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8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9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10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11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6"/>
    <p:sldMasterId id="2147483657" r:id="rId7"/>
    <p:sldMasterId id="2147483684" r:id="rId8"/>
    <p:sldMasterId id="2147483716" r:id="rId9"/>
    <p:sldMasterId id="2147483737" r:id="rId10"/>
    <p:sldMasterId id="2147483744" r:id="rId11"/>
    <p:sldMasterId id="2147483774" r:id="rId12"/>
    <p:sldMasterId id="2147483801" r:id="rId13"/>
    <p:sldMasterId id="2147483833" r:id="rId14"/>
    <p:sldMasterId id="2147483861" r:id="rId15"/>
    <p:sldMasterId id="2147483916" r:id="rId16"/>
    <p:sldMasterId id="2147483923" r:id="rId17"/>
  </p:sldMasterIdLst>
  <p:notesMasterIdLst>
    <p:notesMasterId r:id="rId20"/>
  </p:notesMasterIdLst>
  <p:handoutMasterIdLst>
    <p:handoutMasterId r:id="rId21"/>
  </p:handoutMasterIdLst>
  <p:sldIdLst>
    <p:sldId id="698" r:id="rId18"/>
    <p:sldId id="699" r:id="rId1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242" userDrawn="1">
          <p15:clr>
            <a:srgbClr val="A4A3A4"/>
          </p15:clr>
        </p15:guide>
        <p15:guide id="2" orient="horz" pos="799" userDrawn="1">
          <p15:clr>
            <a:srgbClr val="A4A3A4"/>
          </p15:clr>
        </p15:guide>
        <p15:guide id="3" orient="horz" pos="3884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  <p15:guide id="5" pos="4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klund Martin, PRerst Konsult" initials="EMPK" lastIdx="1" clrIdx="0">
    <p:extLst>
      <p:ext uri="{19B8F6BF-5375-455C-9EA6-DF929625EA0E}">
        <p15:presenceInfo xmlns:p15="http://schemas.microsoft.com/office/powerpoint/2012/main" userId="S-1-5-21-3282178652-2823510310-3805757255-5395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0000"/>
    <a:srgbClr val="FAA306"/>
    <a:srgbClr val="D90611"/>
    <a:srgbClr val="D806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39" autoAdjust="0"/>
    <p:restoredTop sz="96619" autoAdjust="0"/>
  </p:normalViewPr>
  <p:slideViewPr>
    <p:cSldViewPr snapToGrid="0">
      <p:cViewPr varScale="1">
        <p:scale>
          <a:sx n="80" d="100"/>
          <a:sy n="80" d="100"/>
        </p:scale>
        <p:origin x="232" y="56"/>
      </p:cViewPr>
      <p:guideLst>
        <p:guide pos="7242"/>
        <p:guide orient="horz" pos="799"/>
        <p:guide orient="horz" pos="3884"/>
        <p:guide orient="horz" pos="2160"/>
        <p:guide pos="4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notesViewPr>
    <p:cSldViewPr snapToGrid="0" showGuides="1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Master" Target="slideMasters/slideMaster8.xml"/><Relationship Id="rId18" Type="http://schemas.openxmlformats.org/officeDocument/2006/relationships/slide" Target="slides/slide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2.xml"/><Relationship Id="rId12" Type="http://schemas.openxmlformats.org/officeDocument/2006/relationships/slideMaster" Target="slideMasters/slideMaster7.xml"/><Relationship Id="rId17" Type="http://schemas.openxmlformats.org/officeDocument/2006/relationships/slideMaster" Target="slideMasters/slideMaster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1.xml"/><Relationship Id="rId20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6" Type="http://schemas.openxmlformats.org/officeDocument/2006/relationships/slideMaster" Target="slideMasters/slideMaster1.xml"/><Relationship Id="rId11" Type="http://schemas.openxmlformats.org/officeDocument/2006/relationships/slideMaster" Target="slideMasters/slideMaster6.xml"/><Relationship Id="rId23" Type="http://schemas.openxmlformats.org/officeDocument/2006/relationships/presProps" Target="presProps.xml"/><Relationship Id="rId15" Type="http://schemas.openxmlformats.org/officeDocument/2006/relationships/slideMaster" Target="slideMasters/slideMaster10.xml"/><Relationship Id="rId10" Type="http://schemas.openxmlformats.org/officeDocument/2006/relationships/slideMaster" Target="slideMasters/slideMaster5.xml"/><Relationship Id="rId19" Type="http://schemas.openxmlformats.org/officeDocument/2006/relationships/slide" Target="slides/slide2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Master" Target="slideMasters/slideMaster9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6ED4D-9974-4266-9636-7DF9434CB37C}" type="datetimeFigureOut">
              <a:rPr lang="sv-SE" smtClean="0"/>
              <a:t>2022-03-01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5A873-DB4E-4F59-A8B1-757F0F4852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6867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92141-416E-49B0-82D1-A68B9C506992}" type="datetimeFigureOut">
              <a:rPr lang="sv-SE" smtClean="0"/>
              <a:t>2022-03-01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863A3-F6DA-432C-A68C-0B1EB56ED5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6493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Projektchef med en PMO</a:t>
            </a:r>
          </a:p>
          <a:p>
            <a:r>
              <a:rPr lang="sv-SE" dirty="0" smtClean="0"/>
              <a:t>Bort: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/>
              <a:t>TKI-styrningen med Utvecklingen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863A3-F6DA-432C-A68C-0B1EB56ED58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82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73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&amp;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/>
            </a:lvl1pPr>
          </a:lstStyle>
          <a:p>
            <a:r>
              <a:rPr lang="sv-SE" dirty="0" smtClean="0"/>
              <a:t>Klicka – lägg till rubrik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6000" y="3284970"/>
            <a:ext cx="10800000" cy="180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 typeface="+mj-lt"/>
              <a:buNone/>
              <a:defRPr sz="2400" spc="0" baseline="0"/>
            </a:lvl1pPr>
            <a:lvl2pPr marL="575100" indent="-342900">
              <a:buFont typeface="+mj-lt"/>
              <a:buAutoNum type="arabicPeriod"/>
              <a:defRPr/>
            </a:lvl2pPr>
            <a:lvl3pPr marL="805500" indent="-342900">
              <a:buFont typeface="+mj-lt"/>
              <a:buAutoNum type="arabicPeriod"/>
              <a:defRPr/>
            </a:lvl3pPr>
            <a:lvl4pPr marL="1035900" indent="-342900">
              <a:buFont typeface="+mj-lt"/>
              <a:buAutoNum type="arabicPeriod"/>
              <a:defRPr/>
            </a:lvl4pPr>
            <a:lvl5pPr marL="1230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sv-SE" dirty="0" smtClean="0"/>
              <a:t>Skriv text här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7" hasCustomPrompt="1"/>
          </p:nvPr>
        </p:nvSpPr>
        <p:spPr>
          <a:xfrm>
            <a:off x="694800" y="5529600"/>
            <a:ext cx="2739600" cy="92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Plats för EU-logotyp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34571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vä, bild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269000"/>
            <a:ext cx="5040000" cy="9000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 hasCustomPrompt="1"/>
          </p:nvPr>
        </p:nvSpPr>
        <p:spPr>
          <a:xfrm>
            <a:off x="6456000" y="1269000"/>
            <a:ext cx="5040000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Bild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>
          <a:xfrm>
            <a:off x="10152000" y="201600"/>
            <a:ext cx="1767114" cy="365125"/>
          </a:xfrm>
        </p:spPr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>
          <a:xfrm>
            <a:off x="696000" y="201600"/>
            <a:ext cx="3570514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>
          <a:xfrm>
            <a:off x="-1" y="201600"/>
            <a:ext cx="784800" cy="365125"/>
          </a:xfrm>
        </p:spPr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4800" y="2170800"/>
            <a:ext cx="5040000" cy="3420000"/>
          </a:xfrm>
          <a:prstGeom prst="rect">
            <a:avLst/>
          </a:prstGeom>
        </p:spPr>
        <p:txBody>
          <a:bodyPr/>
          <a:lstStyle>
            <a:lvl1pPr marL="360000" indent="-360000" defTabSz="360000">
              <a:lnSpc>
                <a:spcPct val="100000"/>
              </a:lnSpc>
              <a:buFont typeface="Arial" panose="020B0604020202020204" pitchFamily="34" charset="0"/>
              <a:buChar char="•"/>
              <a:defRPr sz="2000" spc="0"/>
            </a:lvl1pPr>
            <a:lvl2pPr marL="720000" marR="0" indent="-360000" algn="l" defTabSz="3600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36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defTabSz="3240000">
              <a:buFont typeface="Arial" panose="020B0604020202020204" pitchFamily="34" charset="0"/>
              <a:buChar char="‒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000" indent="-324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 smtClean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3046911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hö, bild v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 hasCustomPrompt="1"/>
          </p:nvPr>
        </p:nvSpPr>
        <p:spPr>
          <a:xfrm>
            <a:off x="6456000" y="1269000"/>
            <a:ext cx="5040000" cy="9000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bild 9"/>
          <p:cNvSpPr>
            <a:spLocks noGrp="1"/>
          </p:cNvSpPr>
          <p:nvPr>
            <p:ph type="pic" sz="quarter" idx="13" hasCustomPrompt="1"/>
          </p:nvPr>
        </p:nvSpPr>
        <p:spPr>
          <a:xfrm>
            <a:off x="694800" y="1269000"/>
            <a:ext cx="5040000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Bild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454800" y="2170800"/>
            <a:ext cx="5040000" cy="3420000"/>
          </a:xfrm>
          <a:prstGeom prst="rect">
            <a:avLst/>
          </a:prstGeom>
        </p:spPr>
        <p:txBody>
          <a:bodyPr/>
          <a:lstStyle>
            <a:lvl1pPr marL="360000" indent="-360000" defTabSz="360000">
              <a:lnSpc>
                <a:spcPct val="100000"/>
              </a:lnSpc>
              <a:buFont typeface="Arial" panose="020B0604020202020204" pitchFamily="34" charset="0"/>
              <a:buChar char="•"/>
              <a:defRPr sz="2000" spc="0"/>
            </a:lvl1pPr>
            <a:lvl2pPr marL="720000" marR="0" indent="-360000" algn="l" defTabSz="3600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36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defTabSz="3240000">
              <a:buFont typeface="Arial" panose="020B0604020202020204" pitchFamily="34" charset="0"/>
              <a:buChar char="‒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000" indent="-324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 smtClean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3287884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iagram 5"/>
          <p:cNvSpPr>
            <a:spLocks noGrp="1"/>
          </p:cNvSpPr>
          <p:nvPr>
            <p:ph type="chart" sz="quarter" idx="12" hasCustomPrompt="1"/>
          </p:nvPr>
        </p:nvSpPr>
        <p:spPr>
          <a:xfrm>
            <a:off x="696000" y="1269000"/>
            <a:ext cx="10800000" cy="4320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sv-SE" dirty="0" smtClean="0"/>
              <a:t>Diagram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3945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&amp;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269000"/>
            <a:ext cx="10800000" cy="900000"/>
          </a:xfrm>
          <a:prstGeom prst="rect">
            <a:avLst/>
          </a:prstGeom>
        </p:spPr>
        <p:txBody>
          <a:bodyPr anchor="ctr"/>
          <a:lstStyle>
            <a:lvl1pPr algn="ctr">
              <a:defRPr sz="4000" baseline="0"/>
            </a:lvl1pPr>
          </a:lstStyle>
          <a:p>
            <a:r>
              <a:rPr lang="sv-SE" dirty="0" smtClean="0"/>
              <a:t>Klicka – lägg till rubrik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6000" y="2170062"/>
            <a:ext cx="5040000" cy="342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 spc="0"/>
            </a:lvl1pPr>
            <a:lvl2pPr marL="232200" indent="0">
              <a:buNone/>
              <a:defRPr/>
            </a:lvl2pPr>
            <a:lvl3pPr marL="462600" indent="0">
              <a:buNone/>
              <a:defRPr/>
            </a:lvl3pPr>
            <a:lvl4pPr marL="693000" indent="0">
              <a:buNone/>
              <a:defRPr/>
            </a:lvl4pPr>
            <a:lvl5pPr marL="887400" indent="0">
              <a:buNone/>
              <a:defRPr/>
            </a:lvl5pPr>
          </a:lstStyle>
          <a:p>
            <a:pPr lvl="0"/>
            <a:r>
              <a:rPr lang="sv-SE" dirty="0" smtClean="0"/>
              <a:t>Skriv text här</a:t>
            </a:r>
            <a:endParaRPr lang="sv-SE" dirty="0"/>
          </a:p>
        </p:txBody>
      </p:sp>
      <p:sp>
        <p:nvSpPr>
          <p:cNvPr id="6" name="Platshållare för diagram 5"/>
          <p:cNvSpPr>
            <a:spLocks noGrp="1"/>
          </p:cNvSpPr>
          <p:nvPr>
            <p:ph type="chart" sz="quarter" idx="13" hasCustomPrompt="1"/>
          </p:nvPr>
        </p:nvSpPr>
        <p:spPr>
          <a:xfrm>
            <a:off x="6454800" y="2169000"/>
            <a:ext cx="5040000" cy="342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Diagram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3452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&amp;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/>
            </a:lvl1pPr>
          </a:lstStyle>
          <a:p>
            <a:r>
              <a:rPr lang="sv-SE" dirty="0" smtClean="0"/>
              <a:t>Klicka – lägg till rubrik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6000" y="3284970"/>
            <a:ext cx="10800000" cy="180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 typeface="+mj-lt"/>
              <a:buNone/>
              <a:defRPr sz="2400" spc="0" baseline="0"/>
            </a:lvl1pPr>
            <a:lvl2pPr marL="575100" indent="-342900">
              <a:buFont typeface="+mj-lt"/>
              <a:buAutoNum type="arabicPeriod"/>
              <a:defRPr/>
            </a:lvl2pPr>
            <a:lvl3pPr marL="805500" indent="-342900">
              <a:buFont typeface="+mj-lt"/>
              <a:buAutoNum type="arabicPeriod"/>
              <a:defRPr/>
            </a:lvl3pPr>
            <a:lvl4pPr marL="1035900" indent="-342900">
              <a:buFont typeface="+mj-lt"/>
              <a:buAutoNum type="arabicPeriod"/>
              <a:defRPr/>
            </a:lvl4pPr>
            <a:lvl5pPr marL="1230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sv-SE" dirty="0" smtClean="0"/>
              <a:t>Skriv text här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7" hasCustomPrompt="1"/>
          </p:nvPr>
        </p:nvSpPr>
        <p:spPr>
          <a:xfrm>
            <a:off x="694800" y="5529600"/>
            <a:ext cx="2739600" cy="92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Plats för EU-logotyp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41149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vä, bild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269000"/>
            <a:ext cx="5040000" cy="9000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 hasCustomPrompt="1"/>
          </p:nvPr>
        </p:nvSpPr>
        <p:spPr>
          <a:xfrm>
            <a:off x="6456000" y="1269000"/>
            <a:ext cx="5040000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Bild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>
          <a:xfrm>
            <a:off x="10152000" y="201600"/>
            <a:ext cx="1767114" cy="365125"/>
          </a:xfrm>
        </p:spPr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>
          <a:xfrm>
            <a:off x="696000" y="201600"/>
            <a:ext cx="3570514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>
          <a:xfrm>
            <a:off x="-1" y="201600"/>
            <a:ext cx="784800" cy="365125"/>
          </a:xfrm>
        </p:spPr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4800" y="2170800"/>
            <a:ext cx="5040000" cy="3420000"/>
          </a:xfrm>
          <a:prstGeom prst="rect">
            <a:avLst/>
          </a:prstGeom>
        </p:spPr>
        <p:txBody>
          <a:bodyPr/>
          <a:lstStyle>
            <a:lvl1pPr marL="360000" indent="-360000" defTabSz="360000">
              <a:lnSpc>
                <a:spcPct val="100000"/>
              </a:lnSpc>
              <a:buFont typeface="Arial" panose="020B0604020202020204" pitchFamily="34" charset="0"/>
              <a:buChar char="•"/>
              <a:defRPr sz="2000" spc="0"/>
            </a:lvl1pPr>
            <a:lvl2pPr marL="720000" marR="0" indent="-360000" algn="l" defTabSz="3600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36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defTabSz="3240000">
              <a:buFont typeface="Arial" panose="020B0604020202020204" pitchFamily="34" charset="0"/>
              <a:buChar char="‒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000" indent="-324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 smtClean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673408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hö, bild v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 hasCustomPrompt="1"/>
          </p:nvPr>
        </p:nvSpPr>
        <p:spPr>
          <a:xfrm>
            <a:off x="6456000" y="1269000"/>
            <a:ext cx="5040000" cy="9000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bild 9"/>
          <p:cNvSpPr>
            <a:spLocks noGrp="1"/>
          </p:cNvSpPr>
          <p:nvPr>
            <p:ph type="pic" sz="quarter" idx="13" hasCustomPrompt="1"/>
          </p:nvPr>
        </p:nvSpPr>
        <p:spPr>
          <a:xfrm>
            <a:off x="694800" y="1269000"/>
            <a:ext cx="5040000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Bild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454800" y="2170800"/>
            <a:ext cx="5040000" cy="3420000"/>
          </a:xfrm>
          <a:prstGeom prst="rect">
            <a:avLst/>
          </a:prstGeom>
        </p:spPr>
        <p:txBody>
          <a:bodyPr/>
          <a:lstStyle>
            <a:lvl1pPr marL="360000" indent="-360000" defTabSz="360000">
              <a:lnSpc>
                <a:spcPct val="100000"/>
              </a:lnSpc>
              <a:buFont typeface="Arial" panose="020B0604020202020204" pitchFamily="34" charset="0"/>
              <a:buChar char="•"/>
              <a:defRPr sz="2000" spc="0"/>
            </a:lvl1pPr>
            <a:lvl2pPr marL="720000" marR="0" indent="-360000" algn="l" defTabSz="3600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36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defTabSz="3240000">
              <a:buFont typeface="Arial" panose="020B0604020202020204" pitchFamily="34" charset="0"/>
              <a:buChar char="‒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000" indent="-324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 smtClean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2743325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iagram 5"/>
          <p:cNvSpPr>
            <a:spLocks noGrp="1"/>
          </p:cNvSpPr>
          <p:nvPr>
            <p:ph type="chart" sz="quarter" idx="12" hasCustomPrompt="1"/>
          </p:nvPr>
        </p:nvSpPr>
        <p:spPr>
          <a:xfrm>
            <a:off x="696000" y="1269000"/>
            <a:ext cx="10800000" cy="4320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sv-SE" dirty="0" smtClean="0"/>
              <a:t>Diagram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38302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&amp;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269000"/>
            <a:ext cx="10800000" cy="900000"/>
          </a:xfrm>
          <a:prstGeom prst="rect">
            <a:avLst/>
          </a:prstGeom>
        </p:spPr>
        <p:txBody>
          <a:bodyPr anchor="ctr"/>
          <a:lstStyle>
            <a:lvl1pPr algn="ctr">
              <a:defRPr sz="4000" baseline="0"/>
            </a:lvl1pPr>
          </a:lstStyle>
          <a:p>
            <a:r>
              <a:rPr lang="sv-SE" dirty="0" smtClean="0"/>
              <a:t>Klicka – lägg till rubrik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6000" y="2170062"/>
            <a:ext cx="5040000" cy="342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 spc="0"/>
            </a:lvl1pPr>
            <a:lvl2pPr marL="232200" indent="0">
              <a:buNone/>
              <a:defRPr/>
            </a:lvl2pPr>
            <a:lvl3pPr marL="462600" indent="0">
              <a:buNone/>
              <a:defRPr/>
            </a:lvl3pPr>
            <a:lvl4pPr marL="693000" indent="0">
              <a:buNone/>
              <a:defRPr/>
            </a:lvl4pPr>
            <a:lvl5pPr marL="887400" indent="0">
              <a:buNone/>
              <a:defRPr/>
            </a:lvl5pPr>
          </a:lstStyle>
          <a:p>
            <a:pPr lvl="0"/>
            <a:r>
              <a:rPr lang="sv-SE" dirty="0" smtClean="0"/>
              <a:t>Skriv text här</a:t>
            </a:r>
            <a:endParaRPr lang="sv-SE" dirty="0"/>
          </a:p>
        </p:txBody>
      </p:sp>
      <p:sp>
        <p:nvSpPr>
          <p:cNvPr id="6" name="Platshållare för diagram 5"/>
          <p:cNvSpPr>
            <a:spLocks noGrp="1"/>
          </p:cNvSpPr>
          <p:nvPr>
            <p:ph type="chart" sz="quarter" idx="13" hasCustomPrompt="1"/>
          </p:nvPr>
        </p:nvSpPr>
        <p:spPr>
          <a:xfrm>
            <a:off x="6454800" y="2169000"/>
            <a:ext cx="5040000" cy="342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Diagram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95896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&amp;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/>
            </a:lvl1pPr>
          </a:lstStyle>
          <a:p>
            <a:r>
              <a:rPr lang="sv-SE" dirty="0" smtClean="0"/>
              <a:t>Klicka – lägg till rubrik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6000" y="3284970"/>
            <a:ext cx="10800000" cy="180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 typeface="+mj-lt"/>
              <a:buNone/>
              <a:defRPr sz="2400" spc="0" baseline="0"/>
            </a:lvl1pPr>
            <a:lvl2pPr marL="575100" indent="-342900">
              <a:buFont typeface="+mj-lt"/>
              <a:buAutoNum type="arabicPeriod"/>
              <a:defRPr/>
            </a:lvl2pPr>
            <a:lvl3pPr marL="805500" indent="-342900">
              <a:buFont typeface="+mj-lt"/>
              <a:buAutoNum type="arabicPeriod"/>
              <a:defRPr/>
            </a:lvl3pPr>
            <a:lvl4pPr marL="1035900" indent="-342900">
              <a:buFont typeface="+mj-lt"/>
              <a:buAutoNum type="arabicPeriod"/>
              <a:defRPr/>
            </a:lvl4pPr>
            <a:lvl5pPr marL="1230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sv-SE" dirty="0" smtClean="0"/>
              <a:t>Skriv text här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7" hasCustomPrompt="1"/>
          </p:nvPr>
        </p:nvSpPr>
        <p:spPr>
          <a:xfrm>
            <a:off x="694800" y="5529600"/>
            <a:ext cx="2739600" cy="92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Plats för EU-logotyp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793110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bild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/>
          <p:cNvPicPr>
            <a:picLocks noChangeAspect="1"/>
          </p:cNvPicPr>
          <p:nvPr userDrawn="1"/>
        </p:nvPicPr>
        <p:blipFill rotWithShape="1">
          <a:blip r:embed="rId2"/>
          <a:srcRect t="8230"/>
          <a:stretch/>
        </p:blipFill>
        <p:spPr>
          <a:xfrm>
            <a:off x="164931" y="227826"/>
            <a:ext cx="2891812" cy="8497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1349" y="1630595"/>
            <a:ext cx="8256000" cy="1008000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defRPr sz="3467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5044" y="2913024"/>
            <a:ext cx="5664000" cy="6240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67">
                <a:solidFill>
                  <a:schemeClr val="bg1"/>
                </a:solidFill>
              </a:defRPr>
            </a:lvl1pPr>
            <a:lvl2pPr marL="456979" indent="0" algn="ctr">
              <a:buNone/>
              <a:defRPr sz="2000"/>
            </a:lvl2pPr>
            <a:lvl3pPr marL="913958" indent="0" algn="ctr">
              <a:buNone/>
              <a:defRPr sz="1733"/>
            </a:lvl3pPr>
            <a:lvl4pPr marL="1370936" indent="0" algn="ctr">
              <a:buNone/>
              <a:defRPr sz="1600"/>
            </a:lvl4pPr>
            <a:lvl5pPr marL="1827917" indent="0" algn="ctr">
              <a:buNone/>
              <a:defRPr sz="1600"/>
            </a:lvl5pPr>
            <a:lvl6pPr marL="2284895" indent="0" algn="ctr">
              <a:buNone/>
              <a:defRPr sz="1600"/>
            </a:lvl6pPr>
            <a:lvl7pPr marL="2741874" indent="0" algn="ctr">
              <a:buNone/>
              <a:defRPr sz="1600"/>
            </a:lvl7pPr>
            <a:lvl8pPr marL="3198853" indent="0" algn="ctr">
              <a:buNone/>
              <a:defRPr sz="1600"/>
            </a:lvl8pPr>
            <a:lvl9pPr marL="3655831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25" name="Plassholder for innhold 24"/>
          <p:cNvSpPr>
            <a:spLocks noGrp="1"/>
          </p:cNvSpPr>
          <p:nvPr>
            <p:ph sz="quarter" idx="11"/>
          </p:nvPr>
        </p:nvSpPr>
        <p:spPr>
          <a:xfrm>
            <a:off x="1007661" y="5863377"/>
            <a:ext cx="3264000" cy="459316"/>
          </a:xfrm>
        </p:spPr>
        <p:txBody>
          <a:bodyPr anchor="b">
            <a:normAutofit/>
          </a:bodyPr>
          <a:lstStyle>
            <a:lvl1pPr marL="0" indent="0">
              <a:buNone/>
              <a:defRPr sz="1200">
                <a:solidFill>
                  <a:schemeClr val="accent6"/>
                </a:solidFill>
              </a:defRPr>
            </a:lvl1pPr>
            <a:lvl2pPr marL="443494" indent="0">
              <a:buNone/>
              <a:defRPr sz="1333">
                <a:solidFill>
                  <a:schemeClr val="accent2"/>
                </a:solidFill>
              </a:defRPr>
            </a:lvl2pPr>
            <a:lvl3pPr marL="712288" indent="0">
              <a:buNone/>
              <a:defRPr sz="1333">
                <a:solidFill>
                  <a:schemeClr val="accent2"/>
                </a:solidFill>
              </a:defRPr>
            </a:lvl3pPr>
            <a:lvl4pPr marL="1370938" indent="0">
              <a:buNone/>
              <a:defRPr sz="1200">
                <a:solidFill>
                  <a:schemeClr val="accent2"/>
                </a:solidFill>
              </a:defRPr>
            </a:lvl4pPr>
            <a:lvl5pPr marL="1827917" indent="0">
              <a:buNone/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472" y="163243"/>
            <a:ext cx="6458528" cy="6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bild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453" y="163243"/>
            <a:ext cx="6458547" cy="6532800"/>
          </a:xfrm>
          <a:prstGeom prst="rect">
            <a:avLst/>
          </a:prstGeom>
        </p:spPr>
      </p:pic>
      <p:pic>
        <p:nvPicPr>
          <p:cNvPr id="19" name="Picture 6"/>
          <p:cNvPicPr>
            <a:picLocks noChangeAspect="1"/>
          </p:cNvPicPr>
          <p:nvPr userDrawn="1"/>
        </p:nvPicPr>
        <p:blipFill rotWithShape="1">
          <a:blip r:embed="rId3"/>
          <a:srcRect t="8230"/>
          <a:stretch/>
        </p:blipFill>
        <p:spPr>
          <a:xfrm>
            <a:off x="164931" y="227826"/>
            <a:ext cx="2891812" cy="8497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1349" y="1630595"/>
            <a:ext cx="8256000" cy="1008000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defRPr sz="3467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5044" y="2913024"/>
            <a:ext cx="5664000" cy="6240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67">
                <a:solidFill>
                  <a:schemeClr val="bg1"/>
                </a:solidFill>
              </a:defRPr>
            </a:lvl1pPr>
            <a:lvl2pPr marL="456979" indent="0" algn="ctr">
              <a:buNone/>
              <a:defRPr sz="2000"/>
            </a:lvl2pPr>
            <a:lvl3pPr marL="913958" indent="0" algn="ctr">
              <a:buNone/>
              <a:defRPr sz="1733"/>
            </a:lvl3pPr>
            <a:lvl4pPr marL="1370936" indent="0" algn="ctr">
              <a:buNone/>
              <a:defRPr sz="1600"/>
            </a:lvl4pPr>
            <a:lvl5pPr marL="1827917" indent="0" algn="ctr">
              <a:buNone/>
              <a:defRPr sz="1600"/>
            </a:lvl5pPr>
            <a:lvl6pPr marL="2284895" indent="0" algn="ctr">
              <a:buNone/>
              <a:defRPr sz="1600"/>
            </a:lvl6pPr>
            <a:lvl7pPr marL="2741874" indent="0" algn="ctr">
              <a:buNone/>
              <a:defRPr sz="1600"/>
            </a:lvl7pPr>
            <a:lvl8pPr marL="3198853" indent="0" algn="ctr">
              <a:buNone/>
              <a:defRPr sz="1600"/>
            </a:lvl8pPr>
            <a:lvl9pPr marL="3655831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25" name="Plassholder for innhold 24"/>
          <p:cNvSpPr>
            <a:spLocks noGrp="1"/>
          </p:cNvSpPr>
          <p:nvPr>
            <p:ph sz="quarter" idx="11"/>
          </p:nvPr>
        </p:nvSpPr>
        <p:spPr>
          <a:xfrm>
            <a:off x="1007661" y="5863377"/>
            <a:ext cx="3264000" cy="459316"/>
          </a:xfrm>
        </p:spPr>
        <p:txBody>
          <a:bodyPr anchor="b">
            <a:normAutofit/>
          </a:bodyPr>
          <a:lstStyle>
            <a:lvl1pPr marL="0" indent="0">
              <a:buNone/>
              <a:defRPr sz="1200">
                <a:solidFill>
                  <a:schemeClr val="accent6"/>
                </a:solidFill>
              </a:defRPr>
            </a:lvl1pPr>
            <a:lvl2pPr marL="443494" indent="0">
              <a:buNone/>
              <a:defRPr sz="1333">
                <a:solidFill>
                  <a:schemeClr val="accent2"/>
                </a:solidFill>
              </a:defRPr>
            </a:lvl2pPr>
            <a:lvl3pPr marL="712288" indent="0">
              <a:buNone/>
              <a:defRPr sz="1333">
                <a:solidFill>
                  <a:schemeClr val="accent2"/>
                </a:solidFill>
              </a:defRPr>
            </a:lvl3pPr>
            <a:lvl4pPr marL="1370938" indent="0">
              <a:buNone/>
              <a:defRPr sz="1200">
                <a:solidFill>
                  <a:schemeClr val="accent2"/>
                </a:solidFill>
              </a:defRPr>
            </a:lvl4pPr>
            <a:lvl5pPr marL="1827917" indent="0">
              <a:buNone/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9639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bild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777" y="163243"/>
            <a:ext cx="6458527" cy="6532800"/>
          </a:xfrm>
          <a:prstGeom prst="rect">
            <a:avLst/>
          </a:prstGeom>
        </p:spPr>
      </p:pic>
      <p:pic>
        <p:nvPicPr>
          <p:cNvPr id="19" name="Picture 6"/>
          <p:cNvPicPr>
            <a:picLocks noChangeAspect="1"/>
          </p:cNvPicPr>
          <p:nvPr userDrawn="1"/>
        </p:nvPicPr>
        <p:blipFill rotWithShape="1">
          <a:blip r:embed="rId3"/>
          <a:srcRect t="8230"/>
          <a:stretch/>
        </p:blipFill>
        <p:spPr>
          <a:xfrm>
            <a:off x="164931" y="227826"/>
            <a:ext cx="2891812" cy="8497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1349" y="1630595"/>
            <a:ext cx="8256000" cy="1008000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defRPr sz="3467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5044" y="2913024"/>
            <a:ext cx="5664000" cy="6240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67">
                <a:solidFill>
                  <a:schemeClr val="bg1"/>
                </a:solidFill>
              </a:defRPr>
            </a:lvl1pPr>
            <a:lvl2pPr marL="456979" indent="0" algn="ctr">
              <a:buNone/>
              <a:defRPr sz="2000"/>
            </a:lvl2pPr>
            <a:lvl3pPr marL="913958" indent="0" algn="ctr">
              <a:buNone/>
              <a:defRPr sz="1733"/>
            </a:lvl3pPr>
            <a:lvl4pPr marL="1370936" indent="0" algn="ctr">
              <a:buNone/>
              <a:defRPr sz="1600"/>
            </a:lvl4pPr>
            <a:lvl5pPr marL="1827917" indent="0" algn="ctr">
              <a:buNone/>
              <a:defRPr sz="1600"/>
            </a:lvl5pPr>
            <a:lvl6pPr marL="2284895" indent="0" algn="ctr">
              <a:buNone/>
              <a:defRPr sz="1600"/>
            </a:lvl6pPr>
            <a:lvl7pPr marL="2741874" indent="0" algn="ctr">
              <a:buNone/>
              <a:defRPr sz="1600"/>
            </a:lvl7pPr>
            <a:lvl8pPr marL="3198853" indent="0" algn="ctr">
              <a:buNone/>
              <a:defRPr sz="1600"/>
            </a:lvl8pPr>
            <a:lvl9pPr marL="3655831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25" name="Plassholder for innhold 24"/>
          <p:cNvSpPr>
            <a:spLocks noGrp="1"/>
          </p:cNvSpPr>
          <p:nvPr>
            <p:ph sz="quarter" idx="11"/>
          </p:nvPr>
        </p:nvSpPr>
        <p:spPr>
          <a:xfrm>
            <a:off x="1007661" y="5863377"/>
            <a:ext cx="3264000" cy="459316"/>
          </a:xfrm>
        </p:spPr>
        <p:txBody>
          <a:bodyPr anchor="b">
            <a:normAutofit/>
          </a:bodyPr>
          <a:lstStyle>
            <a:lvl1pPr marL="0" indent="0">
              <a:buNone/>
              <a:defRPr sz="1200">
                <a:solidFill>
                  <a:schemeClr val="accent6"/>
                </a:solidFill>
              </a:defRPr>
            </a:lvl1pPr>
            <a:lvl2pPr marL="443494" indent="0">
              <a:buNone/>
              <a:defRPr sz="1333">
                <a:solidFill>
                  <a:schemeClr val="accent2"/>
                </a:solidFill>
              </a:defRPr>
            </a:lvl2pPr>
            <a:lvl3pPr marL="712288" indent="0">
              <a:buNone/>
              <a:defRPr sz="1333">
                <a:solidFill>
                  <a:schemeClr val="accent2"/>
                </a:solidFill>
              </a:defRPr>
            </a:lvl3pPr>
            <a:lvl4pPr marL="1370938" indent="0">
              <a:buNone/>
              <a:defRPr sz="1200">
                <a:solidFill>
                  <a:schemeClr val="accent2"/>
                </a:solidFill>
              </a:defRPr>
            </a:lvl4pPr>
            <a:lvl5pPr marL="1827917" indent="0">
              <a:buNone/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8788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innhold/oppsummer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3807"/>
            <a:ext cx="12201600" cy="48521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7344" y="349529"/>
            <a:ext cx="10224000" cy="816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Agenda / innhold / oppsummering – klikk for å redigere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1463" y="1728137"/>
            <a:ext cx="7152000" cy="4056000"/>
          </a:xfrm>
          <a:noFill/>
        </p:spPr>
        <p:txBody>
          <a:bodyPr vert="horz" lIns="0" tIns="0" rIns="0" bIns="0" rtlCol="0">
            <a:normAutofit/>
          </a:bodyPr>
          <a:lstStyle>
            <a:lvl1pPr>
              <a:defRPr lang="nb-NO" dirty="0" smtClean="0"/>
            </a:lvl1pPr>
            <a:lvl2pPr>
              <a:defRPr lang="nb-NO" dirty="0" smtClean="0"/>
            </a:lvl2pPr>
            <a:lvl3pPr>
              <a:defRPr lang="nb-NO" dirty="0" smtClean="0"/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8598-DC13-4927-8029-6764C60027AB}" type="datetime1">
              <a:rPr lang="nb-NO" smtClean="0"/>
              <a:t>01.03.2022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F7FF2-F88B-49DF-A497-C9D4E9D2E5D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1706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1463" y="1364343"/>
            <a:ext cx="10176000" cy="4656000"/>
          </a:xfrm>
          <a:noFill/>
        </p:spPr>
        <p:txBody>
          <a:bodyPr vert="horz" lIns="0" tIns="0" rIns="0" bIns="0" rtlCol="0">
            <a:noAutofit/>
          </a:bodyPr>
          <a:lstStyle>
            <a:lvl1pPr>
              <a:defRPr lang="nb-NO" dirty="0" smtClean="0"/>
            </a:lvl1pPr>
            <a:lvl2pPr>
              <a:defRPr lang="nb-NO" dirty="0" smtClean="0"/>
            </a:lvl2pPr>
            <a:lvl3pPr>
              <a:defRPr lang="nb-NO" dirty="0" smtClean="0"/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8598-DC13-4927-8029-6764C60027AB}" type="datetime1">
              <a:rPr lang="nb-NO" smtClean="0"/>
              <a:t>01.03.2022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F7FF2-F88B-49DF-A497-C9D4E9D2E5D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992264" y="348503"/>
            <a:ext cx="10224000" cy="816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411045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1463" y="1365468"/>
            <a:ext cx="4992000" cy="4656000"/>
          </a:xfrm>
          <a:noFill/>
        </p:spPr>
        <p:txBody>
          <a:bodyPr vert="horz" lIns="0" tIns="0" rIns="0" bIns="0" rtlCol="0">
            <a:noAutofit/>
          </a:bodyPr>
          <a:lstStyle>
            <a:lvl1pPr>
              <a:defRPr lang="nb-NO" dirty="0" smtClean="0"/>
            </a:lvl1pPr>
            <a:lvl2pPr>
              <a:defRPr lang="nb-NO" dirty="0" smtClean="0"/>
            </a:lvl2pPr>
            <a:lvl3pPr>
              <a:defRPr lang="nb-NO" dirty="0" smtClean="0"/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8598-DC13-4927-8029-6764C60027AB}" type="datetime1">
              <a:rPr lang="nb-NO" smtClean="0"/>
              <a:t>01.03.2022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F7FF2-F88B-49DF-A497-C9D4E9D2E5D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193137" y="1364795"/>
            <a:ext cx="4992000" cy="4656000"/>
          </a:xfrm>
          <a:noFill/>
        </p:spPr>
        <p:txBody>
          <a:bodyPr vert="horz" lIns="0" tIns="0" rIns="0" bIns="0" rtlCol="0">
            <a:noAutofit/>
          </a:bodyPr>
          <a:lstStyle>
            <a:lvl1pPr>
              <a:defRPr lang="nb-NO" dirty="0" smtClean="0"/>
            </a:lvl1pPr>
            <a:lvl2pPr>
              <a:defRPr lang="nb-NO" dirty="0" smtClean="0"/>
            </a:lvl2pPr>
            <a:lvl3pPr>
              <a:defRPr lang="nb-NO" dirty="0" smtClean="0"/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992264" y="348503"/>
            <a:ext cx="10224000" cy="816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39994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1 bilde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02895" y="1365232"/>
            <a:ext cx="4992000" cy="4656000"/>
          </a:xfrm>
          <a:noFill/>
        </p:spPr>
        <p:txBody>
          <a:bodyPr vert="horz" lIns="0" tIns="0" rIns="0" bIns="0" rtlCol="0">
            <a:noAutofit/>
          </a:bodyPr>
          <a:lstStyle>
            <a:lvl1pPr>
              <a:defRPr lang="nb-NO" dirty="0" smtClean="0"/>
            </a:lvl1pPr>
            <a:lvl2pPr>
              <a:defRPr lang="nb-NO" dirty="0" smtClean="0"/>
            </a:lvl2pPr>
            <a:lvl3pPr>
              <a:defRPr lang="nb-NO" dirty="0" smtClean="0"/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F6E079-A82A-4A2C-B65F-D0A9320FE1D8}" type="datetime1">
              <a:rPr lang="nb-NO" smtClean="0"/>
              <a:t>01.03.2022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11F7FF2-F88B-49DF-A497-C9D4E9D2E5D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6188973" y="1431635"/>
            <a:ext cx="6000000" cy="48576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92264" y="348503"/>
            <a:ext cx="10224000" cy="816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21980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1 bilde ned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02893" y="1364343"/>
            <a:ext cx="10200000" cy="1872000"/>
          </a:xfrm>
          <a:noFill/>
        </p:spPr>
        <p:txBody>
          <a:bodyPr vert="horz" lIns="0" tIns="0" rIns="0" bIns="0" rtlCol="0">
            <a:noAutofit/>
          </a:bodyPr>
          <a:lstStyle>
            <a:lvl1pPr>
              <a:defRPr lang="nb-NO" dirty="0" smtClean="0"/>
            </a:lvl1pPr>
            <a:lvl2pPr>
              <a:defRPr lang="nb-NO" dirty="0" smtClean="0"/>
            </a:lvl2pPr>
            <a:lvl3pPr>
              <a:defRPr lang="nb-NO" dirty="0" smtClean="0"/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F6E079-A82A-4A2C-B65F-D0A9320FE1D8}" type="datetime1">
              <a:rPr lang="nb-NO" smtClean="0"/>
              <a:t>01.03.2022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11F7FF2-F88B-49DF-A497-C9D4E9D2E5D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-8056" y="3434927"/>
            <a:ext cx="12201600" cy="28512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63825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2 bilder ned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02893" y="1364343"/>
            <a:ext cx="10200000" cy="1872000"/>
          </a:xfrm>
          <a:noFill/>
        </p:spPr>
        <p:txBody>
          <a:bodyPr vert="horz" lIns="0" tIns="0" rIns="0" bIns="0" rtlCol="0">
            <a:noAutofit/>
          </a:bodyPr>
          <a:lstStyle>
            <a:lvl1pPr>
              <a:defRPr lang="nb-NO" dirty="0" smtClean="0"/>
            </a:lvl1pPr>
            <a:lvl2pPr>
              <a:defRPr lang="nb-NO" dirty="0" smtClean="0"/>
            </a:lvl2pPr>
            <a:lvl3pPr>
              <a:defRPr lang="nb-NO" dirty="0" smtClean="0"/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F6E079-A82A-4A2C-B65F-D0A9320FE1D8}" type="datetime1">
              <a:rPr lang="nb-NO" smtClean="0"/>
              <a:t>01.03.2022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11F7FF2-F88B-49DF-A497-C9D4E9D2E5D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6147124" y="3434927"/>
            <a:ext cx="6048000" cy="28512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-6200" y="3434927"/>
            <a:ext cx="6048000" cy="28512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6207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3 bilder ned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02893" y="1364343"/>
            <a:ext cx="10200000" cy="1872000"/>
          </a:xfrm>
          <a:noFill/>
        </p:spPr>
        <p:txBody>
          <a:bodyPr vert="horz" lIns="0" tIns="0" rIns="0" bIns="0" rtlCol="0">
            <a:noAutofit/>
          </a:bodyPr>
          <a:lstStyle>
            <a:lvl1pPr>
              <a:defRPr lang="nb-NO" dirty="0" smtClean="0"/>
            </a:lvl1pPr>
            <a:lvl2pPr>
              <a:defRPr lang="nb-NO" dirty="0" smtClean="0"/>
            </a:lvl2pPr>
            <a:lvl3pPr>
              <a:defRPr lang="nb-NO" dirty="0" smtClean="0"/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F6E079-A82A-4A2C-B65F-D0A9320FE1D8}" type="datetime1">
              <a:rPr lang="nb-NO" smtClean="0"/>
              <a:t>01.03.2022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11F7FF2-F88B-49DF-A497-C9D4E9D2E5D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9143997" y="3434069"/>
            <a:ext cx="3052800" cy="28512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-5713" y="3434069"/>
            <a:ext cx="3052800" cy="28512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3143879" y="3434069"/>
            <a:ext cx="5899200" cy="28512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00980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vä, bild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269000"/>
            <a:ext cx="5040000" cy="9000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 hasCustomPrompt="1"/>
          </p:nvPr>
        </p:nvSpPr>
        <p:spPr>
          <a:xfrm>
            <a:off x="6456000" y="1269000"/>
            <a:ext cx="5040000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Bild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>
          <a:xfrm>
            <a:off x="10152000" y="201600"/>
            <a:ext cx="1767114" cy="365125"/>
          </a:xfrm>
        </p:spPr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>
          <a:xfrm>
            <a:off x="696000" y="201600"/>
            <a:ext cx="3570514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>
          <a:xfrm>
            <a:off x="-1" y="201600"/>
            <a:ext cx="784800" cy="365125"/>
          </a:xfrm>
        </p:spPr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4800" y="2170800"/>
            <a:ext cx="5040000" cy="3420000"/>
          </a:xfrm>
          <a:prstGeom prst="rect">
            <a:avLst/>
          </a:prstGeom>
        </p:spPr>
        <p:txBody>
          <a:bodyPr/>
          <a:lstStyle>
            <a:lvl1pPr marL="360000" indent="-360000" defTabSz="360000">
              <a:lnSpc>
                <a:spcPct val="100000"/>
              </a:lnSpc>
              <a:buFont typeface="Arial" panose="020B0604020202020204" pitchFamily="34" charset="0"/>
              <a:buChar char="•"/>
              <a:defRPr sz="2000" spc="0"/>
            </a:lvl1pPr>
            <a:lvl2pPr marL="720000" marR="0" indent="-360000" algn="l" defTabSz="3600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36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defTabSz="3240000">
              <a:buFont typeface="Arial" panose="020B0604020202020204" pitchFamily="34" charset="0"/>
              <a:buChar char="‒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000" indent="-324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 smtClean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29206366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F6E079-A82A-4A2C-B65F-D0A9320FE1D8}" type="datetime1">
              <a:rPr lang="nb-NO" smtClean="0"/>
              <a:t>01.03.2022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11F7FF2-F88B-49DF-A497-C9D4E9D2E5D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-8459" y="1430867"/>
            <a:ext cx="12200460" cy="48576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46794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F6E079-A82A-4A2C-B65F-D0A9320FE1D8}" type="datetime1">
              <a:rPr lang="nb-NO" smtClean="0"/>
              <a:t>01.03.2022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11F7FF2-F88B-49DF-A497-C9D4E9D2E5D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6146266" y="1430867"/>
            <a:ext cx="6049543" cy="48576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-8459" y="1430867"/>
            <a:ext cx="6054913" cy="48576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72085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-10601" y="1"/>
            <a:ext cx="12201600" cy="6288000"/>
          </a:xfrm>
          <a:noFill/>
        </p:spPr>
        <p:txBody>
          <a:bodyPr bIns="512423" anchor="ctr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ikonet for å sette inn ett bilde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1D58555-C89C-4453-9FFC-71450F2E847A}" type="datetime1">
              <a:rPr lang="nb-NO" smtClean="0"/>
              <a:t>01.03.2022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11F7FF2-F88B-49DF-A497-C9D4E9D2E5D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290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-8061" y="-1"/>
            <a:ext cx="12201600" cy="6288000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/>
          </a:p>
        </p:txBody>
      </p:sp>
      <p:sp>
        <p:nvSpPr>
          <p:cNvPr id="2" name="Media Placeholder 1"/>
          <p:cNvSpPr>
            <a:spLocks noGrp="1"/>
          </p:cNvSpPr>
          <p:nvPr>
            <p:ph type="media" sz="quarter" idx="14" hasCustomPrompt="1"/>
          </p:nvPr>
        </p:nvSpPr>
        <p:spPr>
          <a:xfrm>
            <a:off x="-5521" y="1"/>
            <a:ext cx="12201600" cy="6288000"/>
          </a:xfrm>
          <a:prstGeom prst="rect">
            <a:avLst/>
          </a:prstGeom>
          <a:noFill/>
        </p:spPr>
        <p:txBody>
          <a:bodyPr lIns="0" tIns="0" rIns="0" bIns="512423" anchor="ctr"/>
          <a:lstStyle>
            <a:lvl1pPr marL="0" indent="0" algn="ctr">
              <a:buNone/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ikonet for å sette inn video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A520A0D-11C2-4694-8182-803A8C168D34}" type="datetime1">
              <a:rPr lang="nb-NO" smtClean="0"/>
              <a:t>01.03.2022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11F7FF2-F88B-49DF-A497-C9D4E9D2E5D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215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visuel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9E5D-289A-4C61-9F93-D00ED1009886}" type="datetime1">
              <a:rPr lang="nb-NO" smtClean="0"/>
              <a:t>01.03.2022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F7FF2-F88B-49DF-A497-C9D4E9D2E5D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3" hasCustomPrompt="1"/>
          </p:nvPr>
        </p:nvSpPr>
        <p:spPr>
          <a:xfrm>
            <a:off x="1015929" y="1429408"/>
            <a:ext cx="10161600" cy="4569600"/>
          </a:xfrm>
          <a:ln w="3175"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Klikk et ikon for å sette inn tabell, illustrasjon, graf, etc.</a:t>
            </a:r>
          </a:p>
        </p:txBody>
      </p:sp>
    </p:spTree>
    <p:extLst>
      <p:ext uri="{BB962C8B-B14F-4D97-AF65-F5344CB8AC3E}">
        <p14:creationId xmlns:p14="http://schemas.microsoft.com/office/powerpoint/2010/main" val="212017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kil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16" y="87059"/>
            <a:ext cx="6456000" cy="65302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791" y="3373755"/>
            <a:ext cx="7200000" cy="1488000"/>
          </a:xfrm>
        </p:spPr>
        <p:txBody>
          <a:bodyPr anchor="t">
            <a:normAutofit/>
          </a:bodyPr>
          <a:lstStyle>
            <a:lvl1pPr>
              <a:defRPr sz="3467" baseline="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B3DC-4EBC-42C9-801A-674BA57E19DD}" type="datetime1">
              <a:rPr lang="nb-NO" smtClean="0"/>
              <a:t>01.03.2022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F7FF2-F88B-49DF-A497-C9D4E9D2E5D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59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kil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16" y="86005"/>
            <a:ext cx="6456000" cy="65302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791" y="3373755"/>
            <a:ext cx="7200000" cy="1488000"/>
          </a:xfrm>
        </p:spPr>
        <p:txBody>
          <a:bodyPr anchor="t">
            <a:normAutofit/>
          </a:bodyPr>
          <a:lstStyle>
            <a:lvl1pPr>
              <a:defRPr sz="3467" baseline="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B3DC-4EBC-42C9-801A-674BA57E19DD}" type="datetime1">
              <a:rPr lang="nb-NO" smtClean="0"/>
              <a:t>01.03.2022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F7FF2-F88B-49DF-A497-C9D4E9D2E5D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776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kil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16" y="86003"/>
            <a:ext cx="6456000" cy="65302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791" y="3373755"/>
            <a:ext cx="7200000" cy="1488000"/>
          </a:xfrm>
        </p:spPr>
        <p:txBody>
          <a:bodyPr anchor="t">
            <a:normAutofit/>
          </a:bodyPr>
          <a:lstStyle>
            <a:lvl1pPr>
              <a:defRPr sz="3467" baseline="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B3DC-4EBC-42C9-801A-674BA57E19DD}" type="datetime1">
              <a:rPr lang="nb-NO" smtClean="0"/>
              <a:t>01.03.2022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F7FF2-F88B-49DF-A497-C9D4E9D2E5D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438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lside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685417"/>
          </a:xfrm>
          <a:solidFill>
            <a:srgbClr val="E1E1E1"/>
          </a:solidFill>
        </p:spPr>
        <p:txBody>
          <a:bodyPr lIns="468047" tIns="0" rIns="1022502" anchor="ctr" anchorCtr="0">
            <a:normAutofit/>
          </a:bodyPr>
          <a:lstStyle>
            <a:lvl1pPr>
              <a:defRPr sz="1500" baseline="0"/>
            </a:lvl1pPr>
          </a:lstStyle>
          <a:p>
            <a:r>
              <a:rPr lang="nb-NO"/>
              <a:t>Klikk for å legge til tekst</a:t>
            </a:r>
          </a:p>
        </p:txBody>
      </p:sp>
    </p:spTree>
    <p:extLst>
      <p:ext uri="{BB962C8B-B14F-4D97-AF65-F5344CB8AC3E}">
        <p14:creationId xmlns:p14="http://schemas.microsoft.com/office/powerpoint/2010/main" val="139256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2EE21083-1DCB-4CFD-A1DE-D9AB5D403A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9489" y="1369905"/>
            <a:ext cx="10185600" cy="4632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9FF539E-A01E-48B4-9DE2-51D73917F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8892DC4-5A8B-4937-813B-9FAC4B4AF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DCDCE-11AE-4A55-A513-C7929DCE5BE3}" type="datetime1">
              <a:rPr kumimoji="0" lang="nb-NO" sz="1067" b="0" i="0" u="none" strike="noStrike" kern="1200" cap="none" spc="0" normalizeH="0" baseline="0" noProof="0" smtClean="0">
                <a:ln>
                  <a:noFill/>
                </a:ln>
                <a:solidFill>
                  <a:srgbClr val="1E28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01.03.2022</a:t>
            </a:fld>
            <a:endParaRPr kumimoji="0" lang="nb-NO" sz="1067" b="0" i="0" u="none" strike="noStrike" kern="1200" cap="none" spc="0" normalizeH="0" baseline="0" noProof="0">
              <a:ln>
                <a:noFill/>
              </a:ln>
              <a:solidFill>
                <a:srgbClr val="1E28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1395B23-11AE-4638-BEFE-A5F26EA12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067" b="0" i="0" u="none" strike="noStrike" kern="1200" cap="none" spc="0" normalizeH="0" baseline="0" noProof="0">
              <a:ln>
                <a:noFill/>
              </a:ln>
              <a:solidFill>
                <a:srgbClr val="1E28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558F28C-E94C-4EDF-B224-C186262B8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1F7FF2-F88B-49DF-A497-C9D4E9D2E5DD}" type="slidenum">
              <a:rPr kumimoji="0" lang="nb-NO" sz="1067" b="0" i="0" u="none" strike="noStrike" kern="1200" cap="none" spc="0" normalizeH="0" baseline="0" noProof="0" smtClean="0">
                <a:ln>
                  <a:noFill/>
                </a:ln>
                <a:solidFill>
                  <a:srgbClr val="00AA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067" b="0" i="0" u="none" strike="noStrike" kern="1200" cap="none" spc="0" normalizeH="0" baseline="0" noProof="0">
              <a:ln>
                <a:noFill/>
              </a:ln>
              <a:solidFill>
                <a:srgbClr val="00AA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68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hö, bild v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 hasCustomPrompt="1"/>
          </p:nvPr>
        </p:nvSpPr>
        <p:spPr>
          <a:xfrm>
            <a:off x="6456000" y="1269000"/>
            <a:ext cx="5040000" cy="9000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bild 9"/>
          <p:cNvSpPr>
            <a:spLocks noGrp="1"/>
          </p:cNvSpPr>
          <p:nvPr>
            <p:ph type="pic" sz="quarter" idx="13" hasCustomPrompt="1"/>
          </p:nvPr>
        </p:nvSpPr>
        <p:spPr>
          <a:xfrm>
            <a:off x="694800" y="1269000"/>
            <a:ext cx="5040000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Bild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454800" y="2170800"/>
            <a:ext cx="5040000" cy="3420000"/>
          </a:xfrm>
          <a:prstGeom prst="rect">
            <a:avLst/>
          </a:prstGeom>
        </p:spPr>
        <p:txBody>
          <a:bodyPr/>
          <a:lstStyle>
            <a:lvl1pPr marL="360000" indent="-360000" defTabSz="360000">
              <a:lnSpc>
                <a:spcPct val="100000"/>
              </a:lnSpc>
              <a:buFont typeface="Arial" panose="020B0604020202020204" pitchFamily="34" charset="0"/>
              <a:buChar char="•"/>
              <a:defRPr sz="2000" spc="0"/>
            </a:lvl1pPr>
            <a:lvl2pPr marL="720000" marR="0" indent="-360000" algn="l" defTabSz="3600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36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defTabSz="3240000">
              <a:buFont typeface="Arial" panose="020B0604020202020204" pitchFamily="34" charset="0"/>
              <a:buChar char="‒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000" indent="-324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 smtClean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11060660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6890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E800-D3DE-4316-85A2-1B6283D9A28B}" type="datetimeFigureOut">
              <a:rPr lang="sv-SE" smtClean="0"/>
              <a:t>2022-03-01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8E67-AEA7-4AA1-9327-243BBD0604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93102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&amp;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4800" y="1270800"/>
            <a:ext cx="10800000" cy="900000"/>
          </a:xfrm>
          <a:prstGeom prst="rect">
            <a:avLst/>
          </a:prstGeom>
        </p:spPr>
        <p:txBody>
          <a:bodyPr anchor="ctr"/>
          <a:lstStyle>
            <a:lvl1pPr algn="l">
              <a:defRPr sz="4000"/>
            </a:lvl1pPr>
          </a:lstStyle>
          <a:p>
            <a:r>
              <a:rPr lang="sv-SE" dirty="0"/>
              <a:t>Klicka – lägg till 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4800" y="2529000"/>
            <a:ext cx="8607600" cy="3060000"/>
          </a:xfrm>
          <a:prstGeom prst="rect">
            <a:avLst/>
          </a:prstGeom>
        </p:spPr>
        <p:txBody>
          <a:bodyPr/>
          <a:lstStyle>
            <a:lvl1pPr marL="360000" indent="-360000" defTabSz="360000">
              <a:lnSpc>
                <a:spcPct val="100000"/>
              </a:lnSpc>
              <a:buFont typeface="Arial" panose="020B0604020202020204" pitchFamily="34" charset="0"/>
              <a:buChar char="•"/>
              <a:defRPr sz="2000" spc="0"/>
            </a:lvl1pPr>
            <a:lvl2pPr marL="720000" marR="0" indent="-360000" algn="l" defTabSz="3600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36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defTabSz="3240000">
              <a:buFont typeface="Arial" panose="020B0604020202020204" pitchFamily="34" charset="0"/>
              <a:buChar char="‒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000" indent="-324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10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1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079560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&amp;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/>
            </a:lvl1pPr>
          </a:lstStyle>
          <a:p>
            <a:r>
              <a:rPr lang="sv-SE" dirty="0" smtClean="0"/>
              <a:t>Klicka – lägg till rubrik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6000" y="3284970"/>
            <a:ext cx="10800000" cy="180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 typeface="+mj-lt"/>
              <a:buNone/>
              <a:defRPr sz="2400" spc="0" baseline="0"/>
            </a:lvl1pPr>
            <a:lvl2pPr marL="575100" indent="-342900">
              <a:buFont typeface="+mj-lt"/>
              <a:buAutoNum type="arabicPeriod"/>
              <a:defRPr/>
            </a:lvl2pPr>
            <a:lvl3pPr marL="805500" indent="-342900">
              <a:buFont typeface="+mj-lt"/>
              <a:buAutoNum type="arabicPeriod"/>
              <a:defRPr/>
            </a:lvl3pPr>
            <a:lvl4pPr marL="1035900" indent="-342900">
              <a:buFont typeface="+mj-lt"/>
              <a:buAutoNum type="arabicPeriod"/>
              <a:defRPr/>
            </a:lvl4pPr>
            <a:lvl5pPr marL="1230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sv-SE" dirty="0" smtClean="0"/>
              <a:t>Skriv text här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7" hasCustomPrompt="1"/>
          </p:nvPr>
        </p:nvSpPr>
        <p:spPr>
          <a:xfrm>
            <a:off x="694800" y="5529600"/>
            <a:ext cx="2739600" cy="92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Plats för EU-logotyp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270168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vä, bild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269000"/>
            <a:ext cx="5040000" cy="9000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 hasCustomPrompt="1"/>
          </p:nvPr>
        </p:nvSpPr>
        <p:spPr>
          <a:xfrm>
            <a:off x="6456000" y="1269000"/>
            <a:ext cx="5040000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Bild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>
          <a:xfrm>
            <a:off x="10152000" y="201600"/>
            <a:ext cx="1767114" cy="365125"/>
          </a:xfrm>
        </p:spPr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>
          <a:xfrm>
            <a:off x="696000" y="201600"/>
            <a:ext cx="3570514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>
          <a:xfrm>
            <a:off x="-1" y="201600"/>
            <a:ext cx="784800" cy="365125"/>
          </a:xfrm>
        </p:spPr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4800" y="2170800"/>
            <a:ext cx="5040000" cy="3420000"/>
          </a:xfrm>
          <a:prstGeom prst="rect">
            <a:avLst/>
          </a:prstGeom>
        </p:spPr>
        <p:txBody>
          <a:bodyPr/>
          <a:lstStyle>
            <a:lvl1pPr marL="360000" indent="-360000" defTabSz="360000">
              <a:lnSpc>
                <a:spcPct val="100000"/>
              </a:lnSpc>
              <a:buFont typeface="Arial" panose="020B0604020202020204" pitchFamily="34" charset="0"/>
              <a:buChar char="•"/>
              <a:defRPr sz="2000" spc="0"/>
            </a:lvl1pPr>
            <a:lvl2pPr marL="720000" marR="0" indent="-360000" algn="l" defTabSz="3600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36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defTabSz="3240000">
              <a:buFont typeface="Arial" panose="020B0604020202020204" pitchFamily="34" charset="0"/>
              <a:buChar char="‒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000" indent="-324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 smtClean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33042259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hö, bild v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 hasCustomPrompt="1"/>
          </p:nvPr>
        </p:nvSpPr>
        <p:spPr>
          <a:xfrm>
            <a:off x="6456000" y="1269000"/>
            <a:ext cx="5040000" cy="9000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bild 9"/>
          <p:cNvSpPr>
            <a:spLocks noGrp="1"/>
          </p:cNvSpPr>
          <p:nvPr>
            <p:ph type="pic" sz="quarter" idx="13" hasCustomPrompt="1"/>
          </p:nvPr>
        </p:nvSpPr>
        <p:spPr>
          <a:xfrm>
            <a:off x="694800" y="1269000"/>
            <a:ext cx="5040000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Bild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454800" y="2170800"/>
            <a:ext cx="5040000" cy="3420000"/>
          </a:xfrm>
          <a:prstGeom prst="rect">
            <a:avLst/>
          </a:prstGeom>
        </p:spPr>
        <p:txBody>
          <a:bodyPr/>
          <a:lstStyle>
            <a:lvl1pPr marL="360000" indent="-360000" defTabSz="360000">
              <a:lnSpc>
                <a:spcPct val="100000"/>
              </a:lnSpc>
              <a:buFont typeface="Arial" panose="020B0604020202020204" pitchFamily="34" charset="0"/>
              <a:buChar char="•"/>
              <a:defRPr sz="2000" spc="0"/>
            </a:lvl1pPr>
            <a:lvl2pPr marL="720000" marR="0" indent="-360000" algn="l" defTabSz="3600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36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defTabSz="3240000">
              <a:buFont typeface="Arial" panose="020B0604020202020204" pitchFamily="34" charset="0"/>
              <a:buChar char="‒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000" indent="-324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 smtClean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37059185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iagram 5"/>
          <p:cNvSpPr>
            <a:spLocks noGrp="1"/>
          </p:cNvSpPr>
          <p:nvPr>
            <p:ph type="chart" sz="quarter" idx="12" hasCustomPrompt="1"/>
          </p:nvPr>
        </p:nvSpPr>
        <p:spPr>
          <a:xfrm>
            <a:off x="696000" y="1269000"/>
            <a:ext cx="10800000" cy="4320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sv-SE" dirty="0" smtClean="0"/>
              <a:t>Diagram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2259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&amp;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269000"/>
            <a:ext cx="10800000" cy="900000"/>
          </a:xfrm>
          <a:prstGeom prst="rect">
            <a:avLst/>
          </a:prstGeom>
        </p:spPr>
        <p:txBody>
          <a:bodyPr anchor="ctr"/>
          <a:lstStyle>
            <a:lvl1pPr algn="ctr">
              <a:defRPr sz="4000" baseline="0"/>
            </a:lvl1pPr>
          </a:lstStyle>
          <a:p>
            <a:r>
              <a:rPr lang="sv-SE" dirty="0" smtClean="0"/>
              <a:t>Klicka – lägg till rubrik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6000" y="2170062"/>
            <a:ext cx="5040000" cy="342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 spc="0"/>
            </a:lvl1pPr>
            <a:lvl2pPr marL="232200" indent="0">
              <a:buNone/>
              <a:defRPr/>
            </a:lvl2pPr>
            <a:lvl3pPr marL="462600" indent="0">
              <a:buNone/>
              <a:defRPr/>
            </a:lvl3pPr>
            <a:lvl4pPr marL="693000" indent="0">
              <a:buNone/>
              <a:defRPr/>
            </a:lvl4pPr>
            <a:lvl5pPr marL="887400" indent="0">
              <a:buNone/>
              <a:defRPr/>
            </a:lvl5pPr>
          </a:lstStyle>
          <a:p>
            <a:pPr lvl="0"/>
            <a:r>
              <a:rPr lang="sv-SE" dirty="0" smtClean="0"/>
              <a:t>Skriv text här</a:t>
            </a:r>
            <a:endParaRPr lang="sv-SE" dirty="0"/>
          </a:p>
        </p:txBody>
      </p:sp>
      <p:sp>
        <p:nvSpPr>
          <p:cNvPr id="6" name="Platshållare för diagram 5"/>
          <p:cNvSpPr>
            <a:spLocks noGrp="1"/>
          </p:cNvSpPr>
          <p:nvPr>
            <p:ph type="chart" sz="quarter" idx="13" hasCustomPrompt="1"/>
          </p:nvPr>
        </p:nvSpPr>
        <p:spPr>
          <a:xfrm>
            <a:off x="6454800" y="2169000"/>
            <a:ext cx="5040000" cy="342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Diagram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80326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text röd bakgrund">
    <p:bg>
      <p:bgPr>
        <a:solidFill>
          <a:srgbClr val="D7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D7E678-F878-4A88-B37F-CF88CE888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- lägg till rubrik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AAAF19A-C108-416B-94E8-AE411170AA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000" y="3789000"/>
            <a:ext cx="10800000" cy="18000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 smtClean="0"/>
              <a:t>Skriv text här</a:t>
            </a:r>
            <a:endParaRPr lang="en-US" dirty="0" smtClean="0"/>
          </a:p>
        </p:txBody>
      </p:sp>
      <p:sp>
        <p:nvSpPr>
          <p:cNvPr id="8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0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965018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text - bild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</p:spPr>
        <p:txBody>
          <a:bodyPr anchor="t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D7E678-F878-4A88-B37F-CF88CE888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- lägg till rubrik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AAAF19A-C108-416B-94E8-AE411170AA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000" y="3789000"/>
            <a:ext cx="10800000" cy="18000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spc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 smtClean="0"/>
              <a:t>Skriv text här</a:t>
            </a:r>
            <a:endParaRPr lang="en-US" dirty="0" smtClean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DB92D40-5F44-4A12-A0C2-161F3FFFEFD2}"/>
              </a:ext>
            </a:extLst>
          </p:cNvPr>
          <p:cNvSpPr txBox="1"/>
          <p:nvPr userDrawn="1"/>
        </p:nvSpPr>
        <p:spPr>
          <a:xfrm>
            <a:off x="0" y="-363264"/>
            <a:ext cx="12192000" cy="24622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För att byta bakgrundsbild – Högerklicka på bilden. Välj Ändra bild. Välj sedan Från en fil.</a:t>
            </a:r>
            <a:endParaRPr lang="sv-SE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BC63DBC5-3A01-48A2-B443-DAC14C323B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8665" y="0"/>
            <a:ext cx="1514671" cy="756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4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19151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iagram 5"/>
          <p:cNvSpPr>
            <a:spLocks noGrp="1"/>
          </p:cNvSpPr>
          <p:nvPr>
            <p:ph type="chart" sz="quarter" idx="12" hasCustomPrompt="1"/>
          </p:nvPr>
        </p:nvSpPr>
        <p:spPr>
          <a:xfrm>
            <a:off x="696000" y="1269000"/>
            <a:ext cx="10800000" cy="4320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sv-SE" dirty="0" smtClean="0"/>
              <a:t>Diagram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58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- bild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</p:spPr>
        <p:txBody>
          <a:bodyPr anchor="t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D7E678-F878-4A88-B37F-CF88CE888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- lägg till rubrik</a:t>
            </a:r>
            <a:endParaRPr lang="en-US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DB92D40-5F44-4A12-A0C2-161F3FFFEFD2}"/>
              </a:ext>
            </a:extLst>
          </p:cNvPr>
          <p:cNvSpPr txBox="1"/>
          <p:nvPr userDrawn="1"/>
        </p:nvSpPr>
        <p:spPr>
          <a:xfrm>
            <a:off x="0" y="-363264"/>
            <a:ext cx="12192000" cy="24622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För att byta bakgrundsbild – Högerklicka på bilden. Välj Ändra bild. Välj sedan Från en fil.</a:t>
            </a:r>
            <a:endParaRPr lang="sv-SE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BC63DBC5-3A01-48A2-B443-DAC14C323B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8665" y="0"/>
            <a:ext cx="1514671" cy="756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9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95885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- lägg till rubrik</a:t>
            </a:r>
            <a:endParaRPr lang="sv-SE" dirty="0"/>
          </a:p>
        </p:txBody>
      </p:sp>
      <p:sp>
        <p:nvSpPr>
          <p:cNvPr id="9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1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945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iagram 5"/>
          <p:cNvSpPr>
            <a:spLocks noGrp="1"/>
          </p:cNvSpPr>
          <p:nvPr>
            <p:ph type="chart" sz="quarter" idx="12" hasCustomPrompt="1"/>
          </p:nvPr>
        </p:nvSpPr>
        <p:spPr>
          <a:xfrm>
            <a:off x="696000" y="1269000"/>
            <a:ext cx="10800000" cy="4320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sv-SE" dirty="0" smtClean="0"/>
              <a:t>Diagram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5086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hö, bild v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 hasCustomPrompt="1"/>
          </p:nvPr>
        </p:nvSpPr>
        <p:spPr>
          <a:xfrm>
            <a:off x="6456000" y="1269000"/>
            <a:ext cx="5040000" cy="9000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bild 9"/>
          <p:cNvSpPr>
            <a:spLocks noGrp="1"/>
          </p:cNvSpPr>
          <p:nvPr>
            <p:ph type="pic" sz="quarter" idx="13" hasCustomPrompt="1"/>
          </p:nvPr>
        </p:nvSpPr>
        <p:spPr>
          <a:xfrm>
            <a:off x="694800" y="1269000"/>
            <a:ext cx="5040000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Bild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Titel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6FEC2C-AD63-44F4-896C-A2025F5FB260}" type="slidenum">
              <a:rPr kumimoji="0" 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454800" y="2170800"/>
            <a:ext cx="5040000" cy="3420000"/>
          </a:xfrm>
          <a:prstGeom prst="rect">
            <a:avLst/>
          </a:prstGeom>
        </p:spPr>
        <p:txBody>
          <a:bodyPr/>
          <a:lstStyle>
            <a:lvl1pPr marL="360000" indent="-360000" defTabSz="360000">
              <a:lnSpc>
                <a:spcPct val="100000"/>
              </a:lnSpc>
              <a:buFont typeface="Arial" panose="020B0604020202020204" pitchFamily="34" charset="0"/>
              <a:buChar char="•"/>
              <a:defRPr sz="2000" spc="0"/>
            </a:lvl1pPr>
            <a:lvl2pPr marL="720000" marR="0" indent="-360000" algn="l" defTabSz="3600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36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defTabSz="3240000">
              <a:buFont typeface="Arial" panose="020B0604020202020204" pitchFamily="34" charset="0"/>
              <a:buChar char="‒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000" indent="-324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 smtClean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4990315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vä, bild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269000"/>
            <a:ext cx="5040000" cy="9000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 hasCustomPrompt="1"/>
          </p:nvPr>
        </p:nvSpPr>
        <p:spPr>
          <a:xfrm>
            <a:off x="6456000" y="1269000"/>
            <a:ext cx="5040000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Bild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>
          <a:xfrm>
            <a:off x="10152000" y="201600"/>
            <a:ext cx="1767114" cy="365125"/>
          </a:xfrm>
        </p:spPr>
        <p:txBody>
          <a:bodyPr/>
          <a:lstStyle>
            <a:lvl1pPr>
              <a:defRPr sz="10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>
          <a:xfrm>
            <a:off x="696000" y="201600"/>
            <a:ext cx="3570514" cy="365125"/>
          </a:xfrm>
        </p:spPr>
        <p:txBody>
          <a:bodyPr/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Titel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>
          <a:xfrm>
            <a:off x="-1" y="201600"/>
            <a:ext cx="784800" cy="365125"/>
          </a:xfrm>
        </p:spPr>
        <p:txBody>
          <a:bodyPr/>
          <a:lstStyle>
            <a:lvl1pPr>
              <a:defRPr sz="1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6FEC2C-AD63-44F4-896C-A2025F5FB260}" type="slidenum">
              <a:rPr kumimoji="0" 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4800" y="2170800"/>
            <a:ext cx="5040000" cy="3420000"/>
          </a:xfrm>
          <a:prstGeom prst="rect">
            <a:avLst/>
          </a:prstGeom>
        </p:spPr>
        <p:txBody>
          <a:bodyPr/>
          <a:lstStyle>
            <a:lvl1pPr marL="360000" indent="-360000" defTabSz="360000">
              <a:lnSpc>
                <a:spcPct val="100000"/>
              </a:lnSpc>
              <a:buFont typeface="Arial" panose="020B0604020202020204" pitchFamily="34" charset="0"/>
              <a:buChar char="•"/>
              <a:defRPr sz="2000" spc="0"/>
            </a:lvl1pPr>
            <a:lvl2pPr marL="720000" marR="0" indent="-360000" algn="l" defTabSz="3600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36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defTabSz="3240000">
              <a:buFont typeface="Arial" panose="020B0604020202020204" pitchFamily="34" charset="0"/>
              <a:buChar char="‒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000" indent="-324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 smtClean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6550909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369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E800-D3DE-4316-85A2-1B6283D9A28B}" type="datetimeFigureOut">
              <a:rPr lang="sv-SE" smtClean="0"/>
              <a:t>2022-03-01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8E67-AEA7-4AA1-9327-243BBD0604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80032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&amp;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4800" y="1270800"/>
            <a:ext cx="10800000" cy="900000"/>
          </a:xfrm>
          <a:prstGeom prst="rect">
            <a:avLst/>
          </a:prstGeom>
        </p:spPr>
        <p:txBody>
          <a:bodyPr anchor="ctr"/>
          <a:lstStyle>
            <a:lvl1pPr algn="l">
              <a:defRPr sz="4000"/>
            </a:lvl1pPr>
          </a:lstStyle>
          <a:p>
            <a:r>
              <a:rPr lang="sv-SE" dirty="0"/>
              <a:t>Klicka – lägg till 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4800" y="2529000"/>
            <a:ext cx="8607600" cy="3060000"/>
          </a:xfrm>
          <a:prstGeom prst="rect">
            <a:avLst/>
          </a:prstGeom>
        </p:spPr>
        <p:txBody>
          <a:bodyPr/>
          <a:lstStyle>
            <a:lvl1pPr marL="360000" indent="-360000" defTabSz="360000">
              <a:lnSpc>
                <a:spcPct val="100000"/>
              </a:lnSpc>
              <a:buFont typeface="Arial" panose="020B0604020202020204" pitchFamily="34" charset="0"/>
              <a:buChar char="•"/>
              <a:defRPr sz="2000" spc="0"/>
            </a:lvl1pPr>
            <a:lvl2pPr marL="720000" marR="0" indent="-360000" algn="l" defTabSz="3600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36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defTabSz="3240000">
              <a:buFont typeface="Arial" panose="020B0604020202020204" pitchFamily="34" charset="0"/>
              <a:buChar char="‒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000" indent="-324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10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1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36170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&amp;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/>
            </a:lvl1pPr>
          </a:lstStyle>
          <a:p>
            <a:r>
              <a:rPr lang="sv-SE" dirty="0" smtClean="0"/>
              <a:t>Klicka – lägg till rubrik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6000" y="3284970"/>
            <a:ext cx="10800000" cy="180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 typeface="+mj-lt"/>
              <a:buNone/>
              <a:defRPr sz="2400" spc="0" baseline="0"/>
            </a:lvl1pPr>
            <a:lvl2pPr marL="575100" indent="-342900">
              <a:buFont typeface="+mj-lt"/>
              <a:buAutoNum type="arabicPeriod"/>
              <a:defRPr/>
            </a:lvl2pPr>
            <a:lvl3pPr marL="805500" indent="-342900">
              <a:buFont typeface="+mj-lt"/>
              <a:buAutoNum type="arabicPeriod"/>
              <a:defRPr/>
            </a:lvl3pPr>
            <a:lvl4pPr marL="1035900" indent="-342900">
              <a:buFont typeface="+mj-lt"/>
              <a:buAutoNum type="arabicPeriod"/>
              <a:defRPr/>
            </a:lvl4pPr>
            <a:lvl5pPr marL="1230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sv-SE" dirty="0" smtClean="0"/>
              <a:t>Skriv text här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7" hasCustomPrompt="1"/>
          </p:nvPr>
        </p:nvSpPr>
        <p:spPr>
          <a:xfrm>
            <a:off x="694800" y="5529600"/>
            <a:ext cx="2739600" cy="92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Plats för EU-logotyp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85232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vä, bild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269000"/>
            <a:ext cx="5040000" cy="9000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 hasCustomPrompt="1"/>
          </p:nvPr>
        </p:nvSpPr>
        <p:spPr>
          <a:xfrm>
            <a:off x="6456000" y="1269000"/>
            <a:ext cx="5040000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Bild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>
          <a:xfrm>
            <a:off x="10152000" y="201600"/>
            <a:ext cx="1767114" cy="365125"/>
          </a:xfrm>
        </p:spPr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>
          <a:xfrm>
            <a:off x="696000" y="201600"/>
            <a:ext cx="3570514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>
          <a:xfrm>
            <a:off x="-1" y="201600"/>
            <a:ext cx="784800" cy="365125"/>
          </a:xfrm>
        </p:spPr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4800" y="2170800"/>
            <a:ext cx="5040000" cy="3420000"/>
          </a:xfrm>
          <a:prstGeom prst="rect">
            <a:avLst/>
          </a:prstGeom>
        </p:spPr>
        <p:txBody>
          <a:bodyPr/>
          <a:lstStyle>
            <a:lvl1pPr marL="360000" indent="-360000" defTabSz="360000">
              <a:lnSpc>
                <a:spcPct val="100000"/>
              </a:lnSpc>
              <a:buFont typeface="Arial" panose="020B0604020202020204" pitchFamily="34" charset="0"/>
              <a:buChar char="•"/>
              <a:defRPr sz="2000" spc="0"/>
            </a:lvl1pPr>
            <a:lvl2pPr marL="720000" marR="0" indent="-360000" algn="l" defTabSz="3600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36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defTabSz="3240000">
              <a:buFont typeface="Arial" panose="020B0604020202020204" pitchFamily="34" charset="0"/>
              <a:buChar char="‒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000" indent="-324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 smtClean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958659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&amp;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269000"/>
            <a:ext cx="10800000" cy="900000"/>
          </a:xfrm>
          <a:prstGeom prst="rect">
            <a:avLst/>
          </a:prstGeom>
        </p:spPr>
        <p:txBody>
          <a:bodyPr anchor="ctr"/>
          <a:lstStyle>
            <a:lvl1pPr algn="ctr">
              <a:defRPr sz="4000" baseline="0"/>
            </a:lvl1pPr>
          </a:lstStyle>
          <a:p>
            <a:r>
              <a:rPr lang="sv-SE" dirty="0" smtClean="0"/>
              <a:t>Klicka – lägg till rubrik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6000" y="2170062"/>
            <a:ext cx="5040000" cy="342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 spc="0"/>
            </a:lvl1pPr>
            <a:lvl2pPr marL="232200" indent="0">
              <a:buNone/>
              <a:defRPr/>
            </a:lvl2pPr>
            <a:lvl3pPr marL="462600" indent="0">
              <a:buNone/>
              <a:defRPr/>
            </a:lvl3pPr>
            <a:lvl4pPr marL="693000" indent="0">
              <a:buNone/>
              <a:defRPr/>
            </a:lvl4pPr>
            <a:lvl5pPr marL="887400" indent="0">
              <a:buNone/>
              <a:defRPr/>
            </a:lvl5pPr>
          </a:lstStyle>
          <a:p>
            <a:pPr lvl="0"/>
            <a:r>
              <a:rPr lang="sv-SE" dirty="0" smtClean="0"/>
              <a:t>Skriv text här</a:t>
            </a:r>
            <a:endParaRPr lang="sv-SE" dirty="0"/>
          </a:p>
        </p:txBody>
      </p:sp>
      <p:sp>
        <p:nvSpPr>
          <p:cNvPr id="6" name="Platshållare för diagram 5"/>
          <p:cNvSpPr>
            <a:spLocks noGrp="1"/>
          </p:cNvSpPr>
          <p:nvPr>
            <p:ph type="chart" sz="quarter" idx="13" hasCustomPrompt="1"/>
          </p:nvPr>
        </p:nvSpPr>
        <p:spPr>
          <a:xfrm>
            <a:off x="6454800" y="2169000"/>
            <a:ext cx="5040000" cy="342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Diagram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5869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hö, bild v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 hasCustomPrompt="1"/>
          </p:nvPr>
        </p:nvSpPr>
        <p:spPr>
          <a:xfrm>
            <a:off x="6456000" y="1269000"/>
            <a:ext cx="5040000" cy="9000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bild 9"/>
          <p:cNvSpPr>
            <a:spLocks noGrp="1"/>
          </p:cNvSpPr>
          <p:nvPr>
            <p:ph type="pic" sz="quarter" idx="13" hasCustomPrompt="1"/>
          </p:nvPr>
        </p:nvSpPr>
        <p:spPr>
          <a:xfrm>
            <a:off x="694800" y="1269000"/>
            <a:ext cx="5040000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Bild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454800" y="2170800"/>
            <a:ext cx="5040000" cy="3420000"/>
          </a:xfrm>
          <a:prstGeom prst="rect">
            <a:avLst/>
          </a:prstGeom>
        </p:spPr>
        <p:txBody>
          <a:bodyPr/>
          <a:lstStyle>
            <a:lvl1pPr marL="360000" indent="-360000" defTabSz="360000">
              <a:lnSpc>
                <a:spcPct val="100000"/>
              </a:lnSpc>
              <a:buFont typeface="Arial" panose="020B0604020202020204" pitchFamily="34" charset="0"/>
              <a:buChar char="•"/>
              <a:defRPr sz="2000" spc="0"/>
            </a:lvl1pPr>
            <a:lvl2pPr marL="720000" marR="0" indent="-360000" algn="l" defTabSz="3600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36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defTabSz="3240000">
              <a:buFont typeface="Arial" panose="020B0604020202020204" pitchFamily="34" charset="0"/>
              <a:buChar char="‒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000" indent="-324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 smtClean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8200769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iagram 5"/>
          <p:cNvSpPr>
            <a:spLocks noGrp="1"/>
          </p:cNvSpPr>
          <p:nvPr>
            <p:ph type="chart" sz="quarter" idx="12" hasCustomPrompt="1"/>
          </p:nvPr>
        </p:nvSpPr>
        <p:spPr>
          <a:xfrm>
            <a:off x="696000" y="1269000"/>
            <a:ext cx="10800000" cy="4320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sv-SE" dirty="0" smtClean="0"/>
              <a:t>Diagram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2490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&amp;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269000"/>
            <a:ext cx="10800000" cy="900000"/>
          </a:xfrm>
          <a:prstGeom prst="rect">
            <a:avLst/>
          </a:prstGeom>
        </p:spPr>
        <p:txBody>
          <a:bodyPr anchor="ctr"/>
          <a:lstStyle>
            <a:lvl1pPr algn="ctr">
              <a:defRPr sz="4000" baseline="0"/>
            </a:lvl1pPr>
          </a:lstStyle>
          <a:p>
            <a:r>
              <a:rPr lang="sv-SE" dirty="0" smtClean="0"/>
              <a:t>Klicka – lägg till rubrik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6000" y="2170062"/>
            <a:ext cx="5040000" cy="342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 spc="0"/>
            </a:lvl1pPr>
            <a:lvl2pPr marL="232200" indent="0">
              <a:buNone/>
              <a:defRPr/>
            </a:lvl2pPr>
            <a:lvl3pPr marL="462600" indent="0">
              <a:buNone/>
              <a:defRPr/>
            </a:lvl3pPr>
            <a:lvl4pPr marL="693000" indent="0">
              <a:buNone/>
              <a:defRPr/>
            </a:lvl4pPr>
            <a:lvl5pPr marL="887400" indent="0">
              <a:buNone/>
              <a:defRPr/>
            </a:lvl5pPr>
          </a:lstStyle>
          <a:p>
            <a:pPr lvl="0"/>
            <a:r>
              <a:rPr lang="sv-SE" dirty="0" smtClean="0"/>
              <a:t>Skriv text här</a:t>
            </a:r>
            <a:endParaRPr lang="sv-SE" dirty="0"/>
          </a:p>
        </p:txBody>
      </p:sp>
      <p:sp>
        <p:nvSpPr>
          <p:cNvPr id="6" name="Platshållare för diagram 5"/>
          <p:cNvSpPr>
            <a:spLocks noGrp="1"/>
          </p:cNvSpPr>
          <p:nvPr>
            <p:ph type="chart" sz="quarter" idx="13" hasCustomPrompt="1"/>
          </p:nvPr>
        </p:nvSpPr>
        <p:spPr>
          <a:xfrm>
            <a:off x="6454800" y="2169000"/>
            <a:ext cx="5040000" cy="342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Diagram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6847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370" y="0"/>
            <a:ext cx="1661261" cy="829752"/>
          </a:xfrm>
          <a:prstGeom prst="rect">
            <a:avLst/>
          </a:prstGeom>
        </p:spPr>
      </p:pic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670986" y="2353755"/>
            <a:ext cx="10906761" cy="40692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670986" y="1122187"/>
            <a:ext cx="1090676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2844580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&amp;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/>
            </a:lvl1pPr>
          </a:lstStyle>
          <a:p>
            <a:r>
              <a:rPr lang="sv-SE" dirty="0" smtClean="0"/>
              <a:t>Klicka – lägg till rubrik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6000" y="3284970"/>
            <a:ext cx="10800000" cy="180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 typeface="+mj-lt"/>
              <a:buNone/>
              <a:defRPr sz="2400" spc="0" baseline="0"/>
            </a:lvl1pPr>
            <a:lvl2pPr marL="575100" indent="-342900">
              <a:buFont typeface="+mj-lt"/>
              <a:buAutoNum type="arabicPeriod"/>
              <a:defRPr/>
            </a:lvl2pPr>
            <a:lvl3pPr marL="805500" indent="-342900">
              <a:buFont typeface="+mj-lt"/>
              <a:buAutoNum type="arabicPeriod"/>
              <a:defRPr/>
            </a:lvl3pPr>
            <a:lvl4pPr marL="1035900" indent="-342900">
              <a:buFont typeface="+mj-lt"/>
              <a:buAutoNum type="arabicPeriod"/>
              <a:defRPr/>
            </a:lvl4pPr>
            <a:lvl5pPr marL="1230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sv-SE" dirty="0" smtClean="0"/>
              <a:t>Skriv text här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7" hasCustomPrompt="1"/>
          </p:nvPr>
        </p:nvSpPr>
        <p:spPr>
          <a:xfrm>
            <a:off x="694800" y="5529600"/>
            <a:ext cx="2739600" cy="92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Plats för EU-logotyp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320504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vä, bild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269000"/>
            <a:ext cx="5040000" cy="9000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 hasCustomPrompt="1"/>
          </p:nvPr>
        </p:nvSpPr>
        <p:spPr>
          <a:xfrm>
            <a:off x="6456000" y="1269000"/>
            <a:ext cx="5040000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Bild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>
          <a:xfrm>
            <a:off x="10152000" y="201600"/>
            <a:ext cx="1767114" cy="365125"/>
          </a:xfrm>
        </p:spPr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>
          <a:xfrm>
            <a:off x="696000" y="201600"/>
            <a:ext cx="3570514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>
          <a:xfrm>
            <a:off x="-1" y="201600"/>
            <a:ext cx="784800" cy="365125"/>
          </a:xfrm>
        </p:spPr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4800" y="2170800"/>
            <a:ext cx="5040000" cy="3420000"/>
          </a:xfrm>
          <a:prstGeom prst="rect">
            <a:avLst/>
          </a:prstGeom>
        </p:spPr>
        <p:txBody>
          <a:bodyPr/>
          <a:lstStyle>
            <a:lvl1pPr marL="360000" indent="-360000" defTabSz="360000">
              <a:lnSpc>
                <a:spcPct val="100000"/>
              </a:lnSpc>
              <a:buFont typeface="Arial" panose="020B0604020202020204" pitchFamily="34" charset="0"/>
              <a:buChar char="•"/>
              <a:defRPr sz="2000" spc="0"/>
            </a:lvl1pPr>
            <a:lvl2pPr marL="720000" marR="0" indent="-360000" algn="l" defTabSz="3600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36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defTabSz="3240000">
              <a:buFont typeface="Arial" panose="020B0604020202020204" pitchFamily="34" charset="0"/>
              <a:buChar char="‒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000" indent="-324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 smtClean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16868876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hö, bild v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 hasCustomPrompt="1"/>
          </p:nvPr>
        </p:nvSpPr>
        <p:spPr>
          <a:xfrm>
            <a:off x="6456000" y="1269000"/>
            <a:ext cx="5040000" cy="9000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bild 9"/>
          <p:cNvSpPr>
            <a:spLocks noGrp="1"/>
          </p:cNvSpPr>
          <p:nvPr>
            <p:ph type="pic" sz="quarter" idx="13" hasCustomPrompt="1"/>
          </p:nvPr>
        </p:nvSpPr>
        <p:spPr>
          <a:xfrm>
            <a:off x="694800" y="1269000"/>
            <a:ext cx="5040000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Bild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454800" y="2170800"/>
            <a:ext cx="5040000" cy="3420000"/>
          </a:xfrm>
          <a:prstGeom prst="rect">
            <a:avLst/>
          </a:prstGeom>
        </p:spPr>
        <p:txBody>
          <a:bodyPr/>
          <a:lstStyle>
            <a:lvl1pPr marL="360000" indent="-360000" defTabSz="360000">
              <a:lnSpc>
                <a:spcPct val="100000"/>
              </a:lnSpc>
              <a:buFont typeface="Arial" panose="020B0604020202020204" pitchFamily="34" charset="0"/>
              <a:buChar char="•"/>
              <a:defRPr sz="2000" spc="0"/>
            </a:lvl1pPr>
            <a:lvl2pPr marL="720000" marR="0" indent="-360000" algn="l" defTabSz="3600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36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defTabSz="3240000">
              <a:buFont typeface="Arial" panose="020B0604020202020204" pitchFamily="34" charset="0"/>
              <a:buChar char="‒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000" indent="-324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 smtClean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36079019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iagram 5"/>
          <p:cNvSpPr>
            <a:spLocks noGrp="1"/>
          </p:cNvSpPr>
          <p:nvPr>
            <p:ph type="chart" sz="quarter" idx="12" hasCustomPrompt="1"/>
          </p:nvPr>
        </p:nvSpPr>
        <p:spPr>
          <a:xfrm>
            <a:off x="696000" y="1269000"/>
            <a:ext cx="10800000" cy="4320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sv-SE" dirty="0" smtClean="0"/>
              <a:t>Diagram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46867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&amp;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269000"/>
            <a:ext cx="10800000" cy="900000"/>
          </a:xfrm>
          <a:prstGeom prst="rect">
            <a:avLst/>
          </a:prstGeom>
        </p:spPr>
        <p:txBody>
          <a:bodyPr anchor="ctr"/>
          <a:lstStyle>
            <a:lvl1pPr algn="ctr">
              <a:defRPr sz="4000" baseline="0"/>
            </a:lvl1pPr>
          </a:lstStyle>
          <a:p>
            <a:r>
              <a:rPr lang="sv-SE" dirty="0" smtClean="0"/>
              <a:t>Klicka – lägg till rubrik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6000" y="2170062"/>
            <a:ext cx="5040000" cy="342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 spc="0"/>
            </a:lvl1pPr>
            <a:lvl2pPr marL="232200" indent="0">
              <a:buNone/>
              <a:defRPr/>
            </a:lvl2pPr>
            <a:lvl3pPr marL="462600" indent="0">
              <a:buNone/>
              <a:defRPr/>
            </a:lvl3pPr>
            <a:lvl4pPr marL="693000" indent="0">
              <a:buNone/>
              <a:defRPr/>
            </a:lvl4pPr>
            <a:lvl5pPr marL="887400" indent="0">
              <a:buNone/>
              <a:defRPr/>
            </a:lvl5pPr>
          </a:lstStyle>
          <a:p>
            <a:pPr lvl="0"/>
            <a:r>
              <a:rPr lang="sv-SE" dirty="0" smtClean="0"/>
              <a:t>Skriv text här</a:t>
            </a:r>
            <a:endParaRPr lang="sv-SE" dirty="0"/>
          </a:p>
        </p:txBody>
      </p:sp>
      <p:sp>
        <p:nvSpPr>
          <p:cNvPr id="6" name="Platshållare för diagram 5"/>
          <p:cNvSpPr>
            <a:spLocks noGrp="1"/>
          </p:cNvSpPr>
          <p:nvPr>
            <p:ph type="chart" sz="quarter" idx="13" hasCustomPrompt="1"/>
          </p:nvPr>
        </p:nvSpPr>
        <p:spPr>
          <a:xfrm>
            <a:off x="6454800" y="2169000"/>
            <a:ext cx="5040000" cy="342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Diagram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4403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&amp;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/>
            </a:lvl1pPr>
          </a:lstStyle>
          <a:p>
            <a:r>
              <a:rPr lang="sv-SE" dirty="0" smtClean="0"/>
              <a:t>Klicka – lägg till rubrik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6000" y="3284970"/>
            <a:ext cx="10800000" cy="180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 typeface="+mj-lt"/>
              <a:buNone/>
              <a:defRPr sz="2400" spc="0" baseline="0"/>
            </a:lvl1pPr>
            <a:lvl2pPr marL="575100" indent="-342900">
              <a:buFont typeface="+mj-lt"/>
              <a:buAutoNum type="arabicPeriod"/>
              <a:defRPr/>
            </a:lvl2pPr>
            <a:lvl3pPr marL="805500" indent="-342900">
              <a:buFont typeface="+mj-lt"/>
              <a:buAutoNum type="arabicPeriod"/>
              <a:defRPr/>
            </a:lvl3pPr>
            <a:lvl4pPr marL="1035900" indent="-342900">
              <a:buFont typeface="+mj-lt"/>
              <a:buAutoNum type="arabicPeriod"/>
              <a:defRPr/>
            </a:lvl4pPr>
            <a:lvl5pPr marL="1230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sv-SE" dirty="0" smtClean="0"/>
              <a:t>Skriv text här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 smtClean="0"/>
              <a:t>ARBETSMATERIAL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7" hasCustomPrompt="1"/>
          </p:nvPr>
        </p:nvSpPr>
        <p:spPr>
          <a:xfrm>
            <a:off x="694800" y="5529600"/>
            <a:ext cx="2739600" cy="92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Plats för EU-logotyp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050353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&amp; text röd bakgrund">
    <p:bg>
      <p:bgPr>
        <a:solidFill>
          <a:srgbClr val="D7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D7E678-F878-4A88-B37F-CF88CE888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- lägg till rubrik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AAAF19A-C108-416B-94E8-AE411170AA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000" y="3789000"/>
            <a:ext cx="10800000" cy="18000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 smtClean="0"/>
              <a:t>Skriv text här</a:t>
            </a:r>
            <a:endParaRPr lang="en-US" dirty="0" smtClean="0"/>
          </a:p>
        </p:txBody>
      </p:sp>
      <p:sp>
        <p:nvSpPr>
          <p:cNvPr id="8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0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7765941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vä, bild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269000"/>
            <a:ext cx="5040000" cy="9000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 hasCustomPrompt="1"/>
          </p:nvPr>
        </p:nvSpPr>
        <p:spPr>
          <a:xfrm>
            <a:off x="6456000" y="1269000"/>
            <a:ext cx="5040000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Bild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>
          <a:xfrm>
            <a:off x="10152000" y="201600"/>
            <a:ext cx="1767114" cy="365125"/>
          </a:xfrm>
        </p:spPr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>
          <a:xfrm>
            <a:off x="696000" y="201600"/>
            <a:ext cx="3570514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sv-SE" smtClean="0"/>
              <a:t>ARBETSMATERIAL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>
          <a:xfrm>
            <a:off x="-1" y="201600"/>
            <a:ext cx="784800" cy="365125"/>
          </a:xfrm>
        </p:spPr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4800" y="2170800"/>
            <a:ext cx="5040000" cy="3420000"/>
          </a:xfrm>
          <a:prstGeom prst="rect">
            <a:avLst/>
          </a:prstGeom>
        </p:spPr>
        <p:txBody>
          <a:bodyPr/>
          <a:lstStyle>
            <a:lvl1pPr marL="360000" indent="-360000" defTabSz="360000">
              <a:lnSpc>
                <a:spcPct val="100000"/>
              </a:lnSpc>
              <a:buFont typeface="Arial" panose="020B0604020202020204" pitchFamily="34" charset="0"/>
              <a:buChar char="•"/>
              <a:defRPr sz="2000" spc="0"/>
            </a:lvl1pPr>
            <a:lvl2pPr marL="720000" marR="0" indent="-360000" algn="l" defTabSz="3600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36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defTabSz="3240000">
              <a:buFont typeface="Arial" panose="020B0604020202020204" pitchFamily="34" charset="0"/>
              <a:buChar char="‒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000" indent="-324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 smtClean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26213090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hö, bild v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 hasCustomPrompt="1"/>
          </p:nvPr>
        </p:nvSpPr>
        <p:spPr>
          <a:xfrm>
            <a:off x="6456000" y="1269000"/>
            <a:ext cx="5040000" cy="9000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bild 9"/>
          <p:cNvSpPr>
            <a:spLocks noGrp="1"/>
          </p:cNvSpPr>
          <p:nvPr>
            <p:ph type="pic" sz="quarter" idx="13" hasCustomPrompt="1"/>
          </p:nvPr>
        </p:nvSpPr>
        <p:spPr>
          <a:xfrm>
            <a:off x="694800" y="1269000"/>
            <a:ext cx="5040000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Bild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 smtClean="0"/>
              <a:t>ARBETSMATERIAL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454800" y="2170800"/>
            <a:ext cx="5040000" cy="3420000"/>
          </a:xfrm>
          <a:prstGeom prst="rect">
            <a:avLst/>
          </a:prstGeom>
        </p:spPr>
        <p:txBody>
          <a:bodyPr/>
          <a:lstStyle>
            <a:lvl1pPr marL="360000" indent="-360000" defTabSz="360000">
              <a:lnSpc>
                <a:spcPct val="100000"/>
              </a:lnSpc>
              <a:buFont typeface="Arial" panose="020B0604020202020204" pitchFamily="34" charset="0"/>
              <a:buChar char="•"/>
              <a:defRPr sz="2000" spc="0"/>
            </a:lvl1pPr>
            <a:lvl2pPr marL="720000" marR="0" indent="-360000" algn="l" defTabSz="3600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36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defTabSz="3240000">
              <a:buFont typeface="Arial" panose="020B0604020202020204" pitchFamily="34" charset="0"/>
              <a:buChar char="‒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000" indent="-324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 smtClean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27523353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iagram 5"/>
          <p:cNvSpPr>
            <a:spLocks noGrp="1"/>
          </p:cNvSpPr>
          <p:nvPr>
            <p:ph type="chart" sz="quarter" idx="12" hasCustomPrompt="1"/>
          </p:nvPr>
        </p:nvSpPr>
        <p:spPr>
          <a:xfrm>
            <a:off x="696000" y="1269000"/>
            <a:ext cx="10800000" cy="4320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sv-SE" dirty="0" smtClean="0"/>
              <a:t>Diagram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 smtClean="0"/>
              <a:t>ARBETSMATERIAL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&amp;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269000"/>
            <a:ext cx="10800000" cy="900000"/>
          </a:xfrm>
          <a:prstGeom prst="rect">
            <a:avLst/>
          </a:prstGeom>
        </p:spPr>
        <p:txBody>
          <a:bodyPr anchor="ctr"/>
          <a:lstStyle>
            <a:lvl1pPr algn="ctr">
              <a:defRPr sz="4000" baseline="0"/>
            </a:lvl1pPr>
          </a:lstStyle>
          <a:p>
            <a:r>
              <a:rPr lang="sv-SE" dirty="0" smtClean="0"/>
              <a:t>Klicka – lägg till rubrik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6000" y="2170062"/>
            <a:ext cx="5040000" cy="342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 spc="0"/>
            </a:lvl1pPr>
            <a:lvl2pPr marL="232200" indent="0">
              <a:buNone/>
              <a:defRPr/>
            </a:lvl2pPr>
            <a:lvl3pPr marL="462600" indent="0">
              <a:buNone/>
              <a:defRPr/>
            </a:lvl3pPr>
            <a:lvl4pPr marL="693000" indent="0">
              <a:buNone/>
              <a:defRPr/>
            </a:lvl4pPr>
            <a:lvl5pPr marL="887400" indent="0">
              <a:buNone/>
              <a:defRPr/>
            </a:lvl5pPr>
          </a:lstStyle>
          <a:p>
            <a:pPr lvl="0"/>
            <a:r>
              <a:rPr lang="sv-SE" dirty="0" smtClean="0"/>
              <a:t>Skriv text här</a:t>
            </a:r>
            <a:endParaRPr lang="sv-SE" dirty="0"/>
          </a:p>
        </p:txBody>
      </p:sp>
      <p:sp>
        <p:nvSpPr>
          <p:cNvPr id="6" name="Platshållare för diagram 5"/>
          <p:cNvSpPr>
            <a:spLocks noGrp="1"/>
          </p:cNvSpPr>
          <p:nvPr>
            <p:ph type="chart" sz="quarter" idx="13" hasCustomPrompt="1"/>
          </p:nvPr>
        </p:nvSpPr>
        <p:spPr>
          <a:xfrm>
            <a:off x="6454800" y="2169000"/>
            <a:ext cx="5040000" cy="342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Diagram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 smtClean="0"/>
              <a:t>ARBETSMATERIAL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25157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text röd bakgrund">
    <p:bg>
      <p:bgPr>
        <a:solidFill>
          <a:srgbClr val="D7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D7E678-F878-4A88-B37F-CF88CE888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- lägg till rubrik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AAAF19A-C108-416B-94E8-AE411170AA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000" y="3789000"/>
            <a:ext cx="10800000" cy="18000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 smtClean="0"/>
              <a:t>Skriv text här</a:t>
            </a:r>
            <a:endParaRPr lang="en-US" dirty="0" smtClean="0"/>
          </a:p>
        </p:txBody>
      </p:sp>
      <p:sp>
        <p:nvSpPr>
          <p:cNvPr id="8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ARBETSMATERIAL</a:t>
            </a:r>
            <a:endParaRPr lang="sv-SE" dirty="0"/>
          </a:p>
        </p:txBody>
      </p:sp>
      <p:sp>
        <p:nvSpPr>
          <p:cNvPr id="10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58922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text - bild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</p:spPr>
        <p:txBody>
          <a:bodyPr anchor="t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D7E678-F878-4A88-B37F-CF88CE888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- lägg till rubrik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AAAF19A-C108-416B-94E8-AE411170AA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000" y="3789000"/>
            <a:ext cx="10800000" cy="18000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spc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 smtClean="0"/>
              <a:t>Skriv text här</a:t>
            </a:r>
            <a:endParaRPr lang="en-US" dirty="0" smtClean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DB92D40-5F44-4A12-A0C2-161F3FFFEFD2}"/>
              </a:ext>
            </a:extLst>
          </p:cNvPr>
          <p:cNvSpPr txBox="1"/>
          <p:nvPr userDrawn="1"/>
        </p:nvSpPr>
        <p:spPr>
          <a:xfrm>
            <a:off x="0" y="-363264"/>
            <a:ext cx="12192000" cy="24622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För att byta bakgrundsbild – Högerklicka på bilden. Välj Ändra bild. Välj sedan Från en fil.</a:t>
            </a:r>
            <a:endParaRPr lang="sv-SE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BC63DBC5-3A01-48A2-B443-DAC14C323B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8665" y="0"/>
            <a:ext cx="1514671" cy="756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ARBETSMATERIAL</a:t>
            </a:r>
            <a:endParaRPr lang="sv-SE" dirty="0"/>
          </a:p>
        </p:txBody>
      </p:sp>
      <p:sp>
        <p:nvSpPr>
          <p:cNvPr id="14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3066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- bild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</p:spPr>
        <p:txBody>
          <a:bodyPr anchor="t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D7E678-F878-4A88-B37F-CF88CE888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- lägg till rubrik</a:t>
            </a:r>
            <a:endParaRPr lang="en-US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DB92D40-5F44-4A12-A0C2-161F3FFFEFD2}"/>
              </a:ext>
            </a:extLst>
          </p:cNvPr>
          <p:cNvSpPr txBox="1"/>
          <p:nvPr userDrawn="1"/>
        </p:nvSpPr>
        <p:spPr>
          <a:xfrm>
            <a:off x="0" y="-363264"/>
            <a:ext cx="12192000" cy="24622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För att byta bakgrundsbild – Högerklicka på bilden. Välj Ändra bild. Välj sedan Från en fil.</a:t>
            </a:r>
            <a:endParaRPr lang="sv-SE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BC63DBC5-3A01-48A2-B443-DAC14C323B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8665" y="0"/>
            <a:ext cx="1514671" cy="756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9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ARBETSMATERIAL</a:t>
            </a:r>
            <a:endParaRPr lang="sv-SE" dirty="0"/>
          </a:p>
        </p:txBody>
      </p:sp>
      <p:sp>
        <p:nvSpPr>
          <p:cNvPr id="1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39867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- lägg till rubrik</a:t>
            </a:r>
            <a:endParaRPr lang="sv-SE" dirty="0"/>
          </a:p>
        </p:txBody>
      </p:sp>
      <p:sp>
        <p:nvSpPr>
          <p:cNvPr id="9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ARBETSMATERIAL</a:t>
            </a:r>
            <a:endParaRPr lang="sv-SE" dirty="0"/>
          </a:p>
        </p:txBody>
      </p:sp>
      <p:sp>
        <p:nvSpPr>
          <p:cNvPr id="11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94719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iagram 5"/>
          <p:cNvSpPr>
            <a:spLocks noGrp="1"/>
          </p:cNvSpPr>
          <p:nvPr>
            <p:ph type="chart" sz="quarter" idx="12" hasCustomPrompt="1"/>
          </p:nvPr>
        </p:nvSpPr>
        <p:spPr>
          <a:xfrm>
            <a:off x="696000" y="1269000"/>
            <a:ext cx="10800000" cy="4320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sv-SE" dirty="0" smtClean="0"/>
              <a:t>Diagram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 smtClean="0"/>
              <a:t>ARBETSMATERIAL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56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hö, bild v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 hasCustomPrompt="1"/>
          </p:nvPr>
        </p:nvSpPr>
        <p:spPr>
          <a:xfrm>
            <a:off x="6456000" y="1269000"/>
            <a:ext cx="5040000" cy="9000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bild 9"/>
          <p:cNvSpPr>
            <a:spLocks noGrp="1"/>
          </p:cNvSpPr>
          <p:nvPr>
            <p:ph type="pic" sz="quarter" idx="13" hasCustomPrompt="1"/>
          </p:nvPr>
        </p:nvSpPr>
        <p:spPr>
          <a:xfrm>
            <a:off x="694800" y="1269000"/>
            <a:ext cx="5040000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Bild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ARBETSMATERIAL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6FEC2C-AD63-44F4-896C-A2025F5FB260}" type="slidenum">
              <a:rPr kumimoji="0" 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454800" y="2170800"/>
            <a:ext cx="5040000" cy="3420000"/>
          </a:xfrm>
          <a:prstGeom prst="rect">
            <a:avLst/>
          </a:prstGeom>
        </p:spPr>
        <p:txBody>
          <a:bodyPr/>
          <a:lstStyle>
            <a:lvl1pPr marL="360000" indent="-360000" defTabSz="360000">
              <a:lnSpc>
                <a:spcPct val="100000"/>
              </a:lnSpc>
              <a:buFont typeface="Arial" panose="020B0604020202020204" pitchFamily="34" charset="0"/>
              <a:buChar char="•"/>
              <a:defRPr sz="2000" spc="0"/>
            </a:lvl1pPr>
            <a:lvl2pPr marL="720000" marR="0" indent="-360000" algn="l" defTabSz="3600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36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defTabSz="3240000">
              <a:buFont typeface="Arial" panose="020B0604020202020204" pitchFamily="34" charset="0"/>
              <a:buChar char="‒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000" indent="-324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 smtClean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2067703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08374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vä, bild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269000"/>
            <a:ext cx="5040000" cy="9000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 hasCustomPrompt="1"/>
          </p:nvPr>
        </p:nvSpPr>
        <p:spPr>
          <a:xfrm>
            <a:off x="6456000" y="1269000"/>
            <a:ext cx="5040000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Bild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>
          <a:xfrm>
            <a:off x="10152000" y="201600"/>
            <a:ext cx="1767114" cy="365125"/>
          </a:xfrm>
        </p:spPr>
        <p:txBody>
          <a:bodyPr/>
          <a:lstStyle>
            <a:lvl1pPr>
              <a:defRPr sz="10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>
          <a:xfrm>
            <a:off x="696000" y="201600"/>
            <a:ext cx="3570514" cy="365125"/>
          </a:xfrm>
        </p:spPr>
        <p:txBody>
          <a:bodyPr/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ARBETSMATERIAL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>
          <a:xfrm>
            <a:off x="-1" y="201600"/>
            <a:ext cx="784800" cy="365125"/>
          </a:xfrm>
        </p:spPr>
        <p:txBody>
          <a:bodyPr/>
          <a:lstStyle>
            <a:lvl1pPr>
              <a:defRPr sz="1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6FEC2C-AD63-44F4-896C-A2025F5FB260}" type="slidenum">
              <a:rPr kumimoji="0" 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4800" y="2170800"/>
            <a:ext cx="5040000" cy="3420000"/>
          </a:xfrm>
          <a:prstGeom prst="rect">
            <a:avLst/>
          </a:prstGeom>
        </p:spPr>
        <p:txBody>
          <a:bodyPr/>
          <a:lstStyle>
            <a:lvl1pPr marL="360000" indent="-360000" defTabSz="360000">
              <a:lnSpc>
                <a:spcPct val="100000"/>
              </a:lnSpc>
              <a:buFont typeface="Arial" panose="020B0604020202020204" pitchFamily="34" charset="0"/>
              <a:buChar char="•"/>
              <a:defRPr sz="2000" spc="0"/>
            </a:lvl1pPr>
            <a:lvl2pPr marL="720000" marR="0" indent="-360000" algn="l" defTabSz="3600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36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defTabSz="3240000">
              <a:buFont typeface="Arial" panose="020B0604020202020204" pitchFamily="34" charset="0"/>
              <a:buChar char="‒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000" indent="-324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 smtClean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89878132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52464" y="1467016"/>
            <a:ext cx="10176000" cy="4248000"/>
          </a:xfrm>
        </p:spPr>
        <p:txBody>
          <a:bodyPr/>
          <a:lstStyle>
            <a:lvl1pPr marL="273600" marR="0" indent="-273600" algn="l" defTabSz="914400" rtl="0" eaLnBrk="0" fontAlgn="base" latinLnBrk="0" hangingPunct="0">
              <a:lnSpc>
                <a:spcPts val="2200"/>
              </a:lnSpc>
              <a:spcBef>
                <a:spcPts val="4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>
                <a:tab pos="266700" algn="l"/>
              </a:tabLst>
              <a:defRPr sz="1800"/>
            </a:lvl1pPr>
            <a:lvl2pPr>
              <a:spcBef>
                <a:spcPts val="24"/>
              </a:spcBef>
              <a:defRPr sz="1600"/>
            </a:lvl2pPr>
            <a:lvl3pPr>
              <a:spcBef>
                <a:spcPts val="24"/>
              </a:spcBef>
              <a:defRPr sz="1600"/>
            </a:lvl3pPr>
            <a:lvl4pPr>
              <a:spcBef>
                <a:spcPts val="24"/>
              </a:spcBef>
              <a:defRPr sz="1600"/>
            </a:lvl4pPr>
            <a:lvl5pPr>
              <a:spcBef>
                <a:spcPts val="24"/>
              </a:spcBef>
              <a:defRPr sz="1600"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0"/>
            <a:endParaRPr lang="sv-SE" dirty="0" smtClean="0"/>
          </a:p>
          <a:p>
            <a:pPr lvl="0"/>
            <a:endParaRPr lang="sv-SE" dirty="0" smtClean="0"/>
          </a:p>
          <a:p>
            <a:pPr lvl="0"/>
            <a:endParaRPr lang="sv-SE" dirty="0" smtClean="0"/>
          </a:p>
          <a:p>
            <a:pPr lvl="0"/>
            <a:endParaRPr lang="sv-SE" dirty="0" smtClean="0"/>
          </a:p>
          <a:p>
            <a:pPr lvl="0"/>
            <a:endParaRPr lang="sv-SE" dirty="0" smtClean="0"/>
          </a:p>
          <a:p>
            <a:pPr lvl="0"/>
            <a:endParaRPr lang="sv-SE" dirty="0" smtClean="0"/>
          </a:p>
          <a:p>
            <a:pPr lvl="0"/>
            <a:endParaRPr lang="sv-SE" dirty="0" smtClean="0"/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952464" y="428604"/>
            <a:ext cx="10363200" cy="1036800"/>
          </a:xfrm>
        </p:spPr>
        <p:txBody>
          <a:bodyPr/>
          <a:lstStyle>
            <a:lvl1pPr>
              <a:defRPr b="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94448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609600" y="41433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311072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60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image" Target="../media/image24.svg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68.xml"/><Relationship Id="rId10" Type="http://schemas.openxmlformats.org/officeDocument/2006/relationships/image" Target="../media/image200.svg"/><Relationship Id="rId4" Type="http://schemas.openxmlformats.org/officeDocument/2006/relationships/slideLayout" Target="../slideLayouts/slideLayout6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image" Target="NUL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9.xml"/><Relationship Id="rId10" Type="http://schemas.openxmlformats.org/officeDocument/2006/relationships/image" Target="NULL"/><Relationship Id="rId4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8.xml"/><Relationship Id="rId18" Type="http://schemas.openxmlformats.org/officeDocument/2006/relationships/image" Target="../media/image210.sv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570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F6D06EDD-E5A3-40F5-94E9-EF10146AE40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38665" y="0"/>
            <a:ext cx="1514670" cy="756000"/>
          </a:xfrm>
          <a:prstGeom prst="rect">
            <a:avLst/>
          </a:prstGeom>
          <a:effectLst>
            <a:reflection stA="45000" endPos="1000" dist="50800" dir="5400000" sy="-100000" algn="bl" rotWithShape="0"/>
          </a:effectLst>
        </p:spPr>
      </p:pic>
      <p:sp>
        <p:nvSpPr>
          <p:cNvPr id="3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5023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9" r:id="rId6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1pPr>
      <a:lvl2pPr marL="460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4pPr>
      <a:lvl5pPr marL="1116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3840">
          <p15:clr>
            <a:srgbClr val="F26B43"/>
          </p15:clr>
        </p15:guide>
        <p15:guide id="15" pos="438">
          <p15:clr>
            <a:srgbClr val="F26B43"/>
          </p15:clr>
        </p15:guide>
        <p15:guide id="16" pos="7242">
          <p15:clr>
            <a:srgbClr val="F26B43"/>
          </p15:clr>
        </p15:guide>
        <p15:guide id="17" orient="horz" pos="3884">
          <p15:clr>
            <a:srgbClr val="F26B43"/>
          </p15:clr>
        </p15:guide>
        <p15:guide id="18" orient="horz" pos="799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F6D06EDD-E5A3-40F5-94E9-EF10146AE40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38665" y="0"/>
            <a:ext cx="1514670" cy="756000"/>
          </a:xfrm>
          <a:prstGeom prst="rect">
            <a:avLst/>
          </a:prstGeom>
          <a:effectLst>
            <a:reflection stA="45000" endPos="1000" dist="50800" dir="5400000" sy="-100000" algn="bl" rotWithShape="0"/>
          </a:effectLst>
        </p:spPr>
      </p:pic>
      <p:sp>
        <p:nvSpPr>
          <p:cNvPr id="3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90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1pPr>
      <a:lvl2pPr marL="460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4pPr>
      <a:lvl5pPr marL="1116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3840">
          <p15:clr>
            <a:srgbClr val="F26B43"/>
          </p15:clr>
        </p15:guide>
        <p15:guide id="15" pos="438">
          <p15:clr>
            <a:srgbClr val="F26B43"/>
          </p15:clr>
        </p15:guide>
        <p15:guide id="16" pos="7242">
          <p15:clr>
            <a:srgbClr val="F26B43"/>
          </p15:clr>
        </p15:guide>
        <p15:guide id="17" orient="horz" pos="3884">
          <p15:clr>
            <a:srgbClr val="F26B43"/>
          </p15:clr>
        </p15:guide>
        <p15:guide id="18" orient="horz" pos="799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F6D06EDD-E5A3-40F5-94E9-EF10146AE40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5338665" y="0"/>
            <a:ext cx="1514670" cy="756000"/>
          </a:xfrm>
          <a:prstGeom prst="rect">
            <a:avLst/>
          </a:prstGeom>
          <a:effectLst>
            <a:reflection stA="45000" endPos="1000" dist="50800" dir="5400000" sy="-100000" algn="bl" rotWithShape="0"/>
          </a:effectLst>
        </p:spPr>
      </p:pic>
      <p:sp>
        <p:nvSpPr>
          <p:cNvPr id="3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ARBETSMATERIAL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974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1pPr>
      <a:lvl2pPr marL="460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4pPr>
      <a:lvl5pPr marL="1116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3840">
          <p15:clr>
            <a:srgbClr val="F26B43"/>
          </p15:clr>
        </p15:guide>
        <p15:guide id="15" pos="438">
          <p15:clr>
            <a:srgbClr val="F26B43"/>
          </p15:clr>
        </p15:guide>
        <p15:guide id="16" pos="7242">
          <p15:clr>
            <a:srgbClr val="F26B43"/>
          </p15:clr>
        </p15:guide>
        <p15:guide id="17" orient="horz" pos="3884">
          <p15:clr>
            <a:srgbClr val="F26B43"/>
          </p15:clr>
        </p15:guide>
        <p15:guide id="18" orient="horz" pos="79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F6D06EDD-E5A3-40F5-94E9-EF10146AE40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338665" y="0"/>
            <a:ext cx="1514670" cy="756000"/>
          </a:xfrm>
          <a:prstGeom prst="rect">
            <a:avLst/>
          </a:prstGeom>
          <a:effectLst>
            <a:reflection stA="45000" endPos="1000" dist="50800" dir="5400000" sy="-100000" algn="bl" rotWithShape="0"/>
          </a:effectLst>
        </p:spPr>
      </p:pic>
      <p:sp>
        <p:nvSpPr>
          <p:cNvPr id="3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742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9" r:id="rId6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1pPr>
      <a:lvl2pPr marL="460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4pPr>
      <a:lvl5pPr marL="1116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orient="horz" pos="2160" userDrawn="1">
          <p15:clr>
            <a:srgbClr val="F26B43"/>
          </p15:clr>
        </p15:guide>
        <p15:guide id="14" pos="3840" userDrawn="1">
          <p15:clr>
            <a:srgbClr val="F26B43"/>
          </p15:clr>
        </p15:guide>
        <p15:guide id="15" pos="438" userDrawn="1">
          <p15:clr>
            <a:srgbClr val="F26B43"/>
          </p15:clr>
        </p15:guide>
        <p15:guide id="16" pos="7242" userDrawn="1">
          <p15:clr>
            <a:srgbClr val="F26B43"/>
          </p15:clr>
        </p15:guide>
        <p15:guide id="17" orient="horz" pos="3884" userDrawn="1">
          <p15:clr>
            <a:srgbClr val="F26B43"/>
          </p15:clr>
        </p15:guide>
        <p15:guide id="18" orient="horz" pos="79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2024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9175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1pPr>
      <a:lvl2pPr marL="460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4pPr>
      <a:lvl5pPr marL="1116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3840">
          <p15:clr>
            <a:srgbClr val="F26B43"/>
          </p15:clr>
        </p15:guide>
        <p15:guide id="15" pos="438">
          <p15:clr>
            <a:srgbClr val="F26B43"/>
          </p15:clr>
        </p15:guide>
        <p15:guide id="16" pos="7242">
          <p15:clr>
            <a:srgbClr val="F26B43"/>
          </p15:clr>
        </p15:guide>
        <p15:guide id="17" orient="horz" pos="3884">
          <p15:clr>
            <a:srgbClr val="F26B43"/>
          </p15:clr>
        </p15:guide>
        <p15:guide id="18" orient="horz" pos="799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F6D06EDD-E5A3-40F5-94E9-EF10146AE40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38665" y="0"/>
            <a:ext cx="1514670" cy="756000"/>
          </a:xfrm>
          <a:prstGeom prst="rect">
            <a:avLst/>
          </a:prstGeom>
          <a:effectLst>
            <a:reflection stA="45000" endPos="1000" dist="50800" dir="5400000" sy="-100000" algn="bl" rotWithShape="0"/>
          </a:effectLst>
        </p:spPr>
      </p:pic>
      <p:sp>
        <p:nvSpPr>
          <p:cNvPr id="3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7825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1pPr>
      <a:lvl2pPr marL="460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4pPr>
      <a:lvl5pPr marL="1116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3840">
          <p15:clr>
            <a:srgbClr val="F26B43"/>
          </p15:clr>
        </p15:guide>
        <p15:guide id="15" pos="438">
          <p15:clr>
            <a:srgbClr val="F26B43"/>
          </p15:clr>
        </p15:guide>
        <p15:guide id="16" pos="7242">
          <p15:clr>
            <a:srgbClr val="F26B43"/>
          </p15:clr>
        </p15:guide>
        <p15:guide id="17" orient="horz" pos="3884">
          <p15:clr>
            <a:srgbClr val="F26B43"/>
          </p15:clr>
        </p15:guide>
        <p15:guide id="18" orient="horz" pos="799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2264" y="348503"/>
            <a:ext cx="10224000" cy="816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1463" y="1364159"/>
            <a:ext cx="10176000" cy="465600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3596" y="6441265"/>
            <a:ext cx="765525" cy="192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67">
                <a:solidFill>
                  <a:schemeClr val="accent1"/>
                </a:solidFill>
              </a:defRPr>
            </a:lvl1pPr>
          </a:lstStyle>
          <a:p>
            <a:fld id="{E125AF1F-0F36-4636-9781-2A8387FAFAA2}" type="datetime1">
              <a:rPr lang="nb-NO" smtClean="0"/>
              <a:t>01.03.2022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3093" y="6442545"/>
            <a:ext cx="6816000" cy="192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>
              <a:defRPr sz="1067">
                <a:solidFill>
                  <a:schemeClr val="accent1"/>
                </a:solidFill>
              </a:defRPr>
            </a:lvl1pPr>
          </a:lstStyle>
          <a:p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868264" y="6233292"/>
            <a:ext cx="2172072" cy="64304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2059" y="6444591"/>
            <a:ext cx="250503" cy="192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67" b="0">
                <a:solidFill>
                  <a:schemeClr val="accent2"/>
                </a:solidFill>
              </a:defRPr>
            </a:lvl1pPr>
          </a:lstStyle>
          <a:p>
            <a:fld id="{811F7FF2-F88B-49DF-A497-C9D4E9D2E5D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520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3958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489" indent="-228489" algn="l" defTabSz="913958" rtl="0" eaLnBrk="1" latinLnBrk="0" hangingPunct="1">
        <a:lnSpc>
          <a:spcPct val="100000"/>
        </a:lnSpc>
        <a:spcBef>
          <a:spcPts val="1333"/>
        </a:spcBef>
        <a:buClr>
          <a:schemeClr val="accent2"/>
        </a:buClr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79988" indent="-215995" algn="l" defTabSz="913958" rtl="0" eaLnBrk="1" latinLnBrk="0" hangingPunct="1">
        <a:lnSpc>
          <a:spcPct val="100000"/>
        </a:lnSpc>
        <a:spcBef>
          <a:spcPts val="800"/>
        </a:spcBef>
        <a:buClrTx/>
        <a:buSzPct val="100000"/>
        <a:buFont typeface="Arial" panose="020B0604020202020204" pitchFamily="34" charset="0"/>
        <a:buChar char="−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19982" indent="-215995" algn="l" defTabSz="913958" rtl="0" eaLnBrk="1" latinLnBrk="0" hangingPunct="1">
        <a:lnSpc>
          <a:spcPct val="100000"/>
        </a:lnSpc>
        <a:spcBef>
          <a:spcPts val="533"/>
        </a:spcBef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27" indent="-228489" algn="l" defTabSz="913958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‒"/>
        <a:defRPr sz="1600" kern="1200">
          <a:solidFill>
            <a:schemeClr val="dk2"/>
          </a:solidFill>
          <a:latin typeface="+mn-lt"/>
          <a:ea typeface="+mn-ea"/>
          <a:cs typeface="+mn-cs"/>
        </a:defRPr>
      </a:lvl4pPr>
      <a:lvl5pPr marL="2056406" indent="-228489" algn="l" defTabSz="913958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‒"/>
        <a:defRPr sz="1600" kern="1200">
          <a:solidFill>
            <a:schemeClr val="dk2"/>
          </a:solidFill>
          <a:latin typeface="+mn-lt"/>
          <a:ea typeface="+mn-ea"/>
          <a:cs typeface="+mn-cs"/>
        </a:defRPr>
      </a:lvl5pPr>
      <a:lvl6pPr marL="2513385" indent="-228489" algn="l" defTabSz="9139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6pPr>
      <a:lvl7pPr marL="2970363" indent="-228489" algn="l" defTabSz="9139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7pPr>
      <a:lvl8pPr marL="3427342" indent="-228489" algn="l" defTabSz="9139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8pPr>
      <a:lvl9pPr marL="3884320" indent="-228489" algn="l" defTabSz="9139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3958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1pPr>
      <a:lvl2pPr marL="456979" algn="l" defTabSz="913958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2pPr>
      <a:lvl3pPr marL="913958" algn="l" defTabSz="913958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3pPr>
      <a:lvl4pPr marL="1370936" algn="l" defTabSz="913958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1827917" algn="l" defTabSz="913958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284895" algn="l" defTabSz="913958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6pPr>
      <a:lvl7pPr marL="2741874" algn="l" defTabSz="913958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7pPr>
      <a:lvl8pPr marL="3198853" algn="l" defTabSz="913958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8pPr>
      <a:lvl9pPr marL="3655831" algn="l" defTabSz="913958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988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F6D06EDD-E5A3-40F5-94E9-EF10146AE40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5338665" y="0"/>
            <a:ext cx="1514670" cy="756000"/>
          </a:xfrm>
          <a:prstGeom prst="rect">
            <a:avLst/>
          </a:prstGeom>
          <a:effectLst>
            <a:reflection stA="45000" endPos="1000" dist="50800" dir="5400000" sy="-100000" algn="bl" rotWithShape="0"/>
          </a:effectLst>
        </p:spPr>
      </p:pic>
      <p:sp>
        <p:nvSpPr>
          <p:cNvPr id="3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6207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1pPr>
      <a:lvl2pPr marL="460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4pPr>
      <a:lvl5pPr marL="1116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3840">
          <p15:clr>
            <a:srgbClr val="F26B43"/>
          </p15:clr>
        </p15:guide>
        <p15:guide id="15" pos="438">
          <p15:clr>
            <a:srgbClr val="F26B43"/>
          </p15:clr>
        </p15:guide>
        <p15:guide id="16" pos="7242">
          <p15:clr>
            <a:srgbClr val="F26B43"/>
          </p15:clr>
        </p15:guide>
        <p15:guide id="17" orient="horz" pos="3884">
          <p15:clr>
            <a:srgbClr val="F26B43"/>
          </p15:clr>
        </p15:guide>
        <p15:guide id="18" orient="horz" pos="799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4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8" name="Rak koppling 437"/>
          <p:cNvCxnSpPr/>
          <p:nvPr/>
        </p:nvCxnSpPr>
        <p:spPr>
          <a:xfrm flipH="1">
            <a:off x="6153338" y="4521439"/>
            <a:ext cx="525745" cy="1390"/>
          </a:xfrm>
          <a:prstGeom prst="line">
            <a:avLst/>
          </a:prstGeom>
          <a:solidFill>
            <a:srgbClr val="FFC000"/>
          </a:solidFill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Rak koppling 112"/>
          <p:cNvCxnSpPr/>
          <p:nvPr/>
        </p:nvCxnSpPr>
        <p:spPr>
          <a:xfrm>
            <a:off x="2227850" y="3321193"/>
            <a:ext cx="1" cy="351224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Rak koppling 207"/>
          <p:cNvCxnSpPr/>
          <p:nvPr/>
        </p:nvCxnSpPr>
        <p:spPr>
          <a:xfrm flipH="1">
            <a:off x="5241376" y="2623447"/>
            <a:ext cx="525745" cy="1390"/>
          </a:xfrm>
          <a:prstGeom prst="line">
            <a:avLst/>
          </a:prstGeom>
          <a:solidFill>
            <a:srgbClr val="FFC000"/>
          </a:solidFill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Rak koppling 208"/>
          <p:cNvCxnSpPr/>
          <p:nvPr/>
        </p:nvCxnSpPr>
        <p:spPr>
          <a:xfrm flipH="1">
            <a:off x="5219843" y="2119350"/>
            <a:ext cx="525745" cy="1390"/>
          </a:xfrm>
          <a:prstGeom prst="line">
            <a:avLst/>
          </a:prstGeom>
          <a:solidFill>
            <a:srgbClr val="FFC000"/>
          </a:solidFill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Rak koppling 438"/>
          <p:cNvCxnSpPr/>
          <p:nvPr/>
        </p:nvCxnSpPr>
        <p:spPr>
          <a:xfrm flipH="1">
            <a:off x="8912778" y="4517450"/>
            <a:ext cx="525745" cy="1390"/>
          </a:xfrm>
          <a:prstGeom prst="line">
            <a:avLst/>
          </a:prstGeom>
          <a:solidFill>
            <a:srgbClr val="FFC000"/>
          </a:solidFill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Rak koppling 439"/>
          <p:cNvCxnSpPr/>
          <p:nvPr/>
        </p:nvCxnSpPr>
        <p:spPr>
          <a:xfrm flipH="1">
            <a:off x="8909429" y="4899001"/>
            <a:ext cx="525745" cy="1390"/>
          </a:xfrm>
          <a:prstGeom prst="line">
            <a:avLst/>
          </a:prstGeom>
          <a:solidFill>
            <a:srgbClr val="FFC000"/>
          </a:solidFill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Rak koppling 440"/>
          <p:cNvCxnSpPr/>
          <p:nvPr/>
        </p:nvCxnSpPr>
        <p:spPr>
          <a:xfrm flipH="1">
            <a:off x="8902937" y="5285298"/>
            <a:ext cx="525745" cy="1390"/>
          </a:xfrm>
          <a:prstGeom prst="line">
            <a:avLst/>
          </a:prstGeom>
          <a:solidFill>
            <a:srgbClr val="FFC000"/>
          </a:solidFill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" name="Rak koppling 441"/>
          <p:cNvCxnSpPr/>
          <p:nvPr/>
        </p:nvCxnSpPr>
        <p:spPr>
          <a:xfrm flipH="1">
            <a:off x="8892294" y="5644902"/>
            <a:ext cx="525745" cy="1390"/>
          </a:xfrm>
          <a:prstGeom prst="line">
            <a:avLst/>
          </a:prstGeom>
          <a:solidFill>
            <a:srgbClr val="FFC000"/>
          </a:solidFill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Rak koppling 433"/>
          <p:cNvCxnSpPr/>
          <p:nvPr/>
        </p:nvCxnSpPr>
        <p:spPr>
          <a:xfrm flipH="1">
            <a:off x="6170300" y="6032394"/>
            <a:ext cx="525745" cy="1390"/>
          </a:xfrm>
          <a:prstGeom prst="line">
            <a:avLst/>
          </a:prstGeom>
          <a:solidFill>
            <a:srgbClr val="FFC000"/>
          </a:solidFill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Rak koppling 435"/>
          <p:cNvCxnSpPr/>
          <p:nvPr/>
        </p:nvCxnSpPr>
        <p:spPr>
          <a:xfrm flipH="1">
            <a:off x="6155797" y="5289950"/>
            <a:ext cx="525745" cy="1390"/>
          </a:xfrm>
          <a:prstGeom prst="line">
            <a:avLst/>
          </a:prstGeom>
          <a:solidFill>
            <a:srgbClr val="FFC000"/>
          </a:solidFill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Rak koppling 434"/>
          <p:cNvCxnSpPr/>
          <p:nvPr/>
        </p:nvCxnSpPr>
        <p:spPr>
          <a:xfrm flipH="1">
            <a:off x="6157127" y="5674655"/>
            <a:ext cx="525745" cy="1390"/>
          </a:xfrm>
          <a:prstGeom prst="line">
            <a:avLst/>
          </a:prstGeom>
          <a:solidFill>
            <a:srgbClr val="FFC000"/>
          </a:solidFill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Rak koppling 436"/>
          <p:cNvCxnSpPr/>
          <p:nvPr/>
        </p:nvCxnSpPr>
        <p:spPr>
          <a:xfrm flipH="1">
            <a:off x="6164784" y="4905416"/>
            <a:ext cx="525745" cy="1390"/>
          </a:xfrm>
          <a:prstGeom prst="line">
            <a:avLst/>
          </a:prstGeom>
          <a:solidFill>
            <a:srgbClr val="FFC000"/>
          </a:solidFill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Rak koppling 432"/>
          <p:cNvCxnSpPr/>
          <p:nvPr/>
        </p:nvCxnSpPr>
        <p:spPr>
          <a:xfrm flipH="1">
            <a:off x="6160795" y="6409995"/>
            <a:ext cx="525745" cy="1390"/>
          </a:xfrm>
          <a:prstGeom prst="line">
            <a:avLst/>
          </a:prstGeom>
          <a:solidFill>
            <a:srgbClr val="FFC000"/>
          </a:solidFill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" name="Rak koppling 429"/>
          <p:cNvCxnSpPr/>
          <p:nvPr/>
        </p:nvCxnSpPr>
        <p:spPr>
          <a:xfrm>
            <a:off x="7552418" y="6021013"/>
            <a:ext cx="241969" cy="109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Rak koppling 383"/>
          <p:cNvCxnSpPr/>
          <p:nvPr/>
        </p:nvCxnSpPr>
        <p:spPr>
          <a:xfrm flipH="1">
            <a:off x="6162679" y="4158416"/>
            <a:ext cx="1021" cy="2263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Rak koppling 182"/>
          <p:cNvCxnSpPr/>
          <p:nvPr/>
        </p:nvCxnSpPr>
        <p:spPr>
          <a:xfrm flipH="1">
            <a:off x="1516169" y="5279319"/>
            <a:ext cx="28432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koppling 36"/>
          <p:cNvCxnSpPr/>
          <p:nvPr/>
        </p:nvCxnSpPr>
        <p:spPr>
          <a:xfrm flipH="1">
            <a:off x="1512304" y="6009379"/>
            <a:ext cx="29307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Rak koppling 378"/>
          <p:cNvCxnSpPr/>
          <p:nvPr/>
        </p:nvCxnSpPr>
        <p:spPr>
          <a:xfrm flipH="1">
            <a:off x="5751937" y="2623070"/>
            <a:ext cx="525745" cy="1390"/>
          </a:xfrm>
          <a:prstGeom prst="line">
            <a:avLst/>
          </a:prstGeom>
          <a:solidFill>
            <a:srgbClr val="FFC000"/>
          </a:solidFill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Rak koppling 356"/>
          <p:cNvCxnSpPr/>
          <p:nvPr/>
        </p:nvCxnSpPr>
        <p:spPr>
          <a:xfrm flipH="1">
            <a:off x="4792872" y="4895507"/>
            <a:ext cx="21413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Rak koppling 355"/>
          <p:cNvCxnSpPr/>
          <p:nvPr/>
        </p:nvCxnSpPr>
        <p:spPr>
          <a:xfrm flipH="1">
            <a:off x="4800665" y="6021125"/>
            <a:ext cx="21413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Rak koppling 352"/>
          <p:cNvCxnSpPr/>
          <p:nvPr/>
        </p:nvCxnSpPr>
        <p:spPr>
          <a:xfrm flipH="1">
            <a:off x="4692920" y="5642780"/>
            <a:ext cx="21413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Rak koppling 351"/>
          <p:cNvCxnSpPr/>
          <p:nvPr/>
        </p:nvCxnSpPr>
        <p:spPr>
          <a:xfrm flipV="1">
            <a:off x="4784853" y="5290209"/>
            <a:ext cx="212479" cy="49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Rak koppling 349"/>
          <p:cNvCxnSpPr/>
          <p:nvPr/>
        </p:nvCxnSpPr>
        <p:spPr>
          <a:xfrm>
            <a:off x="4684183" y="4514072"/>
            <a:ext cx="241969" cy="109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3" name="textruta 332"/>
          <p:cNvSpPr txBox="1"/>
          <p:nvPr/>
        </p:nvSpPr>
        <p:spPr>
          <a:xfrm>
            <a:off x="3711585" y="4523988"/>
            <a:ext cx="1001556" cy="138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Anders Sahleström</a:t>
            </a: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31" name="Rak koppling 330"/>
          <p:cNvCxnSpPr/>
          <p:nvPr/>
        </p:nvCxnSpPr>
        <p:spPr>
          <a:xfrm>
            <a:off x="4377535" y="3336353"/>
            <a:ext cx="1" cy="351224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" name="textruta 307"/>
          <p:cNvSpPr txBox="1"/>
          <p:nvPr/>
        </p:nvSpPr>
        <p:spPr>
          <a:xfrm>
            <a:off x="1402767" y="3664589"/>
            <a:ext cx="1754548" cy="25478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SPECIALPROJEKT</a:t>
            </a: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Rektangel 40"/>
          <p:cNvSpPr/>
          <p:nvPr/>
        </p:nvSpPr>
        <p:spPr>
          <a:xfrm>
            <a:off x="5312651" y="-3278"/>
            <a:ext cx="2088051" cy="12709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227371" y="164197"/>
            <a:ext cx="3113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ERTMS Förberedande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Linjeorganisation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upp 1"/>
          <p:cNvGrpSpPr/>
          <p:nvPr/>
        </p:nvGrpSpPr>
        <p:grpSpPr>
          <a:xfrm>
            <a:off x="10330213" y="645039"/>
            <a:ext cx="1803212" cy="1606492"/>
            <a:chOff x="325584" y="4259942"/>
            <a:chExt cx="1803212" cy="1606492"/>
          </a:xfrm>
        </p:grpSpPr>
        <p:grpSp>
          <p:nvGrpSpPr>
            <p:cNvPr id="191" name="Grupp 190"/>
            <p:cNvGrpSpPr/>
            <p:nvPr/>
          </p:nvGrpSpPr>
          <p:grpSpPr>
            <a:xfrm>
              <a:off x="325584" y="4680755"/>
              <a:ext cx="1789315" cy="328738"/>
              <a:chOff x="0" y="1795542"/>
              <a:chExt cx="4744176" cy="4098181"/>
            </a:xfrm>
            <a:solidFill>
              <a:srgbClr val="92D050"/>
            </a:solidFill>
          </p:grpSpPr>
          <p:sp>
            <p:nvSpPr>
              <p:cNvPr id="193" name="Rektangel 192"/>
              <p:cNvSpPr/>
              <p:nvPr/>
            </p:nvSpPr>
            <p:spPr>
              <a:xfrm>
                <a:off x="0" y="1795542"/>
                <a:ext cx="4744176" cy="4098181"/>
              </a:xfrm>
              <a:prstGeom prst="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4" name="textruta 193"/>
              <p:cNvSpPr txBox="1"/>
              <p:nvPr/>
            </p:nvSpPr>
            <p:spPr>
              <a:xfrm>
                <a:off x="0" y="1795542"/>
                <a:ext cx="4744176" cy="4098181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080" tIns="5080" rIns="5080" bIns="5080" numCol="1" spcCol="1270" anchor="ctr" anchorCtr="0">
                <a:noAutofit/>
              </a:bodyPr>
              <a:lstStyle/>
              <a:p>
                <a:pPr marL="0" marR="0" lvl="0" indent="0" algn="ctr" defTabSz="3556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Enhet</a:t>
                </a:r>
              </a:p>
            </p:txBody>
          </p:sp>
        </p:grpSp>
        <p:grpSp>
          <p:nvGrpSpPr>
            <p:cNvPr id="195" name="Grupp 194"/>
            <p:cNvGrpSpPr/>
            <p:nvPr/>
          </p:nvGrpSpPr>
          <p:grpSpPr>
            <a:xfrm>
              <a:off x="325584" y="5543781"/>
              <a:ext cx="1789406" cy="322653"/>
              <a:chOff x="9021494" y="5067997"/>
              <a:chExt cx="1295555" cy="278822"/>
            </a:xfrm>
            <a:solidFill>
              <a:srgbClr val="FFC000"/>
            </a:solidFill>
          </p:grpSpPr>
          <p:sp>
            <p:nvSpPr>
              <p:cNvPr id="196" name="Rektangel 195"/>
              <p:cNvSpPr/>
              <p:nvPr/>
            </p:nvSpPr>
            <p:spPr>
              <a:xfrm>
                <a:off x="9021494" y="5067997"/>
                <a:ext cx="1295555" cy="278822"/>
              </a:xfrm>
              <a:prstGeom prst="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7" name="textruta 196"/>
              <p:cNvSpPr txBox="1"/>
              <p:nvPr/>
            </p:nvSpPr>
            <p:spPr>
              <a:xfrm>
                <a:off x="9021494" y="5067997"/>
                <a:ext cx="1295555" cy="278822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080" tIns="5080" rIns="5080" bIns="5080" numCol="1" spcCol="1270" anchor="ctr" anchorCtr="0">
                <a:noAutofit/>
              </a:bodyPr>
              <a:lstStyle/>
              <a:p>
                <a:pPr marL="0" marR="0" lvl="0" indent="0" algn="ctr" defTabSz="3556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Funktion</a:t>
                </a:r>
              </a:p>
            </p:txBody>
          </p:sp>
        </p:grpSp>
        <p:sp>
          <p:nvSpPr>
            <p:cNvPr id="207" name="textruta 206"/>
            <p:cNvSpPr txBox="1"/>
            <p:nvPr/>
          </p:nvSpPr>
          <p:spPr>
            <a:xfrm>
              <a:off x="331199" y="4259942"/>
              <a:ext cx="1783700" cy="338138"/>
            </a:xfrm>
            <a:prstGeom prst="rect">
              <a:avLst/>
            </a:prstGeom>
            <a:solidFill>
              <a:schemeClr val="tx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marL="0" marR="0" lvl="0" indent="0" algn="ctr" defTabSz="355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Avdelning</a:t>
              </a:r>
            </a:p>
          </p:txBody>
        </p:sp>
        <p:grpSp>
          <p:nvGrpSpPr>
            <p:cNvPr id="199" name="Grupp 198"/>
            <p:cNvGrpSpPr/>
            <p:nvPr/>
          </p:nvGrpSpPr>
          <p:grpSpPr>
            <a:xfrm>
              <a:off x="339481" y="5107221"/>
              <a:ext cx="1789315" cy="328738"/>
              <a:chOff x="0" y="1795542"/>
              <a:chExt cx="4744176" cy="4098181"/>
            </a:xfrm>
            <a:pattFill prst="pct90">
              <a:fgClr>
                <a:srgbClr val="92D050"/>
              </a:fgClr>
              <a:bgClr>
                <a:schemeClr val="bg1"/>
              </a:bgClr>
            </a:pattFill>
          </p:grpSpPr>
          <p:sp>
            <p:nvSpPr>
              <p:cNvPr id="200" name="Rektangel 199"/>
              <p:cNvSpPr/>
              <p:nvPr/>
            </p:nvSpPr>
            <p:spPr>
              <a:xfrm>
                <a:off x="0" y="1795542"/>
                <a:ext cx="4744176" cy="4098181"/>
              </a:xfrm>
              <a:prstGeom prst="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1" name="textruta 200"/>
              <p:cNvSpPr txBox="1"/>
              <p:nvPr/>
            </p:nvSpPr>
            <p:spPr>
              <a:xfrm>
                <a:off x="0" y="1795542"/>
                <a:ext cx="4744176" cy="4098181"/>
              </a:xfrm>
              <a:prstGeom prst="rect">
                <a:avLst/>
              </a:prstGeom>
              <a:solidFill>
                <a:srgbClr val="DFEA54"/>
              </a:solidFill>
              <a:ln>
                <a:solidFill>
                  <a:srgbClr val="92D05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080" tIns="5080" rIns="5080" bIns="5080" numCol="1" spcCol="1270" anchor="ctr" anchorCtr="0">
                <a:noAutofit/>
              </a:bodyPr>
              <a:lstStyle/>
              <a:p>
                <a:pPr marL="0" marR="0" lvl="0" indent="0" algn="ctr" defTabSz="3556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Sektion</a:t>
                </a:r>
              </a:p>
            </p:txBody>
          </p:sp>
        </p:grpSp>
      </p:grpSp>
      <p:cxnSp>
        <p:nvCxnSpPr>
          <p:cNvPr id="80" name="Rak koppling 79"/>
          <p:cNvCxnSpPr/>
          <p:nvPr/>
        </p:nvCxnSpPr>
        <p:spPr>
          <a:xfrm flipH="1" flipV="1">
            <a:off x="9843842" y="3316991"/>
            <a:ext cx="6768" cy="37058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ak koppling 78"/>
          <p:cNvCxnSpPr/>
          <p:nvPr/>
        </p:nvCxnSpPr>
        <p:spPr>
          <a:xfrm>
            <a:off x="10144769" y="550052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Rak koppling 108"/>
          <p:cNvCxnSpPr/>
          <p:nvPr/>
        </p:nvCxnSpPr>
        <p:spPr>
          <a:xfrm>
            <a:off x="6981726" y="3341533"/>
            <a:ext cx="2" cy="346044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Rak koppling 100"/>
          <p:cNvCxnSpPr/>
          <p:nvPr/>
        </p:nvCxnSpPr>
        <p:spPr>
          <a:xfrm flipH="1" flipV="1">
            <a:off x="5312651" y="1641847"/>
            <a:ext cx="952334" cy="390"/>
          </a:xfrm>
          <a:prstGeom prst="line">
            <a:avLst/>
          </a:prstGeom>
          <a:solidFill>
            <a:srgbClr val="FFC000"/>
          </a:solidFill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Rak koppling 102"/>
          <p:cNvCxnSpPr/>
          <p:nvPr/>
        </p:nvCxnSpPr>
        <p:spPr>
          <a:xfrm flipH="1">
            <a:off x="5739239" y="2121974"/>
            <a:ext cx="525745" cy="1390"/>
          </a:xfrm>
          <a:prstGeom prst="line">
            <a:avLst/>
          </a:prstGeom>
          <a:solidFill>
            <a:srgbClr val="FFC000"/>
          </a:solidFill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Rak koppling 75"/>
          <p:cNvCxnSpPr/>
          <p:nvPr/>
        </p:nvCxnSpPr>
        <p:spPr>
          <a:xfrm>
            <a:off x="5751937" y="1065852"/>
            <a:ext cx="0" cy="22655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Rak koppling 175"/>
          <p:cNvCxnSpPr/>
          <p:nvPr/>
        </p:nvCxnSpPr>
        <p:spPr>
          <a:xfrm>
            <a:off x="1518041" y="4174157"/>
            <a:ext cx="0" cy="18352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Rak koppling 176"/>
          <p:cNvCxnSpPr/>
          <p:nvPr/>
        </p:nvCxnSpPr>
        <p:spPr>
          <a:xfrm flipV="1">
            <a:off x="1520368" y="4889610"/>
            <a:ext cx="237452" cy="126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Rak koppling 177"/>
          <p:cNvCxnSpPr/>
          <p:nvPr/>
        </p:nvCxnSpPr>
        <p:spPr>
          <a:xfrm>
            <a:off x="1518041" y="4505767"/>
            <a:ext cx="241969" cy="109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Rak koppling 186"/>
          <p:cNvCxnSpPr/>
          <p:nvPr/>
        </p:nvCxnSpPr>
        <p:spPr>
          <a:xfrm>
            <a:off x="1776697" y="582312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Rak koppling 187"/>
          <p:cNvCxnSpPr/>
          <p:nvPr/>
        </p:nvCxnSpPr>
        <p:spPr>
          <a:xfrm flipH="1">
            <a:off x="1509816" y="5652704"/>
            <a:ext cx="31082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koppling 25"/>
          <p:cNvCxnSpPr/>
          <p:nvPr/>
        </p:nvCxnSpPr>
        <p:spPr>
          <a:xfrm flipV="1">
            <a:off x="2227850" y="3329981"/>
            <a:ext cx="7615992" cy="96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Rak koppling 116"/>
          <p:cNvCxnSpPr/>
          <p:nvPr/>
        </p:nvCxnSpPr>
        <p:spPr>
          <a:xfrm flipH="1">
            <a:off x="3524124" y="4178048"/>
            <a:ext cx="1760" cy="183133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Rak koppling 142"/>
          <p:cNvCxnSpPr/>
          <p:nvPr/>
        </p:nvCxnSpPr>
        <p:spPr>
          <a:xfrm flipV="1">
            <a:off x="3525777" y="4503277"/>
            <a:ext cx="212479" cy="49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koppling 23"/>
          <p:cNvCxnSpPr/>
          <p:nvPr/>
        </p:nvCxnSpPr>
        <p:spPr>
          <a:xfrm flipH="1">
            <a:off x="3524950" y="5655219"/>
            <a:ext cx="21413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ruta 28"/>
          <p:cNvSpPr txBox="1"/>
          <p:nvPr/>
        </p:nvSpPr>
        <p:spPr>
          <a:xfrm>
            <a:off x="4377171" y="3698404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47</a:t>
            </a: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textruta 77"/>
          <p:cNvSpPr txBox="1"/>
          <p:nvPr/>
        </p:nvSpPr>
        <p:spPr>
          <a:xfrm>
            <a:off x="4660143" y="3695634"/>
            <a:ext cx="3674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sv-SE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14</a:t>
            </a:r>
            <a:r>
              <a:rPr kumimoji="0" lang="sv-S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4" name="Rak koppling 93"/>
          <p:cNvCxnSpPr/>
          <p:nvPr/>
        </p:nvCxnSpPr>
        <p:spPr>
          <a:xfrm>
            <a:off x="3515842" y="6008300"/>
            <a:ext cx="192055" cy="2158"/>
          </a:xfrm>
          <a:prstGeom prst="line">
            <a:avLst/>
          </a:prstGeom>
          <a:ln w="19050">
            <a:solidFill>
              <a:srgbClr val="D80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ruta 4"/>
          <p:cNvSpPr txBox="1"/>
          <p:nvPr/>
        </p:nvSpPr>
        <p:spPr>
          <a:xfrm>
            <a:off x="6553849" y="886784"/>
            <a:ext cx="242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8" name="textruta 267"/>
          <p:cNvSpPr txBox="1"/>
          <p:nvPr/>
        </p:nvSpPr>
        <p:spPr>
          <a:xfrm>
            <a:off x="1402767" y="3919373"/>
            <a:ext cx="1754548" cy="2547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Anna Jernlund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9" name="textruta 308"/>
          <p:cNvSpPr txBox="1"/>
          <p:nvPr/>
        </p:nvSpPr>
        <p:spPr>
          <a:xfrm>
            <a:off x="2957646" y="3642007"/>
            <a:ext cx="216658" cy="1538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TF</a:t>
            </a: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4" name="textruta 313"/>
          <p:cNvSpPr txBox="1"/>
          <p:nvPr/>
        </p:nvSpPr>
        <p:spPr>
          <a:xfrm>
            <a:off x="1761770" y="4367761"/>
            <a:ext cx="1001556" cy="1384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KMC</a:t>
            </a:r>
            <a:endParaRPr kumimoji="0" lang="sv-SE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5" name="textruta 314"/>
          <p:cNvSpPr txBox="1"/>
          <p:nvPr/>
        </p:nvSpPr>
        <p:spPr>
          <a:xfrm>
            <a:off x="1761770" y="4505767"/>
            <a:ext cx="1001556" cy="138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Gabriel Boeke</a:t>
            </a: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6" name="textruta 315"/>
          <p:cNvSpPr txBox="1"/>
          <p:nvPr/>
        </p:nvSpPr>
        <p:spPr>
          <a:xfrm>
            <a:off x="1760010" y="4757008"/>
            <a:ext cx="1001556" cy="1384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Testcenter</a:t>
            </a:r>
            <a:endParaRPr kumimoji="0" lang="sv-SE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7" name="textruta 316"/>
          <p:cNvSpPr txBox="1"/>
          <p:nvPr/>
        </p:nvSpPr>
        <p:spPr>
          <a:xfrm>
            <a:off x="1760010" y="4897993"/>
            <a:ext cx="1001556" cy="138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Gabriel Boeke</a:t>
            </a: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0" name="textruta 319"/>
          <p:cNvSpPr txBox="1"/>
          <p:nvPr/>
        </p:nvSpPr>
        <p:spPr>
          <a:xfrm>
            <a:off x="1760010" y="5145144"/>
            <a:ext cx="1001556" cy="1384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Driftövervakning</a:t>
            </a:r>
            <a:endParaRPr kumimoji="0" lang="sv-SE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1" name="textruta 320"/>
          <p:cNvSpPr txBox="1"/>
          <p:nvPr/>
        </p:nvSpPr>
        <p:spPr>
          <a:xfrm>
            <a:off x="1760010" y="5283150"/>
            <a:ext cx="1001556" cy="138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Anders Håkansson</a:t>
            </a: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4" name="textruta 323"/>
          <p:cNvSpPr txBox="1"/>
          <p:nvPr/>
        </p:nvSpPr>
        <p:spPr>
          <a:xfrm>
            <a:off x="1759250" y="5518469"/>
            <a:ext cx="1001556" cy="1384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Fordon</a:t>
            </a:r>
            <a:endParaRPr kumimoji="0" lang="sv-SE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5" name="textruta 324"/>
          <p:cNvSpPr txBox="1"/>
          <p:nvPr/>
        </p:nvSpPr>
        <p:spPr>
          <a:xfrm>
            <a:off x="1759250" y="5656475"/>
            <a:ext cx="1001556" cy="138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Karin Bucht Linde</a:t>
            </a: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6" name="textruta 325"/>
          <p:cNvSpPr txBox="1"/>
          <p:nvPr/>
        </p:nvSpPr>
        <p:spPr>
          <a:xfrm>
            <a:off x="1754727" y="5870880"/>
            <a:ext cx="1001556" cy="1384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Tillförlitlighet</a:t>
            </a:r>
            <a:endParaRPr kumimoji="0" lang="sv-SE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7" name="textruta 326"/>
          <p:cNvSpPr txBox="1"/>
          <p:nvPr/>
        </p:nvSpPr>
        <p:spPr>
          <a:xfrm>
            <a:off x="1754727" y="6011862"/>
            <a:ext cx="1001556" cy="138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Claes Waksjö</a:t>
            </a: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8" name="textruta 327"/>
          <p:cNvSpPr txBox="1"/>
          <p:nvPr/>
        </p:nvSpPr>
        <p:spPr>
          <a:xfrm>
            <a:off x="3438912" y="3659589"/>
            <a:ext cx="1754548" cy="25478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PRODUKTLEDNING</a:t>
            </a: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9" name="textruta 328"/>
          <p:cNvSpPr txBox="1"/>
          <p:nvPr/>
        </p:nvSpPr>
        <p:spPr>
          <a:xfrm>
            <a:off x="3438912" y="3914373"/>
            <a:ext cx="1754548" cy="2547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Catarina Lotse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0" name="textruta 329"/>
          <p:cNvSpPr txBox="1"/>
          <p:nvPr/>
        </p:nvSpPr>
        <p:spPr>
          <a:xfrm>
            <a:off x="4993791" y="3637007"/>
            <a:ext cx="216658" cy="1538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TF</a:t>
            </a: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2" name="textruta 331"/>
          <p:cNvSpPr txBox="1"/>
          <p:nvPr/>
        </p:nvSpPr>
        <p:spPr>
          <a:xfrm>
            <a:off x="3711585" y="4378652"/>
            <a:ext cx="1001556" cy="138499"/>
          </a:xfrm>
          <a:prstGeom prst="rect">
            <a:avLst/>
          </a:prstGeom>
          <a:solidFill>
            <a:srgbClr val="DFEA54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Teknikstöd&amp;Dig</a:t>
            </a:r>
            <a:r>
              <a:rPr kumimoji="0" lang="sv-SE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sv-SE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4" name="textruta 333"/>
          <p:cNvSpPr txBox="1"/>
          <p:nvPr/>
        </p:nvSpPr>
        <p:spPr>
          <a:xfrm>
            <a:off x="4537135" y="4239455"/>
            <a:ext cx="216658" cy="1538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TF</a:t>
            </a: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5" name="textruta 334"/>
          <p:cNvSpPr txBox="1"/>
          <p:nvPr/>
        </p:nvSpPr>
        <p:spPr>
          <a:xfrm>
            <a:off x="3709971" y="5645597"/>
            <a:ext cx="1001556" cy="138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Jonas Holmqvist</a:t>
            </a: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6" name="textruta 335"/>
          <p:cNvSpPr txBox="1"/>
          <p:nvPr/>
        </p:nvSpPr>
        <p:spPr>
          <a:xfrm>
            <a:off x="3709971" y="5500261"/>
            <a:ext cx="1001556" cy="138499"/>
          </a:xfrm>
          <a:prstGeom prst="rect">
            <a:avLst/>
          </a:prstGeom>
          <a:solidFill>
            <a:srgbClr val="DFEA54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Sysproj</a:t>
            </a:r>
            <a:r>
              <a:rPr kumimoji="0" lang="sv-SE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&amp; YP</a:t>
            </a:r>
            <a:endParaRPr kumimoji="0" lang="sv-SE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7" name="textruta 336"/>
          <p:cNvSpPr txBox="1"/>
          <p:nvPr/>
        </p:nvSpPr>
        <p:spPr>
          <a:xfrm>
            <a:off x="4535521" y="5361064"/>
            <a:ext cx="216658" cy="1538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TF</a:t>
            </a: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8" name="textruta 337"/>
          <p:cNvSpPr txBox="1"/>
          <p:nvPr/>
        </p:nvSpPr>
        <p:spPr>
          <a:xfrm>
            <a:off x="3712121" y="5888249"/>
            <a:ext cx="1001556" cy="1384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Signalpaket</a:t>
            </a:r>
            <a:endParaRPr kumimoji="0" lang="sv-SE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9" name="textruta 338"/>
          <p:cNvSpPr txBox="1"/>
          <p:nvPr/>
        </p:nvSpPr>
        <p:spPr>
          <a:xfrm>
            <a:off x="3712121" y="6029231"/>
            <a:ext cx="1001556" cy="138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Mattias Kjell</a:t>
            </a: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0" name="textruta 339"/>
          <p:cNvSpPr txBox="1"/>
          <p:nvPr/>
        </p:nvSpPr>
        <p:spPr>
          <a:xfrm>
            <a:off x="4883949" y="5891769"/>
            <a:ext cx="1001556" cy="1384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Ytteranlägg.</a:t>
            </a:r>
            <a:endParaRPr kumimoji="0" lang="sv-SE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1" name="textruta 340"/>
          <p:cNvSpPr txBox="1"/>
          <p:nvPr/>
        </p:nvSpPr>
        <p:spPr>
          <a:xfrm>
            <a:off x="4883949" y="6032751"/>
            <a:ext cx="1001556" cy="138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Jonas Holmqvist</a:t>
            </a: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2" name="textruta 341"/>
          <p:cNvSpPr txBox="1"/>
          <p:nvPr/>
        </p:nvSpPr>
        <p:spPr>
          <a:xfrm>
            <a:off x="4891169" y="4383063"/>
            <a:ext cx="1001556" cy="1384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Teknikstöd</a:t>
            </a:r>
            <a:endParaRPr kumimoji="0" lang="sv-SE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3" name="textruta 342"/>
          <p:cNvSpPr txBox="1"/>
          <p:nvPr/>
        </p:nvSpPr>
        <p:spPr>
          <a:xfrm>
            <a:off x="4891169" y="4524045"/>
            <a:ext cx="1001556" cy="1231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Magnus </a:t>
            </a:r>
            <a:r>
              <a:rPr kumimoji="0" lang="sv-SE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Karlander</a:t>
            </a: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4" name="textruta 343"/>
          <p:cNvSpPr txBox="1"/>
          <p:nvPr/>
        </p:nvSpPr>
        <p:spPr>
          <a:xfrm>
            <a:off x="4887067" y="4757887"/>
            <a:ext cx="1001556" cy="1384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Digitalisering</a:t>
            </a:r>
            <a:endParaRPr kumimoji="0" lang="sv-SE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5" name="textruta 344"/>
          <p:cNvSpPr txBox="1"/>
          <p:nvPr/>
        </p:nvSpPr>
        <p:spPr>
          <a:xfrm>
            <a:off x="4887067" y="4898869"/>
            <a:ext cx="1001556" cy="1231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Daniel Gulbrandsen</a:t>
            </a: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6" name="textruta 345"/>
          <p:cNvSpPr txBox="1"/>
          <p:nvPr/>
        </p:nvSpPr>
        <p:spPr>
          <a:xfrm>
            <a:off x="4885079" y="5145102"/>
            <a:ext cx="1001556" cy="1384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Ester 2 Teknik</a:t>
            </a:r>
            <a:endParaRPr kumimoji="0" lang="sv-SE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7" name="textruta 346"/>
          <p:cNvSpPr txBox="1"/>
          <p:nvPr/>
        </p:nvSpPr>
        <p:spPr>
          <a:xfrm>
            <a:off x="4885079" y="5286084"/>
            <a:ext cx="1001556" cy="1231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Håkan Henningsson</a:t>
            </a: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8" name="textruta 347"/>
          <p:cNvSpPr txBox="1"/>
          <p:nvPr/>
        </p:nvSpPr>
        <p:spPr>
          <a:xfrm>
            <a:off x="4885079" y="5505363"/>
            <a:ext cx="1001556" cy="1384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Sys. Projekt.</a:t>
            </a:r>
            <a:endParaRPr kumimoji="0" lang="sv-SE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9" name="textruta 348"/>
          <p:cNvSpPr txBox="1"/>
          <p:nvPr/>
        </p:nvSpPr>
        <p:spPr>
          <a:xfrm>
            <a:off x="4885079" y="5646345"/>
            <a:ext cx="1001556" cy="138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Christina Overå</a:t>
            </a: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51" name="Rak koppling 350"/>
          <p:cNvCxnSpPr/>
          <p:nvPr/>
        </p:nvCxnSpPr>
        <p:spPr>
          <a:xfrm flipH="1">
            <a:off x="4792872" y="4516246"/>
            <a:ext cx="3730" cy="7825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Rak koppling 353"/>
          <p:cNvCxnSpPr/>
          <p:nvPr/>
        </p:nvCxnSpPr>
        <p:spPr>
          <a:xfrm flipH="1">
            <a:off x="4808859" y="5638760"/>
            <a:ext cx="38" cy="39150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" name="textruta 357"/>
          <p:cNvSpPr txBox="1"/>
          <p:nvPr/>
        </p:nvSpPr>
        <p:spPr>
          <a:xfrm>
            <a:off x="6999689" y="3699556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47</a:t>
            </a: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9" name="textruta 358"/>
          <p:cNvSpPr txBox="1"/>
          <p:nvPr/>
        </p:nvSpPr>
        <p:spPr>
          <a:xfrm>
            <a:off x="7282661" y="3696786"/>
            <a:ext cx="3674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sv-SE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14</a:t>
            </a:r>
            <a:r>
              <a:rPr kumimoji="0" lang="sv-S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0" name="textruta 359"/>
          <p:cNvSpPr txBox="1"/>
          <p:nvPr/>
        </p:nvSpPr>
        <p:spPr>
          <a:xfrm>
            <a:off x="6061430" y="3660741"/>
            <a:ext cx="1754548" cy="25478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SYSTEM</a:t>
            </a: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1" name="textruta 360"/>
          <p:cNvSpPr txBox="1"/>
          <p:nvPr/>
        </p:nvSpPr>
        <p:spPr>
          <a:xfrm>
            <a:off x="6061430" y="3915525"/>
            <a:ext cx="1754548" cy="2547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Andreas Wik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2" name="textruta 361"/>
          <p:cNvSpPr txBox="1"/>
          <p:nvPr/>
        </p:nvSpPr>
        <p:spPr>
          <a:xfrm>
            <a:off x="7616309" y="3638159"/>
            <a:ext cx="216658" cy="1538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TF</a:t>
            </a: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3" name="textruta 362"/>
          <p:cNvSpPr txBox="1"/>
          <p:nvPr/>
        </p:nvSpPr>
        <p:spPr>
          <a:xfrm>
            <a:off x="6263541" y="1506806"/>
            <a:ext cx="1503482" cy="1384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Verksamhetsberedskap</a:t>
            </a:r>
            <a:endParaRPr kumimoji="0" lang="sv-SE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4" name="textruta 363"/>
          <p:cNvSpPr txBox="1"/>
          <p:nvPr/>
        </p:nvSpPr>
        <p:spPr>
          <a:xfrm>
            <a:off x="6263541" y="1647788"/>
            <a:ext cx="1503482" cy="138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Thorbjörn Sagner</a:t>
            </a: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5" name="textruta 364"/>
          <p:cNvSpPr txBox="1"/>
          <p:nvPr/>
        </p:nvSpPr>
        <p:spPr>
          <a:xfrm>
            <a:off x="6263541" y="1990510"/>
            <a:ext cx="1503482" cy="1384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Säkerhet (</a:t>
            </a:r>
            <a:r>
              <a:rPr kumimoji="0" lang="sv-SE" sz="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</a:t>
            </a:r>
            <a:r>
              <a:rPr kumimoji="0" lang="sv-SE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IT, Inf, SH)</a:t>
            </a:r>
            <a:endParaRPr kumimoji="0" lang="sv-SE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6" name="textruta 365"/>
          <p:cNvSpPr txBox="1"/>
          <p:nvPr/>
        </p:nvSpPr>
        <p:spPr>
          <a:xfrm>
            <a:off x="6263541" y="2131492"/>
            <a:ext cx="1503482" cy="138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Helene Jarefors</a:t>
            </a: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7" name="textruta 366"/>
          <p:cNvSpPr txBox="1"/>
          <p:nvPr/>
        </p:nvSpPr>
        <p:spPr>
          <a:xfrm>
            <a:off x="6263541" y="2469575"/>
            <a:ext cx="1503482" cy="13849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Senior Rådgivare</a:t>
            </a:r>
            <a:endParaRPr kumimoji="0" lang="sv-SE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8" name="textruta 367"/>
          <p:cNvSpPr txBox="1"/>
          <p:nvPr/>
        </p:nvSpPr>
        <p:spPr>
          <a:xfrm>
            <a:off x="6263541" y="2610557"/>
            <a:ext cx="1503482" cy="138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Kenneth Nordstrand</a:t>
            </a: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9" name="textruta 368"/>
          <p:cNvSpPr txBox="1"/>
          <p:nvPr/>
        </p:nvSpPr>
        <p:spPr>
          <a:xfrm>
            <a:off x="5800224" y="788483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47</a:t>
            </a: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0" name="textruta 369"/>
          <p:cNvSpPr txBox="1"/>
          <p:nvPr/>
        </p:nvSpPr>
        <p:spPr>
          <a:xfrm>
            <a:off x="6083196" y="785713"/>
            <a:ext cx="3674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sv-SE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14</a:t>
            </a:r>
            <a:r>
              <a:rPr kumimoji="0" lang="sv-S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1" name="textruta 370"/>
          <p:cNvSpPr txBox="1"/>
          <p:nvPr/>
        </p:nvSpPr>
        <p:spPr>
          <a:xfrm>
            <a:off x="4861965" y="749668"/>
            <a:ext cx="1754548" cy="25478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ERTMS Förberedande</a:t>
            </a: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2" name="textruta 371"/>
          <p:cNvSpPr txBox="1"/>
          <p:nvPr/>
        </p:nvSpPr>
        <p:spPr>
          <a:xfrm>
            <a:off x="4861965" y="1004452"/>
            <a:ext cx="1754548" cy="2547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Christoffer Crafoord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3" name="textruta 372"/>
          <p:cNvSpPr txBox="1"/>
          <p:nvPr/>
        </p:nvSpPr>
        <p:spPr>
          <a:xfrm>
            <a:off x="6416844" y="727086"/>
            <a:ext cx="216658" cy="1538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TF</a:t>
            </a: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4" name="textruta 373"/>
          <p:cNvSpPr txBox="1"/>
          <p:nvPr/>
        </p:nvSpPr>
        <p:spPr>
          <a:xfrm>
            <a:off x="4561010" y="1429173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47</a:t>
            </a: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5" name="textruta 374"/>
          <p:cNvSpPr txBox="1"/>
          <p:nvPr/>
        </p:nvSpPr>
        <p:spPr>
          <a:xfrm>
            <a:off x="4843982" y="1426403"/>
            <a:ext cx="3674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sv-SE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14</a:t>
            </a:r>
            <a:r>
              <a:rPr kumimoji="0" lang="sv-S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6" name="textruta 375"/>
          <p:cNvSpPr txBox="1"/>
          <p:nvPr/>
        </p:nvSpPr>
        <p:spPr>
          <a:xfrm>
            <a:off x="3622751" y="1390358"/>
            <a:ext cx="1754548" cy="25478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STAB</a:t>
            </a: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7" name="textruta 376"/>
          <p:cNvSpPr txBox="1"/>
          <p:nvPr/>
        </p:nvSpPr>
        <p:spPr>
          <a:xfrm>
            <a:off x="3622751" y="1645142"/>
            <a:ext cx="1754548" cy="2547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Jenny </a:t>
            </a:r>
            <a:r>
              <a:rPr kumimoji="0" lang="sv-SE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Groothius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8" name="textruta 377"/>
          <p:cNvSpPr txBox="1"/>
          <p:nvPr/>
        </p:nvSpPr>
        <p:spPr>
          <a:xfrm>
            <a:off x="5177630" y="1367776"/>
            <a:ext cx="216658" cy="1538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TF</a:t>
            </a: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81" name="Rak koppling 380"/>
          <p:cNvCxnSpPr/>
          <p:nvPr/>
        </p:nvCxnSpPr>
        <p:spPr>
          <a:xfrm>
            <a:off x="6421116" y="433723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2" name="textruta 381"/>
          <p:cNvSpPr txBox="1"/>
          <p:nvPr/>
        </p:nvSpPr>
        <p:spPr>
          <a:xfrm>
            <a:off x="6399146" y="4384992"/>
            <a:ext cx="1001556" cy="1384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Proj.styrning</a:t>
            </a:r>
            <a:endParaRPr kumimoji="0" lang="sv-SE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3" name="textruta 382"/>
          <p:cNvSpPr txBox="1"/>
          <p:nvPr/>
        </p:nvSpPr>
        <p:spPr>
          <a:xfrm>
            <a:off x="6399145" y="4525974"/>
            <a:ext cx="1034252" cy="1231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 Karin Andersson</a:t>
            </a: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5" name="textruta 384"/>
          <p:cNvSpPr txBox="1"/>
          <p:nvPr/>
        </p:nvSpPr>
        <p:spPr>
          <a:xfrm>
            <a:off x="6399146" y="4896447"/>
            <a:ext cx="1001556" cy="138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Leon Trang</a:t>
            </a: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6" name="textruta 385"/>
          <p:cNvSpPr txBox="1"/>
          <p:nvPr/>
        </p:nvSpPr>
        <p:spPr>
          <a:xfrm>
            <a:off x="6399146" y="4751111"/>
            <a:ext cx="1001556" cy="138499"/>
          </a:xfrm>
          <a:prstGeom prst="rect">
            <a:avLst/>
          </a:prstGeom>
          <a:solidFill>
            <a:srgbClr val="DFEA54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Specifikation</a:t>
            </a:r>
            <a:endParaRPr kumimoji="0" lang="sv-SE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8" name="textruta 387"/>
          <p:cNvSpPr txBox="1"/>
          <p:nvPr/>
        </p:nvSpPr>
        <p:spPr>
          <a:xfrm>
            <a:off x="6399146" y="5286084"/>
            <a:ext cx="1001556" cy="138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Åsa </a:t>
            </a:r>
            <a:r>
              <a:rPr kumimoji="0" lang="sv-SE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Zade</a:t>
            </a: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9" name="textruta 388"/>
          <p:cNvSpPr txBox="1"/>
          <p:nvPr/>
        </p:nvSpPr>
        <p:spPr>
          <a:xfrm>
            <a:off x="6399146" y="5140748"/>
            <a:ext cx="1001556" cy="138499"/>
          </a:xfrm>
          <a:prstGeom prst="rect">
            <a:avLst/>
          </a:prstGeom>
          <a:solidFill>
            <a:srgbClr val="DFEA54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Utveckling</a:t>
            </a:r>
            <a:endParaRPr kumimoji="0" lang="sv-SE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0" name="textruta 389"/>
          <p:cNvSpPr txBox="1"/>
          <p:nvPr/>
        </p:nvSpPr>
        <p:spPr>
          <a:xfrm>
            <a:off x="6400726" y="5656475"/>
            <a:ext cx="1001556" cy="138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Carina Andersson</a:t>
            </a: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1" name="textruta 390"/>
          <p:cNvSpPr txBox="1"/>
          <p:nvPr/>
        </p:nvSpPr>
        <p:spPr>
          <a:xfrm>
            <a:off x="6400726" y="5511139"/>
            <a:ext cx="1001556" cy="138499"/>
          </a:xfrm>
          <a:prstGeom prst="rect">
            <a:avLst/>
          </a:prstGeom>
          <a:solidFill>
            <a:srgbClr val="DFEA54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Test</a:t>
            </a:r>
            <a:endParaRPr kumimoji="0" lang="sv-SE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4" name="textruta 393"/>
          <p:cNvSpPr txBox="1"/>
          <p:nvPr/>
        </p:nvSpPr>
        <p:spPr>
          <a:xfrm>
            <a:off x="6396224" y="6034330"/>
            <a:ext cx="1001556" cy="138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Christina Karlsson</a:t>
            </a: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5" name="textruta 394"/>
          <p:cNvSpPr txBox="1"/>
          <p:nvPr/>
        </p:nvSpPr>
        <p:spPr>
          <a:xfrm>
            <a:off x="6396224" y="5888994"/>
            <a:ext cx="1001556" cy="138499"/>
          </a:xfrm>
          <a:prstGeom prst="rect">
            <a:avLst/>
          </a:prstGeom>
          <a:solidFill>
            <a:srgbClr val="DFEA54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Pilotanläggning</a:t>
            </a:r>
            <a:endParaRPr kumimoji="0" lang="sv-SE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96" name="Rak koppling 395"/>
          <p:cNvCxnSpPr/>
          <p:nvPr/>
        </p:nvCxnSpPr>
        <p:spPr>
          <a:xfrm>
            <a:off x="6418194" y="623523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7" name="textruta 396"/>
          <p:cNvSpPr txBox="1"/>
          <p:nvPr/>
        </p:nvSpPr>
        <p:spPr>
          <a:xfrm>
            <a:off x="6396224" y="6282985"/>
            <a:ext cx="1001556" cy="1384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Överlämning</a:t>
            </a:r>
            <a:endParaRPr kumimoji="0" lang="sv-SE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8" name="textruta 397"/>
          <p:cNvSpPr txBox="1"/>
          <p:nvPr/>
        </p:nvSpPr>
        <p:spPr>
          <a:xfrm>
            <a:off x="6396224" y="6423967"/>
            <a:ext cx="1001556" cy="1384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Jack </a:t>
            </a:r>
            <a:r>
              <a:rPr kumimoji="0" lang="sv-SE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Bassus</a:t>
            </a: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0" name="textruta 399"/>
          <p:cNvSpPr txBox="1"/>
          <p:nvPr/>
        </p:nvSpPr>
        <p:spPr>
          <a:xfrm>
            <a:off x="7656832" y="5504615"/>
            <a:ext cx="1001556" cy="1384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Testlabb</a:t>
            </a:r>
            <a:endParaRPr kumimoji="0" lang="sv-SE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1" name="textruta 400"/>
          <p:cNvSpPr txBox="1"/>
          <p:nvPr/>
        </p:nvSpPr>
        <p:spPr>
          <a:xfrm>
            <a:off x="7656832" y="5645597"/>
            <a:ext cx="1009266" cy="1231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Benjamin Truedsson</a:t>
            </a: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05" name="Rak koppling 404"/>
          <p:cNvCxnSpPr/>
          <p:nvPr/>
        </p:nvCxnSpPr>
        <p:spPr>
          <a:xfrm>
            <a:off x="7679691" y="584695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6" name="textruta 405"/>
          <p:cNvSpPr txBox="1"/>
          <p:nvPr/>
        </p:nvSpPr>
        <p:spPr>
          <a:xfrm>
            <a:off x="7657721" y="5894706"/>
            <a:ext cx="1001556" cy="1384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Testbanor</a:t>
            </a:r>
            <a:endParaRPr kumimoji="0" lang="sv-SE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7" name="textruta 406"/>
          <p:cNvSpPr txBox="1"/>
          <p:nvPr/>
        </p:nvSpPr>
        <p:spPr>
          <a:xfrm>
            <a:off x="7657721" y="6035688"/>
            <a:ext cx="1001556" cy="138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Hans Engevi</a:t>
            </a: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8" name="textruta 407"/>
          <p:cNvSpPr txBox="1"/>
          <p:nvPr/>
        </p:nvSpPr>
        <p:spPr>
          <a:xfrm>
            <a:off x="7301398" y="4704895"/>
            <a:ext cx="216658" cy="1538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TF</a:t>
            </a: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9" name="textruta 408"/>
          <p:cNvSpPr txBox="1"/>
          <p:nvPr/>
        </p:nvSpPr>
        <p:spPr>
          <a:xfrm>
            <a:off x="7297135" y="5067990"/>
            <a:ext cx="216658" cy="1538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TF</a:t>
            </a: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0" name="textruta 409"/>
          <p:cNvSpPr txBox="1"/>
          <p:nvPr/>
        </p:nvSpPr>
        <p:spPr>
          <a:xfrm>
            <a:off x="7291335" y="5453770"/>
            <a:ext cx="216658" cy="1538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TF</a:t>
            </a: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1" name="textruta 410"/>
          <p:cNvSpPr txBox="1"/>
          <p:nvPr/>
        </p:nvSpPr>
        <p:spPr>
          <a:xfrm>
            <a:off x="7293338" y="5831625"/>
            <a:ext cx="216658" cy="1538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TF</a:t>
            </a: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2" name="textruta 411"/>
          <p:cNvSpPr txBox="1"/>
          <p:nvPr/>
        </p:nvSpPr>
        <p:spPr>
          <a:xfrm>
            <a:off x="9685117" y="3731781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47</a:t>
            </a: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3" name="textruta 412"/>
          <p:cNvSpPr txBox="1"/>
          <p:nvPr/>
        </p:nvSpPr>
        <p:spPr>
          <a:xfrm>
            <a:off x="9968089" y="3729011"/>
            <a:ext cx="3674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sv-SE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14</a:t>
            </a:r>
            <a:r>
              <a:rPr kumimoji="0" lang="sv-S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4" name="textruta 413"/>
          <p:cNvSpPr txBox="1"/>
          <p:nvPr/>
        </p:nvSpPr>
        <p:spPr>
          <a:xfrm>
            <a:off x="8746858" y="3692966"/>
            <a:ext cx="1754548" cy="25478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Opto 2.0 &amp; GSM-R</a:t>
            </a: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5" name="textruta 414"/>
          <p:cNvSpPr txBox="1"/>
          <p:nvPr/>
        </p:nvSpPr>
        <p:spPr>
          <a:xfrm>
            <a:off x="8746858" y="3947750"/>
            <a:ext cx="1754548" cy="2547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Ferid Vänerklint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6" name="textruta 415"/>
          <p:cNvSpPr txBox="1"/>
          <p:nvPr/>
        </p:nvSpPr>
        <p:spPr>
          <a:xfrm>
            <a:off x="10301737" y="3670384"/>
            <a:ext cx="216658" cy="1538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TF</a:t>
            </a: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7" name="textruta 416"/>
          <p:cNvSpPr txBox="1"/>
          <p:nvPr/>
        </p:nvSpPr>
        <p:spPr>
          <a:xfrm>
            <a:off x="3761129" y="1995561"/>
            <a:ext cx="1503482" cy="13849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</a:t>
            </a:r>
            <a:r>
              <a:rPr kumimoji="0" lang="sv-SE" sz="9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sv-SE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Opto 2.0 &amp; GSM-R</a:t>
            </a:r>
            <a:endParaRPr kumimoji="0" lang="sv-SE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8" name="textruta 417"/>
          <p:cNvSpPr txBox="1"/>
          <p:nvPr/>
        </p:nvSpPr>
        <p:spPr>
          <a:xfrm>
            <a:off x="3761129" y="2136543"/>
            <a:ext cx="1503482" cy="138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 Norrthon</a:t>
            </a: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19" name="Rak koppling 418"/>
          <p:cNvCxnSpPr/>
          <p:nvPr/>
        </p:nvCxnSpPr>
        <p:spPr>
          <a:xfrm flipH="1">
            <a:off x="8900004" y="4211748"/>
            <a:ext cx="6619" cy="143789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" name="textruta 419"/>
          <p:cNvSpPr txBox="1"/>
          <p:nvPr/>
        </p:nvSpPr>
        <p:spPr>
          <a:xfrm>
            <a:off x="9128653" y="4523209"/>
            <a:ext cx="1001556" cy="138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Christer </a:t>
            </a:r>
            <a:r>
              <a:rPr kumimoji="0" lang="sv-SE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Åhl</a:t>
            </a: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1" name="textruta 420"/>
          <p:cNvSpPr txBox="1"/>
          <p:nvPr/>
        </p:nvSpPr>
        <p:spPr>
          <a:xfrm>
            <a:off x="9128653" y="4377873"/>
            <a:ext cx="1001556" cy="138499"/>
          </a:xfrm>
          <a:prstGeom prst="rect">
            <a:avLst/>
          </a:prstGeom>
          <a:solidFill>
            <a:srgbClr val="DFEA54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Opto2.0&amp;GSM-R</a:t>
            </a:r>
            <a:endParaRPr kumimoji="0" lang="sv-SE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2" name="textruta 421"/>
          <p:cNvSpPr txBox="1"/>
          <p:nvPr/>
        </p:nvSpPr>
        <p:spPr>
          <a:xfrm>
            <a:off x="10030905" y="4331657"/>
            <a:ext cx="216658" cy="1538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TF</a:t>
            </a: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3" name="textruta 422"/>
          <p:cNvSpPr txBox="1"/>
          <p:nvPr/>
        </p:nvSpPr>
        <p:spPr>
          <a:xfrm>
            <a:off x="9128653" y="4752790"/>
            <a:ext cx="1001556" cy="1384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Bygg, </a:t>
            </a:r>
            <a:r>
              <a:rPr kumimoji="0" lang="sv-SE" sz="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El,Tr-sä</a:t>
            </a:r>
            <a:endParaRPr kumimoji="0" lang="sv-SE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4" name="textruta 423"/>
          <p:cNvSpPr txBox="1"/>
          <p:nvPr/>
        </p:nvSpPr>
        <p:spPr>
          <a:xfrm>
            <a:off x="9128653" y="4893772"/>
            <a:ext cx="1001556" cy="138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Ulla Claesson</a:t>
            </a: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5" name="textruta 424"/>
          <p:cNvSpPr txBox="1"/>
          <p:nvPr/>
        </p:nvSpPr>
        <p:spPr>
          <a:xfrm>
            <a:off x="9128653" y="5143861"/>
            <a:ext cx="1001556" cy="1384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Inst</a:t>
            </a:r>
            <a:r>
              <a:rPr kumimoji="0" lang="sv-SE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.&amp;</a:t>
            </a:r>
            <a:r>
              <a:rPr kumimoji="0" lang="sv-SE" sz="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Anläggn</a:t>
            </a:r>
            <a:r>
              <a:rPr kumimoji="0" lang="sv-SE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sv-SE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6" name="textruta 425"/>
          <p:cNvSpPr txBox="1"/>
          <p:nvPr/>
        </p:nvSpPr>
        <p:spPr>
          <a:xfrm>
            <a:off x="9128653" y="5284843"/>
            <a:ext cx="1001556" cy="138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Toni Svendsen</a:t>
            </a: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7" name="textruta 426"/>
          <p:cNvSpPr txBox="1"/>
          <p:nvPr/>
        </p:nvSpPr>
        <p:spPr>
          <a:xfrm>
            <a:off x="9122896" y="5515493"/>
            <a:ext cx="1001556" cy="1384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FastighetAvtal</a:t>
            </a:r>
            <a:endParaRPr kumimoji="0" lang="sv-SE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8" name="textruta 427"/>
          <p:cNvSpPr txBox="1"/>
          <p:nvPr/>
        </p:nvSpPr>
        <p:spPr>
          <a:xfrm>
            <a:off x="9122896" y="5656475"/>
            <a:ext cx="1001556" cy="1231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Carolina von Eggers</a:t>
            </a: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29" name="Rak koppling 428"/>
          <p:cNvCxnSpPr/>
          <p:nvPr/>
        </p:nvCxnSpPr>
        <p:spPr>
          <a:xfrm>
            <a:off x="7404904" y="5649638"/>
            <a:ext cx="241969" cy="109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1" name="Rak koppling 430"/>
          <p:cNvCxnSpPr/>
          <p:nvPr/>
        </p:nvCxnSpPr>
        <p:spPr>
          <a:xfrm>
            <a:off x="7559305" y="5659974"/>
            <a:ext cx="0" cy="36115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3" name="textruta 442"/>
          <p:cNvSpPr txBox="1"/>
          <p:nvPr/>
        </p:nvSpPr>
        <p:spPr>
          <a:xfrm>
            <a:off x="10327841" y="2343773"/>
            <a:ext cx="1789406" cy="322653"/>
          </a:xfrm>
          <a:prstGeom prst="rect">
            <a:avLst/>
          </a:prstGeom>
          <a:solidFill>
            <a:srgbClr val="00B0F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marL="0" marR="0" lvl="0" indent="0" algn="ctr" defTabSz="355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Individuell</a:t>
            </a:r>
          </a:p>
        </p:txBody>
      </p:sp>
      <p:sp>
        <p:nvSpPr>
          <p:cNvPr id="205" name="textruta 204"/>
          <p:cNvSpPr txBox="1"/>
          <p:nvPr/>
        </p:nvSpPr>
        <p:spPr>
          <a:xfrm>
            <a:off x="3761863" y="2467590"/>
            <a:ext cx="1503482" cy="13849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Portföljstyrning</a:t>
            </a:r>
            <a:endParaRPr kumimoji="0" lang="sv-SE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6" name="textruta 205"/>
          <p:cNvSpPr txBox="1"/>
          <p:nvPr/>
        </p:nvSpPr>
        <p:spPr>
          <a:xfrm>
            <a:off x="3761863" y="2608572"/>
            <a:ext cx="1503482" cy="138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TBD</a:t>
            </a:r>
            <a:endParaRPr kumimoji="0" lang="sv-SE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5" name="textruta 164"/>
          <p:cNvSpPr txBox="1"/>
          <p:nvPr/>
        </p:nvSpPr>
        <p:spPr>
          <a:xfrm>
            <a:off x="5730645" y="4263891"/>
            <a:ext cx="216658" cy="1538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TF</a:t>
            </a: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3" name="textruta 162"/>
          <p:cNvSpPr txBox="1"/>
          <p:nvPr/>
        </p:nvSpPr>
        <p:spPr>
          <a:xfrm>
            <a:off x="10518395" y="2814359"/>
            <a:ext cx="216658" cy="1538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TF</a:t>
            </a: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4" name="textruta 163"/>
          <p:cNvSpPr txBox="1"/>
          <p:nvPr/>
        </p:nvSpPr>
        <p:spPr>
          <a:xfrm>
            <a:off x="10778155" y="2747099"/>
            <a:ext cx="1171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Tillförordnad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6" name="textruta 165"/>
          <p:cNvSpPr txBox="1"/>
          <p:nvPr/>
        </p:nvSpPr>
        <p:spPr>
          <a:xfrm>
            <a:off x="1402767" y="1645305"/>
            <a:ext cx="1503482" cy="13849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HR</a:t>
            </a:r>
            <a:endParaRPr kumimoji="0" lang="sv-SE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7" name="textruta 166"/>
          <p:cNvSpPr txBox="1"/>
          <p:nvPr/>
        </p:nvSpPr>
        <p:spPr>
          <a:xfrm>
            <a:off x="1402767" y="1786287"/>
            <a:ext cx="1503482" cy="138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Karin Teschke</a:t>
            </a: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8" name="textruta 167"/>
          <p:cNvSpPr txBox="1"/>
          <p:nvPr/>
        </p:nvSpPr>
        <p:spPr>
          <a:xfrm>
            <a:off x="1402767" y="2029618"/>
            <a:ext cx="1503482" cy="13849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Kommunikation</a:t>
            </a:r>
            <a:endParaRPr kumimoji="0" lang="sv-SE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9" name="textruta 168"/>
          <p:cNvSpPr txBox="1"/>
          <p:nvPr/>
        </p:nvSpPr>
        <p:spPr>
          <a:xfrm>
            <a:off x="1402767" y="2170600"/>
            <a:ext cx="1503482" cy="138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Ulrika Ericson</a:t>
            </a: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0" name="Platshållare för sidfot 5"/>
          <p:cNvSpPr>
            <a:spLocks noGrp="1"/>
          </p:cNvSpPr>
          <p:nvPr>
            <p:ph type="ftr" sz="quarter" idx="4294967295"/>
          </p:nvPr>
        </p:nvSpPr>
        <p:spPr>
          <a:xfrm>
            <a:off x="3058202" y="95144"/>
            <a:ext cx="1619793" cy="669173"/>
          </a:xfrm>
          <a:prstGeom prst="rect">
            <a:avLst/>
          </a:prstGeom>
          <a:solidFill>
            <a:schemeClr val="bg1">
              <a:lumMod val="85000"/>
              <a:alpha val="85098"/>
            </a:scheme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Menti.com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70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Mätning: 3714 8597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Frågor: 4517 8085</a:t>
            </a:r>
            <a:endParaRPr kumimoji="0" lang="sv-SE" sz="1200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27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4" name="Rak koppling 143"/>
          <p:cNvCxnSpPr/>
          <p:nvPr/>
        </p:nvCxnSpPr>
        <p:spPr>
          <a:xfrm>
            <a:off x="2006692" y="3336030"/>
            <a:ext cx="78372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Rak koppling 264"/>
          <p:cNvCxnSpPr/>
          <p:nvPr/>
        </p:nvCxnSpPr>
        <p:spPr>
          <a:xfrm flipH="1">
            <a:off x="2778065" y="1625461"/>
            <a:ext cx="109288" cy="0"/>
          </a:xfrm>
          <a:prstGeom prst="line">
            <a:avLst/>
          </a:prstGeom>
          <a:pattFill prst="pct5">
            <a:fgClr>
              <a:srgbClr val="92D050"/>
            </a:fgClr>
            <a:bgClr>
              <a:schemeClr val="bg1"/>
            </a:bgClr>
          </a:pattFill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Rak koppling 303"/>
          <p:cNvCxnSpPr/>
          <p:nvPr/>
        </p:nvCxnSpPr>
        <p:spPr>
          <a:xfrm flipH="1">
            <a:off x="2790412" y="6231100"/>
            <a:ext cx="108780" cy="0"/>
          </a:xfrm>
          <a:prstGeom prst="line">
            <a:avLst/>
          </a:prstGeom>
          <a:solidFill>
            <a:srgbClr val="FAA306"/>
          </a:solidFill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Rak koppling 304"/>
          <p:cNvCxnSpPr/>
          <p:nvPr/>
        </p:nvCxnSpPr>
        <p:spPr>
          <a:xfrm flipH="1">
            <a:off x="2778573" y="6602325"/>
            <a:ext cx="108780" cy="0"/>
          </a:xfrm>
          <a:prstGeom prst="line">
            <a:avLst/>
          </a:prstGeom>
          <a:solidFill>
            <a:srgbClr val="FAA306"/>
          </a:solidFill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Rak koppling 302"/>
          <p:cNvCxnSpPr/>
          <p:nvPr/>
        </p:nvCxnSpPr>
        <p:spPr>
          <a:xfrm flipH="1">
            <a:off x="2784316" y="5838448"/>
            <a:ext cx="108780" cy="0"/>
          </a:xfrm>
          <a:prstGeom prst="line">
            <a:avLst/>
          </a:prstGeom>
          <a:solidFill>
            <a:srgbClr val="FAA306"/>
          </a:solidFill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Rak koppling 301"/>
          <p:cNvCxnSpPr/>
          <p:nvPr/>
        </p:nvCxnSpPr>
        <p:spPr>
          <a:xfrm flipH="1">
            <a:off x="2784655" y="5481364"/>
            <a:ext cx="108780" cy="0"/>
          </a:xfrm>
          <a:prstGeom prst="line">
            <a:avLst/>
          </a:prstGeom>
          <a:solidFill>
            <a:srgbClr val="FAA306"/>
          </a:solidFill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Rak koppling 299"/>
          <p:cNvCxnSpPr/>
          <p:nvPr/>
        </p:nvCxnSpPr>
        <p:spPr>
          <a:xfrm flipH="1">
            <a:off x="2781056" y="4708538"/>
            <a:ext cx="108780" cy="0"/>
          </a:xfrm>
          <a:prstGeom prst="line">
            <a:avLst/>
          </a:prstGeom>
          <a:solidFill>
            <a:srgbClr val="FAA306"/>
          </a:solidFill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Rak koppling 300"/>
          <p:cNvCxnSpPr/>
          <p:nvPr/>
        </p:nvCxnSpPr>
        <p:spPr>
          <a:xfrm flipH="1">
            <a:off x="2778559" y="5088964"/>
            <a:ext cx="108780" cy="0"/>
          </a:xfrm>
          <a:prstGeom prst="line">
            <a:avLst/>
          </a:prstGeom>
          <a:solidFill>
            <a:srgbClr val="FAA306"/>
          </a:solidFill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ktangel 3"/>
          <p:cNvSpPr/>
          <p:nvPr/>
        </p:nvSpPr>
        <p:spPr>
          <a:xfrm>
            <a:off x="4927722" y="2719"/>
            <a:ext cx="2196548" cy="1279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120929" y="-17086"/>
            <a:ext cx="4647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Avdelningsnivån – ERTMS Införande</a:t>
            </a:r>
          </a:p>
        </p:txBody>
      </p:sp>
      <p:cxnSp>
        <p:nvCxnSpPr>
          <p:cNvPr id="12" name="Rak koppling 11"/>
          <p:cNvCxnSpPr>
            <a:endCxn id="37" idx="0"/>
          </p:cNvCxnSpPr>
          <p:nvPr/>
        </p:nvCxnSpPr>
        <p:spPr>
          <a:xfrm>
            <a:off x="7712182" y="523811"/>
            <a:ext cx="6101" cy="22867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ak koppling 52"/>
          <p:cNvCxnSpPr>
            <a:stCxn id="31" idx="0"/>
          </p:cNvCxnSpPr>
          <p:nvPr/>
        </p:nvCxnSpPr>
        <p:spPr>
          <a:xfrm flipV="1">
            <a:off x="4863878" y="2643646"/>
            <a:ext cx="0" cy="17537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ak koppling 54"/>
          <p:cNvCxnSpPr>
            <a:stCxn id="43" idx="0"/>
          </p:cNvCxnSpPr>
          <p:nvPr/>
        </p:nvCxnSpPr>
        <p:spPr>
          <a:xfrm flipV="1">
            <a:off x="10560485" y="2643646"/>
            <a:ext cx="0" cy="15006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ak koppling 56"/>
          <p:cNvCxnSpPr/>
          <p:nvPr/>
        </p:nvCxnSpPr>
        <p:spPr>
          <a:xfrm>
            <a:off x="4863878" y="2643646"/>
            <a:ext cx="569660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ak koppling 58"/>
          <p:cNvCxnSpPr>
            <a:stCxn id="34" idx="0"/>
          </p:cNvCxnSpPr>
          <p:nvPr/>
        </p:nvCxnSpPr>
        <p:spPr>
          <a:xfrm flipV="1">
            <a:off x="6289555" y="2643646"/>
            <a:ext cx="0" cy="17537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ak koppling 60"/>
          <p:cNvCxnSpPr>
            <a:stCxn id="40" idx="0"/>
          </p:cNvCxnSpPr>
          <p:nvPr/>
        </p:nvCxnSpPr>
        <p:spPr>
          <a:xfrm flipV="1">
            <a:off x="9140909" y="2643646"/>
            <a:ext cx="0" cy="15351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Rak koppling 76"/>
          <p:cNvCxnSpPr/>
          <p:nvPr/>
        </p:nvCxnSpPr>
        <p:spPr>
          <a:xfrm flipH="1" flipV="1">
            <a:off x="393323" y="672332"/>
            <a:ext cx="7298041" cy="64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Rak koppling 170"/>
          <p:cNvCxnSpPr/>
          <p:nvPr/>
        </p:nvCxnSpPr>
        <p:spPr>
          <a:xfrm flipH="1">
            <a:off x="379407" y="672332"/>
            <a:ext cx="21662" cy="461705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Rak koppling 142"/>
          <p:cNvCxnSpPr/>
          <p:nvPr/>
        </p:nvCxnSpPr>
        <p:spPr>
          <a:xfrm>
            <a:off x="2380772" y="5289386"/>
            <a:ext cx="40028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Rak koppling 146"/>
          <p:cNvCxnSpPr/>
          <p:nvPr/>
        </p:nvCxnSpPr>
        <p:spPr>
          <a:xfrm>
            <a:off x="2773341" y="4336322"/>
            <a:ext cx="7716" cy="227456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Rak koppling 176"/>
          <p:cNvCxnSpPr/>
          <p:nvPr/>
        </p:nvCxnSpPr>
        <p:spPr>
          <a:xfrm flipH="1" flipV="1">
            <a:off x="379409" y="5289880"/>
            <a:ext cx="441494" cy="18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ak koppling 85"/>
          <p:cNvCxnSpPr/>
          <p:nvPr/>
        </p:nvCxnSpPr>
        <p:spPr>
          <a:xfrm flipH="1">
            <a:off x="2768504" y="4337467"/>
            <a:ext cx="108780" cy="0"/>
          </a:xfrm>
          <a:prstGeom prst="line">
            <a:avLst/>
          </a:prstGeom>
          <a:solidFill>
            <a:srgbClr val="FAA306"/>
          </a:solidFill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Grupp 148"/>
          <p:cNvGrpSpPr/>
          <p:nvPr/>
        </p:nvGrpSpPr>
        <p:grpSpPr>
          <a:xfrm>
            <a:off x="10123360" y="5118133"/>
            <a:ext cx="1789315" cy="328738"/>
            <a:chOff x="0" y="1795542"/>
            <a:chExt cx="4744176" cy="4098181"/>
          </a:xfrm>
          <a:solidFill>
            <a:srgbClr val="92D050"/>
          </a:solidFill>
        </p:grpSpPr>
        <p:sp>
          <p:nvSpPr>
            <p:cNvPr id="150" name="Rektangel 149"/>
            <p:cNvSpPr/>
            <p:nvPr/>
          </p:nvSpPr>
          <p:spPr>
            <a:xfrm>
              <a:off x="0" y="1795542"/>
              <a:ext cx="4744176" cy="4098181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2" name="textruta 151"/>
            <p:cNvSpPr txBox="1"/>
            <p:nvPr/>
          </p:nvSpPr>
          <p:spPr>
            <a:xfrm>
              <a:off x="0" y="1795542"/>
              <a:ext cx="4744176" cy="409818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marL="0" marR="0" lvl="0" indent="0" algn="ctr" defTabSz="355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Enhet</a:t>
              </a:r>
            </a:p>
          </p:txBody>
        </p:sp>
      </p:grpSp>
      <p:grpSp>
        <p:nvGrpSpPr>
          <p:cNvPr id="153" name="Grupp 152"/>
          <p:cNvGrpSpPr/>
          <p:nvPr/>
        </p:nvGrpSpPr>
        <p:grpSpPr>
          <a:xfrm>
            <a:off x="10123269" y="5976204"/>
            <a:ext cx="1789406" cy="342123"/>
            <a:chOff x="9021494" y="5067997"/>
            <a:chExt cx="1295555" cy="278822"/>
          </a:xfrm>
          <a:solidFill>
            <a:srgbClr val="FAA306"/>
          </a:solidFill>
        </p:grpSpPr>
        <p:sp>
          <p:nvSpPr>
            <p:cNvPr id="156" name="Rektangel 155"/>
            <p:cNvSpPr/>
            <p:nvPr/>
          </p:nvSpPr>
          <p:spPr>
            <a:xfrm>
              <a:off x="9021494" y="5067997"/>
              <a:ext cx="1295555" cy="278822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0" name="textruta 159"/>
            <p:cNvSpPr txBox="1"/>
            <p:nvPr/>
          </p:nvSpPr>
          <p:spPr>
            <a:xfrm>
              <a:off x="9021494" y="5067997"/>
              <a:ext cx="1295555" cy="27882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marL="0" marR="0" lvl="0" indent="0" algn="ctr" defTabSz="355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Funktion</a:t>
              </a:r>
            </a:p>
          </p:txBody>
        </p:sp>
      </p:grpSp>
      <p:sp>
        <p:nvSpPr>
          <p:cNvPr id="164" name="textruta 163"/>
          <p:cNvSpPr txBox="1"/>
          <p:nvPr/>
        </p:nvSpPr>
        <p:spPr>
          <a:xfrm>
            <a:off x="10124009" y="4653225"/>
            <a:ext cx="1750481" cy="338138"/>
          </a:xfrm>
          <a:prstGeom prst="rect">
            <a:avLst/>
          </a:prstGeom>
          <a:solidFill>
            <a:schemeClr val="accent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marL="0" marR="0" lvl="0" indent="0" algn="ctr" defTabSz="355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Program/Projekt</a:t>
            </a:r>
          </a:p>
        </p:txBody>
      </p:sp>
      <p:sp>
        <p:nvSpPr>
          <p:cNvPr id="167" name="textruta 166"/>
          <p:cNvSpPr txBox="1"/>
          <p:nvPr/>
        </p:nvSpPr>
        <p:spPr>
          <a:xfrm>
            <a:off x="10124009" y="4198874"/>
            <a:ext cx="1750481" cy="338138"/>
          </a:xfrm>
          <a:prstGeom prst="rect">
            <a:avLst/>
          </a:prstGeom>
          <a:solidFill>
            <a:schemeClr val="tx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marL="0" marR="0" lvl="0" indent="0" algn="ctr" defTabSz="355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Avdelning</a:t>
            </a:r>
          </a:p>
        </p:txBody>
      </p:sp>
      <p:cxnSp>
        <p:nvCxnSpPr>
          <p:cNvPr id="119" name="Rak koppling 118"/>
          <p:cNvCxnSpPr/>
          <p:nvPr/>
        </p:nvCxnSpPr>
        <p:spPr>
          <a:xfrm>
            <a:off x="2776358" y="2536688"/>
            <a:ext cx="10532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Rak koppling 120"/>
          <p:cNvCxnSpPr/>
          <p:nvPr/>
        </p:nvCxnSpPr>
        <p:spPr>
          <a:xfrm>
            <a:off x="2774942" y="2802907"/>
            <a:ext cx="10532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Rak koppling 174"/>
          <p:cNvCxnSpPr/>
          <p:nvPr/>
        </p:nvCxnSpPr>
        <p:spPr>
          <a:xfrm flipH="1" flipV="1">
            <a:off x="401069" y="3314252"/>
            <a:ext cx="453408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ak koppling 74"/>
          <p:cNvCxnSpPr/>
          <p:nvPr/>
        </p:nvCxnSpPr>
        <p:spPr>
          <a:xfrm>
            <a:off x="2785298" y="3528766"/>
            <a:ext cx="12055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Rak koppling 103"/>
          <p:cNvCxnSpPr>
            <a:stCxn id="155" idx="1"/>
            <a:endCxn id="155" idx="1"/>
          </p:cNvCxnSpPr>
          <p:nvPr/>
        </p:nvCxnSpPr>
        <p:spPr>
          <a:xfrm>
            <a:off x="2905851" y="3754191"/>
            <a:ext cx="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Rak koppling 202"/>
          <p:cNvCxnSpPr/>
          <p:nvPr/>
        </p:nvCxnSpPr>
        <p:spPr>
          <a:xfrm flipH="1" flipV="1">
            <a:off x="2778065" y="3872958"/>
            <a:ext cx="121466" cy="5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Rak koppling 102"/>
          <p:cNvCxnSpPr/>
          <p:nvPr/>
        </p:nvCxnSpPr>
        <p:spPr>
          <a:xfrm flipH="1">
            <a:off x="2768635" y="922294"/>
            <a:ext cx="109288" cy="0"/>
          </a:xfrm>
          <a:prstGeom prst="line">
            <a:avLst/>
          </a:prstGeom>
          <a:pattFill prst="pct5">
            <a:fgClr>
              <a:srgbClr val="92D050"/>
            </a:fgClr>
            <a:bgClr>
              <a:schemeClr val="bg1"/>
            </a:bgClr>
          </a:pattFill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Rak koppling 106"/>
          <p:cNvCxnSpPr/>
          <p:nvPr/>
        </p:nvCxnSpPr>
        <p:spPr>
          <a:xfrm>
            <a:off x="2773341" y="916465"/>
            <a:ext cx="1308" cy="10640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Rak koppling 108"/>
          <p:cNvCxnSpPr/>
          <p:nvPr/>
        </p:nvCxnSpPr>
        <p:spPr>
          <a:xfrm>
            <a:off x="2181103" y="1275461"/>
            <a:ext cx="78372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Rak koppling 172"/>
          <p:cNvCxnSpPr/>
          <p:nvPr/>
        </p:nvCxnSpPr>
        <p:spPr>
          <a:xfrm flipH="1" flipV="1">
            <a:off x="393323" y="1301862"/>
            <a:ext cx="451997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ruta 188"/>
          <p:cNvSpPr txBox="1"/>
          <p:nvPr/>
        </p:nvSpPr>
        <p:spPr>
          <a:xfrm flipH="1">
            <a:off x="2127296" y="1028889"/>
            <a:ext cx="6510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30" name="Rak koppling 129"/>
          <p:cNvCxnSpPr/>
          <p:nvPr/>
        </p:nvCxnSpPr>
        <p:spPr>
          <a:xfrm flipH="1">
            <a:off x="2771953" y="1973450"/>
            <a:ext cx="9963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Rak koppling 228"/>
          <p:cNvCxnSpPr/>
          <p:nvPr/>
        </p:nvCxnSpPr>
        <p:spPr>
          <a:xfrm>
            <a:off x="2774942" y="3160381"/>
            <a:ext cx="16213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" name="Grupp 162"/>
          <p:cNvGrpSpPr/>
          <p:nvPr/>
        </p:nvGrpSpPr>
        <p:grpSpPr>
          <a:xfrm>
            <a:off x="10123360" y="5548172"/>
            <a:ext cx="1789315" cy="328738"/>
            <a:chOff x="0" y="1795542"/>
            <a:chExt cx="4744176" cy="4098181"/>
          </a:xfrm>
          <a:pattFill prst="pct90">
            <a:fgClr>
              <a:srgbClr val="92D050"/>
            </a:fgClr>
            <a:bgClr>
              <a:schemeClr val="bg1"/>
            </a:bgClr>
          </a:pattFill>
        </p:grpSpPr>
        <p:sp>
          <p:nvSpPr>
            <p:cNvPr id="165" name="Rektangel 164"/>
            <p:cNvSpPr/>
            <p:nvPr/>
          </p:nvSpPr>
          <p:spPr>
            <a:xfrm>
              <a:off x="0" y="1795542"/>
              <a:ext cx="4744176" cy="4098181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6" name="textruta 165"/>
            <p:cNvSpPr txBox="1"/>
            <p:nvPr/>
          </p:nvSpPr>
          <p:spPr>
            <a:xfrm>
              <a:off x="0" y="1795542"/>
              <a:ext cx="4744176" cy="4098181"/>
            </a:xfrm>
            <a:prstGeom prst="rect">
              <a:avLst/>
            </a:prstGeom>
            <a:solidFill>
              <a:srgbClr val="DFEA54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marL="0" marR="0" lvl="0" indent="0" algn="ctr" defTabSz="355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Sektion</a:t>
              </a:r>
            </a:p>
          </p:txBody>
        </p:sp>
      </p:grpSp>
      <p:sp>
        <p:nvSpPr>
          <p:cNvPr id="201" name="textruta 200"/>
          <p:cNvSpPr txBox="1"/>
          <p:nvPr/>
        </p:nvSpPr>
        <p:spPr>
          <a:xfrm>
            <a:off x="7800086" y="75761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47</a:t>
            </a: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2" name="textruta 201"/>
          <p:cNvSpPr txBox="1"/>
          <p:nvPr/>
        </p:nvSpPr>
        <p:spPr>
          <a:xfrm>
            <a:off x="8083058" y="72991"/>
            <a:ext cx="3674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sv-SE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14</a:t>
            </a:r>
            <a:r>
              <a:rPr kumimoji="0" lang="sv-S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4" name="textruta 203"/>
          <p:cNvSpPr txBox="1"/>
          <p:nvPr/>
        </p:nvSpPr>
        <p:spPr>
          <a:xfrm>
            <a:off x="6861827" y="36946"/>
            <a:ext cx="1754548" cy="25478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ERTMS Införande</a:t>
            </a: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5" name="textruta 204"/>
          <p:cNvSpPr txBox="1"/>
          <p:nvPr/>
        </p:nvSpPr>
        <p:spPr>
          <a:xfrm>
            <a:off x="6861827" y="291730"/>
            <a:ext cx="1754548" cy="2547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Christoffer Crafoord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0" name="textruta 209"/>
          <p:cNvSpPr txBox="1"/>
          <p:nvPr/>
        </p:nvSpPr>
        <p:spPr>
          <a:xfrm>
            <a:off x="8416706" y="14364"/>
            <a:ext cx="216658" cy="1538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TF</a:t>
            </a: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3" name="textruta 222"/>
          <p:cNvSpPr txBox="1"/>
          <p:nvPr/>
        </p:nvSpPr>
        <p:spPr>
          <a:xfrm>
            <a:off x="4279297" y="2864560"/>
            <a:ext cx="1754548" cy="254784"/>
          </a:xfrm>
          <a:prstGeom prst="rect">
            <a:avLst/>
          </a:prstGeom>
          <a:solidFill>
            <a:srgbClr val="D7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Program Syd</a:t>
            </a: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4" name="textruta 223"/>
          <p:cNvSpPr txBox="1"/>
          <p:nvPr/>
        </p:nvSpPr>
        <p:spPr>
          <a:xfrm>
            <a:off x="4279297" y="3119344"/>
            <a:ext cx="1754548" cy="2547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Sara Hellberg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5" name="textruta 224"/>
          <p:cNvSpPr txBox="1"/>
          <p:nvPr/>
        </p:nvSpPr>
        <p:spPr>
          <a:xfrm>
            <a:off x="5834176" y="2841978"/>
            <a:ext cx="216658" cy="1538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TF</a:t>
            </a: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7" name="textruta 226"/>
          <p:cNvSpPr txBox="1"/>
          <p:nvPr/>
        </p:nvSpPr>
        <p:spPr>
          <a:xfrm>
            <a:off x="6077308" y="2864560"/>
            <a:ext cx="1754548" cy="254784"/>
          </a:xfrm>
          <a:prstGeom prst="rect">
            <a:avLst/>
          </a:prstGeom>
          <a:solidFill>
            <a:srgbClr val="D7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Program Väst</a:t>
            </a: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8" name="textruta 227"/>
          <p:cNvSpPr txBox="1"/>
          <p:nvPr/>
        </p:nvSpPr>
        <p:spPr>
          <a:xfrm>
            <a:off x="6077308" y="3119344"/>
            <a:ext cx="1754548" cy="2547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Mikael Kristoferson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0" name="textruta 229"/>
          <p:cNvSpPr txBox="1"/>
          <p:nvPr/>
        </p:nvSpPr>
        <p:spPr>
          <a:xfrm>
            <a:off x="7632187" y="2841978"/>
            <a:ext cx="216658" cy="1538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TF</a:t>
            </a: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1" name="textruta 230"/>
          <p:cNvSpPr txBox="1"/>
          <p:nvPr/>
        </p:nvSpPr>
        <p:spPr>
          <a:xfrm>
            <a:off x="6661768" y="3465879"/>
            <a:ext cx="1754548" cy="246221"/>
          </a:xfrm>
          <a:prstGeom prst="rect">
            <a:avLst/>
          </a:prstGeom>
          <a:solidFill>
            <a:srgbClr val="D7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Program Mitt</a:t>
            </a: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2" name="textruta 231"/>
          <p:cNvSpPr txBox="1"/>
          <p:nvPr/>
        </p:nvSpPr>
        <p:spPr>
          <a:xfrm>
            <a:off x="6661768" y="3720663"/>
            <a:ext cx="1754548" cy="2547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Reza Derakhshanfar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3" name="textruta 232"/>
          <p:cNvSpPr txBox="1"/>
          <p:nvPr/>
        </p:nvSpPr>
        <p:spPr>
          <a:xfrm>
            <a:off x="8216647" y="3443297"/>
            <a:ext cx="216658" cy="1538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TF</a:t>
            </a: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4" name="textruta 233"/>
          <p:cNvSpPr txBox="1"/>
          <p:nvPr/>
        </p:nvSpPr>
        <p:spPr>
          <a:xfrm>
            <a:off x="8459779" y="3465879"/>
            <a:ext cx="1754548" cy="254784"/>
          </a:xfrm>
          <a:prstGeom prst="rect">
            <a:avLst/>
          </a:prstGeom>
          <a:solidFill>
            <a:srgbClr val="D7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Program Öst</a:t>
            </a: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textruta 234"/>
          <p:cNvSpPr txBox="1"/>
          <p:nvPr/>
        </p:nvSpPr>
        <p:spPr>
          <a:xfrm>
            <a:off x="8459779" y="3720663"/>
            <a:ext cx="1754548" cy="2547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Emma Beijer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6" name="textruta 235"/>
          <p:cNvSpPr txBox="1"/>
          <p:nvPr/>
        </p:nvSpPr>
        <p:spPr>
          <a:xfrm>
            <a:off x="10014658" y="3443297"/>
            <a:ext cx="216658" cy="1538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TF</a:t>
            </a: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7" name="textruta 236"/>
          <p:cNvSpPr txBox="1"/>
          <p:nvPr/>
        </p:nvSpPr>
        <p:spPr>
          <a:xfrm>
            <a:off x="10257790" y="3467461"/>
            <a:ext cx="1754548" cy="254784"/>
          </a:xfrm>
          <a:prstGeom prst="rect">
            <a:avLst/>
          </a:prstGeom>
          <a:solidFill>
            <a:srgbClr val="D7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Program Nord</a:t>
            </a: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8" name="textruta 237"/>
          <p:cNvSpPr txBox="1"/>
          <p:nvPr/>
        </p:nvSpPr>
        <p:spPr>
          <a:xfrm>
            <a:off x="10257790" y="3722245"/>
            <a:ext cx="1754548" cy="2547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Anna Malmlund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9" name="textruta 238"/>
          <p:cNvSpPr txBox="1"/>
          <p:nvPr/>
        </p:nvSpPr>
        <p:spPr>
          <a:xfrm>
            <a:off x="11812669" y="3444879"/>
            <a:ext cx="216658" cy="1538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TF</a:t>
            </a: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0" name="textruta 239"/>
          <p:cNvSpPr txBox="1"/>
          <p:nvPr/>
        </p:nvSpPr>
        <p:spPr>
          <a:xfrm>
            <a:off x="626224" y="1044584"/>
            <a:ext cx="1754548" cy="25478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PROJEKTSTYRNING</a:t>
            </a: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1" name="textruta 240"/>
          <p:cNvSpPr txBox="1"/>
          <p:nvPr/>
        </p:nvSpPr>
        <p:spPr>
          <a:xfrm>
            <a:off x="626224" y="1299368"/>
            <a:ext cx="1754548" cy="2547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Magnus Nordström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2" name="textruta 241"/>
          <p:cNvSpPr txBox="1"/>
          <p:nvPr/>
        </p:nvSpPr>
        <p:spPr>
          <a:xfrm>
            <a:off x="2181103" y="1022002"/>
            <a:ext cx="216658" cy="1538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TF</a:t>
            </a: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3" name="textruta 242"/>
          <p:cNvSpPr txBox="1"/>
          <p:nvPr/>
        </p:nvSpPr>
        <p:spPr>
          <a:xfrm>
            <a:off x="626224" y="3081246"/>
            <a:ext cx="1754548" cy="25478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UPPDRAGSLEDNING</a:t>
            </a: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4" name="textruta 243"/>
          <p:cNvSpPr txBox="1"/>
          <p:nvPr/>
        </p:nvSpPr>
        <p:spPr>
          <a:xfrm>
            <a:off x="626224" y="3336030"/>
            <a:ext cx="1754548" cy="2547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Jim Engberg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5" name="textruta 244"/>
          <p:cNvSpPr txBox="1"/>
          <p:nvPr/>
        </p:nvSpPr>
        <p:spPr>
          <a:xfrm>
            <a:off x="2181103" y="3058664"/>
            <a:ext cx="216658" cy="1538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TF</a:t>
            </a: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6" name="textruta 245"/>
          <p:cNvSpPr txBox="1"/>
          <p:nvPr/>
        </p:nvSpPr>
        <p:spPr>
          <a:xfrm>
            <a:off x="626224" y="5034602"/>
            <a:ext cx="1754548" cy="25478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STÖD</a:t>
            </a: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7" name="textruta 246"/>
          <p:cNvSpPr txBox="1"/>
          <p:nvPr/>
        </p:nvSpPr>
        <p:spPr>
          <a:xfrm>
            <a:off x="626224" y="5289386"/>
            <a:ext cx="1754548" cy="2547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 Gefvert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8" name="textruta 247"/>
          <p:cNvSpPr txBox="1"/>
          <p:nvPr/>
        </p:nvSpPr>
        <p:spPr>
          <a:xfrm>
            <a:off x="2181103" y="5012020"/>
            <a:ext cx="216658" cy="1538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TF</a:t>
            </a: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" name="textruta 251"/>
          <p:cNvSpPr txBox="1"/>
          <p:nvPr/>
        </p:nvSpPr>
        <p:spPr>
          <a:xfrm>
            <a:off x="2874259" y="923302"/>
            <a:ext cx="1001556" cy="138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Barbro Lundin</a:t>
            </a: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" name="textruta 252"/>
          <p:cNvSpPr txBox="1"/>
          <p:nvPr/>
        </p:nvSpPr>
        <p:spPr>
          <a:xfrm>
            <a:off x="2874259" y="777966"/>
            <a:ext cx="1001556" cy="138499"/>
          </a:xfrm>
          <a:prstGeom prst="rect">
            <a:avLst/>
          </a:prstGeom>
          <a:solidFill>
            <a:srgbClr val="DFEA54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Projektledning</a:t>
            </a:r>
            <a:endParaRPr kumimoji="0" lang="sv-SE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" name="textruta 253"/>
          <p:cNvSpPr txBox="1"/>
          <p:nvPr/>
        </p:nvSpPr>
        <p:spPr>
          <a:xfrm>
            <a:off x="3776511" y="731750"/>
            <a:ext cx="216658" cy="1538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TF</a:t>
            </a: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" name="textruta 254"/>
          <p:cNvSpPr txBox="1"/>
          <p:nvPr/>
        </p:nvSpPr>
        <p:spPr>
          <a:xfrm>
            <a:off x="2874259" y="1134479"/>
            <a:ext cx="1001556" cy="1384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Inst</a:t>
            </a:r>
            <a:r>
              <a:rPr kumimoji="0" lang="sv-SE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.&amp;</a:t>
            </a:r>
            <a:r>
              <a:rPr kumimoji="0" lang="sv-SE" sz="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Anläggn</a:t>
            </a:r>
            <a:r>
              <a:rPr kumimoji="0" lang="sv-SE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sv-SE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6" name="textruta 255"/>
          <p:cNvSpPr txBox="1"/>
          <p:nvPr/>
        </p:nvSpPr>
        <p:spPr>
          <a:xfrm>
            <a:off x="2874259" y="1275461"/>
            <a:ext cx="1001556" cy="138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Toni Svendsen</a:t>
            </a: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9" name="textruta 258"/>
          <p:cNvSpPr txBox="1"/>
          <p:nvPr/>
        </p:nvSpPr>
        <p:spPr>
          <a:xfrm>
            <a:off x="2875010" y="1625461"/>
            <a:ext cx="1001556" cy="138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Carl </a:t>
            </a:r>
            <a:r>
              <a:rPr kumimoji="0" lang="sv-SE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Refthammar</a:t>
            </a: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0" name="textruta 259"/>
          <p:cNvSpPr txBox="1"/>
          <p:nvPr/>
        </p:nvSpPr>
        <p:spPr>
          <a:xfrm>
            <a:off x="2875010" y="1480125"/>
            <a:ext cx="1001556" cy="138499"/>
          </a:xfrm>
          <a:prstGeom prst="rect">
            <a:avLst/>
          </a:prstGeom>
          <a:solidFill>
            <a:srgbClr val="DFEA54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Plan &amp; </a:t>
            </a:r>
            <a:r>
              <a:rPr kumimoji="0" lang="sv-SE" sz="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Koord</a:t>
            </a:r>
            <a:endParaRPr kumimoji="0" lang="sv-SE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1" name="textruta 260"/>
          <p:cNvSpPr txBox="1"/>
          <p:nvPr/>
        </p:nvSpPr>
        <p:spPr>
          <a:xfrm>
            <a:off x="3777262" y="1433909"/>
            <a:ext cx="216658" cy="1538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TF</a:t>
            </a: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2" name="textruta 261"/>
          <p:cNvSpPr txBox="1"/>
          <p:nvPr/>
        </p:nvSpPr>
        <p:spPr>
          <a:xfrm>
            <a:off x="2874259" y="1841993"/>
            <a:ext cx="1001556" cy="1384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Verksam.utv</a:t>
            </a:r>
            <a:endParaRPr kumimoji="0" lang="sv-SE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3" name="textruta 262"/>
          <p:cNvSpPr txBox="1"/>
          <p:nvPr/>
        </p:nvSpPr>
        <p:spPr>
          <a:xfrm>
            <a:off x="2874259" y="1982975"/>
            <a:ext cx="1001556" cy="138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Johan Myhrman</a:t>
            </a: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6" name="textruta 265"/>
          <p:cNvSpPr txBox="1"/>
          <p:nvPr/>
        </p:nvSpPr>
        <p:spPr>
          <a:xfrm>
            <a:off x="2875721" y="2458326"/>
            <a:ext cx="1001556" cy="138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Anders Olsén</a:t>
            </a: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7" name="textruta 266"/>
          <p:cNvSpPr txBox="1"/>
          <p:nvPr/>
        </p:nvSpPr>
        <p:spPr>
          <a:xfrm>
            <a:off x="2875721" y="2312990"/>
            <a:ext cx="1001556" cy="138499"/>
          </a:xfrm>
          <a:prstGeom prst="rect">
            <a:avLst/>
          </a:prstGeom>
          <a:solidFill>
            <a:srgbClr val="DFEA54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Projektering</a:t>
            </a:r>
            <a:endParaRPr kumimoji="0" lang="sv-SE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8" name="textruta 267"/>
          <p:cNvSpPr txBox="1"/>
          <p:nvPr/>
        </p:nvSpPr>
        <p:spPr>
          <a:xfrm>
            <a:off x="3777973" y="2266774"/>
            <a:ext cx="216658" cy="1538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TF</a:t>
            </a: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2" name="textruta 271"/>
          <p:cNvSpPr txBox="1"/>
          <p:nvPr/>
        </p:nvSpPr>
        <p:spPr>
          <a:xfrm>
            <a:off x="2880271" y="2812772"/>
            <a:ext cx="1001556" cy="138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Jörgen Lundegren</a:t>
            </a: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3" name="textruta 272"/>
          <p:cNvSpPr txBox="1"/>
          <p:nvPr/>
        </p:nvSpPr>
        <p:spPr>
          <a:xfrm>
            <a:off x="2880271" y="2667436"/>
            <a:ext cx="1001556" cy="138499"/>
          </a:xfrm>
          <a:prstGeom prst="rect">
            <a:avLst/>
          </a:prstGeom>
          <a:solidFill>
            <a:srgbClr val="DFEA54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Entreprenad</a:t>
            </a:r>
            <a:endParaRPr kumimoji="0" lang="sv-SE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4" name="textruta 273"/>
          <p:cNvSpPr txBox="1"/>
          <p:nvPr/>
        </p:nvSpPr>
        <p:spPr>
          <a:xfrm>
            <a:off x="3782523" y="2621220"/>
            <a:ext cx="216658" cy="1538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TF</a:t>
            </a: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5" name="textruta 274"/>
          <p:cNvSpPr txBox="1"/>
          <p:nvPr/>
        </p:nvSpPr>
        <p:spPr>
          <a:xfrm>
            <a:off x="2874259" y="3167218"/>
            <a:ext cx="1001556" cy="138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Miguel </a:t>
            </a:r>
            <a:r>
              <a:rPr kumimoji="0" lang="sv-SE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Amador</a:t>
            </a: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6" name="textruta 275"/>
          <p:cNvSpPr txBox="1"/>
          <p:nvPr/>
        </p:nvSpPr>
        <p:spPr>
          <a:xfrm>
            <a:off x="2874259" y="3021882"/>
            <a:ext cx="1001556" cy="138499"/>
          </a:xfrm>
          <a:prstGeom prst="rect">
            <a:avLst/>
          </a:prstGeom>
          <a:solidFill>
            <a:srgbClr val="DFEA54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Systemleverans</a:t>
            </a:r>
            <a:endParaRPr kumimoji="0" lang="sv-SE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7" name="textruta 276"/>
          <p:cNvSpPr txBox="1"/>
          <p:nvPr/>
        </p:nvSpPr>
        <p:spPr>
          <a:xfrm>
            <a:off x="3776511" y="2975666"/>
            <a:ext cx="216658" cy="1538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TF</a:t>
            </a: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8" name="textruta 277"/>
          <p:cNvSpPr txBox="1"/>
          <p:nvPr/>
        </p:nvSpPr>
        <p:spPr>
          <a:xfrm>
            <a:off x="2871589" y="3731730"/>
            <a:ext cx="1001556" cy="1384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Anlägg.Överl</a:t>
            </a:r>
            <a:r>
              <a:rPr kumimoji="0" lang="sv-SE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sv-SE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9" name="textruta 278"/>
          <p:cNvSpPr txBox="1"/>
          <p:nvPr/>
        </p:nvSpPr>
        <p:spPr>
          <a:xfrm>
            <a:off x="2871589" y="3872712"/>
            <a:ext cx="1001556" cy="138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Sara Angestam</a:t>
            </a: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0" name="textruta 279"/>
          <p:cNvSpPr txBox="1"/>
          <p:nvPr/>
        </p:nvSpPr>
        <p:spPr>
          <a:xfrm>
            <a:off x="2875292" y="3379325"/>
            <a:ext cx="1001556" cy="1384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Ibruktagning</a:t>
            </a:r>
            <a:endParaRPr kumimoji="0" lang="sv-SE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1" name="textruta 280"/>
          <p:cNvSpPr txBox="1"/>
          <p:nvPr/>
        </p:nvSpPr>
        <p:spPr>
          <a:xfrm>
            <a:off x="2875292" y="3520307"/>
            <a:ext cx="1001556" cy="138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Razvan</a:t>
            </a:r>
            <a:r>
              <a:rPr kumimoji="0" lang="sv-S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sv-SE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Bujila</a:t>
            </a: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82" name="Rak koppling 281"/>
          <p:cNvCxnSpPr/>
          <p:nvPr/>
        </p:nvCxnSpPr>
        <p:spPr>
          <a:xfrm>
            <a:off x="2905851" y="4227525"/>
            <a:ext cx="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textruta 282"/>
          <p:cNvSpPr txBox="1"/>
          <p:nvPr/>
        </p:nvSpPr>
        <p:spPr>
          <a:xfrm>
            <a:off x="2871589" y="4205064"/>
            <a:ext cx="1001556" cy="1384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Dig </a:t>
            </a:r>
            <a:r>
              <a:rPr kumimoji="0" lang="sv-SE" sz="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proj.hant</a:t>
            </a:r>
            <a:r>
              <a:rPr kumimoji="0" lang="sv-SE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sv-SE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4" name="textruta 283"/>
          <p:cNvSpPr txBox="1"/>
          <p:nvPr/>
        </p:nvSpPr>
        <p:spPr>
          <a:xfrm>
            <a:off x="2871589" y="4346046"/>
            <a:ext cx="1001556" cy="138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Frida Lewin</a:t>
            </a:r>
          </a:p>
        </p:txBody>
      </p:sp>
      <p:sp>
        <p:nvSpPr>
          <p:cNvPr id="285" name="textruta 284"/>
          <p:cNvSpPr txBox="1"/>
          <p:nvPr/>
        </p:nvSpPr>
        <p:spPr>
          <a:xfrm>
            <a:off x="2871589" y="4564189"/>
            <a:ext cx="1001556" cy="1384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Bygg, </a:t>
            </a:r>
            <a:r>
              <a:rPr kumimoji="0" lang="sv-SE" sz="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El,Tr-sä</a:t>
            </a:r>
            <a:endParaRPr kumimoji="0" lang="sv-SE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6" name="textruta 285"/>
          <p:cNvSpPr txBox="1"/>
          <p:nvPr/>
        </p:nvSpPr>
        <p:spPr>
          <a:xfrm>
            <a:off x="2871589" y="4705171"/>
            <a:ext cx="1001556" cy="138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Peter Assor</a:t>
            </a: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7" name="textruta 286"/>
          <p:cNvSpPr txBox="1"/>
          <p:nvPr/>
        </p:nvSpPr>
        <p:spPr>
          <a:xfrm>
            <a:off x="2871589" y="5089101"/>
            <a:ext cx="1001556" cy="138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Simon Dorfman</a:t>
            </a:r>
          </a:p>
        </p:txBody>
      </p:sp>
      <p:sp>
        <p:nvSpPr>
          <p:cNvPr id="288" name="textruta 287"/>
          <p:cNvSpPr txBox="1"/>
          <p:nvPr/>
        </p:nvSpPr>
        <p:spPr>
          <a:xfrm>
            <a:off x="2871589" y="4943765"/>
            <a:ext cx="1001556" cy="138499"/>
          </a:xfrm>
          <a:prstGeom prst="rect">
            <a:avLst/>
          </a:prstGeom>
          <a:solidFill>
            <a:srgbClr val="DFEA54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Upph&amp;Avtal</a:t>
            </a:r>
            <a:endParaRPr kumimoji="0" lang="sv-SE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9" name="textruta 288"/>
          <p:cNvSpPr txBox="1"/>
          <p:nvPr/>
        </p:nvSpPr>
        <p:spPr>
          <a:xfrm>
            <a:off x="3773841" y="4897549"/>
            <a:ext cx="216658" cy="1538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TF</a:t>
            </a: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90" name="Rak koppling 289"/>
          <p:cNvCxnSpPr/>
          <p:nvPr/>
        </p:nvCxnSpPr>
        <p:spPr>
          <a:xfrm>
            <a:off x="2905851" y="5365326"/>
            <a:ext cx="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" name="textruta 290"/>
          <p:cNvSpPr txBox="1"/>
          <p:nvPr/>
        </p:nvSpPr>
        <p:spPr>
          <a:xfrm>
            <a:off x="2871589" y="5342865"/>
            <a:ext cx="1001556" cy="1384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Mark, Bygglov</a:t>
            </a:r>
            <a:endParaRPr kumimoji="0" lang="sv-SE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2" name="textruta 291"/>
          <p:cNvSpPr txBox="1"/>
          <p:nvPr/>
        </p:nvSpPr>
        <p:spPr>
          <a:xfrm>
            <a:off x="2871589" y="5483847"/>
            <a:ext cx="1001556" cy="1231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Carolina von Eggers</a:t>
            </a: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3" name="textruta 292"/>
          <p:cNvSpPr txBox="1"/>
          <p:nvPr/>
        </p:nvSpPr>
        <p:spPr>
          <a:xfrm>
            <a:off x="2871589" y="5701990"/>
            <a:ext cx="1001556" cy="1384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Miljö</a:t>
            </a:r>
            <a:endParaRPr kumimoji="0" lang="sv-SE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4" name="textruta 293"/>
          <p:cNvSpPr txBox="1"/>
          <p:nvPr/>
        </p:nvSpPr>
        <p:spPr>
          <a:xfrm>
            <a:off x="2871589" y="5842972"/>
            <a:ext cx="1001556" cy="138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Viktoria Renberg</a:t>
            </a: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5" name="textruta 294"/>
          <p:cNvSpPr txBox="1"/>
          <p:nvPr/>
        </p:nvSpPr>
        <p:spPr>
          <a:xfrm>
            <a:off x="2871589" y="6092601"/>
            <a:ext cx="1001556" cy="1384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Inköp</a:t>
            </a:r>
            <a:endParaRPr kumimoji="0" lang="sv-SE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textruta 295"/>
          <p:cNvSpPr txBox="1"/>
          <p:nvPr/>
        </p:nvSpPr>
        <p:spPr>
          <a:xfrm>
            <a:off x="2871589" y="6233583"/>
            <a:ext cx="1001556" cy="138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Constantin Vencu</a:t>
            </a: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7" name="textruta 296"/>
          <p:cNvSpPr txBox="1"/>
          <p:nvPr/>
        </p:nvSpPr>
        <p:spPr>
          <a:xfrm>
            <a:off x="2871589" y="6602565"/>
            <a:ext cx="1001556" cy="138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Peter Assor</a:t>
            </a: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8" name="textruta 297"/>
          <p:cNvSpPr txBox="1"/>
          <p:nvPr/>
        </p:nvSpPr>
        <p:spPr>
          <a:xfrm>
            <a:off x="2871589" y="6457229"/>
            <a:ext cx="1001556" cy="138499"/>
          </a:xfrm>
          <a:prstGeom prst="rect">
            <a:avLst/>
          </a:prstGeom>
          <a:solidFill>
            <a:srgbClr val="DFEA54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Säkerhetssam</a:t>
            </a:r>
            <a:r>
              <a:rPr kumimoji="0" lang="sv-SE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sv-SE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9" name="textruta 298"/>
          <p:cNvSpPr txBox="1"/>
          <p:nvPr/>
        </p:nvSpPr>
        <p:spPr>
          <a:xfrm>
            <a:off x="3773841" y="6411013"/>
            <a:ext cx="216658" cy="1538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TF</a:t>
            </a: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7" name="textruta 316"/>
          <p:cNvSpPr txBox="1"/>
          <p:nvPr/>
        </p:nvSpPr>
        <p:spPr>
          <a:xfrm>
            <a:off x="10122987" y="6418411"/>
            <a:ext cx="1789406" cy="322653"/>
          </a:xfrm>
          <a:prstGeom prst="rect">
            <a:avLst/>
          </a:prstGeom>
          <a:solidFill>
            <a:srgbClr val="00B0F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marL="0" marR="0" lvl="0" indent="0" algn="ctr" defTabSz="355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Individuell</a:t>
            </a:r>
          </a:p>
        </p:txBody>
      </p:sp>
      <p:cxnSp>
        <p:nvCxnSpPr>
          <p:cNvPr id="151" name="Rak koppling 150"/>
          <p:cNvCxnSpPr/>
          <p:nvPr/>
        </p:nvCxnSpPr>
        <p:spPr>
          <a:xfrm flipH="1">
            <a:off x="2777199" y="2540467"/>
            <a:ext cx="2513" cy="13383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Rak koppling 156"/>
          <p:cNvCxnSpPr/>
          <p:nvPr/>
        </p:nvCxnSpPr>
        <p:spPr>
          <a:xfrm>
            <a:off x="6822356" y="1752815"/>
            <a:ext cx="205297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Rak koppling 157"/>
          <p:cNvCxnSpPr/>
          <p:nvPr/>
        </p:nvCxnSpPr>
        <p:spPr>
          <a:xfrm>
            <a:off x="6685692" y="1103396"/>
            <a:ext cx="205297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textruta 212"/>
          <p:cNvSpPr txBox="1"/>
          <p:nvPr/>
        </p:nvSpPr>
        <p:spPr>
          <a:xfrm>
            <a:off x="5670279" y="840981"/>
            <a:ext cx="1754548" cy="25478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STAB</a:t>
            </a: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4" name="textruta 213"/>
          <p:cNvSpPr txBox="1"/>
          <p:nvPr/>
        </p:nvSpPr>
        <p:spPr>
          <a:xfrm>
            <a:off x="5670279" y="1095765"/>
            <a:ext cx="1754548" cy="2547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Ulrica Morin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7" name="textruta 216"/>
          <p:cNvSpPr txBox="1"/>
          <p:nvPr/>
        </p:nvSpPr>
        <p:spPr>
          <a:xfrm>
            <a:off x="7225158" y="818399"/>
            <a:ext cx="216658" cy="1538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TF</a:t>
            </a: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8" name="textruta 217"/>
          <p:cNvSpPr txBox="1"/>
          <p:nvPr/>
        </p:nvSpPr>
        <p:spPr>
          <a:xfrm>
            <a:off x="5670279" y="1498031"/>
            <a:ext cx="1754548" cy="25478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PORTFÖLJSTYRNING</a:t>
            </a: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9" name="textruta 218"/>
          <p:cNvSpPr txBox="1"/>
          <p:nvPr/>
        </p:nvSpPr>
        <p:spPr>
          <a:xfrm>
            <a:off x="5670279" y="1752815"/>
            <a:ext cx="1754548" cy="2547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Emma Beijer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textruta 219"/>
          <p:cNvSpPr txBox="1"/>
          <p:nvPr/>
        </p:nvSpPr>
        <p:spPr>
          <a:xfrm>
            <a:off x="7225158" y="1475449"/>
            <a:ext cx="216658" cy="1538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TF</a:t>
            </a: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1" name="textruta 210"/>
          <p:cNvSpPr txBox="1"/>
          <p:nvPr/>
        </p:nvSpPr>
        <p:spPr>
          <a:xfrm>
            <a:off x="8222543" y="973826"/>
            <a:ext cx="1503482" cy="1384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Säkerhet (</a:t>
            </a:r>
            <a:r>
              <a:rPr kumimoji="0" lang="sv-SE" sz="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</a:t>
            </a:r>
            <a:r>
              <a:rPr kumimoji="0" lang="sv-SE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IT, Inf, SH)</a:t>
            </a:r>
            <a:endParaRPr kumimoji="0" lang="sv-SE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2" name="textruta 211"/>
          <p:cNvSpPr txBox="1"/>
          <p:nvPr/>
        </p:nvSpPr>
        <p:spPr>
          <a:xfrm>
            <a:off x="8222543" y="1114808"/>
            <a:ext cx="1503482" cy="138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Helene Jarefors</a:t>
            </a: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1" name="textruta 220"/>
          <p:cNvSpPr txBox="1"/>
          <p:nvPr/>
        </p:nvSpPr>
        <p:spPr>
          <a:xfrm>
            <a:off x="8222543" y="1622633"/>
            <a:ext cx="1503482" cy="13849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Senior Rådgivare</a:t>
            </a:r>
            <a:endParaRPr kumimoji="0" lang="sv-SE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2" name="textruta 221"/>
          <p:cNvSpPr txBox="1"/>
          <p:nvPr/>
        </p:nvSpPr>
        <p:spPr>
          <a:xfrm>
            <a:off x="8222543" y="1763615"/>
            <a:ext cx="1503482" cy="138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Stefan Scherp</a:t>
            </a: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4" name="textruta 153"/>
          <p:cNvSpPr txBox="1"/>
          <p:nvPr/>
        </p:nvSpPr>
        <p:spPr>
          <a:xfrm>
            <a:off x="8356615" y="6478273"/>
            <a:ext cx="216658" cy="1538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TF</a:t>
            </a: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5" name="textruta 154"/>
          <p:cNvSpPr txBox="1"/>
          <p:nvPr/>
        </p:nvSpPr>
        <p:spPr>
          <a:xfrm>
            <a:off x="8616375" y="6411013"/>
            <a:ext cx="1171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Tillförordnad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textruta 135"/>
          <p:cNvSpPr txBox="1"/>
          <p:nvPr/>
        </p:nvSpPr>
        <p:spPr>
          <a:xfrm>
            <a:off x="10408911" y="1162185"/>
            <a:ext cx="1503482" cy="13849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HR</a:t>
            </a:r>
            <a:endParaRPr kumimoji="0" lang="sv-SE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textruta 136"/>
          <p:cNvSpPr txBox="1"/>
          <p:nvPr/>
        </p:nvSpPr>
        <p:spPr>
          <a:xfrm>
            <a:off x="10408911" y="1303167"/>
            <a:ext cx="1503482" cy="138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Karin Teschke</a:t>
            </a: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textruta 137"/>
          <p:cNvSpPr txBox="1"/>
          <p:nvPr/>
        </p:nvSpPr>
        <p:spPr>
          <a:xfrm>
            <a:off x="10408911" y="1546498"/>
            <a:ext cx="1503482" cy="13849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Kommunikation</a:t>
            </a:r>
            <a:endParaRPr kumimoji="0" lang="sv-SE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textruta 138"/>
          <p:cNvSpPr txBox="1"/>
          <p:nvPr/>
        </p:nvSpPr>
        <p:spPr>
          <a:xfrm>
            <a:off x="10408911" y="1687480"/>
            <a:ext cx="1503482" cy="138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Ulrika Ericson</a:t>
            </a: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Platshållare för sidfot 5"/>
          <p:cNvSpPr>
            <a:spLocks noGrp="1"/>
          </p:cNvSpPr>
          <p:nvPr>
            <p:ph type="ftr" sz="quarter" idx="4294967295"/>
          </p:nvPr>
        </p:nvSpPr>
        <p:spPr>
          <a:xfrm>
            <a:off x="3189284" y="37326"/>
            <a:ext cx="1619793" cy="551893"/>
          </a:xfrm>
          <a:prstGeom prst="rect">
            <a:avLst/>
          </a:prstGeom>
          <a:solidFill>
            <a:schemeClr val="bg1">
              <a:lumMod val="85000"/>
              <a:alpha val="85098"/>
            </a:scheme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Menti.com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70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Mätning: 3714 8597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Frågor: 4517 8085</a:t>
            </a:r>
            <a:endParaRPr kumimoji="0" lang="sv-SE" sz="1200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32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r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B0971F6B-2E0E-4396-8EB5-8D30FD8344A3}" vid="{D7173223-B33E-4077-ABD4-035AAFC9D125}"/>
    </a:ext>
  </a:extLst>
</a:theme>
</file>

<file path=ppt/theme/theme10.xml><?xml version="1.0" encoding="utf-8"?>
<a:theme xmlns:a="http://schemas.openxmlformats.org/drawingml/2006/main" name="2_Rubrik med logga, titel, datum och sidnr">
  <a:themeElements>
    <a:clrScheme name="TrV_Colou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70000"/>
      </a:accent1>
      <a:accent2>
        <a:srgbClr val="505050"/>
      </a:accent2>
      <a:accent3>
        <a:srgbClr val="870000"/>
      </a:accent3>
      <a:accent4>
        <a:srgbClr val="FF0000"/>
      </a:accent4>
      <a:accent5>
        <a:srgbClr val="A0A0A0"/>
      </a:accent5>
      <a:accent6>
        <a:srgbClr val="5F0000"/>
      </a:accent6>
      <a:hlink>
        <a:srgbClr val="0070C0"/>
      </a:hlink>
      <a:folHlink>
        <a:srgbClr val="870000"/>
      </a:folHlink>
    </a:clrScheme>
    <a:fontScheme name="TrV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Trafikverket.potm" id="{E4C32268-6B05-4A14-A7CC-925A1902777C}" vid="{5B4D5900-CC3B-48ED-AB25-DF4995913194}"/>
    </a:ext>
  </a:extLst>
</a:theme>
</file>

<file path=ppt/theme/theme11.xml><?xml version="1.0" encoding="utf-8"?>
<a:theme xmlns:a="http://schemas.openxmlformats.org/drawingml/2006/main" name="3_Rubrik med logga, titel, datum och sidnr">
  <a:themeElements>
    <a:clrScheme name="TrV_Colou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70000"/>
      </a:accent1>
      <a:accent2>
        <a:srgbClr val="505050"/>
      </a:accent2>
      <a:accent3>
        <a:srgbClr val="870000"/>
      </a:accent3>
      <a:accent4>
        <a:srgbClr val="FF0000"/>
      </a:accent4>
      <a:accent5>
        <a:srgbClr val="A0A0A0"/>
      </a:accent5>
      <a:accent6>
        <a:srgbClr val="5F0000"/>
      </a:accent6>
      <a:hlink>
        <a:srgbClr val="0070C0"/>
      </a:hlink>
      <a:folHlink>
        <a:srgbClr val="870000"/>
      </a:folHlink>
    </a:clrScheme>
    <a:fontScheme name="TrV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Trafikverket.potm" id="{E4C32268-6B05-4A14-A7CC-925A1902777C}" vid="{5B4D5900-CC3B-48ED-AB25-DF4995913194}"/>
    </a:ext>
  </a:extLst>
</a:theme>
</file>

<file path=ppt/theme/theme12.xml><?xml version="1.0" encoding="utf-8"?>
<a:theme xmlns:a="http://schemas.openxmlformats.org/drawingml/2006/main" name="5_Rubrik med logga, titel, datum och sidnr">
  <a:themeElements>
    <a:clrScheme name="TrV_Colou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70000"/>
      </a:accent1>
      <a:accent2>
        <a:srgbClr val="505050"/>
      </a:accent2>
      <a:accent3>
        <a:srgbClr val="870000"/>
      </a:accent3>
      <a:accent4>
        <a:srgbClr val="FF0000"/>
      </a:accent4>
      <a:accent5>
        <a:srgbClr val="A0A0A0"/>
      </a:accent5>
      <a:accent6>
        <a:srgbClr val="5F0000"/>
      </a:accent6>
      <a:hlink>
        <a:srgbClr val="0070C0"/>
      </a:hlink>
      <a:folHlink>
        <a:srgbClr val="870000"/>
      </a:folHlink>
    </a:clrScheme>
    <a:fontScheme name="TrV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Trafikverket.potm" id="{E4C32268-6B05-4A14-A7CC-925A1902777C}" vid="{5B4D5900-CC3B-48ED-AB25-DF4995913194}"/>
    </a:ext>
  </a:extLst>
</a:theme>
</file>

<file path=ppt/theme/theme13.xml><?xml version="1.0" encoding="utf-8"?>
<a:theme xmlns:a="http://schemas.openxmlformats.org/drawingml/2006/main" name="Office-tema">
  <a:themeElements>
    <a:clrScheme name="TrV_Colou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70000"/>
      </a:accent1>
      <a:accent2>
        <a:srgbClr val="505050"/>
      </a:accent2>
      <a:accent3>
        <a:srgbClr val="870000"/>
      </a:accent3>
      <a:accent4>
        <a:srgbClr val="FF0000"/>
      </a:accent4>
      <a:accent5>
        <a:srgbClr val="A0A0A0"/>
      </a:accent5>
      <a:accent6>
        <a:srgbClr val="5F0000"/>
      </a:accent6>
      <a:hlink>
        <a:srgbClr val="0070C0"/>
      </a:hlink>
      <a:folHlink>
        <a:srgbClr val="870000"/>
      </a:folHlink>
    </a:clrScheme>
    <a:fontScheme name="TrV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-tema">
  <a:themeElements>
    <a:clrScheme name="TrV_Colou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70000"/>
      </a:accent1>
      <a:accent2>
        <a:srgbClr val="505050"/>
      </a:accent2>
      <a:accent3>
        <a:srgbClr val="870000"/>
      </a:accent3>
      <a:accent4>
        <a:srgbClr val="FF0000"/>
      </a:accent4>
      <a:accent5>
        <a:srgbClr val="A0A0A0"/>
      </a:accent5>
      <a:accent6>
        <a:srgbClr val="5F0000"/>
      </a:accent6>
      <a:hlink>
        <a:srgbClr val="0070C0"/>
      </a:hlink>
      <a:folHlink>
        <a:srgbClr val="870000"/>
      </a:folHlink>
    </a:clrScheme>
    <a:fontScheme name="TrV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ubrik med logga, titel, datum och sidnr">
  <a:themeElements>
    <a:clrScheme name="TrV_Colou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70000"/>
      </a:accent1>
      <a:accent2>
        <a:srgbClr val="505050"/>
      </a:accent2>
      <a:accent3>
        <a:srgbClr val="870000"/>
      </a:accent3>
      <a:accent4>
        <a:srgbClr val="FF0000"/>
      </a:accent4>
      <a:accent5>
        <a:srgbClr val="A0A0A0"/>
      </a:accent5>
      <a:accent6>
        <a:srgbClr val="5F0000"/>
      </a:accent6>
      <a:hlink>
        <a:srgbClr val="0070C0"/>
      </a:hlink>
      <a:folHlink>
        <a:srgbClr val="870000"/>
      </a:folHlink>
    </a:clrScheme>
    <a:fontScheme name="TrV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B0971F6B-2E0E-4396-8EB5-8D30FD8344A3}" vid="{BE482BF7-60C6-4C91-8161-795FAB4CA510}"/>
    </a:ext>
  </a:extLst>
</a:theme>
</file>

<file path=ppt/theme/theme3.xml><?xml version="1.0" encoding="utf-8"?>
<a:theme xmlns:a="http://schemas.openxmlformats.org/drawingml/2006/main" name="1_Star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B0971F6B-2E0E-4396-8EB5-8D30FD8344A3}" vid="{D7173223-B33E-4077-ABD4-035AAFC9D125}"/>
    </a:ext>
  </a:extLst>
</a:theme>
</file>

<file path=ppt/theme/theme4.xml><?xml version="1.0" encoding="utf-8"?>
<a:theme xmlns:a="http://schemas.openxmlformats.org/drawingml/2006/main" name="1_Rubrik med logga, titel, datum och sidnr">
  <a:themeElements>
    <a:clrScheme name="TrV_Colou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70000"/>
      </a:accent1>
      <a:accent2>
        <a:srgbClr val="505050"/>
      </a:accent2>
      <a:accent3>
        <a:srgbClr val="870000"/>
      </a:accent3>
      <a:accent4>
        <a:srgbClr val="FF0000"/>
      </a:accent4>
      <a:accent5>
        <a:srgbClr val="A0A0A0"/>
      </a:accent5>
      <a:accent6>
        <a:srgbClr val="5F0000"/>
      </a:accent6>
      <a:hlink>
        <a:srgbClr val="0070C0"/>
      </a:hlink>
      <a:folHlink>
        <a:srgbClr val="870000"/>
      </a:folHlink>
    </a:clrScheme>
    <a:fontScheme name="TrV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Trafikverket.potm" id="{E4C32268-6B05-4A14-A7CC-925A1902777C}" vid="{5B4D5900-CC3B-48ED-AB25-DF4995913194}"/>
    </a:ext>
  </a:extLst>
</a:theme>
</file>

<file path=ppt/theme/theme5.xml><?xml version="1.0" encoding="utf-8"?>
<a:theme xmlns:a="http://schemas.openxmlformats.org/drawingml/2006/main" name="4_Rubrik med logga, titel, datum och sidnr">
  <a:themeElements>
    <a:clrScheme name="TrV_Colou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70000"/>
      </a:accent1>
      <a:accent2>
        <a:srgbClr val="505050"/>
      </a:accent2>
      <a:accent3>
        <a:srgbClr val="870000"/>
      </a:accent3>
      <a:accent4>
        <a:srgbClr val="FF0000"/>
      </a:accent4>
      <a:accent5>
        <a:srgbClr val="A0A0A0"/>
      </a:accent5>
      <a:accent6>
        <a:srgbClr val="5F0000"/>
      </a:accent6>
      <a:hlink>
        <a:srgbClr val="0070C0"/>
      </a:hlink>
      <a:folHlink>
        <a:srgbClr val="870000"/>
      </a:folHlink>
    </a:clrScheme>
    <a:fontScheme name="TrV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Trafikverket.potm" id="{E4C32268-6B05-4A14-A7CC-925A1902777C}" vid="{5B4D5900-CC3B-48ED-AB25-DF4995913194}"/>
    </a:ext>
  </a:extLst>
</a:theme>
</file>

<file path=ppt/theme/theme6.xml><?xml version="1.0" encoding="utf-8"?>
<a:theme xmlns:a="http://schemas.openxmlformats.org/drawingml/2006/main" name="Blank">
  <a:themeElements>
    <a:clrScheme name="Bane NOR profilfarger">
      <a:dk1>
        <a:sysClr val="windowText" lastClr="000000"/>
      </a:dk1>
      <a:lt1>
        <a:sysClr val="window" lastClr="FFFFFF"/>
      </a:lt1>
      <a:dk2>
        <a:srgbClr val="1E285A"/>
      </a:dk2>
      <a:lt2>
        <a:srgbClr val="D2D4DE"/>
      </a:lt2>
      <a:accent1>
        <a:srgbClr val="1E285A"/>
      </a:accent1>
      <a:accent2>
        <a:srgbClr val="00AAFF"/>
      </a:accent2>
      <a:accent3>
        <a:srgbClr val="00E1CD"/>
      </a:accent3>
      <a:accent4>
        <a:srgbClr val="3C00F0"/>
      </a:accent4>
      <a:accent5>
        <a:srgbClr val="00F03C"/>
      </a:accent5>
      <a:accent6>
        <a:srgbClr val="787E9C"/>
      </a:accent6>
      <a:hlink>
        <a:srgbClr val="00AAFF"/>
      </a:hlink>
      <a:folHlink>
        <a:srgbClr val="00AAFF"/>
      </a:folHlink>
    </a:clrScheme>
    <a:fontScheme name="Bane NOR temaskrif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3175">
          <a:solidFill>
            <a:schemeClr val="tx2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AL Bane NOR v030717" id="{8BBC4CD8-0865-44F2-8BAC-F38A55AFA8C9}" vid="{7224E396-A418-4A10-9CE1-BF6587430AE6}"/>
    </a:ext>
  </a:extLst>
</a:theme>
</file>

<file path=ppt/theme/theme7.xml><?xml version="1.0" encoding="utf-8"?>
<a:theme xmlns:a="http://schemas.openxmlformats.org/drawingml/2006/main" name="2_Star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B0971F6B-2E0E-4396-8EB5-8D30FD8344A3}" vid="{D7173223-B33E-4077-ABD4-035AAFC9D125}"/>
    </a:ext>
  </a:extLst>
</a:theme>
</file>

<file path=ppt/theme/theme8.xml><?xml version="1.0" encoding="utf-8"?>
<a:theme xmlns:a="http://schemas.openxmlformats.org/drawingml/2006/main" name="6_Rubrik med logga, titel, datum och sidnr">
  <a:themeElements>
    <a:clrScheme name="TrV_Colou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70000"/>
      </a:accent1>
      <a:accent2>
        <a:srgbClr val="505050"/>
      </a:accent2>
      <a:accent3>
        <a:srgbClr val="870000"/>
      </a:accent3>
      <a:accent4>
        <a:srgbClr val="FF0000"/>
      </a:accent4>
      <a:accent5>
        <a:srgbClr val="A0A0A0"/>
      </a:accent5>
      <a:accent6>
        <a:srgbClr val="5F0000"/>
      </a:accent6>
      <a:hlink>
        <a:srgbClr val="0070C0"/>
      </a:hlink>
      <a:folHlink>
        <a:srgbClr val="870000"/>
      </a:folHlink>
    </a:clrScheme>
    <a:fontScheme name="TrV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Trafikverket.potm" id="{E4C32268-6B05-4A14-A7CC-925A1902777C}" vid="{5B4D5900-CC3B-48ED-AB25-DF4995913194}"/>
    </a:ext>
  </a:extLst>
</a:theme>
</file>

<file path=ppt/theme/theme9.xml><?xml version="1.0" encoding="utf-8"?>
<a:theme xmlns:a="http://schemas.openxmlformats.org/drawingml/2006/main" name="3_Star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B0971F6B-2E0E-4396-8EB5-8D30FD8344A3}" vid="{D7173223-B33E-4077-ABD4-035AAFC9D125}"/>
    </a:ext>
  </a:extLst>
</a:theme>
</file>

<file path=ppt/theme/themeOverride1.xml><?xml version="1.0" encoding="utf-8"?>
<a:themeOverride xmlns:a="http://schemas.openxmlformats.org/drawingml/2006/main">
  <a:clrScheme name="Bane NOR profilfarger">
    <a:dk1>
      <a:sysClr val="windowText" lastClr="000000"/>
    </a:dk1>
    <a:lt1>
      <a:sysClr val="window" lastClr="FFFFFF"/>
    </a:lt1>
    <a:dk2>
      <a:srgbClr val="1E285A"/>
    </a:dk2>
    <a:lt2>
      <a:srgbClr val="D2D4DE"/>
    </a:lt2>
    <a:accent1>
      <a:srgbClr val="1E285A"/>
    </a:accent1>
    <a:accent2>
      <a:srgbClr val="00AAFF"/>
    </a:accent2>
    <a:accent3>
      <a:srgbClr val="00E1CD"/>
    </a:accent3>
    <a:accent4>
      <a:srgbClr val="3C00F0"/>
    </a:accent4>
    <a:accent5>
      <a:srgbClr val="00F03C"/>
    </a:accent5>
    <a:accent6>
      <a:srgbClr val="787E9C"/>
    </a:accent6>
    <a:hlink>
      <a:srgbClr val="00AAFF"/>
    </a:hlink>
    <a:folHlink>
      <a:srgbClr val="00AAFF"/>
    </a:folHlink>
  </a:clrScheme>
</a:themeOverride>
</file>

<file path=ppt/theme/themeOverride2.xml><?xml version="1.0" encoding="utf-8"?>
<a:themeOverride xmlns:a="http://schemas.openxmlformats.org/drawingml/2006/main">
  <a:clrScheme name="Bane NOR profilfarger">
    <a:dk1>
      <a:sysClr val="windowText" lastClr="000000"/>
    </a:dk1>
    <a:lt1>
      <a:sysClr val="window" lastClr="FFFFFF"/>
    </a:lt1>
    <a:dk2>
      <a:srgbClr val="1E285A"/>
    </a:dk2>
    <a:lt2>
      <a:srgbClr val="D2D4DE"/>
    </a:lt2>
    <a:accent1>
      <a:srgbClr val="1E285A"/>
    </a:accent1>
    <a:accent2>
      <a:srgbClr val="00AAFF"/>
    </a:accent2>
    <a:accent3>
      <a:srgbClr val="00E1CD"/>
    </a:accent3>
    <a:accent4>
      <a:srgbClr val="3C00F0"/>
    </a:accent4>
    <a:accent5>
      <a:srgbClr val="00F03C"/>
    </a:accent5>
    <a:accent6>
      <a:srgbClr val="787E9C"/>
    </a:accent6>
    <a:hlink>
      <a:srgbClr val="00AAFF"/>
    </a:hlink>
    <a:folHlink>
      <a:srgbClr val="00AAFF"/>
    </a:folHlink>
  </a:clrScheme>
</a:themeOverride>
</file>

<file path=ppt/theme/themeOverride3.xml><?xml version="1.0" encoding="utf-8"?>
<a:themeOverride xmlns:a="http://schemas.openxmlformats.org/drawingml/2006/main">
  <a:clrScheme name="Bane NOR profilfarger">
    <a:dk1>
      <a:sysClr val="windowText" lastClr="000000"/>
    </a:dk1>
    <a:lt1>
      <a:sysClr val="window" lastClr="FFFFFF"/>
    </a:lt1>
    <a:dk2>
      <a:srgbClr val="1E285A"/>
    </a:dk2>
    <a:lt2>
      <a:srgbClr val="D2D4DE"/>
    </a:lt2>
    <a:accent1>
      <a:srgbClr val="1E285A"/>
    </a:accent1>
    <a:accent2>
      <a:srgbClr val="00AAFF"/>
    </a:accent2>
    <a:accent3>
      <a:srgbClr val="00E1CD"/>
    </a:accent3>
    <a:accent4>
      <a:srgbClr val="3C00F0"/>
    </a:accent4>
    <a:accent5>
      <a:srgbClr val="00F03C"/>
    </a:accent5>
    <a:accent6>
      <a:srgbClr val="787E9C"/>
    </a:accent6>
    <a:hlink>
      <a:srgbClr val="00AAFF"/>
    </a:hlink>
    <a:folHlink>
      <a:srgbClr val="00AAF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02C967DBA0AA4C8E493FC76DAD110B" ma:contentTypeVersion="11" ma:contentTypeDescription="Create a new document." ma:contentTypeScope="" ma:versionID="2dc44d8667eb2c6cbd203780843207bc">
  <xsd:schema xmlns:xsd="http://www.w3.org/2001/XMLSchema" xmlns:xs="http://www.w3.org/2001/XMLSchema" xmlns:p="http://schemas.microsoft.com/office/2006/metadata/properties" xmlns:ns2="862a6e03-da1c-4b30-99ea-c14b9b3c0ff4" targetNamespace="http://schemas.microsoft.com/office/2006/metadata/properties" ma:root="true" ma:fieldsID="10c77fbdfaeff6495e7e487d9fc9e519" ns2:_="">
    <xsd:import namespace="862a6e03-da1c-4b30-99ea-c14b9b3c0ff4"/>
    <xsd:element name="properties">
      <xsd:complexType>
        <xsd:sequence>
          <xsd:element name="documentManagement">
            <xsd:complexType>
              <xsd:all>
                <xsd:element ref="ns2:ID_x0020_Red_x0020_underlag_x0020_huvudlis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2a6e03-da1c-4b30-99ea-c14b9b3c0ff4" elementFormDefault="qualified">
    <xsd:import namespace="http://schemas.microsoft.com/office/2006/documentManagement/types"/>
    <xsd:import namespace="http://schemas.microsoft.com/office/infopath/2007/PartnerControls"/>
    <xsd:element name="ID_x0020_Red_x0020_underlag_x0020_huvudlista" ma:index="5" nillable="true" ma:displayName="ID Red underlag huvudlista" ma:list="{c8e40388-a3db-4341-8c58-50a5e02e905e}" ma:internalName="ID_x0020_Red_x0020_underlag_x0020_huvudlista" ma:readOnly="false" ma:showField="ID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Innehållstyp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D_x0020_Red_x0020_underlag_x0020_huvudlista xmlns="862a6e03-da1c-4b30-99ea-c14b9b3c0ff4">2728</ID_x0020_Red_x0020_underlag_x0020_huvudlista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8FB701A-DEE0-4CE1-A633-869129F4F302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031BC930-9FCE-4A8B-ACCE-D5D4D2222393}"/>
</file>

<file path=customXml/itemProps3.xml><?xml version="1.0" encoding="utf-8"?>
<ds:datastoreItem xmlns:ds="http://schemas.openxmlformats.org/officeDocument/2006/customXml" ds:itemID="{E74B4E73-29F5-4C44-AEDC-5752B130AE4E}">
  <ds:schemaRefs>
    <ds:schemaRef ds:uri="http://schemas.microsoft.com/office/2006/documentManagement/types"/>
    <ds:schemaRef ds:uri="http://purl.org/dc/elements/1.1/"/>
    <ds:schemaRef ds:uri="http://schemas.microsoft.com/sharepoint/v4"/>
    <ds:schemaRef ds:uri="658362f7-fa8e-4079-b721-43ffe086ec1b"/>
    <ds:schemaRef ds:uri="c835308f-5cdc-41ac-b657-a1635adb9fc5"/>
    <ds:schemaRef ds:uri="180215fc-4118-4605-8ae8-c8497d27c3f0"/>
    <ds:schemaRef ds:uri="043b222a-c966-41ec-9561-12f7b8496d62"/>
    <ds:schemaRef ds:uri="http://purl.org/dc/terms/"/>
    <ds:schemaRef ds:uri="http://www.w3.org/XML/1998/namespace"/>
    <ds:schemaRef ds:uri="be24cd59-6c88-44e8-89b6-25984f3b3bdb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Trafikverket"/>
    <ds:schemaRef ds:uri="149134c5-4cd9-48a8-af39-86aad5681bd6"/>
    <ds:schemaRef ds:uri="http://schemas.microsoft.com/sharepoint/v3"/>
  </ds:schemaRefs>
</ds:datastoreItem>
</file>

<file path=customXml/itemProps4.xml><?xml version="1.0" encoding="utf-8"?>
<ds:datastoreItem xmlns:ds="http://schemas.openxmlformats.org/officeDocument/2006/customXml" ds:itemID="{907995CE-3062-4DCB-913E-CA7C92E2CDC1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2D3ADD08-CB13-484A-BAF4-20E256E1F78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Presentation_Trafikverket</Template>
  <TotalTime>33119</TotalTime>
  <Words>378</Words>
  <Application>Microsoft Office PowerPoint</Application>
  <PresentationFormat>Bredbild</PresentationFormat>
  <Paragraphs>211</Paragraphs>
  <Slides>2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12</vt:i4>
      </vt:variant>
      <vt:variant>
        <vt:lpstr>Bildrubriker</vt:lpstr>
      </vt:variant>
      <vt:variant>
        <vt:i4>2</vt:i4>
      </vt:variant>
    </vt:vector>
  </HeadingPairs>
  <TitlesOfParts>
    <vt:vector size="17" baseType="lpstr">
      <vt:lpstr>Arial</vt:lpstr>
      <vt:lpstr>Calibri</vt:lpstr>
      <vt:lpstr>Calibri Light</vt:lpstr>
      <vt:lpstr>Start</vt:lpstr>
      <vt:lpstr>Rubrik med logga, titel, datum och sidnr</vt:lpstr>
      <vt:lpstr>1_Start</vt:lpstr>
      <vt:lpstr>1_Rubrik med logga, titel, datum och sidnr</vt:lpstr>
      <vt:lpstr>4_Rubrik med logga, titel, datum och sidnr</vt:lpstr>
      <vt:lpstr>Blank</vt:lpstr>
      <vt:lpstr>2_Start</vt:lpstr>
      <vt:lpstr>6_Rubrik med logga, titel, datum och sidnr</vt:lpstr>
      <vt:lpstr>3_Start</vt:lpstr>
      <vt:lpstr>2_Rubrik med logga, titel, datum och sidnr</vt:lpstr>
      <vt:lpstr>3_Rubrik med logga, titel, datum och sidnr</vt:lpstr>
      <vt:lpstr>5_Rubrik med logga, titel, datum och sidnr</vt:lpstr>
      <vt:lpstr>PowerPoint-presentation</vt:lpstr>
      <vt:lpstr>PowerPoint-presentation</vt:lpstr>
    </vt:vector>
  </TitlesOfParts>
  <Company>Trafikverket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ERTMS organisationsschema</dc:title>
  <dc:creator>Scherp Stefan, PRer</dc:creator>
  <cp:lastModifiedBy>Ericson Ulrika, KMesp</cp:lastModifiedBy>
  <cp:revision>383</cp:revision>
  <dcterms:created xsi:type="dcterms:W3CDTF">2021-01-31T18:43:31Z</dcterms:created>
  <dcterms:modified xsi:type="dcterms:W3CDTF">2022-03-01T10:02:54Z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0x0101009302C967DBA0AA4C8E493FC76DAD110B</vt:lpwstr>
  </property>
  <property fmtid="{D5CDD505-2E9C-101B-9397-08002B2CF9AE}" pid="3" name="TrvDocumentType">
    <vt:lpwstr>391;#UPPLADDAT DOKUMENT|7c5b34d8-57da-44ed-9451-2f10a78af863</vt:lpwstr>
  </property>
  <property fmtid="{D5CDD505-2E9C-101B-9397-08002B2CF9AE}" pid="4" name="TrvDocumentTemplateOwner">
    <vt:lpwstr>277</vt:lpwstr>
  </property>
  <property fmtid="{D5CDD505-2E9C-101B-9397-08002B2CF9AE}" pid="5" name="TrvDocumentTemplateStatus">
    <vt:lpwstr>Ska distribueras</vt:lpwstr>
  </property>
  <property fmtid="{D5CDD505-2E9C-101B-9397-08002B2CF9AE}" pid="6" name="TrvDocumentTemplateTitle">
    <vt:lpwstr>Presentation_Trafikverket</vt:lpwstr>
  </property>
  <property fmtid="{D5CDD505-2E9C-101B-9397-08002B2CF9AE}" pid="7" name="TrvDocumentTemplateDescription">
    <vt:lpwstr>PPT-mall, widescreen, som ska användas av verksamheten för att skapa presentationer.</vt:lpwstr>
  </property>
  <property fmtid="{D5CDD505-2E9C-101B-9397-08002B2CF9AE}" pid="8" name="TrvDocumentTemplateContact">
    <vt:lpwstr>579</vt:lpwstr>
  </property>
  <property fmtid="{D5CDD505-2E9C-101B-9397-08002B2CF9AE}" pid="9" name="TrvDocumentTemplateOwnerTaxHTField0">
    <vt:lpwstr>KM Kommunikation|65ba4904-7f87-411a-bf82-b389570b62aa</vt:lpwstr>
  </property>
  <property fmtid="{D5CDD505-2E9C-101B-9397-08002B2CF9AE}" pid="10" name="TrvDocumentTemplateCategoryTaxHTField0">
    <vt:lpwstr/>
  </property>
  <property fmtid="{D5CDD505-2E9C-101B-9397-08002B2CF9AE}" pid="11" name="TrvDocumentTemplateCategory">
    <vt:lpwstr/>
  </property>
  <property fmtid="{D5CDD505-2E9C-101B-9397-08002B2CF9AE}" pid="12" name="TrvDocumentTypeTaxHTField0">
    <vt:lpwstr>UPPLADDAT DOKUMENT|7c5b34d8-57da-44ed-9451-2f10a78af863</vt:lpwstr>
  </property>
  <property fmtid="{D5CDD505-2E9C-101B-9397-08002B2CF9AE}" pid="13" name="TrvProjectOrganization">
    <vt:lpwstr/>
  </property>
  <property fmtid="{D5CDD505-2E9C-101B-9397-08002B2CF9AE}" pid="14" name="TrvOwnSortPpg">
    <vt:lpwstr/>
  </property>
  <property fmtid="{D5CDD505-2E9C-101B-9397-08002B2CF9AE}" pid="15" name="Mötesforum">
    <vt:lpwstr>72;#Projektinformation|7f31a1b7-0852-4ac6-b3e2-048ea5947069</vt:lpwstr>
  </property>
  <property fmtid="{D5CDD505-2E9C-101B-9397-08002B2CF9AE}" pid="16" name="TrvUploadedDocumentType">
    <vt:lpwstr>391;#UPPLADDAT DOKUMENT|7c5b34d8-57da-44ed-9451-2f10a78af863</vt:lpwstr>
  </property>
  <property fmtid="{D5CDD505-2E9C-101B-9397-08002B2CF9AE}" pid="17" name="PpgDocumentStructure">
    <vt:lpwstr/>
  </property>
  <property fmtid="{D5CDD505-2E9C-101B-9397-08002B2CF9AE}" pid="18" name="Geografi">
    <vt:lpwstr>7;#N/A|8892e2e9-1ffe-4b4e-ad1c-3c3e5e4e48ec</vt:lpwstr>
  </property>
  <property fmtid="{D5CDD505-2E9C-101B-9397-08002B2CF9AE}" pid="19" name="PpgCategory">
    <vt:lpwstr/>
  </property>
  <property fmtid="{D5CDD505-2E9C-101B-9397-08002B2CF9AE}" pid="20" name="TrvProjectSort">
    <vt:lpwstr/>
  </property>
  <property fmtid="{D5CDD505-2E9C-101B-9397-08002B2CF9AE}" pid="21" name="TrvProductInvestType">
    <vt:lpwstr/>
  </property>
  <property fmtid="{D5CDD505-2E9C-101B-9397-08002B2CF9AE}" pid="22" name="TrvProductUType">
    <vt:lpwstr/>
  </property>
  <property fmtid="{D5CDD505-2E9C-101B-9397-08002B2CF9AE}" pid="23" name="Systeminformation">
    <vt:lpwstr>10;#N/A|6396df6c-a636-4daf-8435-3de5783dfd4f</vt:lpwstr>
  </property>
  <property fmtid="{D5CDD505-2E9C-101B-9397-08002B2CF9AE}" pid="24" name="Projektfunktion">
    <vt:lpwstr>19;#Programgemensamt|911b5078-45a6-408f-8ec4-19e588dc277b</vt:lpwstr>
  </property>
  <property fmtid="{D5CDD505-2E9C-101B-9397-08002B2CF9AE}" pid="25" name="_dlc_DocIdItemGuid">
    <vt:lpwstr>6a757723-f218-45eb-8c08-1ae33b23ec26</vt:lpwstr>
  </property>
  <property fmtid="{D5CDD505-2E9C-101B-9397-08002B2CF9AE}" pid="26" name="TrvCaseId">
    <vt:lpwstr/>
  </property>
  <property fmtid="{D5CDD505-2E9C-101B-9397-08002B2CF9AE}" pid="27" name="TrvAddressee">
    <vt:lpwstr/>
  </property>
  <property fmtid="{D5CDD505-2E9C-101B-9397-08002B2CF9AE}" pid="28" name="TrvCounterpartCaseId">
    <vt:lpwstr/>
  </property>
  <property fmtid="{D5CDD505-2E9C-101B-9397-08002B2CF9AE}" pid="29" name="TrvCopyTo">
    <vt:lpwstr/>
  </property>
  <property fmtid="{D5CDD505-2E9C-101B-9397-08002B2CF9AE}" pid="30" name="URL">
    <vt:lpwstr/>
  </property>
  <property fmtid="{D5CDD505-2E9C-101B-9397-08002B2CF9AE}" pid="31" name="TrvCounterpart">
    <vt:lpwstr/>
  </property>
  <property fmtid="{D5CDD505-2E9C-101B-9397-08002B2CF9AE}" pid="32" name="TrvApprovedBy">
    <vt:lpwstr/>
  </property>
  <property fmtid="{D5CDD505-2E9C-101B-9397-08002B2CF9AE}" pid="33" name="PpgTypeOfAct">
    <vt:lpwstr/>
  </property>
  <property fmtid="{D5CDD505-2E9C-101B-9397-08002B2CF9AE}" pid="34" name="TrvConfidentialityLevel">
    <vt:lpwstr>434;#Ska klassas|e2276ad6-a9d2-4145-a6ad-3ea87d20e505</vt:lpwstr>
  </property>
</Properties>
</file>