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5"/>
    <p:sldMasterId id="2147483648" r:id="rId6"/>
    <p:sldMasterId id="2147483657" r:id="rId7"/>
  </p:sldMasterIdLst>
  <p:notesMasterIdLst>
    <p:notesMasterId r:id="rId18"/>
  </p:notesMasterIdLst>
  <p:handoutMasterIdLst>
    <p:handoutMasterId r:id="rId19"/>
  </p:handoutMasterIdLst>
  <p:sldIdLst>
    <p:sldId id="300" r:id="rId8"/>
    <p:sldId id="301" r:id="rId9"/>
    <p:sldId id="318" r:id="rId10"/>
    <p:sldId id="311" r:id="rId11"/>
    <p:sldId id="316" r:id="rId12"/>
    <p:sldId id="312" r:id="rId13"/>
    <p:sldId id="317" r:id="rId14"/>
    <p:sldId id="313" r:id="rId15"/>
    <p:sldId id="319" r:id="rId16"/>
    <p:sldId id="320" r:id="rId1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242" userDrawn="1">
          <p15:clr>
            <a:srgbClr val="A4A3A4"/>
          </p15:clr>
        </p15:guide>
        <p15:guide id="2" orient="horz" pos="799" userDrawn="1">
          <p15:clr>
            <a:srgbClr val="A4A3A4"/>
          </p15:clr>
        </p15:guide>
        <p15:guide id="3" orient="horz" pos="3884" userDrawn="1">
          <p15:clr>
            <a:srgbClr val="A4A3A4"/>
          </p15:clr>
        </p15:guide>
        <p15:guide id="4" orient="horz" pos="2160" userDrawn="1">
          <p15:clr>
            <a:srgbClr val="A4A3A4"/>
          </p15:clr>
        </p15:guide>
        <p15:guide id="5" pos="43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0611"/>
    <a:srgbClr val="D80611"/>
    <a:srgbClr val="D7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0000" autoAdjust="0"/>
  </p:normalViewPr>
  <p:slideViewPr>
    <p:cSldViewPr snapToGrid="0">
      <p:cViewPr varScale="1">
        <p:scale>
          <a:sx n="66" d="100"/>
          <a:sy n="66" d="100"/>
        </p:scale>
        <p:origin x="672" y="78"/>
      </p:cViewPr>
      <p:guideLst>
        <p:guide pos="7242"/>
        <p:guide orient="horz" pos="799"/>
        <p:guide orient="horz" pos="3884"/>
        <p:guide orient="horz" pos="2160"/>
        <p:guide pos="438"/>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9" d="100"/>
          <a:sy n="89" d="100"/>
        </p:scale>
        <p:origin x="379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96ED4D-9974-4266-9636-7DF9434CB37C}" type="datetimeFigureOut">
              <a:rPr lang="sv-SE" smtClean="0"/>
              <a:t>2020-09-25</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75A873-DB4E-4F59-A8B1-757F0F4852CB}" type="slidenum">
              <a:rPr lang="sv-SE" smtClean="0"/>
              <a:t>‹#›</a:t>
            </a:fld>
            <a:endParaRPr lang="sv-SE"/>
          </a:p>
        </p:txBody>
      </p:sp>
    </p:spTree>
    <p:extLst>
      <p:ext uri="{BB962C8B-B14F-4D97-AF65-F5344CB8AC3E}">
        <p14:creationId xmlns:p14="http://schemas.microsoft.com/office/powerpoint/2010/main" val="4016867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92141-416E-49B0-82D1-A68B9C506992}" type="datetimeFigureOut">
              <a:rPr lang="sv-SE" smtClean="0"/>
              <a:t>2020-09-25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863A3-F6DA-432C-A68C-0B1EB56ED58E}" type="slidenum">
              <a:rPr lang="sv-SE" smtClean="0"/>
              <a:t>‹#›</a:t>
            </a:fld>
            <a:endParaRPr lang="sv-SE"/>
          </a:p>
        </p:txBody>
      </p:sp>
    </p:spTree>
    <p:extLst>
      <p:ext uri="{BB962C8B-B14F-4D97-AF65-F5344CB8AC3E}">
        <p14:creationId xmlns:p14="http://schemas.microsoft.com/office/powerpoint/2010/main" val="506493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rv">
    <p:spTree>
      <p:nvGrpSpPr>
        <p:cNvPr id="1" name=""/>
        <p:cNvGrpSpPr/>
        <p:nvPr/>
      </p:nvGrpSpPr>
      <p:grpSpPr>
        <a:xfrm>
          <a:off x="0" y="0"/>
          <a:ext cx="0" cy="0"/>
          <a:chOff x="0" y="0"/>
          <a:chExt cx="0" cy="0"/>
        </a:xfrm>
      </p:grpSpPr>
      <p:pic>
        <p:nvPicPr>
          <p:cNvPr id="4" name="Bildobjekt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340873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6" name="Platshållare för diagram 5"/>
          <p:cNvSpPr>
            <a:spLocks noGrp="1"/>
          </p:cNvSpPr>
          <p:nvPr>
            <p:ph type="chart" sz="quarter" idx="12" hasCustomPrompt="1"/>
          </p:nvPr>
        </p:nvSpPr>
        <p:spPr>
          <a:xfrm>
            <a:off x="696000" y="1269000"/>
            <a:ext cx="10800000" cy="4320000"/>
          </a:xfrm>
          <a:prstGeom prst="rect">
            <a:avLst/>
          </a:prstGeom>
        </p:spPr>
        <p:txBody>
          <a:bodyPr/>
          <a:lstStyle>
            <a:lvl1pPr marL="0" indent="0" algn="l">
              <a:buNone/>
              <a:defRPr/>
            </a:lvl1pPr>
          </a:lstStyle>
          <a:p>
            <a:r>
              <a:rPr lang="sv-SE" dirty="0" smtClean="0"/>
              <a:t>Diagram</a:t>
            </a:r>
            <a:endParaRPr lang="sv-SE" dirty="0"/>
          </a:p>
        </p:txBody>
      </p:sp>
      <p:sp>
        <p:nvSpPr>
          <p:cNvPr id="2" name="Platshållare för datum 1"/>
          <p:cNvSpPr>
            <a:spLocks noGrp="1"/>
          </p:cNvSpPr>
          <p:nvPr>
            <p:ph type="dt" sz="half" idx="13"/>
          </p:nvPr>
        </p:nvSpPr>
        <p:spPr/>
        <p:txBody>
          <a:bodyPr/>
          <a:lstStyle>
            <a:lvl1pPr>
              <a:defRPr sz="1000"/>
            </a:lvl1pPr>
          </a:lstStyle>
          <a:p>
            <a:endParaRPr lang="sv-SE" dirty="0"/>
          </a:p>
        </p:txBody>
      </p:sp>
      <p:sp>
        <p:nvSpPr>
          <p:cNvPr id="7" name="Platshållare för sidfot 6"/>
          <p:cNvSpPr>
            <a:spLocks noGrp="1"/>
          </p:cNvSpPr>
          <p:nvPr>
            <p:ph type="ftr" sz="quarter" idx="14"/>
          </p:nvPr>
        </p:nvSpPr>
        <p:spPr/>
        <p:txBody>
          <a:bodyPr/>
          <a:lstStyle>
            <a:lvl1pPr>
              <a:defRPr sz="1000"/>
            </a:lvl1pPr>
          </a:lstStyle>
          <a:p>
            <a:r>
              <a:rPr lang="sv-SE" smtClean="0"/>
              <a:t>Titel</a:t>
            </a:r>
            <a:endParaRPr lang="sv-SE" dirty="0"/>
          </a:p>
        </p:txBody>
      </p:sp>
      <p:sp>
        <p:nvSpPr>
          <p:cNvPr id="8" name="Platshållare för bildnummer 7"/>
          <p:cNvSpPr>
            <a:spLocks noGrp="1"/>
          </p:cNvSpPr>
          <p:nvPr>
            <p:ph type="sldNum" sz="quarter" idx="15"/>
          </p:nvPr>
        </p:nvSpPr>
        <p:spPr/>
        <p:txBody>
          <a:bodyPr/>
          <a:lstStyle>
            <a:lvl1pPr>
              <a:defRPr sz="1000"/>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855801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text &amp; diagram">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6000" y="1269000"/>
            <a:ext cx="10800000" cy="900000"/>
          </a:xfrm>
          <a:prstGeom prst="rect">
            <a:avLst/>
          </a:prstGeom>
        </p:spPr>
        <p:txBody>
          <a:bodyPr anchor="ctr"/>
          <a:lstStyle>
            <a:lvl1pPr algn="ctr">
              <a:defRPr sz="4000" baseline="0"/>
            </a:lvl1pPr>
          </a:lstStyle>
          <a:p>
            <a:r>
              <a:rPr lang="sv-SE" dirty="0" smtClean="0"/>
              <a:t>Klicka – lägg till rubrik</a:t>
            </a:r>
            <a:endParaRPr lang="sv-SE" dirty="0"/>
          </a:p>
        </p:txBody>
      </p:sp>
      <p:sp>
        <p:nvSpPr>
          <p:cNvPr id="8" name="Platshållare för text 7"/>
          <p:cNvSpPr>
            <a:spLocks noGrp="1"/>
          </p:cNvSpPr>
          <p:nvPr>
            <p:ph type="body" sz="quarter" idx="12" hasCustomPrompt="1"/>
          </p:nvPr>
        </p:nvSpPr>
        <p:spPr>
          <a:xfrm>
            <a:off x="696000" y="2170062"/>
            <a:ext cx="5040000" cy="3420000"/>
          </a:xfrm>
          <a:prstGeom prst="rect">
            <a:avLst/>
          </a:prstGeom>
        </p:spPr>
        <p:txBody>
          <a:bodyPr/>
          <a:lstStyle>
            <a:lvl1pPr marL="0" indent="0">
              <a:lnSpc>
                <a:spcPct val="100000"/>
              </a:lnSpc>
              <a:buNone/>
              <a:defRPr sz="2000" spc="0"/>
            </a:lvl1pPr>
            <a:lvl2pPr marL="232200" indent="0">
              <a:buNone/>
              <a:defRPr/>
            </a:lvl2pPr>
            <a:lvl3pPr marL="462600" indent="0">
              <a:buNone/>
              <a:defRPr/>
            </a:lvl3pPr>
            <a:lvl4pPr marL="693000" indent="0">
              <a:buNone/>
              <a:defRPr/>
            </a:lvl4pPr>
            <a:lvl5pPr marL="887400" indent="0">
              <a:buNone/>
              <a:defRPr/>
            </a:lvl5pPr>
          </a:lstStyle>
          <a:p>
            <a:pPr lvl="0"/>
            <a:r>
              <a:rPr lang="sv-SE" dirty="0" smtClean="0"/>
              <a:t>Skriv text här</a:t>
            </a:r>
            <a:endParaRPr lang="sv-SE" dirty="0"/>
          </a:p>
        </p:txBody>
      </p:sp>
      <p:sp>
        <p:nvSpPr>
          <p:cNvPr id="6" name="Platshållare för diagram 5"/>
          <p:cNvSpPr>
            <a:spLocks noGrp="1"/>
          </p:cNvSpPr>
          <p:nvPr>
            <p:ph type="chart" sz="quarter" idx="13" hasCustomPrompt="1"/>
          </p:nvPr>
        </p:nvSpPr>
        <p:spPr>
          <a:xfrm>
            <a:off x="6454800" y="2169000"/>
            <a:ext cx="5040000" cy="3421062"/>
          </a:xfrm>
          <a:prstGeom prst="rect">
            <a:avLst/>
          </a:prstGeom>
        </p:spPr>
        <p:txBody>
          <a:bodyPr/>
          <a:lstStyle>
            <a:lvl1pPr marL="0" indent="0">
              <a:buNone/>
              <a:defRPr/>
            </a:lvl1pPr>
          </a:lstStyle>
          <a:p>
            <a:r>
              <a:rPr lang="sv-SE" dirty="0" smtClean="0"/>
              <a:t>Diagram</a:t>
            </a:r>
            <a:endParaRPr lang="sv-SE" dirty="0"/>
          </a:p>
        </p:txBody>
      </p:sp>
      <p:sp>
        <p:nvSpPr>
          <p:cNvPr id="5" name="Platshållare för datum 4"/>
          <p:cNvSpPr>
            <a:spLocks noGrp="1"/>
          </p:cNvSpPr>
          <p:nvPr>
            <p:ph type="dt" sz="half" idx="14"/>
          </p:nvPr>
        </p:nvSpPr>
        <p:spPr/>
        <p:txBody>
          <a:bodyPr/>
          <a:lstStyle>
            <a:lvl1pPr>
              <a:defRPr sz="1000"/>
            </a:lvl1pPr>
          </a:lstStyle>
          <a:p>
            <a:endParaRPr lang="sv-SE" dirty="0"/>
          </a:p>
        </p:txBody>
      </p:sp>
      <p:sp>
        <p:nvSpPr>
          <p:cNvPr id="9" name="Platshållare för sidfot 8"/>
          <p:cNvSpPr>
            <a:spLocks noGrp="1"/>
          </p:cNvSpPr>
          <p:nvPr>
            <p:ph type="ftr" sz="quarter" idx="15"/>
          </p:nvPr>
        </p:nvSpPr>
        <p:spPr/>
        <p:txBody>
          <a:bodyPr/>
          <a:lstStyle>
            <a:lvl1pPr>
              <a:defRPr sz="1000"/>
            </a:lvl1pPr>
          </a:lstStyle>
          <a:p>
            <a:r>
              <a:rPr lang="sv-SE" smtClean="0"/>
              <a:t>Titel</a:t>
            </a:r>
            <a:endParaRPr lang="sv-SE" dirty="0"/>
          </a:p>
        </p:txBody>
      </p:sp>
      <p:sp>
        <p:nvSpPr>
          <p:cNvPr id="10" name="Platshållare för bildnummer 9"/>
          <p:cNvSpPr>
            <a:spLocks noGrp="1"/>
          </p:cNvSpPr>
          <p:nvPr>
            <p:ph type="sldNum" sz="quarter" idx="16"/>
          </p:nvPr>
        </p:nvSpPr>
        <p:spPr/>
        <p:txBody>
          <a:bodyPr/>
          <a:lstStyle>
            <a:lvl1pPr>
              <a:defRPr sz="1000"/>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271586948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amp; text röd bakgrund">
    <p:bg>
      <p:bgPr>
        <a:solidFill>
          <a:srgbClr val="D70000"/>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D7E678-F878-4A88-B37F-CF88CE888BB6}"/>
              </a:ext>
            </a:extLst>
          </p:cNvPr>
          <p:cNvSpPr>
            <a:spLocks noGrp="1"/>
          </p:cNvSpPr>
          <p:nvPr>
            <p:ph type="title" hasCustomPrompt="1"/>
          </p:nvPr>
        </p:nvSpPr>
        <p:spPr>
          <a:xfrm>
            <a:off x="696000" y="1998000"/>
            <a:ext cx="10800000" cy="1080000"/>
          </a:xfrm>
          <a:prstGeom prst="rect">
            <a:avLst/>
          </a:prstGeom>
        </p:spPr>
        <p:txBody>
          <a:bodyPr anchor="ctr"/>
          <a:lstStyle>
            <a:lvl1pPr algn="ctr">
              <a:defRPr sz="6000" baseline="0">
                <a:solidFill>
                  <a:schemeClr val="bg1"/>
                </a:solidFill>
              </a:defRPr>
            </a:lvl1pPr>
          </a:lstStyle>
          <a:p>
            <a:r>
              <a:rPr lang="sv-SE" dirty="0" smtClean="0"/>
              <a:t>Klicka - lägg till rubrik</a:t>
            </a:r>
            <a:endParaRPr lang="en-US" dirty="0"/>
          </a:p>
        </p:txBody>
      </p:sp>
      <p:sp>
        <p:nvSpPr>
          <p:cNvPr id="5" name="Platshållare för text 4">
            <a:extLst>
              <a:ext uri="{FF2B5EF4-FFF2-40B4-BE49-F238E27FC236}">
                <a16:creationId xmlns:a16="http://schemas.microsoft.com/office/drawing/2014/main" id="{1AAAF19A-C108-416B-94E8-AE411170AA77}"/>
              </a:ext>
            </a:extLst>
          </p:cNvPr>
          <p:cNvSpPr>
            <a:spLocks noGrp="1"/>
          </p:cNvSpPr>
          <p:nvPr>
            <p:ph type="body" sz="quarter" idx="11" hasCustomPrompt="1"/>
          </p:nvPr>
        </p:nvSpPr>
        <p:spPr>
          <a:xfrm>
            <a:off x="696000" y="3789000"/>
            <a:ext cx="10800000" cy="1800000"/>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400" spc="0" baseline="0">
                <a:solidFill>
                  <a:schemeClr val="bg1"/>
                </a:solidFill>
                <a:latin typeface="+mn-l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smtClean="0"/>
              <a:t>Skriv text här</a:t>
            </a:r>
            <a:endParaRPr lang="en-US" dirty="0" smtClean="0"/>
          </a:p>
        </p:txBody>
      </p:sp>
      <p:sp>
        <p:nvSpPr>
          <p:cNvPr id="8"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bg1"/>
                </a:solidFill>
              </a:defRPr>
            </a:lvl1pPr>
          </a:lstStyle>
          <a:p>
            <a:endParaRPr lang="sv-SE" dirty="0"/>
          </a:p>
        </p:txBody>
      </p:sp>
      <p:sp>
        <p:nvSpPr>
          <p:cNvPr id="9"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bg1"/>
                </a:solidFill>
              </a:defRPr>
            </a:lvl1pPr>
          </a:lstStyle>
          <a:p>
            <a:r>
              <a:rPr lang="sv-SE" smtClean="0"/>
              <a:t>Titel</a:t>
            </a:r>
            <a:endParaRPr lang="sv-SE" dirty="0"/>
          </a:p>
        </p:txBody>
      </p:sp>
      <p:sp>
        <p:nvSpPr>
          <p:cNvPr id="10"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bg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69092224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amp; text - bildbakgrund">
    <p:spTree>
      <p:nvGrpSpPr>
        <p:cNvPr id="1" name=""/>
        <p:cNvGrpSpPr/>
        <p:nvPr/>
      </p:nvGrpSpPr>
      <p:grpSpPr>
        <a:xfrm>
          <a:off x="0" y="0"/>
          <a:ext cx="0" cy="0"/>
          <a:chOff x="0" y="0"/>
          <a:chExt cx="0" cy="0"/>
        </a:xfrm>
      </p:grpSpPr>
      <p:sp>
        <p:nvSpPr>
          <p:cNvPr id="6" name="Platshållare för bild 5"/>
          <p:cNvSpPr>
            <a:spLocks noGrp="1"/>
          </p:cNvSpPr>
          <p:nvPr>
            <p:ph type="pic" sz="quarter" idx="12" hasCustomPrompt="1"/>
          </p:nvPr>
        </p:nvSpPr>
        <p:spPr>
          <a:xfrm>
            <a:off x="0" y="0"/>
            <a:ext cx="12192000" cy="6858000"/>
          </a:xfrm>
          <a:prstGeom prst="rect">
            <a:avLst/>
          </a:prstGeom>
          <a:solidFill>
            <a:schemeClr val="accent5"/>
          </a:solidFill>
        </p:spPr>
        <p:txBody>
          <a:bodyPr anchor="t"/>
          <a:lstStyle>
            <a:lvl1pPr marL="0" indent="0">
              <a:buNone/>
              <a:defRPr>
                <a:solidFill>
                  <a:schemeClr val="bg1"/>
                </a:solidFill>
              </a:defRPr>
            </a:lvl1pPr>
          </a:lstStyle>
          <a:p>
            <a:r>
              <a:rPr lang="sv-SE" dirty="0" smtClean="0"/>
              <a:t>Bild</a:t>
            </a:r>
            <a:endParaRPr lang="sv-SE" dirty="0"/>
          </a:p>
        </p:txBody>
      </p:sp>
      <p:sp>
        <p:nvSpPr>
          <p:cNvPr id="2" name="Rubrik 1">
            <a:extLst>
              <a:ext uri="{FF2B5EF4-FFF2-40B4-BE49-F238E27FC236}">
                <a16:creationId xmlns:a16="http://schemas.microsoft.com/office/drawing/2014/main" id="{DAD7E678-F878-4A88-B37F-CF88CE888BB6}"/>
              </a:ext>
            </a:extLst>
          </p:cNvPr>
          <p:cNvSpPr>
            <a:spLocks noGrp="1"/>
          </p:cNvSpPr>
          <p:nvPr>
            <p:ph type="title" hasCustomPrompt="1"/>
          </p:nvPr>
        </p:nvSpPr>
        <p:spPr>
          <a:xfrm>
            <a:off x="696000" y="1998000"/>
            <a:ext cx="10800000" cy="1080000"/>
          </a:xfrm>
          <a:prstGeom prst="rect">
            <a:avLst/>
          </a:prstGeom>
        </p:spPr>
        <p:txBody>
          <a:bodyPr anchor="ctr"/>
          <a:lstStyle>
            <a:lvl1pPr algn="ctr">
              <a:defRPr sz="6000" baseline="0">
                <a:solidFill>
                  <a:schemeClr val="bg1"/>
                </a:solidFill>
              </a:defRPr>
            </a:lvl1pPr>
          </a:lstStyle>
          <a:p>
            <a:r>
              <a:rPr lang="sv-SE" dirty="0" smtClean="0"/>
              <a:t>Klicka - lägg till rubrik</a:t>
            </a:r>
            <a:endParaRPr lang="en-US" dirty="0"/>
          </a:p>
        </p:txBody>
      </p:sp>
      <p:sp>
        <p:nvSpPr>
          <p:cNvPr id="5" name="Platshållare för text 4">
            <a:extLst>
              <a:ext uri="{FF2B5EF4-FFF2-40B4-BE49-F238E27FC236}">
                <a16:creationId xmlns:a16="http://schemas.microsoft.com/office/drawing/2014/main" id="{1AAAF19A-C108-416B-94E8-AE411170AA77}"/>
              </a:ext>
            </a:extLst>
          </p:cNvPr>
          <p:cNvSpPr>
            <a:spLocks noGrp="1"/>
          </p:cNvSpPr>
          <p:nvPr>
            <p:ph type="body" sz="quarter" idx="11" hasCustomPrompt="1"/>
          </p:nvPr>
        </p:nvSpPr>
        <p:spPr>
          <a:xfrm>
            <a:off x="696000" y="3789000"/>
            <a:ext cx="10800000" cy="1800000"/>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400" spc="0">
                <a:solidFill>
                  <a:schemeClr val="bg1"/>
                </a:solidFill>
                <a:latin typeface="+mn-l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smtClean="0"/>
              <a:t>Skriv text här</a:t>
            </a:r>
            <a:endParaRPr lang="en-US" dirty="0" smtClean="0"/>
          </a:p>
        </p:txBody>
      </p:sp>
      <p:sp>
        <p:nvSpPr>
          <p:cNvPr id="4" name="textruta 3">
            <a:extLst>
              <a:ext uri="{FF2B5EF4-FFF2-40B4-BE49-F238E27FC236}">
                <a16:creationId xmlns:a16="http://schemas.microsoft.com/office/drawing/2014/main" id="{2DB92D40-5F44-4A12-A0C2-161F3FFFEFD2}"/>
              </a:ext>
            </a:extLst>
          </p:cNvPr>
          <p:cNvSpPr txBox="1"/>
          <p:nvPr userDrawn="1"/>
        </p:nvSpPr>
        <p:spPr>
          <a:xfrm>
            <a:off x="0" y="-363264"/>
            <a:ext cx="12192000" cy="246221"/>
          </a:xfrm>
          <a:prstGeom prst="rect">
            <a:avLst/>
          </a:prstGeom>
          <a:solidFill>
            <a:schemeClr val="bg1"/>
          </a:solidFill>
          <a:effectLst>
            <a:outerShdw blurRad="50800" dist="38100" dir="2700000" algn="tl" rotWithShape="0">
              <a:prstClr val="black">
                <a:alpha val="40000"/>
              </a:prstClr>
            </a:outerShdw>
          </a:effectLst>
        </p:spPr>
        <p:txBody>
          <a:bodyPr wrap="square" rtlCol="0" anchor="b" anchorCtr="0">
            <a:spAutoFit/>
          </a:bodyPr>
          <a:lstStyle/>
          <a:p>
            <a:r>
              <a:rPr lang="sv-SE" sz="1000" dirty="0" smtClean="0">
                <a:solidFill>
                  <a:schemeClr val="tx1">
                    <a:lumMod val="65000"/>
                    <a:lumOff val="35000"/>
                  </a:schemeClr>
                </a:solidFill>
                <a:latin typeface="+mn-lt"/>
              </a:rPr>
              <a:t>För att byta bakgrundsbild – Högerklicka på bilden. Välj Ändra bild. Välj sedan Från en fil.</a:t>
            </a:r>
            <a:endParaRPr lang="sv-SE" sz="1000" dirty="0">
              <a:solidFill>
                <a:schemeClr val="tx1">
                  <a:lumMod val="65000"/>
                  <a:lumOff val="35000"/>
                </a:schemeClr>
              </a:solidFill>
              <a:latin typeface="+mn-lt"/>
            </a:endParaRPr>
          </a:p>
        </p:txBody>
      </p:sp>
      <p:sp>
        <p:nvSpPr>
          <p:cNvPr id="15" name="Platshållare för text 14">
            <a:extLst>
              <a:ext uri="{FF2B5EF4-FFF2-40B4-BE49-F238E27FC236}">
                <a16:creationId xmlns:a16="http://schemas.microsoft.com/office/drawing/2014/main" id="{BC63DBC5-3A01-48A2-B443-DAC14C323B9A}"/>
              </a:ext>
            </a:extLst>
          </p:cNvPr>
          <p:cNvSpPr>
            <a:spLocks noGrp="1"/>
          </p:cNvSpPr>
          <p:nvPr>
            <p:ph type="body" sz="quarter" idx="10" hasCustomPrompt="1"/>
          </p:nvPr>
        </p:nvSpPr>
        <p:spPr>
          <a:xfrm>
            <a:off x="5338665" y="0"/>
            <a:ext cx="1514671" cy="756000"/>
          </a:xfrm>
          <a:prstGeom prst="rect">
            <a:avLst/>
          </a:prstGeom>
          <a:blipFill>
            <a:blip r:embed="rId2"/>
            <a:stretch>
              <a:fillRect/>
            </a:stretch>
          </a:blipFill>
        </p:spPr>
        <p:txBody>
          <a:bodyPr/>
          <a:lstStyle>
            <a:lvl1pPr marL="0" indent="0">
              <a:buNone/>
              <a:defRPr/>
            </a:lvl1pPr>
          </a:lstStyle>
          <a:p>
            <a:pPr lvl="0"/>
            <a:r>
              <a:rPr lang="en-US" dirty="0"/>
              <a:t> </a:t>
            </a:r>
          </a:p>
        </p:txBody>
      </p:sp>
      <p:sp>
        <p:nvSpPr>
          <p:cNvPr id="12"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bg1"/>
                </a:solidFill>
              </a:defRPr>
            </a:lvl1pPr>
          </a:lstStyle>
          <a:p>
            <a:endParaRPr lang="sv-SE" dirty="0"/>
          </a:p>
        </p:txBody>
      </p:sp>
      <p:sp>
        <p:nvSpPr>
          <p:cNvPr id="13"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bg1"/>
                </a:solidFill>
              </a:defRPr>
            </a:lvl1pPr>
          </a:lstStyle>
          <a:p>
            <a:r>
              <a:rPr lang="sv-SE" smtClean="0"/>
              <a:t>Titel</a:t>
            </a:r>
            <a:endParaRPr lang="sv-SE" dirty="0"/>
          </a:p>
        </p:txBody>
      </p:sp>
      <p:sp>
        <p:nvSpPr>
          <p:cNvPr id="14"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bg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9072816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 bildbakgrund">
    <p:spTree>
      <p:nvGrpSpPr>
        <p:cNvPr id="1" name=""/>
        <p:cNvGrpSpPr/>
        <p:nvPr/>
      </p:nvGrpSpPr>
      <p:grpSpPr>
        <a:xfrm>
          <a:off x="0" y="0"/>
          <a:ext cx="0" cy="0"/>
          <a:chOff x="0" y="0"/>
          <a:chExt cx="0" cy="0"/>
        </a:xfrm>
      </p:grpSpPr>
      <p:sp>
        <p:nvSpPr>
          <p:cNvPr id="8" name="Platshållare för bild 5"/>
          <p:cNvSpPr>
            <a:spLocks noGrp="1"/>
          </p:cNvSpPr>
          <p:nvPr>
            <p:ph type="pic" sz="quarter" idx="12" hasCustomPrompt="1"/>
          </p:nvPr>
        </p:nvSpPr>
        <p:spPr>
          <a:xfrm>
            <a:off x="0" y="0"/>
            <a:ext cx="12192000" cy="6858000"/>
          </a:xfrm>
          <a:prstGeom prst="rect">
            <a:avLst/>
          </a:prstGeom>
          <a:solidFill>
            <a:schemeClr val="accent5"/>
          </a:solidFill>
        </p:spPr>
        <p:txBody>
          <a:bodyPr anchor="t"/>
          <a:lstStyle>
            <a:lvl1pPr marL="0" indent="0">
              <a:buNone/>
              <a:defRPr>
                <a:solidFill>
                  <a:schemeClr val="bg1"/>
                </a:solidFill>
              </a:defRPr>
            </a:lvl1pPr>
          </a:lstStyle>
          <a:p>
            <a:r>
              <a:rPr lang="sv-SE" dirty="0" smtClean="0"/>
              <a:t>Bild</a:t>
            </a:r>
            <a:endParaRPr lang="sv-SE" dirty="0"/>
          </a:p>
        </p:txBody>
      </p:sp>
      <p:sp>
        <p:nvSpPr>
          <p:cNvPr id="2" name="Rubrik 1">
            <a:extLst>
              <a:ext uri="{FF2B5EF4-FFF2-40B4-BE49-F238E27FC236}">
                <a16:creationId xmlns:a16="http://schemas.microsoft.com/office/drawing/2014/main" id="{DAD7E678-F878-4A88-B37F-CF88CE888BB6}"/>
              </a:ext>
            </a:extLst>
          </p:cNvPr>
          <p:cNvSpPr>
            <a:spLocks noGrp="1"/>
          </p:cNvSpPr>
          <p:nvPr>
            <p:ph type="title" hasCustomPrompt="1"/>
          </p:nvPr>
        </p:nvSpPr>
        <p:spPr>
          <a:xfrm>
            <a:off x="696000" y="1998000"/>
            <a:ext cx="10800000" cy="1080000"/>
          </a:xfrm>
          <a:prstGeom prst="rect">
            <a:avLst/>
          </a:prstGeom>
        </p:spPr>
        <p:txBody>
          <a:bodyPr anchor="ctr"/>
          <a:lstStyle>
            <a:lvl1pPr algn="ctr">
              <a:defRPr sz="6000">
                <a:solidFill>
                  <a:schemeClr val="bg1"/>
                </a:solidFill>
              </a:defRPr>
            </a:lvl1pPr>
          </a:lstStyle>
          <a:p>
            <a:r>
              <a:rPr lang="sv-SE" dirty="0" smtClean="0"/>
              <a:t>Klicka - lägg till rubrik</a:t>
            </a:r>
            <a:endParaRPr lang="en-US" dirty="0"/>
          </a:p>
        </p:txBody>
      </p:sp>
      <p:sp>
        <p:nvSpPr>
          <p:cNvPr id="4" name="textruta 3">
            <a:extLst>
              <a:ext uri="{FF2B5EF4-FFF2-40B4-BE49-F238E27FC236}">
                <a16:creationId xmlns:a16="http://schemas.microsoft.com/office/drawing/2014/main" id="{2DB92D40-5F44-4A12-A0C2-161F3FFFEFD2}"/>
              </a:ext>
            </a:extLst>
          </p:cNvPr>
          <p:cNvSpPr txBox="1"/>
          <p:nvPr userDrawn="1"/>
        </p:nvSpPr>
        <p:spPr>
          <a:xfrm>
            <a:off x="0" y="-363264"/>
            <a:ext cx="12192000" cy="246221"/>
          </a:xfrm>
          <a:prstGeom prst="rect">
            <a:avLst/>
          </a:prstGeom>
          <a:solidFill>
            <a:schemeClr val="bg1"/>
          </a:solidFill>
          <a:effectLst>
            <a:outerShdw blurRad="50800" dist="38100" dir="2700000" algn="tl" rotWithShape="0">
              <a:prstClr val="black">
                <a:alpha val="40000"/>
              </a:prstClr>
            </a:outerShdw>
          </a:effectLst>
        </p:spPr>
        <p:txBody>
          <a:bodyPr wrap="square" rtlCol="0" anchor="b" anchorCtr="0">
            <a:spAutoFit/>
          </a:bodyPr>
          <a:lstStyle/>
          <a:p>
            <a:r>
              <a:rPr lang="sv-SE" sz="1000" dirty="0" smtClean="0">
                <a:solidFill>
                  <a:schemeClr val="tx1">
                    <a:lumMod val="65000"/>
                    <a:lumOff val="35000"/>
                  </a:schemeClr>
                </a:solidFill>
                <a:latin typeface="+mn-lt"/>
              </a:rPr>
              <a:t>För att byta bakgrundsbild – Högerklicka på bilden. Välj Ändra bild. Välj sedan Från en fil.</a:t>
            </a:r>
            <a:endParaRPr lang="sv-SE" sz="1000" dirty="0">
              <a:solidFill>
                <a:schemeClr val="tx1">
                  <a:lumMod val="65000"/>
                  <a:lumOff val="35000"/>
                </a:schemeClr>
              </a:solidFill>
              <a:latin typeface="+mn-lt"/>
            </a:endParaRPr>
          </a:p>
        </p:txBody>
      </p:sp>
      <p:sp>
        <p:nvSpPr>
          <p:cNvPr id="15" name="Platshållare för text 14">
            <a:extLst>
              <a:ext uri="{FF2B5EF4-FFF2-40B4-BE49-F238E27FC236}">
                <a16:creationId xmlns:a16="http://schemas.microsoft.com/office/drawing/2014/main" id="{BC63DBC5-3A01-48A2-B443-DAC14C323B9A}"/>
              </a:ext>
            </a:extLst>
          </p:cNvPr>
          <p:cNvSpPr>
            <a:spLocks noGrp="1"/>
          </p:cNvSpPr>
          <p:nvPr>
            <p:ph type="body" sz="quarter" idx="10" hasCustomPrompt="1"/>
          </p:nvPr>
        </p:nvSpPr>
        <p:spPr>
          <a:xfrm>
            <a:off x="5338665" y="0"/>
            <a:ext cx="1514671" cy="756000"/>
          </a:xfrm>
          <a:prstGeom prst="rect">
            <a:avLst/>
          </a:prstGeom>
          <a:blipFill>
            <a:blip r:embed="rId2"/>
            <a:stretch>
              <a:fillRect/>
            </a:stretch>
          </a:blipFill>
        </p:spPr>
        <p:txBody>
          <a:bodyPr/>
          <a:lstStyle>
            <a:lvl1pPr marL="0" indent="0">
              <a:buNone/>
              <a:defRPr/>
            </a:lvl1pPr>
          </a:lstStyle>
          <a:p>
            <a:pPr lvl="0"/>
            <a:r>
              <a:rPr lang="en-US" dirty="0"/>
              <a:t> </a:t>
            </a:r>
          </a:p>
        </p:txBody>
      </p:sp>
      <p:sp>
        <p:nvSpPr>
          <p:cNvPr id="9"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bg1"/>
                </a:solidFill>
              </a:defRPr>
            </a:lvl1pPr>
          </a:lstStyle>
          <a:p>
            <a:endParaRPr lang="sv-SE" dirty="0"/>
          </a:p>
        </p:txBody>
      </p:sp>
      <p:sp>
        <p:nvSpPr>
          <p:cNvPr id="11"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bg1"/>
                </a:solidFill>
              </a:defRPr>
            </a:lvl1pPr>
          </a:lstStyle>
          <a:p>
            <a:r>
              <a:rPr lang="sv-SE" smtClean="0"/>
              <a:t>Titel</a:t>
            </a:r>
            <a:endParaRPr lang="sv-SE" dirty="0"/>
          </a:p>
        </p:txBody>
      </p:sp>
      <p:sp>
        <p:nvSpPr>
          <p:cNvPr id="12"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bg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8925294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apitel">
    <p:bg>
      <p:bgPr>
        <a:solidFill>
          <a:schemeClr val="accent3"/>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6000" y="1998000"/>
            <a:ext cx="10800000" cy="1080000"/>
          </a:xfrm>
          <a:prstGeom prst="rect">
            <a:avLst/>
          </a:prstGeom>
        </p:spPr>
        <p:txBody>
          <a:bodyPr anchor="ctr"/>
          <a:lstStyle>
            <a:lvl1pPr algn="ctr">
              <a:defRPr sz="6000" baseline="0">
                <a:solidFill>
                  <a:schemeClr val="bg1"/>
                </a:solidFill>
              </a:defRPr>
            </a:lvl1pPr>
          </a:lstStyle>
          <a:p>
            <a:r>
              <a:rPr lang="sv-SE" dirty="0" smtClean="0"/>
              <a:t>Klicka - lägg till rubrik</a:t>
            </a:r>
            <a:endParaRPr lang="sv-SE" dirty="0"/>
          </a:p>
        </p:txBody>
      </p:sp>
      <p:sp>
        <p:nvSpPr>
          <p:cNvPr id="9"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bg1"/>
                </a:solidFill>
              </a:defRPr>
            </a:lvl1pPr>
          </a:lstStyle>
          <a:p>
            <a:endParaRPr lang="sv-SE" dirty="0"/>
          </a:p>
        </p:txBody>
      </p:sp>
      <p:sp>
        <p:nvSpPr>
          <p:cNvPr id="10"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bg1"/>
                </a:solidFill>
              </a:defRPr>
            </a:lvl1pPr>
          </a:lstStyle>
          <a:p>
            <a:r>
              <a:rPr lang="sv-SE" smtClean="0"/>
              <a:t>Titel</a:t>
            </a:r>
            <a:endParaRPr lang="sv-SE" dirty="0"/>
          </a:p>
        </p:txBody>
      </p:sp>
      <p:sp>
        <p:nvSpPr>
          <p:cNvPr id="11"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bg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285103549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Rubrik &amp; punkt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4800" y="1270800"/>
            <a:ext cx="10800000" cy="900000"/>
          </a:xfrm>
          <a:prstGeom prst="rect">
            <a:avLst/>
          </a:prstGeom>
        </p:spPr>
        <p:txBody>
          <a:bodyPr anchor="ctr"/>
          <a:lstStyle>
            <a:lvl1pPr algn="l">
              <a:defRPr sz="4000"/>
            </a:lvl1pPr>
          </a:lstStyle>
          <a:p>
            <a:r>
              <a:rPr lang="sv-SE" dirty="0" smtClean="0"/>
              <a:t>Klicka – lägg till rubrik</a:t>
            </a:r>
            <a:endParaRPr lang="sv-SE" dirty="0"/>
          </a:p>
        </p:txBody>
      </p:sp>
      <p:sp>
        <p:nvSpPr>
          <p:cNvPr id="8" name="Platshållare för text 7"/>
          <p:cNvSpPr>
            <a:spLocks noGrp="1"/>
          </p:cNvSpPr>
          <p:nvPr>
            <p:ph type="body" sz="quarter" idx="12" hasCustomPrompt="1"/>
          </p:nvPr>
        </p:nvSpPr>
        <p:spPr>
          <a:xfrm>
            <a:off x="694800" y="2529000"/>
            <a:ext cx="8607600" cy="3060000"/>
          </a:xfrm>
          <a:prstGeom prst="rect">
            <a:avLst/>
          </a:prstGeom>
        </p:spPr>
        <p:txBody>
          <a:bodyPr/>
          <a:lstStyle>
            <a:lvl1pPr marL="360000" indent="-360000" defTabSz="360000">
              <a:lnSpc>
                <a:spcPct val="100000"/>
              </a:lnSpc>
              <a:buFont typeface="Arial" panose="020B0604020202020204" pitchFamily="34" charset="0"/>
              <a:buChar char="•"/>
              <a:defRPr sz="2000" spc="0"/>
            </a:lvl1pPr>
            <a:lvl2pPr marL="720000" marR="0" indent="-360000" algn="l" defTabSz="360000" rtl="0" eaLnBrk="1" fontAlgn="auto" latinLnBrk="0" hangingPunct="1">
              <a:lnSpc>
                <a:spcPct val="90000"/>
              </a:lnSpc>
              <a:spcBef>
                <a:spcPts val="500"/>
              </a:spcBef>
              <a:spcAft>
                <a:spcPts val="0"/>
              </a:spcAft>
              <a:buClrTx/>
              <a:buSzTx/>
              <a:buFont typeface="Arial" panose="020B0604020202020204" pitchFamily="34" charset="0"/>
              <a:buChar char="‒"/>
              <a:tabLst>
                <a:tab pos="360000" algn="l"/>
              </a:tabLst>
              <a:defRPr lang="sv-SE" sz="1800" kern="1200" spc="0" baseline="0" dirty="0" smtClean="0">
                <a:solidFill>
                  <a:schemeClr val="tx1"/>
                </a:solidFill>
                <a:latin typeface="+mn-lt"/>
                <a:ea typeface="+mn-ea"/>
                <a:cs typeface="+mn-cs"/>
              </a:defRPr>
            </a:lvl2pPr>
            <a:lvl3pPr marL="1080000" marR="0" indent="-3600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sv-SE" sz="1800" kern="1200" spc="0" baseline="0" dirty="0" smtClean="0">
                <a:solidFill>
                  <a:schemeClr val="tx1"/>
                </a:solidFill>
                <a:latin typeface="+mn-lt"/>
                <a:ea typeface="+mn-ea"/>
                <a:cs typeface="+mn-cs"/>
              </a:defRPr>
            </a:lvl3pPr>
            <a:lvl4pPr marL="1440000" marR="0" indent="-3600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sv-SE" sz="1800" kern="1200" spc="0" baseline="0" dirty="0" smtClean="0">
                <a:solidFill>
                  <a:schemeClr val="tx1"/>
                </a:solidFill>
                <a:latin typeface="+mn-lt"/>
                <a:ea typeface="+mn-ea"/>
                <a:cs typeface="+mn-cs"/>
              </a:defRPr>
            </a:lvl4pPr>
            <a:lvl5pPr marL="1800000" indent="-360000" defTabSz="3240000">
              <a:buFont typeface="Arial" panose="020B0604020202020204" pitchFamily="34" charset="0"/>
              <a:buChar char="‒"/>
              <a:tabLst>
                <a:tab pos="360000" algn="l"/>
                <a:tab pos="720000" algn="l"/>
                <a:tab pos="1080000" algn="l"/>
                <a:tab pos="1440000" algn="l"/>
                <a:tab pos="1800000" algn="l"/>
                <a:tab pos="2160000" algn="l"/>
                <a:tab pos="2520000" algn="l"/>
                <a:tab pos="2880000" algn="l"/>
                <a:tab pos="3240000" algn="l"/>
              </a:tabLst>
              <a:defRPr lang="sv-SE" sz="1800" kern="1200" spc="0" baseline="0" dirty="0" smtClean="0">
                <a:solidFill>
                  <a:schemeClr val="tx1"/>
                </a:solidFill>
                <a:latin typeface="+mn-lt"/>
                <a:ea typeface="+mn-ea"/>
                <a:cs typeface="+mn-cs"/>
              </a:defRPr>
            </a:lvl5pPr>
            <a:lvl6pPr marL="2160000" indent="-360000">
              <a:buFont typeface="Arial" panose="020B0604020202020204" pitchFamily="34" charset="0"/>
              <a:buChar char="‒"/>
              <a:defRPr lang="sv-SE" sz="1800" kern="1200" spc="0" baseline="0" dirty="0" smtClean="0">
                <a:solidFill>
                  <a:schemeClr val="tx1"/>
                </a:solidFill>
                <a:latin typeface="+mn-lt"/>
                <a:ea typeface="+mn-ea"/>
                <a:cs typeface="+mn-cs"/>
              </a:defRPr>
            </a:lvl6pPr>
            <a:lvl7pPr marL="2520000" indent="-360000">
              <a:buFont typeface="Arial" panose="020B0604020202020204" pitchFamily="34" charset="0"/>
              <a:buChar char="‒"/>
              <a:defRPr lang="sv-SE" sz="1800" kern="1200" spc="0" baseline="0" dirty="0" smtClean="0">
                <a:solidFill>
                  <a:schemeClr val="tx1"/>
                </a:solidFill>
                <a:latin typeface="+mn-lt"/>
                <a:ea typeface="+mn-ea"/>
                <a:cs typeface="+mn-cs"/>
              </a:defRPr>
            </a:lvl7pPr>
            <a:lvl8pPr marL="2880000" indent="-360000">
              <a:buFont typeface="Arial" panose="020B0604020202020204" pitchFamily="34" charset="0"/>
              <a:buChar char="‒"/>
              <a:defRPr lang="sv-SE" sz="1800" kern="1200" spc="0" baseline="0" dirty="0" smtClean="0">
                <a:solidFill>
                  <a:schemeClr val="tx1"/>
                </a:solidFill>
                <a:latin typeface="+mn-lt"/>
                <a:ea typeface="+mn-ea"/>
                <a:cs typeface="+mn-cs"/>
              </a:defRPr>
            </a:lvl8pPr>
            <a:lvl9pPr marL="3240000" indent="-324000">
              <a:buFont typeface="Arial" panose="020B0604020202020204" pitchFamily="34" charset="0"/>
              <a:buChar char="‒"/>
              <a:defRPr lang="sv-SE" sz="1800" kern="1200" spc="0" baseline="0" dirty="0" smtClean="0">
                <a:solidFill>
                  <a:schemeClr val="tx1"/>
                </a:solidFill>
                <a:latin typeface="+mn-lt"/>
                <a:ea typeface="+mn-ea"/>
                <a:cs typeface="+mn-cs"/>
              </a:defRPr>
            </a:lvl9pPr>
          </a:lstStyle>
          <a:p>
            <a:pPr lvl="0"/>
            <a:r>
              <a:rPr lang="sv-SE" dirty="0" smtClean="0"/>
              <a:t>Skriv text här</a:t>
            </a:r>
          </a:p>
        </p:txBody>
      </p:sp>
      <p:sp>
        <p:nvSpPr>
          <p:cNvPr id="10"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tx1"/>
                </a:solidFill>
              </a:defRPr>
            </a:lvl1pPr>
          </a:lstStyle>
          <a:p>
            <a:endParaRPr lang="sv-SE" dirty="0"/>
          </a:p>
        </p:txBody>
      </p:sp>
      <p:sp>
        <p:nvSpPr>
          <p:cNvPr id="11"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tx1"/>
                </a:solidFill>
              </a:defRPr>
            </a:lvl1pPr>
          </a:lstStyle>
          <a:p>
            <a:r>
              <a:rPr lang="sv-SE" smtClean="0"/>
              <a:t>Titel</a:t>
            </a:r>
            <a:endParaRPr lang="sv-SE" dirty="0"/>
          </a:p>
        </p:txBody>
      </p:sp>
      <p:sp>
        <p:nvSpPr>
          <p:cNvPr id="12"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tx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401116242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text &amp; logotyp">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6000" y="1998000"/>
            <a:ext cx="10800000" cy="1080000"/>
          </a:xfrm>
          <a:prstGeom prst="rect">
            <a:avLst/>
          </a:prstGeom>
        </p:spPr>
        <p:txBody>
          <a:bodyPr anchor="ctr"/>
          <a:lstStyle>
            <a:lvl1pPr algn="ctr">
              <a:defRPr sz="6000"/>
            </a:lvl1pPr>
          </a:lstStyle>
          <a:p>
            <a:r>
              <a:rPr lang="sv-SE" dirty="0" smtClean="0"/>
              <a:t>Klicka – lägg till rubrik</a:t>
            </a:r>
            <a:endParaRPr lang="sv-SE" dirty="0"/>
          </a:p>
        </p:txBody>
      </p:sp>
      <p:sp>
        <p:nvSpPr>
          <p:cNvPr id="8" name="Platshållare för text 7"/>
          <p:cNvSpPr>
            <a:spLocks noGrp="1"/>
          </p:cNvSpPr>
          <p:nvPr>
            <p:ph type="body" sz="quarter" idx="12" hasCustomPrompt="1"/>
          </p:nvPr>
        </p:nvSpPr>
        <p:spPr>
          <a:xfrm>
            <a:off x="696000" y="3284970"/>
            <a:ext cx="10800000" cy="1800000"/>
          </a:xfrm>
          <a:prstGeom prst="rect">
            <a:avLst/>
          </a:prstGeom>
        </p:spPr>
        <p:txBody>
          <a:bodyPr/>
          <a:lstStyle>
            <a:lvl1pPr marL="0" indent="0" algn="ctr">
              <a:lnSpc>
                <a:spcPct val="100000"/>
              </a:lnSpc>
              <a:buFont typeface="+mj-lt"/>
              <a:buNone/>
              <a:defRPr sz="2400" spc="0" baseline="0"/>
            </a:lvl1pPr>
            <a:lvl2pPr marL="575100" indent="-342900">
              <a:buFont typeface="+mj-lt"/>
              <a:buAutoNum type="arabicPeriod"/>
              <a:defRPr/>
            </a:lvl2pPr>
            <a:lvl3pPr marL="805500" indent="-342900">
              <a:buFont typeface="+mj-lt"/>
              <a:buAutoNum type="arabicPeriod"/>
              <a:defRPr/>
            </a:lvl3pPr>
            <a:lvl4pPr marL="1035900" indent="-342900">
              <a:buFont typeface="+mj-lt"/>
              <a:buAutoNum type="arabicPeriod"/>
              <a:defRPr/>
            </a:lvl4pPr>
            <a:lvl5pPr marL="1230300" indent="-342900">
              <a:buFont typeface="+mj-lt"/>
              <a:buAutoNum type="arabicPeriod"/>
              <a:defRPr/>
            </a:lvl5pPr>
          </a:lstStyle>
          <a:p>
            <a:pPr lvl="0"/>
            <a:r>
              <a:rPr lang="sv-SE" dirty="0" smtClean="0"/>
              <a:t>Skriv text här</a:t>
            </a:r>
            <a:endParaRPr lang="sv-SE" dirty="0"/>
          </a:p>
        </p:txBody>
      </p:sp>
      <p:sp>
        <p:nvSpPr>
          <p:cNvPr id="5" name="Platshållare för datum 4"/>
          <p:cNvSpPr>
            <a:spLocks noGrp="1"/>
          </p:cNvSpPr>
          <p:nvPr>
            <p:ph type="dt" sz="half" idx="14"/>
          </p:nvPr>
        </p:nvSpPr>
        <p:spPr/>
        <p:txBody>
          <a:bodyPr/>
          <a:lstStyle>
            <a:lvl1pPr>
              <a:defRPr sz="1000"/>
            </a:lvl1pPr>
          </a:lstStyle>
          <a:p>
            <a:endParaRPr lang="sv-SE" dirty="0"/>
          </a:p>
        </p:txBody>
      </p:sp>
      <p:sp>
        <p:nvSpPr>
          <p:cNvPr id="9" name="Platshållare för sidfot 8"/>
          <p:cNvSpPr>
            <a:spLocks noGrp="1"/>
          </p:cNvSpPr>
          <p:nvPr>
            <p:ph type="ftr" sz="quarter" idx="15"/>
          </p:nvPr>
        </p:nvSpPr>
        <p:spPr/>
        <p:txBody>
          <a:bodyPr/>
          <a:lstStyle>
            <a:lvl1pPr>
              <a:defRPr sz="1000"/>
            </a:lvl1pPr>
          </a:lstStyle>
          <a:p>
            <a:r>
              <a:rPr lang="sv-SE" smtClean="0"/>
              <a:t>Titel</a:t>
            </a:r>
            <a:endParaRPr lang="sv-SE" dirty="0"/>
          </a:p>
        </p:txBody>
      </p:sp>
      <p:sp>
        <p:nvSpPr>
          <p:cNvPr id="10" name="Platshållare för bildnummer 9"/>
          <p:cNvSpPr>
            <a:spLocks noGrp="1"/>
          </p:cNvSpPr>
          <p:nvPr>
            <p:ph type="sldNum" sz="quarter" idx="16"/>
          </p:nvPr>
        </p:nvSpPr>
        <p:spPr/>
        <p:txBody>
          <a:bodyPr/>
          <a:lstStyle>
            <a:lvl1pPr>
              <a:defRPr sz="1000"/>
            </a:lvl1pPr>
          </a:lstStyle>
          <a:p>
            <a:fld id="{816FEC2C-AD63-44F4-896C-A2025F5FB260}" type="slidenum">
              <a:rPr lang="sv-SE" smtClean="0"/>
              <a:pPr/>
              <a:t>‹#›</a:t>
            </a:fld>
            <a:endParaRPr lang="sv-SE" dirty="0"/>
          </a:p>
        </p:txBody>
      </p:sp>
      <p:sp>
        <p:nvSpPr>
          <p:cNvPr id="6" name="Platshållare för text 5"/>
          <p:cNvSpPr>
            <a:spLocks noGrp="1"/>
          </p:cNvSpPr>
          <p:nvPr>
            <p:ph type="body" sz="quarter" idx="17" hasCustomPrompt="1"/>
          </p:nvPr>
        </p:nvSpPr>
        <p:spPr>
          <a:xfrm>
            <a:off x="694800" y="5529600"/>
            <a:ext cx="2739600" cy="925200"/>
          </a:xfrm>
          <a:prstGeom prst="rect">
            <a:avLst/>
          </a:prstGeom>
        </p:spPr>
        <p:txBody>
          <a:bodyPr/>
          <a:lstStyle>
            <a:lvl1pPr marL="0" indent="0">
              <a:buNone/>
              <a:defRPr/>
            </a:lvl1pPr>
          </a:lstStyle>
          <a:p>
            <a:pPr lvl="0"/>
            <a:r>
              <a:rPr lang="sv-SE" dirty="0" smtClean="0"/>
              <a:t>Plats för EU-logotyp</a:t>
            </a:r>
            <a:endParaRPr lang="sv-SE" dirty="0"/>
          </a:p>
        </p:txBody>
      </p:sp>
    </p:spTree>
    <p:extLst>
      <p:ext uri="{BB962C8B-B14F-4D97-AF65-F5344CB8AC3E}">
        <p14:creationId xmlns:p14="http://schemas.microsoft.com/office/powerpoint/2010/main" val="2279311065"/>
      </p:ext>
    </p:extLst>
  </p:cSld>
  <p:clrMapOvr>
    <a:masterClrMapping/>
  </p:clrMapOvr>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vä, bild hö">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6000" y="1269000"/>
            <a:ext cx="5040000" cy="900000"/>
          </a:xfrm>
          <a:prstGeom prst="rect">
            <a:avLst/>
          </a:prstGeom>
        </p:spPr>
        <p:txBody>
          <a:bodyPr anchor="ctr"/>
          <a:lstStyle>
            <a:lvl1pPr>
              <a:defRPr sz="4000"/>
            </a:lvl1pPr>
          </a:lstStyle>
          <a:p>
            <a:r>
              <a:rPr lang="sv-SE" dirty="0" smtClean="0"/>
              <a:t>Rubrik</a:t>
            </a:r>
            <a:endParaRPr lang="sv-SE" dirty="0"/>
          </a:p>
        </p:txBody>
      </p:sp>
      <p:sp>
        <p:nvSpPr>
          <p:cNvPr id="10" name="Platshållare för bild 9"/>
          <p:cNvSpPr>
            <a:spLocks noGrp="1"/>
          </p:cNvSpPr>
          <p:nvPr>
            <p:ph type="pic" sz="quarter" idx="13" hasCustomPrompt="1"/>
          </p:nvPr>
        </p:nvSpPr>
        <p:spPr>
          <a:xfrm>
            <a:off x="6456000" y="1269000"/>
            <a:ext cx="5040000" cy="4320000"/>
          </a:xfrm>
          <a:prstGeom prst="rect">
            <a:avLst/>
          </a:prstGeom>
        </p:spPr>
        <p:txBody>
          <a:bodyPr/>
          <a:lstStyle>
            <a:lvl1pPr marL="0" indent="0">
              <a:buNone/>
              <a:defRPr/>
            </a:lvl1pPr>
          </a:lstStyle>
          <a:p>
            <a:r>
              <a:rPr lang="sv-SE" dirty="0" smtClean="0"/>
              <a:t>Bild</a:t>
            </a:r>
            <a:endParaRPr lang="sv-SE" dirty="0"/>
          </a:p>
        </p:txBody>
      </p:sp>
      <p:sp>
        <p:nvSpPr>
          <p:cNvPr id="5" name="Platshållare för datum 4"/>
          <p:cNvSpPr>
            <a:spLocks noGrp="1"/>
          </p:cNvSpPr>
          <p:nvPr>
            <p:ph type="dt" sz="half" idx="14"/>
          </p:nvPr>
        </p:nvSpPr>
        <p:spPr>
          <a:xfrm>
            <a:off x="10152000" y="201600"/>
            <a:ext cx="1767114" cy="365125"/>
          </a:xfrm>
        </p:spPr>
        <p:txBody>
          <a:bodyPr/>
          <a:lstStyle>
            <a:lvl1pPr>
              <a:defRPr sz="1000"/>
            </a:lvl1pPr>
          </a:lstStyle>
          <a:p>
            <a:endParaRPr lang="sv-SE" dirty="0"/>
          </a:p>
        </p:txBody>
      </p:sp>
      <p:sp>
        <p:nvSpPr>
          <p:cNvPr id="6" name="Platshållare för sidfot 5"/>
          <p:cNvSpPr>
            <a:spLocks noGrp="1"/>
          </p:cNvSpPr>
          <p:nvPr>
            <p:ph type="ftr" sz="quarter" idx="15"/>
          </p:nvPr>
        </p:nvSpPr>
        <p:spPr>
          <a:xfrm>
            <a:off x="696000" y="201600"/>
            <a:ext cx="3570514" cy="365125"/>
          </a:xfrm>
        </p:spPr>
        <p:txBody>
          <a:bodyPr/>
          <a:lstStyle>
            <a:lvl1pPr>
              <a:defRPr sz="1000"/>
            </a:lvl1pPr>
          </a:lstStyle>
          <a:p>
            <a:r>
              <a:rPr lang="sv-SE" smtClean="0"/>
              <a:t>Titel</a:t>
            </a:r>
            <a:endParaRPr lang="sv-SE" dirty="0"/>
          </a:p>
        </p:txBody>
      </p:sp>
      <p:sp>
        <p:nvSpPr>
          <p:cNvPr id="9" name="Platshållare för bildnummer 8"/>
          <p:cNvSpPr>
            <a:spLocks noGrp="1"/>
          </p:cNvSpPr>
          <p:nvPr>
            <p:ph type="sldNum" sz="quarter" idx="16"/>
          </p:nvPr>
        </p:nvSpPr>
        <p:spPr>
          <a:xfrm>
            <a:off x="-1" y="201600"/>
            <a:ext cx="784800" cy="365125"/>
          </a:xfrm>
        </p:spPr>
        <p:txBody>
          <a:bodyPr/>
          <a:lstStyle>
            <a:lvl1pPr>
              <a:defRPr sz="1000"/>
            </a:lvl1pPr>
          </a:lstStyle>
          <a:p>
            <a:fld id="{816FEC2C-AD63-44F4-896C-A2025F5FB260}" type="slidenum">
              <a:rPr lang="sv-SE" smtClean="0"/>
              <a:pPr/>
              <a:t>‹#›</a:t>
            </a:fld>
            <a:endParaRPr lang="sv-SE" dirty="0"/>
          </a:p>
        </p:txBody>
      </p:sp>
      <p:sp>
        <p:nvSpPr>
          <p:cNvPr id="11" name="Platshållare för text 7"/>
          <p:cNvSpPr>
            <a:spLocks noGrp="1"/>
          </p:cNvSpPr>
          <p:nvPr>
            <p:ph type="body" sz="quarter" idx="12" hasCustomPrompt="1"/>
          </p:nvPr>
        </p:nvSpPr>
        <p:spPr>
          <a:xfrm>
            <a:off x="694800" y="2170800"/>
            <a:ext cx="5040000" cy="3420000"/>
          </a:xfrm>
          <a:prstGeom prst="rect">
            <a:avLst/>
          </a:prstGeom>
        </p:spPr>
        <p:txBody>
          <a:bodyPr/>
          <a:lstStyle>
            <a:lvl1pPr marL="360000" indent="-360000" defTabSz="360000">
              <a:lnSpc>
                <a:spcPct val="100000"/>
              </a:lnSpc>
              <a:buFont typeface="Arial" panose="020B0604020202020204" pitchFamily="34" charset="0"/>
              <a:buChar char="•"/>
              <a:defRPr sz="2000" spc="0"/>
            </a:lvl1pPr>
            <a:lvl2pPr marL="720000" marR="0" indent="-360000" algn="l" defTabSz="360000" rtl="0" eaLnBrk="1" fontAlgn="auto" latinLnBrk="0" hangingPunct="1">
              <a:lnSpc>
                <a:spcPct val="90000"/>
              </a:lnSpc>
              <a:spcBef>
                <a:spcPts val="500"/>
              </a:spcBef>
              <a:spcAft>
                <a:spcPts val="0"/>
              </a:spcAft>
              <a:buClrTx/>
              <a:buSzTx/>
              <a:buFont typeface="Arial" panose="020B0604020202020204" pitchFamily="34" charset="0"/>
              <a:buChar char="‒"/>
              <a:tabLst>
                <a:tab pos="360000" algn="l"/>
              </a:tabLst>
              <a:defRPr lang="sv-SE" sz="1800" kern="1200" spc="0" baseline="0" dirty="0" smtClean="0">
                <a:solidFill>
                  <a:schemeClr val="tx1"/>
                </a:solidFill>
                <a:latin typeface="+mn-lt"/>
                <a:ea typeface="+mn-ea"/>
                <a:cs typeface="+mn-cs"/>
              </a:defRPr>
            </a:lvl2pPr>
            <a:lvl3pPr marL="1080000" marR="0" indent="-3600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sv-SE" sz="1800" kern="1200" spc="0" baseline="0" dirty="0" smtClean="0">
                <a:solidFill>
                  <a:schemeClr val="tx1"/>
                </a:solidFill>
                <a:latin typeface="+mn-lt"/>
                <a:ea typeface="+mn-ea"/>
                <a:cs typeface="+mn-cs"/>
              </a:defRPr>
            </a:lvl3pPr>
            <a:lvl4pPr marL="1440000" marR="0" indent="-3600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sv-SE" sz="1800" kern="1200" spc="0" baseline="0" dirty="0" smtClean="0">
                <a:solidFill>
                  <a:schemeClr val="tx1"/>
                </a:solidFill>
                <a:latin typeface="+mn-lt"/>
                <a:ea typeface="+mn-ea"/>
                <a:cs typeface="+mn-cs"/>
              </a:defRPr>
            </a:lvl4pPr>
            <a:lvl5pPr marL="1800000" indent="-360000" defTabSz="3240000">
              <a:buFont typeface="Arial" panose="020B0604020202020204" pitchFamily="34" charset="0"/>
              <a:buChar char="‒"/>
              <a:tabLst>
                <a:tab pos="360000" algn="l"/>
                <a:tab pos="720000" algn="l"/>
                <a:tab pos="1080000" algn="l"/>
                <a:tab pos="1440000" algn="l"/>
                <a:tab pos="1800000" algn="l"/>
                <a:tab pos="2160000" algn="l"/>
                <a:tab pos="2520000" algn="l"/>
                <a:tab pos="2880000" algn="l"/>
                <a:tab pos="3240000" algn="l"/>
              </a:tabLst>
              <a:defRPr lang="sv-SE" sz="1800" kern="1200" spc="0" baseline="0" dirty="0" smtClean="0">
                <a:solidFill>
                  <a:schemeClr val="tx1"/>
                </a:solidFill>
                <a:latin typeface="+mn-lt"/>
                <a:ea typeface="+mn-ea"/>
                <a:cs typeface="+mn-cs"/>
              </a:defRPr>
            </a:lvl5pPr>
            <a:lvl6pPr marL="2160000" indent="-360000">
              <a:buFont typeface="Arial" panose="020B0604020202020204" pitchFamily="34" charset="0"/>
              <a:buChar char="‒"/>
              <a:defRPr lang="sv-SE" sz="1800" kern="1200" spc="0" baseline="0" dirty="0" smtClean="0">
                <a:solidFill>
                  <a:schemeClr val="tx1"/>
                </a:solidFill>
                <a:latin typeface="+mn-lt"/>
                <a:ea typeface="+mn-ea"/>
                <a:cs typeface="+mn-cs"/>
              </a:defRPr>
            </a:lvl6pPr>
            <a:lvl7pPr marL="2520000" indent="-360000">
              <a:buFont typeface="Arial" panose="020B0604020202020204" pitchFamily="34" charset="0"/>
              <a:buChar char="‒"/>
              <a:defRPr lang="sv-SE" sz="1800" kern="1200" spc="0" baseline="0" dirty="0" smtClean="0">
                <a:solidFill>
                  <a:schemeClr val="tx1"/>
                </a:solidFill>
                <a:latin typeface="+mn-lt"/>
                <a:ea typeface="+mn-ea"/>
                <a:cs typeface="+mn-cs"/>
              </a:defRPr>
            </a:lvl7pPr>
            <a:lvl8pPr marL="2880000" indent="-360000">
              <a:buFont typeface="Arial" panose="020B0604020202020204" pitchFamily="34" charset="0"/>
              <a:buChar char="‒"/>
              <a:defRPr lang="sv-SE" sz="1800" kern="1200" spc="0" baseline="0" dirty="0" smtClean="0">
                <a:solidFill>
                  <a:schemeClr val="tx1"/>
                </a:solidFill>
                <a:latin typeface="+mn-lt"/>
                <a:ea typeface="+mn-ea"/>
                <a:cs typeface="+mn-cs"/>
              </a:defRPr>
            </a:lvl8pPr>
            <a:lvl9pPr marL="3240000" indent="-324000">
              <a:buFont typeface="Arial" panose="020B0604020202020204" pitchFamily="34" charset="0"/>
              <a:buChar char="‒"/>
              <a:defRPr lang="sv-SE" sz="1800" kern="1200" spc="0" baseline="0" dirty="0" smtClean="0">
                <a:solidFill>
                  <a:schemeClr val="tx1"/>
                </a:solidFill>
                <a:latin typeface="+mn-lt"/>
                <a:ea typeface="+mn-ea"/>
                <a:cs typeface="+mn-cs"/>
              </a:defRPr>
            </a:lvl9pPr>
          </a:lstStyle>
          <a:p>
            <a:pPr lvl="0"/>
            <a:r>
              <a:rPr lang="sv-SE" dirty="0" smtClean="0"/>
              <a:t>Skriv text här</a:t>
            </a:r>
          </a:p>
        </p:txBody>
      </p:sp>
    </p:spTree>
    <p:extLst>
      <p:ext uri="{BB962C8B-B14F-4D97-AF65-F5344CB8AC3E}">
        <p14:creationId xmlns:p14="http://schemas.microsoft.com/office/powerpoint/2010/main" val="292063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hö, bild vä">
    <p:spTree>
      <p:nvGrpSpPr>
        <p:cNvPr id="1" name=""/>
        <p:cNvGrpSpPr/>
        <p:nvPr/>
      </p:nvGrpSpPr>
      <p:grpSpPr>
        <a:xfrm>
          <a:off x="0" y="0"/>
          <a:ext cx="0" cy="0"/>
          <a:chOff x="0" y="0"/>
          <a:chExt cx="0" cy="0"/>
        </a:xfrm>
      </p:grpSpPr>
      <p:sp>
        <p:nvSpPr>
          <p:cNvPr id="5" name="Rubrik 1"/>
          <p:cNvSpPr>
            <a:spLocks noGrp="1"/>
          </p:cNvSpPr>
          <p:nvPr>
            <p:ph type="title" hasCustomPrompt="1"/>
          </p:nvPr>
        </p:nvSpPr>
        <p:spPr>
          <a:xfrm>
            <a:off x="6456000" y="1269000"/>
            <a:ext cx="5040000" cy="900000"/>
          </a:xfrm>
          <a:prstGeom prst="rect">
            <a:avLst/>
          </a:prstGeom>
        </p:spPr>
        <p:txBody>
          <a:bodyPr anchor="ctr"/>
          <a:lstStyle>
            <a:lvl1pPr>
              <a:defRPr sz="4000"/>
            </a:lvl1pPr>
          </a:lstStyle>
          <a:p>
            <a:r>
              <a:rPr lang="sv-SE" dirty="0" smtClean="0"/>
              <a:t>Rubrik</a:t>
            </a:r>
            <a:endParaRPr lang="sv-SE" dirty="0"/>
          </a:p>
        </p:txBody>
      </p:sp>
      <p:sp>
        <p:nvSpPr>
          <p:cNvPr id="7" name="Platshållare för bild 9"/>
          <p:cNvSpPr>
            <a:spLocks noGrp="1"/>
          </p:cNvSpPr>
          <p:nvPr>
            <p:ph type="pic" sz="quarter" idx="13" hasCustomPrompt="1"/>
          </p:nvPr>
        </p:nvSpPr>
        <p:spPr>
          <a:xfrm>
            <a:off x="694800" y="1269000"/>
            <a:ext cx="5040000" cy="4320000"/>
          </a:xfrm>
          <a:prstGeom prst="rect">
            <a:avLst/>
          </a:prstGeom>
        </p:spPr>
        <p:txBody>
          <a:bodyPr/>
          <a:lstStyle>
            <a:lvl1pPr marL="0" indent="0">
              <a:buNone/>
              <a:defRPr/>
            </a:lvl1pPr>
          </a:lstStyle>
          <a:p>
            <a:r>
              <a:rPr lang="sv-SE" dirty="0" smtClean="0"/>
              <a:t>Bild</a:t>
            </a:r>
            <a:endParaRPr lang="sv-SE" dirty="0"/>
          </a:p>
        </p:txBody>
      </p:sp>
      <p:sp>
        <p:nvSpPr>
          <p:cNvPr id="2" name="Platshållare för datum 1"/>
          <p:cNvSpPr>
            <a:spLocks noGrp="1"/>
          </p:cNvSpPr>
          <p:nvPr>
            <p:ph type="dt" sz="half" idx="14"/>
          </p:nvPr>
        </p:nvSpPr>
        <p:spPr/>
        <p:txBody>
          <a:bodyPr/>
          <a:lstStyle>
            <a:lvl1pPr>
              <a:defRPr sz="1000"/>
            </a:lvl1pPr>
          </a:lstStyle>
          <a:p>
            <a:endParaRPr lang="sv-SE" dirty="0"/>
          </a:p>
        </p:txBody>
      </p:sp>
      <p:sp>
        <p:nvSpPr>
          <p:cNvPr id="9" name="Platshållare för sidfot 8"/>
          <p:cNvSpPr>
            <a:spLocks noGrp="1"/>
          </p:cNvSpPr>
          <p:nvPr>
            <p:ph type="ftr" sz="quarter" idx="15"/>
          </p:nvPr>
        </p:nvSpPr>
        <p:spPr/>
        <p:txBody>
          <a:bodyPr/>
          <a:lstStyle>
            <a:lvl1pPr>
              <a:defRPr sz="1000"/>
            </a:lvl1pPr>
          </a:lstStyle>
          <a:p>
            <a:r>
              <a:rPr lang="sv-SE" smtClean="0"/>
              <a:t>Titel</a:t>
            </a:r>
            <a:endParaRPr lang="sv-SE" dirty="0"/>
          </a:p>
        </p:txBody>
      </p:sp>
      <p:sp>
        <p:nvSpPr>
          <p:cNvPr id="10" name="Platshållare för bildnummer 9"/>
          <p:cNvSpPr>
            <a:spLocks noGrp="1"/>
          </p:cNvSpPr>
          <p:nvPr>
            <p:ph type="sldNum" sz="quarter" idx="16"/>
          </p:nvPr>
        </p:nvSpPr>
        <p:spPr/>
        <p:txBody>
          <a:bodyPr/>
          <a:lstStyle>
            <a:lvl1pPr>
              <a:defRPr sz="1000"/>
            </a:lvl1pPr>
          </a:lstStyle>
          <a:p>
            <a:fld id="{816FEC2C-AD63-44F4-896C-A2025F5FB260}" type="slidenum">
              <a:rPr lang="sv-SE" smtClean="0"/>
              <a:pPr/>
              <a:t>‹#›</a:t>
            </a:fld>
            <a:endParaRPr lang="sv-SE" dirty="0"/>
          </a:p>
        </p:txBody>
      </p:sp>
      <p:sp>
        <p:nvSpPr>
          <p:cNvPr id="8" name="Platshållare för text 7"/>
          <p:cNvSpPr>
            <a:spLocks noGrp="1"/>
          </p:cNvSpPr>
          <p:nvPr>
            <p:ph type="body" sz="quarter" idx="12" hasCustomPrompt="1"/>
          </p:nvPr>
        </p:nvSpPr>
        <p:spPr>
          <a:xfrm>
            <a:off x="6454800" y="2170800"/>
            <a:ext cx="5040000" cy="3420000"/>
          </a:xfrm>
          <a:prstGeom prst="rect">
            <a:avLst/>
          </a:prstGeom>
        </p:spPr>
        <p:txBody>
          <a:bodyPr/>
          <a:lstStyle>
            <a:lvl1pPr marL="360000" indent="-360000" defTabSz="360000">
              <a:lnSpc>
                <a:spcPct val="100000"/>
              </a:lnSpc>
              <a:buFont typeface="Arial" panose="020B0604020202020204" pitchFamily="34" charset="0"/>
              <a:buChar char="•"/>
              <a:defRPr sz="2000" spc="0"/>
            </a:lvl1pPr>
            <a:lvl2pPr marL="720000" marR="0" indent="-360000" algn="l" defTabSz="360000" rtl="0" eaLnBrk="1" fontAlgn="auto" latinLnBrk="0" hangingPunct="1">
              <a:lnSpc>
                <a:spcPct val="90000"/>
              </a:lnSpc>
              <a:spcBef>
                <a:spcPts val="500"/>
              </a:spcBef>
              <a:spcAft>
                <a:spcPts val="0"/>
              </a:spcAft>
              <a:buClrTx/>
              <a:buSzTx/>
              <a:buFont typeface="Arial" panose="020B0604020202020204" pitchFamily="34" charset="0"/>
              <a:buChar char="‒"/>
              <a:tabLst>
                <a:tab pos="360000" algn="l"/>
              </a:tabLst>
              <a:defRPr lang="sv-SE" sz="1800" kern="1200" spc="0" baseline="0" dirty="0" smtClean="0">
                <a:solidFill>
                  <a:schemeClr val="tx1"/>
                </a:solidFill>
                <a:latin typeface="+mn-lt"/>
                <a:ea typeface="+mn-ea"/>
                <a:cs typeface="+mn-cs"/>
              </a:defRPr>
            </a:lvl2pPr>
            <a:lvl3pPr marL="1080000" marR="0" indent="-3600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sv-SE" sz="1800" kern="1200" spc="0" baseline="0" dirty="0" smtClean="0">
                <a:solidFill>
                  <a:schemeClr val="tx1"/>
                </a:solidFill>
                <a:latin typeface="+mn-lt"/>
                <a:ea typeface="+mn-ea"/>
                <a:cs typeface="+mn-cs"/>
              </a:defRPr>
            </a:lvl3pPr>
            <a:lvl4pPr marL="1440000" marR="0" indent="-3600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sv-SE" sz="1800" kern="1200" spc="0" baseline="0" dirty="0" smtClean="0">
                <a:solidFill>
                  <a:schemeClr val="tx1"/>
                </a:solidFill>
                <a:latin typeface="+mn-lt"/>
                <a:ea typeface="+mn-ea"/>
                <a:cs typeface="+mn-cs"/>
              </a:defRPr>
            </a:lvl4pPr>
            <a:lvl5pPr marL="1800000" indent="-360000" defTabSz="3240000">
              <a:buFont typeface="Arial" panose="020B0604020202020204" pitchFamily="34" charset="0"/>
              <a:buChar char="‒"/>
              <a:tabLst>
                <a:tab pos="360000" algn="l"/>
                <a:tab pos="720000" algn="l"/>
                <a:tab pos="1080000" algn="l"/>
                <a:tab pos="1440000" algn="l"/>
                <a:tab pos="1800000" algn="l"/>
                <a:tab pos="2160000" algn="l"/>
                <a:tab pos="2520000" algn="l"/>
                <a:tab pos="2880000" algn="l"/>
                <a:tab pos="3240000" algn="l"/>
              </a:tabLst>
              <a:defRPr lang="sv-SE" sz="1800" kern="1200" spc="0" baseline="0" dirty="0" smtClean="0">
                <a:solidFill>
                  <a:schemeClr val="tx1"/>
                </a:solidFill>
                <a:latin typeface="+mn-lt"/>
                <a:ea typeface="+mn-ea"/>
                <a:cs typeface="+mn-cs"/>
              </a:defRPr>
            </a:lvl5pPr>
            <a:lvl6pPr marL="2160000" indent="-360000">
              <a:buFont typeface="Arial" panose="020B0604020202020204" pitchFamily="34" charset="0"/>
              <a:buChar char="‒"/>
              <a:defRPr lang="sv-SE" sz="1800" kern="1200" spc="0" baseline="0" dirty="0" smtClean="0">
                <a:solidFill>
                  <a:schemeClr val="tx1"/>
                </a:solidFill>
                <a:latin typeface="+mn-lt"/>
                <a:ea typeface="+mn-ea"/>
                <a:cs typeface="+mn-cs"/>
              </a:defRPr>
            </a:lvl6pPr>
            <a:lvl7pPr marL="2520000" indent="-360000">
              <a:buFont typeface="Arial" panose="020B0604020202020204" pitchFamily="34" charset="0"/>
              <a:buChar char="‒"/>
              <a:defRPr lang="sv-SE" sz="1800" kern="1200" spc="0" baseline="0" dirty="0" smtClean="0">
                <a:solidFill>
                  <a:schemeClr val="tx1"/>
                </a:solidFill>
                <a:latin typeface="+mn-lt"/>
                <a:ea typeface="+mn-ea"/>
                <a:cs typeface="+mn-cs"/>
              </a:defRPr>
            </a:lvl7pPr>
            <a:lvl8pPr marL="2880000" indent="-360000">
              <a:buFont typeface="Arial" panose="020B0604020202020204" pitchFamily="34" charset="0"/>
              <a:buChar char="‒"/>
              <a:defRPr lang="sv-SE" sz="1800" kern="1200" spc="0" baseline="0" dirty="0" smtClean="0">
                <a:solidFill>
                  <a:schemeClr val="tx1"/>
                </a:solidFill>
                <a:latin typeface="+mn-lt"/>
                <a:ea typeface="+mn-ea"/>
                <a:cs typeface="+mn-cs"/>
              </a:defRPr>
            </a:lvl8pPr>
            <a:lvl9pPr marL="3240000" indent="-324000">
              <a:buFont typeface="Arial" panose="020B0604020202020204" pitchFamily="34" charset="0"/>
              <a:buChar char="‒"/>
              <a:defRPr lang="sv-SE" sz="1800" kern="1200" spc="0" baseline="0" dirty="0" smtClean="0">
                <a:solidFill>
                  <a:schemeClr val="tx1"/>
                </a:solidFill>
                <a:latin typeface="+mn-lt"/>
                <a:ea typeface="+mn-ea"/>
                <a:cs typeface="+mn-cs"/>
              </a:defRPr>
            </a:lvl9pPr>
          </a:lstStyle>
          <a:p>
            <a:pPr lvl="0"/>
            <a:r>
              <a:rPr lang="sv-SE" dirty="0" smtClean="0"/>
              <a:t>Skriv text här</a:t>
            </a:r>
          </a:p>
        </p:txBody>
      </p:sp>
    </p:spTree>
    <p:extLst>
      <p:ext uri="{BB962C8B-B14F-4D97-AF65-F5344CB8AC3E}">
        <p14:creationId xmlns:p14="http://schemas.microsoft.com/office/powerpoint/2010/main" val="110606607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slideLayout" Target="../slideLayouts/slideLayout4.xml"/><Relationship Id="rId7"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image" Target="../media/image2.pn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3.xml"/><Relationship Id="rId5" Type="http://schemas.openxmlformats.org/officeDocument/2006/relationships/slideLayout" Target="../slideLayouts/slideLayout11.xml"/><Relationship Id="rId10" Type="http://schemas.openxmlformats.org/officeDocument/2006/relationships/image" Target="../media/image2.svg"/><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5703571"/>
      </p:ext>
    </p:extLst>
  </p:cSld>
  <p:clrMap bg1="lt1" tx1="dk1" bg2="lt2" tx2="dk2" accent1="accent1" accent2="accent2" accent3="accent3" accent4="accent4" accent5="accent5" accent6="accent6" hlink="hlink" folHlink="folHlink"/>
  <p:sldLayoutIdLst>
    <p:sldLayoutId id="2147483651" r:id="rId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d 6">
            <a:extLst>
              <a:ext uri="{FF2B5EF4-FFF2-40B4-BE49-F238E27FC236}">
                <a16:creationId xmlns:a16="http://schemas.microsoft.com/office/drawing/2014/main" id="{F6D06EDD-E5A3-40F5-94E9-EF10146AE402}"/>
              </a:ext>
            </a:extLst>
          </p:cNvPr>
          <p:cNvPicPr>
            <a:picLocks noChangeAspect="1"/>
          </p:cNvPicPr>
          <p:nvPr userDrawn="1"/>
        </p:nvPicPr>
        <p:blipFill>
          <a:blip r:embed="rId7">
            <a:extLst>
              <a:ext uri="{96DAC541-7B7A-43D3-8B79-37D633B846F1}">
                <asvg:svgBlip xmlns:asvg="http://schemas.microsoft.com/office/drawing/2016/SVG/main" xmlns="" r:embed="rId8"/>
              </a:ext>
            </a:extLst>
          </a:blip>
          <a:stretch>
            <a:fillRect/>
          </a:stretch>
        </p:blipFill>
        <p:spPr>
          <a:xfrm>
            <a:off x="5338665" y="0"/>
            <a:ext cx="1514670" cy="756000"/>
          </a:xfrm>
          <a:prstGeom prst="rect">
            <a:avLst/>
          </a:prstGeom>
          <a:blipFill>
            <a:blip r:embed="rId9"/>
            <a:stretch>
              <a:fillRect/>
            </a:stretch>
          </a:blipFill>
          <a:effectLst>
            <a:reflection stA="45000" endPos="1000" dist="50800" dir="5400000" sy="-100000" algn="bl" rotWithShape="0"/>
          </a:effectLst>
        </p:spPr>
      </p:pic>
      <p:sp>
        <p:nvSpPr>
          <p:cNvPr id="6"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tx1"/>
                </a:solidFill>
              </a:defRPr>
            </a:lvl1pPr>
          </a:lstStyle>
          <a:p>
            <a:endParaRPr lang="sv-SE" dirty="0"/>
          </a:p>
        </p:txBody>
      </p:sp>
      <p:sp>
        <p:nvSpPr>
          <p:cNvPr id="8"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tx1"/>
                </a:solidFill>
              </a:defRPr>
            </a:lvl1pPr>
          </a:lstStyle>
          <a:p>
            <a:r>
              <a:rPr lang="sv-SE" smtClean="0"/>
              <a:t>Titel</a:t>
            </a:r>
            <a:endParaRPr lang="sv-SE" dirty="0"/>
          </a:p>
        </p:txBody>
      </p:sp>
      <p:sp>
        <p:nvSpPr>
          <p:cNvPr id="9"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tx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2492816128"/>
      </p:ext>
    </p:extLst>
  </p:cSld>
  <p:clrMap bg1="lt1" tx1="dk1" bg2="lt2" tx2="dk2" accent1="accent1" accent2="accent2" accent3="accent3" accent4="accent4" accent5="accent5" accent6="accent6" hlink="hlink" folHlink="folHlink"/>
  <p:sldLayoutIdLst>
    <p:sldLayoutId id="2147483650" r:id="rId1"/>
    <p:sldLayoutId id="2147483655" r:id="rId2"/>
    <p:sldLayoutId id="2147483656" r:id="rId3"/>
    <p:sldLayoutId id="2147483658" r:id="rId4"/>
    <p:sldLayoutId id="2147483672" r:id="rId5"/>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5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spc="120" baseline="0">
          <a:solidFill>
            <a:schemeClr val="tx1"/>
          </a:solidFill>
          <a:latin typeface="+mn-lt"/>
          <a:ea typeface="+mn-ea"/>
          <a:cs typeface="+mn-cs"/>
        </a:defRPr>
      </a:lvl1pPr>
      <a:lvl2pPr marL="4608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2pPr>
      <a:lvl3pPr marL="6912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3pPr>
      <a:lvl4pPr marL="9216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4pPr>
      <a:lvl5pPr marL="11160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pos="3840" userDrawn="1">
          <p15:clr>
            <a:srgbClr val="F26B43"/>
          </p15:clr>
        </p15:guide>
        <p15:guide id="7" orient="horz" pos="2160" userDrawn="1">
          <p15:clr>
            <a:srgbClr val="F26B43"/>
          </p15:clr>
        </p15:guide>
        <p15:guide id="8" pos="438" userDrawn="1">
          <p15:clr>
            <a:srgbClr val="F26B43"/>
          </p15:clr>
        </p15:guide>
        <p15:guide id="9" pos="7242" userDrawn="1">
          <p15:clr>
            <a:srgbClr val="F26B43"/>
          </p15:clr>
        </p15:guide>
        <p15:guide id="10" orient="horz" pos="3884" userDrawn="1">
          <p15:clr>
            <a:srgbClr val="F26B43"/>
          </p15:clr>
        </p15:guide>
        <p15:guide id="11" orient="horz" pos="799"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 6">
            <a:extLst>
              <a:ext uri="{FF2B5EF4-FFF2-40B4-BE49-F238E27FC236}">
                <a16:creationId xmlns:a16="http://schemas.microsoft.com/office/drawing/2014/main" id="{F6D06EDD-E5A3-40F5-94E9-EF10146AE402}"/>
              </a:ext>
            </a:extLst>
          </p:cNvPr>
          <p:cNvPicPr>
            <a:picLocks noChangeAspect="1"/>
          </p:cNvPicPr>
          <p:nvPr userDrawn="1"/>
        </p:nvPicPr>
        <p:blipFill>
          <a:blip r:embed="rId7">
            <a:extLst>
              <a:ext uri="{96DAC541-7B7A-43D3-8B79-37D633B846F1}">
                <asvg:svgBlip xmlns:asvg="http://schemas.microsoft.com/office/drawing/2016/SVG/main" xmlns="" r:embed="rId10"/>
              </a:ext>
            </a:extLst>
          </a:blip>
          <a:stretch>
            <a:fillRect/>
          </a:stretch>
        </p:blipFill>
        <p:spPr>
          <a:xfrm>
            <a:off x="5338665" y="0"/>
            <a:ext cx="1514670" cy="756000"/>
          </a:xfrm>
          <a:prstGeom prst="rect">
            <a:avLst/>
          </a:prstGeom>
          <a:effectLst>
            <a:reflection stA="45000" endPos="1000" dist="50800" dir="5400000" sy="-100000" algn="bl" rotWithShape="0"/>
          </a:effectLst>
        </p:spPr>
      </p:pic>
      <p:sp>
        <p:nvSpPr>
          <p:cNvPr id="3"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tx1"/>
                </a:solidFill>
              </a:defRPr>
            </a:lvl1pPr>
          </a:lstStyle>
          <a:p>
            <a:endParaRPr lang="sv-SE" dirty="0"/>
          </a:p>
        </p:txBody>
      </p:sp>
      <p:sp>
        <p:nvSpPr>
          <p:cNvPr id="5"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tx1"/>
                </a:solidFill>
              </a:defRPr>
            </a:lvl1pPr>
          </a:lstStyle>
          <a:p>
            <a:r>
              <a:rPr lang="sv-SE" smtClean="0"/>
              <a:t>Titel</a:t>
            </a:r>
            <a:endParaRPr lang="sv-SE" dirty="0"/>
          </a:p>
        </p:txBody>
      </p:sp>
      <p:sp>
        <p:nvSpPr>
          <p:cNvPr id="2"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tx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707428571"/>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5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spc="120" baseline="0">
          <a:solidFill>
            <a:schemeClr val="tx1"/>
          </a:solidFill>
          <a:latin typeface="+mn-lt"/>
          <a:ea typeface="+mn-ea"/>
          <a:cs typeface="+mn-cs"/>
        </a:defRPr>
      </a:lvl1pPr>
      <a:lvl2pPr marL="4608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2pPr>
      <a:lvl3pPr marL="6912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3pPr>
      <a:lvl4pPr marL="9216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4pPr>
      <a:lvl5pPr marL="11160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orient="horz" pos="2160" userDrawn="1">
          <p15:clr>
            <a:srgbClr val="F26B43"/>
          </p15:clr>
        </p15:guide>
        <p15:guide id="14" pos="3840" userDrawn="1">
          <p15:clr>
            <a:srgbClr val="F26B43"/>
          </p15:clr>
        </p15:guide>
        <p15:guide id="15" pos="438" userDrawn="1">
          <p15:clr>
            <a:srgbClr val="F26B43"/>
          </p15:clr>
        </p15:guide>
        <p15:guide id="16" pos="7242" userDrawn="1">
          <p15:clr>
            <a:srgbClr val="F26B43"/>
          </p15:clr>
        </p15:guide>
        <p15:guide id="17" orient="horz" pos="3884" userDrawn="1">
          <p15:clr>
            <a:srgbClr val="F26B43"/>
          </p15:clr>
        </p15:guide>
        <p15:guide id="18" orient="horz" pos="79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2160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84800" y="1269000"/>
            <a:ext cx="10711200" cy="900000"/>
          </a:xfrm>
        </p:spPr>
        <p:txBody>
          <a:bodyPr/>
          <a:lstStyle/>
          <a:p>
            <a:r>
              <a:rPr lang="sv-SE" dirty="0" smtClean="0"/>
              <a:t>Frågor och synpunkter</a:t>
            </a:r>
            <a:endParaRPr lang="sv-SE" dirty="0"/>
          </a:p>
        </p:txBody>
      </p:sp>
      <p:sp>
        <p:nvSpPr>
          <p:cNvPr id="5" name="Platshållare för bildnummer 4"/>
          <p:cNvSpPr>
            <a:spLocks noGrp="1"/>
          </p:cNvSpPr>
          <p:nvPr>
            <p:ph type="sldNum" sz="quarter" idx="16"/>
          </p:nvPr>
        </p:nvSpPr>
        <p:spPr/>
        <p:txBody>
          <a:bodyPr/>
          <a:lstStyle/>
          <a:p>
            <a:fld id="{816FEC2C-AD63-44F4-896C-A2025F5FB260}" type="slidenum">
              <a:rPr lang="sv-SE" smtClean="0"/>
              <a:pPr/>
              <a:t>10</a:t>
            </a:fld>
            <a:endParaRPr lang="sv-SE" dirty="0"/>
          </a:p>
        </p:txBody>
      </p:sp>
      <p:sp>
        <p:nvSpPr>
          <p:cNvPr id="6" name="Platshållare för text 5"/>
          <p:cNvSpPr>
            <a:spLocks noGrp="1"/>
          </p:cNvSpPr>
          <p:nvPr>
            <p:ph type="body" sz="quarter" idx="12"/>
          </p:nvPr>
        </p:nvSpPr>
        <p:spPr>
          <a:xfrm>
            <a:off x="784800" y="2170800"/>
            <a:ext cx="10710000" cy="3420000"/>
          </a:xfrm>
        </p:spPr>
        <p:txBody>
          <a:bodyPr/>
          <a:lstStyle/>
          <a:p>
            <a:r>
              <a:rPr lang="sv-SE" dirty="0" smtClean="0"/>
              <a:t>Om man har frågor om eller synpunkter på regelverket kan dessa skickas till sparsystem@trafikverket.se</a:t>
            </a:r>
            <a:endParaRPr lang="sv-SE" dirty="0"/>
          </a:p>
        </p:txBody>
      </p:sp>
    </p:spTree>
    <p:extLst>
      <p:ext uri="{BB962C8B-B14F-4D97-AF65-F5344CB8AC3E}">
        <p14:creationId xmlns:p14="http://schemas.microsoft.com/office/powerpoint/2010/main" val="2526996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84800" y="1533541"/>
            <a:ext cx="10800000" cy="3531943"/>
          </a:xfrm>
        </p:spPr>
        <p:txBody>
          <a:bodyPr/>
          <a:lstStyle/>
          <a:p>
            <a:r>
              <a:rPr lang="sv-SE" dirty="0" smtClean="0"/>
              <a:t>TRVINFRA-00271</a:t>
            </a:r>
            <a:br>
              <a:rPr lang="sv-SE" dirty="0" smtClean="0"/>
            </a:br>
            <a:r>
              <a:rPr lang="sv-SE" dirty="0" smtClean="0"/>
              <a:t>Banöverbyggnad</a:t>
            </a:r>
            <a:br>
              <a:rPr lang="sv-SE" dirty="0" smtClean="0"/>
            </a:br>
            <a:r>
              <a:rPr lang="sv-SE" dirty="0" smtClean="0"/>
              <a:t>Teknisk </a:t>
            </a:r>
            <a:r>
              <a:rPr lang="sv-SE" dirty="0" err="1" smtClean="0"/>
              <a:t>säkerhetsstyrning</a:t>
            </a:r>
            <a:endParaRPr lang="sv-SE" dirty="0"/>
          </a:p>
        </p:txBody>
      </p:sp>
      <p:sp>
        <p:nvSpPr>
          <p:cNvPr id="4" name="Platshållare för datum 3"/>
          <p:cNvSpPr>
            <a:spLocks noGrp="1"/>
          </p:cNvSpPr>
          <p:nvPr>
            <p:ph type="dt" sz="half" idx="2"/>
          </p:nvPr>
        </p:nvSpPr>
        <p:spPr/>
        <p:txBody>
          <a:bodyPr/>
          <a:lstStyle/>
          <a:p>
            <a:r>
              <a:rPr lang="sv-SE" dirty="0" smtClean="0"/>
              <a:t>2020-10-01</a:t>
            </a:r>
            <a:endParaRPr lang="sv-SE" dirty="0"/>
          </a:p>
        </p:txBody>
      </p:sp>
      <p:sp>
        <p:nvSpPr>
          <p:cNvPr id="5" name="Platshållare för bildnummer 4"/>
          <p:cNvSpPr>
            <a:spLocks noGrp="1"/>
          </p:cNvSpPr>
          <p:nvPr>
            <p:ph type="sldNum" sz="quarter" idx="4"/>
          </p:nvPr>
        </p:nvSpPr>
        <p:spPr/>
        <p:txBody>
          <a:bodyPr/>
          <a:lstStyle/>
          <a:p>
            <a:fld id="{816FEC2C-AD63-44F4-896C-A2025F5FB260}" type="slidenum">
              <a:rPr lang="sv-SE" smtClean="0"/>
              <a:pPr/>
              <a:t>2</a:t>
            </a:fld>
            <a:endParaRPr lang="sv-SE" dirty="0"/>
          </a:p>
        </p:txBody>
      </p:sp>
    </p:spTree>
    <p:extLst>
      <p:ext uri="{BB962C8B-B14F-4D97-AF65-F5344CB8AC3E}">
        <p14:creationId xmlns:p14="http://schemas.microsoft.com/office/powerpoint/2010/main" val="2621216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94800" y="742743"/>
            <a:ext cx="10800000" cy="900000"/>
          </a:xfrm>
        </p:spPr>
        <p:txBody>
          <a:bodyPr/>
          <a:lstStyle/>
          <a:p>
            <a:r>
              <a:rPr lang="sv-SE" dirty="0" smtClean="0"/>
              <a:t>Introduktion till teknisk </a:t>
            </a:r>
            <a:r>
              <a:rPr lang="sv-SE" dirty="0" err="1" smtClean="0"/>
              <a:t>säkerhetsstyrning</a:t>
            </a:r>
            <a:endParaRPr lang="sv-SE" dirty="0"/>
          </a:p>
        </p:txBody>
      </p:sp>
      <p:sp>
        <p:nvSpPr>
          <p:cNvPr id="3" name="Platshållare för text 2"/>
          <p:cNvSpPr>
            <a:spLocks noGrp="1"/>
          </p:cNvSpPr>
          <p:nvPr>
            <p:ph type="body" sz="quarter" idx="12"/>
          </p:nvPr>
        </p:nvSpPr>
        <p:spPr>
          <a:xfrm>
            <a:off x="694800" y="1642743"/>
            <a:ext cx="9203943" cy="3060000"/>
          </a:xfrm>
        </p:spPr>
        <p:txBody>
          <a:bodyPr/>
          <a:lstStyle/>
          <a:p>
            <a:r>
              <a:rPr lang="sv-SE" dirty="0" smtClean="0"/>
              <a:t>Den här presentationen är en introduktion till processen som styrs av TRVINFRA-00271 Banöverbyggnad teknisk </a:t>
            </a:r>
            <a:r>
              <a:rPr lang="sv-SE" dirty="0" err="1" smtClean="0"/>
              <a:t>säkerhetsstyrning</a:t>
            </a:r>
            <a:r>
              <a:rPr lang="sv-SE" dirty="0" smtClean="0"/>
              <a:t>.</a:t>
            </a:r>
          </a:p>
          <a:p>
            <a:r>
              <a:rPr lang="sv-SE" dirty="0" smtClean="0"/>
              <a:t>Presentationen är inte uttömmande varför regelverket alltid måste läsas.</a:t>
            </a:r>
          </a:p>
          <a:p>
            <a:r>
              <a:rPr lang="sv-SE" dirty="0" smtClean="0"/>
              <a:t>Om det skulle finnas motstridigheter mellan regelverket och presentationen är det regelverket som gäller.</a:t>
            </a:r>
            <a:r>
              <a:rPr lang="sv-SE" dirty="0" smtClean="0"/>
              <a:t> </a:t>
            </a:r>
            <a:endParaRPr lang="sv-SE" dirty="0"/>
          </a:p>
        </p:txBody>
      </p:sp>
      <p:sp>
        <p:nvSpPr>
          <p:cNvPr id="4" name="Platshållare för datum 3"/>
          <p:cNvSpPr>
            <a:spLocks noGrp="1"/>
          </p:cNvSpPr>
          <p:nvPr>
            <p:ph type="dt" sz="half" idx="2"/>
          </p:nvPr>
        </p:nvSpPr>
        <p:spPr/>
        <p:txBody>
          <a:bodyPr/>
          <a:lstStyle/>
          <a:p>
            <a:r>
              <a:rPr lang="sv-SE" dirty="0" smtClean="0"/>
              <a:t>2020-10-01</a:t>
            </a:r>
            <a:endParaRPr lang="sv-SE" dirty="0"/>
          </a:p>
        </p:txBody>
      </p:sp>
      <p:sp>
        <p:nvSpPr>
          <p:cNvPr id="5" name="Platshållare för bildnummer 4"/>
          <p:cNvSpPr>
            <a:spLocks noGrp="1"/>
          </p:cNvSpPr>
          <p:nvPr>
            <p:ph type="sldNum" sz="quarter" idx="4"/>
          </p:nvPr>
        </p:nvSpPr>
        <p:spPr/>
        <p:txBody>
          <a:bodyPr/>
          <a:lstStyle/>
          <a:p>
            <a:fld id="{816FEC2C-AD63-44F4-896C-A2025F5FB260}" type="slidenum">
              <a:rPr lang="sv-SE" smtClean="0"/>
              <a:pPr/>
              <a:t>3</a:t>
            </a:fld>
            <a:endParaRPr lang="sv-SE" dirty="0"/>
          </a:p>
        </p:txBody>
      </p:sp>
    </p:spTree>
    <p:extLst>
      <p:ext uri="{BB962C8B-B14F-4D97-AF65-F5344CB8AC3E}">
        <p14:creationId xmlns:p14="http://schemas.microsoft.com/office/powerpoint/2010/main" val="3563767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94800" y="742743"/>
            <a:ext cx="10800000" cy="900000"/>
          </a:xfrm>
        </p:spPr>
        <p:txBody>
          <a:bodyPr/>
          <a:lstStyle/>
          <a:p>
            <a:r>
              <a:rPr lang="sv-SE" dirty="0" smtClean="0"/>
              <a:t>En tekniskt säker banöverbyggnad</a:t>
            </a:r>
            <a:endParaRPr lang="sv-SE" dirty="0"/>
          </a:p>
        </p:txBody>
      </p:sp>
      <p:sp>
        <p:nvSpPr>
          <p:cNvPr id="3" name="Platshållare för text 2"/>
          <p:cNvSpPr>
            <a:spLocks noGrp="1"/>
          </p:cNvSpPr>
          <p:nvPr>
            <p:ph type="body" sz="quarter" idx="12"/>
          </p:nvPr>
        </p:nvSpPr>
        <p:spPr>
          <a:xfrm>
            <a:off x="694800" y="1455905"/>
            <a:ext cx="9203943" cy="3060000"/>
          </a:xfrm>
        </p:spPr>
        <p:txBody>
          <a:bodyPr/>
          <a:lstStyle/>
          <a:p>
            <a:r>
              <a:rPr lang="sv-SE" dirty="0" smtClean="0"/>
              <a:t>För att säkerställa att banöverbyggnaden är säker för trafikering genomförs periodiska besiktningar enligt säkerhetsbesiktningsregelverket.</a:t>
            </a:r>
          </a:p>
          <a:p>
            <a:r>
              <a:rPr lang="sv-SE" dirty="0" smtClean="0"/>
              <a:t>När arbeten genomförs i banöverbyggnaden kan man inte vänta tills nästa säkerhetsbesiktning inträffar för att kontrollera att banöverbyggnaden är säker. Därför görs ibruktagandebesiktningar efter </a:t>
            </a:r>
            <a:r>
              <a:rPr lang="sv-SE" dirty="0" smtClean="0"/>
              <a:t>arbeten </a:t>
            </a:r>
            <a:r>
              <a:rPr lang="sv-SE" dirty="0" smtClean="0"/>
              <a:t>innan trafik tillåts.</a:t>
            </a:r>
          </a:p>
          <a:p>
            <a:r>
              <a:rPr lang="sv-SE" dirty="0" smtClean="0"/>
              <a:t>För att kontrollera att banöverbyggnaden är säker kontrolleras banöverbyggnaden mot tekniskt underlag. När det ändras eller tas fram nya tekniska dokument måste det genom granskning säkerställas att underlaget ur säkerhetssynpunkt är korrekt.</a:t>
            </a:r>
          </a:p>
          <a:p>
            <a:r>
              <a:rPr lang="sv-SE" dirty="0" smtClean="0"/>
              <a:t>Granskning av tekniskt underlag och ibruktagandebesiktning efter arbeten enligt ovan är de två processerna som teknisk </a:t>
            </a:r>
            <a:r>
              <a:rPr lang="sv-SE" dirty="0" err="1" smtClean="0"/>
              <a:t>säkerhetsstyrning</a:t>
            </a:r>
            <a:r>
              <a:rPr lang="sv-SE" dirty="0" smtClean="0"/>
              <a:t> banöverbyggnad styr.</a:t>
            </a:r>
          </a:p>
          <a:p>
            <a:r>
              <a:rPr lang="sv-SE" dirty="0" smtClean="0"/>
              <a:t>Slutligen behöver det också dokumenteras att man har följt teknisk </a:t>
            </a:r>
            <a:r>
              <a:rPr lang="sv-SE" dirty="0" err="1" smtClean="0"/>
              <a:t>säkerhetsstyrning</a:t>
            </a:r>
            <a:r>
              <a:rPr lang="sv-SE" dirty="0" smtClean="0"/>
              <a:t> banöverbyggnad vilket görs genom upprättande av en säkerhetsbevisning.</a:t>
            </a:r>
            <a:endParaRPr lang="sv-SE" dirty="0"/>
          </a:p>
        </p:txBody>
      </p:sp>
      <p:sp>
        <p:nvSpPr>
          <p:cNvPr id="5" name="Platshållare för bildnummer 4"/>
          <p:cNvSpPr>
            <a:spLocks noGrp="1"/>
          </p:cNvSpPr>
          <p:nvPr>
            <p:ph type="sldNum" sz="quarter" idx="4"/>
          </p:nvPr>
        </p:nvSpPr>
        <p:spPr/>
        <p:txBody>
          <a:bodyPr/>
          <a:lstStyle/>
          <a:p>
            <a:fld id="{816FEC2C-AD63-44F4-896C-A2025F5FB260}" type="slidenum">
              <a:rPr lang="sv-SE" smtClean="0"/>
              <a:pPr/>
              <a:t>4</a:t>
            </a:fld>
            <a:endParaRPr lang="sv-SE" dirty="0"/>
          </a:p>
        </p:txBody>
      </p:sp>
    </p:spTree>
    <p:extLst>
      <p:ext uri="{BB962C8B-B14F-4D97-AF65-F5344CB8AC3E}">
        <p14:creationId xmlns:p14="http://schemas.microsoft.com/office/powerpoint/2010/main" val="1808727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72877" y="1270800"/>
            <a:ext cx="11127036" cy="900000"/>
          </a:xfrm>
        </p:spPr>
        <p:txBody>
          <a:bodyPr/>
          <a:lstStyle/>
          <a:p>
            <a:r>
              <a:rPr lang="sv-SE" dirty="0" smtClean="0"/>
              <a:t>Vem ansvarar för teknisk </a:t>
            </a:r>
            <a:r>
              <a:rPr lang="sv-SE" dirty="0" err="1" smtClean="0"/>
              <a:t>säkerhetsstyrning</a:t>
            </a:r>
            <a:r>
              <a:rPr lang="sv-SE" dirty="0" smtClean="0"/>
              <a:t>?</a:t>
            </a:r>
            <a:endParaRPr lang="sv-SE" dirty="0"/>
          </a:p>
        </p:txBody>
      </p:sp>
      <p:sp>
        <p:nvSpPr>
          <p:cNvPr id="3" name="Platshållare för text 2"/>
          <p:cNvSpPr>
            <a:spLocks noGrp="1"/>
          </p:cNvSpPr>
          <p:nvPr>
            <p:ph type="body" sz="quarter" idx="12"/>
          </p:nvPr>
        </p:nvSpPr>
        <p:spPr>
          <a:xfrm>
            <a:off x="653236" y="2170800"/>
            <a:ext cx="8607600" cy="3060000"/>
          </a:xfrm>
        </p:spPr>
        <p:txBody>
          <a:bodyPr/>
          <a:lstStyle/>
          <a:p>
            <a:r>
              <a:rPr lang="sv-SE" dirty="0" smtClean="0"/>
              <a:t>Projektledaren ansvarar för att teknisk </a:t>
            </a:r>
            <a:r>
              <a:rPr lang="sv-SE" dirty="0" err="1" smtClean="0"/>
              <a:t>säkerhetsstyrning</a:t>
            </a:r>
            <a:r>
              <a:rPr lang="sv-SE" dirty="0" smtClean="0"/>
              <a:t> genomförs.</a:t>
            </a:r>
          </a:p>
          <a:p>
            <a:r>
              <a:rPr lang="sv-SE" dirty="0" smtClean="0"/>
              <a:t>Projektledaren får delegera genomförandet av teknisk </a:t>
            </a:r>
            <a:r>
              <a:rPr lang="sv-SE" dirty="0" err="1" smtClean="0"/>
              <a:t>säkerhetsstyrning</a:t>
            </a:r>
            <a:r>
              <a:rPr lang="sv-SE" dirty="0" smtClean="0"/>
              <a:t> till någon annan. Det är dock projektledarens ansvar att se till att personen som delegeras har kompetens för uppgiften.</a:t>
            </a:r>
          </a:p>
          <a:p>
            <a:r>
              <a:rPr lang="sv-SE" dirty="0" smtClean="0"/>
              <a:t>Leverantörer som åtar sig att genomföra delar av teknisk </a:t>
            </a:r>
            <a:r>
              <a:rPr lang="sv-SE" dirty="0" err="1" smtClean="0"/>
              <a:t>säkerhetsstyrning</a:t>
            </a:r>
            <a:r>
              <a:rPr lang="sv-SE" dirty="0" smtClean="0"/>
              <a:t> ansvarar för dessa delar.</a:t>
            </a:r>
          </a:p>
          <a:p>
            <a:r>
              <a:rPr lang="sv-SE" dirty="0" smtClean="0"/>
              <a:t>Projektledaren ansvarar för att arbetet med teknisk </a:t>
            </a:r>
            <a:r>
              <a:rPr lang="sv-SE" dirty="0" err="1" smtClean="0"/>
              <a:t>säkerhetsstyrning</a:t>
            </a:r>
            <a:r>
              <a:rPr lang="sv-SE" dirty="0" smtClean="0"/>
              <a:t> följs upp. Detta kan, som ovan, delegeras.</a:t>
            </a:r>
            <a:endParaRPr lang="sv-SE" dirty="0"/>
          </a:p>
        </p:txBody>
      </p:sp>
      <p:sp>
        <p:nvSpPr>
          <p:cNvPr id="5" name="Platshållare för bildnummer 4"/>
          <p:cNvSpPr>
            <a:spLocks noGrp="1"/>
          </p:cNvSpPr>
          <p:nvPr>
            <p:ph type="sldNum" sz="quarter" idx="4"/>
          </p:nvPr>
        </p:nvSpPr>
        <p:spPr/>
        <p:txBody>
          <a:bodyPr/>
          <a:lstStyle/>
          <a:p>
            <a:fld id="{816FEC2C-AD63-44F4-896C-A2025F5FB260}" type="slidenum">
              <a:rPr lang="sv-SE" smtClean="0"/>
              <a:pPr/>
              <a:t>5</a:t>
            </a:fld>
            <a:endParaRPr lang="sv-SE" dirty="0"/>
          </a:p>
        </p:txBody>
      </p:sp>
      <p:sp>
        <p:nvSpPr>
          <p:cNvPr id="6" name="textruta 5"/>
          <p:cNvSpPr txBox="1"/>
          <p:nvPr/>
        </p:nvSpPr>
        <p:spPr>
          <a:xfrm>
            <a:off x="358616" y="5343618"/>
            <a:ext cx="11555557" cy="923330"/>
          </a:xfrm>
          <a:prstGeom prst="rect">
            <a:avLst/>
          </a:prstGeom>
          <a:solidFill>
            <a:schemeClr val="bg1">
              <a:lumMod val="85000"/>
            </a:schemeClr>
          </a:solidFill>
          <a:ln>
            <a:solidFill>
              <a:schemeClr val="tx1"/>
            </a:solidFill>
          </a:ln>
        </p:spPr>
        <p:txBody>
          <a:bodyPr wrap="square" rtlCol="0">
            <a:spAutoFit/>
          </a:bodyPr>
          <a:lstStyle/>
          <a:p>
            <a:r>
              <a:rPr lang="sv-SE" dirty="0" smtClean="0"/>
              <a:t>En projektledare är sällan specialist på alla områden som ingår i hens projekt. Det borde därför vara mer regel än undantag att projektledaren delegerar teknisk </a:t>
            </a:r>
            <a:r>
              <a:rPr lang="sv-SE" dirty="0" err="1" smtClean="0"/>
              <a:t>säkerhetsstyrning</a:t>
            </a:r>
            <a:r>
              <a:rPr lang="sv-SE" dirty="0" smtClean="0"/>
              <a:t> till en person som är kunnig inom området. Projektledaren behöver dock säkerställa att kunskapen finns hos utsedd person.</a:t>
            </a:r>
            <a:endParaRPr lang="sv-SE" dirty="0"/>
          </a:p>
        </p:txBody>
      </p:sp>
    </p:spTree>
    <p:extLst>
      <p:ext uri="{BB962C8B-B14F-4D97-AF65-F5344CB8AC3E}">
        <p14:creationId xmlns:p14="http://schemas.microsoft.com/office/powerpoint/2010/main" val="1374643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96000" y="1269000"/>
            <a:ext cx="10810200" cy="900000"/>
          </a:xfrm>
        </p:spPr>
        <p:txBody>
          <a:bodyPr/>
          <a:lstStyle/>
          <a:p>
            <a:r>
              <a:rPr lang="sv-SE" dirty="0" smtClean="0"/>
              <a:t>Vilken omfattning behövs?</a:t>
            </a:r>
            <a:endParaRPr lang="sv-SE" dirty="0"/>
          </a:p>
        </p:txBody>
      </p:sp>
      <p:sp>
        <p:nvSpPr>
          <p:cNvPr id="5" name="Platshållare för bildnummer 4"/>
          <p:cNvSpPr>
            <a:spLocks noGrp="1"/>
          </p:cNvSpPr>
          <p:nvPr>
            <p:ph type="sldNum" sz="quarter" idx="16"/>
          </p:nvPr>
        </p:nvSpPr>
        <p:spPr/>
        <p:txBody>
          <a:bodyPr/>
          <a:lstStyle/>
          <a:p>
            <a:fld id="{816FEC2C-AD63-44F4-896C-A2025F5FB260}" type="slidenum">
              <a:rPr lang="sv-SE" smtClean="0"/>
              <a:pPr/>
              <a:t>6</a:t>
            </a:fld>
            <a:endParaRPr lang="sv-SE" dirty="0"/>
          </a:p>
        </p:txBody>
      </p:sp>
      <p:sp>
        <p:nvSpPr>
          <p:cNvPr id="6" name="Platshållare för text 5"/>
          <p:cNvSpPr>
            <a:spLocks noGrp="1"/>
          </p:cNvSpPr>
          <p:nvPr>
            <p:ph type="body" sz="quarter" idx="12"/>
          </p:nvPr>
        </p:nvSpPr>
        <p:spPr>
          <a:xfrm>
            <a:off x="694800" y="2170800"/>
            <a:ext cx="10811400" cy="2621538"/>
          </a:xfrm>
        </p:spPr>
        <p:txBody>
          <a:bodyPr/>
          <a:lstStyle/>
          <a:p>
            <a:r>
              <a:rPr lang="sv-SE" dirty="0" smtClean="0"/>
              <a:t>Banan ska vara säker när trafiken släpps på. </a:t>
            </a:r>
          </a:p>
          <a:p>
            <a:r>
              <a:rPr lang="sv-SE" dirty="0" smtClean="0"/>
              <a:t>Har det skett arbeten där ingen projektering har genomförts, det vill säga inga tekniska delar av underlaget har ändrats, ska banan </a:t>
            </a:r>
            <a:r>
              <a:rPr lang="sv-SE" dirty="0" err="1" smtClean="0"/>
              <a:t>ibruktagandebesiktas</a:t>
            </a:r>
            <a:r>
              <a:rPr lang="sv-SE" dirty="0" smtClean="0"/>
              <a:t> och resultatet dokumenteras.</a:t>
            </a:r>
          </a:p>
          <a:p>
            <a:r>
              <a:rPr lang="sv-SE" dirty="0" smtClean="0"/>
              <a:t>Har det projekterats, det vill säga ändrats något i det tekniska underlaget måste detta granskas för att säkerställa att regelverk har följts innan själva arbetet kan påbörjas. Därefter </a:t>
            </a:r>
            <a:r>
              <a:rPr lang="sv-SE" dirty="0" err="1" smtClean="0"/>
              <a:t>ibruktagandebesiktigas</a:t>
            </a:r>
            <a:r>
              <a:rPr lang="sv-SE" dirty="0" smtClean="0"/>
              <a:t> banan.</a:t>
            </a:r>
          </a:p>
          <a:p>
            <a:endParaRPr lang="sv-SE" dirty="0"/>
          </a:p>
        </p:txBody>
      </p:sp>
      <p:sp>
        <p:nvSpPr>
          <p:cNvPr id="7" name="textruta 6"/>
          <p:cNvSpPr txBox="1"/>
          <p:nvPr/>
        </p:nvSpPr>
        <p:spPr>
          <a:xfrm>
            <a:off x="363557" y="4792338"/>
            <a:ext cx="11555557" cy="1477328"/>
          </a:xfrm>
          <a:prstGeom prst="rect">
            <a:avLst/>
          </a:prstGeom>
          <a:solidFill>
            <a:schemeClr val="bg1">
              <a:lumMod val="85000"/>
            </a:schemeClr>
          </a:solidFill>
          <a:ln>
            <a:solidFill>
              <a:schemeClr val="tx1"/>
            </a:solidFill>
          </a:ln>
        </p:spPr>
        <p:txBody>
          <a:bodyPr wrap="square" rtlCol="0">
            <a:spAutoFit/>
          </a:bodyPr>
          <a:lstStyle/>
          <a:p>
            <a:r>
              <a:rPr lang="sv-SE" dirty="0" smtClean="0"/>
              <a:t>Fråga: ”Vi är ett projekt som återkommande gör samma typ av arbeten, behöver vi gå igenom hela granskningsprocessen för varje individuella ingrepp?”</a:t>
            </a:r>
          </a:p>
          <a:p>
            <a:r>
              <a:rPr lang="sv-SE" dirty="0" smtClean="0"/>
              <a:t>Ibruktagandebesiktning måste ske innan varje trafikpåsläpp. Om arbeten är väldigt likartade kan det vara möjligt att göra en generell typgranskning som kan användas under projektet. Ta kontakt med regelverkshandläggare för att diskutera detta.</a:t>
            </a:r>
            <a:endParaRPr lang="sv-SE" dirty="0"/>
          </a:p>
        </p:txBody>
      </p:sp>
    </p:spTree>
    <p:extLst>
      <p:ext uri="{BB962C8B-B14F-4D97-AF65-F5344CB8AC3E}">
        <p14:creationId xmlns:p14="http://schemas.microsoft.com/office/powerpoint/2010/main" val="2133812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0" y="18763"/>
            <a:ext cx="4537012" cy="900000"/>
          </a:xfrm>
        </p:spPr>
        <p:txBody>
          <a:bodyPr/>
          <a:lstStyle/>
          <a:p>
            <a:r>
              <a:rPr lang="sv-SE" sz="3200" dirty="0" smtClean="0"/>
              <a:t>Processöversikt</a:t>
            </a:r>
            <a:endParaRPr lang="sv-SE" sz="3200" dirty="0"/>
          </a:p>
        </p:txBody>
      </p:sp>
      <p:sp>
        <p:nvSpPr>
          <p:cNvPr id="5" name="Platshållare för bildnummer 4"/>
          <p:cNvSpPr>
            <a:spLocks noGrp="1"/>
          </p:cNvSpPr>
          <p:nvPr>
            <p:ph type="sldNum" sz="quarter" idx="16"/>
          </p:nvPr>
        </p:nvSpPr>
        <p:spPr>
          <a:xfrm>
            <a:off x="-286440" y="-116161"/>
            <a:ext cx="784800" cy="365125"/>
          </a:xfrm>
        </p:spPr>
        <p:txBody>
          <a:bodyPr/>
          <a:lstStyle/>
          <a:p>
            <a:fld id="{816FEC2C-AD63-44F4-896C-A2025F5FB260}" type="slidenum">
              <a:rPr lang="sv-SE" smtClean="0"/>
              <a:pPr/>
              <a:t>7</a:t>
            </a:fld>
            <a:endParaRPr lang="sv-SE" dirty="0"/>
          </a:p>
        </p:txBody>
      </p:sp>
      <p:pic>
        <p:nvPicPr>
          <p:cNvPr id="7" name="Bildobjekt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6055" y="0"/>
            <a:ext cx="5453088" cy="6858000"/>
          </a:xfrm>
          <a:prstGeom prst="rect">
            <a:avLst/>
          </a:prstGeom>
        </p:spPr>
      </p:pic>
      <p:sp>
        <p:nvSpPr>
          <p:cNvPr id="8" name="Ellips 7"/>
          <p:cNvSpPr/>
          <p:nvPr/>
        </p:nvSpPr>
        <p:spPr>
          <a:xfrm>
            <a:off x="7319802" y="566725"/>
            <a:ext cx="569809" cy="468861"/>
          </a:xfrm>
          <a:prstGeom prst="ellipse">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textruta 8"/>
          <p:cNvSpPr txBox="1"/>
          <p:nvPr/>
        </p:nvSpPr>
        <p:spPr>
          <a:xfrm>
            <a:off x="9229191" y="272432"/>
            <a:ext cx="2886419" cy="646331"/>
          </a:xfrm>
          <a:prstGeom prst="rect">
            <a:avLst/>
          </a:prstGeom>
          <a:noFill/>
          <a:ln>
            <a:solidFill>
              <a:schemeClr val="tx1"/>
            </a:solidFill>
          </a:ln>
        </p:spPr>
        <p:txBody>
          <a:bodyPr wrap="square" rtlCol="0">
            <a:spAutoFit/>
          </a:bodyPr>
          <a:lstStyle/>
          <a:p>
            <a:r>
              <a:rPr lang="sv-SE" sz="1200" dirty="0" smtClean="0"/>
              <a:t>Projektering- nej: den här vägen i processen tar du om du inte ändrar något i det tekniska underlaget.</a:t>
            </a:r>
            <a:endParaRPr lang="sv-SE" sz="1200" dirty="0"/>
          </a:p>
        </p:txBody>
      </p:sp>
      <p:cxnSp>
        <p:nvCxnSpPr>
          <p:cNvPr id="11" name="Rak koppling 10"/>
          <p:cNvCxnSpPr>
            <a:stCxn id="8" idx="6"/>
            <a:endCxn id="9" idx="1"/>
          </p:cNvCxnSpPr>
          <p:nvPr/>
        </p:nvCxnSpPr>
        <p:spPr>
          <a:xfrm flipV="1">
            <a:off x="7889611" y="595598"/>
            <a:ext cx="1339580" cy="205558"/>
          </a:xfrm>
          <a:prstGeom prst="line">
            <a:avLst/>
          </a:prstGeom>
        </p:spPr>
        <p:style>
          <a:lnRef idx="1">
            <a:schemeClr val="accent1"/>
          </a:lnRef>
          <a:fillRef idx="0">
            <a:schemeClr val="accent1"/>
          </a:fillRef>
          <a:effectRef idx="0">
            <a:schemeClr val="accent1"/>
          </a:effectRef>
          <a:fontRef idx="minor">
            <a:schemeClr val="tx1"/>
          </a:fontRef>
        </p:style>
      </p:cxnSp>
      <p:sp>
        <p:nvSpPr>
          <p:cNvPr id="12" name="Ellips 11"/>
          <p:cNvSpPr/>
          <p:nvPr/>
        </p:nvSpPr>
        <p:spPr>
          <a:xfrm>
            <a:off x="6223322" y="1014154"/>
            <a:ext cx="485952" cy="362955"/>
          </a:xfrm>
          <a:prstGeom prst="ellipse">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textruta 12"/>
          <p:cNvSpPr txBox="1"/>
          <p:nvPr/>
        </p:nvSpPr>
        <p:spPr>
          <a:xfrm>
            <a:off x="52081" y="801155"/>
            <a:ext cx="2886419" cy="646331"/>
          </a:xfrm>
          <a:prstGeom prst="rect">
            <a:avLst/>
          </a:prstGeom>
          <a:noFill/>
          <a:ln>
            <a:solidFill>
              <a:schemeClr val="tx1"/>
            </a:solidFill>
          </a:ln>
        </p:spPr>
        <p:txBody>
          <a:bodyPr wrap="square" rtlCol="0">
            <a:spAutoFit/>
          </a:bodyPr>
          <a:lstStyle/>
          <a:p>
            <a:r>
              <a:rPr lang="sv-SE" sz="1200" dirty="0" smtClean="0"/>
              <a:t>Projektering- ja: den här vägen i processen tar du om du ändrar något i det tekniska underlaget.</a:t>
            </a:r>
            <a:endParaRPr lang="sv-SE" sz="1200" dirty="0"/>
          </a:p>
        </p:txBody>
      </p:sp>
      <p:cxnSp>
        <p:nvCxnSpPr>
          <p:cNvPr id="15" name="Rak koppling 14"/>
          <p:cNvCxnSpPr>
            <a:stCxn id="12" idx="2"/>
            <a:endCxn id="13" idx="3"/>
          </p:cNvCxnSpPr>
          <p:nvPr/>
        </p:nvCxnSpPr>
        <p:spPr>
          <a:xfrm flipH="1" flipV="1">
            <a:off x="2938500" y="1124321"/>
            <a:ext cx="3284822" cy="71311"/>
          </a:xfrm>
          <a:prstGeom prst="line">
            <a:avLst/>
          </a:prstGeom>
        </p:spPr>
        <p:style>
          <a:lnRef idx="1">
            <a:schemeClr val="accent1"/>
          </a:lnRef>
          <a:fillRef idx="0">
            <a:schemeClr val="accent1"/>
          </a:fillRef>
          <a:effectRef idx="0">
            <a:schemeClr val="accent1"/>
          </a:effectRef>
          <a:fontRef idx="minor">
            <a:schemeClr val="tx1"/>
          </a:fontRef>
        </p:style>
      </p:cxnSp>
      <p:sp>
        <p:nvSpPr>
          <p:cNvPr id="17" name="Ellips 16"/>
          <p:cNvSpPr/>
          <p:nvPr/>
        </p:nvSpPr>
        <p:spPr>
          <a:xfrm>
            <a:off x="6219511" y="1673330"/>
            <a:ext cx="485952" cy="298690"/>
          </a:xfrm>
          <a:prstGeom prst="ellipse">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Ellips 17"/>
          <p:cNvSpPr/>
          <p:nvPr/>
        </p:nvSpPr>
        <p:spPr>
          <a:xfrm>
            <a:off x="7969357" y="2861316"/>
            <a:ext cx="485952" cy="298690"/>
          </a:xfrm>
          <a:prstGeom prst="ellipse">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20" name="Rak koppling 19"/>
          <p:cNvCxnSpPr>
            <a:stCxn id="17" idx="6"/>
          </p:cNvCxnSpPr>
          <p:nvPr/>
        </p:nvCxnSpPr>
        <p:spPr>
          <a:xfrm flipV="1">
            <a:off x="6705463" y="1513284"/>
            <a:ext cx="2523728" cy="309391"/>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ruta 21"/>
          <p:cNvSpPr txBox="1"/>
          <p:nvPr/>
        </p:nvSpPr>
        <p:spPr>
          <a:xfrm>
            <a:off x="9229190" y="1223719"/>
            <a:ext cx="2886419" cy="646331"/>
          </a:xfrm>
          <a:prstGeom prst="rect">
            <a:avLst/>
          </a:prstGeom>
          <a:noFill/>
          <a:ln>
            <a:solidFill>
              <a:schemeClr val="tx1"/>
            </a:solidFill>
          </a:ln>
        </p:spPr>
        <p:txBody>
          <a:bodyPr wrap="square" rtlCol="0">
            <a:spAutoFit/>
          </a:bodyPr>
          <a:lstStyle/>
          <a:p>
            <a:r>
              <a:rPr lang="sv-SE" sz="1200" dirty="0" smtClean="0"/>
              <a:t>I varje ruta finns kapitelhänvisningar till det kapitel i regelverket där </a:t>
            </a:r>
            <a:r>
              <a:rPr lang="sv-SE" sz="1200" dirty="0" err="1" smtClean="0"/>
              <a:t>arbetssteget</a:t>
            </a:r>
            <a:r>
              <a:rPr lang="sv-SE" sz="1200" dirty="0" smtClean="0"/>
              <a:t> i respektive ruta kravställs.</a:t>
            </a:r>
            <a:endParaRPr lang="sv-SE" sz="1200" dirty="0"/>
          </a:p>
        </p:txBody>
      </p:sp>
      <p:cxnSp>
        <p:nvCxnSpPr>
          <p:cNvPr id="23" name="Rak koppling 22"/>
          <p:cNvCxnSpPr>
            <a:endCxn id="22" idx="1"/>
          </p:cNvCxnSpPr>
          <p:nvPr/>
        </p:nvCxnSpPr>
        <p:spPr>
          <a:xfrm flipV="1">
            <a:off x="8487050" y="1546885"/>
            <a:ext cx="742140" cy="1469131"/>
          </a:xfrm>
          <a:prstGeom prst="line">
            <a:avLst/>
          </a:prstGeom>
        </p:spPr>
        <p:style>
          <a:lnRef idx="1">
            <a:schemeClr val="accent1"/>
          </a:lnRef>
          <a:fillRef idx="0">
            <a:schemeClr val="accent1"/>
          </a:fillRef>
          <a:effectRef idx="0">
            <a:schemeClr val="accent1"/>
          </a:effectRef>
          <a:fontRef idx="minor">
            <a:schemeClr val="tx1"/>
          </a:fontRef>
        </p:style>
      </p:cxnSp>
      <p:sp>
        <p:nvSpPr>
          <p:cNvPr id="25" name="Ellips 24"/>
          <p:cNvSpPr/>
          <p:nvPr/>
        </p:nvSpPr>
        <p:spPr>
          <a:xfrm>
            <a:off x="7967327" y="3421039"/>
            <a:ext cx="485952" cy="298690"/>
          </a:xfrm>
          <a:prstGeom prst="ellipse">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27" name="Rak koppling 26"/>
          <p:cNvCxnSpPr/>
          <p:nvPr/>
        </p:nvCxnSpPr>
        <p:spPr>
          <a:xfrm flipV="1">
            <a:off x="8487050" y="3286467"/>
            <a:ext cx="742140" cy="283917"/>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ruta 28"/>
          <p:cNvSpPr txBox="1"/>
          <p:nvPr/>
        </p:nvSpPr>
        <p:spPr>
          <a:xfrm>
            <a:off x="9229189" y="3038601"/>
            <a:ext cx="2886419" cy="830997"/>
          </a:xfrm>
          <a:prstGeom prst="rect">
            <a:avLst/>
          </a:prstGeom>
          <a:noFill/>
          <a:ln>
            <a:solidFill>
              <a:schemeClr val="tx1"/>
            </a:solidFill>
          </a:ln>
        </p:spPr>
        <p:txBody>
          <a:bodyPr wrap="square" rtlCol="0">
            <a:spAutoFit/>
          </a:bodyPr>
          <a:lstStyle/>
          <a:p>
            <a:r>
              <a:rPr lang="sv-SE" sz="1200" dirty="0" smtClean="0"/>
              <a:t>Hänvisning till TMALL som oftast används, det kan dock förekomma att även andra delar av mallen eller en annan mall behövs.</a:t>
            </a:r>
            <a:endParaRPr lang="sv-SE" sz="1200" dirty="0"/>
          </a:p>
        </p:txBody>
      </p:sp>
      <p:sp>
        <p:nvSpPr>
          <p:cNvPr id="30" name="Ellips 29"/>
          <p:cNvSpPr/>
          <p:nvPr/>
        </p:nvSpPr>
        <p:spPr>
          <a:xfrm>
            <a:off x="3566054" y="1355455"/>
            <a:ext cx="485952" cy="298690"/>
          </a:xfrm>
          <a:prstGeom prst="ellipse">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Ellips 30"/>
          <p:cNvSpPr/>
          <p:nvPr/>
        </p:nvSpPr>
        <p:spPr>
          <a:xfrm>
            <a:off x="3538901" y="3719729"/>
            <a:ext cx="485952" cy="298690"/>
          </a:xfrm>
          <a:prstGeom prst="ellipse">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33" name="Rak koppling 32"/>
          <p:cNvCxnSpPr>
            <a:endCxn id="30" idx="2"/>
          </p:cNvCxnSpPr>
          <p:nvPr/>
        </p:nvCxnSpPr>
        <p:spPr>
          <a:xfrm flipV="1">
            <a:off x="2938500" y="1504800"/>
            <a:ext cx="627554" cy="7766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Rak koppling 35"/>
          <p:cNvCxnSpPr>
            <a:stCxn id="31" idx="2"/>
          </p:cNvCxnSpPr>
          <p:nvPr/>
        </p:nvCxnSpPr>
        <p:spPr>
          <a:xfrm flipH="1" flipV="1">
            <a:off x="2938500" y="2281450"/>
            <a:ext cx="600401" cy="1587624"/>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ruta 38"/>
          <p:cNvSpPr txBox="1"/>
          <p:nvPr/>
        </p:nvSpPr>
        <p:spPr>
          <a:xfrm>
            <a:off x="52081" y="1956579"/>
            <a:ext cx="2886419" cy="830997"/>
          </a:xfrm>
          <a:prstGeom prst="rect">
            <a:avLst/>
          </a:prstGeom>
          <a:noFill/>
          <a:ln>
            <a:solidFill>
              <a:schemeClr val="tx1"/>
            </a:solidFill>
          </a:ln>
        </p:spPr>
        <p:txBody>
          <a:bodyPr wrap="square" rtlCol="0">
            <a:spAutoFit/>
          </a:bodyPr>
          <a:lstStyle/>
          <a:p>
            <a:r>
              <a:rPr lang="sv-SE" sz="1200" dirty="0" smtClean="0"/>
              <a:t>Bakåtloop genom underkännande eller anmärkning. Här tas ett steg tillbaka för att rätta till brister. Bakåtsteg tas ända till bristerna anses åtgärdade. </a:t>
            </a:r>
            <a:endParaRPr lang="sv-SE" sz="1200" dirty="0"/>
          </a:p>
        </p:txBody>
      </p:sp>
      <p:sp>
        <p:nvSpPr>
          <p:cNvPr id="40" name="textruta 39"/>
          <p:cNvSpPr txBox="1"/>
          <p:nvPr/>
        </p:nvSpPr>
        <p:spPr>
          <a:xfrm>
            <a:off x="52082" y="4583020"/>
            <a:ext cx="3530888" cy="2181338"/>
          </a:xfrm>
          <a:prstGeom prst="rect">
            <a:avLst/>
          </a:prstGeom>
          <a:solidFill>
            <a:schemeClr val="bg2">
              <a:lumMod val="90000"/>
            </a:schemeClr>
          </a:solidFill>
          <a:ln>
            <a:solidFill>
              <a:schemeClr val="tx1"/>
            </a:solidFill>
          </a:ln>
        </p:spPr>
        <p:txBody>
          <a:bodyPr wrap="square" rtlCol="0">
            <a:spAutoFit/>
          </a:bodyPr>
          <a:lstStyle/>
          <a:p>
            <a:r>
              <a:rPr lang="sv-SE" sz="1700" dirty="0" smtClean="0"/>
              <a:t>Processöversikten är ett stöd i arbetet för att visualisera vilka </a:t>
            </a:r>
            <a:r>
              <a:rPr lang="sv-SE" sz="1700" dirty="0" err="1" smtClean="0"/>
              <a:t>arbetssteg</a:t>
            </a:r>
            <a:r>
              <a:rPr lang="sv-SE" sz="1700" dirty="0" smtClean="0"/>
              <a:t> som ska följas och för att hålla koll på var i processen man befinner sig. Alla kraven i regelverket måste dock beaktas, det räcker inte att endast titta på processöversikten. </a:t>
            </a:r>
            <a:endParaRPr lang="sv-SE" sz="1700" dirty="0"/>
          </a:p>
        </p:txBody>
      </p:sp>
    </p:spTree>
    <p:extLst>
      <p:ext uri="{BB962C8B-B14F-4D97-AF65-F5344CB8AC3E}">
        <p14:creationId xmlns:p14="http://schemas.microsoft.com/office/powerpoint/2010/main" val="4113014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84800" y="1269000"/>
            <a:ext cx="10711200" cy="900000"/>
          </a:xfrm>
        </p:spPr>
        <p:txBody>
          <a:bodyPr/>
          <a:lstStyle/>
          <a:p>
            <a:r>
              <a:rPr lang="sv-SE" dirty="0" smtClean="0"/>
              <a:t>Gränsdragningar</a:t>
            </a:r>
            <a:endParaRPr lang="sv-SE" dirty="0"/>
          </a:p>
        </p:txBody>
      </p:sp>
      <p:sp>
        <p:nvSpPr>
          <p:cNvPr id="5" name="Platshållare för bildnummer 4"/>
          <p:cNvSpPr>
            <a:spLocks noGrp="1"/>
          </p:cNvSpPr>
          <p:nvPr>
            <p:ph type="sldNum" sz="quarter" idx="16"/>
          </p:nvPr>
        </p:nvSpPr>
        <p:spPr/>
        <p:txBody>
          <a:bodyPr/>
          <a:lstStyle/>
          <a:p>
            <a:fld id="{816FEC2C-AD63-44F4-896C-A2025F5FB260}" type="slidenum">
              <a:rPr lang="sv-SE" smtClean="0"/>
              <a:pPr/>
              <a:t>8</a:t>
            </a:fld>
            <a:endParaRPr lang="sv-SE" dirty="0"/>
          </a:p>
        </p:txBody>
      </p:sp>
      <p:sp>
        <p:nvSpPr>
          <p:cNvPr id="6" name="Platshållare för text 5"/>
          <p:cNvSpPr>
            <a:spLocks noGrp="1"/>
          </p:cNvSpPr>
          <p:nvPr>
            <p:ph type="body" sz="quarter" idx="12"/>
          </p:nvPr>
        </p:nvSpPr>
        <p:spPr>
          <a:xfrm>
            <a:off x="784800" y="2170800"/>
            <a:ext cx="10710000" cy="3420000"/>
          </a:xfrm>
        </p:spPr>
        <p:txBody>
          <a:bodyPr/>
          <a:lstStyle/>
          <a:p>
            <a:pPr marL="0" indent="0">
              <a:buNone/>
            </a:pPr>
            <a:r>
              <a:rPr lang="sv-SE" dirty="0" smtClean="0"/>
              <a:t>Enligt regelverket föreligger projektering om det görs ändringar i det tekniska underlaget till banöverbyggnaden. Ändringar som inte berör tekniken räknas inte i detta sammanhang. T.ex. en ändring av datum och versionsnummer. För att ändringar ska räknas som projektering i regelverkets mening ska de vara tekniska och av en omfattning som kan påverka säkerheten. Vid tveksamheter ska alltid den konservativa lösningen väljas, det vill säga man ska anse att projektering föreligger och genomföra granskning enligt regelverket.</a:t>
            </a:r>
          </a:p>
          <a:p>
            <a:pPr marL="0" indent="0">
              <a:buNone/>
            </a:pPr>
            <a:endParaRPr lang="sv-SE" dirty="0"/>
          </a:p>
        </p:txBody>
      </p:sp>
    </p:spTree>
    <p:extLst>
      <p:ext uri="{BB962C8B-B14F-4D97-AF65-F5344CB8AC3E}">
        <p14:creationId xmlns:p14="http://schemas.microsoft.com/office/powerpoint/2010/main" val="2582584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84800" y="1269000"/>
            <a:ext cx="10711200" cy="900000"/>
          </a:xfrm>
        </p:spPr>
        <p:txBody>
          <a:bodyPr/>
          <a:lstStyle/>
          <a:p>
            <a:r>
              <a:rPr lang="sv-SE" dirty="0" smtClean="0"/>
              <a:t>Dokument och mallar</a:t>
            </a:r>
            <a:endParaRPr lang="sv-SE" dirty="0"/>
          </a:p>
        </p:txBody>
      </p:sp>
      <p:sp>
        <p:nvSpPr>
          <p:cNvPr id="5" name="Platshållare för bildnummer 4"/>
          <p:cNvSpPr>
            <a:spLocks noGrp="1"/>
          </p:cNvSpPr>
          <p:nvPr>
            <p:ph type="sldNum" sz="quarter" idx="16"/>
          </p:nvPr>
        </p:nvSpPr>
        <p:spPr/>
        <p:txBody>
          <a:bodyPr/>
          <a:lstStyle/>
          <a:p>
            <a:fld id="{816FEC2C-AD63-44F4-896C-A2025F5FB260}" type="slidenum">
              <a:rPr lang="sv-SE" smtClean="0"/>
              <a:pPr/>
              <a:t>9</a:t>
            </a:fld>
            <a:endParaRPr lang="sv-SE" dirty="0"/>
          </a:p>
        </p:txBody>
      </p:sp>
      <p:sp>
        <p:nvSpPr>
          <p:cNvPr id="6" name="Platshållare för text 5"/>
          <p:cNvSpPr>
            <a:spLocks noGrp="1"/>
          </p:cNvSpPr>
          <p:nvPr>
            <p:ph type="body" sz="quarter" idx="12"/>
          </p:nvPr>
        </p:nvSpPr>
        <p:spPr>
          <a:xfrm>
            <a:off x="784800" y="2170800"/>
            <a:ext cx="10710000" cy="3420000"/>
          </a:xfrm>
        </p:spPr>
        <p:txBody>
          <a:bodyPr/>
          <a:lstStyle/>
          <a:p>
            <a:r>
              <a:rPr lang="sv-SE" dirty="0" smtClean="0"/>
              <a:t>TRVINFRA-00271 Banöverbyggnad teknisk </a:t>
            </a:r>
            <a:r>
              <a:rPr lang="sv-SE" dirty="0" err="1" smtClean="0"/>
              <a:t>säkerhetsstyrning</a:t>
            </a:r>
            <a:r>
              <a:rPr lang="sv-SE" dirty="0" smtClean="0"/>
              <a:t>: Alla krav finns i detta dokument. Här finns även kraven för behörigheter.</a:t>
            </a:r>
          </a:p>
          <a:p>
            <a:r>
              <a:rPr lang="sv-SE" dirty="0" smtClean="0"/>
              <a:t>TMALL0377 och TMALL0824: Mallar för dokumentation av besiktning. Vilken som används beror på omfattningen av besiktningen.</a:t>
            </a:r>
          </a:p>
          <a:p>
            <a:r>
              <a:rPr lang="sv-SE" dirty="0" smtClean="0"/>
              <a:t>TMALL0387 används för arbeten där projektering gjorts och vid behov för mindre arbeten.</a:t>
            </a:r>
          </a:p>
          <a:p>
            <a:r>
              <a:rPr lang="sv-SE" dirty="0" smtClean="0"/>
              <a:t>TDOK 2014:0195 Säkerhetsbesiktning av fasta bananläggningar: Besiktningar utförs genom att uppfylla kraven i detta dokument.</a:t>
            </a:r>
            <a:endParaRPr lang="sv-SE" dirty="0"/>
          </a:p>
        </p:txBody>
      </p:sp>
    </p:spTree>
    <p:extLst>
      <p:ext uri="{BB962C8B-B14F-4D97-AF65-F5344CB8AC3E}">
        <p14:creationId xmlns:p14="http://schemas.microsoft.com/office/powerpoint/2010/main" val="2935028465"/>
      </p:ext>
    </p:extLst>
  </p:cSld>
  <p:clrMapOvr>
    <a:masterClrMapping/>
  </p:clrMapOvr>
</p:sld>
</file>

<file path=ppt/theme/theme1.xml><?xml version="1.0" encoding="utf-8"?>
<a:theme xmlns:a="http://schemas.openxmlformats.org/drawingml/2006/main" name="Star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B0971F6B-2E0E-4396-8EB5-8D30FD8344A3}" vid="{D7173223-B33E-4077-ABD4-035AAFC9D125}"/>
    </a:ext>
  </a:extLst>
</a:theme>
</file>

<file path=ppt/theme/theme2.xml><?xml version="1.0" encoding="utf-8"?>
<a:theme xmlns:a="http://schemas.openxmlformats.org/drawingml/2006/main" name="Rubrik med logga">
  <a:themeElements>
    <a:clrScheme name="TrV_Colour">
      <a:dk1>
        <a:sysClr val="windowText" lastClr="000000"/>
      </a:dk1>
      <a:lt1>
        <a:sysClr val="window" lastClr="FFFFFF"/>
      </a:lt1>
      <a:dk2>
        <a:srgbClr val="000000"/>
      </a:dk2>
      <a:lt2>
        <a:srgbClr val="F8F8F8"/>
      </a:lt2>
      <a:accent1>
        <a:srgbClr val="D70000"/>
      </a:accent1>
      <a:accent2>
        <a:srgbClr val="505050"/>
      </a:accent2>
      <a:accent3>
        <a:srgbClr val="870000"/>
      </a:accent3>
      <a:accent4>
        <a:srgbClr val="FF0000"/>
      </a:accent4>
      <a:accent5>
        <a:srgbClr val="A0A0A0"/>
      </a:accent5>
      <a:accent6>
        <a:srgbClr val="5F0000"/>
      </a:accent6>
      <a:hlink>
        <a:srgbClr val="0070C0"/>
      </a:hlink>
      <a:folHlink>
        <a:srgbClr val="870000"/>
      </a:folHlink>
    </a:clrScheme>
    <a:fontScheme name="TrV_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B0971F6B-2E0E-4396-8EB5-8D30FD8344A3}" vid="{E4365195-2222-447E-85D5-E2E80D21DC30}"/>
    </a:ext>
  </a:extLst>
</a:theme>
</file>

<file path=ppt/theme/theme3.xml><?xml version="1.0" encoding="utf-8"?>
<a:theme xmlns:a="http://schemas.openxmlformats.org/drawingml/2006/main" name="Rubrik med logga, titel, datum och sidnr">
  <a:themeElements>
    <a:clrScheme name="TrV_Colour">
      <a:dk1>
        <a:sysClr val="windowText" lastClr="000000"/>
      </a:dk1>
      <a:lt1>
        <a:sysClr val="window" lastClr="FFFFFF"/>
      </a:lt1>
      <a:dk2>
        <a:srgbClr val="000000"/>
      </a:dk2>
      <a:lt2>
        <a:srgbClr val="F8F8F8"/>
      </a:lt2>
      <a:accent1>
        <a:srgbClr val="D70000"/>
      </a:accent1>
      <a:accent2>
        <a:srgbClr val="505050"/>
      </a:accent2>
      <a:accent3>
        <a:srgbClr val="870000"/>
      </a:accent3>
      <a:accent4>
        <a:srgbClr val="FF0000"/>
      </a:accent4>
      <a:accent5>
        <a:srgbClr val="A0A0A0"/>
      </a:accent5>
      <a:accent6>
        <a:srgbClr val="5F0000"/>
      </a:accent6>
      <a:hlink>
        <a:srgbClr val="0070C0"/>
      </a:hlink>
      <a:folHlink>
        <a:srgbClr val="870000"/>
      </a:folHlink>
    </a:clrScheme>
    <a:fontScheme name="TrV_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B0971F6B-2E0E-4396-8EB5-8D30FD8344A3}" vid="{BE482BF7-60C6-4C91-8161-795FAB4CA510}"/>
    </a:ext>
  </a:extLst>
</a:theme>
</file>

<file path=ppt/theme/theme4.xml><?xml version="1.0" encoding="utf-8"?>
<a:theme xmlns:a="http://schemas.openxmlformats.org/drawingml/2006/main" name="Office-tema">
  <a:themeElements>
    <a:clrScheme name="TrV_Colour">
      <a:dk1>
        <a:sysClr val="windowText" lastClr="000000"/>
      </a:dk1>
      <a:lt1>
        <a:sysClr val="window" lastClr="FFFFFF"/>
      </a:lt1>
      <a:dk2>
        <a:srgbClr val="000000"/>
      </a:dk2>
      <a:lt2>
        <a:srgbClr val="F8F8F8"/>
      </a:lt2>
      <a:accent1>
        <a:srgbClr val="D70000"/>
      </a:accent1>
      <a:accent2>
        <a:srgbClr val="505050"/>
      </a:accent2>
      <a:accent3>
        <a:srgbClr val="870000"/>
      </a:accent3>
      <a:accent4>
        <a:srgbClr val="FF0000"/>
      </a:accent4>
      <a:accent5>
        <a:srgbClr val="A0A0A0"/>
      </a:accent5>
      <a:accent6>
        <a:srgbClr val="5F0000"/>
      </a:accent6>
      <a:hlink>
        <a:srgbClr val="0070C0"/>
      </a:hlink>
      <a:folHlink>
        <a:srgbClr val="870000"/>
      </a:folHlink>
    </a:clrScheme>
    <a:fontScheme name="TrV_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tema">
  <a:themeElements>
    <a:clrScheme name="TrV_Colour">
      <a:dk1>
        <a:sysClr val="windowText" lastClr="000000"/>
      </a:dk1>
      <a:lt1>
        <a:sysClr val="window" lastClr="FFFFFF"/>
      </a:lt1>
      <a:dk2>
        <a:srgbClr val="000000"/>
      </a:dk2>
      <a:lt2>
        <a:srgbClr val="F8F8F8"/>
      </a:lt2>
      <a:accent1>
        <a:srgbClr val="D70000"/>
      </a:accent1>
      <a:accent2>
        <a:srgbClr val="505050"/>
      </a:accent2>
      <a:accent3>
        <a:srgbClr val="870000"/>
      </a:accent3>
      <a:accent4>
        <a:srgbClr val="FF0000"/>
      </a:accent4>
      <a:accent5>
        <a:srgbClr val="A0A0A0"/>
      </a:accent5>
      <a:accent6>
        <a:srgbClr val="5F0000"/>
      </a:accent6>
      <a:hlink>
        <a:srgbClr val="0070C0"/>
      </a:hlink>
      <a:folHlink>
        <a:srgbClr val="870000"/>
      </a:folHlink>
    </a:clrScheme>
    <a:fontScheme name="TrV_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rvDocumentTemplateId xmlns="Trafikverket">TMALL 0145</TrvDocumentTemplateId>
    <TaxCatchAll xmlns="74c05969-ceca-4dc3-bf30-d314d4a8dbc9">
      <Value>32</Value>
      <Value>277</Value>
    </TaxCatchAll>
    <TrvDocumentTypeTaxHTField0 xmlns="74c05969-ceca-4dc3-bf30-d314d4a8dbc9">
      <Terms xmlns="http://schemas.microsoft.com/office/infopath/2007/PartnerControls">
        <TermInfo xmlns="http://schemas.microsoft.com/office/infopath/2007/PartnerControls">
          <TermName xmlns="http://schemas.microsoft.com/office/infopath/2007/PartnerControls">ARBETSMATERIAL</TermName>
          <TermId xmlns="http://schemas.microsoft.com/office/infopath/2007/PartnerControls">a2894791-a90f-4fd8-bd38-5426c743cb42</TermId>
        </TermInfo>
      </Terms>
    </TrvDocumentTypeTaxHTField0>
    <TrvDocumentTemplateVersion xmlns="Trafikverket">2.0</TrvDocumentTemplateVersion>
    <Skapat_x0020_av_x0020_NY xmlns="Trafikverket"/>
    <Dokumentdatum_x0020_NY xmlns="Trafikverket"/>
    <TRVversionNY xmlns="Trafikverket" xsi:nil="true"/>
    <TrvDocumentTemplateStatus xmlns="Trafikverket"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rvDokument01" ma:contentTypeID="0x010100F3454A24D10946AC8A6A7F801497FF3100D47C8D800CD8EC43AC15675F98E88BE1" ma:contentTypeVersion="58" ma:contentTypeDescription="Skapa ett nytt dokument." ma:contentTypeScope="" ma:versionID="e7fac8c49348d18367fb2b8e8dec5d47">
  <xsd:schema xmlns:xsd="http://www.w3.org/2001/XMLSchema" xmlns:xs="http://www.w3.org/2001/XMLSchema" xmlns:p="http://schemas.microsoft.com/office/2006/metadata/properties" xmlns:ns1="Trafikverket" xmlns:ns3="74c05969-ceca-4dc3-bf30-d314d4a8dbc9" targetNamespace="http://schemas.microsoft.com/office/2006/metadata/properties" ma:root="true" ma:fieldsID="e7389541af8bf28551aa2ddf2e757c21" ns1:_="" ns3:_="">
    <xsd:import namespace="Trafikverket"/>
    <xsd:import namespace="74c05969-ceca-4dc3-bf30-d314d4a8dbc9"/>
    <xsd:element name="properties">
      <xsd:complexType>
        <xsd:sequence>
          <xsd:element name="documentManagement">
            <xsd:complexType>
              <xsd:all>
                <xsd:element ref="ns1:Skapat_x0020_av_x0020_NY"/>
                <xsd:element ref="ns1:Dokumentdatum_x0020_NY"/>
                <xsd:element ref="ns3:_dlc_DocId" minOccurs="0"/>
                <xsd:element ref="ns3:_dlc_DocIdUrl" minOccurs="0"/>
                <xsd:element ref="ns3:_dlc_DocIdPersistId" minOccurs="0"/>
                <xsd:element ref="ns1:TRVversionNY" minOccurs="0"/>
                <xsd:element ref="ns1:TrvDocumentTemplateId" minOccurs="0"/>
                <xsd:element ref="ns1:TrvDocumentTemplateVersion" minOccurs="0"/>
                <xsd:element ref="ns3:TrvDocumentTypeTaxHTField0" minOccurs="0"/>
                <xsd:element ref="ns3:TaxCatchAll" minOccurs="0"/>
                <xsd:element ref="ns3:TaxCatchAllLabel" minOccurs="0"/>
                <xsd:element ref="ns1:TrvDocumentTemplate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Trafikverket" elementFormDefault="qualified">
    <xsd:import namespace="http://schemas.microsoft.com/office/2006/documentManagement/types"/>
    <xsd:import namespace="http://schemas.microsoft.com/office/infopath/2007/PartnerControls"/>
    <xsd:element name="Skapat_x0020_av_x0020_NY" ma:index="0" ma:displayName="Skapat av" ma:description="Namn och organisationsbeteckning för den person som skapat dokumentet." ma:internalName="TrvCreatedBy" ma:readOnly="false">
      <xsd:simpleType>
        <xsd:restriction base="dms:Text"/>
      </xsd:simpleType>
    </xsd:element>
    <xsd:element name="Dokumentdatum_x0020_NY" ma:index="2" ma:displayName="Dokumentdatum" ma:description="Datum för nuvarande version" ma:format="DateOnly" ma:internalName="TrvDocumentDate" ma:readOnly="false">
      <xsd:simpleType>
        <xsd:restriction base="dms:DateTime"/>
      </xsd:simpleType>
    </xsd:element>
    <xsd:element name="TRVversionNY" ma:index="11" nillable="true" ma:displayName="Version" ma:description="Dokumentets versionsnummer" ma:internalName="TrvVersion" ma:readOnly="true">
      <xsd:simpleType>
        <xsd:restriction base="dms:Text"/>
      </xsd:simpleType>
    </xsd:element>
    <xsd:element name="TrvDocumentTemplateId" ma:index="12" nillable="true" ma:displayName="TMALL-nummer" ma:description="Unik sträng eller nummer som identifierar dokumentmallen. Värdet sätts av respektive system." ma:internalName="TrvDocumentTemplateId" ma:readOnly="true">
      <xsd:simpleType>
        <xsd:restriction base="dms:Text"/>
      </xsd:simpleType>
    </xsd:element>
    <xsd:element name="TrvDocumentTemplateVersion" ma:index="13" nillable="true" ma:displayName="Mallversion" ma:description="Dokumentmallens versionsnummer" ma:internalName="TrvDocumentTemplateVersion" ma:readOnly="true">
      <xsd:simpleType>
        <xsd:restriction base="dms:Text"/>
      </xsd:simpleType>
    </xsd:element>
    <xsd:element name="TrvDocumentTemplateStatus" ma:index="20" nillable="true" ma:displayName="Distributionsstatus" ma:default="Ej distribuerad" ma:description="Anger huruvida dokumentmallen ska kopieras till eller tas bort från distribuerade mallbibliotek vid nästa distributionstillfälle." ma:hidden="true" ma:internalName="TrvDocumentTemplateStatus">
      <xsd:simpleType>
        <xsd:restriction base="dms:Choice">
          <xsd:enumeration value="Ej distribuerad"/>
          <xsd:enumeration value="Ska distribueras"/>
          <xsd:enumeration value="Distribution pågår"/>
          <xsd:enumeration value="Distribuerad"/>
          <xsd:enumeration value="Ska återkallas"/>
          <xsd:enumeration value="Återkallelse pågår"/>
        </xsd:restriction>
      </xsd:simpleType>
    </xsd:element>
  </xsd:schema>
  <xsd:schema xmlns:xsd="http://www.w3.org/2001/XMLSchema" xmlns:xs="http://www.w3.org/2001/XMLSchema" xmlns:dms="http://schemas.microsoft.com/office/2006/documentManagement/types" xmlns:pc="http://schemas.microsoft.com/office/infopath/2007/PartnerControls" targetNamespace="74c05969-ceca-4dc3-bf30-d314d4a8dbc9" elementFormDefault="qualified">
    <xsd:import namespace="http://schemas.microsoft.com/office/2006/documentManagement/types"/>
    <xsd:import namespace="http://schemas.microsoft.com/office/infopath/2007/PartnerControls"/>
    <xsd:element name="_dlc_DocId" ma:index="4" nillable="true" ma:displayName="Dokument-ID-värde" ma:description="Värdet för dokument-ID som tilldelats till det här objektet." ma:internalName="_dlc_DocId" ma:readOnly="true">
      <xsd:simpleType>
        <xsd:restriction base="dms:Text"/>
      </xsd:simpleType>
    </xsd:element>
    <xsd:element name="_dlc_DocIdUrl" ma:index="5"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rvDocumentTypeTaxHTField0" ma:index="14" nillable="true" ma:taxonomy="true" ma:internalName="TrvDocumentTypeTaxHTField0" ma:taxonomyFieldName="TrvDocumentType" ma:displayName="Dokumenttyp" ma:readOnly="true" ma:fieldId="{254c14be-9fac-4cea-a731-8aa49979445b}" ma:sspId="186cccb1-9fab-4187-b54f-d2fc3705fc8a" ma:termSetId="152f56a5-fdb2-4180-8a6e-79ef00400bc3" ma:anchorId="00000000-0000-0000-0000-000000000000" ma:open="false" ma:isKeyword="false">
      <xsd:complexType>
        <xsd:sequence>
          <xsd:element ref="pc:Terms" minOccurs="0" maxOccurs="1"/>
        </xsd:sequence>
      </xsd:complexType>
    </xsd:element>
    <xsd:element name="TaxCatchAll" ma:index="15" nillable="true" ma:displayName="Taxonomy Catch All Column" ma:hidden="true" ma:list="{69d824d8-eabb-4dd5-92ff-fcb8002878d1}" ma:internalName="TaxCatchAll" ma:showField="CatchAllData" ma:web="74c05969-ceca-4dc3-bf30-d314d4a8dbc9">
      <xsd:complexType>
        <xsd:complexContent>
          <xsd:extension base="dms:MultiChoiceLookup">
            <xsd:sequence>
              <xsd:element name="Value" type="dms:Lookup" maxOccurs="unbounded" minOccurs="0" nillable="true"/>
            </xsd:sequence>
          </xsd:extension>
        </xsd:complexContent>
      </xsd:complexType>
    </xsd:element>
    <xsd:element name="TaxCatchAllLabel" ma:index="16" nillable="true" ma:displayName="Taxonomy Catch All Column1" ma:hidden="true" ma:list="{69d824d8-eabb-4dd5-92ff-fcb8002878d1}" ma:internalName="TaxCatchAllLabel" ma:readOnly="true" ma:showField="CatchAllDataLabel" ma:web="74c05969-ceca-4dc3-bf30-d314d4a8dbc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8" ma:displayName="Innehållstyp"/>
        <xsd:element ref="dc:title" maxOccurs="1" ma:index="1" ma:displayName="Dokument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file>

<file path=customXml/itemProps1.xml><?xml version="1.0" encoding="utf-8"?>
<ds:datastoreItem xmlns:ds="http://schemas.openxmlformats.org/officeDocument/2006/customXml" ds:itemID="{E74B4E73-29F5-4C44-AEDC-5752B130AE4E}">
  <ds:schemaRefs>
    <ds:schemaRef ds:uri="http://purl.org/dc/elements/1.1/"/>
    <ds:schemaRef ds:uri="http://schemas.openxmlformats.org/package/2006/metadata/core-properties"/>
    <ds:schemaRef ds:uri="http://schemas.microsoft.com/office/2006/documentManagement/types"/>
    <ds:schemaRef ds:uri="Trafikverket"/>
    <ds:schemaRef ds:uri="http://schemas.microsoft.com/office/2006/metadata/properties"/>
    <ds:schemaRef ds:uri="http://schemas.microsoft.com/office/infopath/2007/PartnerControls"/>
    <ds:schemaRef ds:uri="74c05969-ceca-4dc3-bf30-d314d4a8dbc9"/>
    <ds:schemaRef ds:uri="http://www.w3.org/XML/1998/namespace"/>
    <ds:schemaRef ds:uri="http://purl.org/dc/dcmitype/"/>
    <ds:schemaRef ds:uri="http://purl.org/dc/terms/"/>
  </ds:schemaRefs>
</ds:datastoreItem>
</file>

<file path=customXml/itemProps2.xml><?xml version="1.0" encoding="utf-8"?>
<ds:datastoreItem xmlns:ds="http://schemas.openxmlformats.org/officeDocument/2006/customXml" ds:itemID="{907995CE-3062-4DCB-913E-CA7C92E2CDC1}">
  <ds:schemaRefs>
    <ds:schemaRef ds:uri="http://schemas.microsoft.com/sharepoint/v3/contenttype/forms"/>
  </ds:schemaRefs>
</ds:datastoreItem>
</file>

<file path=customXml/itemProps3.xml><?xml version="1.0" encoding="utf-8"?>
<ds:datastoreItem xmlns:ds="http://schemas.openxmlformats.org/officeDocument/2006/customXml" ds:itemID="{8044ACFD-CE17-4C88-9C7B-85525CA3A6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Trafikverket"/>
    <ds:schemaRef ds:uri="74c05969-ceca-4dc3-bf30-d314d4a8db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3D792B6-48B5-43A1-A1FC-4F78D0125797}">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Presentation_Trafikverket</Template>
  <TotalTime>14507</TotalTime>
  <Words>765</Words>
  <Application>Microsoft Office PowerPoint</Application>
  <PresentationFormat>Bredbild</PresentationFormat>
  <Paragraphs>50</Paragraphs>
  <Slides>10</Slides>
  <Notes>0</Notes>
  <HiddenSlides>0</HiddenSlides>
  <MMClips>0</MMClips>
  <ScaleCrop>false</ScaleCrop>
  <HeadingPairs>
    <vt:vector size="6" baseType="variant">
      <vt:variant>
        <vt:lpstr>Använt teckensnitt</vt:lpstr>
      </vt:variant>
      <vt:variant>
        <vt:i4>1</vt:i4>
      </vt:variant>
      <vt:variant>
        <vt:lpstr>Tema</vt:lpstr>
      </vt:variant>
      <vt:variant>
        <vt:i4>3</vt:i4>
      </vt:variant>
      <vt:variant>
        <vt:lpstr>Bildrubriker</vt:lpstr>
      </vt:variant>
      <vt:variant>
        <vt:i4>10</vt:i4>
      </vt:variant>
    </vt:vector>
  </HeadingPairs>
  <TitlesOfParts>
    <vt:vector size="14" baseType="lpstr">
      <vt:lpstr>Arial</vt:lpstr>
      <vt:lpstr>Start</vt:lpstr>
      <vt:lpstr>Rubrik med logga</vt:lpstr>
      <vt:lpstr>Rubrik med logga, titel, datum och sidnr</vt:lpstr>
      <vt:lpstr>PowerPoint-presentation</vt:lpstr>
      <vt:lpstr>TRVINFRA-00271 Banöverbyggnad Teknisk säkerhetsstyrning</vt:lpstr>
      <vt:lpstr>Introduktion till teknisk säkerhetsstyrning</vt:lpstr>
      <vt:lpstr>En tekniskt säker banöverbyggnad</vt:lpstr>
      <vt:lpstr>Vem ansvarar för teknisk säkerhetsstyrning?</vt:lpstr>
      <vt:lpstr>Vilken omfattning behövs?</vt:lpstr>
      <vt:lpstr>Processöversikt</vt:lpstr>
      <vt:lpstr>Gränsdragningar</vt:lpstr>
      <vt:lpstr>Dokument och mallar</vt:lpstr>
      <vt:lpstr>Frågor och synpunkter</vt:lpstr>
    </vt:vector>
  </TitlesOfParts>
  <Company>Trafikverket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Schilke Martin, UHtsv</dc:creator>
  <cp:lastModifiedBy>Schilke Martin, UHtsv</cp:lastModifiedBy>
  <cp:revision>17</cp:revision>
  <dcterms:created xsi:type="dcterms:W3CDTF">2020-08-20T10:52:08Z</dcterms:created>
  <dcterms:modified xsi:type="dcterms:W3CDTF">2020-09-30T19:23:43Z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0x010100F3454A24D10946AC8A6A7F801497FF3100D47C8D800CD8EC43AC15675F98E88BE1</vt:lpwstr>
  </property>
  <property fmtid="{D5CDD505-2E9C-101B-9397-08002B2CF9AE}" pid="3" name="TrvDocumentType">
    <vt:lpwstr>32</vt:lpwstr>
  </property>
  <property fmtid="{D5CDD505-2E9C-101B-9397-08002B2CF9AE}" pid="4" name="TrvDocumentTemplateOwner">
    <vt:lpwstr>277</vt:lpwstr>
  </property>
  <property fmtid="{D5CDD505-2E9C-101B-9397-08002B2CF9AE}" pid="5" name="TrvDocumentTemplateStatus">
    <vt:lpwstr>Ska distribueras</vt:lpwstr>
  </property>
  <property fmtid="{D5CDD505-2E9C-101B-9397-08002B2CF9AE}" pid="6" name="TrvDocumentTemplateTitle">
    <vt:lpwstr>Presentation_Trafikverket</vt:lpwstr>
  </property>
  <property fmtid="{D5CDD505-2E9C-101B-9397-08002B2CF9AE}" pid="7" name="TrvDocumentTemplateDescription">
    <vt:lpwstr>PPT-mall, widescreen, som ska användas av verksamheten för att skapa presentationer.</vt:lpwstr>
  </property>
  <property fmtid="{D5CDD505-2E9C-101B-9397-08002B2CF9AE}" pid="8" name="TrvDocumentTemplateContact">
    <vt:lpwstr>579</vt:lpwstr>
  </property>
  <property fmtid="{D5CDD505-2E9C-101B-9397-08002B2CF9AE}" pid="9" name="TrvDocumentTemplateOwnerTaxHTField0">
    <vt:lpwstr>KM Kommunikation|65ba4904-7f87-411a-bf82-b389570b62aa</vt:lpwstr>
  </property>
  <property fmtid="{D5CDD505-2E9C-101B-9397-08002B2CF9AE}" pid="10" name="TrvDocumentTemplateCategoryTaxHTField0">
    <vt:lpwstr/>
  </property>
  <property fmtid="{D5CDD505-2E9C-101B-9397-08002B2CF9AE}" pid="11" name="TrvDocumentTemplateCategory">
    <vt:lpwstr/>
  </property>
</Properties>
</file>