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7" r:id="rId2"/>
  </p:sldMasterIdLst>
  <p:sldIdLst>
    <p:sldId id="257" r:id="rId3"/>
    <p:sldId id="258" r:id="rId4"/>
    <p:sldId id="259" r:id="rId5"/>
    <p:sldId id="260" r:id="rId6"/>
  </p:sldIdLst>
  <p:sldSz cx="9144000" cy="5143500" type="screen16x9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49" d="100"/>
          <a:sy n="149" d="100"/>
        </p:scale>
        <p:origin x="48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_Skog(ljus)">
    <p:bg>
      <p:bgPr>
        <a:solidFill>
          <a:srgbClr val="DFE5E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2A312E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/>
              <a:t>Klicka här för att </a:t>
            </a:r>
            <a:br>
              <a:rPr lang="sv-SE"/>
            </a:br>
            <a:r>
              <a:rPr lang="sv-SE"/>
              <a:t>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CC5B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9682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Punktlista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14867" y="1707445"/>
            <a:ext cx="3527734" cy="2887178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1400">
                <a:latin typeface="Forsvarsmakten Sans"/>
              </a:defRPr>
            </a:lvl1pPr>
            <a:lvl2pPr marL="742950" indent="-285750">
              <a:buSzPct val="100000"/>
              <a:buFontTx/>
              <a:buBlip>
                <a:blip r:embed="rId2"/>
              </a:buBlip>
              <a:defRPr sz="1400">
                <a:latin typeface="Forsvarsmakten Sans"/>
              </a:defRPr>
            </a:lvl2pPr>
            <a:lvl3pPr marL="1143000" indent="-228600">
              <a:buSzPct val="100000"/>
              <a:buFontTx/>
              <a:buBlip>
                <a:blip r:embed="rId2"/>
              </a:buBlip>
              <a:defRPr sz="1400">
                <a:latin typeface="Forsvarsmakten Sans"/>
              </a:defRPr>
            </a:lvl3pPr>
            <a:lvl4pPr marL="1600200" indent="-228600">
              <a:buSzPct val="100000"/>
              <a:buFontTx/>
              <a:buBlip>
                <a:blip r:embed="rId2"/>
              </a:buBlip>
              <a:defRPr sz="1400">
                <a:latin typeface="Forsvarsmakten Sans"/>
              </a:defRPr>
            </a:lvl4pPr>
            <a:lvl5pPr marL="2057400" indent="-228600">
              <a:buSzPct val="100000"/>
              <a:buFontTx/>
              <a:buBlip>
                <a:blip r:embed="rId2"/>
              </a:buBlip>
              <a:defRPr sz="1400">
                <a:latin typeface="Forsvarsmakten Sans"/>
              </a:defRPr>
            </a:lvl5pPr>
            <a:lvl6pPr marL="2571750" indent="-285750">
              <a:buFont typeface="Forsvarsmakten Sans" pitchFamily="2" charset="0"/>
              <a:buChar char="≥"/>
              <a:defRPr/>
            </a:lvl6pPr>
            <a:lvl7pPr marL="3028950" indent="-285750">
              <a:buFont typeface="Forsvarsmakten Sans" pitchFamily="2" charset="0"/>
              <a:buChar char="≥"/>
              <a:defRPr/>
            </a:lvl7pPr>
            <a:lvl8pPr marL="3486150" indent="-285750">
              <a:buFont typeface="Forsvarsmakten Sans" pitchFamily="2" charset="0"/>
              <a:buChar char="≥"/>
              <a:defRPr/>
            </a:lvl8pPr>
            <a:lvl9pPr marL="3943350" indent="-285750">
              <a:buFont typeface="Forsvarsmakten Sans" pitchFamily="2" charset="0"/>
              <a:buChar char="≥"/>
              <a:defRPr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576763" y="0"/>
            <a:ext cx="4567237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408288" y="606250"/>
            <a:ext cx="3534314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614470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Font typeface="Arial" pitchFamily="34" charset="0"/>
              <a:buNone/>
              <a:defRPr/>
            </a:lvl5pPr>
            <a:lvl6pPr marL="2286000" indent="0">
              <a:buNone/>
              <a:defRPr/>
            </a:lvl6pPr>
          </a:lstStyle>
          <a:p>
            <a:r>
              <a:rPr lang="sv-SE" dirty="0"/>
              <a:t>Klicka på ikonen för att lägga till en bild</a:t>
            </a:r>
          </a:p>
          <a:p>
            <a:pPr lvl="4"/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387016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14867" y="1214840"/>
            <a:ext cx="3846689" cy="322456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1pPr>
            <a:lvl2pPr marL="7429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2pPr>
            <a:lvl3pPr marL="1143000" indent="-22860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3pPr>
            <a:lvl4pPr marL="1600200" indent="-22860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4pPr>
            <a:lvl5pPr marL="2057400" indent="-22860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5pPr>
            <a:lvl6pPr marL="2571750" indent="-285750">
              <a:buFont typeface="Forsvarsmakten Sans" pitchFamily="2" charset="0"/>
              <a:buChar char="≥"/>
              <a:defRPr sz="1400">
                <a:latin typeface="Forsvarsmakten Sans" pitchFamily="2" charset="0"/>
              </a:defRPr>
            </a:lvl6pPr>
            <a:lvl7pPr marL="3028950" indent="-285750">
              <a:buFont typeface="Forsvarsmakten Sans" pitchFamily="2" charset="0"/>
              <a:buChar char="≥"/>
              <a:defRPr sz="1400">
                <a:latin typeface="Forsvarsmakten Sans" pitchFamily="2" charset="0"/>
              </a:defRPr>
            </a:lvl7pPr>
            <a:lvl8pPr marL="3486150" indent="-285750">
              <a:buFont typeface="Forsvarsmakten Sans" pitchFamily="2" charset="0"/>
              <a:buChar char="≥"/>
              <a:defRPr sz="1400" baseline="0">
                <a:latin typeface="Forsvarsmakten Sans" pitchFamily="2" charset="0"/>
              </a:defRPr>
            </a:lvl8pPr>
            <a:lvl9pPr marL="3886200" indent="-228600">
              <a:buFont typeface="Forsvarsmakten Sans" pitchFamily="2" charset="0"/>
              <a:buChar char="≥"/>
              <a:defRPr sz="1400">
                <a:latin typeface="Forsvarsmakten Sans" pitchFamily="2" charset="0"/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	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10" name="Platshållare för innehåll 2"/>
          <p:cNvSpPr>
            <a:spLocks noGrp="1"/>
          </p:cNvSpPr>
          <p:nvPr>
            <p:ph idx="10" hasCustomPrompt="1"/>
          </p:nvPr>
        </p:nvSpPr>
        <p:spPr>
          <a:xfrm>
            <a:off x="4543778" y="1214840"/>
            <a:ext cx="3850747" cy="3224560"/>
          </a:xfrm>
          <a:prstGeom prst="rect">
            <a:avLst/>
          </a:prstGeom>
        </p:spPr>
        <p:txBody>
          <a:bodyPr>
            <a:normAutofit/>
          </a:bodyPr>
          <a:lstStyle>
            <a:lvl1pPr marL="342900" marR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 sz="1400">
                <a:solidFill>
                  <a:srgbClr val="000000"/>
                </a:solidFill>
                <a:latin typeface="Forsvarsmakten Sans" pitchFamily="2" charset="0"/>
              </a:defRPr>
            </a:lvl1pPr>
            <a:lvl2pPr marL="742950" marR="0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 sz="1400">
                <a:solidFill>
                  <a:srgbClr val="000000"/>
                </a:solidFill>
                <a:latin typeface="Forsvarsmakten Sans" pitchFamily="2" charset="0"/>
              </a:defRPr>
            </a:lvl2pPr>
            <a:lvl3pPr marL="11430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 sz="1400">
                <a:solidFill>
                  <a:srgbClr val="000000"/>
                </a:solidFill>
                <a:latin typeface="Forsvarsmakten Sans" pitchFamily="2" charset="0"/>
              </a:defRPr>
            </a:lvl3pPr>
            <a:lvl4pPr marL="16002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 sz="1400">
                <a:solidFill>
                  <a:srgbClr val="000000"/>
                </a:solidFill>
                <a:latin typeface="Forsvarsmakten Sans" pitchFamily="2" charset="0"/>
              </a:defRPr>
            </a:lvl4pPr>
            <a:lvl5pPr marL="2057400" marR="0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 sz="1400">
                <a:solidFill>
                  <a:srgbClr val="000000"/>
                </a:solidFill>
                <a:latin typeface="Forsvarsmakten Sans" pitchFamily="2" charset="0"/>
              </a:defRPr>
            </a:lvl5pPr>
            <a:lvl6pPr marL="2286000" indent="0">
              <a:buFont typeface="Forsvarsmakten Sans" pitchFamily="2" charset="0"/>
              <a:buNone/>
              <a:defRPr sz="1400">
                <a:latin typeface="Forsvarsmakten Sans" pitchFamily="2" charset="0"/>
              </a:defRPr>
            </a:lvl6pPr>
            <a:lvl7pPr marL="2743200" indent="0">
              <a:buFont typeface="Forsvarsmakten Sans" pitchFamily="2" charset="0"/>
              <a:buNone/>
              <a:defRPr sz="1400">
                <a:latin typeface="Forsvarsmakten Sans" pitchFamily="2" charset="0"/>
              </a:defRPr>
            </a:lvl7pPr>
            <a:lvl8pPr marL="2971800" indent="0">
              <a:buFont typeface="Forsvarsmakten Sans" pitchFamily="2" charset="0"/>
              <a:buNone/>
              <a:defRPr sz="1400">
                <a:latin typeface="Forsvarsmakten Sans" pitchFamily="2" charset="0"/>
              </a:defRPr>
            </a:lvl8pPr>
            <a:lvl9pPr marL="3657600" indent="0">
              <a:buFont typeface="Forsvarsmakten Sans" pitchFamily="2" charset="0"/>
              <a:buNone/>
              <a:defRPr sz="1400">
                <a:latin typeface="Forsvarsmakten Sans" pitchFamily="2" charset="0"/>
              </a:defRPr>
            </a:lvl9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Klicka här för att ändra format på bakgrundstexten</a:t>
            </a:r>
          </a:p>
          <a:p>
            <a:pPr marL="742950" marR="0" lvl="1" indent="-28575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två</a:t>
            </a:r>
          </a:p>
          <a:p>
            <a:pPr marL="1143000" marR="0" lvl="2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tre</a:t>
            </a:r>
          </a:p>
          <a:p>
            <a:pPr marL="1600200" marR="0" lvl="3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fyra</a:t>
            </a:r>
          </a:p>
          <a:p>
            <a:pPr marL="2057400" marR="0" lvl="4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fem</a:t>
            </a:r>
          </a:p>
          <a:p>
            <a:pPr marL="2286000" marR="0" lvl="5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6</a:t>
            </a:r>
          </a:p>
          <a:p>
            <a:pPr marL="2743200" marR="0" lvl="6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7</a:t>
            </a:r>
          </a:p>
          <a:p>
            <a:pPr marL="3200400" marR="0" lvl="7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8</a:t>
            </a:r>
          </a:p>
          <a:p>
            <a:pPr marL="3886200" marR="0" lvl="8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9</a:t>
            </a:r>
          </a:p>
          <a:p>
            <a:pPr marL="3886200" marR="0" lvl="8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svarsmakten Sans" pitchFamily="2" charset="0"/>
              <a:ea typeface="+mn-ea"/>
              <a:cs typeface="+mn-cs"/>
            </a:endParaRPr>
          </a:p>
          <a:p>
            <a:pPr marL="3200400" marR="0" lvl="7" indent="-2286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endParaRPr kumimoji="0" lang="sv-SE" sz="14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Forsvarsmakten Sans" pitchFamily="2" charset="0"/>
              <a:ea typeface="+mn-ea"/>
              <a:cs typeface="+mn-cs"/>
            </a:endParaRPr>
          </a:p>
        </p:txBody>
      </p: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408287" y="606250"/>
            <a:ext cx="6493631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1032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innehållsdelar_Ingre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57200" y="2088444"/>
            <a:ext cx="4089822" cy="250617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1pPr>
            <a:lvl2pPr marL="742950" indent="-28575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2pPr>
            <a:lvl3pPr marL="11430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3pPr>
            <a:lvl4pPr marL="16002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4pPr>
            <a:lvl5pPr marL="20574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12" name="Platshållare för text 6"/>
          <p:cNvSpPr>
            <a:spLocks noGrp="1"/>
          </p:cNvSpPr>
          <p:nvPr>
            <p:ph type="body" sz="quarter" idx="12"/>
          </p:nvPr>
        </p:nvSpPr>
        <p:spPr>
          <a:xfrm>
            <a:off x="408287" y="1230674"/>
            <a:ext cx="4138735" cy="4937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2400" b="0" i="0">
                <a:latin typeface="Forsvarsmakten Sans Light"/>
                <a:cs typeface="Forsvarsmakten Sans Ligh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3" name="Platshållare för innehåll 2"/>
          <p:cNvSpPr>
            <a:spLocks noGrp="1"/>
          </p:cNvSpPr>
          <p:nvPr>
            <p:ph idx="13" hasCustomPrompt="1"/>
          </p:nvPr>
        </p:nvSpPr>
        <p:spPr>
          <a:xfrm>
            <a:off x="4761089" y="2088444"/>
            <a:ext cx="4089822" cy="2506177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1pPr>
            <a:lvl2pPr marL="742950" indent="-28575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2pPr>
            <a:lvl3pPr marL="11430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3pPr>
            <a:lvl4pPr marL="16002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4pPr>
            <a:lvl5pPr marL="2057400" indent="-228600">
              <a:buSzPct val="100000"/>
              <a:buFontTx/>
              <a:buBlip>
                <a:blip r:embed="rId2"/>
              </a:buBlip>
              <a:defRPr sz="1400">
                <a:solidFill>
                  <a:srgbClr val="000000"/>
                </a:solidFill>
                <a:latin typeface="Forsvarsmakten Sans"/>
              </a:defRPr>
            </a:lvl5pPr>
            <a:lvl6pPr marL="2571750" indent="-285750">
              <a:buFont typeface="Forsvarsmakten Sans" pitchFamily="2" charset="0"/>
              <a:buChar char="≥"/>
              <a:defRPr/>
            </a:lvl6pPr>
            <a:lvl7pPr marL="3028950" indent="-285750">
              <a:buFont typeface="Forsvarsmakten Sans" pitchFamily="2" charset="0"/>
              <a:buChar char="≥"/>
              <a:defRPr/>
            </a:lvl7pPr>
            <a:lvl8pPr marL="3486150" indent="-285750">
              <a:buFont typeface="Forsvarsmakten Sans" pitchFamily="2" charset="0"/>
              <a:buChar char="≥"/>
              <a:defRPr/>
            </a:lvl8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14" name="Platshållare för text 6"/>
          <p:cNvSpPr>
            <a:spLocks noGrp="1"/>
          </p:cNvSpPr>
          <p:nvPr>
            <p:ph type="body" sz="quarter" idx="14"/>
          </p:nvPr>
        </p:nvSpPr>
        <p:spPr>
          <a:xfrm>
            <a:off x="4712176" y="1230674"/>
            <a:ext cx="4138735" cy="4937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2400" b="0" i="0">
                <a:latin typeface="Forsvarsmakten Sans Light"/>
                <a:cs typeface="Forsvarsmakten Sans Ligh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10" name="Rubrik 1"/>
          <p:cNvSpPr>
            <a:spLocks noGrp="1"/>
          </p:cNvSpPr>
          <p:nvPr>
            <p:ph type="ctrTitle"/>
          </p:nvPr>
        </p:nvSpPr>
        <p:spPr>
          <a:xfrm>
            <a:off x="408287" y="606250"/>
            <a:ext cx="6493631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237983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55787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85DB4-A6A5-46DC-9FB2-868E74DC2D6C}" type="datetime1">
              <a:rPr lang="sv-SE" smtClean="0"/>
              <a:t>2025-04-15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5BF93-E2BE-4231-9A46-CB534922DA3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383469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_Skog(mork)">
    <p:bg>
      <p:bgPr>
        <a:solidFill>
          <a:srgbClr val="3E474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CC5B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24729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_Hav(mork)">
    <p:bg>
      <p:bgPr>
        <a:solidFill>
          <a:srgbClr val="434B5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6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CBBC5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563055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_Jord(mork)">
    <p:bg>
      <p:bgPr>
        <a:solidFill>
          <a:srgbClr val="49473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ruta 3"/>
          <p:cNvSpPr txBox="1"/>
          <p:nvPr userDrawn="1"/>
        </p:nvSpPr>
        <p:spPr>
          <a:xfrm>
            <a:off x="-418353" y="132976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sv-SE" dirty="0"/>
          </a:p>
        </p:txBody>
      </p:sp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C4BBA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945310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_Aska(mork)">
    <p:bg>
      <p:bgPr>
        <a:solidFill>
          <a:srgbClr val="5D5D5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09D9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087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Hav(ljus)">
    <p:bg>
      <p:bgPr>
        <a:solidFill>
          <a:srgbClr val="DBE2E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2A2E31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/>
              <a:t>Klicka här för att </a:t>
            </a:r>
            <a:br>
              <a:rPr lang="sv-SE"/>
            </a:br>
            <a:r>
              <a:rPr lang="sv-SE"/>
              <a:t>ändra format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CBBC5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559834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_Aska(mor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5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chemeClr val="bg1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14150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/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4" name="Rubrik 1"/>
          <p:cNvSpPr>
            <a:spLocks noGrp="1"/>
          </p:cNvSpPr>
          <p:nvPr>
            <p:ph type="ctrTitle"/>
          </p:nvPr>
        </p:nvSpPr>
        <p:spPr>
          <a:xfrm>
            <a:off x="408287" y="1399909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6600" b="0" i="0">
                <a:solidFill>
                  <a:srgbClr val="FFFFFF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59153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0078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Utfalland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2124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Jord(ljus)">
    <p:bg>
      <p:bgPr>
        <a:solidFill>
          <a:srgbClr val="E5E3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312F2A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/>
              <a:t>Klicka här för att </a:t>
            </a:r>
            <a:br>
              <a:rPr lang="sv-SE"/>
            </a:br>
            <a:r>
              <a:rPr lang="sv-SE"/>
              <a:t>ändra format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C4BBA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0181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Aska(ljus)">
    <p:bg>
      <p:bgPr>
        <a:solidFill>
          <a:srgbClr val="F1F1F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201F1C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/>
              <a:t>Klicka här för att </a:t>
            </a:r>
            <a:br>
              <a:rPr lang="sv-SE"/>
            </a:br>
            <a:r>
              <a:rPr lang="sv-SE"/>
              <a:t>ändra format</a:t>
            </a:r>
          </a:p>
        </p:txBody>
      </p:sp>
      <p:sp>
        <p:nvSpPr>
          <p:cNvPr id="7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A09D9B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7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ctrTitle" hasCustomPrompt="1"/>
          </p:nvPr>
        </p:nvSpPr>
        <p:spPr>
          <a:xfrm>
            <a:off x="408287" y="1579484"/>
            <a:ext cx="7148102" cy="65134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4800" b="0" i="0">
                <a:solidFill>
                  <a:srgbClr val="000000"/>
                </a:solidFill>
                <a:latin typeface="Forsvarsmakten Sans Stencil"/>
                <a:cs typeface="Forsvarsmakten Sans Stencil"/>
              </a:defRPr>
            </a:lvl1pPr>
          </a:lstStyle>
          <a:p>
            <a:r>
              <a:rPr lang="sv-SE" dirty="0"/>
              <a:t>Klicka här för att </a:t>
            </a:r>
            <a:br>
              <a:rPr lang="sv-SE" dirty="0"/>
            </a:br>
            <a:r>
              <a:rPr lang="sv-SE" dirty="0"/>
              <a:t>ändra format</a:t>
            </a:r>
          </a:p>
        </p:txBody>
      </p:sp>
      <p:sp>
        <p:nvSpPr>
          <p:cNvPr id="8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3226" y="1361363"/>
            <a:ext cx="5562344" cy="19220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None/>
              <a:defRPr sz="1200" b="0" i="0">
                <a:solidFill>
                  <a:srgbClr val="000000"/>
                </a:solidFill>
                <a:latin typeface="Forsvarsmakten Sans Light"/>
                <a:cs typeface="Forsvarsmakten Sans Ligh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3091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_Inneh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08287" y="606250"/>
            <a:ext cx="6493631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8287" y="1290482"/>
            <a:ext cx="8278513" cy="3126295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85750" indent="-285750" algn="l">
              <a:buFont typeface="Forsvarsmakten Sans" pitchFamily="2" charset="0"/>
              <a:buChar char="≥"/>
              <a:defRPr sz="1400" b="0" i="0">
                <a:solidFill>
                  <a:schemeClr val="tx1"/>
                </a:solidFill>
                <a:latin typeface="Forsvarsmakten Sans" pitchFamily="2" charset="0"/>
                <a:cs typeface="Forsvarsmakten Sans" pitchFamily="2" charset="0"/>
              </a:defRPr>
            </a:lvl1pPr>
            <a:lvl2pPr marL="7429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2pPr>
            <a:lvl3pPr marL="1257300" indent="-34290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3pPr>
            <a:lvl4pPr marL="16573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4pPr>
            <a:lvl5pPr marL="2171700" indent="-34290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5pPr>
            <a:lvl6pPr marL="25717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6pPr>
            <a:lvl7pPr marL="3086100" indent="-34290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7pPr>
            <a:lvl8pPr marL="3543300" indent="-34290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8pPr>
            <a:lvl9pPr marL="4000500" indent="-34290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pPr lvl="1"/>
            <a:r>
              <a:rPr lang="sv-SE" dirty="0"/>
              <a:t>2</a:t>
            </a:r>
          </a:p>
          <a:p>
            <a:pPr lvl="2"/>
            <a:r>
              <a:rPr lang="sv-SE" dirty="0"/>
              <a:t>3</a:t>
            </a:r>
          </a:p>
          <a:p>
            <a:pPr lvl="3"/>
            <a:r>
              <a:rPr lang="sv-SE" dirty="0"/>
              <a:t>4</a:t>
            </a:r>
          </a:p>
          <a:p>
            <a:pPr lvl="4"/>
            <a:r>
              <a:rPr lang="sv-SE" dirty="0"/>
              <a:t>5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	</a:t>
            </a:r>
          </a:p>
          <a:p>
            <a:pPr lvl="8"/>
            <a:r>
              <a:rPr lang="sv-SE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46658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Ingress_Inneh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4637" y="1961446"/>
            <a:ext cx="7437491" cy="2229554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buFont typeface="Arial" pitchFamily="34" charset="0"/>
              <a:buNone/>
              <a:defRPr sz="1400" b="0" i="0">
                <a:solidFill>
                  <a:schemeClr val="tx1"/>
                </a:solidFill>
                <a:latin typeface="Forsvarsmakten Sans" pitchFamily="2" charset="0"/>
                <a:cs typeface="Forsvarsmakten Sans" pitchFamily="2" charset="0"/>
              </a:defRPr>
            </a:lvl1pPr>
            <a:lvl2pPr marL="7429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2pPr>
            <a:lvl3pPr marL="12001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3pPr>
            <a:lvl4pPr marL="16573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4pPr>
            <a:lvl5pPr marL="21145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5pPr>
            <a:lvl6pPr marL="25717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</a:defRPr>
            </a:lvl6pPr>
            <a:lvl7pPr marL="30289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7pPr>
            <a:lvl8pPr marL="34861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8pPr>
            <a:lvl9pPr marL="3943350" indent="-285750" algn="l">
              <a:buFont typeface="Arial" pitchFamily="34" charset="0"/>
              <a:buChar char="•"/>
              <a:defRPr sz="1400">
                <a:solidFill>
                  <a:schemeClr val="tx1"/>
                </a:solidFill>
                <a:latin typeface="Forsvarsmakten Sans" pitchFamily="2" charset="0"/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10"/>
          </p:nvPr>
        </p:nvSpPr>
        <p:spPr>
          <a:xfrm>
            <a:off x="404637" y="1298400"/>
            <a:ext cx="7455252" cy="4937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spcBef>
                <a:spcPts val="0"/>
              </a:spcBef>
              <a:buNone/>
              <a:defRPr sz="2400" b="0" i="0">
                <a:latin typeface="Forsvarsmakten Sans Light"/>
                <a:cs typeface="Forsvarsmakten Sans Light"/>
              </a:defRPr>
            </a:lvl1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408287" y="606250"/>
            <a:ext cx="6493631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412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519693" y="1290483"/>
            <a:ext cx="8229600" cy="3074938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1pPr>
            <a:lvl2pPr marL="7429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2pPr>
            <a:lvl3pPr marL="12001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3pPr>
            <a:lvl4pPr marL="16573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4pPr>
            <a:lvl5pPr marL="2114550" indent="-285750">
              <a:buSzPct val="100000"/>
              <a:buFont typeface="Forsvarsmakten Sans" pitchFamily="2" charset="0"/>
              <a:buChar char="≥"/>
              <a:defRPr sz="1400">
                <a:solidFill>
                  <a:srgbClr val="000000"/>
                </a:solidFill>
                <a:latin typeface="Forsvarsmakten Sans" pitchFamily="2" charset="0"/>
              </a:defRPr>
            </a:lvl5pPr>
            <a:lvl6pPr marL="2571750" indent="-285750">
              <a:buFont typeface="Forsvarsmakten Sans" pitchFamily="2" charset="0"/>
              <a:buChar char="≥"/>
              <a:defRPr sz="1400" baseline="0">
                <a:latin typeface="Forsvarsmakten Sans" pitchFamily="2" charset="0"/>
              </a:defRPr>
            </a:lvl6pPr>
            <a:lvl7pPr marL="3028950" indent="-285750">
              <a:buFont typeface="Forsvarsmakten Sans" pitchFamily="2" charset="0"/>
              <a:buChar char="≥"/>
              <a:defRPr sz="1400" baseline="0">
                <a:latin typeface="Forsvarsmakten Sans" pitchFamily="2" charset="0"/>
              </a:defRPr>
            </a:lvl7pPr>
            <a:lvl8pPr marL="3486150" indent="-285750">
              <a:buFont typeface="Forsvarsmakten Sans" pitchFamily="2" charset="0"/>
              <a:buChar char="≥"/>
              <a:defRPr sz="1400" baseline="0">
                <a:latin typeface="Forsvarsmakten Sans" pitchFamily="2" charset="0"/>
              </a:defRPr>
            </a:lvl8pPr>
            <a:lvl9pPr marL="3943350" indent="-285750">
              <a:buFont typeface="Forsvarsmakten Sans" pitchFamily="2" charset="0"/>
              <a:buChar char="≥"/>
              <a:defRPr sz="1400" baseline="0">
                <a:latin typeface="Forsvarsmakten Sans" pitchFamily="2" charset="0"/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  <a:p>
            <a:pPr lvl="5"/>
            <a:r>
              <a:rPr lang="sv-SE" dirty="0"/>
              <a:t>Nivå 6</a:t>
            </a:r>
          </a:p>
          <a:p>
            <a:pPr lvl="6"/>
            <a:r>
              <a:rPr lang="sv-SE" dirty="0"/>
              <a:t>Nivå 7</a:t>
            </a:r>
          </a:p>
          <a:p>
            <a:pPr lvl="7"/>
            <a:r>
              <a:rPr lang="sv-SE" dirty="0"/>
              <a:t>Nivå 8</a:t>
            </a:r>
          </a:p>
          <a:p>
            <a:pPr lvl="8"/>
            <a:r>
              <a:rPr lang="sv-SE" dirty="0"/>
              <a:t>Nivå 9</a:t>
            </a:r>
          </a:p>
        </p:txBody>
      </p: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408287" y="606250"/>
            <a:ext cx="6493631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78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_Innehall_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/>
          <p:cNvSpPr>
            <a:spLocks noGrp="1"/>
          </p:cNvSpPr>
          <p:nvPr>
            <p:ph type="subTitle" idx="1" hasCustomPrompt="1"/>
          </p:nvPr>
        </p:nvSpPr>
        <p:spPr>
          <a:xfrm>
            <a:off x="408287" y="1635396"/>
            <a:ext cx="3773703" cy="27672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285750" indent="-285750" algn="l">
              <a:buFont typeface="Forsvarsmakten Sans" pitchFamily="2" charset="0"/>
              <a:buChar char="≥"/>
              <a:defRPr sz="1400" b="0" i="0">
                <a:solidFill>
                  <a:schemeClr val="tx1"/>
                </a:solidFill>
                <a:latin typeface="Forsvarsmakten Sans" pitchFamily="2" charset="0"/>
                <a:cs typeface="Forsvarsmakten Sans" pitchFamily="2" charset="0"/>
              </a:defRPr>
            </a:lvl1pPr>
            <a:lvl2pPr marL="7429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2pPr>
            <a:lvl3pPr marL="12001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3pPr>
            <a:lvl4pPr marL="16573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4pPr>
            <a:lvl5pPr marL="21145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5pPr>
            <a:lvl6pPr marL="25717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6pPr>
            <a:lvl7pPr marL="30289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7pPr>
            <a:lvl8pPr marL="34861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8pPr>
            <a:lvl9pPr marL="3943350" indent="-285750" algn="l">
              <a:buFont typeface="Forsvarsmakten Sans" pitchFamily="2" charset="0"/>
              <a:buChar char="≥"/>
              <a:defRPr sz="1400">
                <a:solidFill>
                  <a:schemeClr val="tx1"/>
                </a:solidFill>
                <a:latin typeface="Forsvarsmakten Sans" pitchFamily="2" charset="0"/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  <a:p>
            <a:pPr lvl="1"/>
            <a:r>
              <a:rPr lang="sv-SE" dirty="0"/>
              <a:t>2</a:t>
            </a:r>
          </a:p>
          <a:p>
            <a:pPr lvl="2"/>
            <a:r>
              <a:rPr lang="sv-SE" dirty="0"/>
              <a:t>3</a:t>
            </a:r>
          </a:p>
          <a:p>
            <a:pPr lvl="3"/>
            <a:r>
              <a:rPr lang="sv-SE" dirty="0"/>
              <a:t>4</a:t>
            </a:r>
          </a:p>
          <a:p>
            <a:pPr lvl="4"/>
            <a:r>
              <a:rPr lang="sv-SE" dirty="0"/>
              <a:t>5</a:t>
            </a:r>
          </a:p>
          <a:p>
            <a:pPr lvl="5"/>
            <a:r>
              <a:rPr lang="sv-SE" dirty="0"/>
              <a:t>6</a:t>
            </a:r>
          </a:p>
          <a:p>
            <a:pPr lvl="6"/>
            <a:r>
              <a:rPr lang="sv-SE" dirty="0"/>
              <a:t>7</a:t>
            </a:r>
          </a:p>
          <a:p>
            <a:pPr lvl="7"/>
            <a:r>
              <a:rPr lang="sv-SE" dirty="0"/>
              <a:t>8</a:t>
            </a:r>
          </a:p>
          <a:p>
            <a:pPr lvl="8"/>
            <a:r>
              <a:rPr lang="sv-SE" dirty="0"/>
              <a:t>9</a:t>
            </a:r>
          </a:p>
          <a:p>
            <a:pPr lvl="1"/>
            <a:endParaRPr lang="sv-SE" dirty="0"/>
          </a:p>
        </p:txBody>
      </p:sp>
      <p:sp>
        <p:nvSpPr>
          <p:cNvPr id="5" name="Platshållare för bild 4"/>
          <p:cNvSpPr>
            <a:spLocks noGrp="1"/>
          </p:cNvSpPr>
          <p:nvPr>
            <p:ph type="pic" sz="quarter" idx="10"/>
          </p:nvPr>
        </p:nvSpPr>
        <p:spPr>
          <a:xfrm>
            <a:off x="4576763" y="0"/>
            <a:ext cx="4567237" cy="5143500"/>
          </a:xfrm>
          <a:prstGeom prst="rect">
            <a:avLst/>
          </a:prstGeom>
        </p:spPr>
        <p:txBody>
          <a:bodyPr/>
          <a:lstStyle>
            <a:lvl1pPr>
              <a:defRPr>
                <a:latin typeface="Forsvarsmakten Sans"/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ctrTitle"/>
          </p:nvPr>
        </p:nvSpPr>
        <p:spPr>
          <a:xfrm>
            <a:off x="408288" y="606250"/>
            <a:ext cx="3534314" cy="429161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defRPr sz="3200" b="0" i="0">
                <a:solidFill>
                  <a:srgbClr val="000000"/>
                </a:solidFill>
                <a:latin typeface="Forsvarsmakten Sans Condensed"/>
                <a:cs typeface="Forsvarsmakten Sans Condensed"/>
              </a:defRPr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69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116" y="4676416"/>
            <a:ext cx="905099" cy="2656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481959" y="4767263"/>
            <a:ext cx="109728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2CA69-87F1-4E2C-A348-4FDD6D4A0519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54913" y="4767263"/>
            <a:ext cx="389093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608904" y="4767263"/>
            <a:ext cx="2077895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A72AAF-10FC-43C2-A957-308394D423CC}" type="slidenum">
              <a:rPr lang="sv-SE" smtClean="0"/>
              <a:t>‹#›</a:t>
            </a:fld>
            <a:endParaRPr lang="sv-SE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55644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96" r:id="rId15"/>
  </p:sldLayoutIdLst>
  <p:txStyles>
    <p:titleStyle>
      <a:lvl1pPr algn="l" defTabSz="457200" rtl="0" eaLnBrk="1" latinLnBrk="0" hangingPunct="1">
        <a:spcBef>
          <a:spcPct val="0"/>
        </a:spcBef>
        <a:buNone/>
        <a:defRPr sz="3000" kern="1200">
          <a:solidFill>
            <a:schemeClr val="tx1"/>
          </a:solidFill>
          <a:latin typeface="FM Sans 09 Bold Condensed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b="0" i="0" kern="1200" baseline="0">
          <a:solidFill>
            <a:schemeClr val="tx1"/>
          </a:solidFill>
          <a:latin typeface="Forsvarsmakten Sans" pitchFamily="2" charset="0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b="0" i="0" kern="1200" baseline="0">
          <a:solidFill>
            <a:schemeClr val="tx1"/>
          </a:solidFill>
          <a:latin typeface="Forsvarsmakten Sans" pitchFamily="2" charset="0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b="0" i="0" kern="1200" baseline="0">
          <a:solidFill>
            <a:schemeClr val="tx1"/>
          </a:solidFill>
          <a:latin typeface="Forsvarsmakten Sans" pitchFamily="2" charset="0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b="0" i="0" kern="1200" baseline="0">
          <a:solidFill>
            <a:schemeClr val="tx1"/>
          </a:solidFill>
          <a:latin typeface="Forsvarsmakten Sans" pitchFamily="2" charset="0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b="0" i="0" kern="1200" baseline="0">
          <a:solidFill>
            <a:schemeClr val="tx1"/>
          </a:solidFill>
          <a:latin typeface="Forsvarsmakten Sans" pitchFamily="2" charset="0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kern="1200">
          <a:solidFill>
            <a:schemeClr val="tx1"/>
          </a:solidFill>
          <a:latin typeface="Forsvarsmakten Sans" pitchFamily="2" charset="0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kern="1200">
          <a:solidFill>
            <a:schemeClr val="tx1"/>
          </a:solidFill>
          <a:latin typeface="Forsvarsmakten Sans" pitchFamily="2" charset="0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kern="1200">
          <a:solidFill>
            <a:schemeClr val="tx1"/>
          </a:solidFill>
          <a:latin typeface="Forsvarsmakten Sans" pitchFamily="2" charset="0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Forsvarsmakten Sans" pitchFamily="2" charset="0"/>
        <a:buChar char="≥"/>
        <a:defRPr sz="1400" kern="1200">
          <a:solidFill>
            <a:schemeClr val="tx1"/>
          </a:solidFill>
          <a:latin typeface="Forsvarsmakten Sans" pitchFamily="2" charset="0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402" y="4674362"/>
            <a:ext cx="908046" cy="26712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1483201" y="4767263"/>
            <a:ext cx="10980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68870-8F45-4C91-9685-8579097344BD}" type="datetimeFigureOut">
              <a:rPr lang="sv-SE" smtClean="0"/>
              <a:t>2025-04-15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654913" y="4767263"/>
            <a:ext cx="3891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609599" y="4767263"/>
            <a:ext cx="20772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DD83DF-D2FE-4690-93D9-691A33E0A508}" type="slidenum">
              <a:rPr lang="sv-SE" smtClean="0"/>
              <a:t>‹#›</a:t>
            </a:fld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Redigera format för bakgrundstext</a:t>
            </a:r>
          </a:p>
          <a:p>
            <a:pPr marL="342900" marR="0" lvl="1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två</a:t>
            </a:r>
          </a:p>
          <a:p>
            <a:pPr marL="342900" marR="0" lvl="2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tre</a:t>
            </a:r>
          </a:p>
          <a:p>
            <a:pPr marL="342900" marR="0" lvl="3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fyra</a:t>
            </a:r>
          </a:p>
          <a:p>
            <a:pPr marL="342900" marR="0" lvl="4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Forsvarsmakten Sans" pitchFamily="2" charset="0"/>
              <a:buChar char="≥"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Forsvarsmakten Sans" pitchFamily="2" charset="0"/>
                <a:ea typeface="+mn-ea"/>
                <a:cs typeface="+mn-cs"/>
              </a:rPr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379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marR="0" indent="-3429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marR="0" indent="-28575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marR="0" indent="-228600" algn="l" defTabSz="4572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Forsvarsmakten Sans" pitchFamily="2" charset="0"/>
        <a:buChar char="≥"/>
        <a:tabLst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4" descr="fm_kamo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9527"/>
            <a:ext cx="9144000" cy="52207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objekt 3" descr="fm_logo_vit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64055" y="3916537"/>
            <a:ext cx="1584697" cy="10843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84403" y="1172902"/>
            <a:ext cx="91440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457189">
              <a:defRPr/>
            </a:pPr>
            <a:r>
              <a:rPr lang="sv-SE" sz="2400" dirty="0">
                <a:solidFill>
                  <a:prstClr val="white"/>
                </a:solidFill>
                <a:latin typeface="Arial Black" panose="020B0A04020102020204" pitchFamily="34" charset="0"/>
              </a:rPr>
              <a:t>Varför behöver företag arbeta med sin krigsorganisation?</a:t>
            </a:r>
          </a:p>
          <a:p>
            <a:pPr algn="ctr" defTabSz="457189">
              <a:defRPr/>
            </a:pPr>
            <a:endParaRPr lang="sv-SE" dirty="0">
              <a:solidFill>
                <a:prstClr val="white"/>
              </a:solidFill>
              <a:latin typeface="Arial Black" panose="020B0A04020102020204" pitchFamily="34" charset="0"/>
            </a:endParaRPr>
          </a:p>
          <a:p>
            <a:pPr algn="ctr" defTabSz="457189">
              <a:defRPr/>
            </a:pPr>
            <a:r>
              <a:rPr lang="sv-SE" dirty="0">
                <a:solidFill>
                  <a:prstClr val="white"/>
                </a:solidFill>
                <a:latin typeface="Arial Black" panose="020B0A04020102020204" pitchFamily="34" charset="0"/>
              </a:rPr>
              <a:t>Stefan Nohrenius, Försvarsmakten</a:t>
            </a:r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3E917A-4BF6-44D1-9212-E1B5E43304DA}" type="slidenum">
              <a:rPr lang="sv-SE" smtClean="0">
                <a:solidFill>
                  <a:srgbClr val="000000"/>
                </a:solidFill>
              </a:rPr>
              <a:pPr/>
              <a:t>1</a:t>
            </a:fld>
            <a:endParaRPr lang="sv-SE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5309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551978" y="312336"/>
            <a:ext cx="6493631" cy="429161"/>
          </a:xfrm>
        </p:spPr>
        <p:txBody>
          <a:bodyPr/>
          <a:lstStyle/>
          <a:p>
            <a:r>
              <a:rPr lang="sv-SE" sz="2800" dirty="0">
                <a:latin typeface="Arial Black" panose="020B0A04020102020204" pitchFamily="34" charset="0"/>
              </a:rPr>
              <a:t>KRIGSORGANISATION (1/3)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656481" y="807157"/>
            <a:ext cx="8278513" cy="312629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1200" b="1" u="sng" dirty="0"/>
              <a:t>Bakgrund: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Sjöfarten står för cirka 90 % av Sveriges samlade import och export.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Sjöfarten är också en förutsättning för Sverige och Nato; särskilt med tanke på de avsevärda volymer med drivmedel och förnödenheter som ska till länder runt Östersjön och platser runt Sveriges kuster.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Bara pandemin orsakade stora besvär. Karantänsregler försvårade eller omöjliggjorde  besättningsbyten.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Stor andel utländska sjömän på svenska fartyg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Motsvarande gäller de svenska reparations- och underhållsvarven; enbart tre svenska varv med en torrsättningskapacitet &gt; 120 m.</a:t>
            </a:r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r>
              <a:rPr lang="sv-SE" sz="1200" b="1" u="sng" dirty="0"/>
              <a:t>Sammanfattningsvis: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Den svenska sjöfarten och dess kringindustri måste </a:t>
            </a:r>
            <a:r>
              <a:rPr lang="sv-SE" sz="1200" u="sng" dirty="0"/>
              <a:t>alltid </a:t>
            </a:r>
            <a:r>
              <a:rPr lang="sv-SE" sz="1200" dirty="0"/>
              <a:t>fungera för att säkerställa Försvarsmaktens, övriga totalförsvarets och Nato:s verksamhet.</a:t>
            </a:r>
            <a:endParaRPr lang="sv-SE" sz="1200" u="sng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29233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551978" y="312336"/>
            <a:ext cx="6493631" cy="429161"/>
          </a:xfrm>
        </p:spPr>
        <p:txBody>
          <a:bodyPr/>
          <a:lstStyle/>
          <a:p>
            <a:r>
              <a:rPr lang="sv-SE" sz="2800" dirty="0">
                <a:latin typeface="Arial Black" panose="020B0A04020102020204" pitchFamily="34" charset="0"/>
              </a:rPr>
              <a:t>KRIGSORGANISATION (2/3)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656481" y="807157"/>
            <a:ext cx="8278513" cy="31262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v-SE" sz="1200" b="1" u="sng" dirty="0"/>
              <a:t>Avtal: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Säkerställ avtal med villkor/krav som säkerställer transporter i samtliga konfliktnivåer inklusive Nato:s beredskapstrappa</a:t>
            </a:r>
          </a:p>
          <a:p>
            <a:pPr marL="0" indent="0">
              <a:buNone/>
            </a:pPr>
            <a:endParaRPr lang="sv-SE" sz="1200" b="1" u="sng" dirty="0"/>
          </a:p>
          <a:p>
            <a:pPr marL="0" indent="0">
              <a:buNone/>
            </a:pPr>
            <a:r>
              <a:rPr lang="sv-SE" sz="1200" b="1" u="sng" dirty="0"/>
              <a:t>Kontinuitetsplanering: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Säkerställ i övrigt att verksamheten kan fungera; reservdelsförsörjning, elverk, kommunikation, underhåll och reparationer/underhåll o.sv.</a:t>
            </a:r>
          </a:p>
          <a:p>
            <a:pPr marL="0" indent="0">
              <a:buNone/>
            </a:pPr>
            <a:endParaRPr lang="sv-SE" sz="1200" b="1" u="sng" dirty="0"/>
          </a:p>
          <a:p>
            <a:pPr marL="0" indent="0">
              <a:buNone/>
            </a:pPr>
            <a:r>
              <a:rPr lang="sv-SE" sz="1200" b="1" u="sng" dirty="0"/>
              <a:t>Personalplanering: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Ha </a:t>
            </a:r>
            <a:r>
              <a:rPr lang="sv-SE" sz="1200" u="sng" dirty="0"/>
              <a:t>alltid</a:t>
            </a:r>
            <a:r>
              <a:rPr lang="sv-SE" sz="1200" dirty="0"/>
              <a:t> en redundant personalplanering och genomför regelbundet en disponibilitetskontroll med Plikt- och prövningsverket. Hur många sjömän (motsv.) går till Försvarsmakten och hur många andra kan tänkas försvinna.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Svensk personal eller utländska medborgare som är bosatta i Sverige kan, om regeringen föreskriver om allmän tjänsteplikt, ianspråktas för allmän tjänstgöring under höjd beredskap.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Krigsplacering är inte nödvändigt med undantag för möjligtvis det seniora befälet ombord?</a:t>
            </a:r>
          </a:p>
          <a:p>
            <a:endParaRPr lang="sv-SE" sz="1200" dirty="0"/>
          </a:p>
          <a:p>
            <a:pPr marL="0" indent="0">
              <a:buNone/>
            </a:pPr>
            <a:endParaRPr lang="sv-SE" sz="1200" dirty="0"/>
          </a:p>
          <a:p>
            <a:pPr marL="0" indent="0">
              <a:buNone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2501879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/>
          <p:cNvSpPr>
            <a:spLocks noGrp="1"/>
          </p:cNvSpPr>
          <p:nvPr>
            <p:ph type="ctrTitle"/>
          </p:nvPr>
        </p:nvSpPr>
        <p:spPr>
          <a:xfrm>
            <a:off x="551978" y="312336"/>
            <a:ext cx="6493631" cy="429161"/>
          </a:xfrm>
        </p:spPr>
        <p:txBody>
          <a:bodyPr/>
          <a:lstStyle/>
          <a:p>
            <a:r>
              <a:rPr lang="sv-SE" sz="2800" dirty="0">
                <a:latin typeface="Arial Black" panose="020B0A04020102020204" pitchFamily="34" charset="0"/>
              </a:rPr>
              <a:t>KRIGSORGANISATION (3/3)</a:t>
            </a:r>
          </a:p>
        </p:txBody>
      </p:sp>
      <p:sp>
        <p:nvSpPr>
          <p:cNvPr id="5" name="Underrubrik 4"/>
          <p:cNvSpPr>
            <a:spLocks noGrp="1"/>
          </p:cNvSpPr>
          <p:nvPr>
            <p:ph type="subTitle" idx="1"/>
          </p:nvPr>
        </p:nvSpPr>
        <p:spPr>
          <a:xfrm>
            <a:off x="385355" y="807157"/>
            <a:ext cx="8549640" cy="3126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sv-SE" sz="1200" b="1" u="sng" dirty="0"/>
              <a:t>Krigsorganisation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De fartyg som planeras kunna bli tagna i anspråk, förfogande, genom nyttjanderätt eller sjötransportåläggande (förfogande) kan behöva användas med den ordinarie besättningen ombord.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I vissa fall sannolikt nödvändigt att personal i rederiets landorganisation engageras i den fortsatta fartygsdriften. 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Redaren kan därför behöva vidta vissa planeringsåtgärder för att kunna upprätthålla en effektiv krigsorganisation.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För rederier med fartyg som omfattas av ISPS-koden kan det vara lämpligt att samordna krigsorganisationen med det organisatoriska sjöfartsskyddet. ISPS-koden syftar till att skydda den internationella sjöfarten mot hot om avsiktliga olagliga handlingar, såsom terrorism och sjöröveri.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ISPS-koden ställer bl.a. krav på s.k. skyddsutredningar och skyddsplaner för fartyg samt upprätthållande av särskilda skyddschefer både ombord (fartygets skyddschef) och i landorganisationen (rederiets skyddschef).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1200" dirty="0"/>
              <a:t>MSB tillhandahåller stöd för de redare som kan komma i fråga för denna typ av planering.</a:t>
            </a:r>
          </a:p>
          <a:p>
            <a:pPr marL="0" indent="0">
              <a:buNone/>
            </a:pPr>
            <a:r>
              <a:rPr lang="sv-SE" sz="1200" b="1" u="sng" dirty="0"/>
              <a:t>Planera för det värsta och hoppas på det bästa – transporter är helt avgörande för Försvarsmakten, folkförsörjningen  och Nato.</a:t>
            </a:r>
          </a:p>
          <a:p>
            <a:pPr marL="0" indent="0">
              <a:buNone/>
            </a:pPr>
            <a:endParaRPr lang="sv-SE" sz="1200" dirty="0"/>
          </a:p>
        </p:txBody>
      </p:sp>
    </p:spTree>
    <p:extLst>
      <p:ext uri="{BB962C8B-B14F-4D97-AF65-F5344CB8AC3E}">
        <p14:creationId xmlns:p14="http://schemas.microsoft.com/office/powerpoint/2010/main" val="1217692860"/>
      </p:ext>
    </p:extLst>
  </p:cSld>
  <p:clrMapOvr>
    <a:masterClrMapping/>
  </p:clrMapOvr>
</p:sld>
</file>

<file path=ppt/theme/theme1.xml><?xml version="1.0" encoding="utf-8"?>
<a:theme xmlns:a="http://schemas.openxmlformats.org/drawingml/2006/main" name="FM_1">
  <a:themeElements>
    <a:clrScheme name="FM_PPT_LJUS">
      <a:dk1>
        <a:srgbClr val="000000"/>
      </a:dk1>
      <a:lt1>
        <a:srgbClr val="FEFFFF"/>
      </a:lt1>
      <a:dk2>
        <a:srgbClr val="DFE5E2"/>
      </a:dk2>
      <a:lt2>
        <a:srgbClr val="DBE2E5"/>
      </a:lt2>
      <a:accent1>
        <a:srgbClr val="E5E3DB"/>
      </a:accent1>
      <a:accent2>
        <a:srgbClr val="F1F1F1"/>
      </a:accent2>
      <a:accent3>
        <a:srgbClr val="2BDB8C"/>
      </a:accent3>
      <a:accent4>
        <a:srgbClr val="F5E500"/>
      </a:accent4>
      <a:accent5>
        <a:srgbClr val="FF675C"/>
      </a:accent5>
      <a:accent6>
        <a:srgbClr val="005EAB"/>
      </a:accent6>
      <a:hlink>
        <a:srgbClr val="000000"/>
      </a:hlink>
      <a:folHlink>
        <a:srgbClr val="B9B8B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3" id="{7C44520E-0066-144C-99A0-C6FA887E4024}" vid="{F9CBE053-C11C-354B-9CCD-627731440B44}"/>
    </a:ext>
  </a:extLst>
</a:theme>
</file>

<file path=ppt/theme/theme2.xml><?xml version="1.0" encoding="utf-8"?>
<a:theme xmlns:a="http://schemas.openxmlformats.org/drawingml/2006/main" name="FM Negativ">
  <a:themeElements>
    <a:clrScheme name="FM_PPT_MÖRK 1">
      <a:dk1>
        <a:srgbClr val="000000"/>
      </a:dk1>
      <a:lt1>
        <a:srgbClr val="FFFFFF"/>
      </a:lt1>
      <a:dk2>
        <a:srgbClr val="3E4744"/>
      </a:dk2>
      <a:lt2>
        <a:srgbClr val="434B53"/>
      </a:lt2>
      <a:accent1>
        <a:srgbClr val="49473F"/>
      </a:accent1>
      <a:accent2>
        <a:srgbClr val="5D5D5D"/>
      </a:accent2>
      <a:accent3>
        <a:srgbClr val="2BDB8C"/>
      </a:accent3>
      <a:accent4>
        <a:srgbClr val="F5E500"/>
      </a:accent4>
      <a:accent5>
        <a:srgbClr val="FF675C"/>
      </a:accent5>
      <a:accent6>
        <a:srgbClr val="005EAB"/>
      </a:accent6>
      <a:hlink>
        <a:srgbClr val="000000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3" id="{7C44520E-0066-144C-99A0-C6FA887E4024}" vid="{D85BDCC0-ED8C-2C40-B159-467EFEAF24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FM_1</Template>
  <TotalTime>123</TotalTime>
  <Words>426</Words>
  <Application>Microsoft Office PowerPoint</Application>
  <PresentationFormat>Bildspel på skärmen (16:9)</PresentationFormat>
  <Paragraphs>44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8</vt:i4>
      </vt:variant>
      <vt:variant>
        <vt:lpstr>Tema</vt:lpstr>
      </vt:variant>
      <vt:variant>
        <vt:i4>2</vt:i4>
      </vt:variant>
      <vt:variant>
        <vt:lpstr>Bildrubriker</vt:lpstr>
      </vt:variant>
      <vt:variant>
        <vt:i4>4</vt:i4>
      </vt:variant>
    </vt:vector>
  </HeadingPairs>
  <TitlesOfParts>
    <vt:vector size="14" baseType="lpstr">
      <vt:lpstr>Arial</vt:lpstr>
      <vt:lpstr>Arial Black</vt:lpstr>
      <vt:lpstr>Calibri</vt:lpstr>
      <vt:lpstr>FM Sans 09 Bold Condensed</vt:lpstr>
      <vt:lpstr>Forsvarsmakten Sans</vt:lpstr>
      <vt:lpstr>Forsvarsmakten Sans Condensed</vt:lpstr>
      <vt:lpstr>Forsvarsmakten Sans Light</vt:lpstr>
      <vt:lpstr>Forsvarsmakten Sans Stencil</vt:lpstr>
      <vt:lpstr>FM_1</vt:lpstr>
      <vt:lpstr>FM Negativ</vt:lpstr>
      <vt:lpstr>PowerPoint-presentation</vt:lpstr>
      <vt:lpstr>KRIGSORGANISATION (1/3)</vt:lpstr>
      <vt:lpstr>KRIGSORGANISATION (2/3)</vt:lpstr>
      <vt:lpstr>KRIGSORGANISATION (3/3)</vt:lpstr>
    </vt:vector>
  </TitlesOfParts>
  <Company>Försvarsmakten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Stefan Nohrenius</dc:creator>
  <cp:lastModifiedBy>Lassey Alice, Sa</cp:lastModifiedBy>
  <cp:revision>11</cp:revision>
  <dcterms:created xsi:type="dcterms:W3CDTF">2025-03-25T12:40:43Z</dcterms:created>
  <dcterms:modified xsi:type="dcterms:W3CDTF">2025-04-15T14:39:51Z</dcterms:modified>
</cp:coreProperties>
</file>