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7" r:id="rId2"/>
  </p:sldMasterIdLst>
  <p:sldIdLst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4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_Skog(ljus)">
    <p:bg>
      <p:bgPr>
        <a:solidFill>
          <a:srgbClr val="DFE5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408287" y="1579484"/>
            <a:ext cx="7148102" cy="65134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800" b="0" i="0">
                <a:solidFill>
                  <a:srgbClr val="2A312E"/>
                </a:solidFill>
                <a:latin typeface="Forsvarsmakten Sans Stencil"/>
                <a:cs typeface="Forsvarsmakten Sans Stencil"/>
              </a:defRPr>
            </a:lvl1pPr>
          </a:lstStyle>
          <a:p>
            <a:r>
              <a:rPr lang="sv-SE"/>
              <a:t>Klicka här för att </a:t>
            </a:r>
            <a:br>
              <a:rPr lang="sv-SE"/>
            </a:br>
            <a:r>
              <a:rPr lang="sv-SE"/>
              <a:t>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03226" y="1361363"/>
            <a:ext cx="5562344" cy="19220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200" b="0" i="0">
                <a:solidFill>
                  <a:srgbClr val="ACC5BB"/>
                </a:solidFill>
                <a:latin typeface="Forsvarsmakten Sans Light"/>
                <a:cs typeface="Forsvarsmakt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CA69-87F1-4E2C-A348-4FDD6D4A0519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2AAF-10FC-43C2-A957-308394D423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968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_Punktlista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14867" y="1707445"/>
            <a:ext cx="3527734" cy="288717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1400">
                <a:latin typeface="Forsvarsmakten Sans"/>
              </a:defRPr>
            </a:lvl1pPr>
            <a:lvl2pPr marL="742950" indent="-285750">
              <a:buSzPct val="100000"/>
              <a:buFontTx/>
              <a:buBlip>
                <a:blip r:embed="rId2"/>
              </a:buBlip>
              <a:defRPr sz="1400">
                <a:latin typeface="Forsvarsmakten Sans"/>
              </a:defRPr>
            </a:lvl2pPr>
            <a:lvl3pPr marL="1143000" indent="-228600">
              <a:buSzPct val="100000"/>
              <a:buFontTx/>
              <a:buBlip>
                <a:blip r:embed="rId2"/>
              </a:buBlip>
              <a:defRPr sz="1400">
                <a:latin typeface="Forsvarsmakten Sans"/>
              </a:defRPr>
            </a:lvl3pPr>
            <a:lvl4pPr marL="1600200" indent="-228600">
              <a:buSzPct val="100000"/>
              <a:buFontTx/>
              <a:buBlip>
                <a:blip r:embed="rId2"/>
              </a:buBlip>
              <a:defRPr sz="1400">
                <a:latin typeface="Forsvarsmakten Sans"/>
              </a:defRPr>
            </a:lvl4pPr>
            <a:lvl5pPr marL="2057400" indent="-228600">
              <a:buSzPct val="100000"/>
              <a:buFontTx/>
              <a:buBlip>
                <a:blip r:embed="rId2"/>
              </a:buBlip>
              <a:defRPr sz="1400">
                <a:latin typeface="Forsvarsmakten Sans"/>
              </a:defRPr>
            </a:lvl5pPr>
            <a:lvl6pPr marL="2571750" indent="-285750">
              <a:buFont typeface="Forsvarsmakten Sans" pitchFamily="2" charset="0"/>
              <a:buChar char="≥"/>
              <a:defRPr/>
            </a:lvl6pPr>
            <a:lvl7pPr marL="3028950" indent="-285750">
              <a:buFont typeface="Forsvarsmakten Sans" pitchFamily="2" charset="0"/>
              <a:buChar char="≥"/>
              <a:defRPr/>
            </a:lvl7pPr>
            <a:lvl8pPr marL="3486150" indent="-285750">
              <a:buFont typeface="Forsvarsmakten Sans" pitchFamily="2" charset="0"/>
              <a:buChar char="≥"/>
              <a:defRPr/>
            </a:lvl8pPr>
            <a:lvl9pPr marL="3943350" indent="-285750">
              <a:buFont typeface="Forsvarsmakten Sans" pitchFamily="2" charset="0"/>
              <a:buChar char="≥"/>
              <a:defRPr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6</a:t>
            </a:r>
          </a:p>
          <a:p>
            <a:pPr lvl="6"/>
            <a:r>
              <a:rPr lang="sv-SE" dirty="0"/>
              <a:t>7</a:t>
            </a:r>
          </a:p>
          <a:p>
            <a:pPr lvl="7"/>
            <a:r>
              <a:rPr lang="sv-SE" dirty="0"/>
              <a:t>8</a:t>
            </a:r>
          </a:p>
          <a:p>
            <a:pPr lvl="8"/>
            <a:r>
              <a:rPr lang="sv-SE" dirty="0"/>
              <a:t>9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4576763" y="0"/>
            <a:ext cx="4567237" cy="5143500"/>
          </a:xfrm>
          <a:prstGeom prst="rect">
            <a:avLst/>
          </a:prstGeom>
        </p:spPr>
        <p:txBody>
          <a:bodyPr/>
          <a:lstStyle>
            <a:lvl1pPr>
              <a:defRPr>
                <a:latin typeface="Forsvarsmakten Sans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408288" y="606250"/>
            <a:ext cx="3534314" cy="429161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200" b="0" i="0">
                <a:solidFill>
                  <a:srgbClr val="000000"/>
                </a:solidFill>
                <a:latin typeface="Forsvarsmakten Sans Condensed"/>
                <a:cs typeface="Forsvarsmakten Sans Condensed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BB2CA69-87F1-4E2C-A348-4FDD6D4A0519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6A72AAF-10FC-43C2-A957-308394D423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144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>
                <a:latin typeface="Forsvarsmakten San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Font typeface="Arial" pitchFamily="34" charset="0"/>
              <a:buNone/>
              <a:defRPr/>
            </a:lvl5pPr>
            <a:lvl6pPr marL="2286000" indent="0">
              <a:buNone/>
              <a:defRPr/>
            </a:lvl6pPr>
          </a:lstStyle>
          <a:p>
            <a:r>
              <a:rPr lang="sv-SE" dirty="0"/>
              <a:t>Klicka på ikonen för att lägga till en bild</a:t>
            </a:r>
          </a:p>
          <a:p>
            <a:pPr lvl="4"/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BB2CA69-87F1-4E2C-A348-4FDD6D4A0519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6A72AAF-10FC-43C2-A957-308394D423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701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14867" y="1214840"/>
            <a:ext cx="3846689" cy="32245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 typeface="Forsvarsmakten Sans" pitchFamily="2" charset="0"/>
              <a:buChar char="≥"/>
              <a:defRPr sz="1400">
                <a:solidFill>
                  <a:srgbClr val="000000"/>
                </a:solidFill>
                <a:latin typeface="Forsvarsmakten Sans" pitchFamily="2" charset="0"/>
              </a:defRPr>
            </a:lvl1pPr>
            <a:lvl2pPr marL="742950" indent="-285750">
              <a:buSzPct val="100000"/>
              <a:buFont typeface="Forsvarsmakten Sans" pitchFamily="2" charset="0"/>
              <a:buChar char="≥"/>
              <a:defRPr sz="1400">
                <a:solidFill>
                  <a:srgbClr val="000000"/>
                </a:solidFill>
                <a:latin typeface="Forsvarsmakten Sans" pitchFamily="2" charset="0"/>
              </a:defRPr>
            </a:lvl2pPr>
            <a:lvl3pPr marL="1143000" indent="-228600">
              <a:buSzPct val="100000"/>
              <a:buFont typeface="Forsvarsmakten Sans" pitchFamily="2" charset="0"/>
              <a:buChar char="≥"/>
              <a:defRPr sz="1400">
                <a:solidFill>
                  <a:srgbClr val="000000"/>
                </a:solidFill>
                <a:latin typeface="Forsvarsmakten Sans" pitchFamily="2" charset="0"/>
              </a:defRPr>
            </a:lvl3pPr>
            <a:lvl4pPr marL="1600200" indent="-228600">
              <a:buSzPct val="100000"/>
              <a:buFont typeface="Forsvarsmakten Sans" pitchFamily="2" charset="0"/>
              <a:buChar char="≥"/>
              <a:defRPr sz="1400">
                <a:solidFill>
                  <a:srgbClr val="000000"/>
                </a:solidFill>
                <a:latin typeface="Forsvarsmakten Sans" pitchFamily="2" charset="0"/>
              </a:defRPr>
            </a:lvl4pPr>
            <a:lvl5pPr marL="2057400" indent="-228600">
              <a:buSzPct val="100000"/>
              <a:buFont typeface="Forsvarsmakten Sans" pitchFamily="2" charset="0"/>
              <a:buChar char="≥"/>
              <a:defRPr sz="1400">
                <a:solidFill>
                  <a:srgbClr val="000000"/>
                </a:solidFill>
                <a:latin typeface="Forsvarsmakten Sans" pitchFamily="2" charset="0"/>
              </a:defRPr>
            </a:lvl5pPr>
            <a:lvl6pPr marL="2571750" indent="-285750">
              <a:buFont typeface="Forsvarsmakten Sans" pitchFamily="2" charset="0"/>
              <a:buChar char="≥"/>
              <a:defRPr sz="1400">
                <a:latin typeface="Forsvarsmakten Sans" pitchFamily="2" charset="0"/>
              </a:defRPr>
            </a:lvl6pPr>
            <a:lvl7pPr marL="3028950" indent="-285750">
              <a:buFont typeface="Forsvarsmakten Sans" pitchFamily="2" charset="0"/>
              <a:buChar char="≥"/>
              <a:defRPr sz="1400">
                <a:latin typeface="Forsvarsmakten Sans" pitchFamily="2" charset="0"/>
              </a:defRPr>
            </a:lvl7pPr>
            <a:lvl8pPr marL="3486150" indent="-285750">
              <a:buFont typeface="Forsvarsmakten Sans" pitchFamily="2" charset="0"/>
              <a:buChar char="≥"/>
              <a:defRPr sz="1400" baseline="0">
                <a:latin typeface="Forsvarsmakten Sans" pitchFamily="2" charset="0"/>
              </a:defRPr>
            </a:lvl8pPr>
            <a:lvl9pPr marL="3886200" indent="-228600">
              <a:buFont typeface="Forsvarsmakten Sans" pitchFamily="2" charset="0"/>
              <a:buChar char="≥"/>
              <a:defRPr sz="1400">
                <a:latin typeface="Forsvarsmakten Sans" pitchFamily="2" charset="0"/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	</a:t>
            </a:r>
          </a:p>
          <a:p>
            <a:pPr lvl="5"/>
            <a:r>
              <a:rPr lang="sv-SE" dirty="0"/>
              <a:t>6</a:t>
            </a:r>
          </a:p>
          <a:p>
            <a:pPr lvl="6"/>
            <a:r>
              <a:rPr lang="sv-SE" dirty="0"/>
              <a:t>7</a:t>
            </a:r>
          </a:p>
          <a:p>
            <a:pPr lvl="7"/>
            <a:r>
              <a:rPr lang="sv-SE" dirty="0"/>
              <a:t>8</a:t>
            </a:r>
          </a:p>
          <a:p>
            <a:pPr lvl="8"/>
            <a:r>
              <a:rPr lang="sv-SE" dirty="0"/>
              <a:t>9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4543778" y="1214840"/>
            <a:ext cx="3850747" cy="3224560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 sz="1400">
                <a:solidFill>
                  <a:srgbClr val="000000"/>
                </a:solidFill>
                <a:latin typeface="Forsvarsmakten Sans" pitchFamily="2" charset="0"/>
              </a:defRPr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 sz="1400">
                <a:solidFill>
                  <a:srgbClr val="000000"/>
                </a:solidFill>
                <a:latin typeface="Forsvarsmakten Sans" pitchFamily="2" charset="0"/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 sz="1400">
                <a:solidFill>
                  <a:srgbClr val="000000"/>
                </a:solidFill>
                <a:latin typeface="Forsvarsmakten Sans" pitchFamily="2" charset="0"/>
              </a:defRPr>
            </a:lvl3pPr>
            <a:lvl4pPr marL="1600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 sz="1400">
                <a:solidFill>
                  <a:srgbClr val="000000"/>
                </a:solidFill>
                <a:latin typeface="Forsvarsmakten Sans" pitchFamily="2" charset="0"/>
              </a:defRPr>
            </a:lvl4pPr>
            <a:lvl5pPr marL="2057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 sz="1400">
                <a:solidFill>
                  <a:srgbClr val="000000"/>
                </a:solidFill>
                <a:latin typeface="Forsvarsmakten Sans" pitchFamily="2" charset="0"/>
              </a:defRPr>
            </a:lvl5pPr>
            <a:lvl6pPr marL="2286000" indent="0">
              <a:buFont typeface="Forsvarsmakten Sans" pitchFamily="2" charset="0"/>
              <a:buNone/>
              <a:defRPr sz="1400">
                <a:latin typeface="Forsvarsmakten Sans" pitchFamily="2" charset="0"/>
              </a:defRPr>
            </a:lvl6pPr>
            <a:lvl7pPr marL="2743200" indent="0">
              <a:buFont typeface="Forsvarsmakten Sans" pitchFamily="2" charset="0"/>
              <a:buNone/>
              <a:defRPr sz="1400">
                <a:latin typeface="Forsvarsmakten Sans" pitchFamily="2" charset="0"/>
              </a:defRPr>
            </a:lvl7pPr>
            <a:lvl8pPr marL="2971800" indent="0">
              <a:buFont typeface="Forsvarsmakten Sans" pitchFamily="2" charset="0"/>
              <a:buNone/>
              <a:defRPr sz="1400">
                <a:latin typeface="Forsvarsmakten Sans" pitchFamily="2" charset="0"/>
              </a:defRPr>
            </a:lvl8pPr>
            <a:lvl9pPr marL="3657600" indent="0">
              <a:buFont typeface="Forsvarsmakten Sans" pitchFamily="2" charset="0"/>
              <a:buNone/>
              <a:defRPr sz="1400">
                <a:latin typeface="Forsvarsmakten Sans" pitchFamily="2" charset="0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rsvarsmakten Sans" pitchFamily="2" charset="0"/>
                <a:ea typeface="+mn-ea"/>
                <a:cs typeface="+mn-cs"/>
              </a:rPr>
              <a:t>Klicka här för att ändra format på bakgrundstexten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rsvarsmakten Sans" pitchFamily="2" charset="0"/>
                <a:ea typeface="+mn-ea"/>
                <a:cs typeface="+mn-cs"/>
              </a:rPr>
              <a:t>Nivå två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rsvarsmakten Sans" pitchFamily="2" charset="0"/>
                <a:ea typeface="+mn-ea"/>
                <a:cs typeface="+mn-cs"/>
              </a:rPr>
              <a:t>Nivå tre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rsvarsmakten Sans" pitchFamily="2" charset="0"/>
                <a:ea typeface="+mn-ea"/>
                <a:cs typeface="+mn-cs"/>
              </a:rPr>
              <a:t>Nivå fyra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rsvarsmakten Sans" pitchFamily="2" charset="0"/>
                <a:ea typeface="+mn-ea"/>
                <a:cs typeface="+mn-cs"/>
              </a:rPr>
              <a:t>Nivå fem</a:t>
            </a:r>
          </a:p>
          <a:p>
            <a:pPr marL="2286000" marR="0" lvl="5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rsvarsmakten Sans" pitchFamily="2" charset="0"/>
                <a:ea typeface="+mn-ea"/>
                <a:cs typeface="+mn-cs"/>
              </a:rPr>
              <a:t>6</a:t>
            </a:r>
          </a:p>
          <a:p>
            <a:pPr marL="2743200" marR="0" lvl="6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rsvarsmakten Sans" pitchFamily="2" charset="0"/>
                <a:ea typeface="+mn-ea"/>
                <a:cs typeface="+mn-cs"/>
              </a:rPr>
              <a:t>7</a:t>
            </a:r>
          </a:p>
          <a:p>
            <a:pPr marL="3200400" marR="0" lvl="7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rsvarsmakten Sans" pitchFamily="2" charset="0"/>
                <a:ea typeface="+mn-ea"/>
                <a:cs typeface="+mn-cs"/>
              </a:rPr>
              <a:t>8</a:t>
            </a:r>
          </a:p>
          <a:p>
            <a:pPr marL="3886200" marR="0" lvl="8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rsvarsmakten Sans" pitchFamily="2" charset="0"/>
                <a:ea typeface="+mn-ea"/>
                <a:cs typeface="+mn-cs"/>
              </a:rPr>
              <a:t>9</a:t>
            </a:r>
          </a:p>
          <a:p>
            <a:pPr marL="3886200" marR="0" lvl="8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orsvarsmakten Sans" pitchFamily="2" charset="0"/>
              <a:ea typeface="+mn-ea"/>
              <a:cs typeface="+mn-cs"/>
            </a:endParaRPr>
          </a:p>
          <a:p>
            <a:pPr marL="3200400" marR="0" lvl="7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orsvarsmakten Sans" pitchFamily="2" charset="0"/>
              <a:ea typeface="+mn-ea"/>
              <a:cs typeface="+mn-cs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408287" y="606250"/>
            <a:ext cx="6493631" cy="429161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200" b="0" i="0">
                <a:solidFill>
                  <a:srgbClr val="000000"/>
                </a:solidFill>
                <a:latin typeface="Forsvarsmakten Sans Condensed"/>
                <a:cs typeface="Forsvarsmakten Sans Condensed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BB2CA69-87F1-4E2C-A348-4FDD6D4A0519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6A72AAF-10FC-43C2-A957-308394D423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03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_In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2088444"/>
            <a:ext cx="4089822" cy="250617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1400">
                <a:solidFill>
                  <a:srgbClr val="000000"/>
                </a:solidFill>
                <a:latin typeface="Forsvarsmakten Sans"/>
              </a:defRPr>
            </a:lvl1pPr>
            <a:lvl2pPr marL="742950" indent="-285750">
              <a:buSzPct val="100000"/>
              <a:buFontTx/>
              <a:buBlip>
                <a:blip r:embed="rId2"/>
              </a:buBlip>
              <a:defRPr sz="1400">
                <a:solidFill>
                  <a:srgbClr val="000000"/>
                </a:solidFill>
                <a:latin typeface="Forsvarsmakten Sans"/>
              </a:defRPr>
            </a:lvl2pPr>
            <a:lvl3pPr marL="1143000" indent="-228600">
              <a:buSzPct val="100000"/>
              <a:buFontTx/>
              <a:buBlip>
                <a:blip r:embed="rId2"/>
              </a:buBlip>
              <a:defRPr sz="1400">
                <a:solidFill>
                  <a:srgbClr val="000000"/>
                </a:solidFill>
                <a:latin typeface="Forsvarsmakten Sans"/>
              </a:defRPr>
            </a:lvl3pPr>
            <a:lvl4pPr marL="1600200" indent="-228600">
              <a:buSzPct val="100000"/>
              <a:buFontTx/>
              <a:buBlip>
                <a:blip r:embed="rId2"/>
              </a:buBlip>
              <a:defRPr sz="1400">
                <a:solidFill>
                  <a:srgbClr val="000000"/>
                </a:solidFill>
                <a:latin typeface="Forsvarsmakten Sans"/>
              </a:defRPr>
            </a:lvl4pPr>
            <a:lvl5pPr marL="2057400" indent="-228600">
              <a:buSzPct val="100000"/>
              <a:buFontTx/>
              <a:buBlip>
                <a:blip r:embed="rId2"/>
              </a:buBlip>
              <a:defRPr sz="1400">
                <a:solidFill>
                  <a:srgbClr val="000000"/>
                </a:solidFill>
                <a:latin typeface="Forsvarsmakten Sans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6</a:t>
            </a:r>
          </a:p>
          <a:p>
            <a:pPr lvl="6"/>
            <a:r>
              <a:rPr lang="sv-SE" dirty="0"/>
              <a:t>7</a:t>
            </a:r>
          </a:p>
          <a:p>
            <a:pPr lvl="7"/>
            <a:r>
              <a:rPr lang="sv-SE" dirty="0"/>
              <a:t>8</a:t>
            </a:r>
          </a:p>
          <a:p>
            <a:pPr lvl="8"/>
            <a:r>
              <a:rPr lang="sv-SE" dirty="0"/>
              <a:t>9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2"/>
          </p:nvPr>
        </p:nvSpPr>
        <p:spPr>
          <a:xfrm>
            <a:off x="408287" y="1230674"/>
            <a:ext cx="4138735" cy="4937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2400" b="0" i="0">
                <a:latin typeface="Forsvarsmakten Sans Light"/>
                <a:cs typeface="Forsvarsmakten Sans Light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innehåll 2"/>
          <p:cNvSpPr>
            <a:spLocks noGrp="1"/>
          </p:cNvSpPr>
          <p:nvPr>
            <p:ph idx="13" hasCustomPrompt="1"/>
          </p:nvPr>
        </p:nvSpPr>
        <p:spPr>
          <a:xfrm>
            <a:off x="4761089" y="2088444"/>
            <a:ext cx="4089822" cy="250617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1400">
                <a:solidFill>
                  <a:srgbClr val="000000"/>
                </a:solidFill>
                <a:latin typeface="Forsvarsmakten Sans"/>
              </a:defRPr>
            </a:lvl1pPr>
            <a:lvl2pPr marL="742950" indent="-285750">
              <a:buSzPct val="100000"/>
              <a:buFontTx/>
              <a:buBlip>
                <a:blip r:embed="rId2"/>
              </a:buBlip>
              <a:defRPr sz="1400">
                <a:solidFill>
                  <a:srgbClr val="000000"/>
                </a:solidFill>
                <a:latin typeface="Forsvarsmakten Sans"/>
              </a:defRPr>
            </a:lvl2pPr>
            <a:lvl3pPr marL="1143000" indent="-228600">
              <a:buSzPct val="100000"/>
              <a:buFontTx/>
              <a:buBlip>
                <a:blip r:embed="rId2"/>
              </a:buBlip>
              <a:defRPr sz="1400">
                <a:solidFill>
                  <a:srgbClr val="000000"/>
                </a:solidFill>
                <a:latin typeface="Forsvarsmakten Sans"/>
              </a:defRPr>
            </a:lvl3pPr>
            <a:lvl4pPr marL="1600200" indent="-228600">
              <a:buSzPct val="100000"/>
              <a:buFontTx/>
              <a:buBlip>
                <a:blip r:embed="rId2"/>
              </a:buBlip>
              <a:defRPr sz="1400">
                <a:solidFill>
                  <a:srgbClr val="000000"/>
                </a:solidFill>
                <a:latin typeface="Forsvarsmakten Sans"/>
              </a:defRPr>
            </a:lvl4pPr>
            <a:lvl5pPr marL="2057400" indent="-228600">
              <a:buSzPct val="100000"/>
              <a:buFontTx/>
              <a:buBlip>
                <a:blip r:embed="rId2"/>
              </a:buBlip>
              <a:defRPr sz="1400">
                <a:solidFill>
                  <a:srgbClr val="000000"/>
                </a:solidFill>
                <a:latin typeface="Forsvarsmakten Sans"/>
              </a:defRPr>
            </a:lvl5pPr>
            <a:lvl6pPr marL="2571750" indent="-285750">
              <a:buFont typeface="Forsvarsmakten Sans" pitchFamily="2" charset="0"/>
              <a:buChar char="≥"/>
              <a:defRPr/>
            </a:lvl6pPr>
            <a:lvl7pPr marL="3028950" indent="-285750">
              <a:buFont typeface="Forsvarsmakten Sans" pitchFamily="2" charset="0"/>
              <a:buChar char="≥"/>
              <a:defRPr/>
            </a:lvl7pPr>
            <a:lvl8pPr marL="3486150" indent="-285750">
              <a:buFont typeface="Forsvarsmakten Sans" pitchFamily="2" charset="0"/>
              <a:buChar char="≥"/>
              <a:defRPr/>
            </a:lvl8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6</a:t>
            </a:r>
          </a:p>
          <a:p>
            <a:pPr lvl="6"/>
            <a:r>
              <a:rPr lang="sv-SE" dirty="0"/>
              <a:t>7</a:t>
            </a:r>
          </a:p>
          <a:p>
            <a:pPr lvl="7"/>
            <a:r>
              <a:rPr lang="sv-SE" dirty="0"/>
              <a:t>8</a:t>
            </a:r>
          </a:p>
          <a:p>
            <a:pPr lvl="8"/>
            <a:r>
              <a:rPr lang="sv-SE" dirty="0"/>
              <a:t>9</a:t>
            </a:r>
          </a:p>
        </p:txBody>
      </p:sp>
      <p:sp>
        <p:nvSpPr>
          <p:cNvPr id="14" name="Platshållare för text 6"/>
          <p:cNvSpPr>
            <a:spLocks noGrp="1"/>
          </p:cNvSpPr>
          <p:nvPr>
            <p:ph type="body" sz="quarter" idx="14"/>
          </p:nvPr>
        </p:nvSpPr>
        <p:spPr>
          <a:xfrm>
            <a:off x="4712176" y="1230674"/>
            <a:ext cx="4138735" cy="4937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2400" b="0" i="0">
                <a:latin typeface="Forsvarsmakten Sans Light"/>
                <a:cs typeface="Forsvarsmakten Sans Light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Rubrik 1"/>
          <p:cNvSpPr>
            <a:spLocks noGrp="1"/>
          </p:cNvSpPr>
          <p:nvPr>
            <p:ph type="ctrTitle"/>
          </p:nvPr>
        </p:nvSpPr>
        <p:spPr>
          <a:xfrm>
            <a:off x="408287" y="606250"/>
            <a:ext cx="6493631" cy="429161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200" b="0" i="0">
                <a:solidFill>
                  <a:srgbClr val="000000"/>
                </a:solidFill>
                <a:latin typeface="Forsvarsmakten Sans Condensed"/>
                <a:cs typeface="Forsvarsmakten Sans Condensed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BB2CA69-87F1-4E2C-A348-4FDD6D4A0519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6A72AAF-10FC-43C2-A957-308394D423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3798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CA69-87F1-4E2C-A348-4FDD6D4A0519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2AAF-10FC-43C2-A957-308394D423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5578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5DB4-A6A5-46DC-9FB2-868E74DC2D6C}" type="datetime1">
              <a:rPr lang="sv-SE" smtClean="0"/>
              <a:t>2025-04-15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BF93-E2BE-4231-9A46-CB534922DA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346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_Skog(mork)">
    <p:bg>
      <p:bgPr>
        <a:solidFill>
          <a:srgbClr val="3E47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408287" y="1579484"/>
            <a:ext cx="7148102" cy="65134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800" b="0" i="0">
                <a:solidFill>
                  <a:srgbClr val="FFFFFF"/>
                </a:solidFill>
                <a:latin typeface="Forsvarsmakten Sans Stencil"/>
                <a:cs typeface="Forsvarsmakten Sans Stencil"/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03226" y="1361363"/>
            <a:ext cx="5562344" cy="19220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200" b="0" i="0">
                <a:solidFill>
                  <a:srgbClr val="ACC5BB"/>
                </a:solidFill>
                <a:latin typeface="Forsvarsmakten Sans Light"/>
                <a:cs typeface="Forsvarsmakt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8870-8F45-4C91-9685-8579097344BD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83DF-D2FE-4690-93D9-691A33E0A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2472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_Hav(mork)">
    <p:bg>
      <p:bgPr>
        <a:solidFill>
          <a:srgbClr val="434B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ctrTitle" hasCustomPrompt="1"/>
          </p:nvPr>
        </p:nvSpPr>
        <p:spPr>
          <a:xfrm>
            <a:off x="408287" y="1579484"/>
            <a:ext cx="7148102" cy="65134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800" b="0" i="0">
                <a:solidFill>
                  <a:srgbClr val="FFFFFF"/>
                </a:solidFill>
                <a:latin typeface="Forsvarsmakten Sans Stencil"/>
                <a:cs typeface="Forsvarsmakten Sans Stencil"/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03226" y="1361363"/>
            <a:ext cx="5562344" cy="19220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200" b="0" i="0">
                <a:solidFill>
                  <a:srgbClr val="ACBBC5"/>
                </a:solidFill>
                <a:latin typeface="Forsvarsmakten Sans Light"/>
                <a:cs typeface="Forsvarsmakt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8870-8F45-4C91-9685-8579097344BD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83DF-D2FE-4690-93D9-691A33E0A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6305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_Jord(mork)">
    <p:bg>
      <p:bgPr>
        <a:solidFill>
          <a:srgbClr val="4947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-418353" y="13297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408287" y="1579484"/>
            <a:ext cx="7148102" cy="65134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800" b="0" i="0">
                <a:solidFill>
                  <a:srgbClr val="FFFFFF"/>
                </a:solidFill>
                <a:latin typeface="Forsvarsmakten Sans Stencil"/>
                <a:cs typeface="Forsvarsmakten Sans Stencil"/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03226" y="1361363"/>
            <a:ext cx="5562344" cy="19220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200" b="0" i="0">
                <a:solidFill>
                  <a:srgbClr val="C4BBAB"/>
                </a:solidFill>
                <a:latin typeface="Forsvarsmakten Sans Light"/>
                <a:cs typeface="Forsvarsmakt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8870-8F45-4C91-9685-8579097344BD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83DF-D2FE-4690-93D9-691A33E0A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4531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Aska(mork)">
    <p:bg>
      <p:bgPr>
        <a:solidFill>
          <a:srgbClr val="5D5D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ctrTitle" hasCustomPrompt="1"/>
          </p:nvPr>
        </p:nvSpPr>
        <p:spPr>
          <a:xfrm>
            <a:off x="408287" y="1579484"/>
            <a:ext cx="7148102" cy="65134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800" b="0" i="0">
                <a:solidFill>
                  <a:srgbClr val="FFFFFF"/>
                </a:solidFill>
                <a:latin typeface="Forsvarsmakten Sans Stencil"/>
                <a:cs typeface="Forsvarsmakten Sans Stencil"/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</a:t>
            </a:r>
          </a:p>
        </p:txBody>
      </p:sp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03226" y="1361363"/>
            <a:ext cx="5562344" cy="19220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200" b="0" i="0">
                <a:solidFill>
                  <a:srgbClr val="A09D9B"/>
                </a:solidFill>
                <a:latin typeface="Forsvarsmakten Sans Light"/>
                <a:cs typeface="Forsvarsmakt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8870-8F45-4C91-9685-8579097344BD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83DF-D2FE-4690-93D9-691A33E0A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087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_Hav(ljus)">
    <p:bg>
      <p:bgPr>
        <a:solidFill>
          <a:srgbClr val="DBE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408287" y="1579484"/>
            <a:ext cx="7148102" cy="65134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800" b="0" i="0">
                <a:solidFill>
                  <a:srgbClr val="2A2E31"/>
                </a:solidFill>
                <a:latin typeface="Forsvarsmakten Sans Stencil"/>
                <a:cs typeface="Forsvarsmakten Sans Stencil"/>
              </a:defRPr>
            </a:lvl1pPr>
          </a:lstStyle>
          <a:p>
            <a:r>
              <a:rPr lang="sv-SE"/>
              <a:t>Klicka här för att </a:t>
            </a:r>
            <a:br>
              <a:rPr lang="sv-SE"/>
            </a:br>
            <a:r>
              <a:rPr lang="sv-SE"/>
              <a:t>ändra format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03226" y="1361363"/>
            <a:ext cx="5562344" cy="19220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200" b="0" i="0">
                <a:solidFill>
                  <a:srgbClr val="ACBBC5"/>
                </a:solidFill>
                <a:latin typeface="Forsvarsmakten Sans Light"/>
                <a:cs typeface="Forsvarsmakt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CA69-87F1-4E2C-A348-4FDD6D4A0519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2AAF-10FC-43C2-A957-308394D423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59834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_Aska(mo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>
                <a:latin typeface="Forsvarsmakten Sans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ctrTitle" hasCustomPrompt="1"/>
          </p:nvPr>
        </p:nvSpPr>
        <p:spPr>
          <a:xfrm>
            <a:off x="408287" y="1579484"/>
            <a:ext cx="7148102" cy="65134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800" b="0" i="0">
                <a:solidFill>
                  <a:srgbClr val="FFFFFF"/>
                </a:solidFill>
                <a:latin typeface="Forsvarsmakten Sans Stencil"/>
                <a:cs typeface="Forsvarsmakten Sans Stencil"/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</a:t>
            </a:r>
          </a:p>
        </p:txBody>
      </p:sp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03226" y="1361363"/>
            <a:ext cx="5562344" cy="19220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200" b="0" i="0">
                <a:solidFill>
                  <a:schemeClr val="bg1"/>
                </a:solidFill>
                <a:latin typeface="Forsvarsmakten Sans Light"/>
                <a:cs typeface="Forsvarsmakt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1E68870-8F45-4C91-9685-8579097344BD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2DD83DF-D2FE-4690-93D9-691A33E0A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1415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>
                <a:latin typeface="Forsvarsmakten Sans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ctrTitle"/>
          </p:nvPr>
        </p:nvSpPr>
        <p:spPr>
          <a:xfrm>
            <a:off x="408287" y="1399909"/>
            <a:ext cx="7148102" cy="65134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6600" b="0" i="0">
                <a:solidFill>
                  <a:srgbClr val="FFFFFF"/>
                </a:solidFill>
                <a:latin typeface="Forsvarsmakten Sans Stencil"/>
                <a:cs typeface="Forsvarsmakten Sans Stenci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1E68870-8F45-4C91-9685-8579097344BD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2DD83DF-D2FE-4690-93D9-691A33E0A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915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8870-8F45-4C91-9685-8579097344BD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83DF-D2FE-4690-93D9-691A33E0A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0078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1E68870-8F45-4C91-9685-8579097344BD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2DD83DF-D2FE-4690-93D9-691A33E0A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212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_Jord(ljus)">
    <p:bg>
      <p:bgPr>
        <a:solidFill>
          <a:srgbClr val="E5E3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408287" y="1579484"/>
            <a:ext cx="7148102" cy="65134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800" b="0" i="0">
                <a:solidFill>
                  <a:srgbClr val="312F2A"/>
                </a:solidFill>
                <a:latin typeface="Forsvarsmakten Sans Stencil"/>
                <a:cs typeface="Forsvarsmakten Sans Stencil"/>
              </a:defRPr>
            </a:lvl1pPr>
          </a:lstStyle>
          <a:p>
            <a:r>
              <a:rPr lang="sv-SE"/>
              <a:t>Klicka här för att </a:t>
            </a:r>
            <a:br>
              <a:rPr lang="sv-SE"/>
            </a:br>
            <a:r>
              <a:rPr lang="sv-SE"/>
              <a:t>ändra format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03226" y="1361363"/>
            <a:ext cx="5562344" cy="19220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200" b="0" i="0">
                <a:solidFill>
                  <a:srgbClr val="C4BBAB"/>
                </a:solidFill>
                <a:latin typeface="Forsvarsmakten Sans Light"/>
                <a:cs typeface="Forsvarsmakt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CA69-87F1-4E2C-A348-4FDD6D4A0519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2AAF-10FC-43C2-A957-308394D423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18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_Aska(ljus)"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408287" y="1579484"/>
            <a:ext cx="7148102" cy="65134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800" b="0" i="0">
                <a:solidFill>
                  <a:srgbClr val="201F1C"/>
                </a:solidFill>
                <a:latin typeface="Forsvarsmakten Sans Stencil"/>
                <a:cs typeface="Forsvarsmakten Sans Stencil"/>
              </a:defRPr>
            </a:lvl1pPr>
          </a:lstStyle>
          <a:p>
            <a:r>
              <a:rPr lang="sv-SE"/>
              <a:t>Klicka här för att </a:t>
            </a:r>
            <a:br>
              <a:rPr lang="sv-SE"/>
            </a:br>
            <a:r>
              <a:rPr lang="sv-SE"/>
              <a:t>ändra format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03226" y="1361363"/>
            <a:ext cx="5562344" cy="19220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200" b="0" i="0">
                <a:solidFill>
                  <a:srgbClr val="A09D9B"/>
                </a:solidFill>
                <a:latin typeface="Forsvarsmakten Sans Light"/>
                <a:cs typeface="Forsvarsmakt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CA69-87F1-4E2C-A348-4FDD6D4A0519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2AAF-10FC-43C2-A957-308394D423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7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>
                <a:latin typeface="Forsvarsmakten Sans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408287" y="1579484"/>
            <a:ext cx="7148102" cy="65134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800" b="0" i="0">
                <a:solidFill>
                  <a:srgbClr val="000000"/>
                </a:solidFill>
                <a:latin typeface="Forsvarsmakten Sans Stencil"/>
                <a:cs typeface="Forsvarsmakten Sans Stencil"/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03226" y="1361363"/>
            <a:ext cx="5562344" cy="19220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200" b="0" i="0">
                <a:solidFill>
                  <a:srgbClr val="000000"/>
                </a:solidFill>
                <a:latin typeface="Forsvarsmakten Sans Light"/>
                <a:cs typeface="Forsvarsmakt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BB2CA69-87F1-4E2C-A348-4FDD6D4A0519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6A72AAF-10FC-43C2-A957-308394D423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091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_Inneh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08287" y="606250"/>
            <a:ext cx="6493631" cy="429161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200" b="0" i="0">
                <a:solidFill>
                  <a:srgbClr val="000000"/>
                </a:solidFill>
                <a:latin typeface="Forsvarsmakten Sans Condensed"/>
                <a:cs typeface="Forsvarsmakten Sans Condensed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08287" y="1290482"/>
            <a:ext cx="8278513" cy="31262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85750" indent="-285750" algn="l">
              <a:buFont typeface="Forsvarsmakten Sans" pitchFamily="2" charset="0"/>
              <a:buChar char="≥"/>
              <a:defRPr sz="1400" b="0" i="0">
                <a:solidFill>
                  <a:schemeClr val="tx1"/>
                </a:solidFill>
                <a:latin typeface="Forsvarsmakten Sans" pitchFamily="2" charset="0"/>
                <a:cs typeface="Forsvarsmakten Sans" pitchFamily="2" charset="0"/>
              </a:defRPr>
            </a:lvl1pPr>
            <a:lvl2pPr marL="742950" indent="-285750" algn="l">
              <a:buFont typeface="Forsvarsmakten Sans" pitchFamily="2" charset="0"/>
              <a:buChar char="≥"/>
              <a:defRPr sz="1400">
                <a:solidFill>
                  <a:schemeClr val="tx1"/>
                </a:solidFill>
                <a:latin typeface="Forsvarsmakten Sans" pitchFamily="2" charset="0"/>
              </a:defRPr>
            </a:lvl2pPr>
            <a:lvl3pPr marL="1257300" indent="-342900" algn="l">
              <a:buFont typeface="Forsvarsmakten Sans" pitchFamily="2" charset="0"/>
              <a:buChar char="≥"/>
              <a:defRPr sz="1400">
                <a:solidFill>
                  <a:schemeClr val="tx1"/>
                </a:solidFill>
                <a:latin typeface="Forsvarsmakten Sans" pitchFamily="2" charset="0"/>
              </a:defRPr>
            </a:lvl3pPr>
            <a:lvl4pPr marL="1657350" indent="-285750" algn="l">
              <a:buFont typeface="Forsvarsmakten Sans" pitchFamily="2" charset="0"/>
              <a:buChar char="≥"/>
              <a:defRPr sz="1400">
                <a:solidFill>
                  <a:schemeClr val="tx1"/>
                </a:solidFill>
                <a:latin typeface="Forsvarsmakten Sans" pitchFamily="2" charset="0"/>
              </a:defRPr>
            </a:lvl4pPr>
            <a:lvl5pPr marL="2171700" indent="-342900" algn="l">
              <a:buFont typeface="Forsvarsmakten Sans" pitchFamily="2" charset="0"/>
              <a:buChar char="≥"/>
              <a:defRPr sz="1400">
                <a:solidFill>
                  <a:schemeClr val="tx1"/>
                </a:solidFill>
                <a:latin typeface="Forsvarsmakten Sans" pitchFamily="2" charset="0"/>
              </a:defRPr>
            </a:lvl5pPr>
            <a:lvl6pPr marL="2571750" indent="-285750" algn="l">
              <a:buFont typeface="Forsvarsmakten Sans" pitchFamily="2" charset="0"/>
              <a:buChar char="≥"/>
              <a:defRPr sz="1400">
                <a:solidFill>
                  <a:schemeClr val="tx1"/>
                </a:solidFill>
                <a:latin typeface="Forsvarsmakten Sans" pitchFamily="2" charset="0"/>
              </a:defRPr>
            </a:lvl6pPr>
            <a:lvl7pPr marL="3086100" indent="-342900" algn="l">
              <a:buFont typeface="Forsvarsmakten Sans" pitchFamily="2" charset="0"/>
              <a:buChar char="≥"/>
              <a:defRPr sz="1400">
                <a:solidFill>
                  <a:schemeClr val="tx1"/>
                </a:solidFill>
                <a:latin typeface="Forsvarsmakten Sans" pitchFamily="2" charset="0"/>
              </a:defRPr>
            </a:lvl7pPr>
            <a:lvl8pPr marL="3543300" indent="-342900" algn="l">
              <a:buFont typeface="Forsvarsmakten Sans" pitchFamily="2" charset="0"/>
              <a:buChar char="≥"/>
              <a:defRPr sz="1400">
                <a:solidFill>
                  <a:schemeClr val="tx1"/>
                </a:solidFill>
                <a:latin typeface="Forsvarsmakten Sans" pitchFamily="2" charset="0"/>
              </a:defRPr>
            </a:lvl8pPr>
            <a:lvl9pPr marL="4000500" indent="-342900" algn="l">
              <a:buFont typeface="Forsvarsmakten Sans" pitchFamily="2" charset="0"/>
              <a:buChar char="≥"/>
              <a:defRPr sz="1400">
                <a:solidFill>
                  <a:schemeClr val="tx1"/>
                </a:solidFill>
                <a:latin typeface="Forsvarsmakten Sans" pitchFamily="2" charset="0"/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  <a:p>
            <a:pPr lvl="1"/>
            <a:r>
              <a:rPr lang="sv-SE" dirty="0"/>
              <a:t>2</a:t>
            </a:r>
          </a:p>
          <a:p>
            <a:pPr lvl="2"/>
            <a:r>
              <a:rPr lang="sv-SE" dirty="0"/>
              <a:t>3</a:t>
            </a:r>
          </a:p>
          <a:p>
            <a:pPr lvl="3"/>
            <a:r>
              <a:rPr lang="sv-SE" dirty="0"/>
              <a:t>4</a:t>
            </a:r>
          </a:p>
          <a:p>
            <a:pPr lvl="4"/>
            <a:r>
              <a:rPr lang="sv-SE" dirty="0"/>
              <a:t>5</a:t>
            </a:r>
          </a:p>
          <a:p>
            <a:pPr lvl="5"/>
            <a:r>
              <a:rPr lang="sv-SE" dirty="0"/>
              <a:t>6</a:t>
            </a:r>
          </a:p>
          <a:p>
            <a:pPr lvl="6"/>
            <a:r>
              <a:rPr lang="sv-SE" dirty="0"/>
              <a:t>7</a:t>
            </a:r>
          </a:p>
          <a:p>
            <a:pPr lvl="7"/>
            <a:r>
              <a:rPr lang="sv-SE" dirty="0"/>
              <a:t>8	</a:t>
            </a:r>
          </a:p>
          <a:p>
            <a:pPr lvl="8"/>
            <a:r>
              <a:rPr lang="sv-SE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CA69-87F1-4E2C-A348-4FDD6D4A0519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2AAF-10FC-43C2-A957-308394D423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665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_Ingress_Inneh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04637" y="1961446"/>
            <a:ext cx="7437491" cy="222955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Font typeface="Arial" pitchFamily="34" charset="0"/>
              <a:buNone/>
              <a:defRPr sz="1400" b="0" i="0">
                <a:solidFill>
                  <a:schemeClr val="tx1"/>
                </a:solidFill>
                <a:latin typeface="Forsvarsmakten Sans" pitchFamily="2" charset="0"/>
                <a:cs typeface="Forsvarsmakten Sans" pitchFamily="2" charset="0"/>
              </a:defRPr>
            </a:lvl1pPr>
            <a:lvl2pPr marL="742950" indent="-285750" algn="l"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Forsvarsmakten Sans" pitchFamily="2" charset="0"/>
              </a:defRPr>
            </a:lvl2pPr>
            <a:lvl3pPr marL="1200150" indent="-285750" algn="l"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Forsvarsmakten Sans" pitchFamily="2" charset="0"/>
              </a:defRPr>
            </a:lvl3pPr>
            <a:lvl4pPr marL="1657350" indent="-285750" algn="l"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Forsvarsmakten Sans" pitchFamily="2" charset="0"/>
              </a:defRPr>
            </a:lvl4pPr>
            <a:lvl5pPr marL="2114550" indent="-285750" algn="l"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Forsvarsmakten Sans" pitchFamily="2" charset="0"/>
              </a:defRPr>
            </a:lvl5pPr>
            <a:lvl6pPr marL="2571750" indent="-285750" algn="l">
              <a:buFont typeface="Arial" pitchFamily="34" charset="0"/>
              <a:buChar char="•"/>
              <a:defRPr sz="1400">
                <a:solidFill>
                  <a:schemeClr val="tx1"/>
                </a:solidFill>
              </a:defRPr>
            </a:lvl6pPr>
            <a:lvl7pPr marL="3028950" indent="-285750" algn="l"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Forsvarsmakten Sans" pitchFamily="2" charset="0"/>
              </a:defRPr>
            </a:lvl7pPr>
            <a:lvl8pPr marL="3486150" indent="-285750" algn="l"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Forsvarsmakten Sans" pitchFamily="2" charset="0"/>
              </a:defRPr>
            </a:lvl8pPr>
            <a:lvl9pPr marL="3943350" indent="-285750" algn="l"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Forsvarsmakten Sans" pitchFamily="2" charset="0"/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0"/>
          </p:nvPr>
        </p:nvSpPr>
        <p:spPr>
          <a:xfrm>
            <a:off x="404637" y="1298400"/>
            <a:ext cx="7455252" cy="4937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2400" b="0" i="0">
                <a:latin typeface="Forsvarsmakten Sans Light"/>
                <a:cs typeface="Forsvarsmakten Sans Light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408287" y="606250"/>
            <a:ext cx="6493631" cy="429161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200" b="0" i="0">
                <a:solidFill>
                  <a:srgbClr val="000000"/>
                </a:solidFill>
                <a:latin typeface="Forsvarsmakten Sans Condensed"/>
                <a:cs typeface="Forsvarsmakten Sans Condensed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BB2CA69-87F1-4E2C-A348-4FDD6D4A0519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6A72AAF-10FC-43C2-A957-308394D423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412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19693" y="1290483"/>
            <a:ext cx="8229600" cy="307493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SzPct val="100000"/>
              <a:buFont typeface="Forsvarsmakten Sans" pitchFamily="2" charset="0"/>
              <a:buChar char="≥"/>
              <a:defRPr sz="1400">
                <a:solidFill>
                  <a:srgbClr val="000000"/>
                </a:solidFill>
                <a:latin typeface="Forsvarsmakten Sans" pitchFamily="2" charset="0"/>
              </a:defRPr>
            </a:lvl1pPr>
            <a:lvl2pPr marL="742950" indent="-285750">
              <a:buSzPct val="100000"/>
              <a:buFont typeface="Forsvarsmakten Sans" pitchFamily="2" charset="0"/>
              <a:buChar char="≥"/>
              <a:defRPr sz="1400">
                <a:solidFill>
                  <a:srgbClr val="000000"/>
                </a:solidFill>
                <a:latin typeface="Forsvarsmakten Sans" pitchFamily="2" charset="0"/>
              </a:defRPr>
            </a:lvl2pPr>
            <a:lvl3pPr marL="1200150" indent="-285750">
              <a:buSzPct val="100000"/>
              <a:buFont typeface="Forsvarsmakten Sans" pitchFamily="2" charset="0"/>
              <a:buChar char="≥"/>
              <a:defRPr sz="1400">
                <a:solidFill>
                  <a:srgbClr val="000000"/>
                </a:solidFill>
                <a:latin typeface="Forsvarsmakten Sans" pitchFamily="2" charset="0"/>
              </a:defRPr>
            </a:lvl3pPr>
            <a:lvl4pPr marL="1657350" indent="-285750">
              <a:buSzPct val="100000"/>
              <a:buFont typeface="Forsvarsmakten Sans" pitchFamily="2" charset="0"/>
              <a:buChar char="≥"/>
              <a:defRPr sz="1400">
                <a:solidFill>
                  <a:srgbClr val="000000"/>
                </a:solidFill>
                <a:latin typeface="Forsvarsmakten Sans" pitchFamily="2" charset="0"/>
              </a:defRPr>
            </a:lvl4pPr>
            <a:lvl5pPr marL="2114550" indent="-285750">
              <a:buSzPct val="100000"/>
              <a:buFont typeface="Forsvarsmakten Sans" pitchFamily="2" charset="0"/>
              <a:buChar char="≥"/>
              <a:defRPr sz="1400">
                <a:solidFill>
                  <a:srgbClr val="000000"/>
                </a:solidFill>
                <a:latin typeface="Forsvarsmakten Sans" pitchFamily="2" charset="0"/>
              </a:defRPr>
            </a:lvl5pPr>
            <a:lvl6pPr marL="2571750" indent="-285750">
              <a:buFont typeface="Forsvarsmakten Sans" pitchFamily="2" charset="0"/>
              <a:buChar char="≥"/>
              <a:defRPr sz="1400" baseline="0">
                <a:latin typeface="Forsvarsmakten Sans" pitchFamily="2" charset="0"/>
              </a:defRPr>
            </a:lvl6pPr>
            <a:lvl7pPr marL="3028950" indent="-285750">
              <a:buFont typeface="Forsvarsmakten Sans" pitchFamily="2" charset="0"/>
              <a:buChar char="≥"/>
              <a:defRPr sz="1400" baseline="0">
                <a:latin typeface="Forsvarsmakten Sans" pitchFamily="2" charset="0"/>
              </a:defRPr>
            </a:lvl7pPr>
            <a:lvl8pPr marL="3486150" indent="-285750">
              <a:buFont typeface="Forsvarsmakten Sans" pitchFamily="2" charset="0"/>
              <a:buChar char="≥"/>
              <a:defRPr sz="1400" baseline="0">
                <a:latin typeface="Forsvarsmakten Sans" pitchFamily="2" charset="0"/>
              </a:defRPr>
            </a:lvl8pPr>
            <a:lvl9pPr marL="3943350" indent="-285750">
              <a:buFont typeface="Forsvarsmakten Sans" pitchFamily="2" charset="0"/>
              <a:buChar char="≥"/>
              <a:defRPr sz="1400" baseline="0">
                <a:latin typeface="Forsvarsmakten Sans" pitchFamily="2" charset="0"/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6</a:t>
            </a:r>
          </a:p>
          <a:p>
            <a:pPr lvl="6"/>
            <a:r>
              <a:rPr lang="sv-SE" dirty="0"/>
              <a:t>Nivå 7</a:t>
            </a:r>
          </a:p>
          <a:p>
            <a:pPr lvl="7"/>
            <a:r>
              <a:rPr lang="sv-SE" dirty="0"/>
              <a:t>Nivå 8</a:t>
            </a:r>
          </a:p>
          <a:p>
            <a:pPr lvl="8"/>
            <a:r>
              <a:rPr lang="sv-SE" dirty="0"/>
              <a:t>Nivå 9</a:t>
            </a:r>
          </a:p>
        </p:txBody>
      </p:sp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408287" y="606250"/>
            <a:ext cx="6493631" cy="429161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200" b="0" i="0">
                <a:solidFill>
                  <a:srgbClr val="000000"/>
                </a:solidFill>
                <a:latin typeface="Forsvarsmakten Sans Condensed"/>
                <a:cs typeface="Forsvarsmakten Sans Condensed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CA69-87F1-4E2C-A348-4FDD6D4A0519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2AAF-10FC-43C2-A957-308394D423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78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_Innehall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08287" y="1635396"/>
            <a:ext cx="3773703" cy="27672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85750" indent="-285750" algn="l">
              <a:buFont typeface="Forsvarsmakten Sans" pitchFamily="2" charset="0"/>
              <a:buChar char="≥"/>
              <a:defRPr sz="1400" b="0" i="0">
                <a:solidFill>
                  <a:schemeClr val="tx1"/>
                </a:solidFill>
                <a:latin typeface="Forsvarsmakten Sans" pitchFamily="2" charset="0"/>
                <a:cs typeface="Forsvarsmakten Sans" pitchFamily="2" charset="0"/>
              </a:defRPr>
            </a:lvl1pPr>
            <a:lvl2pPr marL="742950" indent="-285750" algn="l">
              <a:buFont typeface="Forsvarsmakten Sans" pitchFamily="2" charset="0"/>
              <a:buChar char="≥"/>
              <a:defRPr sz="1400">
                <a:solidFill>
                  <a:schemeClr val="tx1"/>
                </a:solidFill>
                <a:latin typeface="Forsvarsmakten Sans" pitchFamily="2" charset="0"/>
              </a:defRPr>
            </a:lvl2pPr>
            <a:lvl3pPr marL="1200150" indent="-285750" algn="l">
              <a:buFont typeface="Forsvarsmakten Sans" pitchFamily="2" charset="0"/>
              <a:buChar char="≥"/>
              <a:defRPr sz="1400">
                <a:solidFill>
                  <a:schemeClr val="tx1"/>
                </a:solidFill>
                <a:latin typeface="Forsvarsmakten Sans" pitchFamily="2" charset="0"/>
              </a:defRPr>
            </a:lvl3pPr>
            <a:lvl4pPr marL="1657350" indent="-285750" algn="l">
              <a:buFont typeface="Forsvarsmakten Sans" pitchFamily="2" charset="0"/>
              <a:buChar char="≥"/>
              <a:defRPr sz="1400">
                <a:solidFill>
                  <a:schemeClr val="tx1"/>
                </a:solidFill>
                <a:latin typeface="Forsvarsmakten Sans" pitchFamily="2" charset="0"/>
              </a:defRPr>
            </a:lvl4pPr>
            <a:lvl5pPr marL="2114550" indent="-285750" algn="l">
              <a:buFont typeface="Forsvarsmakten Sans" pitchFamily="2" charset="0"/>
              <a:buChar char="≥"/>
              <a:defRPr sz="1400">
                <a:solidFill>
                  <a:schemeClr val="tx1"/>
                </a:solidFill>
                <a:latin typeface="Forsvarsmakten Sans" pitchFamily="2" charset="0"/>
              </a:defRPr>
            </a:lvl5pPr>
            <a:lvl6pPr marL="2571750" indent="-285750" algn="l">
              <a:buFont typeface="Forsvarsmakten Sans" pitchFamily="2" charset="0"/>
              <a:buChar char="≥"/>
              <a:defRPr sz="1400">
                <a:solidFill>
                  <a:schemeClr val="tx1"/>
                </a:solidFill>
                <a:latin typeface="Forsvarsmakten Sans" pitchFamily="2" charset="0"/>
              </a:defRPr>
            </a:lvl6pPr>
            <a:lvl7pPr marL="3028950" indent="-285750" algn="l">
              <a:buFont typeface="Forsvarsmakten Sans" pitchFamily="2" charset="0"/>
              <a:buChar char="≥"/>
              <a:defRPr sz="1400">
                <a:solidFill>
                  <a:schemeClr val="tx1"/>
                </a:solidFill>
                <a:latin typeface="Forsvarsmakten Sans" pitchFamily="2" charset="0"/>
              </a:defRPr>
            </a:lvl7pPr>
            <a:lvl8pPr marL="3486150" indent="-285750" algn="l">
              <a:buFont typeface="Forsvarsmakten Sans" pitchFamily="2" charset="0"/>
              <a:buChar char="≥"/>
              <a:defRPr sz="1400">
                <a:solidFill>
                  <a:schemeClr val="tx1"/>
                </a:solidFill>
                <a:latin typeface="Forsvarsmakten Sans" pitchFamily="2" charset="0"/>
              </a:defRPr>
            </a:lvl8pPr>
            <a:lvl9pPr marL="3943350" indent="-285750" algn="l">
              <a:buFont typeface="Forsvarsmakten Sans" pitchFamily="2" charset="0"/>
              <a:buChar char="≥"/>
              <a:defRPr sz="1400">
                <a:solidFill>
                  <a:schemeClr val="tx1"/>
                </a:solidFill>
                <a:latin typeface="Forsvarsmakten Sans" pitchFamily="2" charset="0"/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  <a:p>
            <a:pPr lvl="1"/>
            <a:r>
              <a:rPr lang="sv-SE" dirty="0"/>
              <a:t>2</a:t>
            </a:r>
          </a:p>
          <a:p>
            <a:pPr lvl="2"/>
            <a:r>
              <a:rPr lang="sv-SE" dirty="0"/>
              <a:t>3</a:t>
            </a:r>
          </a:p>
          <a:p>
            <a:pPr lvl="3"/>
            <a:r>
              <a:rPr lang="sv-SE" dirty="0"/>
              <a:t>4</a:t>
            </a:r>
          </a:p>
          <a:p>
            <a:pPr lvl="4"/>
            <a:r>
              <a:rPr lang="sv-SE" dirty="0"/>
              <a:t>5</a:t>
            </a:r>
          </a:p>
          <a:p>
            <a:pPr lvl="5"/>
            <a:r>
              <a:rPr lang="sv-SE" dirty="0"/>
              <a:t>6</a:t>
            </a:r>
          </a:p>
          <a:p>
            <a:pPr lvl="6"/>
            <a:r>
              <a:rPr lang="sv-SE" dirty="0"/>
              <a:t>7</a:t>
            </a:r>
          </a:p>
          <a:p>
            <a:pPr lvl="7"/>
            <a:r>
              <a:rPr lang="sv-SE" dirty="0"/>
              <a:t>8</a:t>
            </a:r>
          </a:p>
          <a:p>
            <a:pPr lvl="8"/>
            <a:r>
              <a:rPr lang="sv-SE" dirty="0"/>
              <a:t>9</a:t>
            </a:r>
          </a:p>
          <a:p>
            <a:pPr lvl="1"/>
            <a:endParaRPr lang="sv-SE" dirty="0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4576763" y="0"/>
            <a:ext cx="4567237" cy="5143500"/>
          </a:xfrm>
          <a:prstGeom prst="rect">
            <a:avLst/>
          </a:prstGeom>
        </p:spPr>
        <p:txBody>
          <a:bodyPr/>
          <a:lstStyle>
            <a:lvl1pPr>
              <a:defRPr>
                <a:latin typeface="Forsvarsmakten Sans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408288" y="606250"/>
            <a:ext cx="3534314" cy="429161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200" b="0" i="0">
                <a:solidFill>
                  <a:srgbClr val="000000"/>
                </a:solidFill>
                <a:latin typeface="Forsvarsmakten Sans Condensed"/>
                <a:cs typeface="Forsvarsmakten Sans Condensed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BB2CA69-87F1-4E2C-A348-4FDD6D4A0519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6A72AAF-10FC-43C2-A957-308394D423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9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16" y="4676416"/>
            <a:ext cx="905099" cy="2656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481959" y="4767263"/>
            <a:ext cx="109728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2CA69-87F1-4E2C-A348-4FDD6D4A0519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54913" y="4767263"/>
            <a:ext cx="389093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608904" y="4767263"/>
            <a:ext cx="207789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2AAF-10FC-43C2-A957-308394D423C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564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96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FM Sans 09 Bold Condensed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Forsvarsmakten Sans" pitchFamily="2" charset="0"/>
        <a:buChar char="≥"/>
        <a:defRPr sz="1400" b="0" i="0" kern="1200" baseline="0">
          <a:solidFill>
            <a:schemeClr val="tx1"/>
          </a:solidFill>
          <a:latin typeface="Forsvarsmakten Sans" pitchFamily="2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Forsvarsmakten Sans" pitchFamily="2" charset="0"/>
        <a:buChar char="≥"/>
        <a:defRPr sz="1400" b="0" i="0" kern="1200" baseline="0">
          <a:solidFill>
            <a:schemeClr val="tx1"/>
          </a:solidFill>
          <a:latin typeface="Forsvarsmakten Sans" pitchFamily="2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Forsvarsmakten Sans" pitchFamily="2" charset="0"/>
        <a:buChar char="≥"/>
        <a:defRPr sz="1400" b="0" i="0" kern="1200" baseline="0">
          <a:solidFill>
            <a:schemeClr val="tx1"/>
          </a:solidFill>
          <a:latin typeface="Forsvarsmakten Sans" pitchFamily="2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Forsvarsmakten Sans" pitchFamily="2" charset="0"/>
        <a:buChar char="≥"/>
        <a:defRPr sz="1400" b="0" i="0" kern="1200" baseline="0">
          <a:solidFill>
            <a:schemeClr val="tx1"/>
          </a:solidFill>
          <a:latin typeface="Forsvarsmakten Sans" pitchFamily="2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Forsvarsmakten Sans" pitchFamily="2" charset="0"/>
        <a:buChar char="≥"/>
        <a:defRPr sz="1400" b="0" i="0" kern="1200" baseline="0">
          <a:solidFill>
            <a:schemeClr val="tx1"/>
          </a:solidFill>
          <a:latin typeface="Forsvarsmakten Sans" pitchFamily="2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Forsvarsmakten Sans" pitchFamily="2" charset="0"/>
        <a:buChar char="≥"/>
        <a:defRPr sz="1400" kern="1200">
          <a:solidFill>
            <a:schemeClr val="tx1"/>
          </a:solidFill>
          <a:latin typeface="Forsvarsmakten Sans" pitchFamily="2" charset="0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Forsvarsmakten Sans" pitchFamily="2" charset="0"/>
        <a:buChar char="≥"/>
        <a:defRPr sz="1400" kern="1200">
          <a:solidFill>
            <a:schemeClr val="tx1"/>
          </a:solidFill>
          <a:latin typeface="Forsvarsmakten Sans" pitchFamily="2" charset="0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Forsvarsmakten Sans" pitchFamily="2" charset="0"/>
        <a:buChar char="≥"/>
        <a:defRPr sz="1400" kern="1200">
          <a:solidFill>
            <a:schemeClr val="tx1"/>
          </a:solidFill>
          <a:latin typeface="Forsvarsmakten Sans" pitchFamily="2" charset="0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Forsvarsmakten Sans" pitchFamily="2" charset="0"/>
        <a:buChar char="≥"/>
        <a:defRPr sz="1400" kern="1200">
          <a:solidFill>
            <a:schemeClr val="tx1"/>
          </a:solidFill>
          <a:latin typeface="Forsvarsmakten Sans" pitchFamily="2" charset="0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2" y="4674362"/>
            <a:ext cx="908046" cy="26712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483201" y="4767263"/>
            <a:ext cx="1098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68870-8F45-4C91-9685-8579097344BD}" type="datetimeFigureOut">
              <a:rPr lang="sv-SE" smtClean="0"/>
              <a:t>2025-04-15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54913" y="4767263"/>
            <a:ext cx="3891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609599" y="4767263"/>
            <a:ext cx="2077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83DF-D2FE-4690-93D9-691A33E0A508}" type="slidenum">
              <a:rPr lang="sv-SE" smtClean="0"/>
              <a:t>‹#›</a:t>
            </a:fld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rsvarsmakten Sans" pitchFamily="2" charset="0"/>
                <a:ea typeface="+mn-ea"/>
                <a:cs typeface="+mn-cs"/>
              </a:rPr>
              <a:t>Redigera format för bakgrundstext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rsvarsmakten Sans" pitchFamily="2" charset="0"/>
                <a:ea typeface="+mn-ea"/>
                <a:cs typeface="+mn-cs"/>
              </a:rPr>
              <a:t>Nivå två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rsvarsmakten Sans" pitchFamily="2" charset="0"/>
                <a:ea typeface="+mn-ea"/>
                <a:cs typeface="+mn-cs"/>
              </a:rPr>
              <a:t>Nivå tre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rsvarsmakten Sans" pitchFamily="2" charset="0"/>
                <a:ea typeface="+mn-ea"/>
                <a:cs typeface="+mn-cs"/>
              </a:rPr>
              <a:t>Nivå fyra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orsvarsmakten Sans" pitchFamily="2" charset="0"/>
              <a:buChar char="≥"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orsvarsmakten Sans" pitchFamily="2" charset="0"/>
                <a:ea typeface="+mn-ea"/>
                <a:cs typeface="+mn-cs"/>
              </a:rPr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37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Forsvarsmakten Sans" pitchFamily="2" charset="0"/>
        <a:buChar char="≥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Forsvarsmakten Sans" pitchFamily="2" charset="0"/>
        <a:buChar char="≥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Forsvarsmakten Sans" pitchFamily="2" charset="0"/>
        <a:buChar char="≥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Forsvarsmakten Sans" pitchFamily="2" charset="0"/>
        <a:buChar char="≥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Forsvarsmakten Sans" pitchFamily="2" charset="0"/>
        <a:buChar char="≥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Forsvarsmakten Sans" pitchFamily="2" charset="0"/>
        <a:buChar char="≥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Forsvarsmakten Sans" pitchFamily="2" charset="0"/>
        <a:buChar char="≥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Forsvarsmakten Sans" pitchFamily="2" charset="0"/>
        <a:buChar char="≥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Forsvarsmakten Sans" pitchFamily="2" charset="0"/>
        <a:buChar char="≥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 descr="fm_kamo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27"/>
            <a:ext cx="9144000" cy="522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objekt 3" descr="fm_logo_vi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4055" y="3916537"/>
            <a:ext cx="1584697" cy="108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4403" y="117290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57189">
              <a:defRPr/>
            </a:pPr>
            <a:r>
              <a:rPr lang="sv-SE" sz="2400" dirty="0">
                <a:solidFill>
                  <a:prstClr val="white"/>
                </a:solidFill>
                <a:latin typeface="Arial Black" panose="020B0A04020102020204" pitchFamily="34" charset="0"/>
              </a:rPr>
              <a:t>Varför behöver företag arbeta med sin krigsorganisation?</a:t>
            </a:r>
          </a:p>
          <a:p>
            <a:pPr algn="ctr" defTabSz="457189">
              <a:defRPr/>
            </a:pPr>
            <a:endParaRPr lang="sv-SE" dirty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algn="ctr" defTabSz="457189">
              <a:defRPr/>
            </a:pPr>
            <a:r>
              <a:rPr lang="sv-SE" dirty="0">
                <a:solidFill>
                  <a:prstClr val="white"/>
                </a:solidFill>
                <a:latin typeface="Arial Black" panose="020B0A04020102020204" pitchFamily="34" charset="0"/>
              </a:rPr>
              <a:t>Stefan Nohrenius, Försvarsmakten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E917A-4BF6-44D1-9212-E1B5E43304DA}" type="slidenum">
              <a:rPr lang="sv-SE" smtClean="0">
                <a:solidFill>
                  <a:srgbClr val="000000"/>
                </a:solidFill>
              </a:rPr>
              <a:pPr/>
              <a:t>1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53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551978" y="312336"/>
            <a:ext cx="6493631" cy="429161"/>
          </a:xfrm>
        </p:spPr>
        <p:txBody>
          <a:bodyPr/>
          <a:lstStyle/>
          <a:p>
            <a:r>
              <a:rPr lang="sv-SE" sz="2800" dirty="0">
                <a:latin typeface="Arial Black" panose="020B0A04020102020204" pitchFamily="34" charset="0"/>
              </a:rPr>
              <a:t>KRIGSORGANISATION (1/3)</a:t>
            </a:r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656481" y="807157"/>
            <a:ext cx="8278513" cy="31262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200" b="1" u="sng" dirty="0"/>
              <a:t>Bakgrund: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Sjöfarten står för cirka 90 % av Sveriges samlade import och export.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Sjöfarten är också en förutsättning för Sverige och Nato; särskilt med tanke på de avsevärda volymer med drivmedel och förnödenheter som ska till länder runt Östersjön och platser runt Sveriges kuster.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Bara pandemin orsakade stora besvär. Karantänsregler försvårade eller omöjliggjorde  besättningsbyten.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Stor andel utländska sjömän på svenska fartyg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Motsvarande gäller de svenska reparations- och underhållsvarven; enbart tre svenska varv med en torrsättningskapacitet &gt; 120 m.</a:t>
            </a:r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1200" b="1" u="sng" dirty="0"/>
              <a:t>Sammanfattningsvis: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Den svenska sjöfarten och dess kringindustri måste </a:t>
            </a:r>
            <a:r>
              <a:rPr lang="sv-SE" sz="1200" u="sng" dirty="0"/>
              <a:t>alltid </a:t>
            </a:r>
            <a:r>
              <a:rPr lang="sv-SE" sz="1200" dirty="0"/>
              <a:t>fungera för att säkerställa Försvarsmaktens, övriga totalförsvarets och Nato:s verksamhet.</a:t>
            </a:r>
            <a:endParaRPr lang="sv-SE" sz="1200" u="sng" dirty="0"/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2923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551978" y="312336"/>
            <a:ext cx="6493631" cy="429161"/>
          </a:xfrm>
        </p:spPr>
        <p:txBody>
          <a:bodyPr/>
          <a:lstStyle/>
          <a:p>
            <a:r>
              <a:rPr lang="sv-SE" sz="2800" dirty="0">
                <a:latin typeface="Arial Black" panose="020B0A04020102020204" pitchFamily="34" charset="0"/>
              </a:rPr>
              <a:t>KRIGSORGANISATION (2/3)</a:t>
            </a:r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656481" y="807157"/>
            <a:ext cx="8278513" cy="3126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200" b="1" u="sng" dirty="0"/>
              <a:t>Avtal: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Säkerställ avtal med villkor/krav som säkerställer transporter i samtliga konfliktnivåer inklusive Nato:s beredskapstrappa</a:t>
            </a:r>
          </a:p>
          <a:p>
            <a:pPr marL="0" indent="0">
              <a:buNone/>
            </a:pPr>
            <a:endParaRPr lang="sv-SE" sz="1200" b="1" u="sng" dirty="0"/>
          </a:p>
          <a:p>
            <a:pPr marL="0" indent="0">
              <a:buNone/>
            </a:pPr>
            <a:r>
              <a:rPr lang="sv-SE" sz="1200" b="1" u="sng" dirty="0"/>
              <a:t>Kontinuitetsplanering: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Säkerställ i övrigt att verksamheten kan fungera; reservdelsförsörjning, elverk, kommunikation, underhåll och reparationer/underhåll o.sv.</a:t>
            </a:r>
          </a:p>
          <a:p>
            <a:pPr marL="0" indent="0">
              <a:buNone/>
            </a:pPr>
            <a:endParaRPr lang="sv-SE" sz="1200" b="1" u="sng" dirty="0"/>
          </a:p>
          <a:p>
            <a:pPr marL="0" indent="0">
              <a:buNone/>
            </a:pPr>
            <a:r>
              <a:rPr lang="sv-SE" sz="1200" b="1" u="sng" dirty="0"/>
              <a:t>Personalplanering: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Ha </a:t>
            </a:r>
            <a:r>
              <a:rPr lang="sv-SE" sz="1200" u="sng" dirty="0"/>
              <a:t>alltid</a:t>
            </a:r>
            <a:r>
              <a:rPr lang="sv-SE" sz="1200" dirty="0"/>
              <a:t> en redundant personalplanering och genomför regelbundet en disponibilitetskontroll med Plikt- och prövningsverket. Hur många sjömän (motsv.) går till Försvarsmakten och hur många andra kan tänkas försvinna.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Svensk personal eller utländska medborgare som är bosatta i Sverige kan, om regeringen föreskriver om allmän tjänsteplikt, ianspråktas för allmän tjänstgöring under höjd beredskap.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Krigsplacering är inte nödvändigt med undantag för möjligtvis det seniora befälet ombord?</a:t>
            </a:r>
          </a:p>
          <a:p>
            <a:endParaRPr lang="sv-SE" sz="1200" dirty="0"/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50187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551978" y="312336"/>
            <a:ext cx="6493631" cy="429161"/>
          </a:xfrm>
        </p:spPr>
        <p:txBody>
          <a:bodyPr/>
          <a:lstStyle/>
          <a:p>
            <a:r>
              <a:rPr lang="sv-SE" sz="2800" dirty="0">
                <a:latin typeface="Arial Black" panose="020B0A04020102020204" pitchFamily="34" charset="0"/>
              </a:rPr>
              <a:t>KRIGSORGANISATION (3/3)</a:t>
            </a:r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385355" y="807157"/>
            <a:ext cx="8549640" cy="3126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200" b="1" u="sng" dirty="0"/>
              <a:t>Krigsorganisation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De fartyg som planeras kunna bli tagna i anspråk, förfogande, genom nyttjanderätt eller sjötransportåläggande (förfogande) kan behöva användas med den ordinarie besättningen ombord. 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I vissa fall sannolikt nödvändigt att personal i rederiets landorganisation engageras i den fortsatta fartygsdriften. 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Redaren kan därför behöva vidta vissa planeringsåtgärder för att kunna upprätthålla en effektiv krigsorganisation.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För rederier med fartyg som omfattas av ISPS-koden kan det vara lämpligt att samordna krigsorganisationen med det organisatoriska sjöfartsskyddet. ISPS-koden syftar till att skydda den internationella sjöfarten mot hot om avsiktliga olagliga handlingar, såsom terrorism och sjöröveri.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ISPS-koden ställer bl.a. krav på s.k. skyddsutredningar och skyddsplaner för fartyg samt upprätthållande av särskilda skyddschefer både ombord (fartygets skyddschef) och i landorganisationen (rederiets skyddschef).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1200" dirty="0"/>
              <a:t>MSB tillhandahåller stöd för de redare som kan komma i fråga för denna typ av planering.</a:t>
            </a:r>
          </a:p>
          <a:p>
            <a:pPr marL="0" indent="0">
              <a:buNone/>
            </a:pPr>
            <a:r>
              <a:rPr lang="sv-SE" sz="1200" b="1" u="sng" dirty="0"/>
              <a:t>Planera för det värsta och hoppas på det bästa – transporter är helt avgörande för Försvarsmakten, folkförsörjningen  och Nato.</a:t>
            </a:r>
          </a:p>
          <a:p>
            <a:pPr marL="0" indent="0">
              <a:buNone/>
            </a:pP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217692860"/>
      </p:ext>
    </p:extLst>
  </p:cSld>
  <p:clrMapOvr>
    <a:masterClrMapping/>
  </p:clrMapOvr>
</p:sld>
</file>

<file path=ppt/theme/theme1.xml><?xml version="1.0" encoding="utf-8"?>
<a:theme xmlns:a="http://schemas.openxmlformats.org/drawingml/2006/main" name="FM_1">
  <a:themeElements>
    <a:clrScheme name="FM_PPT_LJUS">
      <a:dk1>
        <a:srgbClr val="000000"/>
      </a:dk1>
      <a:lt1>
        <a:srgbClr val="FEFFFF"/>
      </a:lt1>
      <a:dk2>
        <a:srgbClr val="DFE5E2"/>
      </a:dk2>
      <a:lt2>
        <a:srgbClr val="DBE2E5"/>
      </a:lt2>
      <a:accent1>
        <a:srgbClr val="E5E3DB"/>
      </a:accent1>
      <a:accent2>
        <a:srgbClr val="F1F1F1"/>
      </a:accent2>
      <a:accent3>
        <a:srgbClr val="2BDB8C"/>
      </a:accent3>
      <a:accent4>
        <a:srgbClr val="F5E500"/>
      </a:accent4>
      <a:accent5>
        <a:srgbClr val="FF675C"/>
      </a:accent5>
      <a:accent6>
        <a:srgbClr val="005EAB"/>
      </a:accent6>
      <a:hlink>
        <a:srgbClr val="000000"/>
      </a:hlink>
      <a:folHlink>
        <a:srgbClr val="B9B8B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3" id="{7C44520E-0066-144C-99A0-C6FA887E4024}" vid="{F9CBE053-C11C-354B-9CCD-627731440B44}"/>
    </a:ext>
  </a:extLst>
</a:theme>
</file>

<file path=ppt/theme/theme2.xml><?xml version="1.0" encoding="utf-8"?>
<a:theme xmlns:a="http://schemas.openxmlformats.org/drawingml/2006/main" name="FM Negativ">
  <a:themeElements>
    <a:clrScheme name="FM_PPT_MÖRK 1">
      <a:dk1>
        <a:srgbClr val="000000"/>
      </a:dk1>
      <a:lt1>
        <a:srgbClr val="FFFFFF"/>
      </a:lt1>
      <a:dk2>
        <a:srgbClr val="3E4744"/>
      </a:dk2>
      <a:lt2>
        <a:srgbClr val="434B53"/>
      </a:lt2>
      <a:accent1>
        <a:srgbClr val="49473F"/>
      </a:accent1>
      <a:accent2>
        <a:srgbClr val="5D5D5D"/>
      </a:accent2>
      <a:accent3>
        <a:srgbClr val="2BDB8C"/>
      </a:accent3>
      <a:accent4>
        <a:srgbClr val="F5E500"/>
      </a:accent4>
      <a:accent5>
        <a:srgbClr val="FF675C"/>
      </a:accent5>
      <a:accent6>
        <a:srgbClr val="005EAB"/>
      </a:accent6>
      <a:hlink>
        <a:srgbClr val="000000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3" id="{7C44520E-0066-144C-99A0-C6FA887E4024}" vid="{D85BDCC0-ED8C-2C40-B159-467EFEAF24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FM_1</Template>
  <TotalTime>123</TotalTime>
  <Words>426</Words>
  <Application>Microsoft Office PowerPoint</Application>
  <PresentationFormat>Bildspel på skärmen (16:9)</PresentationFormat>
  <Paragraphs>44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14" baseType="lpstr">
      <vt:lpstr>Arial</vt:lpstr>
      <vt:lpstr>Arial Black</vt:lpstr>
      <vt:lpstr>Calibri</vt:lpstr>
      <vt:lpstr>FM Sans 09 Bold Condensed</vt:lpstr>
      <vt:lpstr>Forsvarsmakten Sans</vt:lpstr>
      <vt:lpstr>Forsvarsmakten Sans Condensed</vt:lpstr>
      <vt:lpstr>Forsvarsmakten Sans Light</vt:lpstr>
      <vt:lpstr>Forsvarsmakten Sans Stencil</vt:lpstr>
      <vt:lpstr>FM_1</vt:lpstr>
      <vt:lpstr>FM Negativ</vt:lpstr>
      <vt:lpstr>PowerPoint-presentation</vt:lpstr>
      <vt:lpstr>KRIGSORGANISATION (1/3)</vt:lpstr>
      <vt:lpstr>KRIGSORGANISATION (2/3)</vt:lpstr>
      <vt:lpstr>KRIGSORGANISATION (3/3)</vt:lpstr>
    </vt:vector>
  </TitlesOfParts>
  <Company>Försvarsmakten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Stefan Nohrenius</dc:creator>
  <cp:lastModifiedBy>Lassey Alice, Sa</cp:lastModifiedBy>
  <cp:revision>11</cp:revision>
  <dcterms:created xsi:type="dcterms:W3CDTF">2025-03-25T12:40:43Z</dcterms:created>
  <dcterms:modified xsi:type="dcterms:W3CDTF">2025-04-15T14:39:51Z</dcterms:modified>
</cp:coreProperties>
</file>