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26"/>
  </p:notesMasterIdLst>
  <p:handoutMasterIdLst>
    <p:handoutMasterId r:id="rId27"/>
  </p:handoutMasterIdLst>
  <p:sldIdLst>
    <p:sldId id="300" r:id="rId8"/>
    <p:sldId id="301" r:id="rId9"/>
    <p:sldId id="327" r:id="rId10"/>
    <p:sldId id="328" r:id="rId11"/>
    <p:sldId id="332" r:id="rId12"/>
    <p:sldId id="334" r:id="rId13"/>
    <p:sldId id="335" r:id="rId14"/>
    <p:sldId id="338" r:id="rId15"/>
    <p:sldId id="336" r:id="rId16"/>
    <p:sldId id="341" r:id="rId17"/>
    <p:sldId id="337" r:id="rId18"/>
    <p:sldId id="340" r:id="rId19"/>
    <p:sldId id="333" r:id="rId20"/>
    <p:sldId id="329" r:id="rId21"/>
    <p:sldId id="330" r:id="rId22"/>
    <p:sldId id="331" r:id="rId23"/>
    <p:sldId id="339" r:id="rId24"/>
    <p:sldId id="324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000" autoAdjust="0"/>
  </p:normalViewPr>
  <p:slideViewPr>
    <p:cSldViewPr snapToGrid="0">
      <p:cViewPr varScale="1">
        <p:scale>
          <a:sx n="60" d="100"/>
          <a:sy n="60" d="100"/>
        </p:scale>
        <p:origin x="876" y="60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2020-02-27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 smtClean="0"/>
              <a:t>Diagram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 smtClean="0"/>
              <a:t>Skriv text här</a:t>
            </a:r>
            <a:endParaRPr lang="sv-SE" dirty="0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Diagram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093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smtClean="0"/>
              <a:t>Skriv text här</a:t>
            </a:r>
            <a:endParaRPr lang="en-US" dirty="0" smtClean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 smtClean="0"/>
              <a:t>Skriv text här</a:t>
            </a:r>
            <a:endParaRPr lang="en-US" dirty="0" smtClean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  <a:endParaRPr lang="sv-SE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 smtClean="0"/>
              <a:t>Klicka - lägg till rubrik</a:t>
            </a:r>
            <a:endParaRPr lang="sv-SE" dirty="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709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 smtClean="0"/>
              <a:t>Klicka – lägg till rubrik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 smtClean="0"/>
              <a:t>Skriv text här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 smtClean="0"/>
              <a:t>Plats för EU-logotyp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Bild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 smtClean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  <p:sldLayoutId id="2147483674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3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30" y="791223"/>
            <a:ext cx="10602805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2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67" y="861670"/>
            <a:ext cx="9208889" cy="5774175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2366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diagram 4">
            <a:extLst>
              <a:ext uri="{FF2B5EF4-FFF2-40B4-BE49-F238E27FC236}">
                <a16:creationId xmlns:a16="http://schemas.microsoft.com/office/drawing/2014/main" id="{B105FB12-6CDB-439C-AFD4-644D1B3C44C3}"/>
              </a:ext>
            </a:extLst>
          </p:cNvPr>
          <p:cNvPicPr>
            <a:picLocks noGrp="1" noChangeAspect="1"/>
          </p:cNvPicPr>
          <p:nvPr>
            <p:ph type="chart" sz="quarter" idx="12"/>
          </p:nvPr>
        </p:nvPicPr>
        <p:blipFill>
          <a:blip r:embed="rId2"/>
          <a:stretch>
            <a:fillRect/>
          </a:stretch>
        </p:blipFill>
        <p:spPr>
          <a:xfrm>
            <a:off x="1517515" y="846008"/>
            <a:ext cx="8968902" cy="5810392"/>
          </a:xfrm>
          <a:prstGeom prst="rect">
            <a:avLst/>
          </a:prstGeom>
        </p:spPr>
      </p:pic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2DAB0F1-9AFB-4292-80A6-43C6E6AF0AD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50B8E4C-B95C-4468-A3E7-53A39261F3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138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13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139" y="831334"/>
            <a:ext cx="8354861" cy="59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5" name="Platshållare för diagram 4"/>
          <p:cNvPicPr>
            <a:picLocks noGrp="1" noChangeAspect="1"/>
          </p:cNvPicPr>
          <p:nvPr>
            <p:ph type="ch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0" y="1719350"/>
            <a:ext cx="9955328" cy="4744080"/>
          </a:xfrm>
          <a:prstGeom prst="rect">
            <a:avLst/>
          </a:prstGeom>
        </p:spPr>
      </p:pic>
      <p:sp>
        <p:nvSpPr>
          <p:cNvPr id="6" name="Rubrik 1"/>
          <p:cNvSpPr txBox="1">
            <a:spLocks/>
          </p:cNvSpPr>
          <p:nvPr/>
        </p:nvSpPr>
        <p:spPr>
          <a:xfrm>
            <a:off x="738575" y="782285"/>
            <a:ext cx="10800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Bild norrifrån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98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738575" y="782285"/>
            <a:ext cx="10800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Bild söderifrån</a:t>
            </a:r>
            <a:endParaRPr lang="sv-SE" dirty="0"/>
          </a:p>
        </p:txBody>
      </p:sp>
      <p:pic>
        <p:nvPicPr>
          <p:cNvPr id="8" name="Platshållare för diagram 7"/>
          <p:cNvPicPr>
            <a:picLocks noGrp="1" noChangeAspect="1"/>
          </p:cNvPicPr>
          <p:nvPr>
            <p:ph type="chart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6" y="1897845"/>
            <a:ext cx="9983591" cy="43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6" name="Rubrik 1"/>
          <p:cNvSpPr txBox="1">
            <a:spLocks/>
          </p:cNvSpPr>
          <p:nvPr/>
        </p:nvSpPr>
        <p:spPr>
          <a:xfrm>
            <a:off x="738575" y="782285"/>
            <a:ext cx="10800000" cy="90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Bild söderifrån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46211"/>
            <a:ext cx="10058400" cy="47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6000" y="1998000"/>
            <a:ext cx="10800000" cy="4062332"/>
          </a:xfrm>
        </p:spPr>
        <p:txBody>
          <a:bodyPr/>
          <a:lstStyle/>
          <a:p>
            <a:pPr algn="l"/>
            <a:r>
              <a:rPr lang="sv-SE" dirty="0"/>
              <a:t>Kontaktlista vid frågor:</a:t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sz="3200" dirty="0" smtClean="0"/>
              <a:t>Nicklas Broberg Trafikverket 	tfn 010- 124 44 74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3200" dirty="0" smtClean="0"/>
              <a:t>Magnus </a:t>
            </a:r>
            <a:r>
              <a:rPr lang="sv-SE" sz="3200" dirty="0"/>
              <a:t>Blom, Skanska   </a:t>
            </a:r>
            <a:r>
              <a:rPr lang="sv-SE" sz="3200" dirty="0" smtClean="0"/>
              <a:t>		tfn </a:t>
            </a:r>
            <a:r>
              <a:rPr lang="sv-SE" sz="3200" dirty="0"/>
              <a:t>010- 448 27 67</a:t>
            </a:r>
            <a:br>
              <a:rPr lang="sv-SE" sz="3200" dirty="0"/>
            </a:br>
            <a:r>
              <a:rPr lang="sv-SE" sz="3200" dirty="0"/>
              <a:t>Josef Haidari, Skanska   </a:t>
            </a:r>
            <a:r>
              <a:rPr lang="sv-SE" sz="3200" dirty="0" smtClean="0"/>
              <a:t>	 	tfn </a:t>
            </a:r>
            <a:r>
              <a:rPr lang="sv-SE" sz="3200" dirty="0"/>
              <a:t>010- 449 39 79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535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9818" y="2718437"/>
            <a:ext cx="10800000" cy="1080000"/>
          </a:xfrm>
        </p:spPr>
        <p:txBody>
          <a:bodyPr/>
          <a:lstStyle/>
          <a:p>
            <a:r>
              <a:rPr lang="sv-SE" dirty="0" smtClean="0"/>
              <a:t>Nu öppnar vi upp för Frågor om produktionen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48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1062" y="2554953"/>
            <a:ext cx="10800000" cy="1080000"/>
          </a:xfrm>
        </p:spPr>
        <p:txBody>
          <a:bodyPr/>
          <a:lstStyle/>
          <a:p>
            <a:r>
              <a:rPr lang="sv-SE" dirty="0" smtClean="0"/>
              <a:t>E18 Trafiksäkerhet Ekebykorset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 smtClean="0"/>
              <a:t>2020-01-10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Snart börjar vi bygga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smtClean="0"/>
              <a:t>11 mars börjar vi bygga och det medför en viss påverkan. </a:t>
            </a:r>
          </a:p>
          <a:p>
            <a:r>
              <a:rPr lang="sv-SE" dirty="0" smtClean="0"/>
              <a:t>Vi bygger för en säkrare korsning och bättre trafiklösning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847"/>
          <a:stretch/>
        </p:blipFill>
        <p:spPr>
          <a:xfrm>
            <a:off x="7916449" y="3206663"/>
            <a:ext cx="4032239" cy="35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8574" y="782285"/>
            <a:ext cx="11180539" cy="900000"/>
          </a:xfrm>
        </p:spPr>
        <p:txBody>
          <a:bodyPr/>
          <a:lstStyle/>
          <a:p>
            <a:r>
              <a:rPr lang="sv-SE" sz="3600" dirty="0" smtClean="0"/>
              <a:t>Vägplan en förutsättning för byggandet</a:t>
            </a:r>
            <a:endParaRPr lang="sv-SE" sz="36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36" y="1682285"/>
            <a:ext cx="7902278" cy="5072706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85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4800" y="774900"/>
            <a:ext cx="10428312" cy="900000"/>
          </a:xfrm>
        </p:spPr>
        <p:txBody>
          <a:bodyPr/>
          <a:lstStyle/>
          <a:p>
            <a:r>
              <a:rPr lang="sv-SE" sz="3600" dirty="0"/>
              <a:t>Kommunens </a:t>
            </a:r>
            <a:r>
              <a:rPr lang="sv-SE" sz="3600" dirty="0" smtClean="0"/>
              <a:t>detaljplan den andra förutsättningen i detta projekt</a:t>
            </a:r>
            <a:endParaRPr lang="sv-SE" sz="36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539" y="1728332"/>
            <a:ext cx="5070107" cy="512966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6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Strax innan byggstart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smtClean="0"/>
              <a:t>Byggskyltar sätts upp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049" y="1921114"/>
            <a:ext cx="4061751" cy="47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Skyltning och anpassningar upprättas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89904" y="-852214"/>
            <a:ext cx="2950347" cy="97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2400" y="721045"/>
            <a:ext cx="10800000" cy="900000"/>
          </a:xfrm>
        </p:spPr>
        <p:txBody>
          <a:bodyPr/>
          <a:lstStyle/>
          <a:p>
            <a:r>
              <a:rPr lang="sv-SE" dirty="0" smtClean="0"/>
              <a:t>Skyltar och hjälpmedel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00" y="1621045"/>
            <a:ext cx="4980865" cy="507000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99" y="1546206"/>
            <a:ext cx="5585115" cy="51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9" y="926926"/>
            <a:ext cx="11125610" cy="5745192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6878574"/>
      </p:ext>
    </p:extLst>
  </p:cSld>
  <p:clrMapOvr>
    <a:masterClrMapping/>
  </p:clrMapOvr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Nicklas Broberg IVös2</Skapat_x0020_av_x0020_NY>
    <Dokumentdatum_x0020_NY xmlns="Trafikverket">2020-01-09T23:00:00+00:00</Dokumentdatum_x0020_NY>
    <TRVversionNY xmlns="Trafikverket">0.1</TRVversionNY>
    <TrvTrackSection xmlns="Trafikverket" xsi:nil="true"/>
    <TrvProjectName xmlns="Trafikverket" xsi:nil="true"/>
    <TrvMeasureNumber xmlns="Trafikverket" xsi:nil="true"/>
    <TrvRoadNumber xmlns="Trafikverket" xsi:nil="true"/>
    <TrvAssignmentNumber xmlns="Trafikverket" xsi:nil="true"/>
    <TrvCounterpartIdentityNumber xmlns="Trafikverket" xsi:nil="true"/>
    <TrvConstructionNumber xmlns="Trafikverket" xsi:nil="true"/>
    <TaxCatchAll xmlns="316c86c4-2bf8-426e-8d60-3744135786fc">
      <Value>55</Value>
      <Value>32</Value>
      <Value>56</Value>
    </TaxCatchAll>
    <PpgDocumentStructureTaxHTField0 xmlns="316c86c4-2bf8-426e-8d60-3744135786fc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OwnSortPpgTaxHTField0 xmlns="316c86c4-2bf8-426e-8d60-3744135786fc">
      <Terms xmlns="http://schemas.microsoft.com/office/infopath/2007/PartnerControls"/>
    </TrvOwnSortPpgTaxHTField0>
    <TrvProductInvestTypeTaxHTField0 xmlns="316c86c4-2bf8-426e-8d60-3744135786fc">
      <Terms xmlns="http://schemas.microsoft.com/office/infopath/2007/PartnerControls"/>
    </TrvProductInvestTypeTaxHTField0>
    <TrvProjectSortTaxHTField0 xmlns="316c86c4-2bf8-426e-8d60-3744135786fc">
      <Terms xmlns="http://schemas.microsoft.com/office/infopath/2007/PartnerControls"/>
    </TrvProjectSortTaxHTField0>
    <PpgCategoryTaxHTField0 xmlns="316c86c4-2bf8-426e-8d60-3744135786fc">
      <Terms xmlns="http://schemas.microsoft.com/office/infopath/2007/PartnerControls"/>
    </PpgCategoryTaxHTField0>
    <TrvProductUTypeTaxHTField0 xmlns="316c86c4-2bf8-426e-8d60-3744135786fc">
      <Terms xmlns="http://schemas.microsoft.com/office/infopath/2007/PartnerControls"/>
    </TrvProductUTypeTaxHTField0>
    <PpgTypeOfActTaxHTField0 xmlns="316c86c4-2bf8-426e-8d60-3744135786f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TrvProjectOrganizationTaxHTField0 xmlns="316c86c4-2bf8-426e-8d60-3744135786fc">
      <Terms xmlns="http://schemas.microsoft.com/office/infopath/2007/PartnerControls"/>
    </TrvProjectOrganizationTaxHTField0>
    <TrvUploadedDocumentTypeTaxHTField0 xmlns="316c86c4-2bf8-426e-8d60-3744135786fc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A65B2B09F6934B46A5096E7A0934FD08" ma:contentTypeVersion="5" ma:contentTypeDescription="Skapa ett nytt dokument." ma:contentTypeScope="" ma:versionID="ac532538d020be5c308c07a23f63ae4a">
  <xsd:schema xmlns:xsd="http://www.w3.org/2001/XMLSchema" xmlns:xs="http://www.w3.org/2001/XMLSchema" xmlns:p="http://schemas.microsoft.com/office/2006/metadata/properties" xmlns:ns1="Trafikverket" xmlns:ns3="316c86c4-2bf8-426e-8d60-3744135786fc" xmlns:ns4="1c9cb60b-9d4d-4f7d-9dfe-00ffcf0080bd" targetNamespace="http://schemas.microsoft.com/office/2006/metadata/properties" ma:root="true" ma:fieldsID="416721d1244ca3291297dfc4429223c3" ns1:_="" ns3:_="" ns4:_="">
    <xsd:import namespace="Trafikverket"/>
    <xsd:import namespace="316c86c4-2bf8-426e-8d60-3744135786fc"/>
    <xsd:import namespace="1c9cb60b-9d4d-4f7d-9dfe-00ffcf0080bd"/>
    <xsd:element name="properties">
      <xsd:complexType>
        <xsd:sequence>
          <xsd:element name="documentManagement">
            <xsd:complexType>
              <xsd:all>
                <xsd:element ref="ns1:Skapat_x0020_av_x0020_NY"/>
                <xsd:element ref="ns1:Dokumentdatum_x0020_NY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ma:displayName="Skapat av" ma:description="Namn och organisationsbeteckning för den person som skapat dokumentet." ma:internalName="TrvCreatedBy" ma:readOnly="false">
      <xsd:simpleType>
        <xsd:restriction base="dms:Text"/>
      </xsd:simpleType>
    </xsd:element>
    <xsd:element name="Dokumentdatum_x0020_NY" ma:index="2" ma:displayName="Dokumentdatum" ma:description="Datum för nuvarande version" ma:format="DateOnly" ma:internalName="TrvDocumentDate" ma:readOnly="fals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c86c4-2bf8-426e-8d60-3744135786fc" elementFormDefault="qualified">
    <xsd:import namespace="http://schemas.microsoft.com/office/2006/documentManagement/types"/>
    <xsd:import namespace="http://schemas.microsoft.com/office/infopath/2007/PartnerControls"/>
    <xsd:element name="TrvUploadedDocumentTypeTaxHTField0" ma:index="13" ma:taxonomy="true" ma:internalName="TrvUploadedDocumentTypeTaxHTField0" ma:taxonomyFieldName="TrvUploadedDocumentType" ma:displayName="Dokumenttyp för uppladdade dokument" ma:default="10;#EXTERNT DOKUMENT|e3f289c5-f863-4da0-a355-a09f2a95dc88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7868ddc8-b34e-4718-bf9e-e1d32baf9e80}" ma:internalName="TaxCatchAll" ma:showField="CatchAllData" ma:web="316c86c4-2bf8-426e-8d60-3744135786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7868ddc8-b34e-4718-bf9e-e1d32baf9e80}" ma:internalName="TaxCatchAllLabel" ma:readOnly="true" ma:showField="CatchAllDataLabel" ma:web="316c86c4-2bf8-426e-8d60-3744135786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nillable="true" ma:taxonomy="true" ma:internalName="PpgDocumentStructureTaxHTField0" ma:taxonomyFieldName="PpgDocumentStructure" ma:displayName="Dokumentstruktur P" ma:readOnly="false" ma:fieldId="{a5458898-ea29-4fd7-a737-ffed33a79dfd}" ma:taxonomyMulti="true" ma:sspId="56b52474-2a4b-42ac-ac16-0a67cba4e670" ma:termSetId="ae7e1643-8707-4bc8-80b4-2aef6be15e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nillable="true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1775ac00-71cb-4da5-b75d-e56f39e6fa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sspId="7131c644-de2c-4503-84ed-df61d8366003" ma:termSetId="e5512c93-8459-4d74-a815-409e450531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1bdc2738-78e4-4ce0-b518-bddd784606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taxonomyMulti="true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9cb60b-9d4d-4f7d-9dfe-00ffcf0080bd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E74B4E73-29F5-4C44-AEDC-5752B130AE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Trafikverket"/>
    <ds:schemaRef ds:uri="http://schemas.microsoft.com/office/infopath/2007/PartnerControls"/>
    <ds:schemaRef ds:uri="70840cc7-54b1-4a1f-9f35-fa929841ea2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06BB70-42E0-4F5C-A1A8-CB2C04BE301D}"/>
</file>

<file path=customXml/itemProps4.xml><?xml version="1.0" encoding="utf-8"?>
<ds:datastoreItem xmlns:ds="http://schemas.openxmlformats.org/officeDocument/2006/customXml" ds:itemID="{A07E3787-F00E-4F8D-950D-514D9097FBF9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1080</TotalTime>
  <Words>90</Words>
  <Application>Microsoft Office PowerPoint</Application>
  <PresentationFormat>Bredbild</PresentationFormat>
  <Paragraphs>33</Paragraphs>
  <Slides>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Start</vt:lpstr>
      <vt:lpstr>Rubrik med logga</vt:lpstr>
      <vt:lpstr>Rubrik med logga, titel, datum och sidnr</vt:lpstr>
      <vt:lpstr>PowerPoint-presentation</vt:lpstr>
      <vt:lpstr>E18 Trafiksäkerhet Ekebykorset</vt:lpstr>
      <vt:lpstr>Snart börjar vi bygga</vt:lpstr>
      <vt:lpstr>Vägplan en förutsättning för byggandet</vt:lpstr>
      <vt:lpstr>Kommunens detaljplan den andra förutsättningen i detta projekt</vt:lpstr>
      <vt:lpstr>Strax innan byggstart</vt:lpstr>
      <vt:lpstr>Skyltning och anpassningar upprättas</vt:lpstr>
      <vt:lpstr>Skyltar och hjälpmedel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Kontaktlista vid frågor:  Nicklas Broberg Trafikverket  tfn 010- 124 44 74 Magnus Blom, Skanska     tfn 010- 448 27 67 Josef Haidari, Skanska      tfn 010- 449 39 79</vt:lpstr>
      <vt:lpstr>Nu öppnar vi upp för Frågor om produktionen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Broberg Nicklas, IVös2</dc:creator>
  <cp:lastModifiedBy>Broberg Nicklas, IVös2</cp:lastModifiedBy>
  <cp:revision>47</cp:revision>
  <dcterms:created xsi:type="dcterms:W3CDTF">2020-01-10T07:04:30Z</dcterms:created>
  <dcterms:modified xsi:type="dcterms:W3CDTF">2020-02-27T11:36:52Z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0x0101002EE44F411E754ABAB6EB27FC7D8442BF00660B63EFC26A4034B38E1AD36DAE1A7400A65B2B09F6934B46A5096E7A0934FD08</vt:lpwstr>
  </property>
  <property fmtid="{D5CDD505-2E9C-101B-9397-08002B2CF9AE}" pid="3" name="TrvDocumentType">
    <vt:lpwstr>32;#ARBETSMATERIAL|a2894791-a90f-4fd8-bd38-5426c743cb42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OwnSortPpg">
    <vt:lpwstr/>
  </property>
  <property fmtid="{D5CDD505-2E9C-101B-9397-08002B2CF9AE}" pid="14" name="TrvProductUType">
    <vt:lpwstr/>
  </property>
  <property fmtid="{D5CDD505-2E9C-101B-9397-08002B2CF9AE}" pid="15" name="PpgTypeOfAct">
    <vt:lpwstr>56;#Presentationer|8622cecf-ed77-40b2-b7d6-0d0cae17dd75</vt:lpwstr>
  </property>
  <property fmtid="{D5CDD505-2E9C-101B-9397-08002B2CF9AE}" pid="16" name="TrvUploadedDocumentType">
    <vt:lpwstr>32;#ARBETSMATERIAL|a2894791-a90f-4fd8-bd38-5426c743cb42</vt:lpwstr>
  </property>
  <property fmtid="{D5CDD505-2E9C-101B-9397-08002B2CF9AE}" pid="17" name="PpgDocumentStructure">
    <vt:lpwstr>55;#Samordningsmöte|837cbebe-0677-4d5d-b89c-d4ba814246b5</vt:lpwstr>
  </property>
  <property fmtid="{D5CDD505-2E9C-101B-9397-08002B2CF9AE}" pid="18" name="PpgCategory">
    <vt:lpwstr/>
  </property>
  <property fmtid="{D5CDD505-2E9C-101B-9397-08002B2CF9AE}" pid="19" name="TrvProjectSort">
    <vt:lpwstr/>
  </property>
  <property fmtid="{D5CDD505-2E9C-101B-9397-08002B2CF9AE}" pid="20" name="TrvProductInvestType">
    <vt:lpwstr/>
  </property>
  <property fmtid="{D5CDD505-2E9C-101B-9397-08002B2CF9AE}" pid="21" name="TrvProjectOrganization">
    <vt:lpwstr/>
  </property>
</Properties>
</file>