
<file path=[Content_Types].xml><?xml version="1.0" encoding="utf-8"?>
<Types xmlns="http://schemas.openxmlformats.org/package/2006/content-types">
  <Default Extension="png" ContentType="image/png"/>
  <Default Extension="jfif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6"/>
    <p:sldMasterId id="2147483698" r:id="rId7"/>
    <p:sldMasterId id="2147483716" r:id="rId8"/>
    <p:sldMasterId id="2147483729" r:id="rId9"/>
  </p:sldMasterIdLst>
  <p:notesMasterIdLst>
    <p:notesMasterId r:id="rId11"/>
  </p:notesMasterIdLst>
  <p:handoutMasterIdLst>
    <p:handoutMasterId r:id="rId12"/>
  </p:handoutMasterIdLst>
  <p:sldIdLst>
    <p:sldId id="721" r:id="rId10"/>
  </p:sldIdLst>
  <p:sldSz cx="9144000" cy="5143500" type="screen16x9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9" userDrawn="1">
          <p15:clr>
            <a:srgbClr val="A4A3A4"/>
          </p15:clr>
        </p15:guide>
        <p15:guide id="2" pos="499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orient="horz" pos="3117" userDrawn="1">
          <p15:clr>
            <a:srgbClr val="A4A3A4"/>
          </p15:clr>
        </p15:guide>
        <p15:guide id="5" orient="horz" pos="2505" userDrawn="1">
          <p15:clr>
            <a:srgbClr val="A4A3A4"/>
          </p15:clr>
        </p15:guide>
        <p15:guide id="6" pos="5670" userDrawn="1">
          <p15:clr>
            <a:srgbClr val="A4A3A4"/>
          </p15:clr>
        </p15:guide>
        <p15:guide id="7" pos="1995" userDrawn="1">
          <p15:clr>
            <a:srgbClr val="A4A3A4"/>
          </p15:clr>
        </p15:guide>
        <p15:guide id="8" orient="horz" pos="13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0000"/>
    <a:srgbClr val="CBC7BF"/>
    <a:srgbClr val="D4251D"/>
    <a:srgbClr val="AF0000"/>
    <a:srgbClr val="D70000"/>
    <a:srgbClr val="EE2A24"/>
    <a:srgbClr val="5F0000"/>
    <a:srgbClr val="370000"/>
    <a:srgbClr val="AA112C"/>
    <a:srgbClr val="A91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4302" autoAdjust="0"/>
  </p:normalViewPr>
  <p:slideViewPr>
    <p:cSldViewPr snapToGrid="0" showGuides="1">
      <p:cViewPr varScale="1">
        <p:scale>
          <a:sx n="81" d="100"/>
          <a:sy n="81" d="100"/>
        </p:scale>
        <p:origin x="704" y="44"/>
      </p:cViewPr>
      <p:guideLst>
        <p:guide orient="horz" pos="2119"/>
        <p:guide pos="499"/>
        <p:guide pos="2880"/>
        <p:guide orient="horz" pos="3117"/>
        <p:guide orient="horz" pos="2505"/>
        <p:guide pos="5670"/>
        <p:guide pos="1995"/>
        <p:guide orient="horz" pos="1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v-SE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D3478FE-3648-4C64-8A1C-DF3C33E06B99}" type="datetimeFigureOut">
              <a:rPr lang="sv-SE"/>
              <a:pPr/>
              <a:t>2022-05-24</a:t>
            </a:fld>
            <a:endParaRPr lang="sv-SE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v-SE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24DF4B1-9755-41A5-A919-27724CFB82AA}" type="slidenum">
              <a:rPr lang="sv-SE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1187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9E5CD91-217C-4F11-B1BA-F0531FD36C9F}" type="datetimeFigureOut">
              <a:rPr lang="sv-SE"/>
              <a:pPr>
                <a:defRPr/>
              </a:pPr>
              <a:t>2022-05-24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dirty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877D7A1-C6AB-4B30-B456-D10DEEDCE0F3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9969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77D7A1-C6AB-4B30-B456-D10DEEDCE0F3}" type="slidenum">
              <a:rPr lang="sv-SE" smtClean="0"/>
              <a:pPr>
                <a:defRPr/>
              </a:pPr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2381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5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sz="1800" dirty="0">
              <a:solidFill>
                <a:srgbClr val="FFFFFF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49028" y="2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16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87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sz="1800" dirty="0">
              <a:solidFill>
                <a:srgbClr val="FFFFFF"/>
              </a:solidFill>
            </a:endParaRPr>
          </a:p>
        </p:txBody>
      </p:sp>
      <p:sp>
        <p:nvSpPr>
          <p:cNvPr id="2" name="Rektangel 1"/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5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sz="1800" dirty="0">
              <a:solidFill>
                <a:srgbClr val="FFFFFF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49028" y="2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97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853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936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8764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408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129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310754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259767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209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1" y="0"/>
            <a:ext cx="4791075" cy="514350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49028" y="2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22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310754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547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73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dirty="0">
              <a:solidFill>
                <a:srgbClr val="FFFFFF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49027" y="1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239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5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dirty="0">
              <a:solidFill>
                <a:srgbClr val="FFFFFF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49027" y="1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632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87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dirty="0">
              <a:solidFill>
                <a:srgbClr val="FFFFFF"/>
              </a:solidFill>
            </a:endParaRPr>
          </a:p>
        </p:txBody>
      </p:sp>
      <p:sp>
        <p:nvSpPr>
          <p:cNvPr id="2" name="Rektangel 1"/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5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dirty="0">
              <a:solidFill>
                <a:srgbClr val="FFFFFF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49027" y="1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26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5263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73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sz="1800" dirty="0">
              <a:solidFill>
                <a:srgbClr val="FFFFFF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49028" y="2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213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1" name="Picture 23" descr="bottenstrip_rod_toning ljustillmork"/>
          <p:cNvPicPr>
            <a:picLocks noChangeAspect="1" noChangeArrowheads="1"/>
          </p:cNvPicPr>
          <p:nvPr userDrawn="1"/>
        </p:nvPicPr>
        <p:blipFill>
          <a:blip r:embed="rId5" cstate="print"/>
          <a:stretch>
            <a:fillRect/>
          </a:stretch>
        </p:blipFill>
        <p:spPr bwMode="auto">
          <a:xfrm>
            <a:off x="0" y="4543702"/>
            <a:ext cx="9145711" cy="606942"/>
          </a:xfrm>
          <a:prstGeom prst="rect">
            <a:avLst/>
          </a:prstGeom>
          <a:noFill/>
        </p:spPr>
      </p:pic>
      <p:sp>
        <p:nvSpPr>
          <p:cNvPr id="205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310754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2051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283494"/>
            <a:ext cx="8229600" cy="323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288926" y="4836319"/>
            <a:ext cx="428625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E9BC935C-A7B0-4070-86E6-FF039B7A9B57}" type="slidenum">
              <a:rPr lang="sv-SE" sz="80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sv-SE" sz="800" dirty="0">
              <a:solidFill>
                <a:schemeClr val="bg1"/>
              </a:solidFill>
            </a:endParaRP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6925" y="4817269"/>
            <a:ext cx="2895600" cy="26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7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dirty="0">
              <a:solidFill>
                <a:srgbClr val="FFFFFF"/>
              </a:solidFill>
            </a:endParaRP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949028" y="-3197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13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378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16000" indent="-2160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31" indent="-28574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972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348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267">
          <p15:clr>
            <a:srgbClr val="F26B43"/>
          </p15:clr>
        </p15:guide>
        <p15:guide id="2" pos="384">
          <p15:clr>
            <a:srgbClr val="F26B43"/>
          </p15:clr>
        </p15:guide>
        <p15:guide id="3" pos="7224">
          <p15:clr>
            <a:srgbClr val="F26B43"/>
          </p15:clr>
        </p15:guide>
        <p15:guide id="4" orient="horz" pos="3864">
          <p15:clr>
            <a:srgbClr val="F26B43"/>
          </p15:clr>
        </p15:guide>
        <p15:guide id="5" orient="horz" pos="395">
          <p15:clr>
            <a:srgbClr val="F26B43"/>
          </p15:clr>
        </p15:guide>
        <p15:guide id="0" pos="248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7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sv-SE" sz="1800" dirty="0">
              <a:solidFill>
                <a:srgbClr val="FFFFFF"/>
              </a:solidFill>
            </a:endParaRP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949029" y="-3196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68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178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355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532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709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15995" indent="-21599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13" indent="-28573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944" indent="-2285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120" indent="-2285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297" indent="-2285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474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267">
          <p15:clr>
            <a:srgbClr val="F26B43"/>
          </p15:clr>
        </p15:guide>
        <p15:guide id="2" pos="384">
          <p15:clr>
            <a:srgbClr val="F26B43"/>
          </p15:clr>
        </p15:guide>
        <p15:guide id="3" pos="7224">
          <p15:clr>
            <a:srgbClr val="F26B43"/>
          </p15:clr>
        </p15:guide>
        <p15:guide id="4" orient="horz" pos="3864">
          <p15:clr>
            <a:srgbClr val="F26B43"/>
          </p15:clr>
        </p15:guide>
        <p15:guide id="5" orient="horz" pos="395">
          <p15:clr>
            <a:srgbClr val="F26B43"/>
          </p15:clr>
        </p15:guide>
        <p15:guide id="0" pos="248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49028" y="2"/>
            <a:ext cx="1245946" cy="6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</p:sldLayoutIdLst>
  <p:timing>
    <p:tnLst>
      <p:par>
        <p:cTn id="1" dur="indefinite" restart="never" nodeType="tmRoot"/>
      </p:par>
    </p:tnLst>
  </p:timing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0" y="0"/>
            <a:ext cx="9144000" cy="5257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08" y="-15742"/>
            <a:ext cx="1295788" cy="647894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230751" y="1159127"/>
            <a:ext cx="867676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1000" dirty="0" smtClean="0">
              <a:solidFill>
                <a:schemeClr val="bg1"/>
              </a:solidFill>
            </a:endParaRPr>
          </a:p>
          <a:p>
            <a:r>
              <a:rPr lang="sv-SE" sz="1600" dirty="0" smtClean="0">
                <a:solidFill>
                  <a:schemeClr val="bg1"/>
                </a:solidFill>
              </a:rPr>
              <a:t>Godkänd </a:t>
            </a:r>
            <a:r>
              <a:rPr lang="sv-SE" sz="1600" dirty="0">
                <a:solidFill>
                  <a:schemeClr val="bg1"/>
                </a:solidFill>
              </a:rPr>
              <a:t>miljökonsekvensbeskrivning för Lärje uppställningsspår</a:t>
            </a:r>
            <a:endParaRPr lang="sv-SE" sz="1600" dirty="0" smtClean="0">
              <a:solidFill>
                <a:schemeClr val="bg1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413" y="1397756"/>
            <a:ext cx="3744000" cy="2733250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455898" y="1159127"/>
            <a:ext cx="4438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Godkänd </a:t>
            </a:r>
            <a:r>
              <a:rPr lang="sv-SE" b="1" dirty="0"/>
              <a:t>miljökonsekvensbeskrivning för Lärje </a:t>
            </a:r>
            <a:r>
              <a:rPr lang="sv-SE" b="1" dirty="0" smtClean="0"/>
              <a:t>uppställningsspår!</a:t>
            </a:r>
            <a:endParaRPr lang="sv-SE" b="1" dirty="0"/>
          </a:p>
        </p:txBody>
      </p:sp>
      <p:sp>
        <p:nvSpPr>
          <p:cNvPr id="10" name="Rektangel 9"/>
          <p:cNvSpPr/>
          <p:nvPr/>
        </p:nvSpPr>
        <p:spPr>
          <a:xfrm>
            <a:off x="520261" y="1983347"/>
            <a:ext cx="41305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dirty="0" smtClean="0"/>
              <a:t>– Det </a:t>
            </a:r>
            <a:r>
              <a:rPr lang="sv-SE" sz="1600" dirty="0"/>
              <a:t>känns jättebra att </a:t>
            </a:r>
            <a:r>
              <a:rPr lang="sv-SE" sz="1600" dirty="0" smtClean="0"/>
              <a:t>Länsstyrelsen </a:t>
            </a:r>
            <a:r>
              <a:rPr lang="sv-SE" sz="1600" dirty="0"/>
              <a:t>har godkänt vår </a:t>
            </a:r>
            <a:r>
              <a:rPr lang="sv-SE" sz="1600" dirty="0" smtClean="0"/>
              <a:t>miljökonsekvensbeskrivning</a:t>
            </a:r>
            <a:r>
              <a:rPr lang="sv-SE" sz="1600" dirty="0"/>
              <a:t>, </a:t>
            </a:r>
            <a:r>
              <a:rPr lang="sv-SE" sz="1600" dirty="0" smtClean="0"/>
              <a:t>och </a:t>
            </a:r>
            <a:r>
              <a:rPr lang="sv-SE" sz="1600" dirty="0"/>
              <a:t>vi kan nu ställa ut järnvägsplanen för granskning. Det här är en viktig milstolpe för </a:t>
            </a:r>
            <a:r>
              <a:rPr lang="sv-SE" sz="1600" dirty="0" smtClean="0"/>
              <a:t>projektet, säger </a:t>
            </a:r>
            <a:r>
              <a:rPr lang="sv-SE" sz="1600" dirty="0"/>
              <a:t>Terese Löfgren, projektledare för uppställningsspår Lärje vid Trafikverket.</a:t>
            </a:r>
          </a:p>
        </p:txBody>
      </p:sp>
    </p:spTree>
    <p:extLst>
      <p:ext uri="{BB962C8B-B14F-4D97-AF65-F5344CB8AC3E}">
        <p14:creationId xmlns:p14="http://schemas.microsoft.com/office/powerpoint/2010/main" val="20729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widescreen.pptx" id="{F3641B5E-A05B-4A1D-B078-9C93D84BB2D1}" vid="{6CF0C5E7-D402-46C4-A123-681285D4FE82}"/>
    </a:ext>
  </a:extLst>
</a:theme>
</file>

<file path=ppt/theme/theme2.xml><?xml version="1.0" encoding="utf-8"?>
<a:theme xmlns:a="http://schemas.openxmlformats.org/drawingml/2006/main" name="2_Anpassad formgivning">
  <a:themeElements>
    <a:clrScheme name="Trafikverket NY">
      <a:dk1>
        <a:srgbClr val="000000"/>
      </a:dk1>
      <a:lt1>
        <a:srgbClr val="FFFFFF"/>
      </a:lt1>
      <a:dk2>
        <a:srgbClr val="928B81"/>
      </a:dk2>
      <a:lt2>
        <a:srgbClr val="E5E3DF"/>
      </a:lt2>
      <a:accent1>
        <a:srgbClr val="D70000"/>
      </a:accent1>
      <a:accent2>
        <a:srgbClr val="870000"/>
      </a:accent2>
      <a:accent3>
        <a:srgbClr val="AF0000"/>
      </a:accent3>
      <a:accent4>
        <a:srgbClr val="928B81"/>
      </a:accent4>
      <a:accent5>
        <a:srgbClr val="004165"/>
      </a:accent5>
      <a:accent6>
        <a:srgbClr val="0073B0"/>
      </a:accent6>
      <a:hlink>
        <a:srgbClr val="0073B0"/>
      </a:hlink>
      <a:folHlink>
        <a:srgbClr val="00416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Eventnätverket 14 sep" id="{0A2130B9-1981-4B56-A9D2-1AD5518B8614}" vid="{BCE1B682-E464-45F8-BB9D-2F664FC2661D}"/>
    </a:ext>
  </a:extLst>
</a:theme>
</file>

<file path=ppt/theme/theme3.xml><?xml version="1.0" encoding="utf-8"?>
<a:theme xmlns:a="http://schemas.openxmlformats.org/drawingml/2006/main" name="3_Anpassad formgivning">
  <a:themeElements>
    <a:clrScheme name="Trafikverket NY">
      <a:dk1>
        <a:srgbClr val="000000"/>
      </a:dk1>
      <a:lt1>
        <a:srgbClr val="FFFFFF"/>
      </a:lt1>
      <a:dk2>
        <a:srgbClr val="928B81"/>
      </a:dk2>
      <a:lt2>
        <a:srgbClr val="E5E3DF"/>
      </a:lt2>
      <a:accent1>
        <a:srgbClr val="D70000"/>
      </a:accent1>
      <a:accent2>
        <a:srgbClr val="870000"/>
      </a:accent2>
      <a:accent3>
        <a:srgbClr val="AF0000"/>
      </a:accent3>
      <a:accent4>
        <a:srgbClr val="928B81"/>
      </a:accent4>
      <a:accent5>
        <a:srgbClr val="004165"/>
      </a:accent5>
      <a:accent6>
        <a:srgbClr val="0073B0"/>
      </a:accent6>
      <a:hlink>
        <a:srgbClr val="0073B0"/>
      </a:hlink>
      <a:folHlink>
        <a:srgbClr val="00416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Eventnätverket 14 sep" id="{0A2130B9-1981-4B56-A9D2-1AD5518B8614}" vid="{BCE1B682-E464-45F8-BB9D-2F664FC2661D}"/>
    </a:ext>
  </a:extLst>
</a:theme>
</file>

<file path=ppt/theme/theme4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titel_x0020_NY xmlns="46b3c23b-5501-4bd0-8fef-8fe7f3b10f57"/>
    <Dokumentdatum_x0020_NY xmlns="46b3c23b-5501-4bd0-8fef-8fe7f3b10f57"/>
    <TRVversionNY xmlns="http://schemas.microsoft.com/sharepoint/v4/fields" xsi:nil="true"/>
    <Skapat_x0020_av_x0020_NY xmlns="46b3c23b-5501-4bd0-8fef-8fe7f3b10f57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esentation_NY" ma:contentTypeID="0x010100A51C9DB216EA9946801B43099F65C9D5007A10A05B341F0C4B8CA7903FF672D52F" ma:contentTypeVersion="5" ma:contentTypeDescription="" ma:contentTypeScope="" ma:versionID="98f4272cb19499637754fce403bac340">
  <xsd:schema xmlns:xsd="http://www.w3.org/2001/XMLSchema" xmlns:xs="http://www.w3.org/2001/XMLSchema" xmlns:p="http://schemas.microsoft.com/office/2006/metadata/properties" xmlns:ns2="46b3c23b-5501-4bd0-8fef-8fe7f3b10f57" xmlns:ns3="http://schemas.microsoft.com/sharepoint/v4/fields" targetNamespace="http://schemas.microsoft.com/office/2006/metadata/properties" ma:root="true" ma:fieldsID="805a12635887be87740ddda1751910bc" ns2:_="" ns3:_="">
    <xsd:import namespace="46b3c23b-5501-4bd0-8fef-8fe7f3b10f57"/>
    <xsd:import namespace="http://schemas.microsoft.com/sharepoint/v4/fields"/>
    <xsd:element name="properties">
      <xsd:complexType>
        <xsd:sequence>
          <xsd:element name="documentManagement">
            <xsd:complexType>
              <xsd:all>
                <xsd:element ref="ns2:Skapat_x0020_av_x0020_NY"/>
                <xsd:element ref="ns2:Dokumenttitel_x0020_NY"/>
                <xsd:element ref="ns2:Dokumentdatum_x0020_NY"/>
                <xsd:element ref="ns3:TRVversionN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b3c23b-5501-4bd0-8fef-8fe7f3b10f57" elementFormDefault="qualified">
    <xsd:import namespace="http://schemas.microsoft.com/office/2006/documentManagement/types"/>
    <xsd:import namespace="http://schemas.microsoft.com/office/infopath/2007/PartnerControls"/>
    <xsd:element name="Skapat_x0020_av_x0020_NY" ma:index="1" ma:displayName="Skapat av NY" ma:description="Efternamn Namn, org" ma:internalName="Skapat_x0020_av_x0020_NY" ma:readOnly="false">
      <xsd:simpleType>
        <xsd:restriction base="dms:Text">
          <xsd:maxLength value="255"/>
        </xsd:restriction>
      </xsd:simpleType>
    </xsd:element>
    <xsd:element name="Dokumenttitel_x0020_NY" ma:index="2" ma:displayName="Dokumenttitel NY" ma:description="Skriv en kortfattad rubrik med det viktigaste nyckelordet först" ma:internalName="Dokumenttitel_x0020_NY" ma:readOnly="false">
      <xsd:simpleType>
        <xsd:restriction base="dms:Text">
          <xsd:maxLength value="255"/>
        </xsd:restriction>
      </xsd:simpleType>
    </xsd:element>
    <xsd:element name="Dokumentdatum_x0020_NY" ma:index="3" ma:displayName="Dokumentdatum NY" ma:description="Datum när dokumentet är fastställt" ma:format="DateOnly" ma:internalName="Dokumentdatum_x0020_NY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/fields" elementFormDefault="qualified">
    <xsd:import namespace="http://schemas.microsoft.com/office/2006/documentManagement/types"/>
    <xsd:import namespace="http://schemas.microsoft.com/office/infopath/2007/PartnerControls"/>
    <xsd:element name="TRVversionNY" ma:index="4" nillable="true" ma:displayName="TRVversionNY" ma:internalName="TRVversionNY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nehållstyp"/>
        <xsd:element ref="dc:title" minOccurs="0" maxOccurs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8b4061a7-86b8-4d81-a1da-241842f9e9ae" ContentTypeId="0x010100A51C9DB216EA9946801B43099F65C9D5" PreviousValue="false"/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9DE614B0-48FE-4AAA-9696-01192C6B4510}">
  <ds:schemaRefs>
    <ds:schemaRef ds:uri="http://purl.org/dc/elements/1.1/"/>
    <ds:schemaRef ds:uri="http://schemas.microsoft.com/office/2006/metadata/properties"/>
    <ds:schemaRef ds:uri="http://schemas.microsoft.com/sharepoint/v4/field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6b3c23b-5501-4bd0-8fef-8fe7f3b10f57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394D379-36F8-476F-B5C3-D48C866224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F0C22E-3142-4436-8A17-C3F5FFD1F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b3c23b-5501-4bd0-8fef-8fe7f3b10f57"/>
    <ds:schemaRef ds:uri="http://schemas.microsoft.com/sharepoint/v4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EB2F7E5-E102-4C58-ADC0-A16857BD25CD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B01C53C-537D-427C-977D-845DBDD9E35E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widescreen</Template>
  <TotalTime>22241</TotalTime>
  <Words>53</Words>
  <Application>Microsoft Office PowerPoint</Application>
  <PresentationFormat>Bildspel på skärmen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Anpassad formgivning</vt:lpstr>
      <vt:lpstr>2_Anpassad formgivning</vt:lpstr>
      <vt:lpstr>3_Anpassad formgivning</vt:lpstr>
      <vt:lpstr>1_Anpassad formgivning</vt:lpstr>
      <vt:lpstr>PowerPoint-presentation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Internkommunikation i Västlänken</dc:title>
  <dc:creator>Olsson Jeannette, KMik</dc:creator>
  <cp:lastModifiedBy>Essbrant Marie Louise, KMkvss</cp:lastModifiedBy>
  <cp:revision>1049</cp:revision>
  <cp:lastPrinted>2019-10-30T08:13:32Z</cp:lastPrinted>
  <dcterms:created xsi:type="dcterms:W3CDTF">2016-07-07T19:05:01Z</dcterms:created>
  <dcterms:modified xsi:type="dcterms:W3CDTF">2022-05-24T12:28:56Z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0x010100A51C9DB216EA9946801B43099F65C9D5007A10A05B341F0C4B8CA7903FF672D52F</vt:lpwstr>
  </property>
</Properties>
</file>