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tables/table1.xml" ContentType="application/vnd.openxmlformats-officedocument.spreadsheetml.table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6" rupBuild="27932"/>
  <workbookPr/>
  <mc:AlternateContent xmlns:mc="http://schemas.openxmlformats.org/markup-compatibility/2006">
    <mc:Choice Requires="x15">
      <x15ac:absPath xmlns:x15ac="http://schemas.microsoft.com/office/spreadsheetml/2010/11/ac" url="C:\Users\wesasa01\Desktop\JNB 2028 samrådsutgåvor\"/>
    </mc:Choice>
  </mc:AlternateContent>
  <xr:revisionPtr revIDLastSave="0" documentId="13_ncr:1_{605ED783-C5FB-496F-AE1C-D9AE4B4BBCE9}" xr6:coauthVersionLast="47" xr6:coauthVersionMax="47" xr10:uidLastSave="{00000000-0000-0000-0000-000000000000}"/>
  <bookViews>
    <workbookView xWindow="-110" yWindow="-110" windowWidth="19420" windowHeight="10300" firstSheet="1" activeTab="5" xr2:uid="{00000000-000D-0000-FFFF-FFFF00000000}"/>
  </bookViews>
  <sheets>
    <sheet name="1) Allmän information" sheetId="8" r:id="rId1"/>
    <sheet name="2) Förklaringar" sheetId="9" r:id="rId2"/>
    <sheet name="3.) Uppställning" sheetId="2" r:id="rId3"/>
    <sheet name="4.) Lastplatser" sheetId="5" r:id="rId4"/>
    <sheet name="5.) Tåg- &amp; lokvärme" sheetId="6" r:id="rId5"/>
    <sheet name="6.) Kommande ändringar 2028" sheetId="1" r:id="rId6"/>
    <sheet name="7.) Ändringslogg" sheetId="4" r:id="rId7"/>
  </sheets>
  <definedNames>
    <definedName name="_xlnm._FilterDatabase" localSheetId="2" hidden="1">'3.) Uppställning'!$A$2:$M$1800</definedName>
    <definedName name="_xlnm._FilterDatabase" localSheetId="3" hidden="1">'4.) Lastplatser'!$A$2:$I$2</definedName>
    <definedName name="_xlnm._FilterDatabase" localSheetId="4" hidden="1">'5.) Tåg- &amp; lokvärme'!$A$2:$O$1697</definedName>
    <definedName name="_xlnm._FilterDatabase" localSheetId="5" hidden="1">'6.) Kommande ändringar 2028'!$A$2:$F$49</definedName>
    <definedName name="_xlnm.Print_Titles" localSheetId="2">'3.) Uppställning'!$2:$2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  <ext xmlns:xlwcv="http://schemas.microsoft.com/office/spreadsheetml/2024/workbookCompatibilityVersion" uri="{D14903EA-33C4-47F7-8F05-3474C54BE107}">
      <xlwcv:version setVersion="1"/>
    </ext>
  </extLst>
</workbook>
</file>

<file path=xl/sharedStrings.xml><?xml version="1.0" encoding="utf-8"?>
<sst xmlns="http://schemas.openxmlformats.org/spreadsheetml/2006/main" count="35258" uniqueCount="1836">
  <si>
    <t>Parkeringkrav uppfyllda</t>
  </si>
  <si>
    <t>Främst arbetsfordon</t>
  </si>
  <si>
    <t>Klätterrisk</t>
  </si>
  <si>
    <t>Belysning</t>
  </si>
  <si>
    <t>Bandel</t>
  </si>
  <si>
    <t>Linjekategori</t>
  </si>
  <si>
    <t>Spår Huvud/Sido</t>
  </si>
  <si>
    <t>Elektrifiering</t>
  </si>
  <si>
    <t>111</t>
  </si>
  <si>
    <t>4</t>
  </si>
  <si>
    <t>Ja</t>
  </si>
  <si>
    <t>Nej</t>
  </si>
  <si>
    <t>2</t>
  </si>
  <si>
    <t>?</t>
  </si>
  <si>
    <t>D2</t>
  </si>
  <si>
    <t>Krokvik</t>
  </si>
  <si>
    <t>ssp</t>
  </si>
  <si>
    <t>Sidospår</t>
  </si>
  <si>
    <t>AC15-16</t>
  </si>
  <si>
    <t>3</t>
  </si>
  <si>
    <t>G_12</t>
  </si>
  <si>
    <t>Bergfors</t>
  </si>
  <si>
    <t>ej el,AC15-16</t>
  </si>
  <si>
    <t>1</t>
  </si>
  <si>
    <t>Torneträsk</t>
  </si>
  <si>
    <t>Stenbacken</t>
  </si>
  <si>
    <t>Kaisepakte</t>
  </si>
  <si>
    <t>Stordalen</t>
  </si>
  <si>
    <t>Björkliden</t>
  </si>
  <si>
    <t>Vassijaure</t>
  </si>
  <si>
    <t>112</t>
  </si>
  <si>
    <t>18</t>
  </si>
  <si>
    <t>Kiruna malmbangård</t>
  </si>
  <si>
    <t>17</t>
  </si>
  <si>
    <t>13</t>
  </si>
  <si>
    <t>ahsp</t>
  </si>
  <si>
    <t>14</t>
  </si>
  <si>
    <t>14b</t>
  </si>
  <si>
    <t>ej el</t>
  </si>
  <si>
    <t>16</t>
  </si>
  <si>
    <t>113</t>
  </si>
  <si>
    <t>0</t>
  </si>
  <si>
    <t>Sikträsk</t>
  </si>
  <si>
    <t>Linaälv</t>
  </si>
  <si>
    <t>Håmojåkk</t>
  </si>
  <si>
    <t>lastspår</t>
  </si>
  <si>
    <t>Harrå</t>
  </si>
  <si>
    <t>Fjällåsen</t>
  </si>
  <si>
    <t>Gäddmyr</t>
  </si>
  <si>
    <t>Kalixfors</t>
  </si>
  <si>
    <t>7</t>
  </si>
  <si>
    <t>Kirunavaara</t>
  </si>
  <si>
    <t>6a</t>
  </si>
  <si>
    <t>Lastsp1</t>
  </si>
  <si>
    <t>6</t>
  </si>
  <si>
    <t>Lok.u.sp</t>
  </si>
  <si>
    <t>AC15-16,ej el</t>
  </si>
  <si>
    <t>114</t>
  </si>
  <si>
    <t>01</t>
  </si>
  <si>
    <t>ahsp,ssp</t>
  </si>
  <si>
    <t>116</t>
  </si>
  <si>
    <t>Aptas</t>
  </si>
  <si>
    <t>117</t>
  </si>
  <si>
    <t>Aitik</t>
  </si>
  <si>
    <t>Polcirkeln</t>
  </si>
  <si>
    <t>Nattavaara</t>
  </si>
  <si>
    <t>Harrträsk</t>
  </si>
  <si>
    <t>118</t>
  </si>
  <si>
    <t>Lakaträsk</t>
  </si>
  <si>
    <t>119</t>
  </si>
  <si>
    <t>Norra Sunderbyn</t>
  </si>
  <si>
    <t>stick</t>
  </si>
  <si>
    <t>Gammelstad</t>
  </si>
  <si>
    <t>5</t>
  </si>
  <si>
    <t>k2</t>
  </si>
  <si>
    <t>k3</t>
  </si>
  <si>
    <t>Notviken</t>
  </si>
  <si>
    <t>120</t>
  </si>
  <si>
    <t>11</t>
  </si>
  <si>
    <t>Bodens södra</t>
  </si>
  <si>
    <t>10</t>
  </si>
  <si>
    <t>9</t>
  </si>
  <si>
    <t>8</t>
  </si>
  <si>
    <t>50</t>
  </si>
  <si>
    <t>17.7</t>
  </si>
  <si>
    <t>Boden central</t>
  </si>
  <si>
    <t>23</t>
  </si>
  <si>
    <t>58</t>
  </si>
  <si>
    <t>59</t>
  </si>
  <si>
    <t>62</t>
  </si>
  <si>
    <t>60</t>
  </si>
  <si>
    <t>61</t>
  </si>
  <si>
    <t>55</t>
  </si>
  <si>
    <t>56</t>
  </si>
  <si>
    <t>72</t>
  </si>
  <si>
    <t>54</t>
  </si>
  <si>
    <t>53</t>
  </si>
  <si>
    <t>b6</t>
  </si>
  <si>
    <t>7a</t>
  </si>
  <si>
    <t>78</t>
  </si>
  <si>
    <t>87</t>
  </si>
  <si>
    <t>71</t>
  </si>
  <si>
    <t>88</t>
  </si>
  <si>
    <t>85</t>
  </si>
  <si>
    <t>86</t>
  </si>
  <si>
    <t>83</t>
  </si>
  <si>
    <t>84</t>
  </si>
  <si>
    <t>81</t>
  </si>
  <si>
    <t>82</t>
  </si>
  <si>
    <t>92</t>
  </si>
  <si>
    <t>94</t>
  </si>
  <si>
    <t>122</t>
  </si>
  <si>
    <t>b5</t>
  </si>
  <si>
    <t>Luleå</t>
  </si>
  <si>
    <t>b4</t>
  </si>
  <si>
    <t>b3</t>
  </si>
  <si>
    <t>b2</t>
  </si>
  <si>
    <t>b1</t>
  </si>
  <si>
    <t>t6</t>
  </si>
  <si>
    <t>t7</t>
  </si>
  <si>
    <t>t8</t>
  </si>
  <si>
    <t>t9</t>
  </si>
  <si>
    <t>tele</t>
  </si>
  <si>
    <t>post</t>
  </si>
  <si>
    <t>uppfar</t>
  </si>
  <si>
    <t>5a</t>
  </si>
  <si>
    <t>26</t>
  </si>
  <si>
    <t>30</t>
  </si>
  <si>
    <t>28</t>
  </si>
  <si>
    <t>29</t>
  </si>
  <si>
    <t>31</t>
  </si>
  <si>
    <t>32</t>
  </si>
  <si>
    <t>22</t>
  </si>
  <si>
    <t>21</t>
  </si>
  <si>
    <t>24</t>
  </si>
  <si>
    <t>25</t>
  </si>
  <si>
    <t>bvprod1</t>
  </si>
  <si>
    <t>värme</t>
  </si>
  <si>
    <t>v1</t>
  </si>
  <si>
    <t>34</t>
  </si>
  <si>
    <t>36</t>
  </si>
  <si>
    <t>37</t>
  </si>
  <si>
    <t>m14</t>
  </si>
  <si>
    <t>m8</t>
  </si>
  <si>
    <t>m5</t>
  </si>
  <si>
    <t>E4</t>
  </si>
  <si>
    <t>m2</t>
  </si>
  <si>
    <t>m3</t>
  </si>
  <si>
    <t>m4</t>
  </si>
  <si>
    <t>m6</t>
  </si>
  <si>
    <t>m7</t>
  </si>
  <si>
    <t>m12</t>
  </si>
  <si>
    <t>m11</t>
  </si>
  <si>
    <t>124</t>
  </si>
  <si>
    <t>15</t>
  </si>
  <si>
    <t>Bastuträsk</t>
  </si>
  <si>
    <t>Jörn</t>
  </si>
  <si>
    <t>kajsp</t>
  </si>
  <si>
    <t>Långträsk</t>
  </si>
  <si>
    <t>Storsund</t>
  </si>
  <si>
    <t>Korsträsk</t>
  </si>
  <si>
    <t>omf</t>
  </si>
  <si>
    <t>Älvsbyn</t>
  </si>
  <si>
    <t>Degerbäcken</t>
  </si>
  <si>
    <t>126</t>
  </si>
  <si>
    <t>Tväråbäck</t>
  </si>
  <si>
    <t>Tvärålund</t>
  </si>
  <si>
    <t>Hällnäs</t>
  </si>
  <si>
    <t>Yttersjön</t>
  </si>
  <si>
    <t>Ekträsk</t>
  </si>
  <si>
    <t>Åsträsk</t>
  </si>
  <si>
    <t>129</t>
  </si>
  <si>
    <t>Björna</t>
  </si>
  <si>
    <t>Norrfors</t>
  </si>
  <si>
    <t>Brattsbacka</t>
  </si>
  <si>
    <t>Hörnsjö</t>
  </si>
  <si>
    <t>130</t>
  </si>
  <si>
    <t>Forsmo</t>
  </si>
  <si>
    <t>Selsjön</t>
  </si>
  <si>
    <t>Aspeå</t>
  </si>
  <si>
    <t>Anundsjö</t>
  </si>
  <si>
    <t>Mellansel</t>
  </si>
  <si>
    <t>132</t>
  </si>
  <si>
    <t>11,12</t>
  </si>
  <si>
    <t>Bredviken</t>
  </si>
  <si>
    <t>12</t>
  </si>
  <si>
    <t>133</t>
  </si>
  <si>
    <t>42</t>
  </si>
  <si>
    <t>41</t>
  </si>
  <si>
    <t>40</t>
  </si>
  <si>
    <t>138</t>
  </si>
  <si>
    <t>sky1</t>
  </si>
  <si>
    <t>Vännäs</t>
  </si>
  <si>
    <t>115</t>
  </si>
  <si>
    <t>timmer</t>
  </si>
  <si>
    <t>141</t>
  </si>
  <si>
    <t>Arnemark</t>
  </si>
  <si>
    <t>Piteå</t>
  </si>
  <si>
    <t>143</t>
  </si>
  <si>
    <t>Skelleftehamns övre</t>
  </si>
  <si>
    <t>1m</t>
  </si>
  <si>
    <t>2m</t>
  </si>
  <si>
    <t>E2</t>
  </si>
  <si>
    <t>4a</t>
  </si>
  <si>
    <t>146</t>
  </si>
  <si>
    <t>Umeå godsbangård</t>
  </si>
  <si>
    <t>131</t>
  </si>
  <si>
    <t>147</t>
  </si>
  <si>
    <t>601</t>
  </si>
  <si>
    <t>Gimonäs</t>
  </si>
  <si>
    <t>Holmsund</t>
  </si>
  <si>
    <t>152</t>
  </si>
  <si>
    <t>Åmsele</t>
  </si>
  <si>
    <t>Lycksele</t>
  </si>
  <si>
    <t>153</t>
  </si>
  <si>
    <t>Ådalsliden</t>
  </si>
  <si>
    <t>Tågsjöberg</t>
  </si>
  <si>
    <t>kajspår</t>
  </si>
  <si>
    <t>Backe</t>
  </si>
  <si>
    <t>Rossön</t>
  </si>
  <si>
    <t>171</t>
  </si>
  <si>
    <t>Örnsköldsviks central</t>
  </si>
  <si>
    <t>102</t>
  </si>
  <si>
    <t>100</t>
  </si>
  <si>
    <t>Saluböle</t>
  </si>
  <si>
    <t>210</t>
  </si>
  <si>
    <t>Ånge</t>
  </si>
  <si>
    <t>1a</t>
  </si>
  <si>
    <t>nhsp</t>
  </si>
  <si>
    <t>2a</t>
  </si>
  <si>
    <t>3a</t>
  </si>
  <si>
    <t>2b</t>
  </si>
  <si>
    <t>1b</t>
  </si>
  <si>
    <t>3b</t>
  </si>
  <si>
    <t>Nya värm</t>
  </si>
  <si>
    <t>kolspåre</t>
  </si>
  <si>
    <t>211</t>
  </si>
  <si>
    <t>Grötingen</t>
  </si>
  <si>
    <t>Kälarne</t>
  </si>
  <si>
    <t>Håsjö</t>
  </si>
  <si>
    <t>Graninge</t>
  </si>
  <si>
    <t>f2</t>
  </si>
  <si>
    <t>Långsele</t>
  </si>
  <si>
    <t>f1</t>
  </si>
  <si>
    <t>städ</t>
  </si>
  <si>
    <t>htg 2</t>
  </si>
  <si>
    <t>stallsp.</t>
  </si>
  <si>
    <t>213</t>
  </si>
  <si>
    <t>Ånge godsbangård</t>
  </si>
  <si>
    <t>33</t>
  </si>
  <si>
    <t>35</t>
  </si>
  <si>
    <t>215</t>
  </si>
  <si>
    <t>Mellansjö</t>
  </si>
  <si>
    <t>216</t>
  </si>
  <si>
    <t>Tallåsen</t>
  </si>
  <si>
    <t>Ramsjö</t>
  </si>
  <si>
    <t>217</t>
  </si>
  <si>
    <t>Bollnäs</t>
  </si>
  <si>
    <t>1n</t>
  </si>
  <si>
    <t>7b</t>
  </si>
  <si>
    <t>Arbrå</t>
  </si>
  <si>
    <t>C2</t>
  </si>
  <si>
    <t>Simeå</t>
  </si>
  <si>
    <t>Lörstrand</t>
  </si>
  <si>
    <t>Skästra</t>
  </si>
  <si>
    <t>Ljusdal</t>
  </si>
  <si>
    <t>lantmann</t>
  </si>
  <si>
    <t>218</t>
  </si>
  <si>
    <t>Ockelbo</t>
  </si>
  <si>
    <t>Döljebro</t>
  </si>
  <si>
    <t>Holmsveden</t>
  </si>
  <si>
    <t>Röstbo</t>
  </si>
  <si>
    <t>Kilafors</t>
  </si>
  <si>
    <t>221</t>
  </si>
  <si>
    <t>upst.sp</t>
  </si>
  <si>
    <t>Trångsviken</t>
  </si>
  <si>
    <t>upst1</t>
  </si>
  <si>
    <t>Duved</t>
  </si>
  <si>
    <t>Ånn</t>
  </si>
  <si>
    <t>Storlien</t>
  </si>
  <si>
    <t>222</t>
  </si>
  <si>
    <t>Östersunds central</t>
  </si>
  <si>
    <t>stick1</t>
  </si>
  <si>
    <t>223</t>
  </si>
  <si>
    <t>Stavre</t>
  </si>
  <si>
    <t>Gällö</t>
  </si>
  <si>
    <t>Pilgrimstad</t>
  </si>
  <si>
    <t>224</t>
  </si>
  <si>
    <t>Erikslund</t>
  </si>
  <si>
    <t>Viskan</t>
  </si>
  <si>
    <t>Stöde</t>
  </si>
  <si>
    <t>Nedansjö</t>
  </si>
  <si>
    <t>230</t>
  </si>
  <si>
    <t>Suc</t>
  </si>
  <si>
    <t>Sundsvall c</t>
  </si>
  <si>
    <t>232</t>
  </si>
  <si>
    <t>Frånö</t>
  </si>
  <si>
    <t>ssp,ahsp</t>
  </si>
  <si>
    <t>Dynäs</t>
  </si>
  <si>
    <t>233</t>
  </si>
  <si>
    <t>Birsta</t>
  </si>
  <si>
    <t>Timrå</t>
  </si>
  <si>
    <t>Stavreviken</t>
  </si>
  <si>
    <t>Hussjöby</t>
  </si>
  <si>
    <t>Hällenyland</t>
  </si>
  <si>
    <t>Härnösands central</t>
  </si>
  <si>
    <t>234</t>
  </si>
  <si>
    <t>52</t>
  </si>
  <si>
    <t>51</t>
  </si>
  <si>
    <t>nhsp,ahsp</t>
  </si>
  <si>
    <t>235</t>
  </si>
  <si>
    <t>Trödje</t>
  </si>
  <si>
    <t>Hamrångefjärden</t>
  </si>
  <si>
    <t>Axmarby</t>
  </si>
  <si>
    <t>Sunnäsbruk</t>
  </si>
  <si>
    <t>Gussi</t>
  </si>
  <si>
    <t>utdr.s</t>
  </si>
  <si>
    <t>Hudiksvall</t>
  </si>
  <si>
    <t>Harmånger</t>
  </si>
  <si>
    <t>Gnarp</t>
  </si>
  <si>
    <t>Årskogen</t>
  </si>
  <si>
    <t>Svartvik</t>
  </si>
  <si>
    <t>301</t>
  </si>
  <si>
    <t>Gävle godsbangård</t>
  </si>
  <si>
    <t>c1</t>
  </si>
  <si>
    <t>c4</t>
  </si>
  <si>
    <t>101</t>
  </si>
  <si>
    <t>303</t>
  </si>
  <si>
    <t>63</t>
  </si>
  <si>
    <t>Gävle central</t>
  </si>
  <si>
    <t>57</t>
  </si>
  <si>
    <t>55a</t>
  </si>
  <si>
    <t>305</t>
  </si>
  <si>
    <t>103</t>
  </si>
  <si>
    <t>Borlänge central</t>
  </si>
  <si>
    <t>105</t>
  </si>
  <si>
    <t>104</t>
  </si>
  <si>
    <t>106</t>
  </si>
  <si>
    <t>107</t>
  </si>
  <si>
    <t>108</t>
  </si>
  <si>
    <t>306</t>
  </si>
  <si>
    <t>302</t>
  </si>
  <si>
    <t>1d</t>
  </si>
  <si>
    <t>311</t>
  </si>
  <si>
    <t>Åshammar</t>
  </si>
  <si>
    <t>312</t>
  </si>
  <si>
    <t>Fors</t>
  </si>
  <si>
    <t>Morshyttan</t>
  </si>
  <si>
    <t>Horndal</t>
  </si>
  <si>
    <t>Dalgränsen</t>
  </si>
  <si>
    <t>Hästbo</t>
  </si>
  <si>
    <t>Torsåker</t>
  </si>
  <si>
    <t>313</t>
  </si>
  <si>
    <t>Avesta Krylbo</t>
  </si>
  <si>
    <t>Hökmora</t>
  </si>
  <si>
    <t>Karbenning</t>
  </si>
  <si>
    <t>bvstick</t>
  </si>
  <si>
    <t>Fagersta central</t>
  </si>
  <si>
    <t>Skinnskatteberg</t>
  </si>
  <si>
    <t>Näverkärret</t>
  </si>
  <si>
    <t>315</t>
  </si>
  <si>
    <t>E2,C2</t>
  </si>
  <si>
    <t>Norra Valbo</t>
  </si>
  <si>
    <t>Sandviken</t>
  </si>
  <si>
    <t>Storvik</t>
  </si>
  <si>
    <t>322</t>
  </si>
  <si>
    <t>Hofors</t>
  </si>
  <si>
    <t>Långsjön</t>
  </si>
  <si>
    <t>Ryggen</t>
  </si>
  <si>
    <t>Korsnäs</t>
  </si>
  <si>
    <t>323</t>
  </si>
  <si>
    <t>Falun central</t>
  </si>
  <si>
    <t>Hinsnoret</t>
  </si>
  <si>
    <t>Ornäs</t>
  </si>
  <si>
    <t>324</t>
  </si>
  <si>
    <t>20</t>
  </si>
  <si>
    <t>Ludvika</t>
  </si>
  <si>
    <t>325</t>
  </si>
  <si>
    <t>Grängesberg</t>
  </si>
  <si>
    <t>Ställdalen</t>
  </si>
  <si>
    <t>326</t>
  </si>
  <si>
    <t>Hällefors</t>
  </si>
  <si>
    <t>lokstall</t>
  </si>
  <si>
    <t>Daglösen</t>
  </si>
  <si>
    <t>331</t>
  </si>
  <si>
    <t>Insjön</t>
  </si>
  <si>
    <t>Gagnef</t>
  </si>
  <si>
    <t>Rättvik</t>
  </si>
  <si>
    <t>Garsås</t>
  </si>
  <si>
    <t>333</t>
  </si>
  <si>
    <t>Snickarbo</t>
  </si>
  <si>
    <t>Vikmanshyttan</t>
  </si>
  <si>
    <t>Säter</t>
  </si>
  <si>
    <t>340</t>
  </si>
  <si>
    <t>Smedjebacken</t>
  </si>
  <si>
    <t>Hagge</t>
  </si>
  <si>
    <t>341</t>
  </si>
  <si>
    <t>Brattheden</t>
  </si>
  <si>
    <t>Virsbo</t>
  </si>
  <si>
    <t>345</t>
  </si>
  <si>
    <t>nejmans</t>
  </si>
  <si>
    <t>C1</t>
  </si>
  <si>
    <t>Hallstahammar</t>
  </si>
  <si>
    <t>uppst</t>
  </si>
  <si>
    <t>Surahammar</t>
  </si>
  <si>
    <t>349</t>
  </si>
  <si>
    <t>Kolbäck</t>
  </si>
  <si>
    <t>a</t>
  </si>
  <si>
    <t>Västerås central</t>
  </si>
  <si>
    <t>g repsp</t>
  </si>
  <si>
    <t>350</t>
  </si>
  <si>
    <t>Köping</t>
  </si>
  <si>
    <t>Valskog</t>
  </si>
  <si>
    <t>354</t>
  </si>
  <si>
    <t>Alväng</t>
  </si>
  <si>
    <t>364</t>
  </si>
  <si>
    <t>Storfors</t>
  </si>
  <si>
    <t>Filipstad</t>
  </si>
  <si>
    <t>371</t>
  </si>
  <si>
    <t>Blyberg</t>
  </si>
  <si>
    <t>376</t>
  </si>
  <si>
    <t>Mockfjärd</t>
  </si>
  <si>
    <t>382</t>
  </si>
  <si>
    <t>Karlstads central</t>
  </si>
  <si>
    <t>44</t>
  </si>
  <si>
    <t>66</t>
  </si>
  <si>
    <t>4ö</t>
  </si>
  <si>
    <t>8ö</t>
  </si>
  <si>
    <t>6ö</t>
  </si>
  <si>
    <t>5ö</t>
  </si>
  <si>
    <t>Löfbergs</t>
  </si>
  <si>
    <t>ut 1</t>
  </si>
  <si>
    <t>Skåre</t>
  </si>
  <si>
    <t>383</t>
  </si>
  <si>
    <t>vv2</t>
  </si>
  <si>
    <t>Kristinehamn</t>
  </si>
  <si>
    <t>vv3</t>
  </si>
  <si>
    <t>vv4</t>
  </si>
  <si>
    <t>kb 1</t>
  </si>
  <si>
    <t>kb 2</t>
  </si>
  <si>
    <t>kb 3</t>
  </si>
  <si>
    <t>kb 4</t>
  </si>
  <si>
    <t>mag4</t>
  </si>
  <si>
    <t>mag1</t>
  </si>
  <si>
    <t>mag2</t>
  </si>
  <si>
    <t>mag3</t>
  </si>
  <si>
    <t>Hasselfors</t>
  </si>
  <si>
    <t>Svartå</t>
  </si>
  <si>
    <t>Degerfors</t>
  </si>
  <si>
    <t>Strömtorp</t>
  </si>
  <si>
    <t>Björneborg</t>
  </si>
  <si>
    <t>repstick</t>
  </si>
  <si>
    <t>bofutdr</t>
  </si>
  <si>
    <t>vxlutdr</t>
  </si>
  <si>
    <t>Ölme</t>
  </si>
  <si>
    <t>Väse</t>
  </si>
  <si>
    <t>Skattkärr</t>
  </si>
  <si>
    <t>391</t>
  </si>
  <si>
    <t>Lindesberg</t>
  </si>
  <si>
    <t>393</t>
  </si>
  <si>
    <t>valåsen</t>
  </si>
  <si>
    <t>Bofors</t>
  </si>
  <si>
    <t>rundspår</t>
  </si>
  <si>
    <t>utdraget</t>
  </si>
  <si>
    <t>395</t>
  </si>
  <si>
    <t>Skoghall</t>
  </si>
  <si>
    <t>401</t>
  </si>
  <si>
    <t>Stockholms central</t>
  </si>
  <si>
    <t>e4</t>
  </si>
  <si>
    <t>b</t>
  </si>
  <si>
    <t>Solna</t>
  </si>
  <si>
    <t>91</t>
  </si>
  <si>
    <t>m</t>
  </si>
  <si>
    <t>Ulriksdal</t>
  </si>
  <si>
    <t>Älvsjö</t>
  </si>
  <si>
    <t>402</t>
  </si>
  <si>
    <t>Hagalund</t>
  </si>
  <si>
    <t>So 21</t>
  </si>
  <si>
    <t>19</t>
  </si>
  <si>
    <t>39</t>
  </si>
  <si>
    <t>43</t>
  </si>
  <si>
    <t>27</t>
  </si>
  <si>
    <t>38</t>
  </si>
  <si>
    <t>403</t>
  </si>
  <si>
    <t>Tomteboda bangård</t>
  </si>
  <si>
    <t>32r</t>
  </si>
  <si>
    <t>33r</t>
  </si>
  <si>
    <t>l6</t>
  </si>
  <si>
    <t>l5</t>
  </si>
  <si>
    <t>49stopp</t>
  </si>
  <si>
    <t>l7</t>
  </si>
  <si>
    <t>48stopp</t>
  </si>
  <si>
    <t>47stopp</t>
  </si>
  <si>
    <t>405</t>
  </si>
  <si>
    <t>repspår</t>
  </si>
  <si>
    <t>Värtan</t>
  </si>
  <si>
    <t>vågspår</t>
  </si>
  <si>
    <t>407</t>
  </si>
  <si>
    <t>Äsg</t>
  </si>
  <si>
    <t>Älvsjö godsbangård</t>
  </si>
  <si>
    <t>47</t>
  </si>
  <si>
    <t>49</t>
  </si>
  <si>
    <t>46</t>
  </si>
  <si>
    <t>410</t>
  </si>
  <si>
    <t>ö</t>
  </si>
  <si>
    <t>Huddinge</t>
  </si>
  <si>
    <t>Flemingsberg</t>
  </si>
  <si>
    <t>Tumba</t>
  </si>
  <si>
    <t>B1</t>
  </si>
  <si>
    <t>Södertälje hamn</t>
  </si>
  <si>
    <t>412</t>
  </si>
  <si>
    <t>Järna</t>
  </si>
  <si>
    <t>413</t>
  </si>
  <si>
    <t>3,3b</t>
  </si>
  <si>
    <t>Södertälje centrum</t>
  </si>
  <si>
    <t>4b</t>
  </si>
  <si>
    <t>414</t>
  </si>
  <si>
    <t>Gnesta</t>
  </si>
  <si>
    <t>416</t>
  </si>
  <si>
    <t>A</t>
  </si>
  <si>
    <t>Vingåker</t>
  </si>
  <si>
    <t>Kilsmo</t>
  </si>
  <si>
    <t>417</t>
  </si>
  <si>
    <t>v2</t>
  </si>
  <si>
    <t>Hallsbergs rangerbangård</t>
  </si>
  <si>
    <t>v3</t>
  </si>
  <si>
    <t>73</t>
  </si>
  <si>
    <t>79</t>
  </si>
  <si>
    <t>80</t>
  </si>
  <si>
    <t>Ub sp</t>
  </si>
  <si>
    <t>154a</t>
  </si>
  <si>
    <t>154</t>
  </si>
  <si>
    <t>421</t>
  </si>
  <si>
    <t>420</t>
  </si>
  <si>
    <t>422</t>
  </si>
  <si>
    <t>252</t>
  </si>
  <si>
    <t>253</t>
  </si>
  <si>
    <t>404</t>
  </si>
  <si>
    <t>418</t>
  </si>
  <si>
    <t>Malmsjö</t>
  </si>
  <si>
    <t>bv-stick</t>
  </si>
  <si>
    <t>Södertälje syd övre</t>
  </si>
  <si>
    <t>419</t>
  </si>
  <si>
    <t>Hpbg</t>
  </si>
  <si>
    <t>Hallsbergs personbangård</t>
  </si>
  <si>
    <t>Katrineholms central</t>
  </si>
  <si>
    <t>bv</t>
  </si>
  <si>
    <t>Vagnhärad</t>
  </si>
  <si>
    <t>Lästringe</t>
  </si>
  <si>
    <t>Nyköpings central</t>
  </si>
  <si>
    <t>Kolmården</t>
  </si>
  <si>
    <t>429</t>
  </si>
  <si>
    <t>Uppsala central</t>
  </si>
  <si>
    <t>430</t>
  </si>
  <si>
    <t>Knivsta</t>
  </si>
  <si>
    <t>431</t>
  </si>
  <si>
    <t>Sala</t>
  </si>
  <si>
    <t>kalkst</t>
  </si>
  <si>
    <t>433</t>
  </si>
  <si>
    <t>Häggvik</t>
  </si>
  <si>
    <t>bv2</t>
  </si>
  <si>
    <t>Rotebro</t>
  </si>
  <si>
    <t>g1</t>
  </si>
  <si>
    <t>Upplands Väsby</t>
  </si>
  <si>
    <t>Rosersberg</t>
  </si>
  <si>
    <t>Märsta</t>
  </si>
  <si>
    <t>434</t>
  </si>
  <si>
    <t>Storvreta</t>
  </si>
  <si>
    <t>Örbyhus</t>
  </si>
  <si>
    <t>444</t>
  </si>
  <si>
    <t>Bro</t>
  </si>
  <si>
    <t>gasolsp</t>
  </si>
  <si>
    <t>Enköping</t>
  </si>
  <si>
    <t>Tortuna</t>
  </si>
  <si>
    <t>445</t>
  </si>
  <si>
    <t>Jakobsberg</t>
  </si>
  <si>
    <t>Kallhäll</t>
  </si>
  <si>
    <t>Kungsängen</t>
  </si>
  <si>
    <t>450</t>
  </si>
  <si>
    <t>Et</t>
  </si>
  <si>
    <t>Eskilstuna central</t>
  </si>
  <si>
    <t>28a</t>
  </si>
  <si>
    <t>451</t>
  </si>
  <si>
    <t>Grundbro</t>
  </si>
  <si>
    <t>sky2</t>
  </si>
  <si>
    <t>476</t>
  </si>
  <si>
    <t>Västerhaninge</t>
  </si>
  <si>
    <t>Jordbro</t>
  </si>
  <si>
    <t>Farsta strand</t>
  </si>
  <si>
    <t>477</t>
  </si>
  <si>
    <t>N</t>
  </si>
  <si>
    <t>1,204-203</t>
  </si>
  <si>
    <t>Hemfosa</t>
  </si>
  <si>
    <t>492</t>
  </si>
  <si>
    <t>502</t>
  </si>
  <si>
    <t>bv3</t>
  </si>
  <si>
    <t>Linköpings central</t>
  </si>
  <si>
    <t>bv1</t>
  </si>
  <si>
    <t>bv4</t>
  </si>
  <si>
    <t>21a</t>
  </si>
  <si>
    <t>503</t>
  </si>
  <si>
    <t>Norrköpings central</t>
  </si>
  <si>
    <t>504</t>
  </si>
  <si>
    <t>I Gillin</t>
  </si>
  <si>
    <t>Y Gillin</t>
  </si>
  <si>
    <t>5b</t>
  </si>
  <si>
    <t>6b</t>
  </si>
  <si>
    <t>505</t>
  </si>
  <si>
    <t>Åby södra</t>
  </si>
  <si>
    <t>u4</t>
  </si>
  <si>
    <t>Fiskeby</t>
  </si>
  <si>
    <t>u5</t>
  </si>
  <si>
    <t>Kimstad</t>
  </si>
  <si>
    <t>Gistad</t>
  </si>
  <si>
    <t>Linghem</t>
  </si>
  <si>
    <t>Mantorp</t>
  </si>
  <si>
    <t>512</t>
  </si>
  <si>
    <t>Finnerödja</t>
  </si>
  <si>
    <t>Gårdsjö</t>
  </si>
  <si>
    <t>bv5</t>
  </si>
  <si>
    <t>Slätte</t>
  </si>
  <si>
    <t>Töreboda</t>
  </si>
  <si>
    <t>omformar</t>
  </si>
  <si>
    <t>Moholm</t>
  </si>
  <si>
    <t>Väring</t>
  </si>
  <si>
    <t>Skövde central</t>
  </si>
  <si>
    <t>Stenstorp</t>
  </si>
  <si>
    <t>Falköpings central</t>
  </si>
  <si>
    <t>522</t>
  </si>
  <si>
    <t>Motala central</t>
  </si>
  <si>
    <t>Skänninge</t>
  </si>
  <si>
    <t>524</t>
  </si>
  <si>
    <t>Kumla</t>
  </si>
  <si>
    <t>Frövi</t>
  </si>
  <si>
    <t>527</t>
  </si>
  <si>
    <t>sky29-s</t>
  </si>
  <si>
    <t>Örebro central</t>
  </si>
  <si>
    <t>bv-spår</t>
  </si>
  <si>
    <t>552</t>
  </si>
  <si>
    <t>Lyrestad</t>
  </si>
  <si>
    <t>Mariestad</t>
  </si>
  <si>
    <t>Lidköping</t>
  </si>
  <si>
    <t>Lovene</t>
  </si>
  <si>
    <t>563</t>
  </si>
  <si>
    <t>Finspång</t>
  </si>
  <si>
    <t>66b</t>
  </si>
  <si>
    <t>Göteborg Sävenäs</t>
  </si>
  <si>
    <t>65b</t>
  </si>
  <si>
    <t>64b</t>
  </si>
  <si>
    <t>63b</t>
  </si>
  <si>
    <t>66a</t>
  </si>
  <si>
    <t>65a</t>
  </si>
  <si>
    <t>64a</t>
  </si>
  <si>
    <t>63a</t>
  </si>
  <si>
    <t>5go</t>
  </si>
  <si>
    <t>Göteborgs central</t>
  </si>
  <si>
    <t>10go</t>
  </si>
  <si>
    <t>7go</t>
  </si>
  <si>
    <t>11go</t>
  </si>
  <si>
    <t>8go</t>
  </si>
  <si>
    <t>9go</t>
  </si>
  <si>
    <t>48</t>
  </si>
  <si>
    <t>45</t>
  </si>
  <si>
    <t>Göteborg Marieholm</t>
  </si>
  <si>
    <t>602</t>
  </si>
  <si>
    <t>Sävenäs rangerbangård</t>
  </si>
  <si>
    <t>värmespr</t>
  </si>
  <si>
    <t>603</t>
  </si>
  <si>
    <t>Göteborg Kville</t>
  </si>
  <si>
    <t>Göteborg Skandiahamnen</t>
  </si>
  <si>
    <t>611</t>
  </si>
  <si>
    <t>Floby</t>
  </si>
  <si>
    <t>l3</t>
  </si>
  <si>
    <t>l2</t>
  </si>
  <si>
    <t>l1</t>
  </si>
  <si>
    <t>Vårgårda</t>
  </si>
  <si>
    <t>Algutsgården</t>
  </si>
  <si>
    <t>612</t>
  </si>
  <si>
    <t>Norsesund västra</t>
  </si>
  <si>
    <t>621</t>
  </si>
  <si>
    <t>Munkedal</t>
  </si>
  <si>
    <t>Dingle</t>
  </si>
  <si>
    <t>2,1</t>
  </si>
  <si>
    <t>Tanum</t>
  </si>
  <si>
    <t>Skee</t>
  </si>
  <si>
    <t>Strömstad</t>
  </si>
  <si>
    <t>625</t>
  </si>
  <si>
    <t>Stenungsund</t>
  </si>
  <si>
    <t>626</t>
  </si>
  <si>
    <t>Mölndals nedre</t>
  </si>
  <si>
    <t>bv-7</t>
  </si>
  <si>
    <t>Kungsbacka</t>
  </si>
  <si>
    <t>627</t>
  </si>
  <si>
    <t>Lekarekulle</t>
  </si>
  <si>
    <t>utdr.n</t>
  </si>
  <si>
    <t>fril1</t>
  </si>
  <si>
    <t>Tyllered</t>
  </si>
  <si>
    <t>Falkenberg personstation</t>
  </si>
  <si>
    <t>Brännarp</t>
  </si>
  <si>
    <t>628</t>
  </si>
  <si>
    <t>Laholm västra</t>
  </si>
  <si>
    <t>Båstad norra</t>
  </si>
  <si>
    <t>629</t>
  </si>
  <si>
    <t>Falkenbergs godsstation</t>
  </si>
  <si>
    <t>39asb39a</t>
  </si>
  <si>
    <t>630</t>
  </si>
  <si>
    <t>Halmstads central</t>
  </si>
  <si>
    <t>elloksp.</t>
  </si>
  <si>
    <t>hnj 3</t>
  </si>
  <si>
    <t>frilast2</t>
  </si>
  <si>
    <t>hnj 2</t>
  </si>
  <si>
    <t>hnj 4</t>
  </si>
  <si>
    <t>B2</t>
  </si>
  <si>
    <t>hnj 1</t>
  </si>
  <si>
    <t>hnj 6</t>
  </si>
  <si>
    <t>tank sp3</t>
  </si>
  <si>
    <t>tank sp2</t>
  </si>
  <si>
    <t>tank sp1</t>
  </si>
  <si>
    <t>631</t>
  </si>
  <si>
    <t>utdrag3</t>
  </si>
  <si>
    <t>Kil</t>
  </si>
  <si>
    <t>utdrag1</t>
  </si>
  <si>
    <t>utdrag2</t>
  </si>
  <si>
    <t>maskin1</t>
  </si>
  <si>
    <t>utdrag4</t>
  </si>
  <si>
    <t>utdrag6</t>
  </si>
  <si>
    <t>utdrag5</t>
  </si>
  <si>
    <t>Högboda</t>
  </si>
  <si>
    <t>Arvika</t>
  </si>
  <si>
    <t>Åmotfors</t>
  </si>
  <si>
    <t>Charlottenberg</t>
  </si>
  <si>
    <t>634</t>
  </si>
  <si>
    <t>Bohus</t>
  </si>
  <si>
    <t>635</t>
  </si>
  <si>
    <t>Öxnered</t>
  </si>
  <si>
    <t>Trollhättan</t>
  </si>
  <si>
    <t>636</t>
  </si>
  <si>
    <t>Dals Rostock</t>
  </si>
  <si>
    <t>Bäckefors</t>
  </si>
  <si>
    <t>Ed</t>
  </si>
  <si>
    <t>637</t>
  </si>
  <si>
    <t>Edsvalla</t>
  </si>
  <si>
    <t>Grums</t>
  </si>
  <si>
    <t>Segmon</t>
  </si>
  <si>
    <t>Värmlands Bro</t>
  </si>
  <si>
    <t>Säffle</t>
  </si>
  <si>
    <t>Åmål</t>
  </si>
  <si>
    <t>Tösse</t>
  </si>
  <si>
    <t>sunnanå</t>
  </si>
  <si>
    <t>Mellerud</t>
  </si>
  <si>
    <t>Brålanda</t>
  </si>
  <si>
    <t>640</t>
  </si>
  <si>
    <t>term.17</t>
  </si>
  <si>
    <t>Halmstad rangerbangård</t>
  </si>
  <si>
    <t>term.18</t>
  </si>
  <si>
    <t>641</t>
  </si>
  <si>
    <t>Härryda</t>
  </si>
  <si>
    <t>Hindås</t>
  </si>
  <si>
    <t>Bollebygd</t>
  </si>
  <si>
    <t>Sandared</t>
  </si>
  <si>
    <t>651</t>
  </si>
  <si>
    <t>Ryr</t>
  </si>
  <si>
    <t>Uddevalla central</t>
  </si>
  <si>
    <t>banm.sp</t>
  </si>
  <si>
    <t>slängom3</t>
  </si>
  <si>
    <t>slängom</t>
  </si>
  <si>
    <t>slängom1</t>
  </si>
  <si>
    <t>652</t>
  </si>
  <si>
    <t>Vänersborg central</t>
  </si>
  <si>
    <t>653</t>
  </si>
  <si>
    <t>Håkantorp</t>
  </si>
  <si>
    <t>Vara</t>
  </si>
  <si>
    <t>Vedum</t>
  </si>
  <si>
    <t>655</t>
  </si>
  <si>
    <t>Borås central</t>
  </si>
  <si>
    <t>64</t>
  </si>
  <si>
    <t>68</t>
  </si>
  <si>
    <t>69</t>
  </si>
  <si>
    <t>70</t>
  </si>
  <si>
    <t>75</t>
  </si>
  <si>
    <t>74</t>
  </si>
  <si>
    <t>656</t>
  </si>
  <si>
    <t>Horred</t>
  </si>
  <si>
    <t>Veddige</t>
  </si>
  <si>
    <t>661</t>
  </si>
  <si>
    <t>Rottneros</t>
  </si>
  <si>
    <t>Sunne</t>
  </si>
  <si>
    <t>Lysvik</t>
  </si>
  <si>
    <t>Torsby</t>
  </si>
  <si>
    <t>662</t>
  </si>
  <si>
    <t>Åsensbruk</t>
  </si>
  <si>
    <t>kalles</t>
  </si>
  <si>
    <t>Billingsfors</t>
  </si>
  <si>
    <t>710</t>
  </si>
  <si>
    <t>Vartofta</t>
  </si>
  <si>
    <t>711</t>
  </si>
  <si>
    <t>Sandhem</t>
  </si>
  <si>
    <t>Mullsjö</t>
  </si>
  <si>
    <t>Habo</t>
  </si>
  <si>
    <t>Bankeryd</t>
  </si>
  <si>
    <t>Jönköpings central</t>
  </si>
  <si>
    <t>Huskvarna</t>
  </si>
  <si>
    <t>Tenhult</t>
  </si>
  <si>
    <t>Äng</t>
  </si>
  <si>
    <t>715</t>
  </si>
  <si>
    <t>Jönköpings godsbangård</t>
  </si>
  <si>
    <t>720</t>
  </si>
  <si>
    <t>Bor</t>
  </si>
  <si>
    <t>Rydaholm</t>
  </si>
  <si>
    <t>721</t>
  </si>
  <si>
    <t>Aplared</t>
  </si>
  <si>
    <t>Hillared</t>
  </si>
  <si>
    <t>Limmared</t>
  </si>
  <si>
    <t>Grimsås</t>
  </si>
  <si>
    <t>Gnosjö</t>
  </si>
  <si>
    <t>Hillerstorp</t>
  </si>
  <si>
    <t>731</t>
  </si>
  <si>
    <t>Månsarp</t>
  </si>
  <si>
    <t>732</t>
  </si>
  <si>
    <t>Stolpen</t>
  </si>
  <si>
    <t>Malmbäck</t>
  </si>
  <si>
    <t>Vaggeryd</t>
  </si>
  <si>
    <t>Skillingaryd</t>
  </si>
  <si>
    <t>Hörle</t>
  </si>
  <si>
    <t>Forsheda</t>
  </si>
  <si>
    <t>Reftele</t>
  </si>
  <si>
    <t>Smålandsstenar</t>
  </si>
  <si>
    <t>733</t>
  </si>
  <si>
    <t>Brännögård</t>
  </si>
  <si>
    <t>Torup</t>
  </si>
  <si>
    <t>735</t>
  </si>
  <si>
    <t>Hyltebruk</t>
  </si>
  <si>
    <t>810</t>
  </si>
  <si>
    <t>Mjölby</t>
  </si>
  <si>
    <t>811</t>
  </si>
  <si>
    <t>Boxholm</t>
  </si>
  <si>
    <t>Sommen</t>
  </si>
  <si>
    <t>Tns</t>
  </si>
  <si>
    <t>Tranås</t>
  </si>
  <si>
    <t>304</t>
  </si>
  <si>
    <t>Frinnaryd</t>
  </si>
  <si>
    <t>Ralingsås</t>
  </si>
  <si>
    <t>Flisby</t>
  </si>
  <si>
    <t>Gamlarp</t>
  </si>
  <si>
    <t>813</t>
  </si>
  <si>
    <t>Grimstorp</t>
  </si>
  <si>
    <t>Aleholm</t>
  </si>
  <si>
    <t>Moheda</t>
  </si>
  <si>
    <t>814</t>
  </si>
  <si>
    <t>Alvesta</t>
  </si>
  <si>
    <t>4 Bg</t>
  </si>
  <si>
    <t>Vislanda</t>
  </si>
  <si>
    <t>Eneryda</t>
  </si>
  <si>
    <t>Älmhult</t>
  </si>
  <si>
    <t>815</t>
  </si>
  <si>
    <t>Hästveda</t>
  </si>
  <si>
    <t>816</t>
  </si>
  <si>
    <t>9g</t>
  </si>
  <si>
    <t>Nässjö central</t>
  </si>
  <si>
    <t>10g</t>
  </si>
  <si>
    <t>21r</t>
  </si>
  <si>
    <t>5g</t>
  </si>
  <si>
    <t>6g</t>
  </si>
  <si>
    <t>7g</t>
  </si>
  <si>
    <t>817</t>
  </si>
  <si>
    <t>u1</t>
  </si>
  <si>
    <t>u6</t>
  </si>
  <si>
    <t>u2</t>
  </si>
  <si>
    <t>u3</t>
  </si>
  <si>
    <t>820</t>
  </si>
  <si>
    <t>821</t>
  </si>
  <si>
    <t>Växjö</t>
  </si>
  <si>
    <t>822</t>
  </si>
  <si>
    <t>Hovmantorp</t>
  </si>
  <si>
    <t>Lessebo</t>
  </si>
  <si>
    <t>Emmaboda</t>
  </si>
  <si>
    <t>823</t>
  </si>
  <si>
    <t>Spjutsbygd</t>
  </si>
  <si>
    <t>Karlskrona central</t>
  </si>
  <si>
    <t>824</t>
  </si>
  <si>
    <t>Fredrikslund</t>
  </si>
  <si>
    <t>827</t>
  </si>
  <si>
    <t>Kalmar södra</t>
  </si>
  <si>
    <t>316</t>
  </si>
  <si>
    <t>319</t>
  </si>
  <si>
    <t>318</t>
  </si>
  <si>
    <t>Kalmar central</t>
  </si>
  <si>
    <t>829</t>
  </si>
  <si>
    <t>Ekenässjön</t>
  </si>
  <si>
    <t>Vetlanda</t>
  </si>
  <si>
    <t>831</t>
  </si>
  <si>
    <t>Eksjö</t>
  </si>
  <si>
    <t>832</t>
  </si>
  <si>
    <t>Hultsfred</t>
  </si>
  <si>
    <t>Mörlunda</t>
  </si>
  <si>
    <t>Berga</t>
  </si>
  <si>
    <t>833</t>
  </si>
  <si>
    <t>Oskarshamn</t>
  </si>
  <si>
    <t>841</t>
  </si>
  <si>
    <t>Rimforsa</t>
  </si>
  <si>
    <t>Södra Vi</t>
  </si>
  <si>
    <t>Vimmerby</t>
  </si>
  <si>
    <t>843</t>
  </si>
  <si>
    <t>Bjärka-Säby</t>
  </si>
  <si>
    <t>845</t>
  </si>
  <si>
    <t>Gamleby</t>
  </si>
  <si>
    <t>Västervik</t>
  </si>
  <si>
    <t>851</t>
  </si>
  <si>
    <t>Hökön</t>
  </si>
  <si>
    <t>Olofström</t>
  </si>
  <si>
    <t>872</t>
  </si>
  <si>
    <t>Kvillsfors</t>
  </si>
  <si>
    <t>876</t>
  </si>
  <si>
    <t>Blomstermåla</t>
  </si>
  <si>
    <t>11a</t>
  </si>
  <si>
    <t>901</t>
  </si>
  <si>
    <t>Malmö central</t>
  </si>
  <si>
    <t>76</t>
  </si>
  <si>
    <t>67</t>
  </si>
  <si>
    <t>902</t>
  </si>
  <si>
    <t>Malmö godsbangård</t>
  </si>
  <si>
    <t>40g</t>
  </si>
  <si>
    <t>41g</t>
  </si>
  <si>
    <t>AC15-16,[Saknas],ej el</t>
  </si>
  <si>
    <t>13v</t>
  </si>
  <si>
    <t>1g</t>
  </si>
  <si>
    <t>12a</t>
  </si>
  <si>
    <t>13a</t>
  </si>
  <si>
    <t>11b</t>
  </si>
  <si>
    <t>11c</t>
  </si>
  <si>
    <t>12c</t>
  </si>
  <si>
    <t>13b</t>
  </si>
  <si>
    <t>903</t>
  </si>
  <si>
    <t>80g</t>
  </si>
  <si>
    <t>Helsingborgs godsbangård</t>
  </si>
  <si>
    <t>79g</t>
  </si>
  <si>
    <t>78g</t>
  </si>
  <si>
    <t>77g</t>
  </si>
  <si>
    <t>75g</t>
  </si>
  <si>
    <t>76g</t>
  </si>
  <si>
    <t>904</t>
  </si>
  <si>
    <t>4cu</t>
  </si>
  <si>
    <t>Helsingborgs central</t>
  </si>
  <si>
    <t>908</t>
  </si>
  <si>
    <t>337</t>
  </si>
  <si>
    <t>Hm</t>
  </si>
  <si>
    <t>Hässleholm</t>
  </si>
  <si>
    <t>909</t>
  </si>
  <si>
    <t>321</t>
  </si>
  <si>
    <t>320</t>
  </si>
  <si>
    <t>310</t>
  </si>
  <si>
    <t>314</t>
  </si>
  <si>
    <t>300</t>
  </si>
  <si>
    <t>912</t>
  </si>
  <si>
    <t>Stehag</t>
  </si>
  <si>
    <t>Eslöv</t>
  </si>
  <si>
    <t>Örtofta</t>
  </si>
  <si>
    <t>Tornhill</t>
  </si>
  <si>
    <t>Lund c</t>
  </si>
  <si>
    <t>914</t>
  </si>
  <si>
    <t>Trg</t>
  </si>
  <si>
    <t>Trelleborg</t>
  </si>
  <si>
    <t>93</t>
  </si>
  <si>
    <t>919</t>
  </si>
  <si>
    <t>Svågertorp</t>
  </si>
  <si>
    <t>923</t>
  </si>
  <si>
    <t>Hasslarp</t>
  </si>
  <si>
    <t>924</t>
  </si>
  <si>
    <t>Billesholm</t>
  </si>
  <si>
    <t>926</t>
  </si>
  <si>
    <t>Teckomatorp</t>
  </si>
  <si>
    <t>931</t>
  </si>
  <si>
    <t>Markaryd</t>
  </si>
  <si>
    <t>Genevad</t>
  </si>
  <si>
    <t>932</t>
  </si>
  <si>
    <t>Västra Torup</t>
  </si>
  <si>
    <t>Perstorp</t>
  </si>
  <si>
    <t>Klippan</t>
  </si>
  <si>
    <t>933</t>
  </si>
  <si>
    <t>Mörarp</t>
  </si>
  <si>
    <t>Åstorp</t>
  </si>
  <si>
    <t>937</t>
  </si>
  <si>
    <t>Landskrona Östra</t>
  </si>
  <si>
    <t>938</t>
  </si>
  <si>
    <t>940</t>
  </si>
  <si>
    <t>Kg</t>
  </si>
  <si>
    <t>Kävlinge</t>
  </si>
  <si>
    <t>941</t>
  </si>
  <si>
    <t>Vinslöv</t>
  </si>
  <si>
    <t>942</t>
  </si>
  <si>
    <t>Crgb</t>
  </si>
  <si>
    <t>Kristianstad GBG</t>
  </si>
  <si>
    <t>943</t>
  </si>
  <si>
    <t>Bromölla</t>
  </si>
  <si>
    <t>Sölvesborg</t>
  </si>
  <si>
    <t>Sandbäck</t>
  </si>
  <si>
    <t>Karlshamn</t>
  </si>
  <si>
    <t>Ronneby</t>
  </si>
  <si>
    <t>952</t>
  </si>
  <si>
    <t>Åhus</t>
  </si>
  <si>
    <t>961</t>
  </si>
  <si>
    <t>Ystad</t>
  </si>
  <si>
    <t>962</t>
  </si>
  <si>
    <t>Uppställningsspår</t>
  </si>
  <si>
    <t>Trafikplats</t>
  </si>
  <si>
    <t>spårnummer</t>
  </si>
  <si>
    <t>Längd uppställning (m)</t>
  </si>
  <si>
    <t>Notering</t>
  </si>
  <si>
    <t>Se flik kommande ändringar</t>
  </si>
  <si>
    <t>Signatur</t>
  </si>
  <si>
    <t>Planerad trafikstart</t>
  </si>
  <si>
    <t>Åtgärd/förändring på trafikplatsen</t>
  </si>
  <si>
    <t>driftplats</t>
  </si>
  <si>
    <t>Lappberg</t>
  </si>
  <si>
    <t>Sundsvalls central</t>
  </si>
  <si>
    <t>driftplatsdel</t>
  </si>
  <si>
    <t>Alingsås</t>
  </si>
  <si>
    <t>DATUM</t>
  </si>
  <si>
    <t>ÄNDRING</t>
  </si>
  <si>
    <t>Flik 1</t>
  </si>
  <si>
    <t>Innehållsförteckning och allmän information</t>
  </si>
  <si>
    <t>Flik 2</t>
  </si>
  <si>
    <t>Förklaringar av begrepp och förkortningar</t>
  </si>
  <si>
    <t>Flik 3</t>
  </si>
  <si>
    <t>Tillgängliga spår för uppställning (BIS-rapport*)</t>
  </si>
  <si>
    <t xml:space="preserve">Flik 4 </t>
  </si>
  <si>
    <t>Tillgängliga lastplatser</t>
  </si>
  <si>
    <t>Flik 5</t>
  </si>
  <si>
    <t>Tåg- och lokvärmeposter (BIS-rapport *)</t>
  </si>
  <si>
    <t>Flik 6</t>
  </si>
  <si>
    <t>Kommande ändringar på trafikplatser (uppgifter som inte ryms inom BIS)</t>
  </si>
  <si>
    <t>Flik 7</t>
  </si>
  <si>
    <t>*</t>
  </si>
  <si>
    <r>
      <t xml:space="preserve">BIS-rapport innebär att uppgifterna speglar hur anläggningen ser ut angivet datum i Trafikverkets BanInformationsSystem. Förändringar som genomförs efter angivet datum redovisas i fliken </t>
    </r>
    <r>
      <rPr>
        <b/>
        <i/>
        <sz val="12"/>
        <color theme="1"/>
        <rFont val="Calibri Light"/>
        <family val="2"/>
        <scheme val="major"/>
      </rPr>
      <t xml:space="preserve">Kommande ändringar. 
</t>
    </r>
    <r>
      <rPr>
        <b/>
        <sz val="12"/>
        <color theme="1"/>
        <rFont val="Calibri Light"/>
        <family val="2"/>
        <scheme val="major"/>
      </rPr>
      <t xml:space="preserve">
</t>
    </r>
  </si>
  <si>
    <t>Förklaringar, begrepp och förkortningar</t>
  </si>
  <si>
    <t>senast uppdaterad 2020-09-12</t>
  </si>
  <si>
    <t>Begrepp, förkortning</t>
  </si>
  <si>
    <t>Förklaring</t>
  </si>
  <si>
    <t>Kommentar</t>
  </si>
  <si>
    <t>1000V</t>
  </si>
  <si>
    <t>Tågvärmepost 1000V</t>
  </si>
  <si>
    <t>230V</t>
  </si>
  <si>
    <t>Lokvärmepost 230V</t>
  </si>
  <si>
    <t>400V</t>
  </si>
  <si>
    <t>Lokvärmepost 400V</t>
  </si>
  <si>
    <t xml:space="preserve">A  </t>
  </si>
  <si>
    <t>Linjekategori A: STAX 16 ton, STVM 5,0 tom/m</t>
  </si>
  <si>
    <t>Förkortning för avvikande huvudspår, se huvudspår</t>
  </si>
  <si>
    <t>B_5,6 (B1/5,6)</t>
  </si>
  <si>
    <t>Linjekategori B1/5,6: STAX 18 ton, STVM 5,6 ton/m</t>
  </si>
  <si>
    <t>Linjekategori B1: STAX 18 ton, STVM 5,0 ton/m</t>
  </si>
  <si>
    <t>Linjekategori B2: STAX 18 ton, STVM 6,4 ton/m</t>
  </si>
  <si>
    <t>Bandel definierar banans ekonomiska indelning. En bandel börjar och slutar i anslutning till en driftplats. Driftplats utan parantes innebär att driftplatsen ingår i den aktuella bandelen. Driftplats inom parantes t.ex. (Åstorp) innebär att driftplatsen inte ingår i bandelen utan bandelsgränsen ligger då vid infartssignalen eller motsvarande.</t>
  </si>
  <si>
    <t xml:space="preserve">För mer information om Trafikverkets bandelsindelning hänvisas till TDOK 2015:0096 </t>
  </si>
  <si>
    <t>Om det finns belysning i anslutning till spåret; värden: ja/nej/?</t>
  </si>
  <si>
    <t>Linjekategori C1: STAX 20 ton, STVM 5,0 ton/m</t>
  </si>
  <si>
    <t>Linjekategori C2: STAX 20 ton, STVM 6,4 ton/m</t>
  </si>
  <si>
    <t>Linjekategori D2: STAX 22,5 ton, STVM 6,4 ton/m</t>
  </si>
  <si>
    <t>Linjekategori E2: STAX 25 ton, STVM 6,4 ton/m</t>
  </si>
  <si>
    <t>Linjekategori E4: STAX 25 ton, STVM 8,0 ton/m</t>
  </si>
  <si>
    <t>Elektrifierad</t>
  </si>
  <si>
    <r>
      <t xml:space="preserve">Om spåret är elektrifierat, indelningar: AC15-16 (växelström 15 kV-16,7 Hz), AC15-16, ej el </t>
    </r>
    <r>
      <rPr>
        <sz val="9"/>
        <rFont val="Calibri Light"/>
        <family val="2"/>
      </rPr>
      <t>(del av spåret är elektrifierat med växelström 15 kV-16 Hz), ej el (spåret är inte elektrifierat)</t>
    </r>
  </si>
  <si>
    <t>Fysisk hinderfri längd (m)</t>
  </si>
  <si>
    <t>Längd i meter som kan användas för hinderfri uppställning mellan signaler eller hinderfria punkter.</t>
  </si>
  <si>
    <t>Anger om spåret primärt är avsett för arbetsfordon eller inte.</t>
  </si>
  <si>
    <t>Linjekategori G_12: STAX 30 ton, STVM 12 ton/m specialvagn</t>
  </si>
  <si>
    <t>Huvudspår</t>
  </si>
  <si>
    <t>Spår som är avsett för säkrad rörelse. 
nhsp = normalhuvudspår, 
ahsp= avvikande huvudspår</t>
  </si>
  <si>
    <t>Se mer i TDOK 2015:0309</t>
  </si>
  <si>
    <t xml:space="preserve">Bedömning av risker: 
1 = låg risk, 
3 = hög risk, 
? = ej inventerat. 
</t>
  </si>
  <si>
    <t>Bedömningen är underlag till användande av TDOK 2014:0415 (f.d. BVF 922) kap 8.</t>
  </si>
  <si>
    <t>Lastkaj</t>
  </si>
  <si>
    <t>last- och lossning , markyta med sido och/eller ändlastkaj</t>
  </si>
  <si>
    <t>Lastplats, typ av</t>
  </si>
  <si>
    <t>1. Lastplats med sido-/ändlastkaj
2. Lastplats med fri lastyta längs med spåret
3. Lastplats med både lastkaj och lastyta</t>
  </si>
  <si>
    <t>JNB-lastplats, dvs. lastplats till vilken TRV säljer kapacitet</t>
  </si>
  <si>
    <t>Lastyta</t>
  </si>
  <si>
    <t>last- och lossning på hårdgjord markyta</t>
  </si>
  <si>
    <t xml:space="preserve">En banans bärförmåga anges med största tillåtna axellast (STAX; ton) och största tillåtna vagnvikt per meter (STVM; ton/meter), vilket tillsammans anges som linjekategori enligt europeisk standard SS-EN 15528:2015. 
OBS endast de linjekategorier som är aktuella för tillgängliga spår för uppställning anges här.
</t>
  </si>
  <si>
    <t>Se mer Järnvägsnätsbeskrivningen kapitel 2.3.5 Egenskaper/Banans bärförmåga</t>
  </si>
  <si>
    <t>Längd uppställningsspår</t>
  </si>
  <si>
    <t>Användbar längd för uppställning, anges i meter</t>
  </si>
  <si>
    <t>Modell</t>
  </si>
  <si>
    <t>Modell för tåg- och lokvärmepost; 1000V, 400V eller 230V</t>
  </si>
  <si>
    <t>förkortning för normalhuvudspår</t>
  </si>
  <si>
    <t>I kolumnen noteras när en uppgift börjar gälla eller slutar gälla.</t>
  </si>
  <si>
    <t>Parkeringskrav uppfyllda</t>
  </si>
  <si>
    <r>
      <t>Om spåret uppfyller kraven för parkeringsspår enligt TDOK 2015:0309  avseende lutning och skydd mot huvudspår (skyddsväxel/spårspärr). Anges: Ja/Nej/? där: ?</t>
    </r>
    <r>
      <rPr>
        <i/>
        <sz val="9"/>
        <rFont val="Calibri Light"/>
        <family val="2"/>
      </rPr>
      <t xml:space="preserve"> = sidospår ej uppmätta och uppfyller därför inte kraven på parkeringsspår</t>
    </r>
  </si>
  <si>
    <t>"Parkeringsspår" anger bara spårets tekniska egenskap och inte dess praktiska funktion eller användning (se mer TDOK 2015:0309, modul 11, avsnitt 8.1)</t>
  </si>
  <si>
    <t>Datum när trafikplatsen beräknas öppnas för trafik</t>
  </si>
  <si>
    <t>Plattform</t>
  </si>
  <si>
    <t>Längd: Total längd på plattform,en plattform kan vara delad i flera rader och uppdelad i meter/del. Höjd: Hög=0,73m, Låg=0,35m, Mellan=0,58m, TSD hög=0,76m, TSD mellan=0,55m.</t>
  </si>
  <si>
    <t>Sida</t>
  </si>
  <si>
    <t>Om tåg eller lokvärmepost finns på höger (h), vänster (v) eller kan nås från båda spår (b) utifrån spårets längdmätning/längdriktning</t>
  </si>
  <si>
    <t>Andra spår än huvudspår, vanligen inte signalreglerade spår.</t>
  </si>
  <si>
    <t>Förkortning för trafikplatsnamn, fastställs av Transportstyrelsen</t>
  </si>
  <si>
    <t>Spårlängd brutto</t>
  </si>
  <si>
    <t>Spårets totala spårlängd</t>
  </si>
  <si>
    <t>Spårnummer eller spårnamn</t>
  </si>
  <si>
    <t>Spårnummer enligt fastställd bangårdsplan</t>
  </si>
  <si>
    <t>Förkortning för sidospår</t>
  </si>
  <si>
    <t>STAX</t>
  </si>
  <si>
    <t>Förkortning för största tillåtna axellast, anges i ton</t>
  </si>
  <si>
    <t>STVM</t>
  </si>
  <si>
    <t>Förkortning för största tillåtna vagnvikt per meter, anges i ton/meter</t>
  </si>
  <si>
    <t>Trafikplats (namn)</t>
  </si>
  <si>
    <t>Platsnamn för driftplats, linjeplats, hållplats, driftplatsdel eller hållställe</t>
  </si>
  <si>
    <t>Spår som är lämpliga för tjänsten "uppställning"</t>
  </si>
  <si>
    <t>Km</t>
  </si>
  <si>
    <t>+m</t>
  </si>
  <si>
    <t>UNE</t>
  </si>
  <si>
    <t>Pl/Str</t>
  </si>
  <si>
    <t>objnr</t>
  </si>
  <si>
    <t>Typ</t>
  </si>
  <si>
    <t>Värmepost modell</t>
  </si>
  <si>
    <t>Plats(förkl.)</t>
  </si>
  <si>
    <t/>
  </si>
  <si>
    <t>h</t>
  </si>
  <si>
    <t>Kmb</t>
  </si>
  <si>
    <t>Tåg v post</t>
  </si>
  <si>
    <t>JACO-02</t>
  </si>
  <si>
    <t>v</t>
  </si>
  <si>
    <t>Tågv.trf</t>
  </si>
  <si>
    <t>-</t>
  </si>
  <si>
    <t>Övrig post</t>
  </si>
  <si>
    <t>400V 32A</t>
  </si>
  <si>
    <t>Ellok post</t>
  </si>
  <si>
    <t>230V 16Hz</t>
  </si>
  <si>
    <t>Lokv.trf</t>
  </si>
  <si>
    <t>400V 16A</t>
  </si>
  <si>
    <t>Uttagspost</t>
  </si>
  <si>
    <t>Kia</t>
  </si>
  <si>
    <t>Trafo ellokvärme</t>
  </si>
  <si>
    <t>Ellokvärme</t>
  </si>
  <si>
    <t>D lok post</t>
  </si>
  <si>
    <t>400V 63A</t>
  </si>
  <si>
    <t>Bdn</t>
  </si>
  <si>
    <t>Br 4</t>
  </si>
  <si>
    <t>St 30 Mellan Br 9-Br 10</t>
  </si>
  <si>
    <t>Br 11</t>
  </si>
  <si>
    <t>st 35</t>
  </si>
  <si>
    <t>st 38</t>
  </si>
  <si>
    <t>Avståndsmanövrerad</t>
  </si>
  <si>
    <t>JACO-91</t>
  </si>
  <si>
    <t>Le</t>
  </si>
  <si>
    <t>JACO-99</t>
  </si>
  <si>
    <t>Värmepost typ: 15/0,1 kV 16 Hz</t>
  </si>
  <si>
    <t>JACO-98</t>
  </si>
  <si>
    <t>m1</t>
  </si>
  <si>
    <t>Hp</t>
  </si>
  <si>
    <t>JACO-M15</t>
  </si>
  <si>
    <t>E</t>
  </si>
  <si>
    <t>Vns</t>
  </si>
  <si>
    <t>Trafotyp OEKH9178</t>
  </si>
  <si>
    <t>Ptå</t>
  </si>
  <si>
    <t>3 ~ 400 V</t>
  </si>
  <si>
    <t>Söv</t>
  </si>
  <si>
    <t>Kabeldon</t>
  </si>
  <si>
    <t>Green Cargo äger värmeposten med eget el-abonnemang</t>
  </si>
  <si>
    <t>Uågb</t>
  </si>
  <si>
    <t>Hod</t>
  </si>
  <si>
    <t>Ly</t>
  </si>
  <si>
    <t>230V 50Hz</t>
  </si>
  <si>
    <t>Ök</t>
  </si>
  <si>
    <t>Ara</t>
  </si>
  <si>
    <t>Arnäsvall</t>
  </si>
  <si>
    <t>Åg</t>
  </si>
  <si>
    <t>fabrikat Rich Phifer typ KTOS-O År 1966 9001</t>
  </si>
  <si>
    <t>lokst1</t>
  </si>
  <si>
    <t>Åggb</t>
  </si>
  <si>
    <t>Ls</t>
  </si>
  <si>
    <t>32A</t>
  </si>
  <si>
    <t>Lantmanna</t>
  </si>
  <si>
    <t>Du</t>
  </si>
  <si>
    <t>Möre OEKH 9178 H: serienr 1002083</t>
  </si>
  <si>
    <t>500 kVA typ KYMP 24NA 500 strömberg nr 5178653</t>
  </si>
  <si>
    <t>3,4</t>
  </si>
  <si>
    <t>städ,upst1</t>
  </si>
  <si>
    <t>Typ OEKH 9178 H serienr:1002085</t>
  </si>
  <si>
    <t>OEKH9178 H: serienr 1002084</t>
  </si>
  <si>
    <t>Str</t>
  </si>
  <si>
    <t>500 kVA: OEKH 9178: serienr 1301790</t>
  </si>
  <si>
    <t>Ös</t>
  </si>
  <si>
    <t>Hsd</t>
  </si>
  <si>
    <t>Möre OEKH 9178 H serienr 0702415</t>
  </si>
  <si>
    <t>500 kVA Serie.Nr: 0300099</t>
  </si>
  <si>
    <t>500 kVA Serie.Nr: 3714926  Asea</t>
  </si>
  <si>
    <t>Markplacerad</t>
  </si>
  <si>
    <t>TVP1-T51/348</t>
  </si>
  <si>
    <t>200</t>
  </si>
  <si>
    <t>Gä</t>
  </si>
  <si>
    <t>? JACO</t>
  </si>
  <si>
    <t>202</t>
  </si>
  <si>
    <t>201</t>
  </si>
  <si>
    <t>500 kVA Serienr 2869121</t>
  </si>
  <si>
    <t>500kVA Serienr 0102152</t>
  </si>
  <si>
    <t>Fisksticken</t>
  </si>
  <si>
    <t>100 kVA</t>
  </si>
  <si>
    <t>ASEA</t>
  </si>
  <si>
    <t>Strömsberg</t>
  </si>
  <si>
    <t>Avky</t>
  </si>
  <si>
    <t>För T44</t>
  </si>
  <si>
    <t>RC</t>
  </si>
  <si>
    <t>Fgc</t>
  </si>
  <si>
    <t>Fln</t>
  </si>
  <si>
    <t>Möre Trafo</t>
  </si>
  <si>
    <t>Vå</t>
  </si>
  <si>
    <t>U</t>
  </si>
  <si>
    <t>Khn</t>
  </si>
  <si>
    <t>yx 1</t>
  </si>
  <si>
    <t>Cst</t>
  </si>
  <si>
    <t>Tillverkare Norralid AB 1987</t>
  </si>
  <si>
    <t>U1</t>
  </si>
  <si>
    <t>U3</t>
  </si>
  <si>
    <t>17b</t>
  </si>
  <si>
    <t>N1</t>
  </si>
  <si>
    <t>19b</t>
  </si>
  <si>
    <t>Lokvärmetrafo i stolpe 21</t>
  </si>
  <si>
    <t>g8</t>
  </si>
  <si>
    <t>År:1988, Nr:5178650, Strömberg 500kVA</t>
  </si>
  <si>
    <t>År:1988, Nr:5178651, Strömberg 500kVA</t>
  </si>
  <si>
    <t>År:1988, Nr:5178652, Strömberg 500kVA</t>
  </si>
  <si>
    <t>År:1988, Nr:5178407, Strömberg 500kVA</t>
  </si>
  <si>
    <t>År:1988, Nr:5178406, Strömberg 500kVA</t>
  </si>
  <si>
    <t>År:1988, Nr:5178415, Strömberg 500kVA</t>
  </si>
  <si>
    <t>g7</t>
  </si>
  <si>
    <t>År:1988, Nr:5178414, Strömberg 500kVA</t>
  </si>
  <si>
    <t>År:1988, Nr:5178411, Strömberg 500kVA</t>
  </si>
  <si>
    <t>År:1988, Nr:5178413, Strömberg 500kVA</t>
  </si>
  <si>
    <t>År:1988, Nr:5178409, Strömberg 500kVA</t>
  </si>
  <si>
    <t>År:1988, Nr:5178408, Strömberg 500kVA</t>
  </si>
  <si>
    <t>År:1988, Nr:5178410, Strömberg 500kVA</t>
  </si>
  <si>
    <t>e3</t>
  </si>
  <si>
    <t>Jaco 363-8</t>
  </si>
  <si>
    <t>E7n</t>
  </si>
  <si>
    <t>E6n</t>
  </si>
  <si>
    <t>Udl</t>
  </si>
  <si>
    <t>Hgl</t>
  </si>
  <si>
    <t>JACO Hgl 14</t>
  </si>
  <si>
    <t>d1</t>
  </si>
  <si>
    <t>T2, matn.spår 13.  Nr. EOS 661.  500kVA 16000V/ 1000-800V ,</t>
  </si>
  <si>
    <t>So</t>
  </si>
  <si>
    <t>SJ Gul</t>
  </si>
  <si>
    <t>JACO-14</t>
  </si>
  <si>
    <t>Jaco 15</t>
  </si>
  <si>
    <t>Tm</t>
  </si>
  <si>
    <t>Frånskiljare Ö3 öppen " Får ej manövreras"</t>
  </si>
  <si>
    <t>Jaco M02</t>
  </si>
  <si>
    <t>Jaco</t>
  </si>
  <si>
    <t>Flyttad från spår 1 km 2+932 (stolpe 9H) 2005</t>
  </si>
  <si>
    <t>Typ Variator 1x400V/32A+2x230/16A</t>
  </si>
  <si>
    <t>Sub</t>
  </si>
  <si>
    <t>ASEA, +16A ABB</t>
  </si>
  <si>
    <t>Sundbyberg</t>
  </si>
  <si>
    <t>16A 50Hz. Till arbetsmaskiner</t>
  </si>
  <si>
    <t>E1</t>
  </si>
  <si>
    <t>Cewe</t>
  </si>
  <si>
    <t>Lokvärme T-5-5-AB, Lv 1</t>
  </si>
  <si>
    <t>ABB</t>
  </si>
  <si>
    <t>Tu</t>
  </si>
  <si>
    <t>1000V/800V. År:1968 Nr.T9912</t>
  </si>
  <si>
    <t>Söd</t>
  </si>
  <si>
    <t>Typ Cewe+ 1st 230V uttag 10A</t>
  </si>
  <si>
    <t>Söc</t>
  </si>
  <si>
    <t>Matas från T6</t>
  </si>
  <si>
    <t>N2</t>
  </si>
  <si>
    <t>Matas från T9</t>
  </si>
  <si>
    <t>Matas från T8</t>
  </si>
  <si>
    <t>U2</t>
  </si>
  <si>
    <t>Matas från T7</t>
  </si>
  <si>
    <t>Epoxilackerad Grå 16 2/3 Hz, med motormanövrerad brytare. OEK 10880.</t>
  </si>
  <si>
    <t>Hrbg</t>
  </si>
  <si>
    <t>Mellan spår 11&amp;12</t>
  </si>
  <si>
    <t>Mellan spår 9 &amp; 10</t>
  </si>
  <si>
    <t>Mellan spår 8&amp;9</t>
  </si>
  <si>
    <t>Mellan spår 10 &amp;11</t>
  </si>
  <si>
    <t>JACO-97</t>
  </si>
  <si>
    <t>Mellan spår 9&amp;10</t>
  </si>
  <si>
    <t>10A</t>
  </si>
  <si>
    <t>Finns även 10A</t>
  </si>
  <si>
    <t>Mellan spår 5&amp;6</t>
  </si>
  <si>
    <t>K</t>
  </si>
  <si>
    <t>+1ST 16A och 2st 10A</t>
  </si>
  <si>
    <t>Står mellan spår 10 och spår 7 vid hörnan av lokstallet</t>
  </si>
  <si>
    <t>Nk</t>
  </si>
  <si>
    <t>Möre 500kVA</t>
  </si>
  <si>
    <t>Stö</t>
  </si>
  <si>
    <t>CEWE 50Hz, matas från T1</t>
  </si>
  <si>
    <t>Strångsjö</t>
  </si>
  <si>
    <t>Smt</t>
  </si>
  <si>
    <t>Simonstorp</t>
  </si>
  <si>
    <t>15/0,22 30 kVA</t>
  </si>
  <si>
    <t>Eldon</t>
  </si>
  <si>
    <t>16A För arbetsmaskiner, ASEA</t>
  </si>
  <si>
    <t>Upv</t>
  </si>
  <si>
    <t>2U</t>
  </si>
  <si>
    <t>Mr</t>
  </si>
  <si>
    <t>Jaco 92</t>
  </si>
  <si>
    <t>Tip</t>
  </si>
  <si>
    <t>ABB Strömberg</t>
  </si>
  <si>
    <t>Tierp</t>
  </si>
  <si>
    <t>Khä</t>
  </si>
  <si>
    <t>Ej inkopplad ännu</t>
  </si>
  <si>
    <t>Kän</t>
  </si>
  <si>
    <t>1000V/800V Typ:OEKH 9178 År/Serienr:T 990816</t>
  </si>
  <si>
    <t>Lampa lös ej</t>
  </si>
  <si>
    <t>1996     16000/1000-800V  500kVA</t>
  </si>
  <si>
    <t>Vhe</t>
  </si>
  <si>
    <t>1000V/800V. Typ:EOS 661. No:713126</t>
  </si>
  <si>
    <t>Nyc</t>
  </si>
  <si>
    <t>Nynäshamns Centrum</t>
  </si>
  <si>
    <t>Oxd</t>
  </si>
  <si>
    <t>Oxelösund</t>
  </si>
  <si>
    <t>Lp</t>
  </si>
  <si>
    <t>Uttagslåda ABB, 50Hz, Matas från T1A grupp 5</t>
  </si>
  <si>
    <t>Uttagslåda 4, TIA Grupp 5</t>
  </si>
  <si>
    <t>Uttagslåda ABB, 50Hz, Matas från T1AB grupp 7</t>
  </si>
  <si>
    <t>Uttagslåda 5, TIAB Grupp 7</t>
  </si>
  <si>
    <t>Uttagslåda ABB, 50Hz, Matas från T1A grupp 6</t>
  </si>
  <si>
    <t>Matas från ÖT-1. Posten är låst och skyltad tv.</t>
  </si>
  <si>
    <t>ABB, 50Hz, Matas från T2AB grupp 3</t>
  </si>
  <si>
    <t>GARO, 50Hz, Matas från T2AB grupp 2</t>
  </si>
  <si>
    <t>GARO, 50Hz, Matas från T2AC grupp 1</t>
  </si>
  <si>
    <t>GARO, 50Hz, Matas från T2AC grupp 2</t>
  </si>
  <si>
    <t>Matas från ÖT-1</t>
  </si>
  <si>
    <t>GARO, 50Hz, Matas från T2A</t>
  </si>
  <si>
    <t>GARO,  16A 50Hz, Matas från T2AC grupp 3</t>
  </si>
  <si>
    <t>4st 32A och 2st 10A</t>
  </si>
  <si>
    <t>lok</t>
  </si>
  <si>
    <t>1st 63A, 2st 32A och 4st 10A</t>
  </si>
  <si>
    <t>2s</t>
  </si>
  <si>
    <t>16/0,42kV, Möre, 500kVA</t>
  </si>
  <si>
    <t>Möre 500kVA, 1000/800V</t>
  </si>
  <si>
    <t>Matas från ÖT-3 via fördelningsskåp</t>
  </si>
  <si>
    <t>Matas från ÖT-4 via fördelningsskåp</t>
  </si>
  <si>
    <t>ABB, 50 Hz</t>
  </si>
  <si>
    <t>Nr</t>
  </si>
  <si>
    <t>16Hz, matas från Ö6</t>
  </si>
  <si>
    <t>16/0,24kV 30 kVA , matar tåg/lokvärme?  stolpe 43b</t>
  </si>
  <si>
    <t>Matas från ÖT5. Enkel frontdörr</t>
  </si>
  <si>
    <t>GEA, + ett 16A</t>
  </si>
  <si>
    <t>GEA. Ett 32A och ett 50A</t>
  </si>
  <si>
    <t>Matas från ÖT5. M 02 med avståndsmanöverpulpet</t>
  </si>
  <si>
    <t>Matas från ÖT1</t>
  </si>
  <si>
    <t>500kVA, 1000/800V, Typ:OEKH 9178, År/serienr:2000009</t>
  </si>
  <si>
    <t>CEWE</t>
  </si>
  <si>
    <t>+1 ST 16A, 1 ST 216 och 4 ST 10A</t>
  </si>
  <si>
    <t>Matas från ÖT5</t>
  </si>
  <si>
    <t>Matas från ÖT1. Enkel frontdörr</t>
  </si>
  <si>
    <t>Kms</t>
  </si>
  <si>
    <t>Omärkt, matas från T1. Fabrikat GEA</t>
  </si>
  <si>
    <t>Gi</t>
  </si>
  <si>
    <t>Lgm</t>
  </si>
  <si>
    <t>Vsd</t>
  </si>
  <si>
    <t>Vikingstad</t>
  </si>
  <si>
    <t>F</t>
  </si>
  <si>
    <t>3 fas 32 A. Variatoruttag</t>
  </si>
  <si>
    <t>Sk</t>
  </si>
  <si>
    <t>Möre</t>
  </si>
  <si>
    <t>Anm: används sällan. står i Polisspåret där det finns en central.</t>
  </si>
  <si>
    <t>Mot</t>
  </si>
  <si>
    <t>Type: OEKH9178, År/Serienr: 1200250</t>
  </si>
  <si>
    <t>Ör</t>
  </si>
  <si>
    <t>Mst</t>
  </si>
  <si>
    <t>3-fas, 400 V, 32A</t>
  </si>
  <si>
    <t>h1</t>
  </si>
  <si>
    <t>1 FAS, 16 A.</t>
  </si>
  <si>
    <t>f3</t>
  </si>
  <si>
    <t>Lkp</t>
  </si>
  <si>
    <t>32A, 400 V, 3-fas. GARO</t>
  </si>
  <si>
    <t>16A, 230 V, 1-fas. GARO</t>
  </si>
  <si>
    <t>Fg</t>
  </si>
  <si>
    <t>urkopplad. satt på kajspåret som rivs</t>
  </si>
  <si>
    <t>Gsv</t>
  </si>
  <si>
    <t>Placering bakom stoppbock</t>
  </si>
  <si>
    <t>AST-C1</t>
  </si>
  <si>
    <t>Or</t>
  </si>
  <si>
    <t>Olskroken</t>
  </si>
  <si>
    <t>124-sb</t>
  </si>
  <si>
    <t>G</t>
  </si>
  <si>
    <t>124-101</t>
  </si>
  <si>
    <t>12go</t>
  </si>
  <si>
    <t>6go</t>
  </si>
  <si>
    <t>Står UB 5 i sidan av uttagsposten</t>
  </si>
  <si>
    <t>Står UB 6 i sidan av uttagsposten</t>
  </si>
  <si>
    <t>Troligen 100kVA enl. inventering</t>
  </si>
  <si>
    <t>Strömberg</t>
  </si>
  <si>
    <t>Sär</t>
  </si>
  <si>
    <t>Gsh</t>
  </si>
  <si>
    <t>JACO</t>
  </si>
  <si>
    <t>Möre, 16 kV 100 kVa</t>
  </si>
  <si>
    <t>Smd</t>
  </si>
  <si>
    <t>Lek</t>
  </si>
  <si>
    <t>El central Bv-stick</t>
  </si>
  <si>
    <t>modell M02</t>
  </si>
  <si>
    <t>Tye</t>
  </si>
  <si>
    <t>Fabp</t>
  </si>
  <si>
    <t>Laov</t>
  </si>
  <si>
    <t>Uttagscentral fabrikat JACO</t>
  </si>
  <si>
    <t>Uttagscentral</t>
  </si>
  <si>
    <t>Fabg</t>
  </si>
  <si>
    <t>modell 3 fas 400V, 50 Hz</t>
  </si>
  <si>
    <t>Hd</t>
  </si>
  <si>
    <t>1000 V</t>
  </si>
  <si>
    <t>3 fas 400 V, 50 Hz</t>
  </si>
  <si>
    <t>5 m bakom stoppbock</t>
  </si>
  <si>
    <t>3 fas 400V, 50 Hz</t>
  </si>
  <si>
    <t>Ar</t>
  </si>
  <si>
    <t>Cg</t>
  </si>
  <si>
    <t>Vario VUB-C 2/432-6 PSB</t>
  </si>
  <si>
    <t>Än</t>
  </si>
  <si>
    <t>Älvängen</t>
  </si>
  <si>
    <t>Möre. Typ:OEKH9178. År/serienr.1200675. 1000V</t>
  </si>
  <si>
    <t>Öx</t>
  </si>
  <si>
    <t>Ål</t>
  </si>
  <si>
    <t>ASEA, År/serienr. 836175</t>
  </si>
  <si>
    <t>Hdr</t>
  </si>
  <si>
    <t>230 V</t>
  </si>
  <si>
    <t>vågen</t>
  </si>
  <si>
    <t>86-83rbg</t>
  </si>
  <si>
    <t>Uv</t>
  </si>
  <si>
    <t>Magasinspår 2</t>
  </si>
  <si>
    <t>Uppställninssår 53</t>
  </si>
  <si>
    <t>lokst3</t>
  </si>
  <si>
    <t>lokst2</t>
  </si>
  <si>
    <t>Hallspår 2 södra sidan 63A</t>
  </si>
  <si>
    <t>lokst4</t>
  </si>
  <si>
    <t>Möre 1000V. Typ OEK10880. År/serienr.1402675</t>
  </si>
  <si>
    <t>Lokstn 100kVA</t>
  </si>
  <si>
    <t>Södra hörnet skötselhallen</t>
  </si>
  <si>
    <t>Spår 2 i skötselhallen</t>
  </si>
  <si>
    <t>27-sb</t>
  </si>
  <si>
    <t>Vid stoppbock norra sidan</t>
  </si>
  <si>
    <t>Vg</t>
  </si>
  <si>
    <t>Ej i bruk, gäller förmodligen också 4-1, 4-2, 4-3, 4-4</t>
  </si>
  <si>
    <t>Möre. Typ:OEKH9178 H. År/serienr:0400639. 1000/800V</t>
  </si>
  <si>
    <t>Sun</t>
  </si>
  <si>
    <t>Toy</t>
  </si>
  <si>
    <t>Jö</t>
  </si>
  <si>
    <t>Sitter i stolpe 4</t>
  </si>
  <si>
    <t>500 kvA, olja 630 kg, trafo  typ O5D 9985, serienr T 931706</t>
  </si>
  <si>
    <t>Sitter i stolpe 22A</t>
  </si>
  <si>
    <t>Jögb</t>
  </si>
  <si>
    <t>Rym</t>
  </si>
  <si>
    <t>My</t>
  </si>
  <si>
    <t>Stolpe 261</t>
  </si>
  <si>
    <t>Matas från ÖT-2</t>
  </si>
  <si>
    <t>Typ: Kymp 25 NA 500. 1000/800V, Nr: 5175192. År: 1987</t>
  </si>
  <si>
    <t>1000V. Typ:OEKH9178 H, År/serienr:0903370</t>
  </si>
  <si>
    <t>ABB, + ett 16A uttag GARO</t>
  </si>
  <si>
    <t>ABB, matas via mellantrafo vid KS 3</t>
  </si>
  <si>
    <t>+2 ST 16A, 1 ST 216 och 2 ST 10A</t>
  </si>
  <si>
    <t>Bx</t>
  </si>
  <si>
    <t>Av</t>
  </si>
  <si>
    <t>Typ TVP M02 Serie nr 001</t>
  </si>
  <si>
    <t>I stolpe 5</t>
  </si>
  <si>
    <t>Ellok</t>
  </si>
  <si>
    <t>Typ TVP M02 Serie nr 003</t>
  </si>
  <si>
    <t>Typ TVP M02  Serie nr 004</t>
  </si>
  <si>
    <t>Serie nr 005</t>
  </si>
  <si>
    <t>Era</t>
  </si>
  <si>
    <t>Äh</t>
  </si>
  <si>
    <t>Ny kabel E2404618 2021-01-15</t>
  </si>
  <si>
    <t>Lokvärme för  V4 lok</t>
  </si>
  <si>
    <t>vallspår</t>
  </si>
  <si>
    <t>Sitter i stolpe 7B</t>
  </si>
  <si>
    <t>Antal uttag 1</t>
  </si>
  <si>
    <t>1s</t>
  </si>
  <si>
    <t>8s</t>
  </si>
  <si>
    <t>Sitter i stolpe 34</t>
  </si>
  <si>
    <t>8n</t>
  </si>
  <si>
    <t>modell ASEA. Lokstallet vid vändskivan. Frånskiljare Ö4</t>
  </si>
  <si>
    <t>Lok värmepost för 2 st t 44</t>
  </si>
  <si>
    <t>Uttagslåda UMB 216-6 Art.nr: 2468764</t>
  </si>
  <si>
    <t>M02 märkt A4-2, serienr 145</t>
  </si>
  <si>
    <t>Sitter i stolpe 14</t>
  </si>
  <si>
    <t>Ny M02 märkt A4-1, serienr 146</t>
  </si>
  <si>
    <t>4n</t>
  </si>
  <si>
    <t>Frånskiljare Ö21</t>
  </si>
  <si>
    <t>Frånskiljare Ö21 M15-H serienr 043</t>
  </si>
  <si>
    <t>2n</t>
  </si>
  <si>
    <t>Typ TVP M02 Serie nr 002</t>
  </si>
  <si>
    <t>Vö</t>
  </si>
  <si>
    <t>4c</t>
  </si>
  <si>
    <t>Hvp</t>
  </si>
  <si>
    <t>Em</t>
  </si>
  <si>
    <t>Sitter på skåp BCBA</t>
  </si>
  <si>
    <t>Stolpmonterad 16000/240V 16 2/3 Hz</t>
  </si>
  <si>
    <t>Spj</t>
  </si>
  <si>
    <t>Ck</t>
  </si>
  <si>
    <t>Fre</t>
  </si>
  <si>
    <t>Kas</t>
  </si>
  <si>
    <t>Kac</t>
  </si>
  <si>
    <t>Sitter i stolpe 166-17a (8a) Br 4</t>
  </si>
  <si>
    <t>Matas från transformator T1</t>
  </si>
  <si>
    <t>Matas från transformator T2</t>
  </si>
  <si>
    <t>Vta</t>
  </si>
  <si>
    <t>Hf</t>
  </si>
  <si>
    <t>Bg</t>
  </si>
  <si>
    <t>Oh</t>
  </si>
  <si>
    <t>Vib</t>
  </si>
  <si>
    <t>Bsä</t>
  </si>
  <si>
    <t>Matas från A1 grupp 6</t>
  </si>
  <si>
    <t>Vk</t>
  </si>
  <si>
    <t>90</t>
  </si>
  <si>
    <t>Mgb</t>
  </si>
  <si>
    <t>Kraschad, slopas el. repareras</t>
  </si>
  <si>
    <t>JACO M02 serienummer 176</t>
  </si>
  <si>
    <t>JACO M02 serienr 151</t>
  </si>
  <si>
    <t>JACO M02 serienr 209</t>
  </si>
  <si>
    <t>JACO M02 serienr 175</t>
  </si>
  <si>
    <t>JACO M02 serienr 174</t>
  </si>
  <si>
    <t>JACO M02 serienr 158</t>
  </si>
  <si>
    <t>JACO M02 serienr 184</t>
  </si>
  <si>
    <t>Fsb</t>
  </si>
  <si>
    <t>Fosieby</t>
  </si>
  <si>
    <t>omärkt</t>
  </si>
  <si>
    <t>74g</t>
  </si>
  <si>
    <t>Hbgb</t>
  </si>
  <si>
    <t>73g</t>
  </si>
  <si>
    <t>Stolpmonterad. 16000 / 240 V, 30kVA, 16 2/3 Hz, Tillv.nr 13266587/34</t>
  </si>
  <si>
    <t>Hb</t>
  </si>
  <si>
    <t>TVP M-91</t>
  </si>
  <si>
    <t>TVP M-91. Spår 2 - 3 norr</t>
  </si>
  <si>
    <t>TVP M-91. Spår4 mitt.</t>
  </si>
  <si>
    <t>TVP M-91. Spår 2 - 3 mitt.</t>
  </si>
  <si>
    <t>TVP M-91.</t>
  </si>
  <si>
    <t>Ktl 107a, br 105</t>
  </si>
  <si>
    <t>400 V, 32 A, 50 Hz, matas från central A1</t>
  </si>
  <si>
    <t>TVP M-91. Spår 8 - 9.</t>
  </si>
  <si>
    <t>TVP M-91. Spår 6 - 7.</t>
  </si>
  <si>
    <t>905</t>
  </si>
  <si>
    <t>Ä</t>
  </si>
  <si>
    <t>Ängelholm</t>
  </si>
  <si>
    <t>12-J</t>
  </si>
  <si>
    <t>Tåg v post. Ej i drift.</t>
  </si>
  <si>
    <t>328</t>
  </si>
  <si>
    <t>ktl-st 214 16/024 16Hz Tillv.nr 13266589</t>
  </si>
  <si>
    <t>ktl-st 21b 16000/220v</t>
  </si>
  <si>
    <t>8b</t>
  </si>
  <si>
    <t>8a</t>
  </si>
  <si>
    <t>st 36b ingen säkringstråd</t>
  </si>
  <si>
    <t>Stp</t>
  </si>
  <si>
    <t>Bih</t>
  </si>
  <si>
    <t>Gnd</t>
  </si>
  <si>
    <t>Åp</t>
  </si>
  <si>
    <t>Stolpe 6a 30 kVA</t>
  </si>
  <si>
    <t>110</t>
  </si>
  <si>
    <t>Cr</t>
  </si>
  <si>
    <t>Kristianstads central</t>
  </si>
  <si>
    <t>Sög</t>
  </si>
  <si>
    <t>Spåret slopas december 2014 (JNB 2015)</t>
  </si>
  <si>
    <t>Sak</t>
  </si>
  <si>
    <t>Kh</t>
  </si>
  <si>
    <t>Rb</t>
  </si>
  <si>
    <t>960</t>
  </si>
  <si>
    <t>Hie</t>
  </si>
  <si>
    <t>Hyllie</t>
  </si>
  <si>
    <t>Y</t>
  </si>
  <si>
    <t>Anmärkning</t>
  </si>
  <si>
    <t>sida</t>
  </si>
  <si>
    <t>Typ av lastplats</t>
  </si>
  <si>
    <t>Spårnummer</t>
  </si>
  <si>
    <t>Spårlängd (brutto, m)</t>
  </si>
  <si>
    <t>Elektrifierat spår</t>
  </si>
  <si>
    <t>Lastkaj längd (m)</t>
  </si>
  <si>
    <t>Kommentarer</t>
  </si>
  <si>
    <t>sidolastkaj</t>
  </si>
  <si>
    <t xml:space="preserve">AC15-16  </t>
  </si>
  <si>
    <t>ändlastkaj</t>
  </si>
  <si>
    <t>sidolastkaj + lastyta</t>
  </si>
  <si>
    <t>lastkaj</t>
  </si>
  <si>
    <t>339</t>
  </si>
  <si>
    <t>sido/ändlastkaj</t>
  </si>
  <si>
    <t>lastyta</t>
  </si>
  <si>
    <t xml:space="preserve"> - </t>
  </si>
  <si>
    <t>sidolastkaj mellan spår 13 och spår 26, Uppställningsspår</t>
  </si>
  <si>
    <t>lastkaj/perrong vid stationsbyggnad</t>
  </si>
  <si>
    <t xml:space="preserve"> -</t>
  </si>
  <si>
    <t xml:space="preserve">ändlastkaj  </t>
  </si>
  <si>
    <t>Järlebo</t>
  </si>
  <si>
    <t>Kalix östra</t>
  </si>
  <si>
    <t>AC15-16, ej el</t>
  </si>
  <si>
    <t>kajspår1(2)</t>
  </si>
  <si>
    <t>229</t>
  </si>
  <si>
    <t>anslutn från spår 5, vxl 761, Uppställningsspår</t>
  </si>
  <si>
    <t>lastspår1</t>
  </si>
  <si>
    <t>anslutning från vxl 769, Uppställningsspår</t>
  </si>
  <si>
    <t>Nässjö rangerbangård</t>
  </si>
  <si>
    <t>175</t>
  </si>
  <si>
    <t>156</t>
  </si>
  <si>
    <t>Öppen lastyta intill lastkaj. Uppställningsspår</t>
  </si>
  <si>
    <t>Domnarvet</t>
  </si>
  <si>
    <t>Halmstads rangerbangård</t>
  </si>
  <si>
    <t>Mora central</t>
  </si>
  <si>
    <t>k1</t>
  </si>
  <si>
    <t>97</t>
  </si>
  <si>
    <t>7ö</t>
  </si>
  <si>
    <t>9ö</t>
  </si>
  <si>
    <t>10ö</t>
  </si>
  <si>
    <t>13a,13b</t>
  </si>
  <si>
    <t>14a</t>
  </si>
  <si>
    <t>15b</t>
  </si>
  <si>
    <t>C4S</t>
  </si>
  <si>
    <t>C2S</t>
  </si>
  <si>
    <t>C3S</t>
  </si>
  <si>
    <t>B71</t>
  </si>
  <si>
    <t>A71</t>
  </si>
  <si>
    <t>Typ: KSIP 033</t>
  </si>
  <si>
    <t>År:1988, Nr:5178412, Strömberg 500kVA</t>
  </si>
  <si>
    <t>B71=ö10=T10</t>
  </si>
  <si>
    <t>TVP M-91, Upställningsspår tunnel.</t>
  </si>
  <si>
    <t>TVP M-91, Uppställningsspår tunnel</t>
  </si>
  <si>
    <t>2 st 3-fas 400v 16A</t>
  </si>
  <si>
    <t>T3, matn.spår 5-9.  Nr. EOS 661.  500kVA 16000V/ 1000-800V ,</t>
  </si>
  <si>
    <t>T 52,  National trafo typ: EKTOK-O,  matar spår 15, totvikt 4100kg,</t>
  </si>
  <si>
    <t>Matas från transformator T5</t>
  </si>
  <si>
    <t>Matas från transformator T4</t>
  </si>
  <si>
    <t>Effekt 500 kVA Tillvnr 605659</t>
  </si>
  <si>
    <t>Effekt 500 kVA Tillvnr 5705911</t>
  </si>
  <si>
    <t>16/0,24kV 500kVA, Ö3</t>
  </si>
  <si>
    <t>16/0,24kV 500kVA,  Ö2</t>
  </si>
  <si>
    <t>16/0,24kV 500kVA, Ö1</t>
  </si>
  <si>
    <t>Uttagsposterna är Avstängda  (2004)</t>
  </si>
  <si>
    <t>Effekt 500 kVA</t>
  </si>
  <si>
    <t>Uttagslåda ABB, 50Hz, Matas från T1A grupp 4</t>
  </si>
  <si>
    <t>Uttagslåda ABB, 50Hz, Matas från T1AB grupp 5</t>
  </si>
  <si>
    <t>Vid Br.4. Matas från post T13-2 intill Torshall.</t>
  </si>
  <si>
    <t>Vxl 334b 357a. Br.4a-br.3a</t>
  </si>
  <si>
    <t>Vxl 336-359, br.4a-br.3a</t>
  </si>
  <si>
    <t>Br.5. Matas direkt från T 13.</t>
  </si>
  <si>
    <t>ASEA 500kVA,EOS 661,enfas 16 kV,16 2/3 Hz,st 5d sp52</t>
  </si>
  <si>
    <t>ASEA 500 kVA TOD6205, enfas 16 kV, 16 2/3 Hz,</t>
  </si>
  <si>
    <t>ASEA 500 kVA, TOD6205, enfas 16 kV, 16 2/3 Hz,</t>
  </si>
  <si>
    <t>Mellan BR.10 &amp; 11.</t>
  </si>
  <si>
    <t>Möre trafo 500 kVA, OED 9985, enfas 16 Kv, 16 2/3 Hz.</t>
  </si>
  <si>
    <t>16/0,42kV 500kVA</t>
  </si>
  <si>
    <t>Matas från T1</t>
  </si>
  <si>
    <t>500 kvA, olja 630 kg</t>
  </si>
  <si>
    <t>500 kVA</t>
  </si>
  <si>
    <t>OEKH 9178H, 800/100V, 500kVA</t>
  </si>
  <si>
    <t>Cewe, Typ flathandske 500V</t>
  </si>
  <si>
    <t>art.nr:0435930</t>
  </si>
  <si>
    <t>1000V/800V</t>
  </si>
  <si>
    <t>22/0,24 500kVA</t>
  </si>
  <si>
    <t>OEKH 9178H, 1000V, 500kVA</t>
  </si>
  <si>
    <t>OEKH 9178H, 800/1000V, 500kVA</t>
  </si>
  <si>
    <t>Transformatorbrytare ABB/St 630 K3</t>
  </si>
  <si>
    <t>Typ:OEKH9178</t>
  </si>
  <si>
    <t>Typ: OEKH9178 H</t>
  </si>
  <si>
    <t>Blgc</t>
  </si>
  <si>
    <t>Mrc</t>
  </si>
  <si>
    <t>N3</t>
  </si>
  <si>
    <t>Vallvik</t>
  </si>
  <si>
    <t>ssp,[Saknas]</t>
  </si>
  <si>
    <t>ut 2,4</t>
  </si>
  <si>
    <t>10,4</t>
  </si>
  <si>
    <t>21a-21b,2</t>
  </si>
  <si>
    <t>[Saknas],ej el,AC15-16</t>
  </si>
  <si>
    <t>9a</t>
  </si>
  <si>
    <t>12a,12b</t>
  </si>
  <si>
    <t>3,sky2</t>
  </si>
  <si>
    <t>Ba-stick</t>
  </si>
  <si>
    <t>C1,[Saknas]</t>
  </si>
  <si>
    <t>Vindeln</t>
  </si>
  <si>
    <t>4,b</t>
  </si>
  <si>
    <t>Model: OEK 10880</t>
  </si>
  <si>
    <t>g4</t>
  </si>
  <si>
    <t>Fördelningsskåp</t>
  </si>
  <si>
    <t>Bsc</t>
  </si>
  <si>
    <t>Tou</t>
  </si>
  <si>
    <t>Ltk</t>
  </si>
  <si>
    <t>Spår 4 ej längre tillgängligt för tjänsten uppställning.</t>
  </si>
  <si>
    <t>Jakobshyttan</t>
  </si>
  <si>
    <t>Ksc</t>
  </si>
  <si>
    <t>Åbyg</t>
  </si>
  <si>
    <t>Tnk</t>
  </si>
  <si>
    <t>Mora Central</t>
  </si>
  <si>
    <t>Uppställningsspår 8 tillgänglig uppställningslängd kortas ned till 272 m</t>
  </si>
  <si>
    <t>Värmeposter vid spår 200, 201 och 202 inte längre tillgängliga.</t>
  </si>
  <si>
    <t>e2</t>
  </si>
  <si>
    <t>212</t>
  </si>
  <si>
    <t>Bräcke</t>
  </si>
  <si>
    <t>So 20</t>
  </si>
  <si>
    <t>Herrljunga central</t>
  </si>
  <si>
    <t>m9</t>
  </si>
  <si>
    <t>9n</t>
  </si>
  <si>
    <t>6s</t>
  </si>
  <si>
    <t>3,2</t>
  </si>
  <si>
    <t>Sitter i Ktl-stolpe 585-16a</t>
  </si>
  <si>
    <t>Sitter i Ktl-stolpe 585-21a</t>
  </si>
  <si>
    <t>Hrc</t>
  </si>
  <si>
    <t>Jlo</t>
  </si>
  <si>
    <t>T26</t>
  </si>
  <si>
    <t>Uppställningsspåren 28-35 samt G.krök slopas</t>
  </si>
  <si>
    <t>dri</t>
  </si>
  <si>
    <t>2024-12-15</t>
  </si>
  <si>
    <t>sky121</t>
  </si>
  <si>
    <t>Spår 1 ny uppställningslängd 168 meter, uppfyller kraven som parkeringsspår.</t>
  </si>
  <si>
    <t>Gällivare central</t>
  </si>
  <si>
    <t>400</t>
  </si>
  <si>
    <t>Jonsered östra</t>
  </si>
  <si>
    <t>Karlstads östra</t>
  </si>
  <si>
    <t>Värnamo central</t>
  </si>
  <si>
    <t>347</t>
  </si>
  <si>
    <t>Västerås västra</t>
  </si>
  <si>
    <t>509</t>
  </si>
  <si>
    <t>Åby godsbangård</t>
  </si>
  <si>
    <t>Växelvärmetransformator</t>
  </si>
  <si>
    <t>Trafo som matar tornet i Borlänge.</t>
  </si>
  <si>
    <t>8c</t>
  </si>
  <si>
    <t>Växelvermetransformator</t>
  </si>
  <si>
    <t>Gvc</t>
  </si>
  <si>
    <t>Hls</t>
  </si>
  <si>
    <t>Jho</t>
  </si>
  <si>
    <t>Karlstad C</t>
  </si>
  <si>
    <t>Kö</t>
  </si>
  <si>
    <t>36,37</t>
  </si>
  <si>
    <t>h.v</t>
  </si>
  <si>
    <t>Mc</t>
  </si>
  <si>
    <t>10n</t>
  </si>
  <si>
    <t>789-790</t>
  </si>
  <si>
    <t>Väc</t>
  </si>
  <si>
    <t>Halmstad C</t>
  </si>
  <si>
    <t>Hdc</t>
  </si>
  <si>
    <t>slopning av sp frilast2,elloksp,tanksp 1-3,hnj 6.</t>
  </si>
  <si>
    <t>Haparanda södra</t>
  </si>
  <si>
    <t>A8</t>
  </si>
  <si>
    <t>A9</t>
  </si>
  <si>
    <t>Nya uppställningslängder: Spår 12 ny längd 271 m, spår 13 ny längd 132 m, spår 14 ny längd 121 m</t>
  </si>
  <si>
    <r>
      <t>Spår 15 nytt spår tillgängligt för tjänsten uppställning. Längd 306</t>
    </r>
    <r>
      <rPr>
        <sz val="9"/>
        <color rgb="FFFF0000"/>
        <rFont val="Calibri Light"/>
        <family val="2"/>
        <scheme val="major"/>
      </rPr>
      <t xml:space="preserve"> </t>
    </r>
    <r>
      <rPr>
        <sz val="9"/>
        <rFont val="Calibri Light"/>
        <family val="2"/>
        <scheme val="major"/>
      </rPr>
      <t xml:space="preserve">meter, elektrifierat. Belysning från 2023-10-31. </t>
    </r>
  </si>
  <si>
    <t>Spår städ har inte belysning och spår uppställning1 har belysning.</t>
  </si>
  <si>
    <t>Gö</t>
  </si>
  <si>
    <t>Spår 2 har belysning</t>
  </si>
  <si>
    <t>Spår 6 har inte belysning</t>
  </si>
  <si>
    <t>Spår 3 har belysning</t>
  </si>
  <si>
    <t>Lärje</t>
  </si>
  <si>
    <t>Lär</t>
  </si>
  <si>
    <t>Ny driftplatsdel i Göteborg med 14 nya uppställningsspår</t>
  </si>
  <si>
    <t>501</t>
  </si>
  <si>
    <t>506</t>
  </si>
  <si>
    <t>507</t>
  </si>
  <si>
    <t>508</t>
  </si>
  <si>
    <t>Ny driftplatsdel i Göteborg med 24 nya tåg- och lokvärmeposter</t>
  </si>
  <si>
    <t>Lärje uppställningsbangård</t>
  </si>
  <si>
    <t>Avståndsmanövrerad, 1000V, Typ M02/M15</t>
  </si>
  <si>
    <t>Spår 21, 23, 24, 26, 27 och 28 har belysning. Spår 41, 42 och 43 har inte belysning</t>
  </si>
  <si>
    <t>Spår 1a, 1b, 2a, 2b och 3 är inte längre tillgängliga för uppställning</t>
  </si>
  <si>
    <t>2026-10-01</t>
  </si>
  <si>
    <t>spår 13,14 ej tillgängliga för uppställning pga sanering tom 2026-09-30</t>
  </si>
  <si>
    <t>Spår 40K är inte längre tillgängligt för uppställning.</t>
  </si>
  <si>
    <t>Driftplatsdel</t>
  </si>
  <si>
    <t>sidolastkaj ej i fullgott skick</t>
  </si>
  <si>
    <t>Bml</t>
  </si>
  <si>
    <t>Sidolastkaj på lastplats vid spår 4 är ej i fullgott skick</t>
  </si>
  <si>
    <t>Jrn</t>
  </si>
  <si>
    <t>Kajspår ingår ej längre i lastplatsen</t>
  </si>
  <si>
    <t>Lo</t>
  </si>
  <si>
    <t>Lastplatsen slopas</t>
  </si>
  <si>
    <t>JNB 2028 Bilaga 7 A Innehåll</t>
  </si>
  <si>
    <t>Ändringslogg (här införs de ändringar som görs efter 2026-12-13)</t>
  </si>
  <si>
    <t>JNB 2028 Bilaga 7 A Tillgängliga spår för uppställning</t>
  </si>
  <si>
    <t>rapport daterad 2026-05-22</t>
  </si>
  <si>
    <t>53,4 Bg</t>
  </si>
  <si>
    <t>Bodens central</t>
  </si>
  <si>
    <t>D2-100</t>
  </si>
  <si>
    <t>11,bvstick</t>
  </si>
  <si>
    <t>Göteborgs Central</t>
  </si>
  <si>
    <t>D2-50</t>
  </si>
  <si>
    <t>D2-120</t>
  </si>
  <si>
    <t>Ripats</t>
  </si>
  <si>
    <t>D2-70</t>
  </si>
  <si>
    <t>Solna-Hagalund</t>
  </si>
  <si>
    <t>401,402</t>
  </si>
  <si>
    <t>D2-100,D2</t>
  </si>
  <si>
    <t>A4</t>
  </si>
  <si>
    <t>Varbergs central</t>
  </si>
  <si>
    <t>Varbergs godsbangård</t>
  </si>
  <si>
    <t>JNB 2028 Bilaga 7 A Ändringslogg</t>
  </si>
  <si>
    <t>JNB 2028 Bilaga 7 A Lastplatser</t>
  </si>
  <si>
    <t>2025: MöreTrafo OTT 51178. 400V 50Hz. Ingen brytare.</t>
  </si>
  <si>
    <t>A11</t>
  </si>
  <si>
    <t>T 51,  National trafo typ: EKTOK-O,  matar spår 12, totvikt 4100kg,</t>
  </si>
  <si>
    <t>Möre Trafo/ Serienr 2402751</t>
  </si>
  <si>
    <t>500kVA, 1000/800V, Typ: OEK 10880, År/serienr:2024 2402772</t>
  </si>
  <si>
    <t>Varberg godsbangård</t>
  </si>
  <si>
    <t>Högerställd</t>
  </si>
  <si>
    <t>Vbgb</t>
  </si>
  <si>
    <t>Vänsterställd</t>
  </si>
  <si>
    <t>högerställd</t>
  </si>
  <si>
    <t>Vbc</t>
  </si>
  <si>
    <t>vänsterställd</t>
  </si>
  <si>
    <t>JNB 2028 Bilaga 7 A Tåg- och lokvärmeposter</t>
  </si>
  <si>
    <r>
      <t xml:space="preserve">JNB 2028 Bilaga 7 A Planerade/kommande infrastrukturförändringar på trafikplatser
</t>
    </r>
    <r>
      <rPr>
        <b/>
        <sz val="10"/>
        <color rgb="FFC00000"/>
        <rFont val="Calibri Light"/>
        <family val="2"/>
        <scheme val="major"/>
      </rPr>
      <t>Uppdateras för resp trafikplats där funktion förändras/förbättras avseende t.ex. uppställning, lastplats, anslutning till kombiterminal. Uppgifter som inte ryms inom Trafikverkets infrastrukturregister.</t>
    </r>
  </si>
  <si>
    <t>Möjlighet till uppställning slopas på spåren: 3, 4, 21, 22, 23, 24, 25, 26, 28, 29, 30, 31, 32, 5a, b1, b2, b3, b4, b5, b6, bvprod1, post, tele och uppfar.</t>
  </si>
  <si>
    <t>Spåren t6, t7, t8, t9 och Tele slopas och är ej längre tillgängliga för uppställning.</t>
  </si>
  <si>
    <t>se flik kommande ändringar</t>
  </si>
  <si>
    <t>Nya tåg- och lokvärmeanläggningar vid spår:
11 tågvärmepost 1000v 16,7Hz km 1180+851.
11 tågvärmepost 1000v 16,7Hz km 1181+033.
11 tågvärmepost 1000v 16,7Hz km 1180+145.
11 lokvärmetransformator för ellok 230v 100v 16,7Hz km 1181+222
12 tågvärmepost 1000v 16,7Hz km 1180+859.
12 tågvärmepost 1000v 16,7Hz km 1181+031.
12 tågvärmepost 1000v 16,7Hz km 1181+161.
12 lokvärmetransformator för ellok 230v 100v 16,7Hz km 1181+227
13 tågvärmepost 1000v 16,7Hz km 1180+865.
13 tågvärmepost 1000v 16,7Hz km 1181+036.
13 tågvärmepost 1000v 16,7Hz km 1181+165.
14 tågvärmepost 1000v 16,7Hz km 1180+861.
14 tågvärmepost 1000v 16,7Hz km 1181+035.
14 tågvärmepost 1000v 16,7Hz km 1181+164.
15 tågvärmepost 1000v 16,7Hz km 1180+856.
15 tågvärmepost 1000v 16,7Hz km 1181+039.
15 tågvärmepost 1000v 16,7Hz km 1181+168.
16 tågvärmepost 1000v 16,7Hz km 1180+861.
16 tågvärmepost 1000v 16,7Hz km 1181+038.
16 tågvärmepost 1000v 16,7Hz km 1181+147.
17 tågvärmepost 1000v 16,7Hz km 1180+867.
17 tågvärmepost 1000v 16,7Hz km 1181+045.
17 tågvärmepost 1000v 16,7Hz km 1181+153.</t>
  </si>
  <si>
    <t xml:space="preserve">Spår 13a, 13b, 14a, 15a, 16a, 16b, g2 och e4 är inte längre tillgängliga för uppställning.
Spår A4 är tillgängligt för uppställning. Uppfyller ej kraven för parkeringsspår.
Uppdaterade uppgifter:
Spår B1 förlängt till 185 m, uppfyller ej kraven för parkeringsspår.
Spår B2 förkortat till 118 m. Uppfyller ej kraven för parkeringsspår.                                                                                                                                   </t>
  </si>
  <si>
    <t>Nytt spår avsett för tjänsten uppställning (beläget nära hållstället Östersunds västra).
Spår 18, uppställningslängd 120 meter, parkeringsspår - ja, klätterrisk - 1, belysning - nej, elektrifierat - ja.</t>
  </si>
  <si>
    <t>Nya spår avsedda för tjänsten uppställning:
11 sidospår, uppställningslängd 417 m, parkeringsspår - ja, klätterrisk - 2, belysning - ja, elektrifierat - ja, linjekategori D2.
12 sidospår, uppställningslängd 322 m, parkeringsspår - ja, klätterrisk - 2, belysning - ja, elektrifierat - ja, linjekategori D2.
13 sidospår, uppställningslängd 315 m, parkeringsspår - ja, klätterrisk - 2, belysning - ja, elektrifierat - ja, linjekategori D2.
14 sidospår, uppställningslängd 344 m, parkeringsspår - ja, klätterrisk - 2, belysning - ja, elektrifierat - ja, linjekategori D2.
15 sidospår, uppställningslängd 345 m, parkeringsspår - ja, klätterrisk - 2, belysning - ja, elektrifierat - ja, linjekategori D2.
16 sidospår, uppställningslängd 315 m, parkeringsspår - ja, klätterrisk - 2, belysning - ja, elektrifierat - ja, linjekategori D2.
17 sidospår, uppställningslängd 316 m, parkeringsspår - ja, klätterrisk - 2, belysning - ja, elektrifierat - ja, linjekategori D2.
18 sidospår, uppställningslängd 599 m, parkeringsspår - ja, klätterrisk - 2, belysning - ja, elektrifierat - ja, linjekategori D2.
19 sidospår, uppställningslängd 557 m, parkeringsspår - ja, klätterrisk - 2, belysning - ja, elektrifierat - ja, linjekategori D2.
20 sidospår, uppställningslängd 440 m, parkeringsspår - ja, klätterrisk - 2, belysning - ja, elektrifierat - ja, linjekategori D2.
21 sidospår, uppställningslängd 225 m, parkeringsspår - ja, klätterrisk - 2, belysning - ja, elektrifierat - ja, linjekategori D2.
22 sidospår, uppställningslängd 240 m, parkeringsspår - ja, klätterrisk - 2, belysning - ja, elektrifierat - ja, linjekategori D2.
23 sidospår, uppställningslängd 255 m, parkeringsspår - ja, klätterrisk - 1, belysning - ja, elektrifierat - nej, linjekategori D2.
24 sidospår, uppställningslängd 256 m, parkeringsspår - ja, klätterrisk - 1, belysning - ja, elektrifierat - nej, linjekategori D2.
25 sidospår, uppställningslängd 243 m, parkeringsspår - ja, klätterrisk - 2, belysning - ja, elektrifierat - ja, linjekategori D2.
26 sidospår, uppställningslängd 231 m, parkeringsspår - ja, klätterrisk - 2, belysning - ja, elektrifierat - ja, linjekategori D2.
28 sidospår, uppställningslängd 222 m, parkeringsspår - ja, klätterrisk - 2, belysning - ja, elektrifierat - ja, linjekategori D2.
29 sidospår, uppställningslängd 199 m, parkeringsspår - ja, klätterrisk - 2, belysning - ja, elektrifierat - ja, linjekategori D2.
30 sidospår, uppställningslängd 291 m, parkeringsspår - ja, klätterrisk - 2, belysning - ja, elektrifierat - ja, linjekategori D2.
31 sidospår, uppställningslängd 223 m, parkeringsspår - ja, klätterrisk - 2, belysning - ja, elektrifierat - ja, linjekategori D2.
32 sidospår, uppställningslängd 241 m, parkeringsspår - ja, klätterrisk - 2, belysning - ja, elektrifierat - ja, linjekategori D2.</t>
  </si>
  <si>
    <t>Tåg- och lokvärme anläggningarna inte möjliga att använda på spåren b1, b2, b3, b4, b5 och b6.</t>
  </si>
  <si>
    <t>Nuortikon</t>
  </si>
  <si>
    <t>Nrt</t>
  </si>
  <si>
    <t>Nytt spår avsett för tjänsten uppställning.
Spår 3, uppställningslängd 502 meter, parkeringsspår - nej, belysning - nej, elektrifierat - ja, linjekategori H13.</t>
  </si>
  <si>
    <t>Spår 6, 6a, 7, Lastspår, Lastspår 1 &amp; Lok.u.sp. har belysning.</t>
  </si>
  <si>
    <t>Snv</t>
  </si>
  <si>
    <t>Spår 5, 6, 7, 8 &amp; 9 har belysning.</t>
  </si>
  <si>
    <t>Sby</t>
  </si>
  <si>
    <t>Spår 3 har belysning.</t>
  </si>
  <si>
    <t>Bst</t>
  </si>
  <si>
    <t>Spår 15 har belysning.</t>
  </si>
  <si>
    <t>Vv</t>
  </si>
  <si>
    <t>Spår 1, 4 &amp; 6 har belysning.</t>
  </si>
  <si>
    <t>Spår 4, 5, 6, 7, 8, 9, 10, 11, 315, 316, 318 &amp; 319 har belysning.
Spår 312 &amp; 313 har inte belysning.</t>
  </si>
  <si>
    <t>Spår 10, 11 &amp; 12 har belysning.</t>
  </si>
  <si>
    <t>Spår 11, 12, 13, 20 , 21, 23, 25 &amp; 26 har belysning.
Spår 17 &amp; 18 har inte belysning.</t>
  </si>
  <si>
    <t>Jönköings godsbangård</t>
  </si>
  <si>
    <t>Spår 13, 20, 22, 31, 33 &amp; 34 har belysning.
Spår 17, 18, 19, 23 &amp; 32 har inte belysning.</t>
  </si>
  <si>
    <t>Spår 2:
Tågvärmepost 1000v 16,7Hz: 412+120, 
Tågvärmepost 1000v 16,7Hz: 412+125,
Tågvärmepost 1000v 16,7Hz: 412+390,
Spår 3: 
Tågvärmepost 1000v 16,7Hz: 412+290, 
Tågvärmepost 1000v 16,7Hz: 412+295, 
Spår 4:
Tågvärmetransformator 1000V: 412+500</t>
  </si>
  <si>
    <t>Sfl</t>
  </si>
  <si>
    <t xml:space="preserve">Vågspår slopas som uppställningssspår. Nytt uppställningsspår på sp 1. (148 m)  Tågvärmepost 1000V 16,7Hz. </t>
  </si>
  <si>
    <t>Vänersborg</t>
  </si>
  <si>
    <t>Sp 1 för uppställning 208m.  Spår 1 Tågvärmepost 1000v 16,7Hz: 26+020
Spår 3 Tågvärmepost 1000v 16,7Hz: 26+130
Spår 3 Tågvärmetransformatorer 1000V: 26+085</t>
  </si>
  <si>
    <t>Pilekrogen</t>
  </si>
  <si>
    <t>Pk</t>
  </si>
  <si>
    <t>Spår 21:
Tågvärmepost 1000v 16,7Hz 11+095, Tågvärmepost 1000v 16,7Hz 11+102, Tågvärmepost 1000v 16,7Hz 11+282, Tågvärmepost 1000v 16,7Hz 11+288 
Spår 22: 
Tågvärmepost 1000v 16,7Hz 11+066, Tågvärmepost 1000v 16,7Hz 11+073, Tågvärmepost 1000v 16,7Hz 11+079, Tågvärmepost 1000v 16,7Hz 11+086, Tågvärmepost 1000v 16,7Hz 11+253, Tågvärmepost 1000v 16,7Hz 11+260, Tågvärmepost 1000v 16,7Hz 11+266, Tågvärmepost 1000v 16,7Hz 11+273
Spår 24:
Tågvärmepost 1000v 16,7Hz 11+082, Tågvärmepost 1000v 16,7Hz 11+088, Tågvärmepost 1000v 16,7Hz 11+153, Tågvärmepost 1000v 16,7Hz 11+160,Tågvärmepost 1000v 16,7Hz 11+166, Tågvärmepost 1000v 16,7Hz 11+173 
Spår 26:
Tågvärmepost 1000v 16,7Hz 11+082, Tågvärmepost 1000v 16,7Hz 11+088, Tågvärmepost 1000v 16,7Hz 11+154, Tågvärmepost 1000v 16,7Hz 11+161,Tågvärmepost 1000v 16,7Hz 11+167,  Tågvärmepost 1000v 16,7Hz 11+174, 
Spår 27: 
Tågvärmepost 1000v 16,7Hz 11+096, Tågvärmepost 1000v 16,7Hz 11+171, Tågvärmepost 1000v 16,7Hz 11+177
Spår 28:
Tågvärmepost 1000v 16,7Hz 11+096, Tågvärmepost 1000v 16,7Hz 11+171, Tågvärmepost 1000v 16,7Hz 11+177.</t>
  </si>
  <si>
    <t>Ny tågvärmetransformator 100kVA, km 160+864, spår 14, vänster sida, sidospår, Obj.id. 1311</t>
  </si>
  <si>
    <t xml:space="preserve">Spår 14 klassas om till sidospår.
Nya uppställningslängder: Spår 14 ny längd 488 m. Spår 15 ny längd 347 m. Spår 16 ny längd 306 m. Spår 17 ny längd 435m. </t>
  </si>
  <si>
    <t>Sle</t>
  </si>
  <si>
    <t>Belysning saknas.</t>
  </si>
  <si>
    <t>Ntv</t>
  </si>
  <si>
    <t>Nytt spår 5 avsett för tjänsten uppställning, uppställningslängd 275 m, uppfyller inte kraven för parkeringsspår.</t>
  </si>
  <si>
    <t>Spår 4 slopas.</t>
  </si>
  <si>
    <t>Spår 3, 7, 8, 10, 12, 13, 14, 15, 17, 31 &amp; 34 har belysning.</t>
  </si>
  <si>
    <t>Spår 1m, 2, 2m, 3, 5, 6,7 &amp; 8 har belysning.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28" x14ac:knownFonts="1"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b/>
      <sz val="9"/>
      <color theme="1"/>
      <name val="Calibri Light"/>
      <family val="2"/>
    </font>
    <font>
      <b/>
      <sz val="16"/>
      <color theme="1"/>
      <name val="Calibri Light"/>
      <family val="2"/>
      <scheme val="major"/>
    </font>
    <font>
      <sz val="9"/>
      <color theme="1"/>
      <name val="Calibri"/>
      <family val="2"/>
      <scheme val="minor"/>
    </font>
    <font>
      <b/>
      <sz val="10"/>
      <color rgb="FFC00000"/>
      <name val="Calibri Light"/>
      <family val="2"/>
      <scheme val="major"/>
    </font>
    <font>
      <sz val="10"/>
      <color theme="1"/>
      <name val="Calibri Light"/>
      <family val="2"/>
      <scheme val="major"/>
    </font>
    <font>
      <sz val="9"/>
      <color theme="1"/>
      <name val="Calibri Light"/>
      <family val="2"/>
      <scheme val="major"/>
    </font>
    <font>
      <sz val="9"/>
      <name val="Calibri Light"/>
      <family val="2"/>
      <scheme val="major"/>
    </font>
    <font>
      <sz val="11"/>
      <name val="Calibri"/>
      <family val="2"/>
      <scheme val="minor"/>
    </font>
    <font>
      <b/>
      <sz val="9"/>
      <color theme="1"/>
      <name val="Calibri Light"/>
      <family val="2"/>
      <scheme val="major"/>
    </font>
    <font>
      <sz val="12"/>
      <color theme="1"/>
      <name val="Calibri Light"/>
      <family val="2"/>
      <scheme val="major"/>
    </font>
    <font>
      <sz val="14"/>
      <color theme="1"/>
      <name val="Calibri Light"/>
      <family val="2"/>
      <scheme val="major"/>
    </font>
    <font>
      <b/>
      <sz val="12"/>
      <color theme="1"/>
      <name val="Calibri Light"/>
      <family val="2"/>
      <scheme val="major"/>
    </font>
    <font>
      <b/>
      <i/>
      <sz val="12"/>
      <color theme="1"/>
      <name val="Calibri Light"/>
      <family val="2"/>
      <scheme val="major"/>
    </font>
    <font>
      <b/>
      <sz val="16"/>
      <color theme="1"/>
      <name val="Calibri Light"/>
      <family val="2"/>
    </font>
    <font>
      <sz val="10"/>
      <name val="Calibri Light"/>
      <family val="2"/>
    </font>
    <font>
      <sz val="16"/>
      <color theme="1"/>
      <name val="Calibri"/>
      <family val="2"/>
      <scheme val="minor"/>
    </font>
    <font>
      <b/>
      <sz val="9"/>
      <name val="Calibri Light"/>
      <family val="2"/>
    </font>
    <font>
      <sz val="10"/>
      <name val="Arial"/>
      <family val="2"/>
    </font>
    <font>
      <sz val="9"/>
      <name val="Calibri Light"/>
      <family val="2"/>
    </font>
    <font>
      <i/>
      <sz val="9"/>
      <name val="Calibri Light"/>
      <family val="2"/>
    </font>
    <font>
      <b/>
      <sz val="16"/>
      <color theme="1"/>
      <name val="Calibri"/>
      <family val="2"/>
    </font>
    <font>
      <sz val="9"/>
      <name val="Calibri"/>
      <family val="2"/>
    </font>
    <font>
      <sz val="9"/>
      <color theme="1"/>
      <name val="Calibri"/>
      <family val="2"/>
    </font>
    <font>
      <sz val="9"/>
      <color theme="1"/>
      <name val="Calibri Light"/>
      <family val="2"/>
    </font>
    <font>
      <sz val="9"/>
      <color rgb="FFFF0000"/>
      <name val="Calibri Light"/>
      <family val="2"/>
      <scheme val="major"/>
    </font>
    <font>
      <sz val="8"/>
      <name val="Calibri"/>
      <family val="2"/>
      <scheme val="minor"/>
    </font>
  </fonts>
  <fills count="3">
    <fill>
      <patternFill patternType="none"/>
    </fill>
    <fill>
      <patternFill patternType="gray125"/>
    </fill>
    <fill>
      <patternFill patternType="solid">
        <fgColor rgb="FFF3F4DA"/>
        <bgColor indexed="64"/>
      </patternFill>
    </fill>
  </fills>
  <borders count="15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/>
      <bottom/>
      <diagonal/>
    </border>
    <border>
      <left/>
      <right/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/>
      <bottom/>
      <diagonal/>
    </border>
    <border>
      <left/>
      <right/>
      <top/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theme="0" tint="-0.499984740745262"/>
      </left>
      <right style="thin">
        <color theme="0" tint="-0.499984740745262"/>
      </right>
      <top style="thin">
        <color theme="0" tint="-0.499984740745262"/>
      </top>
      <bottom style="thin">
        <color theme="0" tint="-0.499984740745262"/>
      </bottom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</borders>
  <cellStyleXfs count="2">
    <xf numFmtId="0" fontId="0" fillId="0" borderId="0"/>
    <xf numFmtId="0" fontId="19" fillId="0" borderId="0"/>
  </cellStyleXfs>
  <cellXfs count="106">
    <xf numFmtId="0" fontId="0" fillId="0" borderId="0" xfId="0"/>
    <xf numFmtId="0" fontId="0" fillId="0" borderId="0" xfId="0" applyNumberFormat="1"/>
    <xf numFmtId="49" fontId="0" fillId="0" borderId="0" xfId="0" applyNumberFormat="1"/>
    <xf numFmtId="49" fontId="1" fillId="0" borderId="0" xfId="0" applyNumberFormat="1" applyFont="1"/>
    <xf numFmtId="0" fontId="1" fillId="0" borderId="0" xfId="0" applyFont="1"/>
    <xf numFmtId="0" fontId="2" fillId="2" borderId="1" xfId="0" applyFont="1" applyFill="1" applyBorder="1" applyAlignment="1">
      <alignment vertical="top" wrapText="1"/>
    </xf>
    <xf numFmtId="49" fontId="4" fillId="0" borderId="3" xfId="0" applyNumberFormat="1" applyFont="1" applyBorder="1"/>
    <xf numFmtId="0" fontId="2" fillId="2" borderId="1" xfId="0" applyFont="1" applyFill="1" applyBorder="1" applyAlignment="1">
      <alignment horizontal="left" vertical="top" wrapText="1"/>
    </xf>
    <xf numFmtId="0" fontId="9" fillId="0" borderId="0" xfId="0" applyFont="1"/>
    <xf numFmtId="0" fontId="0" fillId="0" borderId="0" xfId="0" applyAlignment="1">
      <alignment horizontal="left"/>
    </xf>
    <xf numFmtId="0" fontId="0" fillId="0" borderId="0" xfId="0" applyAlignment="1">
      <alignment wrapText="1"/>
    </xf>
    <xf numFmtId="0" fontId="3" fillId="0" borderId="0" xfId="0" applyFont="1"/>
    <xf numFmtId="0" fontId="2" fillId="2" borderId="8" xfId="0" applyFont="1" applyFill="1" applyBorder="1" applyAlignment="1">
      <alignment vertical="top" wrapText="1"/>
    </xf>
    <xf numFmtId="0" fontId="10" fillId="0" borderId="0" xfId="0" applyFont="1"/>
    <xf numFmtId="14" fontId="7" fillId="0" borderId="0" xfId="0" applyNumberFormat="1" applyFont="1" applyAlignment="1">
      <alignment horizontal="left"/>
    </xf>
    <xf numFmtId="0" fontId="7" fillId="0" borderId="0" xfId="0" applyFont="1"/>
    <xf numFmtId="0" fontId="7" fillId="0" borderId="0" xfId="0" applyFont="1" applyAlignment="1">
      <alignment horizontal="left"/>
    </xf>
    <xf numFmtId="0" fontId="11" fillId="0" borderId="0" xfId="0" applyFont="1"/>
    <xf numFmtId="0" fontId="12" fillId="0" borderId="0" xfId="0" applyFont="1"/>
    <xf numFmtId="0" fontId="13" fillId="0" borderId="0" xfId="0" applyFont="1" applyAlignment="1">
      <alignment horizontal="right" vertical="top"/>
    </xf>
    <xf numFmtId="0" fontId="13" fillId="0" borderId="0" xfId="0" applyFont="1" applyAlignment="1">
      <alignment vertical="top" wrapText="1"/>
    </xf>
    <xf numFmtId="0" fontId="16" fillId="0" borderId="0" xfId="0" applyFont="1" applyAlignment="1">
      <alignment horizontal="right"/>
    </xf>
    <xf numFmtId="0" fontId="17" fillId="0" borderId="0" xfId="0" applyFont="1"/>
    <xf numFmtId="0" fontId="18" fillId="2" borderId="1" xfId="0" applyFont="1" applyFill="1" applyBorder="1"/>
    <xf numFmtId="0" fontId="20" fillId="0" borderId="10" xfId="1" applyFont="1" applyBorder="1" applyAlignment="1">
      <alignment vertical="top" wrapText="1"/>
    </xf>
    <xf numFmtId="0" fontId="20" fillId="0" borderId="1" xfId="1" applyFont="1" applyBorder="1" applyAlignment="1">
      <alignment vertical="top" wrapText="1"/>
    </xf>
    <xf numFmtId="0" fontId="20" fillId="0" borderId="11" xfId="1" applyFont="1" applyBorder="1" applyAlignment="1">
      <alignment horizontal="left" vertical="top" wrapText="1"/>
    </xf>
    <xf numFmtId="0" fontId="9" fillId="0" borderId="11" xfId="0" applyFont="1" applyBorder="1"/>
    <xf numFmtId="0" fontId="9" fillId="0" borderId="12" xfId="0" applyFont="1" applyBorder="1"/>
    <xf numFmtId="0" fontId="20" fillId="0" borderId="10" xfId="0" applyFont="1" applyBorder="1" applyAlignment="1">
      <alignment vertical="top"/>
    </xf>
    <xf numFmtId="0" fontId="20" fillId="0" borderId="1" xfId="0" applyFont="1" applyBorder="1" applyAlignment="1">
      <alignment vertical="top" wrapText="1"/>
    </xf>
    <xf numFmtId="0" fontId="20" fillId="0" borderId="11" xfId="0" applyFont="1" applyBorder="1" applyAlignment="1">
      <alignment vertical="top" wrapText="1"/>
    </xf>
    <xf numFmtId="0" fontId="9" fillId="0" borderId="1" xfId="0" applyFont="1" applyBorder="1"/>
    <xf numFmtId="0" fontId="20" fillId="0" borderId="1" xfId="1" applyFont="1" applyBorder="1" applyAlignment="1">
      <alignment horizontal="left" vertical="top" wrapText="1"/>
    </xf>
    <xf numFmtId="0" fontId="20" fillId="0" borderId="13" xfId="1" applyFont="1" applyBorder="1" applyAlignment="1">
      <alignment vertical="top" wrapText="1"/>
    </xf>
    <xf numFmtId="0" fontId="20" fillId="0" borderId="4" xfId="1" applyFont="1" applyBorder="1" applyAlignment="1">
      <alignment vertical="top" wrapText="1"/>
    </xf>
    <xf numFmtId="0" fontId="20" fillId="0" borderId="5" xfId="1" applyFont="1" applyBorder="1" applyAlignment="1">
      <alignment horizontal="left" vertical="top" wrapText="1"/>
    </xf>
    <xf numFmtId="0" fontId="9" fillId="0" borderId="5" xfId="0" applyFont="1" applyBorder="1"/>
    <xf numFmtId="0" fontId="0" fillId="0" borderId="0" xfId="0" applyFill="1"/>
    <xf numFmtId="0" fontId="2" fillId="0" borderId="1" xfId="0" applyFont="1" applyFill="1" applyBorder="1" applyAlignment="1">
      <alignment vertical="top" wrapText="1"/>
    </xf>
    <xf numFmtId="49" fontId="0" fillId="0" borderId="0" xfId="0" applyNumberFormat="1" applyAlignment="1">
      <alignment vertical="top"/>
    </xf>
    <xf numFmtId="0" fontId="0" fillId="0" borderId="0" xfId="0" applyAlignment="1">
      <alignment vertical="top"/>
    </xf>
    <xf numFmtId="0" fontId="0" fillId="0" borderId="0" xfId="0" applyNumberFormat="1" applyAlignment="1">
      <alignment vertical="top"/>
    </xf>
    <xf numFmtId="0" fontId="1" fillId="0" borderId="0" xfId="0" applyFont="1" applyAlignment="1">
      <alignment vertical="top"/>
    </xf>
    <xf numFmtId="0" fontId="6" fillId="0" borderId="7" xfId="0" applyFont="1" applyBorder="1" applyAlignment="1">
      <alignment horizontal="right" vertical="top" wrapText="1"/>
    </xf>
    <xf numFmtId="0" fontId="4" fillId="0" borderId="0" xfId="0" applyFont="1"/>
    <xf numFmtId="0" fontId="2" fillId="2" borderId="14" xfId="0" applyFont="1" applyFill="1" applyBorder="1" applyAlignment="1">
      <alignment vertical="top" wrapText="1"/>
    </xf>
    <xf numFmtId="1" fontId="23" fillId="0" borderId="1" xfId="1" applyNumberFormat="1" applyFont="1" applyBorder="1" applyAlignment="1">
      <alignment horizontal="left" vertical="top"/>
    </xf>
    <xf numFmtId="0" fontId="23" fillId="0" borderId="1" xfId="1" applyFont="1" applyBorder="1" applyAlignment="1">
      <alignment horizontal="left" vertical="top"/>
    </xf>
    <xf numFmtId="0" fontId="24" fillId="0" borderId="1" xfId="0" applyFont="1" applyBorder="1" applyAlignment="1">
      <alignment vertical="top"/>
    </xf>
    <xf numFmtId="0" fontId="23" fillId="0" borderId="1" xfId="1" applyFont="1" applyBorder="1" applyAlignment="1">
      <alignment horizontal="left" vertical="top" wrapText="1"/>
    </xf>
    <xf numFmtId="0" fontId="24" fillId="0" borderId="1" xfId="0" applyFont="1" applyBorder="1" applyAlignment="1">
      <alignment horizontal="left" vertical="top"/>
    </xf>
    <xf numFmtId="0" fontId="24" fillId="0" borderId="1" xfId="0" applyFont="1" applyBorder="1" applyAlignment="1">
      <alignment vertical="top" wrapText="1"/>
    </xf>
    <xf numFmtId="49" fontId="23" fillId="0" borderId="1" xfId="1" applyNumberFormat="1" applyFont="1" applyBorder="1" applyAlignment="1">
      <alignment vertical="top"/>
    </xf>
    <xf numFmtId="0" fontId="23" fillId="0" borderId="1" xfId="1" applyFont="1" applyBorder="1" applyAlignment="1">
      <alignment vertical="top"/>
    </xf>
    <xf numFmtId="49" fontId="23" fillId="0" borderId="1" xfId="1" applyNumberFormat="1" applyFont="1" applyBorder="1" applyAlignment="1">
      <alignment horizontal="left" vertical="top" wrapText="1"/>
    </xf>
    <xf numFmtId="0" fontId="0" fillId="0" borderId="1" xfId="0" applyBorder="1" applyAlignment="1">
      <alignment vertical="top"/>
    </xf>
    <xf numFmtId="0" fontId="24" fillId="0" borderId="0" xfId="0" applyFont="1" applyBorder="1" applyAlignment="1">
      <alignment vertical="top" wrapText="1"/>
    </xf>
    <xf numFmtId="0" fontId="23" fillId="0" borderId="1" xfId="0" applyFont="1" applyBorder="1" applyAlignment="1">
      <alignment vertical="top"/>
    </xf>
    <xf numFmtId="0" fontId="23" fillId="0" borderId="1" xfId="0" applyFont="1" applyBorder="1" applyAlignment="1">
      <alignment horizontal="left" vertical="top"/>
    </xf>
    <xf numFmtId="49" fontId="23" fillId="0" borderId="1" xfId="1" applyNumberFormat="1" applyFont="1" applyBorder="1" applyAlignment="1">
      <alignment horizontal="left" vertical="top"/>
    </xf>
    <xf numFmtId="0" fontId="25" fillId="0" borderId="1" xfId="0" applyFont="1" applyBorder="1" applyAlignment="1">
      <alignment vertical="top"/>
    </xf>
    <xf numFmtId="0" fontId="23" fillId="0" borderId="1" xfId="0" applyFont="1" applyBorder="1" applyAlignment="1">
      <alignment vertical="top" wrapText="1"/>
    </xf>
    <xf numFmtId="1" fontId="23" fillId="0" borderId="1" xfId="1" applyNumberFormat="1" applyFont="1" applyBorder="1" applyAlignment="1">
      <alignment horizontal="left" vertical="top" wrapText="1"/>
    </xf>
    <xf numFmtId="0" fontId="4" fillId="0" borderId="0" xfId="0" applyFont="1" applyAlignment="1">
      <alignment vertical="top"/>
    </xf>
    <xf numFmtId="0" fontId="8" fillId="0" borderId="1" xfId="0" applyFont="1" applyFill="1" applyBorder="1" applyAlignment="1">
      <alignment horizontal="left" vertical="top"/>
    </xf>
    <xf numFmtId="0" fontId="8" fillId="0" borderId="1" xfId="0" applyFont="1" applyFill="1" applyBorder="1" applyAlignment="1">
      <alignment vertical="top"/>
    </xf>
    <xf numFmtId="0" fontId="8" fillId="0" borderId="1" xfId="0" applyFont="1" applyFill="1" applyBorder="1" applyAlignment="1">
      <alignment vertical="top" wrapText="1"/>
    </xf>
    <xf numFmtId="14" fontId="8" fillId="0" borderId="1" xfId="0" applyNumberFormat="1" applyFont="1" applyFill="1" applyBorder="1" applyAlignment="1">
      <alignment horizontal="left" vertical="top"/>
    </xf>
    <xf numFmtId="0" fontId="9" fillId="0" borderId="0" xfId="0" applyFont="1" applyFill="1"/>
    <xf numFmtId="49" fontId="8" fillId="0" borderId="1" xfId="0" applyNumberFormat="1" applyFont="1" applyFill="1" applyBorder="1" applyAlignment="1">
      <alignment horizontal="left" vertical="top"/>
    </xf>
    <xf numFmtId="0" fontId="8" fillId="0" borderId="1" xfId="0" applyFont="1" applyBorder="1" applyAlignment="1">
      <alignment vertical="top"/>
    </xf>
    <xf numFmtId="14" fontId="8" fillId="0" borderId="1" xfId="0" applyNumberFormat="1" applyFont="1" applyBorder="1" applyAlignment="1">
      <alignment horizontal="left" vertical="top" wrapText="1"/>
    </xf>
    <xf numFmtId="0" fontId="7" fillId="0" borderId="1" xfId="0" applyFont="1" applyBorder="1" applyAlignment="1">
      <alignment wrapText="1"/>
    </xf>
    <xf numFmtId="0" fontId="8" fillId="0" borderId="1" xfId="0" applyFont="1" applyBorder="1" applyAlignment="1">
      <alignment vertical="top" wrapText="1"/>
    </xf>
    <xf numFmtId="1" fontId="23" fillId="0" borderId="1" xfId="1" applyNumberFormat="1" applyFont="1" applyFill="1" applyBorder="1" applyAlignment="1">
      <alignment horizontal="left" vertical="top"/>
    </xf>
    <xf numFmtId="49" fontId="23" fillId="0" borderId="1" xfId="1" applyNumberFormat="1" applyFont="1" applyFill="1" applyBorder="1" applyAlignment="1">
      <alignment vertical="top"/>
    </xf>
    <xf numFmtId="0" fontId="23" fillId="0" borderId="1" xfId="0" applyFont="1" applyFill="1" applyBorder="1" applyAlignment="1">
      <alignment vertical="top"/>
    </xf>
    <xf numFmtId="0" fontId="23" fillId="0" borderId="1" xfId="1" applyFont="1" applyFill="1" applyBorder="1" applyAlignment="1">
      <alignment horizontal="left" vertical="top" wrapText="1"/>
    </xf>
    <xf numFmtId="0" fontId="23" fillId="0" borderId="1" xfId="0" applyFont="1" applyFill="1" applyBorder="1" applyAlignment="1">
      <alignment horizontal="left" vertical="top"/>
    </xf>
    <xf numFmtId="0" fontId="23" fillId="0" borderId="1" xfId="0" applyFont="1" applyFill="1" applyBorder="1" applyAlignment="1">
      <alignment vertical="top" wrapText="1"/>
    </xf>
    <xf numFmtId="14" fontId="8" fillId="0" borderId="1" xfId="0" applyNumberFormat="1" applyFont="1" applyBorder="1" applyAlignment="1">
      <alignment horizontal="left" vertical="top"/>
    </xf>
    <xf numFmtId="0" fontId="8" fillId="0" borderId="1" xfId="0" applyFont="1" applyBorder="1" applyAlignment="1">
      <alignment horizontal="left" vertical="top"/>
    </xf>
    <xf numFmtId="49" fontId="8" fillId="0" borderId="1" xfId="0" applyNumberFormat="1" applyFont="1" applyBorder="1" applyAlignment="1">
      <alignment horizontal="left" vertical="top"/>
    </xf>
    <xf numFmtId="0" fontId="8" fillId="0" borderId="1" xfId="0" applyFont="1" applyBorder="1" applyAlignment="1">
      <alignment horizontal="left" vertical="top" wrapText="1"/>
    </xf>
    <xf numFmtId="49" fontId="0" fillId="0" borderId="0" xfId="0" applyNumberFormat="1" applyFill="1"/>
    <xf numFmtId="0" fontId="8" fillId="0" borderId="12" xfId="0" applyFont="1" applyFill="1" applyBorder="1" applyAlignment="1">
      <alignment horizontal="left" vertical="center" wrapText="1"/>
    </xf>
    <xf numFmtId="0" fontId="7" fillId="0" borderId="1" xfId="0" applyFont="1" applyBorder="1" applyAlignment="1">
      <alignment vertical="top" wrapText="1"/>
    </xf>
    <xf numFmtId="0" fontId="0" fillId="0" borderId="1" xfId="0" applyBorder="1"/>
    <xf numFmtId="0" fontId="0" fillId="0" borderId="1" xfId="0" applyBorder="1" applyAlignment="1">
      <alignment horizontal="left"/>
    </xf>
    <xf numFmtId="0" fontId="0" fillId="0" borderId="1" xfId="0" applyBorder="1" applyAlignment="1">
      <alignment wrapText="1"/>
    </xf>
    <xf numFmtId="0" fontId="8" fillId="0" borderId="1" xfId="0" applyFont="1" applyFill="1" applyBorder="1" applyAlignment="1">
      <alignment horizontal="left" vertical="center" wrapText="1"/>
    </xf>
    <xf numFmtId="0" fontId="8" fillId="0" borderId="0" xfId="0" applyFont="1" applyBorder="1" applyAlignment="1">
      <alignment vertical="top" wrapText="1"/>
    </xf>
    <xf numFmtId="0" fontId="3" fillId="0" borderId="0" xfId="0" applyFont="1" applyAlignment="1">
      <alignment horizontal="left"/>
    </xf>
    <xf numFmtId="0" fontId="15" fillId="0" borderId="9" xfId="0" applyFont="1" applyBorder="1" applyAlignment="1">
      <alignment horizontal="left"/>
    </xf>
    <xf numFmtId="49" fontId="3" fillId="0" borderId="2" xfId="0" applyNumberFormat="1" applyFont="1" applyBorder="1" applyAlignment="1">
      <alignment horizontal="left"/>
    </xf>
    <xf numFmtId="49" fontId="3" fillId="0" borderId="0" xfId="0" applyNumberFormat="1" applyFont="1" applyBorder="1" applyAlignment="1">
      <alignment horizontal="left"/>
    </xf>
    <xf numFmtId="0" fontId="3" fillId="0" borderId="6" xfId="0" applyFont="1" applyBorder="1" applyAlignment="1">
      <alignment horizontal="left" wrapText="1"/>
    </xf>
    <xf numFmtId="0" fontId="22" fillId="0" borderId="3" xfId="0" applyFont="1" applyBorder="1" applyAlignment="1">
      <alignment horizontal="left" wrapText="1"/>
    </xf>
    <xf numFmtId="0" fontId="15" fillId="0" borderId="6" xfId="0" applyFont="1" applyBorder="1" applyAlignment="1">
      <alignment horizontal="left" vertical="top"/>
    </xf>
    <xf numFmtId="0" fontId="15" fillId="0" borderId="3" xfId="0" applyFont="1" applyBorder="1" applyAlignment="1">
      <alignment horizontal="left" vertical="top"/>
    </xf>
    <xf numFmtId="0" fontId="3" fillId="0" borderId="0" xfId="0" applyFont="1" applyAlignment="1">
      <alignment horizontal="left" wrapText="1"/>
    </xf>
    <xf numFmtId="0" fontId="6" fillId="0" borderId="0" xfId="0" applyFont="1" applyAlignment="1">
      <alignment horizontal="left" wrapText="1"/>
    </xf>
    <xf numFmtId="0" fontId="7" fillId="0" borderId="0" xfId="0" applyFont="1" applyAlignment="1">
      <alignment horizontal="left" wrapText="1"/>
    </xf>
    <xf numFmtId="0" fontId="3" fillId="0" borderId="6" xfId="0" applyFont="1" applyBorder="1" applyAlignment="1">
      <alignment horizontal="left"/>
    </xf>
    <xf numFmtId="0" fontId="3" fillId="0" borderId="7" xfId="0" applyFont="1" applyBorder="1" applyAlignment="1">
      <alignment horizontal="left"/>
    </xf>
  </cellXfs>
  <cellStyles count="2">
    <cellStyle name="Normal" xfId="0" builtinId="0"/>
    <cellStyle name="Normal 5" xfId="1" xr:uid="{00000000-0005-0000-0000-000001000000}"/>
  </cellStyles>
  <dxfs count="8">
    <dxf>
      <font>
        <strike val="0"/>
        <outline val="0"/>
        <shadow val="0"/>
        <u val="none"/>
        <vertAlign val="baseline"/>
        <color auto="1"/>
      </font>
      <border diagonalUp="0" diagonalDown="0" outline="0">
        <left style="thin">
          <color indexed="64"/>
        </left>
        <right/>
        <top style="thin">
          <color indexed="64"/>
        </top>
        <bottom style="thin">
          <color indexed="64"/>
        </bottom>
      </border>
    </dxf>
    <dxf>
      <font>
        <strike val="0"/>
        <outline val="0"/>
        <shadow val="0"/>
        <u val="none"/>
        <vertAlign val="baseline"/>
        <color auto="1"/>
      </font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9"/>
        <color auto="1"/>
        <name val="Calibri Light"/>
        <scheme val="none"/>
      </font>
      <fill>
        <patternFill patternType="none">
          <fgColor indexed="64"/>
          <bgColor indexed="65"/>
        </patternFill>
      </fill>
      <alignment horizontal="general" vertical="top" textRotation="0" wrapText="1" indent="0" justifyLastLine="0" shrinkToFit="0" readingOrder="0"/>
      <border diagonalUp="0" diagonalDown="0" outline="0">
        <left/>
        <right style="thin">
          <color indexed="64"/>
        </right>
        <top style="thin">
          <color indexed="64"/>
        </top>
        <bottom style="thin">
          <color indexed="64"/>
        </bottom>
      </border>
    </dxf>
    <dxf>
      <border outline="0">
        <top style="thin">
          <color indexed="64"/>
        </top>
      </border>
    </dxf>
    <dxf>
      <border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</dxf>
    <dxf>
      <font>
        <strike val="0"/>
        <outline val="0"/>
        <shadow val="0"/>
        <u val="none"/>
        <vertAlign val="baseline"/>
        <color auto="1"/>
      </font>
    </dxf>
    <dxf>
      <border outline="0">
        <bottom style="thin">
          <color indexed="64"/>
        </bottom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9"/>
        <color auto="1"/>
        <name val="Calibri Light"/>
        <scheme val="none"/>
      </font>
      <fill>
        <patternFill patternType="solid">
          <fgColor indexed="64"/>
          <bgColor rgb="FFF3F4DA"/>
        </patternFill>
      </fill>
      <alignment horizontal="general" vertical="bottom" textRotation="0" wrapText="0" indent="0" justifyLastLine="0" shrinkToFit="0" readingOrder="0"/>
      <border diagonalUp="0" diagonalDown="0" outline="0">
        <left style="thin">
          <color indexed="64"/>
        </left>
        <right style="thin">
          <color indexed="64"/>
        </right>
        <top/>
        <bottom/>
      </border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13" Type="http://schemas.openxmlformats.org/officeDocument/2006/relationships/customXml" Target="../customXml/item3.xml"/><Relationship Id="rId3" Type="http://schemas.openxmlformats.org/officeDocument/2006/relationships/worksheet" Target="worksheets/sheet3.xml"/><Relationship Id="rId7" Type="http://schemas.openxmlformats.org/officeDocument/2006/relationships/worksheet" Target="worksheets/sheet7.xml"/><Relationship Id="rId12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5" Type="http://schemas.openxmlformats.org/officeDocument/2006/relationships/worksheet" Target="worksheets/sheet5.xml"/><Relationship Id="rId10" Type="http://schemas.openxmlformats.org/officeDocument/2006/relationships/sharedStrings" Target="sharedStrings.xml"/><Relationship Id="rId4" Type="http://schemas.openxmlformats.org/officeDocument/2006/relationships/worksheet" Target="worksheets/sheet4.xml"/><Relationship Id="rId9" Type="http://schemas.openxmlformats.org/officeDocument/2006/relationships/styles" Target="styles.xml"/><Relationship Id="rId14" Type="http://schemas.openxmlformats.org/officeDocument/2006/relationships/customXml" Target="../customXml/item4.xml"/></Relationships>
</file>

<file path=xl/tables/table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" xr:uid="{00000000-000C-0000-FFFF-FFFF00000000}" name="Tabell1" displayName="Tabell1" ref="A2:C44" totalsRowShown="0" headerRowDxfId="7" dataDxfId="5" headerRowBorderDxfId="6" tableBorderDxfId="4" totalsRowBorderDxfId="3">
  <autoFilter ref="A2:C44" xr:uid="{00000000-0009-0000-0100-000001000000}"/>
  <sortState xmlns:xlrd2="http://schemas.microsoft.com/office/spreadsheetml/2017/richdata2" ref="A3:C48">
    <sortCondition ref="A2:A48"/>
  </sortState>
  <tableColumns count="3">
    <tableColumn id="1" xr3:uid="{00000000-0010-0000-0000-000001000000}" name="Begrepp, förkortning" dataDxfId="2" dataCellStyle="Normal 5"/>
    <tableColumn id="2" xr3:uid="{00000000-0010-0000-0000-000002000000}" name="Förklaring" dataDxfId="1"/>
    <tableColumn id="3" xr3:uid="{00000000-0010-0000-0000-000003000000}" name="Kommentar" dataDxfId="0"/>
  </tableColumns>
  <tableStyleInfo name="TableStyleLight13" showFirstColumn="0" showLastColumn="0" showRowStripes="1" showColumnStripes="0"/>
</table>
</file>

<file path=xl/theme/theme1.xml><?xml version="1.0" encoding="utf-8"?>
<a:theme xmlns:a="http://schemas.openxmlformats.org/drawingml/2006/main" name="Office-te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table" Target="../tables/table1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B13"/>
  <sheetViews>
    <sheetView workbookViewId="0">
      <selection activeCell="B8" sqref="B8"/>
    </sheetView>
  </sheetViews>
  <sheetFormatPr defaultColWidth="8.81640625" defaultRowHeight="15.5" x14ac:dyDescent="0.35"/>
  <cols>
    <col min="1" max="1" width="8.81640625" style="17"/>
    <col min="2" max="2" width="75.1796875" style="17" customWidth="1"/>
    <col min="3" max="16384" width="8.81640625" style="17"/>
  </cols>
  <sheetData>
    <row r="1" spans="1:2" ht="21" x14ac:dyDescent="0.5">
      <c r="A1" s="93" t="s">
        <v>1759</v>
      </c>
      <c r="B1" s="93"/>
    </row>
    <row r="2" spans="1:2" s="18" customFormat="1" ht="18.5" x14ac:dyDescent="0.45">
      <c r="A2" s="18" t="s">
        <v>1019</v>
      </c>
      <c r="B2" s="18" t="s">
        <v>1020</v>
      </c>
    </row>
    <row r="3" spans="1:2" s="18" customFormat="1" ht="18.5" x14ac:dyDescent="0.45">
      <c r="A3" s="18" t="s">
        <v>1021</v>
      </c>
      <c r="B3" s="18" t="s">
        <v>1022</v>
      </c>
    </row>
    <row r="4" spans="1:2" s="18" customFormat="1" ht="18.5" x14ac:dyDescent="0.45">
      <c r="A4" s="18" t="s">
        <v>1023</v>
      </c>
      <c r="B4" s="18" t="s">
        <v>1024</v>
      </c>
    </row>
    <row r="5" spans="1:2" s="18" customFormat="1" ht="18.5" x14ac:dyDescent="0.45">
      <c r="A5" s="18" t="s">
        <v>1025</v>
      </c>
      <c r="B5" s="18" t="s">
        <v>1026</v>
      </c>
    </row>
    <row r="6" spans="1:2" s="18" customFormat="1" ht="18.5" x14ac:dyDescent="0.45">
      <c r="A6" s="18" t="s">
        <v>1027</v>
      </c>
      <c r="B6" s="18" t="s">
        <v>1028</v>
      </c>
    </row>
    <row r="7" spans="1:2" s="18" customFormat="1" ht="18.5" x14ac:dyDescent="0.45">
      <c r="A7" s="18" t="s">
        <v>1029</v>
      </c>
      <c r="B7" s="18" t="s">
        <v>1030</v>
      </c>
    </row>
    <row r="8" spans="1:2" s="18" customFormat="1" ht="18.5" x14ac:dyDescent="0.45">
      <c r="A8" s="18" t="s">
        <v>1031</v>
      </c>
      <c r="B8" s="18" t="s">
        <v>1760</v>
      </c>
    </row>
    <row r="9" spans="1:2" s="18" customFormat="1" ht="18.5" x14ac:dyDescent="0.45"/>
    <row r="10" spans="1:2" s="18" customFormat="1" ht="18.5" x14ac:dyDescent="0.45"/>
    <row r="13" spans="1:2" ht="77.5" x14ac:dyDescent="0.35">
      <c r="A13" s="19" t="s">
        <v>1032</v>
      </c>
      <c r="B13" s="20" t="s">
        <v>1033</v>
      </c>
    </row>
  </sheetData>
  <mergeCells count="1">
    <mergeCell ref="A1:B1"/>
  </mergeCells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C44"/>
  <sheetViews>
    <sheetView workbookViewId="0">
      <pane ySplit="2" topLeftCell="A3" activePane="bottomLeft" state="frozen"/>
      <selection pane="bottomLeft" activeCell="A3" sqref="A3"/>
    </sheetView>
  </sheetViews>
  <sheetFormatPr defaultRowHeight="14.5" x14ac:dyDescent="0.35"/>
  <cols>
    <col min="1" max="1" width="25.453125" customWidth="1"/>
    <col min="2" max="2" width="49.453125" customWidth="1"/>
    <col min="3" max="3" width="32.54296875" customWidth="1"/>
  </cols>
  <sheetData>
    <row r="1" spans="1:3" s="22" customFormat="1" ht="21" x14ac:dyDescent="0.5">
      <c r="A1" s="94" t="s">
        <v>1034</v>
      </c>
      <c r="B1" s="94"/>
      <c r="C1" s="21" t="s">
        <v>1035</v>
      </c>
    </row>
    <row r="2" spans="1:3" x14ac:dyDescent="0.35">
      <c r="A2" s="23" t="s">
        <v>1036</v>
      </c>
      <c r="B2" s="23" t="s">
        <v>1037</v>
      </c>
      <c r="C2" s="23" t="s">
        <v>1038</v>
      </c>
    </row>
    <row r="3" spans="1:3" s="8" customFormat="1" x14ac:dyDescent="0.35">
      <c r="A3" s="24" t="s">
        <v>1039</v>
      </c>
      <c r="B3" s="25" t="s">
        <v>1040</v>
      </c>
      <c r="C3" s="26"/>
    </row>
    <row r="4" spans="1:3" s="8" customFormat="1" x14ac:dyDescent="0.35">
      <c r="A4" s="24" t="s">
        <v>1041</v>
      </c>
      <c r="B4" s="25" t="s">
        <v>1042</v>
      </c>
      <c r="C4" s="26"/>
    </row>
    <row r="5" spans="1:3" s="8" customFormat="1" x14ac:dyDescent="0.35">
      <c r="A5" s="24" t="s">
        <v>1043</v>
      </c>
      <c r="B5" s="25" t="s">
        <v>1044</v>
      </c>
      <c r="C5" s="26"/>
    </row>
    <row r="6" spans="1:3" s="8" customFormat="1" x14ac:dyDescent="0.35">
      <c r="A6" s="24" t="s">
        <v>1045</v>
      </c>
      <c r="B6" s="25" t="s">
        <v>1046</v>
      </c>
      <c r="C6" s="27"/>
    </row>
    <row r="7" spans="1:3" s="8" customFormat="1" x14ac:dyDescent="0.35">
      <c r="A7" s="24" t="s">
        <v>35</v>
      </c>
      <c r="B7" s="25" t="s">
        <v>1047</v>
      </c>
      <c r="C7" s="28"/>
    </row>
    <row r="8" spans="1:3" s="8" customFormat="1" x14ac:dyDescent="0.35">
      <c r="A8" s="24" t="s">
        <v>1048</v>
      </c>
      <c r="B8" s="25" t="s">
        <v>1049</v>
      </c>
      <c r="C8" s="27"/>
    </row>
    <row r="9" spans="1:3" s="8" customFormat="1" x14ac:dyDescent="0.35">
      <c r="A9" s="24" t="s">
        <v>508</v>
      </c>
      <c r="B9" s="25" t="s">
        <v>1050</v>
      </c>
      <c r="C9" s="27"/>
    </row>
    <row r="10" spans="1:3" s="8" customFormat="1" x14ac:dyDescent="0.35">
      <c r="A10" s="24" t="s">
        <v>712</v>
      </c>
      <c r="B10" s="25" t="s">
        <v>1051</v>
      </c>
      <c r="C10" s="27"/>
    </row>
    <row r="11" spans="1:3" s="8" customFormat="1" ht="60" x14ac:dyDescent="0.35">
      <c r="A11" s="29" t="s">
        <v>4</v>
      </c>
      <c r="B11" s="30" t="s">
        <v>1052</v>
      </c>
      <c r="C11" s="31" t="s">
        <v>1053</v>
      </c>
    </row>
    <row r="12" spans="1:3" s="8" customFormat="1" x14ac:dyDescent="0.35">
      <c r="A12" s="24" t="s">
        <v>3</v>
      </c>
      <c r="B12" s="25" t="s">
        <v>1054</v>
      </c>
      <c r="C12" s="26"/>
    </row>
    <row r="13" spans="1:3" s="8" customFormat="1" x14ac:dyDescent="0.35">
      <c r="A13" s="24" t="s">
        <v>401</v>
      </c>
      <c r="B13" s="25" t="s">
        <v>1055</v>
      </c>
      <c r="C13" s="27"/>
    </row>
    <row r="14" spans="1:3" s="8" customFormat="1" x14ac:dyDescent="0.35">
      <c r="A14" s="24" t="s">
        <v>261</v>
      </c>
      <c r="B14" s="25" t="s">
        <v>1056</v>
      </c>
      <c r="C14" s="27"/>
    </row>
    <row r="15" spans="1:3" s="8" customFormat="1" x14ac:dyDescent="0.35">
      <c r="A15" s="25" t="s">
        <v>14</v>
      </c>
      <c r="B15" s="25" t="s">
        <v>1057</v>
      </c>
      <c r="C15" s="32"/>
    </row>
    <row r="16" spans="1:3" s="8" customFormat="1" x14ac:dyDescent="0.35">
      <c r="A16" s="24" t="s">
        <v>202</v>
      </c>
      <c r="B16" s="25" t="s">
        <v>1058</v>
      </c>
      <c r="C16" s="27"/>
    </row>
    <row r="17" spans="1:3" s="8" customFormat="1" x14ac:dyDescent="0.35">
      <c r="A17" s="24" t="s">
        <v>145</v>
      </c>
      <c r="B17" s="25" t="s">
        <v>1059</v>
      </c>
      <c r="C17" s="27"/>
    </row>
    <row r="18" spans="1:3" s="8" customFormat="1" ht="36" x14ac:dyDescent="0.35">
      <c r="A18" s="24" t="s">
        <v>1060</v>
      </c>
      <c r="B18" s="25" t="s">
        <v>1061</v>
      </c>
      <c r="C18" s="26"/>
    </row>
    <row r="19" spans="1:3" s="8" customFormat="1" ht="24" x14ac:dyDescent="0.35">
      <c r="A19" s="24" t="s">
        <v>1062</v>
      </c>
      <c r="B19" s="25" t="s">
        <v>1063</v>
      </c>
      <c r="C19" s="26"/>
    </row>
    <row r="20" spans="1:3" s="8" customFormat="1" x14ac:dyDescent="0.35">
      <c r="A20" s="24" t="s">
        <v>1</v>
      </c>
      <c r="B20" s="25" t="s">
        <v>1064</v>
      </c>
      <c r="C20" s="26"/>
    </row>
    <row r="21" spans="1:3" s="8" customFormat="1" x14ac:dyDescent="0.35">
      <c r="A21" s="25" t="s">
        <v>20</v>
      </c>
      <c r="B21" s="25" t="s">
        <v>1065</v>
      </c>
      <c r="C21" s="32"/>
    </row>
    <row r="22" spans="1:3" s="8" customFormat="1" ht="36" x14ac:dyDescent="0.35">
      <c r="A22" s="25" t="s">
        <v>1066</v>
      </c>
      <c r="B22" s="25" t="s">
        <v>1067</v>
      </c>
      <c r="C22" s="33" t="s">
        <v>1068</v>
      </c>
    </row>
    <row r="23" spans="1:3" s="8" customFormat="1" ht="60" x14ac:dyDescent="0.35">
      <c r="A23" s="24" t="s">
        <v>2</v>
      </c>
      <c r="B23" s="25" t="s">
        <v>1069</v>
      </c>
      <c r="C23" s="26" t="s">
        <v>1070</v>
      </c>
    </row>
    <row r="24" spans="1:3" s="8" customFormat="1" x14ac:dyDescent="0.35">
      <c r="A24" s="24" t="s">
        <v>1071</v>
      </c>
      <c r="B24" s="25" t="s">
        <v>1072</v>
      </c>
      <c r="C24" s="26"/>
    </row>
    <row r="25" spans="1:3" s="8" customFormat="1" ht="36" x14ac:dyDescent="0.35">
      <c r="A25" s="24" t="s">
        <v>1073</v>
      </c>
      <c r="B25" s="25" t="s">
        <v>1074</v>
      </c>
      <c r="C25" s="26" t="s">
        <v>1075</v>
      </c>
    </row>
    <row r="26" spans="1:3" s="8" customFormat="1" x14ac:dyDescent="0.35">
      <c r="A26" s="24" t="s">
        <v>1076</v>
      </c>
      <c r="B26" s="25" t="s">
        <v>1077</v>
      </c>
      <c r="C26" s="26"/>
    </row>
    <row r="27" spans="1:3" s="8" customFormat="1" ht="72" x14ac:dyDescent="0.35">
      <c r="A27" s="24" t="s">
        <v>5</v>
      </c>
      <c r="B27" s="25" t="s">
        <v>1078</v>
      </c>
      <c r="C27" s="26" t="s">
        <v>1079</v>
      </c>
    </row>
    <row r="28" spans="1:3" s="8" customFormat="1" x14ac:dyDescent="0.35">
      <c r="A28" s="24" t="s">
        <v>1080</v>
      </c>
      <c r="B28" s="25" t="s">
        <v>1081</v>
      </c>
      <c r="C28" s="26"/>
    </row>
    <row r="29" spans="1:3" s="8" customFormat="1" x14ac:dyDescent="0.35">
      <c r="A29" s="24" t="s">
        <v>1082</v>
      </c>
      <c r="B29" s="25" t="s">
        <v>1083</v>
      </c>
      <c r="C29" s="27"/>
    </row>
    <row r="30" spans="1:3" s="8" customFormat="1" x14ac:dyDescent="0.35">
      <c r="A30" s="24" t="s">
        <v>228</v>
      </c>
      <c r="B30" s="25" t="s">
        <v>1084</v>
      </c>
      <c r="C30" s="27"/>
    </row>
    <row r="31" spans="1:3" s="8" customFormat="1" x14ac:dyDescent="0.35">
      <c r="A31" s="24" t="s">
        <v>1007</v>
      </c>
      <c r="B31" s="25" t="s">
        <v>1085</v>
      </c>
      <c r="C31" s="27"/>
    </row>
    <row r="32" spans="1:3" s="8" customFormat="1" ht="48" x14ac:dyDescent="0.35">
      <c r="A32" s="24" t="s">
        <v>1086</v>
      </c>
      <c r="B32" s="25" t="s">
        <v>1087</v>
      </c>
      <c r="C32" s="26" t="s">
        <v>1088</v>
      </c>
    </row>
    <row r="33" spans="1:3" s="8" customFormat="1" x14ac:dyDescent="0.35">
      <c r="A33" s="24" t="s">
        <v>1010</v>
      </c>
      <c r="B33" s="25" t="s">
        <v>1089</v>
      </c>
      <c r="C33" s="26"/>
    </row>
    <row r="34" spans="1:3" s="8" customFormat="1" ht="36" x14ac:dyDescent="0.35">
      <c r="A34" s="24" t="s">
        <v>1090</v>
      </c>
      <c r="B34" s="25" t="s">
        <v>1091</v>
      </c>
      <c r="C34" s="26"/>
    </row>
    <row r="35" spans="1:3" s="8" customFormat="1" ht="24" x14ac:dyDescent="0.35">
      <c r="A35" s="24" t="s">
        <v>1092</v>
      </c>
      <c r="B35" s="25" t="s">
        <v>1093</v>
      </c>
      <c r="C35" s="27"/>
    </row>
    <row r="36" spans="1:3" s="8" customFormat="1" x14ac:dyDescent="0.35">
      <c r="A36" s="24" t="s">
        <v>17</v>
      </c>
      <c r="B36" s="25" t="s">
        <v>1094</v>
      </c>
      <c r="C36" s="26"/>
    </row>
    <row r="37" spans="1:3" x14ac:dyDescent="0.35">
      <c r="A37" s="34" t="s">
        <v>1009</v>
      </c>
      <c r="B37" s="35" t="s">
        <v>1095</v>
      </c>
      <c r="C37" s="36"/>
    </row>
    <row r="38" spans="1:3" x14ac:dyDescent="0.35">
      <c r="A38" s="34" t="s">
        <v>1096</v>
      </c>
      <c r="B38" s="25" t="s">
        <v>1097</v>
      </c>
      <c r="C38" s="37"/>
    </row>
    <row r="39" spans="1:3" x14ac:dyDescent="0.35">
      <c r="A39" s="34" t="s">
        <v>1098</v>
      </c>
      <c r="B39" s="25" t="s">
        <v>1099</v>
      </c>
      <c r="C39" s="36"/>
    </row>
    <row r="40" spans="1:3" x14ac:dyDescent="0.35">
      <c r="A40" s="34" t="s">
        <v>16</v>
      </c>
      <c r="B40" s="25" t="s">
        <v>1100</v>
      </c>
      <c r="C40" s="37"/>
    </row>
    <row r="41" spans="1:3" x14ac:dyDescent="0.35">
      <c r="A41" s="34" t="s">
        <v>1101</v>
      </c>
      <c r="B41" s="25" t="s">
        <v>1102</v>
      </c>
      <c r="C41" s="37"/>
    </row>
    <row r="42" spans="1:3" x14ac:dyDescent="0.35">
      <c r="A42" s="34" t="s">
        <v>1103</v>
      </c>
      <c r="B42" s="25" t="s">
        <v>1104</v>
      </c>
      <c r="C42" s="37"/>
    </row>
    <row r="43" spans="1:3" x14ac:dyDescent="0.35">
      <c r="A43" s="34" t="s">
        <v>1105</v>
      </c>
      <c r="B43" s="25" t="s">
        <v>1106</v>
      </c>
      <c r="C43" s="36"/>
    </row>
    <row r="44" spans="1:3" x14ac:dyDescent="0.35">
      <c r="A44" s="34" t="s">
        <v>1003</v>
      </c>
      <c r="B44" s="25" t="s">
        <v>1107</v>
      </c>
      <c r="C44" s="36"/>
    </row>
  </sheetData>
  <mergeCells count="1">
    <mergeCell ref="A1:B1"/>
  </mergeCells>
  <pageMargins left="0.7" right="0.7" top="0.75" bottom="0.75" header="0.3" footer="0.3"/>
  <tableParts count="1">
    <tablePart r:id="rId1"/>
  </tableParts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1:N1791"/>
  <sheetViews>
    <sheetView zoomScaleNormal="100" workbookViewId="0">
      <pane ySplit="2" topLeftCell="A757" activePane="bottomLeft" state="frozenSplit"/>
      <selection pane="bottomLeft" activeCell="M771" sqref="M771"/>
    </sheetView>
  </sheetViews>
  <sheetFormatPr defaultRowHeight="14.5" x14ac:dyDescent="0.35"/>
  <cols>
    <col min="1" max="1" width="7.26953125" style="2" customWidth="1"/>
    <col min="2" max="2" width="24.54296875" style="2" bestFit="1" customWidth="1"/>
    <col min="3" max="3" width="11.453125" style="2" customWidth="1"/>
    <col min="4" max="4" width="11.81640625" style="2" customWidth="1"/>
    <col min="5" max="5" width="15.453125" style="1" customWidth="1"/>
    <col min="6" max="6" width="18" style="2" customWidth="1"/>
    <col min="7" max="7" width="8.453125" style="2" customWidth="1"/>
    <col min="8" max="8" width="7.81640625" style="2" customWidth="1"/>
    <col min="9" max="9" width="14.81640625" style="2" customWidth="1"/>
    <col min="10" max="10" width="14.1796875" style="2" customWidth="1"/>
    <col min="11" max="11" width="15.81640625" style="2" customWidth="1"/>
    <col min="12" max="12" width="2.453125" style="2" customWidth="1"/>
    <col min="13" max="13" width="37" style="2" customWidth="1"/>
    <col min="15" max="15" width="24.54296875" bestFit="1" customWidth="1"/>
    <col min="16" max="24" width="4.26953125" customWidth="1"/>
  </cols>
  <sheetData>
    <row r="1" spans="1:13" ht="21.5" thickBot="1" x14ac:dyDescent="0.55000000000000004">
      <c r="A1" s="95" t="s">
        <v>1761</v>
      </c>
      <c r="B1" s="96"/>
      <c r="C1" s="96"/>
      <c r="D1" s="96"/>
      <c r="E1" s="96"/>
      <c r="F1" s="96"/>
      <c r="I1" s="6" t="s">
        <v>1762</v>
      </c>
    </row>
    <row r="2" spans="1:13" s="4" customFormat="1" ht="24" x14ac:dyDescent="0.35">
      <c r="A2" s="5" t="s">
        <v>4</v>
      </c>
      <c r="B2" s="5" t="s">
        <v>1004</v>
      </c>
      <c r="C2" s="5" t="s">
        <v>1005</v>
      </c>
      <c r="D2" s="5" t="s">
        <v>6</v>
      </c>
      <c r="E2" s="5" t="s">
        <v>1006</v>
      </c>
      <c r="F2" s="5" t="s">
        <v>0</v>
      </c>
      <c r="G2" s="5" t="s">
        <v>2</v>
      </c>
      <c r="H2" s="5" t="s">
        <v>3</v>
      </c>
      <c r="I2" s="5" t="s">
        <v>7</v>
      </c>
      <c r="J2" s="5" t="s">
        <v>5</v>
      </c>
      <c r="K2" s="5" t="s">
        <v>1</v>
      </c>
      <c r="L2" s="3"/>
      <c r="M2" s="5" t="s">
        <v>1007</v>
      </c>
    </row>
    <row r="3" spans="1:13" x14ac:dyDescent="0.35">
      <c r="A3" s="2" t="s">
        <v>62</v>
      </c>
      <c r="B3" s="2" t="s">
        <v>63</v>
      </c>
      <c r="C3" s="2" t="s">
        <v>23</v>
      </c>
      <c r="D3" s="2" t="s">
        <v>35</v>
      </c>
      <c r="E3">
        <v>482</v>
      </c>
      <c r="F3" s="2" t="s">
        <v>10</v>
      </c>
      <c r="G3" s="2" t="s">
        <v>23</v>
      </c>
      <c r="H3" s="2" t="s">
        <v>13</v>
      </c>
      <c r="I3" s="2" t="s">
        <v>18</v>
      </c>
      <c r="J3" s="2" t="s">
        <v>20</v>
      </c>
      <c r="K3" s="2" t="s">
        <v>11</v>
      </c>
    </row>
    <row r="4" spans="1:13" x14ac:dyDescent="0.35">
      <c r="A4" s="2" t="s">
        <v>62</v>
      </c>
      <c r="B4" s="2" t="s">
        <v>63</v>
      </c>
      <c r="C4" s="2" t="s">
        <v>12</v>
      </c>
      <c r="D4" s="2" t="s">
        <v>228</v>
      </c>
      <c r="E4">
        <v>477</v>
      </c>
      <c r="F4" s="2" t="s">
        <v>10</v>
      </c>
      <c r="G4" s="2" t="s">
        <v>23</v>
      </c>
      <c r="H4" s="2" t="s">
        <v>13</v>
      </c>
      <c r="I4" s="2" t="s">
        <v>18</v>
      </c>
      <c r="J4" s="2" t="s">
        <v>20</v>
      </c>
      <c r="K4" s="2" t="s">
        <v>11</v>
      </c>
    </row>
    <row r="5" spans="1:13" x14ac:dyDescent="0.35">
      <c r="A5" s="2" t="s">
        <v>844</v>
      </c>
      <c r="B5" s="2" t="s">
        <v>846</v>
      </c>
      <c r="C5" s="2" t="s">
        <v>356</v>
      </c>
      <c r="D5" s="2" t="s">
        <v>16</v>
      </c>
      <c r="E5">
        <v>180</v>
      </c>
      <c r="F5" s="2" t="s">
        <v>13</v>
      </c>
      <c r="G5" s="2" t="s">
        <v>13</v>
      </c>
      <c r="H5" s="2" t="s">
        <v>13</v>
      </c>
      <c r="I5" s="2" t="s">
        <v>38</v>
      </c>
      <c r="J5" s="2" t="s">
        <v>14</v>
      </c>
      <c r="K5" s="2" t="s">
        <v>10</v>
      </c>
    </row>
    <row r="6" spans="1:13" x14ac:dyDescent="0.35">
      <c r="A6" s="2" t="s">
        <v>670</v>
      </c>
      <c r="B6" s="2" t="s">
        <v>676</v>
      </c>
      <c r="C6" s="2" t="s">
        <v>73</v>
      </c>
      <c r="D6" s="2" t="s">
        <v>16</v>
      </c>
      <c r="E6">
        <v>150</v>
      </c>
      <c r="F6" s="2" t="s">
        <v>13</v>
      </c>
      <c r="G6" s="2" t="s">
        <v>13</v>
      </c>
      <c r="H6" s="2" t="s">
        <v>13</v>
      </c>
      <c r="I6" s="2" t="s">
        <v>38</v>
      </c>
      <c r="J6" s="2" t="s">
        <v>14</v>
      </c>
      <c r="K6" s="2" t="s">
        <v>10</v>
      </c>
    </row>
    <row r="7" spans="1:13" x14ac:dyDescent="0.35">
      <c r="A7" s="2" t="s">
        <v>677</v>
      </c>
      <c r="B7" s="2" t="s">
        <v>1016</v>
      </c>
      <c r="C7" s="2" t="s">
        <v>41</v>
      </c>
      <c r="D7" s="2" t="s">
        <v>16</v>
      </c>
      <c r="E7">
        <v>300</v>
      </c>
      <c r="F7" s="2" t="s">
        <v>10</v>
      </c>
      <c r="G7" s="2" t="s">
        <v>13</v>
      </c>
      <c r="H7" s="2" t="s">
        <v>13</v>
      </c>
      <c r="I7" s="2" t="s">
        <v>18</v>
      </c>
      <c r="J7" s="2" t="s">
        <v>14</v>
      </c>
      <c r="K7" s="2" t="s">
        <v>11</v>
      </c>
    </row>
    <row r="8" spans="1:13" x14ac:dyDescent="0.35">
      <c r="A8" s="2" t="s">
        <v>677</v>
      </c>
      <c r="B8" s="2" t="s">
        <v>1016</v>
      </c>
      <c r="C8" s="2" t="s">
        <v>12</v>
      </c>
      <c r="D8" s="2" t="s">
        <v>35</v>
      </c>
      <c r="E8">
        <v>289</v>
      </c>
      <c r="F8" s="2" t="s">
        <v>13</v>
      </c>
      <c r="G8" s="2" t="s">
        <v>13</v>
      </c>
      <c r="H8" s="2" t="s">
        <v>13</v>
      </c>
      <c r="I8" s="2" t="s">
        <v>18</v>
      </c>
      <c r="J8" s="2" t="s">
        <v>202</v>
      </c>
      <c r="K8" s="2" t="s">
        <v>11</v>
      </c>
    </row>
    <row r="9" spans="1:13" x14ac:dyDescent="0.35">
      <c r="A9" s="2" t="s">
        <v>677</v>
      </c>
      <c r="B9" s="2" t="s">
        <v>1016</v>
      </c>
      <c r="C9" s="2" t="s">
        <v>19</v>
      </c>
      <c r="D9" s="2" t="s">
        <v>35</v>
      </c>
      <c r="E9">
        <v>265</v>
      </c>
      <c r="F9" s="2" t="s">
        <v>13</v>
      </c>
      <c r="G9" s="2" t="s">
        <v>13</v>
      </c>
      <c r="H9" s="2" t="s">
        <v>13</v>
      </c>
      <c r="I9" s="2" t="s">
        <v>18</v>
      </c>
      <c r="J9" s="2" t="s">
        <v>202</v>
      </c>
      <c r="K9" s="2" t="s">
        <v>11</v>
      </c>
    </row>
    <row r="10" spans="1:13" x14ac:dyDescent="0.35">
      <c r="A10" s="2" t="s">
        <v>869</v>
      </c>
      <c r="B10" s="2" t="s">
        <v>849</v>
      </c>
      <c r="C10" s="2" t="s">
        <v>50</v>
      </c>
      <c r="D10" s="2" t="s">
        <v>16</v>
      </c>
      <c r="E10">
        <v>292</v>
      </c>
      <c r="F10" s="2" t="s">
        <v>10</v>
      </c>
      <c r="G10" s="2" t="s">
        <v>23</v>
      </c>
      <c r="H10" s="2" t="s">
        <v>13</v>
      </c>
      <c r="I10" s="2" t="s">
        <v>18</v>
      </c>
      <c r="J10" s="2" t="s">
        <v>14</v>
      </c>
      <c r="K10" s="2" t="s">
        <v>11</v>
      </c>
    </row>
    <row r="11" spans="1:13" x14ac:dyDescent="0.35">
      <c r="A11" s="2" t="s">
        <v>869</v>
      </c>
      <c r="B11" s="2" t="s">
        <v>849</v>
      </c>
      <c r="C11" s="2" t="s">
        <v>50</v>
      </c>
      <c r="D11" s="2" t="s">
        <v>16</v>
      </c>
      <c r="E11">
        <v>345</v>
      </c>
      <c r="F11" s="2" t="s">
        <v>10</v>
      </c>
      <c r="G11" s="2" t="s">
        <v>23</v>
      </c>
      <c r="H11" s="2" t="s">
        <v>13</v>
      </c>
      <c r="I11" s="2" t="s">
        <v>18</v>
      </c>
      <c r="J11" s="2" t="s">
        <v>1116</v>
      </c>
      <c r="K11" s="2" t="s">
        <v>11</v>
      </c>
    </row>
    <row r="12" spans="1:13" x14ac:dyDescent="0.35">
      <c r="A12" s="2" t="s">
        <v>869</v>
      </c>
      <c r="B12" s="2" t="s">
        <v>849</v>
      </c>
      <c r="C12" s="2" t="s">
        <v>82</v>
      </c>
      <c r="D12" s="2" t="s">
        <v>16</v>
      </c>
      <c r="E12">
        <v>253</v>
      </c>
      <c r="F12" s="2" t="s">
        <v>10</v>
      </c>
      <c r="G12" s="2" t="s">
        <v>23</v>
      </c>
      <c r="H12" s="2" t="s">
        <v>13</v>
      </c>
      <c r="I12" s="2" t="s">
        <v>18</v>
      </c>
      <c r="J12" s="2" t="s">
        <v>14</v>
      </c>
      <c r="K12" s="2" t="s">
        <v>11</v>
      </c>
    </row>
    <row r="13" spans="1:13" x14ac:dyDescent="0.35">
      <c r="A13" s="2" t="s">
        <v>869</v>
      </c>
      <c r="B13" s="2" t="s">
        <v>849</v>
      </c>
      <c r="C13" s="2" t="s">
        <v>81</v>
      </c>
      <c r="D13" s="2" t="s">
        <v>16</v>
      </c>
      <c r="E13">
        <v>111</v>
      </c>
      <c r="F13" s="2" t="s">
        <v>10</v>
      </c>
      <c r="G13" s="2" t="s">
        <v>23</v>
      </c>
      <c r="H13" s="2" t="s">
        <v>13</v>
      </c>
      <c r="I13" s="2" t="s">
        <v>18</v>
      </c>
      <c r="J13" s="2" t="s">
        <v>1116</v>
      </c>
      <c r="K13" s="2" t="s">
        <v>11</v>
      </c>
    </row>
    <row r="14" spans="1:13" x14ac:dyDescent="0.35">
      <c r="A14" s="2" t="s">
        <v>869</v>
      </c>
      <c r="B14" s="2" t="s">
        <v>849</v>
      </c>
      <c r="C14" s="2" t="s">
        <v>81</v>
      </c>
      <c r="D14" s="2" t="s">
        <v>16</v>
      </c>
      <c r="E14">
        <v>222</v>
      </c>
      <c r="F14" s="2" t="s">
        <v>11</v>
      </c>
      <c r="G14" s="2" t="s">
        <v>23</v>
      </c>
      <c r="H14" s="2" t="s">
        <v>13</v>
      </c>
      <c r="I14" s="2" t="s">
        <v>18</v>
      </c>
      <c r="J14" s="2" t="s">
        <v>1116</v>
      </c>
      <c r="K14" s="2" t="s">
        <v>11</v>
      </c>
    </row>
    <row r="15" spans="1:13" x14ac:dyDescent="0.35">
      <c r="A15" s="2" t="s">
        <v>869</v>
      </c>
      <c r="B15" s="2" t="s">
        <v>849</v>
      </c>
      <c r="C15" s="2" t="s">
        <v>80</v>
      </c>
      <c r="D15" s="2" t="s">
        <v>16</v>
      </c>
      <c r="E15">
        <v>411</v>
      </c>
      <c r="F15" s="2" t="s">
        <v>10</v>
      </c>
      <c r="G15" s="2" t="s">
        <v>23</v>
      </c>
      <c r="H15" s="2" t="s">
        <v>13</v>
      </c>
      <c r="I15" s="2" t="s">
        <v>18</v>
      </c>
      <c r="J15" s="2" t="s">
        <v>1116</v>
      </c>
      <c r="K15" s="2" t="s">
        <v>11</v>
      </c>
    </row>
    <row r="16" spans="1:13" x14ac:dyDescent="0.35">
      <c r="A16" s="2" t="s">
        <v>869</v>
      </c>
      <c r="B16" s="2" t="s">
        <v>849</v>
      </c>
      <c r="C16" s="2" t="s">
        <v>78</v>
      </c>
      <c r="D16" s="2" t="s">
        <v>16</v>
      </c>
      <c r="E16">
        <v>376</v>
      </c>
      <c r="F16" s="2" t="s">
        <v>10</v>
      </c>
      <c r="G16" s="2" t="s">
        <v>23</v>
      </c>
      <c r="H16" s="2" t="s">
        <v>13</v>
      </c>
      <c r="I16" s="2" t="s">
        <v>18</v>
      </c>
      <c r="J16" s="2" t="s">
        <v>1116</v>
      </c>
      <c r="K16" s="2" t="s">
        <v>11</v>
      </c>
    </row>
    <row r="17" spans="1:11" x14ac:dyDescent="0.35">
      <c r="A17" s="2" t="s">
        <v>869</v>
      </c>
      <c r="B17" s="2" t="s">
        <v>849</v>
      </c>
      <c r="C17" s="2" t="s">
        <v>185</v>
      </c>
      <c r="D17" s="2" t="s">
        <v>16</v>
      </c>
      <c r="E17">
        <v>341</v>
      </c>
      <c r="F17" s="2" t="s">
        <v>10</v>
      </c>
      <c r="G17" s="2" t="s">
        <v>23</v>
      </c>
      <c r="H17" s="2" t="s">
        <v>13</v>
      </c>
      <c r="I17" s="2" t="s">
        <v>18</v>
      </c>
      <c r="J17" s="2" t="s">
        <v>1116</v>
      </c>
      <c r="K17" s="2" t="s">
        <v>11</v>
      </c>
    </row>
    <row r="18" spans="1:11" x14ac:dyDescent="0.35">
      <c r="A18" s="2" t="s">
        <v>848</v>
      </c>
      <c r="B18" s="2" t="s">
        <v>849</v>
      </c>
      <c r="C18" s="2" t="s">
        <v>133</v>
      </c>
      <c r="D18" s="2" t="s">
        <v>16</v>
      </c>
      <c r="E18">
        <v>57</v>
      </c>
      <c r="F18" s="2" t="s">
        <v>10</v>
      </c>
      <c r="G18" s="2" t="s">
        <v>23</v>
      </c>
      <c r="H18" s="2" t="s">
        <v>13</v>
      </c>
      <c r="I18" s="2" t="s">
        <v>18</v>
      </c>
      <c r="J18" s="2" t="s">
        <v>1116</v>
      </c>
      <c r="K18" s="2" t="s">
        <v>11</v>
      </c>
    </row>
    <row r="19" spans="1:11" x14ac:dyDescent="0.35">
      <c r="A19" s="2" t="s">
        <v>848</v>
      </c>
      <c r="B19" s="2" t="s">
        <v>849</v>
      </c>
      <c r="C19" s="2" t="s">
        <v>132</v>
      </c>
      <c r="D19" s="2" t="s">
        <v>16</v>
      </c>
      <c r="E19">
        <v>44</v>
      </c>
      <c r="F19" s="2" t="s">
        <v>10</v>
      </c>
      <c r="G19" s="2" t="s">
        <v>13</v>
      </c>
      <c r="H19" s="2" t="s">
        <v>13</v>
      </c>
      <c r="I19" s="2" t="s">
        <v>18</v>
      </c>
      <c r="J19" s="2" t="s">
        <v>1116</v>
      </c>
      <c r="K19" s="2" t="s">
        <v>11</v>
      </c>
    </row>
    <row r="20" spans="1:11" x14ac:dyDescent="0.35">
      <c r="A20" s="2" t="s">
        <v>848</v>
      </c>
      <c r="B20" s="2" t="s">
        <v>849</v>
      </c>
      <c r="C20" s="2" t="s">
        <v>86</v>
      </c>
      <c r="D20" s="2" t="s">
        <v>16</v>
      </c>
      <c r="E20">
        <v>32</v>
      </c>
      <c r="F20" s="2" t="s">
        <v>13</v>
      </c>
      <c r="G20" s="2" t="s">
        <v>13</v>
      </c>
      <c r="H20" s="2" t="s">
        <v>13</v>
      </c>
      <c r="I20" s="2" t="s">
        <v>18</v>
      </c>
      <c r="J20" s="2" t="s">
        <v>1116</v>
      </c>
      <c r="K20" s="2" t="s">
        <v>11</v>
      </c>
    </row>
    <row r="21" spans="1:11" x14ac:dyDescent="0.35">
      <c r="A21" s="2" t="s">
        <v>848</v>
      </c>
      <c r="B21" s="2" t="s">
        <v>849</v>
      </c>
      <c r="C21" s="2" t="s">
        <v>130</v>
      </c>
      <c r="D21" s="2" t="s">
        <v>16</v>
      </c>
      <c r="E21">
        <v>137</v>
      </c>
      <c r="F21" s="2" t="s">
        <v>10</v>
      </c>
      <c r="G21" s="2" t="s">
        <v>23</v>
      </c>
      <c r="H21" s="2" t="s">
        <v>13</v>
      </c>
      <c r="I21" s="2" t="s">
        <v>18</v>
      </c>
      <c r="J21" s="2" t="s">
        <v>1116</v>
      </c>
      <c r="K21" s="2" t="s">
        <v>11</v>
      </c>
    </row>
    <row r="22" spans="1:11" x14ac:dyDescent="0.35">
      <c r="A22" s="2" t="s">
        <v>848</v>
      </c>
      <c r="B22" s="2" t="s">
        <v>849</v>
      </c>
      <c r="C22" s="2" t="s">
        <v>249</v>
      </c>
      <c r="D22" s="2" t="s">
        <v>16</v>
      </c>
      <c r="E22">
        <v>169</v>
      </c>
      <c r="F22" s="2" t="s">
        <v>10</v>
      </c>
      <c r="G22" s="2" t="s">
        <v>23</v>
      </c>
      <c r="H22" s="2" t="s">
        <v>13</v>
      </c>
      <c r="I22" s="2" t="s">
        <v>18</v>
      </c>
      <c r="J22" s="2" t="s">
        <v>1116</v>
      </c>
      <c r="K22" s="2" t="s">
        <v>11</v>
      </c>
    </row>
    <row r="23" spans="1:11" x14ac:dyDescent="0.35">
      <c r="A23" s="2" t="s">
        <v>848</v>
      </c>
      <c r="B23" s="2" t="s">
        <v>849</v>
      </c>
      <c r="C23" s="2" t="s">
        <v>139</v>
      </c>
      <c r="D23" s="2" t="s">
        <v>16</v>
      </c>
      <c r="E23">
        <v>238</v>
      </c>
      <c r="F23" s="2" t="s">
        <v>10</v>
      </c>
      <c r="G23" s="2" t="s">
        <v>23</v>
      </c>
      <c r="H23" s="2" t="s">
        <v>13</v>
      </c>
      <c r="I23" s="2" t="s">
        <v>18</v>
      </c>
      <c r="J23" s="2" t="s">
        <v>1116</v>
      </c>
      <c r="K23" s="2" t="s">
        <v>11</v>
      </c>
    </row>
    <row r="24" spans="1:11" x14ac:dyDescent="0.35">
      <c r="A24" s="2" t="s">
        <v>848</v>
      </c>
      <c r="B24" s="2" t="s">
        <v>849</v>
      </c>
      <c r="C24" s="2" t="s">
        <v>250</v>
      </c>
      <c r="D24" s="2" t="s">
        <v>16</v>
      </c>
      <c r="E24">
        <v>255</v>
      </c>
      <c r="F24" s="2" t="s">
        <v>11</v>
      </c>
      <c r="G24" s="2" t="s">
        <v>23</v>
      </c>
      <c r="H24" s="2" t="s">
        <v>13</v>
      </c>
      <c r="I24" s="2" t="s">
        <v>18</v>
      </c>
      <c r="J24" s="2" t="s">
        <v>1116</v>
      </c>
      <c r="K24" s="2" t="s">
        <v>11</v>
      </c>
    </row>
    <row r="25" spans="1:11" x14ac:dyDescent="0.35">
      <c r="A25" s="2" t="s">
        <v>848</v>
      </c>
      <c r="B25" s="2" t="s">
        <v>849</v>
      </c>
      <c r="C25" s="2" t="s">
        <v>140</v>
      </c>
      <c r="D25" s="2" t="s">
        <v>16</v>
      </c>
      <c r="E25">
        <v>204</v>
      </c>
      <c r="F25" s="2" t="s">
        <v>10</v>
      </c>
      <c r="G25" s="2" t="s">
        <v>13</v>
      </c>
      <c r="H25" s="2" t="s">
        <v>13</v>
      </c>
      <c r="I25" s="2" t="s">
        <v>38</v>
      </c>
      <c r="J25" s="2" t="s">
        <v>1116</v>
      </c>
      <c r="K25" s="2" t="s">
        <v>11</v>
      </c>
    </row>
    <row r="26" spans="1:11" x14ac:dyDescent="0.35">
      <c r="A26" s="2" t="s">
        <v>848</v>
      </c>
      <c r="B26" s="2" t="s">
        <v>849</v>
      </c>
      <c r="C26" s="2" t="s">
        <v>141</v>
      </c>
      <c r="D26" s="2" t="s">
        <v>16</v>
      </c>
      <c r="E26">
        <v>203</v>
      </c>
      <c r="F26" s="2" t="s">
        <v>11</v>
      </c>
      <c r="G26" s="2" t="s">
        <v>13</v>
      </c>
      <c r="H26" s="2" t="s">
        <v>13</v>
      </c>
      <c r="I26" s="2" t="s">
        <v>38</v>
      </c>
      <c r="J26" s="2" t="s">
        <v>1116</v>
      </c>
      <c r="K26" s="2" t="s">
        <v>11</v>
      </c>
    </row>
    <row r="27" spans="1:11" x14ac:dyDescent="0.35">
      <c r="A27" s="2" t="s">
        <v>869</v>
      </c>
      <c r="B27" s="2" t="s">
        <v>849</v>
      </c>
      <c r="C27" s="2" t="s">
        <v>480</v>
      </c>
      <c r="D27" s="2" t="s">
        <v>16</v>
      </c>
      <c r="E27">
        <v>175</v>
      </c>
      <c r="F27" s="2" t="s">
        <v>11</v>
      </c>
      <c r="G27" s="2" t="s">
        <v>12</v>
      </c>
      <c r="H27" s="2" t="s">
        <v>13</v>
      </c>
      <c r="I27" s="2" t="s">
        <v>18</v>
      </c>
      <c r="J27" s="2" t="s">
        <v>1116</v>
      </c>
      <c r="K27" s="2" t="s">
        <v>11</v>
      </c>
    </row>
    <row r="28" spans="1:11" x14ac:dyDescent="0.35">
      <c r="A28" s="2" t="s">
        <v>869</v>
      </c>
      <c r="B28" s="2" t="s">
        <v>849</v>
      </c>
      <c r="C28" s="2" t="s">
        <v>662</v>
      </c>
      <c r="D28" s="2" t="s">
        <v>16</v>
      </c>
      <c r="E28">
        <v>112</v>
      </c>
      <c r="F28" s="2" t="s">
        <v>10</v>
      </c>
      <c r="G28" s="2" t="s">
        <v>12</v>
      </c>
      <c r="H28" s="2" t="s">
        <v>13</v>
      </c>
      <c r="I28" s="2" t="s">
        <v>18</v>
      </c>
      <c r="J28" s="2" t="s">
        <v>1116</v>
      </c>
      <c r="K28" s="2" t="s">
        <v>11</v>
      </c>
    </row>
    <row r="29" spans="1:11" x14ac:dyDescent="0.35">
      <c r="A29" s="2" t="s">
        <v>848</v>
      </c>
      <c r="B29" s="2" t="s">
        <v>849</v>
      </c>
      <c r="C29" s="2" t="s">
        <v>500</v>
      </c>
      <c r="D29" s="2" t="s">
        <v>16</v>
      </c>
      <c r="E29">
        <v>202</v>
      </c>
      <c r="F29" s="2" t="s">
        <v>10</v>
      </c>
      <c r="G29" s="2" t="s">
        <v>13</v>
      </c>
      <c r="H29" s="2" t="s">
        <v>13</v>
      </c>
      <c r="I29" s="2" t="s">
        <v>38</v>
      </c>
      <c r="J29" s="2" t="s">
        <v>1116</v>
      </c>
      <c r="K29" s="2" t="s">
        <v>11</v>
      </c>
    </row>
    <row r="30" spans="1:11" x14ac:dyDescent="0.35">
      <c r="A30" s="2" t="s">
        <v>848</v>
      </c>
      <c r="B30" s="2" t="s">
        <v>849</v>
      </c>
      <c r="C30" s="2" t="s">
        <v>501</v>
      </c>
      <c r="D30" s="2" t="s">
        <v>16</v>
      </c>
      <c r="E30">
        <v>54</v>
      </c>
      <c r="F30" s="2" t="s">
        <v>10</v>
      </c>
      <c r="G30" s="2" t="s">
        <v>23</v>
      </c>
      <c r="H30" s="2" t="s">
        <v>13</v>
      </c>
      <c r="I30" s="2" t="s">
        <v>18</v>
      </c>
      <c r="J30" s="2" t="s">
        <v>1116</v>
      </c>
      <c r="K30" s="2" t="s">
        <v>11</v>
      </c>
    </row>
    <row r="31" spans="1:11" x14ac:dyDescent="0.35">
      <c r="A31" s="2" t="s">
        <v>869</v>
      </c>
      <c r="B31" s="2" t="s">
        <v>849</v>
      </c>
      <c r="C31" s="2" t="s">
        <v>95</v>
      </c>
      <c r="D31" s="2" t="s">
        <v>16</v>
      </c>
      <c r="E31">
        <v>123</v>
      </c>
      <c r="F31" s="2" t="s">
        <v>10</v>
      </c>
      <c r="G31" s="2" t="s">
        <v>23</v>
      </c>
      <c r="H31" s="2" t="s">
        <v>13</v>
      </c>
      <c r="I31" s="2" t="s">
        <v>18</v>
      </c>
      <c r="J31" s="2" t="s">
        <v>1116</v>
      </c>
      <c r="K31" s="2" t="s">
        <v>11</v>
      </c>
    </row>
    <row r="32" spans="1:11" x14ac:dyDescent="0.35">
      <c r="A32" s="2" t="s">
        <v>848</v>
      </c>
      <c r="B32" s="2" t="s">
        <v>849</v>
      </c>
      <c r="C32" s="2" t="s">
        <v>203</v>
      </c>
      <c r="D32" s="2" t="s">
        <v>35</v>
      </c>
      <c r="E32">
        <v>182</v>
      </c>
      <c r="F32" s="2" t="s">
        <v>11</v>
      </c>
      <c r="G32" s="2" t="s">
        <v>19</v>
      </c>
      <c r="H32" s="2" t="s">
        <v>13</v>
      </c>
      <c r="I32" s="2" t="s">
        <v>18</v>
      </c>
      <c r="J32" s="2" t="s">
        <v>14</v>
      </c>
      <c r="K32" s="2" t="s">
        <v>11</v>
      </c>
    </row>
    <row r="33" spans="1:11" x14ac:dyDescent="0.35">
      <c r="A33" s="2" t="s">
        <v>848</v>
      </c>
      <c r="B33" s="2" t="s">
        <v>849</v>
      </c>
      <c r="C33" s="2" t="s">
        <v>515</v>
      </c>
      <c r="D33" s="2" t="s">
        <v>35</v>
      </c>
      <c r="E33">
        <v>280</v>
      </c>
      <c r="F33" s="2" t="s">
        <v>11</v>
      </c>
      <c r="G33" s="2" t="s">
        <v>19</v>
      </c>
      <c r="H33" s="2" t="s">
        <v>13</v>
      </c>
      <c r="I33" s="2" t="s">
        <v>18</v>
      </c>
      <c r="J33" s="2" t="s">
        <v>14</v>
      </c>
      <c r="K33" s="2" t="s">
        <v>11</v>
      </c>
    </row>
    <row r="34" spans="1:11" x14ac:dyDescent="0.35">
      <c r="A34" s="2" t="s">
        <v>848</v>
      </c>
      <c r="B34" s="2" t="s">
        <v>849</v>
      </c>
      <c r="C34" s="2" t="s">
        <v>1763</v>
      </c>
      <c r="D34" s="2" t="s">
        <v>16</v>
      </c>
      <c r="E34">
        <v>92</v>
      </c>
      <c r="F34" s="2" t="s">
        <v>13</v>
      </c>
      <c r="G34" s="2" t="s">
        <v>13</v>
      </c>
      <c r="H34" s="2" t="s">
        <v>13</v>
      </c>
      <c r="I34" s="2" t="s">
        <v>22</v>
      </c>
      <c r="J34" s="2" t="s">
        <v>1116</v>
      </c>
      <c r="K34" s="2" t="s">
        <v>11</v>
      </c>
    </row>
    <row r="35" spans="1:11" x14ac:dyDescent="0.35">
      <c r="A35" s="2" t="s">
        <v>413</v>
      </c>
      <c r="B35" s="2" t="s">
        <v>414</v>
      </c>
      <c r="C35" s="2" t="s">
        <v>540</v>
      </c>
      <c r="D35" s="2" t="s">
        <v>59</v>
      </c>
      <c r="E35">
        <v>84</v>
      </c>
      <c r="F35" s="2" t="s">
        <v>11</v>
      </c>
      <c r="G35" s="2" t="s">
        <v>13</v>
      </c>
      <c r="H35" s="2" t="s">
        <v>13</v>
      </c>
      <c r="I35" s="2" t="s">
        <v>38</v>
      </c>
      <c r="J35" s="2" t="s">
        <v>14</v>
      </c>
      <c r="K35" s="2" t="s">
        <v>11</v>
      </c>
    </row>
    <row r="36" spans="1:11" x14ac:dyDescent="0.35">
      <c r="A36" s="2" t="s">
        <v>176</v>
      </c>
      <c r="B36" s="2" t="s">
        <v>180</v>
      </c>
      <c r="C36" s="2" t="s">
        <v>71</v>
      </c>
      <c r="D36" s="2" t="s">
        <v>16</v>
      </c>
      <c r="E36">
        <v>165</v>
      </c>
      <c r="F36" s="2" t="s">
        <v>10</v>
      </c>
      <c r="G36" s="2" t="s">
        <v>13</v>
      </c>
      <c r="H36" s="2" t="s">
        <v>13</v>
      </c>
      <c r="I36" s="2" t="s">
        <v>38</v>
      </c>
      <c r="J36" s="2" t="s">
        <v>1116</v>
      </c>
      <c r="K36" s="2" t="s">
        <v>11</v>
      </c>
    </row>
    <row r="37" spans="1:11" x14ac:dyDescent="0.35">
      <c r="A37" s="2" t="s">
        <v>809</v>
      </c>
      <c r="B37" s="2" t="s">
        <v>810</v>
      </c>
      <c r="C37" s="2" t="s">
        <v>23</v>
      </c>
      <c r="D37" s="2" t="s">
        <v>16</v>
      </c>
      <c r="E37">
        <v>70</v>
      </c>
      <c r="F37" s="2" t="s">
        <v>10</v>
      </c>
      <c r="G37" s="2" t="s">
        <v>13</v>
      </c>
      <c r="H37" s="2" t="s">
        <v>13</v>
      </c>
      <c r="I37" s="2" t="s">
        <v>38</v>
      </c>
      <c r="J37" s="2" t="s">
        <v>14</v>
      </c>
      <c r="K37" s="2" t="s">
        <v>10</v>
      </c>
    </row>
    <row r="38" spans="1:11" x14ac:dyDescent="0.35">
      <c r="A38" s="2" t="s">
        <v>60</v>
      </c>
      <c r="B38" s="2" t="s">
        <v>61</v>
      </c>
      <c r="C38" s="2" t="s">
        <v>41</v>
      </c>
      <c r="D38" s="2" t="s">
        <v>35</v>
      </c>
      <c r="E38">
        <v>108</v>
      </c>
      <c r="F38" s="2" t="s">
        <v>10</v>
      </c>
      <c r="G38" s="2" t="s">
        <v>23</v>
      </c>
      <c r="H38" s="2" t="s">
        <v>10</v>
      </c>
      <c r="I38" s="2" t="s">
        <v>18</v>
      </c>
      <c r="J38" s="2" t="s">
        <v>1116</v>
      </c>
      <c r="K38" s="2" t="s">
        <v>10</v>
      </c>
    </row>
    <row r="39" spans="1:11" x14ac:dyDescent="0.35">
      <c r="A39" s="2" t="s">
        <v>256</v>
      </c>
      <c r="B39" s="2" t="s">
        <v>260</v>
      </c>
      <c r="C39" s="2" t="s">
        <v>19</v>
      </c>
      <c r="D39" s="2" t="s">
        <v>16</v>
      </c>
      <c r="E39">
        <v>319</v>
      </c>
      <c r="F39" s="2" t="s">
        <v>10</v>
      </c>
      <c r="G39" s="2" t="s">
        <v>13</v>
      </c>
      <c r="H39" s="2" t="s">
        <v>13</v>
      </c>
      <c r="I39" s="2" t="s">
        <v>38</v>
      </c>
      <c r="J39" s="2" t="s">
        <v>14</v>
      </c>
      <c r="K39" s="2" t="s">
        <v>11</v>
      </c>
    </row>
    <row r="40" spans="1:11" x14ac:dyDescent="0.35">
      <c r="A40" s="2" t="s">
        <v>195</v>
      </c>
      <c r="B40" s="2" t="s">
        <v>196</v>
      </c>
      <c r="C40" s="2" t="s">
        <v>19</v>
      </c>
      <c r="D40" s="2" t="s">
        <v>16</v>
      </c>
      <c r="E40">
        <v>149</v>
      </c>
      <c r="F40" s="2" t="s">
        <v>10</v>
      </c>
      <c r="G40" s="2" t="s">
        <v>13</v>
      </c>
      <c r="H40" s="2" t="s">
        <v>13</v>
      </c>
      <c r="I40" s="2" t="s">
        <v>38</v>
      </c>
      <c r="J40" s="2" t="s">
        <v>145</v>
      </c>
      <c r="K40" s="2" t="s">
        <v>11</v>
      </c>
    </row>
    <row r="41" spans="1:11" x14ac:dyDescent="0.35">
      <c r="A41" s="2" t="s">
        <v>718</v>
      </c>
      <c r="B41" s="2" t="s">
        <v>728</v>
      </c>
      <c r="C41" s="2" t="s">
        <v>9</v>
      </c>
      <c r="D41" s="2" t="s">
        <v>16</v>
      </c>
      <c r="E41">
        <v>320</v>
      </c>
      <c r="F41" s="2" t="s">
        <v>11</v>
      </c>
      <c r="G41" s="2" t="s">
        <v>19</v>
      </c>
      <c r="H41" s="2" t="s">
        <v>10</v>
      </c>
      <c r="I41" s="2" t="s">
        <v>18</v>
      </c>
      <c r="J41" s="2" t="s">
        <v>14</v>
      </c>
      <c r="K41" s="2" t="s">
        <v>11</v>
      </c>
    </row>
    <row r="42" spans="1:11" x14ac:dyDescent="0.35">
      <c r="A42" s="2" t="s">
        <v>718</v>
      </c>
      <c r="B42" s="2" t="s">
        <v>728</v>
      </c>
      <c r="C42" s="2" t="s">
        <v>73</v>
      </c>
      <c r="D42" s="2" t="s">
        <v>16</v>
      </c>
      <c r="E42">
        <v>260</v>
      </c>
      <c r="F42" s="2" t="s">
        <v>10</v>
      </c>
      <c r="G42" s="2" t="s">
        <v>23</v>
      </c>
      <c r="H42" s="2" t="s">
        <v>10</v>
      </c>
      <c r="I42" s="2" t="s">
        <v>18</v>
      </c>
      <c r="J42" s="2" t="s">
        <v>14</v>
      </c>
      <c r="K42" s="2" t="s">
        <v>11</v>
      </c>
    </row>
    <row r="43" spans="1:11" x14ac:dyDescent="0.35">
      <c r="A43" s="2" t="s">
        <v>718</v>
      </c>
      <c r="B43" s="2" t="s">
        <v>728</v>
      </c>
      <c r="C43" s="2" t="s">
        <v>54</v>
      </c>
      <c r="D43" s="2" t="s">
        <v>16</v>
      </c>
      <c r="E43">
        <v>186</v>
      </c>
      <c r="F43" s="2" t="s">
        <v>10</v>
      </c>
      <c r="G43" s="2" t="s">
        <v>23</v>
      </c>
      <c r="H43" s="2" t="s">
        <v>10</v>
      </c>
      <c r="I43" s="2" t="s">
        <v>18</v>
      </c>
      <c r="J43" s="2" t="s">
        <v>14</v>
      </c>
      <c r="K43" s="2" t="s">
        <v>11</v>
      </c>
    </row>
    <row r="44" spans="1:11" x14ac:dyDescent="0.35">
      <c r="A44" s="2" t="s">
        <v>718</v>
      </c>
      <c r="B44" s="2" t="s">
        <v>728</v>
      </c>
      <c r="C44" s="2" t="s">
        <v>50</v>
      </c>
      <c r="D44" s="2" t="s">
        <v>16</v>
      </c>
      <c r="E44">
        <v>142</v>
      </c>
      <c r="F44" s="2" t="s">
        <v>10</v>
      </c>
      <c r="G44" s="2" t="s">
        <v>23</v>
      </c>
      <c r="H44" s="2" t="s">
        <v>10</v>
      </c>
      <c r="I44" s="2" t="s">
        <v>18</v>
      </c>
      <c r="J44" s="2" t="s">
        <v>14</v>
      </c>
      <c r="K44" s="2" t="s">
        <v>11</v>
      </c>
    </row>
    <row r="45" spans="1:11" x14ac:dyDescent="0.35">
      <c r="A45" s="2" t="s">
        <v>718</v>
      </c>
      <c r="B45" s="2" t="s">
        <v>728</v>
      </c>
      <c r="C45" s="2" t="s">
        <v>82</v>
      </c>
      <c r="D45" s="2" t="s">
        <v>16</v>
      </c>
      <c r="E45">
        <v>279</v>
      </c>
      <c r="F45" s="2" t="s">
        <v>10</v>
      </c>
      <c r="G45" s="2" t="s">
        <v>19</v>
      </c>
      <c r="H45" s="2" t="s">
        <v>10</v>
      </c>
      <c r="I45" s="2" t="s">
        <v>38</v>
      </c>
      <c r="J45" s="2" t="s">
        <v>14</v>
      </c>
      <c r="K45" s="2" t="s">
        <v>11</v>
      </c>
    </row>
    <row r="46" spans="1:11" x14ac:dyDescent="0.35">
      <c r="A46" s="2" t="s">
        <v>176</v>
      </c>
      <c r="B46" s="2" t="s">
        <v>179</v>
      </c>
      <c r="C46" s="2" t="s">
        <v>23</v>
      </c>
      <c r="D46" s="2" t="s">
        <v>16</v>
      </c>
      <c r="E46">
        <v>133</v>
      </c>
      <c r="F46" s="2" t="s">
        <v>10</v>
      </c>
      <c r="G46" s="2" t="s">
        <v>12</v>
      </c>
      <c r="H46" s="2" t="s">
        <v>13</v>
      </c>
      <c r="I46" s="2" t="s">
        <v>38</v>
      </c>
      <c r="J46" s="2" t="s">
        <v>1116</v>
      </c>
      <c r="K46" s="2" t="s">
        <v>11</v>
      </c>
    </row>
    <row r="47" spans="1:11" x14ac:dyDescent="0.35">
      <c r="A47" s="2" t="s">
        <v>352</v>
      </c>
      <c r="B47" s="2" t="s">
        <v>353</v>
      </c>
      <c r="C47" s="2" t="s">
        <v>50</v>
      </c>
      <c r="D47" s="2" t="s">
        <v>35</v>
      </c>
      <c r="E47">
        <v>437</v>
      </c>
      <c r="F47" s="2" t="s">
        <v>11</v>
      </c>
      <c r="G47" s="2" t="s">
        <v>23</v>
      </c>
      <c r="H47" s="2" t="s">
        <v>13</v>
      </c>
      <c r="I47" s="2" t="s">
        <v>18</v>
      </c>
      <c r="J47" s="2" t="s">
        <v>14</v>
      </c>
      <c r="K47" s="2" t="s">
        <v>11</v>
      </c>
    </row>
    <row r="48" spans="1:11" x14ac:dyDescent="0.35">
      <c r="A48" s="2" t="s">
        <v>352</v>
      </c>
      <c r="B48" s="2" t="s">
        <v>353</v>
      </c>
      <c r="C48" s="2" t="s">
        <v>82</v>
      </c>
      <c r="D48" s="2" t="s">
        <v>35</v>
      </c>
      <c r="E48">
        <v>384</v>
      </c>
      <c r="F48" s="2" t="s">
        <v>10</v>
      </c>
      <c r="G48" s="2" t="s">
        <v>23</v>
      </c>
      <c r="H48" s="2" t="s">
        <v>13</v>
      </c>
      <c r="I48" s="2" t="s">
        <v>18</v>
      </c>
      <c r="J48" s="2" t="s">
        <v>14</v>
      </c>
      <c r="K48" s="2" t="s">
        <v>11</v>
      </c>
    </row>
    <row r="49" spans="1:13" x14ac:dyDescent="0.35">
      <c r="A49" s="2" t="s">
        <v>352</v>
      </c>
      <c r="B49" s="2" t="s">
        <v>353</v>
      </c>
      <c r="C49" s="2" t="s">
        <v>81</v>
      </c>
      <c r="D49" s="2" t="s">
        <v>1654</v>
      </c>
      <c r="E49">
        <v>518</v>
      </c>
      <c r="F49" s="2" t="s">
        <v>11</v>
      </c>
      <c r="G49" s="2" t="s">
        <v>23</v>
      </c>
      <c r="H49" s="2" t="s">
        <v>13</v>
      </c>
      <c r="I49" s="2" t="s">
        <v>18</v>
      </c>
      <c r="J49" s="2" t="s">
        <v>14</v>
      </c>
      <c r="K49" s="2" t="s">
        <v>11</v>
      </c>
    </row>
    <row r="50" spans="1:13" x14ac:dyDescent="0.35">
      <c r="A50" s="2" t="s">
        <v>352</v>
      </c>
      <c r="B50" s="2" t="s">
        <v>353</v>
      </c>
      <c r="C50" s="2" t="s">
        <v>78</v>
      </c>
      <c r="D50" s="2" t="s">
        <v>16</v>
      </c>
      <c r="E50">
        <v>596</v>
      </c>
      <c r="F50" s="2" t="s">
        <v>10</v>
      </c>
      <c r="G50" s="2" t="s">
        <v>23</v>
      </c>
      <c r="H50" s="2" t="s">
        <v>13</v>
      </c>
      <c r="I50" s="2" t="s">
        <v>18</v>
      </c>
      <c r="J50" s="2" t="s">
        <v>14</v>
      </c>
      <c r="K50" s="2" t="s">
        <v>11</v>
      </c>
    </row>
    <row r="51" spans="1:13" x14ac:dyDescent="0.35">
      <c r="A51" s="2" t="s">
        <v>352</v>
      </c>
      <c r="B51" s="2" t="s">
        <v>353</v>
      </c>
      <c r="C51" s="2" t="s">
        <v>185</v>
      </c>
      <c r="D51" s="2" t="s">
        <v>16</v>
      </c>
      <c r="E51">
        <v>555</v>
      </c>
      <c r="F51" s="2" t="s">
        <v>10</v>
      </c>
      <c r="G51" s="2" t="s">
        <v>23</v>
      </c>
      <c r="H51" s="2" t="s">
        <v>13</v>
      </c>
      <c r="I51" s="2" t="s">
        <v>18</v>
      </c>
      <c r="J51" s="2" t="s">
        <v>14</v>
      </c>
      <c r="K51" s="2" t="s">
        <v>11</v>
      </c>
    </row>
    <row r="52" spans="1:13" x14ac:dyDescent="0.35">
      <c r="A52" s="2" t="s">
        <v>352</v>
      </c>
      <c r="B52" s="2" t="s">
        <v>353</v>
      </c>
      <c r="C52" s="2" t="s">
        <v>34</v>
      </c>
      <c r="D52" s="2" t="s">
        <v>16</v>
      </c>
      <c r="E52">
        <v>442</v>
      </c>
      <c r="F52" s="2" t="s">
        <v>10</v>
      </c>
      <c r="G52" s="2" t="s">
        <v>23</v>
      </c>
      <c r="H52" s="2" t="s">
        <v>13</v>
      </c>
      <c r="I52" s="2" t="s">
        <v>18</v>
      </c>
      <c r="J52" s="2" t="s">
        <v>1116</v>
      </c>
      <c r="K52" s="2" t="s">
        <v>11</v>
      </c>
    </row>
    <row r="53" spans="1:13" x14ac:dyDescent="0.35">
      <c r="A53" s="2" t="s">
        <v>352</v>
      </c>
      <c r="B53" s="2" t="s">
        <v>353</v>
      </c>
      <c r="C53" s="2" t="s">
        <v>36</v>
      </c>
      <c r="D53" s="2" t="s">
        <v>16</v>
      </c>
      <c r="E53">
        <v>442</v>
      </c>
      <c r="F53" s="2" t="s">
        <v>10</v>
      </c>
      <c r="G53" s="2" t="s">
        <v>23</v>
      </c>
      <c r="H53" s="2" t="s">
        <v>13</v>
      </c>
      <c r="I53" s="2" t="s">
        <v>18</v>
      </c>
      <c r="J53" s="2" t="s">
        <v>261</v>
      </c>
      <c r="K53" s="2" t="s">
        <v>11</v>
      </c>
    </row>
    <row r="54" spans="1:13" x14ac:dyDescent="0.35">
      <c r="A54" s="2" t="s">
        <v>352</v>
      </c>
      <c r="B54" s="2" t="s">
        <v>353</v>
      </c>
      <c r="C54" s="2" t="s">
        <v>154</v>
      </c>
      <c r="D54" s="2" t="s">
        <v>16</v>
      </c>
      <c r="E54">
        <v>281</v>
      </c>
      <c r="F54" s="2" t="s">
        <v>10</v>
      </c>
      <c r="G54" s="2" t="s">
        <v>12</v>
      </c>
      <c r="H54" s="2" t="s">
        <v>13</v>
      </c>
      <c r="I54" s="2" t="s">
        <v>38</v>
      </c>
      <c r="J54" s="2" t="s">
        <v>1116</v>
      </c>
      <c r="K54" s="2" t="s">
        <v>11</v>
      </c>
    </row>
    <row r="55" spans="1:13" x14ac:dyDescent="0.35">
      <c r="A55" s="2" t="s">
        <v>352</v>
      </c>
      <c r="B55" s="2" t="s">
        <v>353</v>
      </c>
      <c r="C55" s="2" t="s">
        <v>39</v>
      </c>
      <c r="D55" s="2" t="s">
        <v>16</v>
      </c>
      <c r="E55">
        <v>489</v>
      </c>
      <c r="F55" s="2" t="s">
        <v>10</v>
      </c>
      <c r="G55" s="2" t="s">
        <v>12</v>
      </c>
      <c r="H55" s="2" t="s">
        <v>13</v>
      </c>
      <c r="I55" s="2" t="s">
        <v>38</v>
      </c>
      <c r="J55" s="2" t="s">
        <v>261</v>
      </c>
      <c r="K55" s="2" t="s">
        <v>11</v>
      </c>
    </row>
    <row r="56" spans="1:13" x14ac:dyDescent="0.35">
      <c r="A56" s="2" t="s">
        <v>352</v>
      </c>
      <c r="B56" s="2" t="s">
        <v>353</v>
      </c>
      <c r="C56" s="2" t="s">
        <v>133</v>
      </c>
      <c r="D56" s="2" t="s">
        <v>16</v>
      </c>
      <c r="E56">
        <v>402</v>
      </c>
      <c r="F56" s="2" t="s">
        <v>11</v>
      </c>
      <c r="G56" s="2" t="s">
        <v>13</v>
      </c>
      <c r="H56" s="2" t="s">
        <v>13</v>
      </c>
      <c r="I56" s="2" t="s">
        <v>38</v>
      </c>
      <c r="J56" s="2" t="s">
        <v>261</v>
      </c>
      <c r="K56" s="2" t="s">
        <v>11</v>
      </c>
    </row>
    <row r="57" spans="1:13" x14ac:dyDescent="0.35">
      <c r="A57" s="2" t="s">
        <v>310</v>
      </c>
      <c r="B57" s="2" t="s">
        <v>313</v>
      </c>
      <c r="C57" s="2" t="s">
        <v>23</v>
      </c>
      <c r="D57" s="2" t="s">
        <v>16</v>
      </c>
      <c r="E57">
        <v>121</v>
      </c>
      <c r="F57" s="2" t="s">
        <v>13</v>
      </c>
      <c r="G57" s="2" t="s">
        <v>13</v>
      </c>
      <c r="H57" s="2" t="s">
        <v>13</v>
      </c>
      <c r="I57" s="2" t="s">
        <v>38</v>
      </c>
      <c r="J57" s="2" t="s">
        <v>14</v>
      </c>
      <c r="K57" s="2" t="s">
        <v>11</v>
      </c>
    </row>
    <row r="58" spans="1:13" x14ac:dyDescent="0.35">
      <c r="A58" s="2" t="s">
        <v>214</v>
      </c>
      <c r="B58" s="2" t="s">
        <v>218</v>
      </c>
      <c r="C58" s="2" t="s">
        <v>23</v>
      </c>
      <c r="D58" s="2" t="s">
        <v>16</v>
      </c>
      <c r="E58">
        <v>124</v>
      </c>
      <c r="F58" s="2" t="s">
        <v>10</v>
      </c>
      <c r="G58" s="2" t="s">
        <v>13</v>
      </c>
      <c r="H58" s="2" t="s">
        <v>13</v>
      </c>
      <c r="I58" s="2" t="s">
        <v>38</v>
      </c>
      <c r="J58" s="2" t="s">
        <v>14</v>
      </c>
      <c r="K58" s="2" t="s">
        <v>11</v>
      </c>
    </row>
    <row r="59" spans="1:13" x14ac:dyDescent="0.35">
      <c r="A59" s="2" t="s">
        <v>214</v>
      </c>
      <c r="B59" s="2" t="s">
        <v>218</v>
      </c>
      <c r="C59" s="2" t="s">
        <v>23</v>
      </c>
      <c r="D59" s="2" t="s">
        <v>16</v>
      </c>
      <c r="E59">
        <v>150</v>
      </c>
      <c r="F59" s="2" t="s">
        <v>10</v>
      </c>
      <c r="G59" s="2" t="s">
        <v>13</v>
      </c>
      <c r="H59" s="2" t="s">
        <v>13</v>
      </c>
      <c r="I59" s="2" t="s">
        <v>38</v>
      </c>
      <c r="J59" s="2" t="s">
        <v>14</v>
      </c>
      <c r="K59" s="2" t="s">
        <v>11</v>
      </c>
    </row>
    <row r="60" spans="1:13" x14ac:dyDescent="0.35">
      <c r="A60" s="2" t="s">
        <v>214</v>
      </c>
      <c r="B60" s="2" t="s">
        <v>218</v>
      </c>
      <c r="C60" s="2" t="s">
        <v>19</v>
      </c>
      <c r="D60" s="2" t="s">
        <v>16</v>
      </c>
      <c r="E60">
        <v>237</v>
      </c>
      <c r="F60" s="2" t="s">
        <v>10</v>
      </c>
      <c r="G60" s="2" t="s">
        <v>13</v>
      </c>
      <c r="H60" s="2" t="s">
        <v>13</v>
      </c>
      <c r="I60" s="2" t="s">
        <v>38</v>
      </c>
      <c r="J60" s="2" t="s">
        <v>14</v>
      </c>
      <c r="K60" s="2" t="s">
        <v>11</v>
      </c>
    </row>
    <row r="61" spans="1:13" x14ac:dyDescent="0.35">
      <c r="A61" s="2" t="s">
        <v>795</v>
      </c>
      <c r="B61" s="2" t="s">
        <v>799</v>
      </c>
      <c r="C61" s="2" t="s">
        <v>356</v>
      </c>
      <c r="D61" s="2" t="s">
        <v>16</v>
      </c>
      <c r="E61">
        <v>127</v>
      </c>
      <c r="F61" s="2" t="s">
        <v>10</v>
      </c>
      <c r="G61" s="2" t="s">
        <v>13</v>
      </c>
      <c r="H61" s="2" t="s">
        <v>13</v>
      </c>
      <c r="I61" s="2" t="s">
        <v>38</v>
      </c>
      <c r="J61" s="2" t="s">
        <v>1116</v>
      </c>
      <c r="K61" s="2" t="s">
        <v>10</v>
      </c>
    </row>
    <row r="62" spans="1:13" x14ac:dyDescent="0.35">
      <c r="A62" s="2" t="s">
        <v>153</v>
      </c>
      <c r="B62" s="2" t="s">
        <v>155</v>
      </c>
      <c r="C62" s="2" t="s">
        <v>154</v>
      </c>
      <c r="D62" s="2" t="s">
        <v>16</v>
      </c>
      <c r="E62">
        <v>194</v>
      </c>
      <c r="F62" s="2" t="s">
        <v>10</v>
      </c>
      <c r="G62" s="2" t="s">
        <v>13</v>
      </c>
      <c r="H62" s="2" t="s">
        <v>13</v>
      </c>
      <c r="I62" s="2" t="s">
        <v>38</v>
      </c>
      <c r="J62" s="2" t="s">
        <v>1116</v>
      </c>
      <c r="K62" s="2" t="s">
        <v>11</v>
      </c>
      <c r="M62" s="2" t="s">
        <v>1008</v>
      </c>
    </row>
    <row r="63" spans="1:13" x14ac:dyDescent="0.35">
      <c r="A63" s="2" t="s">
        <v>892</v>
      </c>
      <c r="B63" s="2" t="s">
        <v>895</v>
      </c>
      <c r="C63" s="2" t="s">
        <v>356</v>
      </c>
      <c r="D63" s="2" t="s">
        <v>16</v>
      </c>
      <c r="E63">
        <v>92</v>
      </c>
      <c r="F63" s="2" t="s">
        <v>10</v>
      </c>
      <c r="G63" s="2" t="s">
        <v>13</v>
      </c>
      <c r="H63" s="2" t="s">
        <v>13</v>
      </c>
      <c r="I63" s="2" t="s">
        <v>38</v>
      </c>
      <c r="J63" s="2" t="s">
        <v>14</v>
      </c>
      <c r="K63" s="2" t="s">
        <v>10</v>
      </c>
    </row>
    <row r="64" spans="1:13" x14ac:dyDescent="0.35">
      <c r="A64" s="2" t="s">
        <v>8</v>
      </c>
      <c r="B64" s="2" t="s">
        <v>21</v>
      </c>
      <c r="C64" s="2" t="s">
        <v>19</v>
      </c>
      <c r="D64" s="2" t="s">
        <v>35</v>
      </c>
      <c r="E64">
        <v>189</v>
      </c>
      <c r="F64" s="2" t="s">
        <v>10</v>
      </c>
      <c r="G64" s="2" t="s">
        <v>23</v>
      </c>
      <c r="H64" s="2" t="s">
        <v>13</v>
      </c>
      <c r="I64" s="2" t="s">
        <v>22</v>
      </c>
      <c r="J64" s="2" t="s">
        <v>20</v>
      </c>
      <c r="K64" s="2" t="s">
        <v>11</v>
      </c>
    </row>
    <row r="65" spans="1:11" x14ac:dyDescent="0.35">
      <c r="A65" s="2" t="s">
        <v>967</v>
      </c>
      <c r="B65" s="2" t="s">
        <v>968</v>
      </c>
      <c r="C65" s="2" t="s">
        <v>73</v>
      </c>
      <c r="D65" s="2" t="s">
        <v>16</v>
      </c>
      <c r="E65">
        <v>118</v>
      </c>
      <c r="F65" s="2" t="s">
        <v>10</v>
      </c>
      <c r="G65" s="2" t="s">
        <v>13</v>
      </c>
      <c r="H65" s="2" t="s">
        <v>13</v>
      </c>
      <c r="I65" s="2" t="s">
        <v>38</v>
      </c>
      <c r="J65" s="2" t="s">
        <v>1116</v>
      </c>
      <c r="K65" s="2" t="s">
        <v>11</v>
      </c>
    </row>
    <row r="66" spans="1:11" x14ac:dyDescent="0.35">
      <c r="A66" s="2" t="s">
        <v>789</v>
      </c>
      <c r="B66" s="2" t="s">
        <v>792</v>
      </c>
      <c r="C66" s="2" t="s">
        <v>23</v>
      </c>
      <c r="D66" s="2" t="s">
        <v>16</v>
      </c>
      <c r="E66">
        <v>212</v>
      </c>
      <c r="F66" s="2" t="s">
        <v>10</v>
      </c>
      <c r="G66" s="2" t="s">
        <v>13</v>
      </c>
      <c r="H66" s="2" t="s">
        <v>13</v>
      </c>
      <c r="I66" s="2" t="s">
        <v>38</v>
      </c>
      <c r="J66" s="2" t="s">
        <v>14</v>
      </c>
      <c r="K66" s="2" t="s">
        <v>11</v>
      </c>
    </row>
    <row r="67" spans="1:11" x14ac:dyDescent="0.35">
      <c r="A67" s="2" t="s">
        <v>789</v>
      </c>
      <c r="B67" s="2" t="s">
        <v>792</v>
      </c>
      <c r="C67" s="2" t="s">
        <v>12</v>
      </c>
      <c r="D67" s="2" t="s">
        <v>16</v>
      </c>
      <c r="E67">
        <v>212</v>
      </c>
      <c r="F67" s="2" t="s">
        <v>10</v>
      </c>
      <c r="G67" s="2" t="s">
        <v>13</v>
      </c>
      <c r="H67" s="2" t="s">
        <v>13</v>
      </c>
      <c r="I67" s="2" t="s">
        <v>38</v>
      </c>
      <c r="J67" s="2" t="s">
        <v>14</v>
      </c>
      <c r="K67" s="2" t="s">
        <v>11</v>
      </c>
    </row>
    <row r="68" spans="1:11" x14ac:dyDescent="0.35">
      <c r="A68" s="2" t="s">
        <v>789</v>
      </c>
      <c r="B68" s="2" t="s">
        <v>792</v>
      </c>
      <c r="C68" s="2" t="s">
        <v>791</v>
      </c>
      <c r="D68" s="2" t="s">
        <v>16</v>
      </c>
      <c r="E68">
        <v>269</v>
      </c>
      <c r="F68" s="2" t="s">
        <v>10</v>
      </c>
      <c r="G68" s="2" t="s">
        <v>13</v>
      </c>
      <c r="H68" s="2" t="s">
        <v>13</v>
      </c>
      <c r="I68" s="2" t="s">
        <v>38</v>
      </c>
      <c r="J68" s="2" t="s">
        <v>14</v>
      </c>
      <c r="K68" s="2" t="s">
        <v>11</v>
      </c>
    </row>
    <row r="69" spans="1:11" x14ac:dyDescent="0.35">
      <c r="A69" s="2" t="s">
        <v>299</v>
      </c>
      <c r="B69" s="2" t="s">
        <v>300</v>
      </c>
      <c r="C69" s="2" t="s">
        <v>9</v>
      </c>
      <c r="D69" s="2" t="s">
        <v>16</v>
      </c>
      <c r="E69">
        <v>199</v>
      </c>
      <c r="F69" s="2" t="s">
        <v>10</v>
      </c>
      <c r="G69" s="2" t="s">
        <v>23</v>
      </c>
      <c r="H69" s="2" t="s">
        <v>10</v>
      </c>
      <c r="I69" s="2" t="s">
        <v>38</v>
      </c>
      <c r="J69" s="2" t="s">
        <v>14</v>
      </c>
      <c r="K69" s="2" t="s">
        <v>10</v>
      </c>
    </row>
    <row r="70" spans="1:11" x14ac:dyDescent="0.35">
      <c r="A70" s="2" t="s">
        <v>902</v>
      </c>
      <c r="B70" s="2" t="s">
        <v>903</v>
      </c>
      <c r="C70" s="2" t="s">
        <v>19</v>
      </c>
      <c r="D70" s="2" t="s">
        <v>35</v>
      </c>
      <c r="E70">
        <v>152</v>
      </c>
      <c r="F70" s="2" t="s">
        <v>13</v>
      </c>
      <c r="G70" s="2" t="s">
        <v>13</v>
      </c>
      <c r="H70" s="2" t="s">
        <v>13</v>
      </c>
      <c r="I70" s="2" t="s">
        <v>38</v>
      </c>
      <c r="J70" s="2" t="s">
        <v>14</v>
      </c>
      <c r="K70" s="2" t="s">
        <v>11</v>
      </c>
    </row>
    <row r="71" spans="1:11" x14ac:dyDescent="0.35">
      <c r="A71" s="2" t="s">
        <v>902</v>
      </c>
      <c r="B71" s="2" t="s">
        <v>903</v>
      </c>
      <c r="C71" s="2" t="s">
        <v>9</v>
      </c>
      <c r="D71" s="2" t="s">
        <v>16</v>
      </c>
      <c r="E71">
        <v>230</v>
      </c>
      <c r="F71" s="2" t="s">
        <v>13</v>
      </c>
      <c r="G71" s="2" t="s">
        <v>13</v>
      </c>
      <c r="H71" s="2" t="s">
        <v>13</v>
      </c>
      <c r="I71" s="2" t="s">
        <v>38</v>
      </c>
      <c r="J71" s="2" t="s">
        <v>261</v>
      </c>
      <c r="K71" s="2" t="s">
        <v>11</v>
      </c>
    </row>
    <row r="72" spans="1:11" x14ac:dyDescent="0.35">
      <c r="A72" s="2" t="s">
        <v>8</v>
      </c>
      <c r="B72" s="2" t="s">
        <v>28</v>
      </c>
      <c r="C72" s="2" t="s">
        <v>19</v>
      </c>
      <c r="D72" s="2" t="s">
        <v>16</v>
      </c>
      <c r="E72">
        <v>426</v>
      </c>
      <c r="F72" s="2" t="s">
        <v>10</v>
      </c>
      <c r="G72" s="2" t="s">
        <v>23</v>
      </c>
      <c r="H72" s="2" t="s">
        <v>13</v>
      </c>
      <c r="I72" s="2" t="s">
        <v>18</v>
      </c>
      <c r="J72" s="2" t="s">
        <v>14</v>
      </c>
      <c r="K72" s="2" t="s">
        <v>11</v>
      </c>
    </row>
    <row r="73" spans="1:11" x14ac:dyDescent="0.35">
      <c r="A73" s="2" t="s">
        <v>171</v>
      </c>
      <c r="B73" s="2" t="s">
        <v>172</v>
      </c>
      <c r="C73" s="2" t="s">
        <v>71</v>
      </c>
      <c r="D73" s="2" t="s">
        <v>16</v>
      </c>
      <c r="E73">
        <v>100</v>
      </c>
      <c r="F73" s="2" t="s">
        <v>10</v>
      </c>
      <c r="G73" s="2" t="s">
        <v>13</v>
      </c>
      <c r="H73" s="2" t="s">
        <v>13</v>
      </c>
      <c r="I73" s="2" t="s">
        <v>38</v>
      </c>
      <c r="J73" s="2" t="s">
        <v>1116</v>
      </c>
      <c r="K73" s="2" t="s">
        <v>11</v>
      </c>
    </row>
    <row r="74" spans="1:11" x14ac:dyDescent="0.35">
      <c r="A74" s="2" t="s">
        <v>433</v>
      </c>
      <c r="B74" s="2" t="s">
        <v>450</v>
      </c>
      <c r="C74" s="2" t="s">
        <v>9</v>
      </c>
      <c r="D74" s="2" t="s">
        <v>16</v>
      </c>
      <c r="E74">
        <v>167</v>
      </c>
      <c r="F74" s="2" t="s">
        <v>10</v>
      </c>
      <c r="G74" s="2" t="s">
        <v>12</v>
      </c>
      <c r="H74" s="2" t="s">
        <v>13</v>
      </c>
      <c r="I74" s="2" t="s">
        <v>18</v>
      </c>
      <c r="J74" s="2" t="s">
        <v>14</v>
      </c>
      <c r="K74" s="2" t="s">
        <v>11</v>
      </c>
    </row>
    <row r="75" spans="1:11" x14ac:dyDescent="0.35">
      <c r="A75" s="2" t="s">
        <v>433</v>
      </c>
      <c r="B75" s="2" t="s">
        <v>450</v>
      </c>
      <c r="C75" s="2" t="s">
        <v>45</v>
      </c>
      <c r="D75" s="2" t="s">
        <v>16</v>
      </c>
      <c r="E75">
        <v>119</v>
      </c>
      <c r="F75" s="2" t="s">
        <v>10</v>
      </c>
      <c r="G75" s="2" t="s">
        <v>12</v>
      </c>
      <c r="H75" s="2" t="s">
        <v>13</v>
      </c>
      <c r="I75" s="2" t="s">
        <v>18</v>
      </c>
      <c r="J75" s="2" t="s">
        <v>14</v>
      </c>
      <c r="K75" s="2" t="s">
        <v>11</v>
      </c>
    </row>
    <row r="76" spans="1:11" x14ac:dyDescent="0.35">
      <c r="A76" s="2" t="s">
        <v>912</v>
      </c>
      <c r="B76" s="2" t="s">
        <v>913</v>
      </c>
      <c r="C76" s="2" t="s">
        <v>19</v>
      </c>
      <c r="D76" s="2" t="s">
        <v>16</v>
      </c>
      <c r="E76">
        <v>78</v>
      </c>
      <c r="F76" s="2" t="s">
        <v>11</v>
      </c>
      <c r="G76" s="2" t="s">
        <v>13</v>
      </c>
      <c r="H76" s="2" t="s">
        <v>13</v>
      </c>
      <c r="I76" s="2" t="s">
        <v>38</v>
      </c>
      <c r="J76" s="2" t="s">
        <v>14</v>
      </c>
      <c r="K76" s="2" t="s">
        <v>11</v>
      </c>
    </row>
    <row r="77" spans="1:11" x14ac:dyDescent="0.35">
      <c r="A77" s="2" t="s">
        <v>418</v>
      </c>
      <c r="B77" s="2" t="s">
        <v>419</v>
      </c>
      <c r="C77" s="2" t="s">
        <v>12</v>
      </c>
      <c r="D77" s="2" t="s">
        <v>16</v>
      </c>
      <c r="E77">
        <v>197</v>
      </c>
      <c r="F77" s="2" t="s">
        <v>11</v>
      </c>
      <c r="G77" s="2" t="s">
        <v>13</v>
      </c>
      <c r="H77" s="2" t="s">
        <v>13</v>
      </c>
      <c r="I77" s="2" t="s">
        <v>38</v>
      </c>
      <c r="J77" s="2" t="s">
        <v>14</v>
      </c>
      <c r="K77" s="2" t="s">
        <v>11</v>
      </c>
    </row>
    <row r="78" spans="1:11" x14ac:dyDescent="0.35">
      <c r="A78" s="2" t="s">
        <v>418</v>
      </c>
      <c r="B78" s="2" t="s">
        <v>419</v>
      </c>
      <c r="C78" s="2" t="s">
        <v>19</v>
      </c>
      <c r="D78" s="2" t="s">
        <v>16</v>
      </c>
      <c r="E78">
        <v>255</v>
      </c>
      <c r="F78" s="2" t="s">
        <v>10</v>
      </c>
      <c r="G78" s="2" t="s">
        <v>13</v>
      </c>
      <c r="H78" s="2" t="s">
        <v>13</v>
      </c>
      <c r="I78" s="2" t="s">
        <v>38</v>
      </c>
      <c r="J78" s="2" t="s">
        <v>14</v>
      </c>
      <c r="K78" s="2" t="s">
        <v>11</v>
      </c>
    </row>
    <row r="79" spans="1:11" x14ac:dyDescent="0.35">
      <c r="A79" s="2" t="s">
        <v>77</v>
      </c>
      <c r="B79" s="2" t="s">
        <v>1764</v>
      </c>
      <c r="C79" s="2" t="s">
        <v>41</v>
      </c>
      <c r="D79" s="2" t="s">
        <v>16</v>
      </c>
      <c r="E79">
        <v>299</v>
      </c>
      <c r="F79" s="2" t="s">
        <v>10</v>
      </c>
      <c r="G79" s="2" t="s">
        <v>23</v>
      </c>
      <c r="H79" s="2" t="s">
        <v>10</v>
      </c>
      <c r="I79" s="2" t="s">
        <v>18</v>
      </c>
      <c r="J79" s="2" t="s">
        <v>14</v>
      </c>
      <c r="K79" s="2" t="s">
        <v>11</v>
      </c>
    </row>
    <row r="80" spans="1:11" x14ac:dyDescent="0.35">
      <c r="A80" s="2" t="s">
        <v>77</v>
      </c>
      <c r="B80" s="2" t="s">
        <v>1764</v>
      </c>
      <c r="C80" s="2" t="s">
        <v>58</v>
      </c>
      <c r="D80" s="2" t="s">
        <v>16</v>
      </c>
      <c r="E80">
        <v>166</v>
      </c>
      <c r="F80" s="2" t="s">
        <v>11</v>
      </c>
      <c r="G80" s="2" t="s">
        <v>13</v>
      </c>
      <c r="H80" s="2" t="s">
        <v>13</v>
      </c>
      <c r="I80" s="2" t="s">
        <v>38</v>
      </c>
      <c r="J80" s="2" t="s">
        <v>14</v>
      </c>
      <c r="K80" s="2" t="s">
        <v>11</v>
      </c>
    </row>
    <row r="81" spans="1:11" x14ac:dyDescent="0.35">
      <c r="A81" s="2" t="s">
        <v>77</v>
      </c>
      <c r="B81" s="2" t="s">
        <v>1764</v>
      </c>
      <c r="C81" s="2" t="s">
        <v>50</v>
      </c>
      <c r="D81" s="2" t="s">
        <v>16</v>
      </c>
      <c r="E81">
        <v>93</v>
      </c>
      <c r="F81" s="2" t="s">
        <v>11</v>
      </c>
      <c r="G81" s="2" t="s">
        <v>13</v>
      </c>
      <c r="H81" s="2" t="s">
        <v>13</v>
      </c>
      <c r="I81" s="2" t="s">
        <v>38</v>
      </c>
      <c r="J81" s="2" t="s">
        <v>14</v>
      </c>
      <c r="K81" s="2" t="s">
        <v>11</v>
      </c>
    </row>
    <row r="82" spans="1:11" x14ac:dyDescent="0.35">
      <c r="A82" s="2" t="s">
        <v>77</v>
      </c>
      <c r="B82" s="2" t="s">
        <v>1764</v>
      </c>
      <c r="C82" s="2" t="s">
        <v>86</v>
      </c>
      <c r="D82" s="2" t="s">
        <v>16</v>
      </c>
      <c r="E82">
        <v>116</v>
      </c>
      <c r="F82" s="2" t="s">
        <v>10</v>
      </c>
      <c r="G82" s="2" t="s">
        <v>23</v>
      </c>
      <c r="H82" s="2" t="s">
        <v>10</v>
      </c>
      <c r="I82" s="2" t="s">
        <v>18</v>
      </c>
      <c r="J82" s="2" t="s">
        <v>14</v>
      </c>
      <c r="K82" s="2" t="s">
        <v>11</v>
      </c>
    </row>
    <row r="83" spans="1:11" x14ac:dyDescent="0.35">
      <c r="A83" s="2" t="s">
        <v>77</v>
      </c>
      <c r="B83" s="2" t="s">
        <v>1764</v>
      </c>
      <c r="C83" s="2" t="s">
        <v>83</v>
      </c>
      <c r="D83" s="2" t="s">
        <v>16</v>
      </c>
      <c r="E83">
        <v>746</v>
      </c>
      <c r="F83" s="2" t="s">
        <v>10</v>
      </c>
      <c r="G83" s="2" t="s">
        <v>23</v>
      </c>
      <c r="H83" s="2" t="s">
        <v>13</v>
      </c>
      <c r="I83" s="2" t="s">
        <v>18</v>
      </c>
      <c r="J83" s="2" t="s">
        <v>14</v>
      </c>
      <c r="K83" s="2" t="s">
        <v>11</v>
      </c>
    </row>
    <row r="84" spans="1:11" x14ac:dyDescent="0.35">
      <c r="A84" s="2" t="s">
        <v>77</v>
      </c>
      <c r="B84" s="2" t="s">
        <v>1764</v>
      </c>
      <c r="C84" s="2" t="s">
        <v>96</v>
      </c>
      <c r="D84" s="2" t="s">
        <v>35</v>
      </c>
      <c r="E84">
        <v>561</v>
      </c>
      <c r="F84" s="2" t="s">
        <v>10</v>
      </c>
      <c r="G84" s="2" t="s">
        <v>23</v>
      </c>
      <c r="H84" s="2" t="s">
        <v>13</v>
      </c>
      <c r="I84" s="2" t="s">
        <v>18</v>
      </c>
      <c r="J84" s="2" t="s">
        <v>14</v>
      </c>
      <c r="K84" s="2" t="s">
        <v>11</v>
      </c>
    </row>
    <row r="85" spans="1:11" x14ac:dyDescent="0.35">
      <c r="A85" s="2" t="s">
        <v>77</v>
      </c>
      <c r="B85" s="2" t="s">
        <v>1764</v>
      </c>
      <c r="C85" s="2" t="s">
        <v>92</v>
      </c>
      <c r="D85" s="2" t="s">
        <v>16</v>
      </c>
      <c r="E85">
        <v>235</v>
      </c>
      <c r="F85" s="2" t="s">
        <v>10</v>
      </c>
      <c r="G85" s="2" t="s">
        <v>23</v>
      </c>
      <c r="H85" s="2" t="s">
        <v>13</v>
      </c>
      <c r="I85" s="2" t="s">
        <v>18</v>
      </c>
      <c r="J85" s="2" t="s">
        <v>14</v>
      </c>
      <c r="K85" s="2" t="s">
        <v>11</v>
      </c>
    </row>
    <row r="86" spans="1:11" x14ac:dyDescent="0.35">
      <c r="A86" s="2" t="s">
        <v>77</v>
      </c>
      <c r="B86" s="2" t="s">
        <v>1764</v>
      </c>
      <c r="C86" s="2" t="s">
        <v>93</v>
      </c>
      <c r="D86" s="2" t="s">
        <v>16</v>
      </c>
      <c r="E86">
        <v>235</v>
      </c>
      <c r="F86" s="2" t="s">
        <v>10</v>
      </c>
      <c r="G86" s="2" t="s">
        <v>23</v>
      </c>
      <c r="H86" s="2" t="s">
        <v>13</v>
      </c>
      <c r="I86" s="2" t="s">
        <v>18</v>
      </c>
      <c r="J86" s="2" t="s">
        <v>14</v>
      </c>
      <c r="K86" s="2" t="s">
        <v>11</v>
      </c>
    </row>
    <row r="87" spans="1:11" x14ac:dyDescent="0.35">
      <c r="A87" s="2" t="s">
        <v>77</v>
      </c>
      <c r="B87" s="2" t="s">
        <v>1764</v>
      </c>
      <c r="C87" s="2" t="s">
        <v>87</v>
      </c>
      <c r="D87" s="2" t="s">
        <v>16</v>
      </c>
      <c r="E87">
        <v>444</v>
      </c>
      <c r="F87" s="2" t="s">
        <v>10</v>
      </c>
      <c r="G87" s="2" t="s">
        <v>23</v>
      </c>
      <c r="H87" s="2" t="s">
        <v>13</v>
      </c>
      <c r="I87" s="2" t="s">
        <v>18</v>
      </c>
      <c r="J87" s="2" t="s">
        <v>14</v>
      </c>
      <c r="K87" s="2" t="s">
        <v>11</v>
      </c>
    </row>
    <row r="88" spans="1:11" x14ac:dyDescent="0.35">
      <c r="A88" s="2" t="s">
        <v>77</v>
      </c>
      <c r="B88" s="2" t="s">
        <v>1764</v>
      </c>
      <c r="C88" s="2" t="s">
        <v>88</v>
      </c>
      <c r="D88" s="2" t="s">
        <v>16</v>
      </c>
      <c r="E88">
        <v>363</v>
      </c>
      <c r="F88" s="2" t="s">
        <v>10</v>
      </c>
      <c r="G88" s="2" t="s">
        <v>23</v>
      </c>
      <c r="H88" s="2" t="s">
        <v>13</v>
      </c>
      <c r="I88" s="2" t="s">
        <v>18</v>
      </c>
      <c r="J88" s="2" t="s">
        <v>14</v>
      </c>
      <c r="K88" s="2" t="s">
        <v>11</v>
      </c>
    </row>
    <row r="89" spans="1:11" x14ac:dyDescent="0.35">
      <c r="A89" s="2" t="s">
        <v>77</v>
      </c>
      <c r="B89" s="2" t="s">
        <v>1764</v>
      </c>
      <c r="C89" s="2" t="s">
        <v>90</v>
      </c>
      <c r="D89" s="2" t="s">
        <v>16</v>
      </c>
      <c r="E89">
        <v>291</v>
      </c>
      <c r="F89" s="2" t="s">
        <v>10</v>
      </c>
      <c r="G89" s="2" t="s">
        <v>23</v>
      </c>
      <c r="H89" s="2" t="s">
        <v>10</v>
      </c>
      <c r="I89" s="2" t="s">
        <v>18</v>
      </c>
      <c r="J89" s="2" t="s">
        <v>14</v>
      </c>
      <c r="K89" s="2" t="s">
        <v>11</v>
      </c>
    </row>
    <row r="90" spans="1:11" x14ac:dyDescent="0.35">
      <c r="A90" s="2" t="s">
        <v>77</v>
      </c>
      <c r="B90" s="2" t="s">
        <v>1764</v>
      </c>
      <c r="C90" s="2" t="s">
        <v>91</v>
      </c>
      <c r="D90" s="2" t="s">
        <v>16</v>
      </c>
      <c r="E90">
        <v>233</v>
      </c>
      <c r="F90" s="2" t="s">
        <v>10</v>
      </c>
      <c r="G90" s="2" t="s">
        <v>23</v>
      </c>
      <c r="H90" s="2" t="s">
        <v>13</v>
      </c>
      <c r="I90" s="2" t="s">
        <v>18</v>
      </c>
      <c r="J90" s="2" t="s">
        <v>14</v>
      </c>
      <c r="K90" s="2" t="s">
        <v>11</v>
      </c>
    </row>
    <row r="91" spans="1:11" x14ac:dyDescent="0.35">
      <c r="A91" s="2" t="s">
        <v>77</v>
      </c>
      <c r="B91" s="2" t="s">
        <v>1764</v>
      </c>
      <c r="C91" s="2" t="s">
        <v>89</v>
      </c>
      <c r="D91" s="2" t="s">
        <v>16</v>
      </c>
      <c r="E91">
        <v>256</v>
      </c>
      <c r="F91" s="2" t="s">
        <v>10</v>
      </c>
      <c r="G91" s="2" t="s">
        <v>23</v>
      </c>
      <c r="H91" s="2" t="s">
        <v>10</v>
      </c>
      <c r="I91" s="2" t="s">
        <v>18</v>
      </c>
      <c r="J91" s="2" t="s">
        <v>14</v>
      </c>
      <c r="K91" s="2" t="s">
        <v>11</v>
      </c>
    </row>
    <row r="92" spans="1:11" x14ac:dyDescent="0.35">
      <c r="A92" s="2" t="s">
        <v>77</v>
      </c>
      <c r="B92" s="2" t="s">
        <v>1764</v>
      </c>
      <c r="C92" s="2" t="s">
        <v>101</v>
      </c>
      <c r="D92" s="2" t="s">
        <v>16</v>
      </c>
      <c r="E92">
        <v>109</v>
      </c>
      <c r="F92" s="2" t="s">
        <v>10</v>
      </c>
      <c r="G92" s="2" t="s">
        <v>13</v>
      </c>
      <c r="H92" s="2" t="s">
        <v>13</v>
      </c>
      <c r="I92" s="2" t="s">
        <v>38</v>
      </c>
      <c r="J92" s="2" t="s">
        <v>14</v>
      </c>
      <c r="K92" s="2" t="s">
        <v>11</v>
      </c>
    </row>
    <row r="93" spans="1:11" x14ac:dyDescent="0.35">
      <c r="A93" s="2" t="s">
        <v>77</v>
      </c>
      <c r="B93" s="2" t="s">
        <v>1764</v>
      </c>
      <c r="C93" s="2" t="s">
        <v>94</v>
      </c>
      <c r="D93" s="2" t="s">
        <v>16</v>
      </c>
      <c r="E93">
        <v>90</v>
      </c>
      <c r="F93" s="2" t="s">
        <v>10</v>
      </c>
      <c r="G93" s="2" t="s">
        <v>13</v>
      </c>
      <c r="H93" s="2" t="s">
        <v>13</v>
      </c>
      <c r="I93" s="2" t="s">
        <v>38</v>
      </c>
      <c r="J93" s="2" t="s">
        <v>14</v>
      </c>
      <c r="K93" s="2" t="s">
        <v>11</v>
      </c>
    </row>
    <row r="94" spans="1:11" x14ac:dyDescent="0.35">
      <c r="A94" s="2" t="s">
        <v>77</v>
      </c>
      <c r="B94" s="2" t="s">
        <v>1764</v>
      </c>
      <c r="C94" s="2" t="s">
        <v>94</v>
      </c>
      <c r="D94" s="2" t="s">
        <v>16</v>
      </c>
      <c r="E94">
        <v>203</v>
      </c>
      <c r="F94" s="2" t="s">
        <v>10</v>
      </c>
      <c r="G94" s="2" t="s">
        <v>13</v>
      </c>
      <c r="H94" s="2" t="s">
        <v>13</v>
      </c>
      <c r="I94" s="2" t="s">
        <v>38</v>
      </c>
      <c r="J94" s="2" t="s">
        <v>14</v>
      </c>
      <c r="K94" s="2" t="s">
        <v>11</v>
      </c>
    </row>
    <row r="95" spans="1:11" x14ac:dyDescent="0.35">
      <c r="A95" s="2" t="s">
        <v>77</v>
      </c>
      <c r="B95" s="2" t="s">
        <v>1764</v>
      </c>
      <c r="C95" s="2" t="s">
        <v>99</v>
      </c>
      <c r="D95" s="2" t="s">
        <v>16</v>
      </c>
      <c r="E95">
        <v>138</v>
      </c>
      <c r="F95" s="2" t="s">
        <v>10</v>
      </c>
      <c r="G95" s="2" t="s">
        <v>13</v>
      </c>
      <c r="H95" s="2" t="s">
        <v>13</v>
      </c>
      <c r="I95" s="2" t="s">
        <v>38</v>
      </c>
      <c r="J95" s="2" t="s">
        <v>14</v>
      </c>
      <c r="K95" s="2" t="s">
        <v>11</v>
      </c>
    </row>
    <row r="96" spans="1:11" x14ac:dyDescent="0.35">
      <c r="A96" s="2" t="s">
        <v>77</v>
      </c>
      <c r="B96" s="2" t="s">
        <v>1764</v>
      </c>
      <c r="C96" s="2" t="s">
        <v>107</v>
      </c>
      <c r="D96" s="2" t="s">
        <v>16</v>
      </c>
      <c r="E96">
        <v>272</v>
      </c>
      <c r="F96" s="2" t="s">
        <v>10</v>
      </c>
      <c r="G96" s="2" t="s">
        <v>13</v>
      </c>
      <c r="H96" s="2" t="s">
        <v>13</v>
      </c>
      <c r="I96" s="2" t="s">
        <v>38</v>
      </c>
      <c r="J96" s="2" t="s">
        <v>14</v>
      </c>
      <c r="K96" s="2" t="s">
        <v>11</v>
      </c>
    </row>
    <row r="97" spans="1:11" x14ac:dyDescent="0.35">
      <c r="A97" s="2" t="s">
        <v>77</v>
      </c>
      <c r="B97" s="2" t="s">
        <v>1764</v>
      </c>
      <c r="C97" s="2" t="s">
        <v>108</v>
      </c>
      <c r="D97" s="2" t="s">
        <v>16</v>
      </c>
      <c r="E97">
        <v>311</v>
      </c>
      <c r="F97" s="2" t="s">
        <v>10</v>
      </c>
      <c r="G97" s="2" t="s">
        <v>13</v>
      </c>
      <c r="H97" s="2" t="s">
        <v>13</v>
      </c>
      <c r="I97" s="2" t="s">
        <v>38</v>
      </c>
      <c r="J97" s="2" t="s">
        <v>14</v>
      </c>
      <c r="K97" s="2" t="s">
        <v>11</v>
      </c>
    </row>
    <row r="98" spans="1:11" x14ac:dyDescent="0.35">
      <c r="A98" s="2" t="s">
        <v>77</v>
      </c>
      <c r="B98" s="2" t="s">
        <v>1764</v>
      </c>
      <c r="C98" s="2" t="s">
        <v>105</v>
      </c>
      <c r="D98" s="2" t="s">
        <v>16</v>
      </c>
      <c r="E98">
        <v>642</v>
      </c>
      <c r="F98" s="2" t="s">
        <v>10</v>
      </c>
      <c r="G98" s="2" t="s">
        <v>23</v>
      </c>
      <c r="H98" s="2" t="s">
        <v>13</v>
      </c>
      <c r="I98" s="2" t="s">
        <v>18</v>
      </c>
      <c r="J98" s="2" t="s">
        <v>14</v>
      </c>
      <c r="K98" s="2" t="s">
        <v>11</v>
      </c>
    </row>
    <row r="99" spans="1:11" x14ac:dyDescent="0.35">
      <c r="A99" s="2" t="s">
        <v>77</v>
      </c>
      <c r="B99" s="2" t="s">
        <v>1764</v>
      </c>
      <c r="C99" s="2" t="s">
        <v>106</v>
      </c>
      <c r="D99" s="2" t="s">
        <v>16</v>
      </c>
      <c r="E99">
        <v>641</v>
      </c>
      <c r="F99" s="2" t="s">
        <v>10</v>
      </c>
      <c r="G99" s="2" t="s">
        <v>23</v>
      </c>
      <c r="H99" s="2" t="s">
        <v>13</v>
      </c>
      <c r="I99" s="2" t="s">
        <v>18</v>
      </c>
      <c r="J99" s="2" t="s">
        <v>14</v>
      </c>
      <c r="K99" s="2" t="s">
        <v>11</v>
      </c>
    </row>
    <row r="100" spans="1:11" x14ac:dyDescent="0.35">
      <c r="A100" s="2" t="s">
        <v>77</v>
      </c>
      <c r="B100" s="2" t="s">
        <v>1764</v>
      </c>
      <c r="C100" s="2" t="s">
        <v>103</v>
      </c>
      <c r="D100" s="2" t="s">
        <v>16</v>
      </c>
      <c r="E100">
        <v>661</v>
      </c>
      <c r="F100" s="2" t="s">
        <v>10</v>
      </c>
      <c r="G100" s="2" t="s">
        <v>23</v>
      </c>
      <c r="H100" s="2" t="s">
        <v>13</v>
      </c>
      <c r="I100" s="2" t="s">
        <v>18</v>
      </c>
      <c r="J100" s="2" t="s">
        <v>14</v>
      </c>
      <c r="K100" s="2" t="s">
        <v>11</v>
      </c>
    </row>
    <row r="101" spans="1:11" x14ac:dyDescent="0.35">
      <c r="A101" s="2" t="s">
        <v>77</v>
      </c>
      <c r="B101" s="2" t="s">
        <v>1764</v>
      </c>
      <c r="C101" s="2" t="s">
        <v>104</v>
      </c>
      <c r="D101" s="2" t="s">
        <v>16</v>
      </c>
      <c r="E101">
        <v>662</v>
      </c>
      <c r="F101" s="2" t="s">
        <v>10</v>
      </c>
      <c r="G101" s="2" t="s">
        <v>23</v>
      </c>
      <c r="H101" s="2" t="s">
        <v>13</v>
      </c>
      <c r="I101" s="2" t="s">
        <v>18</v>
      </c>
      <c r="J101" s="2" t="s">
        <v>14</v>
      </c>
      <c r="K101" s="2" t="s">
        <v>11</v>
      </c>
    </row>
    <row r="102" spans="1:11" x14ac:dyDescent="0.35">
      <c r="A102" s="2" t="s">
        <v>77</v>
      </c>
      <c r="B102" s="2" t="s">
        <v>1764</v>
      </c>
      <c r="C102" s="2" t="s">
        <v>100</v>
      </c>
      <c r="D102" s="2" t="s">
        <v>16</v>
      </c>
      <c r="E102">
        <v>745</v>
      </c>
      <c r="F102" s="2" t="s">
        <v>10</v>
      </c>
      <c r="G102" s="2" t="s">
        <v>23</v>
      </c>
      <c r="H102" s="2" t="s">
        <v>13</v>
      </c>
      <c r="I102" s="2" t="s">
        <v>18</v>
      </c>
      <c r="J102" s="2" t="s">
        <v>14</v>
      </c>
      <c r="K102" s="2" t="s">
        <v>11</v>
      </c>
    </row>
    <row r="103" spans="1:11" x14ac:dyDescent="0.35">
      <c r="A103" s="2" t="s">
        <v>77</v>
      </c>
      <c r="B103" s="2" t="s">
        <v>1764</v>
      </c>
      <c r="C103" s="2" t="s">
        <v>102</v>
      </c>
      <c r="D103" s="2" t="s">
        <v>16</v>
      </c>
      <c r="E103">
        <v>668</v>
      </c>
      <c r="F103" s="2" t="s">
        <v>10</v>
      </c>
      <c r="G103" s="2" t="s">
        <v>23</v>
      </c>
      <c r="H103" s="2" t="s">
        <v>13</v>
      </c>
      <c r="I103" s="2" t="s">
        <v>18</v>
      </c>
      <c r="J103" s="2" t="s">
        <v>14</v>
      </c>
      <c r="K103" s="2" t="s">
        <v>11</v>
      </c>
    </row>
    <row r="104" spans="1:11" x14ac:dyDescent="0.35">
      <c r="A104" s="2" t="s">
        <v>77</v>
      </c>
      <c r="B104" s="2" t="s">
        <v>1764</v>
      </c>
      <c r="C104" s="2" t="s">
        <v>109</v>
      </c>
      <c r="D104" s="2" t="s">
        <v>16</v>
      </c>
      <c r="E104">
        <v>159</v>
      </c>
      <c r="F104" s="2" t="s">
        <v>11</v>
      </c>
      <c r="G104" s="2" t="s">
        <v>23</v>
      </c>
      <c r="H104" s="2" t="s">
        <v>13</v>
      </c>
      <c r="I104" s="2" t="s">
        <v>18</v>
      </c>
      <c r="J104" s="2" t="s">
        <v>14</v>
      </c>
      <c r="K104" s="2" t="s">
        <v>11</v>
      </c>
    </row>
    <row r="105" spans="1:11" x14ac:dyDescent="0.35">
      <c r="A105" s="2" t="s">
        <v>77</v>
      </c>
      <c r="B105" s="2" t="s">
        <v>1764</v>
      </c>
      <c r="C105" s="2" t="s">
        <v>110</v>
      </c>
      <c r="D105" s="2" t="s">
        <v>16</v>
      </c>
      <c r="E105">
        <v>414</v>
      </c>
      <c r="F105" s="2" t="s">
        <v>13</v>
      </c>
      <c r="G105" s="2" t="s">
        <v>23</v>
      </c>
      <c r="H105" s="2" t="s">
        <v>13</v>
      </c>
      <c r="I105" s="2" t="s">
        <v>18</v>
      </c>
      <c r="J105" s="2" t="s">
        <v>14</v>
      </c>
      <c r="K105" s="2" t="s">
        <v>11</v>
      </c>
    </row>
    <row r="106" spans="1:11" x14ac:dyDescent="0.35">
      <c r="A106" s="2" t="s">
        <v>77</v>
      </c>
      <c r="B106" s="2" t="s">
        <v>1764</v>
      </c>
      <c r="C106" s="2" t="s">
        <v>84</v>
      </c>
      <c r="D106" s="2" t="s">
        <v>16</v>
      </c>
      <c r="E106">
        <v>59</v>
      </c>
      <c r="F106" s="2" t="s">
        <v>10</v>
      </c>
      <c r="G106" s="2" t="s">
        <v>13</v>
      </c>
      <c r="H106" s="2" t="s">
        <v>13</v>
      </c>
      <c r="I106" s="2" t="s">
        <v>38</v>
      </c>
      <c r="J106" s="2" t="s">
        <v>14</v>
      </c>
      <c r="K106" s="2" t="s">
        <v>11</v>
      </c>
    </row>
    <row r="107" spans="1:11" x14ac:dyDescent="0.35">
      <c r="A107" s="2" t="s">
        <v>77</v>
      </c>
      <c r="B107" s="2" t="s">
        <v>1764</v>
      </c>
      <c r="C107" s="2" t="s">
        <v>98</v>
      </c>
      <c r="D107" s="2" t="s">
        <v>16</v>
      </c>
      <c r="E107">
        <v>105</v>
      </c>
      <c r="F107" s="2" t="s">
        <v>10</v>
      </c>
      <c r="G107" s="2" t="s">
        <v>13</v>
      </c>
      <c r="H107" s="2" t="s">
        <v>13</v>
      </c>
      <c r="I107" s="2" t="s">
        <v>38</v>
      </c>
      <c r="J107" s="2" t="s">
        <v>14</v>
      </c>
      <c r="K107" s="2" t="s">
        <v>11</v>
      </c>
    </row>
    <row r="108" spans="1:11" x14ac:dyDescent="0.35">
      <c r="A108" s="2" t="s">
        <v>77</v>
      </c>
      <c r="B108" s="2" t="s">
        <v>1764</v>
      </c>
      <c r="C108" s="2" t="s">
        <v>97</v>
      </c>
      <c r="D108" s="2" t="s">
        <v>16</v>
      </c>
      <c r="E108">
        <v>35</v>
      </c>
      <c r="F108" s="2" t="s">
        <v>10</v>
      </c>
      <c r="G108" s="2" t="s">
        <v>13</v>
      </c>
      <c r="H108" s="2" t="s">
        <v>13</v>
      </c>
      <c r="I108" s="2" t="s">
        <v>38</v>
      </c>
      <c r="J108" s="2" t="s">
        <v>14</v>
      </c>
      <c r="K108" s="2" t="s">
        <v>11</v>
      </c>
    </row>
    <row r="109" spans="1:11" x14ac:dyDescent="0.35">
      <c r="A109" s="2" t="s">
        <v>77</v>
      </c>
      <c r="B109" s="2" t="s">
        <v>1764</v>
      </c>
      <c r="C109" s="2" t="s">
        <v>1680</v>
      </c>
      <c r="D109" s="2" t="s">
        <v>16</v>
      </c>
      <c r="E109">
        <v>27</v>
      </c>
      <c r="F109" s="2" t="s">
        <v>13</v>
      </c>
      <c r="G109" s="2" t="s">
        <v>13</v>
      </c>
      <c r="H109" s="2" t="s">
        <v>13</v>
      </c>
      <c r="I109" s="2" t="s">
        <v>38</v>
      </c>
      <c r="J109" s="2" t="s">
        <v>14</v>
      </c>
      <c r="K109" s="2" t="s">
        <v>11</v>
      </c>
    </row>
    <row r="110" spans="1:11" x14ac:dyDescent="0.35">
      <c r="A110" s="2" t="s">
        <v>77</v>
      </c>
      <c r="B110" s="2" t="s">
        <v>79</v>
      </c>
      <c r="C110" s="2" t="s">
        <v>23</v>
      </c>
      <c r="D110" s="2" t="s">
        <v>16</v>
      </c>
      <c r="E110">
        <v>333</v>
      </c>
      <c r="F110" s="2" t="s">
        <v>10</v>
      </c>
      <c r="G110" s="2" t="s">
        <v>12</v>
      </c>
      <c r="H110" s="2" t="s">
        <v>13</v>
      </c>
      <c r="I110" s="2" t="s">
        <v>18</v>
      </c>
      <c r="J110" s="2" t="s">
        <v>1116</v>
      </c>
      <c r="K110" s="2" t="s">
        <v>11</v>
      </c>
    </row>
    <row r="111" spans="1:11" x14ac:dyDescent="0.35">
      <c r="A111" s="2" t="s">
        <v>77</v>
      </c>
      <c r="B111" s="2" t="s">
        <v>79</v>
      </c>
      <c r="C111" s="2" t="s">
        <v>73</v>
      </c>
      <c r="D111" s="2" t="s">
        <v>16</v>
      </c>
      <c r="E111">
        <v>432</v>
      </c>
      <c r="F111" s="2" t="s">
        <v>10</v>
      </c>
      <c r="G111" s="2" t="s">
        <v>23</v>
      </c>
      <c r="H111" s="2" t="s">
        <v>13</v>
      </c>
      <c r="I111" s="2" t="s">
        <v>18</v>
      </c>
      <c r="J111" s="2" t="s">
        <v>1116</v>
      </c>
      <c r="K111" s="2" t="s">
        <v>11</v>
      </c>
    </row>
    <row r="112" spans="1:11" x14ac:dyDescent="0.35">
      <c r="A112" s="2" t="s">
        <v>77</v>
      </c>
      <c r="B112" s="2" t="s">
        <v>79</v>
      </c>
      <c r="C112" s="2" t="s">
        <v>54</v>
      </c>
      <c r="D112" s="2" t="s">
        <v>16</v>
      </c>
      <c r="E112">
        <v>463</v>
      </c>
      <c r="F112" s="2" t="s">
        <v>10</v>
      </c>
      <c r="G112" s="2" t="s">
        <v>23</v>
      </c>
      <c r="H112" s="2" t="s">
        <v>13</v>
      </c>
      <c r="I112" s="2" t="s">
        <v>18</v>
      </c>
      <c r="J112" s="2" t="s">
        <v>1116</v>
      </c>
      <c r="K112" s="2" t="s">
        <v>11</v>
      </c>
    </row>
    <row r="113" spans="1:11" x14ac:dyDescent="0.35">
      <c r="A113" s="2" t="s">
        <v>77</v>
      </c>
      <c r="B113" s="2" t="s">
        <v>79</v>
      </c>
      <c r="C113" s="2" t="s">
        <v>50</v>
      </c>
      <c r="D113" s="2" t="s">
        <v>16</v>
      </c>
      <c r="E113">
        <v>519</v>
      </c>
      <c r="F113" s="2" t="s">
        <v>10</v>
      </c>
      <c r="G113" s="2" t="s">
        <v>23</v>
      </c>
      <c r="H113" s="2" t="s">
        <v>13</v>
      </c>
      <c r="I113" s="2" t="s">
        <v>18</v>
      </c>
      <c r="J113" s="2" t="s">
        <v>1116</v>
      </c>
      <c r="K113" s="2" t="s">
        <v>11</v>
      </c>
    </row>
    <row r="114" spans="1:11" x14ac:dyDescent="0.35">
      <c r="A114" s="2" t="s">
        <v>77</v>
      </c>
      <c r="B114" s="2" t="s">
        <v>79</v>
      </c>
      <c r="C114" s="2" t="s">
        <v>82</v>
      </c>
      <c r="D114" s="2" t="s">
        <v>16</v>
      </c>
      <c r="E114">
        <v>461</v>
      </c>
      <c r="F114" s="2" t="s">
        <v>10</v>
      </c>
      <c r="G114" s="2" t="s">
        <v>23</v>
      </c>
      <c r="H114" s="2" t="s">
        <v>13</v>
      </c>
      <c r="I114" s="2" t="s">
        <v>18</v>
      </c>
      <c r="J114" s="2" t="s">
        <v>1116</v>
      </c>
      <c r="K114" s="2" t="s">
        <v>11</v>
      </c>
    </row>
    <row r="115" spans="1:11" x14ac:dyDescent="0.35">
      <c r="A115" s="2" t="s">
        <v>77</v>
      </c>
      <c r="B115" s="2" t="s">
        <v>79</v>
      </c>
      <c r="C115" s="2" t="s">
        <v>83</v>
      </c>
      <c r="D115" s="2" t="s">
        <v>16</v>
      </c>
      <c r="E115">
        <v>474</v>
      </c>
      <c r="F115" s="2" t="s">
        <v>10</v>
      </c>
      <c r="G115" s="2" t="s">
        <v>23</v>
      </c>
      <c r="H115" s="2" t="s">
        <v>13</v>
      </c>
      <c r="I115" s="2" t="s">
        <v>18</v>
      </c>
      <c r="J115" s="2" t="s">
        <v>1116</v>
      </c>
      <c r="K115" s="2" t="s">
        <v>11</v>
      </c>
    </row>
    <row r="116" spans="1:11" x14ac:dyDescent="0.35">
      <c r="A116" s="2" t="s">
        <v>459</v>
      </c>
      <c r="B116" s="2" t="s">
        <v>461</v>
      </c>
      <c r="C116" s="2" t="s">
        <v>23</v>
      </c>
      <c r="D116" s="2" t="s">
        <v>16</v>
      </c>
      <c r="E116">
        <v>295</v>
      </c>
      <c r="F116" s="2" t="s">
        <v>11</v>
      </c>
      <c r="G116" s="2" t="s">
        <v>13</v>
      </c>
      <c r="H116" s="2" t="s">
        <v>13</v>
      </c>
      <c r="I116" s="2" t="s">
        <v>38</v>
      </c>
      <c r="J116" s="2" t="s">
        <v>14</v>
      </c>
      <c r="K116" s="2" t="s">
        <v>11</v>
      </c>
    </row>
    <row r="117" spans="1:11" x14ac:dyDescent="0.35">
      <c r="A117" s="2" t="s">
        <v>459</v>
      </c>
      <c r="B117" s="2" t="s">
        <v>461</v>
      </c>
      <c r="C117" s="2" t="s">
        <v>19</v>
      </c>
      <c r="D117" s="2" t="s">
        <v>16</v>
      </c>
      <c r="E117">
        <v>389</v>
      </c>
      <c r="F117" s="2" t="s">
        <v>11</v>
      </c>
      <c r="G117" s="2" t="s">
        <v>13</v>
      </c>
      <c r="H117" s="2" t="s">
        <v>13</v>
      </c>
      <c r="I117" s="2" t="s">
        <v>38</v>
      </c>
      <c r="J117" s="2" t="s">
        <v>14</v>
      </c>
      <c r="K117" s="2" t="s">
        <v>11</v>
      </c>
    </row>
    <row r="118" spans="1:11" x14ac:dyDescent="0.35">
      <c r="A118" s="2" t="s">
        <v>459</v>
      </c>
      <c r="B118" s="2" t="s">
        <v>461</v>
      </c>
      <c r="C118" s="2" t="s">
        <v>9</v>
      </c>
      <c r="D118" s="2" t="s">
        <v>16</v>
      </c>
      <c r="E118">
        <v>348</v>
      </c>
      <c r="F118" s="2" t="s">
        <v>10</v>
      </c>
      <c r="G118" s="2" t="s">
        <v>13</v>
      </c>
      <c r="H118" s="2" t="s">
        <v>13</v>
      </c>
      <c r="I118" s="2" t="s">
        <v>38</v>
      </c>
      <c r="J118" s="2" t="s">
        <v>14</v>
      </c>
      <c r="K118" s="2" t="s">
        <v>11</v>
      </c>
    </row>
    <row r="119" spans="1:11" x14ac:dyDescent="0.35">
      <c r="A119" s="2" t="s">
        <v>459</v>
      </c>
      <c r="B119" s="2" t="s">
        <v>461</v>
      </c>
      <c r="C119" s="2" t="s">
        <v>50</v>
      </c>
      <c r="D119" s="2" t="s">
        <v>16</v>
      </c>
      <c r="E119">
        <v>250</v>
      </c>
      <c r="F119" s="2" t="s">
        <v>10</v>
      </c>
      <c r="G119" s="2" t="s">
        <v>13</v>
      </c>
      <c r="H119" s="2" t="s">
        <v>13</v>
      </c>
      <c r="I119" s="2" t="s">
        <v>38</v>
      </c>
      <c r="J119" s="2" t="s">
        <v>14</v>
      </c>
      <c r="K119" s="2" t="s">
        <v>11</v>
      </c>
    </row>
    <row r="120" spans="1:11" x14ac:dyDescent="0.35">
      <c r="A120" s="2" t="s">
        <v>459</v>
      </c>
      <c r="B120" s="2" t="s">
        <v>461</v>
      </c>
      <c r="C120" s="2" t="s">
        <v>82</v>
      </c>
      <c r="D120" s="2" t="s">
        <v>16</v>
      </c>
      <c r="E120">
        <v>250</v>
      </c>
      <c r="F120" s="2" t="s">
        <v>10</v>
      </c>
      <c r="G120" s="2" t="s">
        <v>13</v>
      </c>
      <c r="H120" s="2" t="s">
        <v>13</v>
      </c>
      <c r="I120" s="2" t="s">
        <v>38</v>
      </c>
      <c r="J120" s="2" t="s">
        <v>14</v>
      </c>
      <c r="K120" s="2" t="s">
        <v>11</v>
      </c>
    </row>
    <row r="121" spans="1:11" x14ac:dyDescent="0.35">
      <c r="A121" s="2" t="s">
        <v>459</v>
      </c>
      <c r="B121" s="2" t="s">
        <v>461</v>
      </c>
      <c r="C121" s="2" t="s">
        <v>81</v>
      </c>
      <c r="D121" s="2" t="s">
        <v>16</v>
      </c>
      <c r="E121">
        <v>202</v>
      </c>
      <c r="F121" s="2" t="s">
        <v>10</v>
      </c>
      <c r="G121" s="2" t="s">
        <v>13</v>
      </c>
      <c r="H121" s="2" t="s">
        <v>13</v>
      </c>
      <c r="I121" s="2" t="s">
        <v>38</v>
      </c>
      <c r="J121" s="2" t="s">
        <v>14</v>
      </c>
      <c r="K121" s="2" t="s">
        <v>11</v>
      </c>
    </row>
    <row r="122" spans="1:11" x14ac:dyDescent="0.35">
      <c r="A122" s="2" t="s">
        <v>459</v>
      </c>
      <c r="B122" s="2" t="s">
        <v>461</v>
      </c>
      <c r="C122" s="2" t="s">
        <v>80</v>
      </c>
      <c r="D122" s="2" t="s">
        <v>16</v>
      </c>
      <c r="E122">
        <v>180</v>
      </c>
      <c r="F122" s="2" t="s">
        <v>10</v>
      </c>
      <c r="G122" s="2" t="s">
        <v>13</v>
      </c>
      <c r="H122" s="2" t="s">
        <v>13</v>
      </c>
      <c r="I122" s="2" t="s">
        <v>38</v>
      </c>
      <c r="J122" s="2" t="s">
        <v>14</v>
      </c>
      <c r="K122" s="2" t="s">
        <v>11</v>
      </c>
    </row>
    <row r="123" spans="1:11" x14ac:dyDescent="0.35">
      <c r="A123" s="2" t="s">
        <v>459</v>
      </c>
      <c r="B123" s="2" t="s">
        <v>461</v>
      </c>
      <c r="C123" s="2" t="s">
        <v>462</v>
      </c>
      <c r="D123" s="2" t="s">
        <v>16</v>
      </c>
      <c r="E123">
        <v>284</v>
      </c>
      <c r="F123" s="2" t="s">
        <v>11</v>
      </c>
      <c r="G123" s="2" t="s">
        <v>13</v>
      </c>
      <c r="H123" s="2" t="s">
        <v>13</v>
      </c>
      <c r="I123" s="2" t="s">
        <v>38</v>
      </c>
      <c r="J123" s="2" t="s">
        <v>14</v>
      </c>
      <c r="K123" s="2" t="s">
        <v>11</v>
      </c>
    </row>
    <row r="124" spans="1:11" x14ac:dyDescent="0.35">
      <c r="A124" s="2" t="s">
        <v>459</v>
      </c>
      <c r="B124" s="2" t="s">
        <v>461</v>
      </c>
      <c r="C124" s="2" t="s">
        <v>463</v>
      </c>
      <c r="D124" s="2" t="s">
        <v>16</v>
      </c>
      <c r="E124">
        <v>240</v>
      </c>
      <c r="F124" s="2" t="s">
        <v>11</v>
      </c>
      <c r="G124" s="2" t="s">
        <v>13</v>
      </c>
      <c r="H124" s="2" t="s">
        <v>13</v>
      </c>
      <c r="I124" s="2" t="s">
        <v>38</v>
      </c>
      <c r="J124" s="2" t="s">
        <v>14</v>
      </c>
      <c r="K124" s="2" t="s">
        <v>11</v>
      </c>
    </row>
    <row r="125" spans="1:11" x14ac:dyDescent="0.35">
      <c r="A125" s="2" t="s">
        <v>459</v>
      </c>
      <c r="B125" s="2" t="s">
        <v>461</v>
      </c>
      <c r="C125" s="2" t="s">
        <v>460</v>
      </c>
      <c r="D125" s="2" t="s">
        <v>16</v>
      </c>
      <c r="E125">
        <v>488</v>
      </c>
      <c r="F125" s="2" t="s">
        <v>11</v>
      </c>
      <c r="G125" s="2" t="s">
        <v>13</v>
      </c>
      <c r="H125" s="2" t="s">
        <v>13</v>
      </c>
      <c r="I125" s="2" t="s">
        <v>38</v>
      </c>
      <c r="J125" s="2" t="s">
        <v>1116</v>
      </c>
      <c r="K125" s="2" t="s">
        <v>11</v>
      </c>
    </row>
    <row r="126" spans="1:11" x14ac:dyDescent="0.35">
      <c r="A126" s="2" t="s">
        <v>731</v>
      </c>
      <c r="B126" s="2" t="s">
        <v>732</v>
      </c>
      <c r="C126" s="2" t="s">
        <v>9</v>
      </c>
      <c r="D126" s="2" t="s">
        <v>16</v>
      </c>
      <c r="E126">
        <v>219</v>
      </c>
      <c r="F126" s="2" t="s">
        <v>10</v>
      </c>
      <c r="G126" s="2" t="s">
        <v>13</v>
      </c>
      <c r="H126" s="2" t="s">
        <v>13</v>
      </c>
      <c r="I126" s="2" t="s">
        <v>38</v>
      </c>
      <c r="J126" s="2" t="s">
        <v>261</v>
      </c>
      <c r="K126" s="2" t="s">
        <v>11</v>
      </c>
    </row>
    <row r="127" spans="1:11" x14ac:dyDescent="0.35">
      <c r="A127" s="2" t="s">
        <v>731</v>
      </c>
      <c r="B127" s="2" t="s">
        <v>732</v>
      </c>
      <c r="C127" s="2" t="s">
        <v>73</v>
      </c>
      <c r="D127" s="2" t="s">
        <v>16</v>
      </c>
      <c r="E127">
        <v>156</v>
      </c>
      <c r="F127" s="2" t="s">
        <v>10</v>
      </c>
      <c r="G127" s="2" t="s">
        <v>13</v>
      </c>
      <c r="H127" s="2" t="s">
        <v>13</v>
      </c>
      <c r="I127" s="2" t="s">
        <v>38</v>
      </c>
      <c r="J127" s="2" t="s">
        <v>14</v>
      </c>
      <c r="K127" s="2" t="s">
        <v>11</v>
      </c>
    </row>
    <row r="128" spans="1:11" x14ac:dyDescent="0.35">
      <c r="A128" s="2" t="s">
        <v>731</v>
      </c>
      <c r="B128" s="2" t="s">
        <v>732</v>
      </c>
      <c r="C128" s="2" t="s">
        <v>54</v>
      </c>
      <c r="D128" s="2" t="s">
        <v>16</v>
      </c>
      <c r="E128">
        <v>166</v>
      </c>
      <c r="F128" s="2" t="s">
        <v>10</v>
      </c>
      <c r="G128" s="2" t="s">
        <v>13</v>
      </c>
      <c r="H128" s="2" t="s">
        <v>13</v>
      </c>
      <c r="I128" s="2" t="s">
        <v>38</v>
      </c>
      <c r="J128" s="2" t="s">
        <v>14</v>
      </c>
      <c r="K128" s="2" t="s">
        <v>11</v>
      </c>
    </row>
    <row r="129" spans="1:11" x14ac:dyDescent="0.35">
      <c r="A129" s="2" t="s">
        <v>755</v>
      </c>
      <c r="B129" s="2" t="s">
        <v>758</v>
      </c>
      <c r="C129" s="2" t="s">
        <v>540</v>
      </c>
      <c r="D129" s="2" t="s">
        <v>16</v>
      </c>
      <c r="E129">
        <v>88</v>
      </c>
      <c r="F129" s="2" t="s">
        <v>10</v>
      </c>
      <c r="G129" s="2" t="s">
        <v>13</v>
      </c>
      <c r="H129" s="2" t="s">
        <v>13</v>
      </c>
      <c r="I129" s="2" t="s">
        <v>38</v>
      </c>
      <c r="J129" s="2" t="s">
        <v>1116</v>
      </c>
      <c r="K129" s="2" t="s">
        <v>10</v>
      </c>
    </row>
    <row r="130" spans="1:11" x14ac:dyDescent="0.35">
      <c r="A130" s="2" t="s">
        <v>256</v>
      </c>
      <c r="B130" s="2" t="s">
        <v>257</v>
      </c>
      <c r="C130" s="2" t="s">
        <v>133</v>
      </c>
      <c r="D130" s="2" t="s">
        <v>16</v>
      </c>
      <c r="E130">
        <v>217</v>
      </c>
      <c r="F130" s="2" t="s">
        <v>11</v>
      </c>
      <c r="G130" s="2" t="s">
        <v>13</v>
      </c>
      <c r="H130" s="2" t="s">
        <v>10</v>
      </c>
      <c r="I130" s="2" t="s">
        <v>38</v>
      </c>
      <c r="J130" s="2" t="s">
        <v>14</v>
      </c>
      <c r="K130" s="2" t="s">
        <v>11</v>
      </c>
    </row>
    <row r="131" spans="1:11" x14ac:dyDescent="0.35">
      <c r="A131" s="2" t="s">
        <v>256</v>
      </c>
      <c r="B131" s="2" t="s">
        <v>257</v>
      </c>
      <c r="C131" s="2" t="s">
        <v>258</v>
      </c>
      <c r="D131" s="2" t="s">
        <v>16</v>
      </c>
      <c r="E131">
        <v>109</v>
      </c>
      <c r="F131" s="2" t="s">
        <v>10</v>
      </c>
      <c r="G131" s="2" t="s">
        <v>19</v>
      </c>
      <c r="H131" s="2" t="s">
        <v>10</v>
      </c>
      <c r="I131" s="2" t="s">
        <v>18</v>
      </c>
      <c r="J131" s="2" t="s">
        <v>14</v>
      </c>
      <c r="K131" s="2" t="s">
        <v>11</v>
      </c>
    </row>
    <row r="132" spans="1:11" x14ac:dyDescent="0.35">
      <c r="A132" s="2" t="s">
        <v>806</v>
      </c>
      <c r="B132" s="2" t="s">
        <v>807</v>
      </c>
      <c r="C132" s="2" t="s">
        <v>540</v>
      </c>
      <c r="D132" s="2" t="s">
        <v>16</v>
      </c>
      <c r="E132">
        <v>118</v>
      </c>
      <c r="F132" s="2" t="s">
        <v>13</v>
      </c>
      <c r="G132" s="2" t="s">
        <v>13</v>
      </c>
      <c r="H132" s="2" t="s">
        <v>13</v>
      </c>
      <c r="I132" s="2" t="s">
        <v>38</v>
      </c>
      <c r="J132" s="2" t="s">
        <v>1116</v>
      </c>
      <c r="K132" s="2" t="s">
        <v>10</v>
      </c>
    </row>
    <row r="133" spans="1:11" x14ac:dyDescent="0.35">
      <c r="A133" s="2" t="s">
        <v>332</v>
      </c>
      <c r="B133" s="2" t="s">
        <v>334</v>
      </c>
      <c r="C133" s="2" t="s">
        <v>131</v>
      </c>
      <c r="D133" s="2" t="s">
        <v>16</v>
      </c>
      <c r="E133">
        <v>372</v>
      </c>
      <c r="F133" s="2" t="s">
        <v>10</v>
      </c>
      <c r="G133" s="2" t="s">
        <v>13</v>
      </c>
      <c r="H133" s="2" t="s">
        <v>13</v>
      </c>
      <c r="I133" s="2" t="s">
        <v>38</v>
      </c>
      <c r="J133" s="2" t="s">
        <v>14</v>
      </c>
      <c r="K133" s="2" t="s">
        <v>11</v>
      </c>
    </row>
    <row r="134" spans="1:11" x14ac:dyDescent="0.35">
      <c r="A134" s="2" t="s">
        <v>332</v>
      </c>
      <c r="B134" s="2" t="s">
        <v>334</v>
      </c>
      <c r="C134" s="2" t="s">
        <v>249</v>
      </c>
      <c r="D134" s="2" t="s">
        <v>16</v>
      </c>
      <c r="E134">
        <v>230</v>
      </c>
      <c r="F134" s="2" t="s">
        <v>10</v>
      </c>
      <c r="G134" s="2" t="s">
        <v>13</v>
      </c>
      <c r="H134" s="2" t="s">
        <v>13</v>
      </c>
      <c r="I134" s="2" t="s">
        <v>38</v>
      </c>
      <c r="J134" s="2" t="s">
        <v>14</v>
      </c>
      <c r="K134" s="2" t="s">
        <v>11</v>
      </c>
    </row>
    <row r="135" spans="1:11" x14ac:dyDescent="0.35">
      <c r="A135" s="2" t="s">
        <v>332</v>
      </c>
      <c r="B135" s="2" t="s">
        <v>334</v>
      </c>
      <c r="C135" s="2" t="s">
        <v>139</v>
      </c>
      <c r="D135" s="2" t="s">
        <v>16</v>
      </c>
      <c r="E135">
        <v>60</v>
      </c>
      <c r="F135" s="2" t="s">
        <v>10</v>
      </c>
      <c r="G135" s="2" t="s">
        <v>23</v>
      </c>
      <c r="H135" s="2" t="s">
        <v>13</v>
      </c>
      <c r="I135" s="2" t="s">
        <v>18</v>
      </c>
      <c r="J135" s="2" t="s">
        <v>14</v>
      </c>
      <c r="K135" s="2" t="s">
        <v>11</v>
      </c>
    </row>
    <row r="136" spans="1:11" x14ac:dyDescent="0.35">
      <c r="A136" s="2" t="s">
        <v>332</v>
      </c>
      <c r="B136" s="2" t="s">
        <v>334</v>
      </c>
      <c r="C136" s="2" t="s">
        <v>250</v>
      </c>
      <c r="D136" s="2" t="s">
        <v>16</v>
      </c>
      <c r="E136">
        <v>162</v>
      </c>
      <c r="F136" s="2" t="s">
        <v>10</v>
      </c>
      <c r="G136" s="2" t="s">
        <v>13</v>
      </c>
      <c r="H136" s="2" t="s">
        <v>13</v>
      </c>
      <c r="I136" s="2" t="s">
        <v>38</v>
      </c>
      <c r="J136" s="2" t="s">
        <v>1116</v>
      </c>
      <c r="K136" s="2" t="s">
        <v>11</v>
      </c>
    </row>
    <row r="137" spans="1:11" x14ac:dyDescent="0.35">
      <c r="A137" s="2" t="s">
        <v>332</v>
      </c>
      <c r="B137" s="2" t="s">
        <v>334</v>
      </c>
      <c r="C137" s="2" t="s">
        <v>330</v>
      </c>
      <c r="D137" s="2" t="s">
        <v>16</v>
      </c>
      <c r="E137">
        <v>126</v>
      </c>
      <c r="F137" s="2" t="s">
        <v>13</v>
      </c>
      <c r="G137" s="2" t="s">
        <v>13</v>
      </c>
      <c r="H137" s="2" t="s">
        <v>13</v>
      </c>
      <c r="I137" s="2" t="s">
        <v>18</v>
      </c>
      <c r="J137" s="2" t="s">
        <v>14</v>
      </c>
      <c r="K137" s="2" t="s">
        <v>11</v>
      </c>
    </row>
    <row r="138" spans="1:11" x14ac:dyDescent="0.35">
      <c r="A138" s="2" t="s">
        <v>340</v>
      </c>
      <c r="B138" s="2" t="s">
        <v>334</v>
      </c>
      <c r="C138" s="2" t="s">
        <v>341</v>
      </c>
      <c r="D138" s="2" t="s">
        <v>16</v>
      </c>
      <c r="E138">
        <v>143</v>
      </c>
      <c r="F138" s="2" t="s">
        <v>11</v>
      </c>
      <c r="G138" s="2" t="s">
        <v>13</v>
      </c>
      <c r="H138" s="2" t="s">
        <v>13</v>
      </c>
      <c r="I138" s="2" t="s">
        <v>56</v>
      </c>
      <c r="J138" s="2" t="s">
        <v>14</v>
      </c>
      <c r="K138" s="2" t="s">
        <v>11</v>
      </c>
    </row>
    <row r="139" spans="1:11" x14ac:dyDescent="0.35">
      <c r="A139" s="2" t="s">
        <v>340</v>
      </c>
      <c r="B139" s="2" t="s">
        <v>334</v>
      </c>
      <c r="C139" s="2" t="s">
        <v>342</v>
      </c>
      <c r="D139" s="2" t="s">
        <v>16</v>
      </c>
      <c r="E139">
        <v>132</v>
      </c>
      <c r="F139" s="2" t="s">
        <v>11</v>
      </c>
      <c r="G139" s="2" t="s">
        <v>13</v>
      </c>
      <c r="H139" s="2" t="s">
        <v>13</v>
      </c>
      <c r="I139" s="2" t="s">
        <v>18</v>
      </c>
      <c r="J139" s="2" t="s">
        <v>14</v>
      </c>
      <c r="K139" s="2" t="s">
        <v>11</v>
      </c>
    </row>
    <row r="140" spans="1:11" x14ac:dyDescent="0.35">
      <c r="A140" s="2" t="s">
        <v>773</v>
      </c>
      <c r="B140" s="2" t="s">
        <v>774</v>
      </c>
      <c r="C140" s="2" t="s">
        <v>23</v>
      </c>
      <c r="D140" s="2" t="s">
        <v>35</v>
      </c>
      <c r="E140">
        <v>501</v>
      </c>
      <c r="F140" s="2" t="s">
        <v>11</v>
      </c>
      <c r="G140" s="2" t="s">
        <v>12</v>
      </c>
      <c r="H140" s="2" t="s">
        <v>13</v>
      </c>
      <c r="I140" s="2" t="s">
        <v>18</v>
      </c>
      <c r="J140" s="2" t="s">
        <v>14</v>
      </c>
      <c r="K140" s="2" t="s">
        <v>11</v>
      </c>
    </row>
    <row r="141" spans="1:11" x14ac:dyDescent="0.35">
      <c r="A141" s="2" t="s">
        <v>773</v>
      </c>
      <c r="B141" s="2" t="s">
        <v>774</v>
      </c>
      <c r="C141" s="2" t="s">
        <v>9</v>
      </c>
      <c r="D141" s="2" t="s">
        <v>35</v>
      </c>
      <c r="E141">
        <v>310</v>
      </c>
      <c r="F141" s="2" t="s">
        <v>10</v>
      </c>
      <c r="G141" s="2" t="s">
        <v>12</v>
      </c>
      <c r="H141" s="2" t="s">
        <v>13</v>
      </c>
      <c r="I141" s="2" t="s">
        <v>18</v>
      </c>
      <c r="J141" s="2" t="s">
        <v>14</v>
      </c>
      <c r="K141" s="2" t="s">
        <v>11</v>
      </c>
    </row>
    <row r="142" spans="1:11" x14ac:dyDescent="0.35">
      <c r="A142" s="2" t="s">
        <v>773</v>
      </c>
      <c r="B142" s="2" t="s">
        <v>774</v>
      </c>
      <c r="C142" s="2" t="s">
        <v>73</v>
      </c>
      <c r="D142" s="2" t="s">
        <v>35</v>
      </c>
      <c r="E142">
        <v>264</v>
      </c>
      <c r="F142" s="2" t="s">
        <v>10</v>
      </c>
      <c r="G142" s="2" t="s">
        <v>12</v>
      </c>
      <c r="H142" s="2" t="s">
        <v>13</v>
      </c>
      <c r="I142" s="2" t="s">
        <v>18</v>
      </c>
      <c r="J142" s="2" t="s">
        <v>14</v>
      </c>
      <c r="K142" s="2" t="s">
        <v>11</v>
      </c>
    </row>
    <row r="143" spans="1:11" x14ac:dyDescent="0.35">
      <c r="A143" s="2" t="s">
        <v>773</v>
      </c>
      <c r="B143" s="2" t="s">
        <v>774</v>
      </c>
      <c r="C143" s="2" t="s">
        <v>54</v>
      </c>
      <c r="D143" s="2" t="s">
        <v>35</v>
      </c>
      <c r="E143">
        <v>241</v>
      </c>
      <c r="F143" s="2" t="s">
        <v>10</v>
      </c>
      <c r="G143" s="2" t="s">
        <v>12</v>
      </c>
      <c r="H143" s="2" t="s">
        <v>13</v>
      </c>
      <c r="I143" s="2" t="s">
        <v>18</v>
      </c>
      <c r="J143" s="2" t="s">
        <v>14</v>
      </c>
      <c r="K143" s="2" t="s">
        <v>11</v>
      </c>
    </row>
    <row r="144" spans="1:11" x14ac:dyDescent="0.35">
      <c r="A144" s="2" t="s">
        <v>773</v>
      </c>
      <c r="B144" s="2" t="s">
        <v>774</v>
      </c>
      <c r="C144" s="2" t="s">
        <v>50</v>
      </c>
      <c r="D144" s="2" t="s">
        <v>16</v>
      </c>
      <c r="E144">
        <v>379</v>
      </c>
      <c r="F144" s="2" t="s">
        <v>10</v>
      </c>
      <c r="G144" s="2" t="s">
        <v>12</v>
      </c>
      <c r="H144" s="2" t="s">
        <v>10</v>
      </c>
      <c r="I144" s="2" t="s">
        <v>18</v>
      </c>
      <c r="J144" s="2" t="s">
        <v>14</v>
      </c>
      <c r="K144" s="2" t="s">
        <v>11</v>
      </c>
    </row>
    <row r="145" spans="1:11" x14ac:dyDescent="0.35">
      <c r="A145" s="2" t="s">
        <v>773</v>
      </c>
      <c r="B145" s="2" t="s">
        <v>774</v>
      </c>
      <c r="C145" s="2" t="s">
        <v>82</v>
      </c>
      <c r="D145" s="2" t="s">
        <v>16</v>
      </c>
      <c r="E145">
        <v>450</v>
      </c>
      <c r="F145" s="2" t="s">
        <v>10</v>
      </c>
      <c r="G145" s="2" t="s">
        <v>23</v>
      </c>
      <c r="H145" s="2" t="s">
        <v>13</v>
      </c>
      <c r="I145" s="2" t="s">
        <v>56</v>
      </c>
      <c r="J145" s="2" t="s">
        <v>14</v>
      </c>
      <c r="K145" s="2" t="s">
        <v>11</v>
      </c>
    </row>
    <row r="146" spans="1:11" x14ac:dyDescent="0.35">
      <c r="A146" s="2" t="s">
        <v>773</v>
      </c>
      <c r="B146" s="2" t="s">
        <v>774</v>
      </c>
      <c r="C146" s="2" t="s">
        <v>78</v>
      </c>
      <c r="D146" s="2" t="s">
        <v>16</v>
      </c>
      <c r="E146">
        <v>164</v>
      </c>
      <c r="F146" s="2" t="s">
        <v>11</v>
      </c>
      <c r="G146" s="2" t="s">
        <v>12</v>
      </c>
      <c r="H146" s="2" t="s">
        <v>13</v>
      </c>
      <c r="I146" s="2" t="s">
        <v>18</v>
      </c>
      <c r="J146" s="2" t="s">
        <v>14</v>
      </c>
      <c r="K146" s="2" t="s">
        <v>11</v>
      </c>
    </row>
    <row r="147" spans="1:11" x14ac:dyDescent="0.35">
      <c r="A147" s="2" t="s">
        <v>773</v>
      </c>
      <c r="B147" s="2" t="s">
        <v>774</v>
      </c>
      <c r="C147" s="2" t="s">
        <v>36</v>
      </c>
      <c r="D147" s="2" t="s">
        <v>16</v>
      </c>
      <c r="E147">
        <v>210</v>
      </c>
      <c r="F147" s="2" t="s">
        <v>10</v>
      </c>
      <c r="G147" s="2" t="s">
        <v>12</v>
      </c>
      <c r="H147" s="2" t="s">
        <v>13</v>
      </c>
      <c r="I147" s="2" t="s">
        <v>18</v>
      </c>
      <c r="J147" s="2" t="s">
        <v>14</v>
      </c>
      <c r="K147" s="2" t="s">
        <v>11</v>
      </c>
    </row>
    <row r="148" spans="1:11" x14ac:dyDescent="0.35">
      <c r="A148" s="2" t="s">
        <v>773</v>
      </c>
      <c r="B148" s="2" t="s">
        <v>774</v>
      </c>
      <c r="C148" s="2" t="s">
        <v>33</v>
      </c>
      <c r="D148" s="2" t="s">
        <v>16</v>
      </c>
      <c r="E148">
        <v>529</v>
      </c>
      <c r="F148" s="2" t="s">
        <v>10</v>
      </c>
      <c r="G148" s="2" t="s">
        <v>23</v>
      </c>
      <c r="H148" s="2" t="s">
        <v>13</v>
      </c>
      <c r="I148" s="2" t="s">
        <v>38</v>
      </c>
      <c r="J148" s="2" t="s">
        <v>202</v>
      </c>
      <c r="K148" s="2" t="s">
        <v>11</v>
      </c>
    </row>
    <row r="149" spans="1:11" x14ac:dyDescent="0.35">
      <c r="A149" s="2" t="s">
        <v>773</v>
      </c>
      <c r="B149" s="2" t="s">
        <v>774</v>
      </c>
      <c r="C149" s="2" t="s">
        <v>31</v>
      </c>
      <c r="D149" s="2" t="s">
        <v>16</v>
      </c>
      <c r="E149">
        <v>337</v>
      </c>
      <c r="F149" s="2" t="s">
        <v>10</v>
      </c>
      <c r="G149" s="2" t="s">
        <v>13</v>
      </c>
      <c r="H149" s="2" t="s">
        <v>13</v>
      </c>
      <c r="I149" s="2" t="s">
        <v>38</v>
      </c>
      <c r="J149" s="2" t="s">
        <v>202</v>
      </c>
      <c r="K149" s="2" t="s">
        <v>11</v>
      </c>
    </row>
    <row r="150" spans="1:11" x14ac:dyDescent="0.35">
      <c r="A150" s="2" t="s">
        <v>773</v>
      </c>
      <c r="B150" s="2" t="s">
        <v>774</v>
      </c>
      <c r="C150" s="2" t="s">
        <v>478</v>
      </c>
      <c r="D150" s="2" t="s">
        <v>16</v>
      </c>
      <c r="E150">
        <v>337</v>
      </c>
      <c r="F150" s="2" t="s">
        <v>10</v>
      </c>
      <c r="G150" s="2" t="s">
        <v>13</v>
      </c>
      <c r="H150" s="2" t="s">
        <v>13</v>
      </c>
      <c r="I150" s="2" t="s">
        <v>38</v>
      </c>
      <c r="J150" s="2" t="s">
        <v>202</v>
      </c>
      <c r="K150" s="2" t="s">
        <v>11</v>
      </c>
    </row>
    <row r="151" spans="1:11" x14ac:dyDescent="0.35">
      <c r="A151" s="2" t="s">
        <v>773</v>
      </c>
      <c r="B151" s="2" t="s">
        <v>774</v>
      </c>
      <c r="C151" s="2" t="s">
        <v>375</v>
      </c>
      <c r="D151" s="2" t="s">
        <v>16</v>
      </c>
      <c r="E151">
        <v>446</v>
      </c>
      <c r="F151" s="2" t="s">
        <v>10</v>
      </c>
      <c r="G151" s="2" t="s">
        <v>13</v>
      </c>
      <c r="H151" s="2" t="s">
        <v>13</v>
      </c>
      <c r="I151" s="2" t="s">
        <v>38</v>
      </c>
      <c r="J151" s="2" t="s">
        <v>202</v>
      </c>
      <c r="K151" s="2" t="s">
        <v>11</v>
      </c>
    </row>
    <row r="152" spans="1:11" x14ac:dyDescent="0.35">
      <c r="A152" s="2" t="s">
        <v>773</v>
      </c>
      <c r="B152" s="2" t="s">
        <v>774</v>
      </c>
      <c r="C152" s="2" t="s">
        <v>140</v>
      </c>
      <c r="D152" s="2" t="s">
        <v>16</v>
      </c>
      <c r="E152">
        <v>101</v>
      </c>
      <c r="F152" s="2" t="s">
        <v>10</v>
      </c>
      <c r="G152" s="2" t="s">
        <v>13</v>
      </c>
      <c r="H152" s="2" t="s">
        <v>13</v>
      </c>
      <c r="I152" s="2" t="s">
        <v>38</v>
      </c>
      <c r="J152" s="2" t="s">
        <v>14</v>
      </c>
      <c r="K152" s="2" t="s">
        <v>11</v>
      </c>
    </row>
    <row r="153" spans="1:11" x14ac:dyDescent="0.35">
      <c r="A153" s="2" t="s">
        <v>773</v>
      </c>
      <c r="B153" s="2" t="s">
        <v>774</v>
      </c>
      <c r="C153" s="2" t="s">
        <v>91</v>
      </c>
      <c r="D153" s="2" t="s">
        <v>16</v>
      </c>
      <c r="E153">
        <v>66</v>
      </c>
      <c r="F153" s="2" t="s">
        <v>10</v>
      </c>
      <c r="G153" s="2" t="s">
        <v>12</v>
      </c>
      <c r="H153" s="2" t="s">
        <v>13</v>
      </c>
      <c r="I153" s="2" t="s">
        <v>18</v>
      </c>
      <c r="J153" s="2" t="s">
        <v>14</v>
      </c>
      <c r="K153" s="2" t="s">
        <v>11</v>
      </c>
    </row>
    <row r="154" spans="1:11" x14ac:dyDescent="0.35">
      <c r="A154" s="2" t="s">
        <v>773</v>
      </c>
      <c r="B154" s="2" t="s">
        <v>774</v>
      </c>
      <c r="C154" s="2" t="s">
        <v>89</v>
      </c>
      <c r="D154" s="2" t="s">
        <v>16</v>
      </c>
      <c r="E154">
        <v>73</v>
      </c>
      <c r="F154" s="2" t="s">
        <v>10</v>
      </c>
      <c r="G154" s="2" t="s">
        <v>12</v>
      </c>
      <c r="H154" s="2" t="s">
        <v>13</v>
      </c>
      <c r="I154" s="2" t="s">
        <v>18</v>
      </c>
      <c r="J154" s="2" t="s">
        <v>14</v>
      </c>
      <c r="K154" s="2" t="s">
        <v>11</v>
      </c>
    </row>
    <row r="155" spans="1:11" x14ac:dyDescent="0.35">
      <c r="A155" s="2" t="s">
        <v>773</v>
      </c>
      <c r="B155" s="2" t="s">
        <v>774</v>
      </c>
      <c r="C155" s="2" t="s">
        <v>328</v>
      </c>
      <c r="D155" s="2" t="s">
        <v>16</v>
      </c>
      <c r="E155">
        <v>79</v>
      </c>
      <c r="F155" s="2" t="s">
        <v>10</v>
      </c>
      <c r="G155" s="2" t="s">
        <v>23</v>
      </c>
      <c r="H155" s="2" t="s">
        <v>13</v>
      </c>
      <c r="I155" s="2" t="s">
        <v>18</v>
      </c>
      <c r="J155" s="2" t="s">
        <v>14</v>
      </c>
      <c r="K155" s="2" t="s">
        <v>11</v>
      </c>
    </row>
    <row r="156" spans="1:11" x14ac:dyDescent="0.35">
      <c r="A156" s="2" t="s">
        <v>773</v>
      </c>
      <c r="B156" s="2" t="s">
        <v>774</v>
      </c>
      <c r="C156" s="2" t="s">
        <v>775</v>
      </c>
      <c r="D156" s="2" t="s">
        <v>16</v>
      </c>
      <c r="E156">
        <v>58</v>
      </c>
      <c r="F156" s="2" t="s">
        <v>10</v>
      </c>
      <c r="G156" s="2" t="s">
        <v>12</v>
      </c>
      <c r="H156" s="2" t="s">
        <v>13</v>
      </c>
      <c r="I156" s="2" t="s">
        <v>18</v>
      </c>
      <c r="J156" s="2" t="s">
        <v>14</v>
      </c>
      <c r="K156" s="2" t="s">
        <v>11</v>
      </c>
    </row>
    <row r="157" spans="1:11" x14ac:dyDescent="0.35">
      <c r="A157" s="2" t="s">
        <v>773</v>
      </c>
      <c r="B157" s="2" t="s">
        <v>774</v>
      </c>
      <c r="C157" s="2" t="s">
        <v>776</v>
      </c>
      <c r="D157" s="2" t="s">
        <v>16</v>
      </c>
      <c r="E157">
        <v>493</v>
      </c>
      <c r="F157" s="2" t="s">
        <v>10</v>
      </c>
      <c r="G157" s="2" t="s">
        <v>12</v>
      </c>
      <c r="H157" s="2" t="s">
        <v>13</v>
      </c>
      <c r="I157" s="2" t="s">
        <v>38</v>
      </c>
      <c r="J157" s="2" t="s">
        <v>14</v>
      </c>
      <c r="K157" s="2" t="s">
        <v>11</v>
      </c>
    </row>
    <row r="158" spans="1:11" x14ac:dyDescent="0.35">
      <c r="A158" s="2" t="s">
        <v>773</v>
      </c>
      <c r="B158" s="2" t="s">
        <v>774</v>
      </c>
      <c r="C158" s="2" t="s">
        <v>777</v>
      </c>
      <c r="D158" s="2" t="s">
        <v>16</v>
      </c>
      <c r="E158">
        <v>280</v>
      </c>
      <c r="F158" s="2" t="s">
        <v>10</v>
      </c>
      <c r="G158" s="2" t="s">
        <v>12</v>
      </c>
      <c r="H158" s="2" t="s">
        <v>13</v>
      </c>
      <c r="I158" s="2" t="s">
        <v>56</v>
      </c>
      <c r="J158" s="2" t="s">
        <v>14</v>
      </c>
      <c r="K158" s="2" t="s">
        <v>11</v>
      </c>
    </row>
    <row r="159" spans="1:11" x14ac:dyDescent="0.35">
      <c r="A159" s="2" t="s">
        <v>773</v>
      </c>
      <c r="B159" s="2" t="s">
        <v>774</v>
      </c>
      <c r="C159" s="2" t="s">
        <v>526</v>
      </c>
      <c r="D159" s="2" t="s">
        <v>16</v>
      </c>
      <c r="E159">
        <v>147</v>
      </c>
      <c r="F159" s="2" t="s">
        <v>10</v>
      </c>
      <c r="G159" s="2" t="s">
        <v>13</v>
      </c>
      <c r="H159" s="2" t="s">
        <v>13</v>
      </c>
      <c r="I159" s="2" t="s">
        <v>38</v>
      </c>
      <c r="J159" s="2" t="s">
        <v>14</v>
      </c>
      <c r="K159" s="2" t="s">
        <v>11</v>
      </c>
    </row>
    <row r="160" spans="1:11" x14ac:dyDescent="0.35">
      <c r="A160" s="2" t="s">
        <v>773</v>
      </c>
      <c r="B160" s="2" t="s">
        <v>774</v>
      </c>
      <c r="C160" s="2" t="s">
        <v>780</v>
      </c>
      <c r="D160" s="2" t="s">
        <v>16</v>
      </c>
      <c r="E160">
        <v>147</v>
      </c>
      <c r="F160" s="2" t="s">
        <v>10</v>
      </c>
      <c r="G160" s="2" t="s">
        <v>13</v>
      </c>
      <c r="H160" s="2" t="s">
        <v>13</v>
      </c>
      <c r="I160" s="2" t="s">
        <v>38</v>
      </c>
      <c r="J160" s="2" t="s">
        <v>14</v>
      </c>
      <c r="K160" s="2" t="s">
        <v>11</v>
      </c>
    </row>
    <row r="161" spans="1:11" x14ac:dyDescent="0.35">
      <c r="A161" s="2" t="s">
        <v>773</v>
      </c>
      <c r="B161" s="2" t="s">
        <v>774</v>
      </c>
      <c r="C161" s="2" t="s">
        <v>779</v>
      </c>
      <c r="D161" s="2" t="s">
        <v>16</v>
      </c>
      <c r="E161">
        <v>68</v>
      </c>
      <c r="F161" s="2" t="s">
        <v>10</v>
      </c>
      <c r="G161" s="2" t="s">
        <v>13</v>
      </c>
      <c r="H161" s="2" t="s">
        <v>13</v>
      </c>
      <c r="I161" s="2" t="s">
        <v>38</v>
      </c>
      <c r="J161" s="2" t="s">
        <v>202</v>
      </c>
      <c r="K161" s="2" t="s">
        <v>11</v>
      </c>
    </row>
    <row r="162" spans="1:11" x14ac:dyDescent="0.35">
      <c r="A162" s="2" t="s">
        <v>773</v>
      </c>
      <c r="B162" s="2" t="s">
        <v>774</v>
      </c>
      <c r="C162" s="2" t="s">
        <v>99</v>
      </c>
      <c r="D162" s="2" t="s">
        <v>16</v>
      </c>
      <c r="E162">
        <v>52</v>
      </c>
      <c r="F162" s="2" t="s">
        <v>10</v>
      </c>
      <c r="G162" s="2" t="s">
        <v>13</v>
      </c>
      <c r="H162" s="2" t="s">
        <v>13</v>
      </c>
      <c r="I162" s="2" t="s">
        <v>38</v>
      </c>
      <c r="J162" s="2" t="s">
        <v>14</v>
      </c>
      <c r="K162" s="2" t="s">
        <v>11</v>
      </c>
    </row>
    <row r="163" spans="1:11" x14ac:dyDescent="0.35">
      <c r="A163" s="2" t="s">
        <v>773</v>
      </c>
      <c r="B163" s="2" t="s">
        <v>774</v>
      </c>
      <c r="C163" s="2" t="s">
        <v>527</v>
      </c>
      <c r="D163" s="2" t="s">
        <v>16</v>
      </c>
      <c r="E163">
        <v>38</v>
      </c>
      <c r="F163" s="2" t="s">
        <v>10</v>
      </c>
      <c r="G163" s="2" t="s">
        <v>13</v>
      </c>
      <c r="H163" s="2" t="s">
        <v>13</v>
      </c>
      <c r="I163" s="2" t="s">
        <v>38</v>
      </c>
      <c r="J163" s="2" t="s">
        <v>14</v>
      </c>
      <c r="K163" s="2" t="s">
        <v>11</v>
      </c>
    </row>
    <row r="164" spans="1:11" x14ac:dyDescent="0.35">
      <c r="A164" s="2" t="s">
        <v>773</v>
      </c>
      <c r="B164" s="2" t="s">
        <v>774</v>
      </c>
      <c r="C164" s="2" t="s">
        <v>105</v>
      </c>
      <c r="D164" s="2" t="s">
        <v>16</v>
      </c>
      <c r="E164">
        <v>70</v>
      </c>
      <c r="F164" s="2" t="s">
        <v>10</v>
      </c>
      <c r="G164" s="2" t="s">
        <v>13</v>
      </c>
      <c r="H164" s="2" t="s">
        <v>13</v>
      </c>
      <c r="I164" s="2" t="s">
        <v>38</v>
      </c>
      <c r="J164" s="2" t="s">
        <v>14</v>
      </c>
      <c r="K164" s="2" t="s">
        <v>11</v>
      </c>
    </row>
    <row r="165" spans="1:11" x14ac:dyDescent="0.35">
      <c r="A165" s="2" t="s">
        <v>834</v>
      </c>
      <c r="B165" s="2" t="s">
        <v>835</v>
      </c>
      <c r="C165" s="2" t="s">
        <v>9</v>
      </c>
      <c r="D165" s="2" t="s">
        <v>16</v>
      </c>
      <c r="E165">
        <v>70</v>
      </c>
      <c r="F165" s="2" t="s">
        <v>11</v>
      </c>
      <c r="G165" s="2" t="s">
        <v>12</v>
      </c>
      <c r="H165" s="2" t="s">
        <v>13</v>
      </c>
      <c r="I165" s="2" t="s">
        <v>18</v>
      </c>
      <c r="J165" s="2" t="s">
        <v>14</v>
      </c>
      <c r="K165" s="2" t="s">
        <v>11</v>
      </c>
    </row>
    <row r="166" spans="1:11" x14ac:dyDescent="0.35">
      <c r="A166" s="2" t="s">
        <v>834</v>
      </c>
      <c r="B166" s="2" t="s">
        <v>835</v>
      </c>
      <c r="C166" s="2" t="s">
        <v>73</v>
      </c>
      <c r="D166" s="2" t="s">
        <v>16</v>
      </c>
      <c r="E166">
        <v>388</v>
      </c>
      <c r="F166" s="2" t="s">
        <v>10</v>
      </c>
      <c r="G166" s="2" t="s">
        <v>23</v>
      </c>
      <c r="H166" s="2" t="s">
        <v>13</v>
      </c>
      <c r="I166" s="2" t="s">
        <v>18</v>
      </c>
      <c r="J166" s="2" t="s">
        <v>14</v>
      </c>
      <c r="K166" s="2" t="s">
        <v>11</v>
      </c>
    </row>
    <row r="167" spans="1:11" x14ac:dyDescent="0.35">
      <c r="A167" s="2" t="s">
        <v>834</v>
      </c>
      <c r="B167" s="2" t="s">
        <v>835</v>
      </c>
      <c r="C167" s="2" t="s">
        <v>54</v>
      </c>
      <c r="D167" s="2" t="s">
        <v>16</v>
      </c>
      <c r="E167">
        <v>275</v>
      </c>
      <c r="F167" s="2" t="s">
        <v>10</v>
      </c>
      <c r="G167" s="2" t="s">
        <v>13</v>
      </c>
      <c r="H167" s="2" t="s">
        <v>13</v>
      </c>
      <c r="I167" s="2" t="s">
        <v>38</v>
      </c>
      <c r="J167" s="2" t="s">
        <v>14</v>
      </c>
      <c r="K167" s="2" t="s">
        <v>11</v>
      </c>
    </row>
    <row r="168" spans="1:11" x14ac:dyDescent="0.35">
      <c r="A168" s="2" t="s">
        <v>834</v>
      </c>
      <c r="B168" s="2" t="s">
        <v>835</v>
      </c>
      <c r="C168" s="2" t="s">
        <v>50</v>
      </c>
      <c r="D168" s="2" t="s">
        <v>16</v>
      </c>
      <c r="E168">
        <v>235</v>
      </c>
      <c r="F168" s="2" t="s">
        <v>10</v>
      </c>
      <c r="G168" s="2" t="s">
        <v>13</v>
      </c>
      <c r="H168" s="2" t="s">
        <v>13</v>
      </c>
      <c r="I168" s="2" t="s">
        <v>38</v>
      </c>
      <c r="J168" s="2" t="s">
        <v>14</v>
      </c>
      <c r="K168" s="2" t="s">
        <v>11</v>
      </c>
    </row>
    <row r="169" spans="1:11" x14ac:dyDescent="0.35">
      <c r="A169" s="2" t="s">
        <v>834</v>
      </c>
      <c r="B169" s="2" t="s">
        <v>835</v>
      </c>
      <c r="C169" s="2" t="s">
        <v>81</v>
      </c>
      <c r="D169" s="2" t="s">
        <v>16</v>
      </c>
      <c r="E169">
        <v>115</v>
      </c>
      <c r="F169" s="2" t="s">
        <v>10</v>
      </c>
      <c r="G169" s="2" t="s">
        <v>23</v>
      </c>
      <c r="H169" s="2" t="s">
        <v>13</v>
      </c>
      <c r="I169" s="2" t="s">
        <v>22</v>
      </c>
      <c r="J169" s="2" t="s">
        <v>14</v>
      </c>
      <c r="K169" s="2" t="s">
        <v>11</v>
      </c>
    </row>
    <row r="170" spans="1:11" x14ac:dyDescent="0.35">
      <c r="A170" s="2" t="s">
        <v>834</v>
      </c>
      <c r="B170" s="2" t="s">
        <v>835</v>
      </c>
      <c r="C170" s="2" t="s">
        <v>125</v>
      </c>
      <c r="D170" s="2" t="s">
        <v>16</v>
      </c>
      <c r="E170">
        <v>105</v>
      </c>
      <c r="F170" s="2" t="s">
        <v>10</v>
      </c>
      <c r="G170" s="2" t="s">
        <v>13</v>
      </c>
      <c r="H170" s="2" t="s">
        <v>13</v>
      </c>
      <c r="I170" s="2" t="s">
        <v>38</v>
      </c>
      <c r="J170" s="2" t="s">
        <v>14</v>
      </c>
      <c r="K170" s="2" t="s">
        <v>11</v>
      </c>
    </row>
    <row r="171" spans="1:11" x14ac:dyDescent="0.35">
      <c r="A171" s="2" t="s">
        <v>834</v>
      </c>
      <c r="B171" s="2" t="s">
        <v>835</v>
      </c>
      <c r="C171" s="2" t="s">
        <v>694</v>
      </c>
      <c r="D171" s="2" t="s">
        <v>16</v>
      </c>
      <c r="E171">
        <v>204</v>
      </c>
      <c r="F171" s="2" t="s">
        <v>10</v>
      </c>
      <c r="G171" s="2" t="s">
        <v>13</v>
      </c>
      <c r="H171" s="2" t="s">
        <v>13</v>
      </c>
      <c r="I171" s="2" t="s">
        <v>38</v>
      </c>
      <c r="J171" s="2" t="s">
        <v>14</v>
      </c>
      <c r="K171" s="2" t="s">
        <v>11</v>
      </c>
    </row>
    <row r="172" spans="1:11" x14ac:dyDescent="0.35">
      <c r="A172" s="2" t="s">
        <v>396</v>
      </c>
      <c r="B172" s="2" t="s">
        <v>397</v>
      </c>
      <c r="C172" s="2" t="s">
        <v>19</v>
      </c>
      <c r="D172" s="2" t="s">
        <v>16</v>
      </c>
      <c r="E172">
        <v>189</v>
      </c>
      <c r="F172" s="2" t="s">
        <v>13</v>
      </c>
      <c r="G172" s="2" t="s">
        <v>13</v>
      </c>
      <c r="H172" s="2" t="s">
        <v>13</v>
      </c>
      <c r="I172" s="2" t="s">
        <v>38</v>
      </c>
      <c r="J172" s="2" t="s">
        <v>1116</v>
      </c>
      <c r="K172" s="2" t="s">
        <v>11</v>
      </c>
    </row>
    <row r="173" spans="1:11" x14ac:dyDescent="0.35">
      <c r="A173" s="2" t="s">
        <v>171</v>
      </c>
      <c r="B173" s="2" t="s">
        <v>174</v>
      </c>
      <c r="C173" s="2" t="s">
        <v>23</v>
      </c>
      <c r="D173" s="2" t="s">
        <v>16</v>
      </c>
      <c r="E173">
        <v>79</v>
      </c>
      <c r="F173" s="2" t="s">
        <v>10</v>
      </c>
      <c r="G173" s="2" t="s">
        <v>12</v>
      </c>
      <c r="H173" s="2" t="s">
        <v>13</v>
      </c>
      <c r="I173" s="2" t="s">
        <v>38</v>
      </c>
      <c r="J173" s="2" t="s">
        <v>1116</v>
      </c>
      <c r="K173" s="2" t="s">
        <v>11</v>
      </c>
    </row>
    <row r="174" spans="1:11" x14ac:dyDescent="0.35">
      <c r="A174" s="2" t="s">
        <v>182</v>
      </c>
      <c r="B174" s="2" t="s">
        <v>184</v>
      </c>
      <c r="C174" s="2" t="s">
        <v>183</v>
      </c>
      <c r="D174" s="2" t="s">
        <v>16</v>
      </c>
      <c r="E174">
        <v>340</v>
      </c>
      <c r="F174" s="2" t="s">
        <v>11</v>
      </c>
      <c r="G174" s="2" t="s">
        <v>23</v>
      </c>
      <c r="H174" s="2" t="s">
        <v>13</v>
      </c>
      <c r="I174" s="2" t="s">
        <v>18</v>
      </c>
      <c r="J174" s="2" t="s">
        <v>14</v>
      </c>
      <c r="K174" s="2" t="s">
        <v>11</v>
      </c>
    </row>
    <row r="175" spans="1:11" x14ac:dyDescent="0.35">
      <c r="A175" s="2" t="s">
        <v>182</v>
      </c>
      <c r="B175" s="2" t="s">
        <v>184</v>
      </c>
      <c r="C175" s="2" t="s">
        <v>185</v>
      </c>
      <c r="D175" s="2" t="s">
        <v>16</v>
      </c>
      <c r="E175">
        <v>302</v>
      </c>
      <c r="F175" s="2" t="s">
        <v>11</v>
      </c>
      <c r="G175" s="2" t="s">
        <v>23</v>
      </c>
      <c r="H175" s="2" t="s">
        <v>13</v>
      </c>
      <c r="I175" s="2" t="s">
        <v>18</v>
      </c>
      <c r="J175" s="2" t="s">
        <v>14</v>
      </c>
      <c r="K175" s="2" t="s">
        <v>11</v>
      </c>
    </row>
    <row r="176" spans="1:11" x14ac:dyDescent="0.35">
      <c r="A176" s="2" t="s">
        <v>182</v>
      </c>
      <c r="B176" s="2" t="s">
        <v>184</v>
      </c>
      <c r="C176" s="2" t="s">
        <v>375</v>
      </c>
      <c r="D176" s="2" t="s">
        <v>16</v>
      </c>
      <c r="E176">
        <v>440</v>
      </c>
      <c r="F176" s="2" t="s">
        <v>11</v>
      </c>
      <c r="G176" s="2" t="s">
        <v>23</v>
      </c>
      <c r="H176" s="2" t="s">
        <v>13</v>
      </c>
      <c r="I176" s="2" t="s">
        <v>18</v>
      </c>
      <c r="J176" s="2" t="s">
        <v>14</v>
      </c>
      <c r="K176" s="2" t="s">
        <v>11</v>
      </c>
    </row>
    <row r="177" spans="1:11" x14ac:dyDescent="0.35">
      <c r="A177" s="2" t="s">
        <v>569</v>
      </c>
      <c r="B177" s="2" t="s">
        <v>570</v>
      </c>
      <c r="C177" s="2" t="s">
        <v>9</v>
      </c>
      <c r="D177" s="2" t="s">
        <v>297</v>
      </c>
      <c r="E177">
        <v>182</v>
      </c>
      <c r="F177" s="2" t="s">
        <v>13</v>
      </c>
      <c r="G177" s="2" t="s">
        <v>12</v>
      </c>
      <c r="H177" s="2" t="s">
        <v>13</v>
      </c>
      <c r="I177" s="2" t="s">
        <v>18</v>
      </c>
      <c r="J177" s="2" t="s">
        <v>14</v>
      </c>
      <c r="K177" s="2" t="s">
        <v>11</v>
      </c>
    </row>
    <row r="178" spans="1:11" x14ac:dyDescent="0.35">
      <c r="A178" s="2" t="s">
        <v>569</v>
      </c>
      <c r="B178" s="2" t="s">
        <v>570</v>
      </c>
      <c r="C178" s="2" t="s">
        <v>9</v>
      </c>
      <c r="D178" s="2" t="s">
        <v>35</v>
      </c>
      <c r="E178">
        <v>653</v>
      </c>
      <c r="F178" s="2" t="s">
        <v>13</v>
      </c>
      <c r="G178" s="2" t="s">
        <v>12</v>
      </c>
      <c r="H178" s="2" t="s">
        <v>13</v>
      </c>
      <c r="I178" s="2" t="s">
        <v>18</v>
      </c>
      <c r="J178" s="2" t="s">
        <v>14</v>
      </c>
      <c r="K178" s="2" t="s">
        <v>11</v>
      </c>
    </row>
    <row r="179" spans="1:11" x14ac:dyDescent="0.35">
      <c r="A179" s="2" t="s">
        <v>992</v>
      </c>
      <c r="B179" s="2" t="s">
        <v>993</v>
      </c>
      <c r="C179" s="2" t="s">
        <v>19</v>
      </c>
      <c r="D179" s="2" t="s">
        <v>16</v>
      </c>
      <c r="E179">
        <v>179</v>
      </c>
      <c r="F179" s="2" t="s">
        <v>10</v>
      </c>
      <c r="G179" s="2" t="s">
        <v>13</v>
      </c>
      <c r="H179" s="2" t="s">
        <v>13</v>
      </c>
      <c r="I179" s="2" t="s">
        <v>38</v>
      </c>
      <c r="J179" s="2" t="s">
        <v>14</v>
      </c>
      <c r="K179" s="2" t="s">
        <v>11</v>
      </c>
    </row>
    <row r="180" spans="1:11" x14ac:dyDescent="0.35">
      <c r="A180" s="2" t="s">
        <v>992</v>
      </c>
      <c r="B180" s="2" t="s">
        <v>993</v>
      </c>
      <c r="C180" s="2" t="s">
        <v>9</v>
      </c>
      <c r="D180" s="2" t="s">
        <v>16</v>
      </c>
      <c r="E180">
        <v>179</v>
      </c>
      <c r="F180" s="2" t="s">
        <v>10</v>
      </c>
      <c r="G180" s="2" t="s">
        <v>13</v>
      </c>
      <c r="H180" s="2" t="s">
        <v>13</v>
      </c>
      <c r="I180" s="2" t="s">
        <v>38</v>
      </c>
      <c r="J180" s="2" t="s">
        <v>14</v>
      </c>
      <c r="K180" s="2" t="s">
        <v>11</v>
      </c>
    </row>
    <row r="181" spans="1:11" x14ac:dyDescent="0.35">
      <c r="A181" s="2" t="s">
        <v>992</v>
      </c>
      <c r="B181" s="2" t="s">
        <v>993</v>
      </c>
      <c r="C181" s="2" t="s">
        <v>231</v>
      </c>
      <c r="D181" s="2" t="s">
        <v>16</v>
      </c>
      <c r="E181">
        <v>76</v>
      </c>
      <c r="F181" s="2" t="s">
        <v>11</v>
      </c>
      <c r="G181" s="2" t="s">
        <v>13</v>
      </c>
      <c r="H181" s="2" t="s">
        <v>13</v>
      </c>
      <c r="I181" s="2" t="s">
        <v>38</v>
      </c>
      <c r="J181" s="2" t="s">
        <v>14</v>
      </c>
      <c r="K181" s="2" t="s">
        <v>11</v>
      </c>
    </row>
    <row r="182" spans="1:11" x14ac:dyDescent="0.35">
      <c r="A182" s="2" t="s">
        <v>740</v>
      </c>
      <c r="B182" s="2" t="s">
        <v>750</v>
      </c>
      <c r="C182" s="2" t="s">
        <v>9</v>
      </c>
      <c r="D182" s="2" t="s">
        <v>16</v>
      </c>
      <c r="E182">
        <v>143</v>
      </c>
      <c r="F182" s="2" t="s">
        <v>13</v>
      </c>
      <c r="G182" s="2" t="s">
        <v>12</v>
      </c>
      <c r="H182" s="2" t="s">
        <v>13</v>
      </c>
      <c r="I182" s="2" t="s">
        <v>18</v>
      </c>
      <c r="J182" s="2" t="s">
        <v>14</v>
      </c>
      <c r="K182" s="2" t="s">
        <v>11</v>
      </c>
    </row>
    <row r="183" spans="1:11" x14ac:dyDescent="0.35">
      <c r="A183" s="2" t="s">
        <v>1681</v>
      </c>
      <c r="B183" s="2" t="s">
        <v>1682</v>
      </c>
      <c r="C183" s="2" t="s">
        <v>73</v>
      </c>
      <c r="D183" s="2" t="s">
        <v>16</v>
      </c>
      <c r="E183">
        <v>775</v>
      </c>
      <c r="F183" s="2" t="s">
        <v>13</v>
      </c>
      <c r="G183" s="2" t="s">
        <v>13</v>
      </c>
      <c r="H183" s="2" t="s">
        <v>13</v>
      </c>
      <c r="I183" s="2" t="s">
        <v>22</v>
      </c>
      <c r="J183" s="2" t="s">
        <v>14</v>
      </c>
      <c r="K183" s="2" t="s">
        <v>11</v>
      </c>
    </row>
    <row r="184" spans="1:11" x14ac:dyDescent="0.35">
      <c r="A184" s="2" t="s">
        <v>692</v>
      </c>
      <c r="B184" s="2" t="s">
        <v>698</v>
      </c>
      <c r="C184" s="2" t="s">
        <v>274</v>
      </c>
      <c r="D184" s="2" t="s">
        <v>16</v>
      </c>
      <c r="E184">
        <v>183</v>
      </c>
      <c r="F184" s="2" t="s">
        <v>10</v>
      </c>
      <c r="G184" s="2" t="s">
        <v>13</v>
      </c>
      <c r="H184" s="2" t="s">
        <v>13</v>
      </c>
      <c r="I184" s="2" t="s">
        <v>38</v>
      </c>
      <c r="J184" s="2" t="s">
        <v>261</v>
      </c>
      <c r="K184" s="2" t="s">
        <v>11</v>
      </c>
    </row>
    <row r="185" spans="1:11" x14ac:dyDescent="0.35">
      <c r="A185" s="2" t="s">
        <v>827</v>
      </c>
      <c r="B185" s="2" t="s">
        <v>828</v>
      </c>
      <c r="C185" s="2" t="s">
        <v>12</v>
      </c>
      <c r="D185" s="2" t="s">
        <v>16</v>
      </c>
      <c r="E185">
        <v>323</v>
      </c>
      <c r="F185" s="2" t="s">
        <v>10</v>
      </c>
      <c r="G185" s="2" t="s">
        <v>13</v>
      </c>
      <c r="H185" s="2" t="s">
        <v>11</v>
      </c>
      <c r="I185" s="2" t="s">
        <v>38</v>
      </c>
      <c r="J185" s="2" t="s">
        <v>14</v>
      </c>
      <c r="K185" s="2" t="s">
        <v>11</v>
      </c>
    </row>
    <row r="186" spans="1:11" x14ac:dyDescent="0.35">
      <c r="A186" s="2" t="s">
        <v>699</v>
      </c>
      <c r="B186" s="2" t="s">
        <v>701</v>
      </c>
      <c r="C186" s="2" t="s">
        <v>227</v>
      </c>
      <c r="D186" s="2" t="s">
        <v>16</v>
      </c>
      <c r="E186">
        <v>221</v>
      </c>
      <c r="F186" s="2" t="s">
        <v>10</v>
      </c>
      <c r="G186" s="2" t="s">
        <v>13</v>
      </c>
      <c r="H186" s="2" t="s">
        <v>13</v>
      </c>
      <c r="I186" s="2" t="s">
        <v>38</v>
      </c>
      <c r="J186" s="2" t="s">
        <v>14</v>
      </c>
      <c r="K186" s="2" t="s">
        <v>11</v>
      </c>
    </row>
    <row r="187" spans="1:11" x14ac:dyDescent="0.35">
      <c r="A187" s="2" t="s">
        <v>736</v>
      </c>
      <c r="B187" s="2" t="s">
        <v>738</v>
      </c>
      <c r="C187" s="2" t="s">
        <v>19</v>
      </c>
      <c r="D187" s="2" t="s">
        <v>16</v>
      </c>
      <c r="E187">
        <v>283</v>
      </c>
      <c r="F187" s="2" t="s">
        <v>11</v>
      </c>
      <c r="G187" s="2" t="s">
        <v>12</v>
      </c>
      <c r="H187" s="2" t="s">
        <v>13</v>
      </c>
      <c r="I187" s="2" t="s">
        <v>22</v>
      </c>
      <c r="J187" s="2" t="s">
        <v>1116</v>
      </c>
      <c r="K187" s="2" t="s">
        <v>11</v>
      </c>
    </row>
    <row r="188" spans="1:11" x14ac:dyDescent="0.35">
      <c r="A188" s="2" t="s">
        <v>718</v>
      </c>
      <c r="B188" s="2" t="s">
        <v>730</v>
      </c>
      <c r="C188" s="2" t="s">
        <v>19</v>
      </c>
      <c r="D188" s="2" t="s">
        <v>35</v>
      </c>
      <c r="E188">
        <v>369</v>
      </c>
      <c r="F188" s="2" t="s">
        <v>11</v>
      </c>
      <c r="G188" s="2" t="s">
        <v>19</v>
      </c>
      <c r="H188" s="2" t="s">
        <v>10</v>
      </c>
      <c r="I188" s="2" t="s">
        <v>18</v>
      </c>
      <c r="J188" s="2" t="s">
        <v>14</v>
      </c>
      <c r="K188" s="2" t="s">
        <v>11</v>
      </c>
    </row>
    <row r="189" spans="1:11" x14ac:dyDescent="0.35">
      <c r="A189" s="2" t="s">
        <v>718</v>
      </c>
      <c r="B189" s="2" t="s">
        <v>730</v>
      </c>
      <c r="C189" s="2" t="s">
        <v>9</v>
      </c>
      <c r="D189" s="2" t="s">
        <v>16</v>
      </c>
      <c r="E189">
        <v>153</v>
      </c>
      <c r="F189" s="2" t="s">
        <v>10</v>
      </c>
      <c r="G189" s="2" t="s">
        <v>23</v>
      </c>
      <c r="H189" s="2" t="s">
        <v>10</v>
      </c>
      <c r="I189" s="2" t="s">
        <v>38</v>
      </c>
      <c r="J189" s="2" t="s">
        <v>1116</v>
      </c>
      <c r="K189" s="2" t="s">
        <v>11</v>
      </c>
    </row>
    <row r="190" spans="1:11" x14ac:dyDescent="0.35">
      <c r="A190" s="2" t="s">
        <v>380</v>
      </c>
      <c r="B190" s="2" t="s">
        <v>383</v>
      </c>
      <c r="C190" s="2" t="s">
        <v>9</v>
      </c>
      <c r="D190" s="2" t="s">
        <v>16</v>
      </c>
      <c r="E190">
        <v>147</v>
      </c>
      <c r="F190" s="2" t="s">
        <v>13</v>
      </c>
      <c r="G190" s="2" t="s">
        <v>13</v>
      </c>
      <c r="H190" s="2" t="s">
        <v>13</v>
      </c>
      <c r="I190" s="2" t="s">
        <v>38</v>
      </c>
      <c r="J190" s="2" t="s">
        <v>14</v>
      </c>
      <c r="K190" s="2" t="s">
        <v>11</v>
      </c>
    </row>
    <row r="191" spans="1:11" x14ac:dyDescent="0.35">
      <c r="A191" s="2" t="s">
        <v>345</v>
      </c>
      <c r="B191" s="2" t="s">
        <v>349</v>
      </c>
      <c r="C191" s="2" t="s">
        <v>23</v>
      </c>
      <c r="D191" s="2" t="s">
        <v>16</v>
      </c>
      <c r="E191">
        <v>143</v>
      </c>
      <c r="F191" s="2" t="s">
        <v>13</v>
      </c>
      <c r="G191" s="2" t="s">
        <v>12</v>
      </c>
      <c r="H191" s="2" t="s">
        <v>13</v>
      </c>
      <c r="I191" s="2" t="s">
        <v>38</v>
      </c>
      <c r="J191" s="2" t="s">
        <v>14</v>
      </c>
      <c r="K191" s="2" t="s">
        <v>11</v>
      </c>
    </row>
    <row r="192" spans="1:11" x14ac:dyDescent="0.35">
      <c r="A192" s="2" t="s">
        <v>736</v>
      </c>
      <c r="B192" s="2" t="s">
        <v>737</v>
      </c>
      <c r="C192" s="2" t="s">
        <v>45</v>
      </c>
      <c r="D192" s="2" t="s">
        <v>16</v>
      </c>
      <c r="E192">
        <v>49</v>
      </c>
      <c r="F192" s="2" t="s">
        <v>13</v>
      </c>
      <c r="G192" s="2" t="s">
        <v>13</v>
      </c>
      <c r="H192" s="2" t="s">
        <v>13</v>
      </c>
      <c r="I192" s="2" t="s">
        <v>38</v>
      </c>
      <c r="J192" s="2" t="s">
        <v>1116</v>
      </c>
      <c r="K192" s="2" t="s">
        <v>11</v>
      </c>
    </row>
    <row r="193" spans="1:13" x14ac:dyDescent="0.35">
      <c r="A193" s="2" t="s">
        <v>153</v>
      </c>
      <c r="B193" s="2" t="s">
        <v>163</v>
      </c>
      <c r="C193" s="2" t="s">
        <v>19</v>
      </c>
      <c r="D193" s="2" t="s">
        <v>16</v>
      </c>
      <c r="E193">
        <v>89</v>
      </c>
      <c r="F193" s="2" t="s">
        <v>10</v>
      </c>
      <c r="G193" s="2" t="s">
        <v>23</v>
      </c>
      <c r="H193" s="2" t="s">
        <v>13</v>
      </c>
      <c r="I193" s="2" t="s">
        <v>38</v>
      </c>
      <c r="J193" s="2" t="s">
        <v>1116</v>
      </c>
      <c r="K193" s="2" t="s">
        <v>11</v>
      </c>
    </row>
    <row r="194" spans="1:13" x14ac:dyDescent="0.35">
      <c r="A194" s="2" t="s">
        <v>433</v>
      </c>
      <c r="B194" s="2" t="s">
        <v>448</v>
      </c>
      <c r="C194" s="2" t="s">
        <v>54</v>
      </c>
      <c r="D194" s="2" t="s">
        <v>16</v>
      </c>
      <c r="E194">
        <v>243</v>
      </c>
      <c r="F194" s="2" t="s">
        <v>10</v>
      </c>
      <c r="G194" s="2" t="s">
        <v>12</v>
      </c>
      <c r="H194" s="2" t="s">
        <v>13</v>
      </c>
      <c r="I194" s="2" t="s">
        <v>18</v>
      </c>
      <c r="J194" s="2" t="s">
        <v>14</v>
      </c>
      <c r="K194" s="2" t="s">
        <v>11</v>
      </c>
    </row>
    <row r="195" spans="1:13" x14ac:dyDescent="0.35">
      <c r="A195" s="2" t="s">
        <v>433</v>
      </c>
      <c r="B195" s="2" t="s">
        <v>448</v>
      </c>
      <c r="C195" s="2" t="s">
        <v>50</v>
      </c>
      <c r="D195" s="2" t="s">
        <v>16</v>
      </c>
      <c r="E195">
        <v>171</v>
      </c>
      <c r="F195" s="2" t="s">
        <v>10</v>
      </c>
      <c r="G195" s="2" t="s">
        <v>12</v>
      </c>
      <c r="H195" s="2" t="s">
        <v>13</v>
      </c>
      <c r="I195" s="2" t="s">
        <v>18</v>
      </c>
      <c r="J195" s="2" t="s">
        <v>14</v>
      </c>
      <c r="K195" s="2" t="s">
        <v>11</v>
      </c>
    </row>
    <row r="196" spans="1:13" x14ac:dyDescent="0.35">
      <c r="A196" s="2" t="s">
        <v>433</v>
      </c>
      <c r="B196" s="2" t="s">
        <v>448</v>
      </c>
      <c r="C196" s="2" t="s">
        <v>82</v>
      </c>
      <c r="D196" s="2" t="s">
        <v>16</v>
      </c>
      <c r="E196">
        <v>171</v>
      </c>
      <c r="F196" s="2" t="s">
        <v>10</v>
      </c>
      <c r="G196" s="2" t="s">
        <v>12</v>
      </c>
      <c r="H196" s="2" t="s">
        <v>13</v>
      </c>
      <c r="I196" s="2" t="s">
        <v>18</v>
      </c>
      <c r="J196" s="2" t="s">
        <v>14</v>
      </c>
      <c r="K196" s="2" t="s">
        <v>11</v>
      </c>
    </row>
    <row r="197" spans="1:13" x14ac:dyDescent="0.35">
      <c r="A197" s="2" t="s">
        <v>679</v>
      </c>
      <c r="B197" s="2" t="s">
        <v>681</v>
      </c>
      <c r="C197" s="2" t="s">
        <v>674</v>
      </c>
      <c r="D197" s="2" t="s">
        <v>16</v>
      </c>
      <c r="E197">
        <v>99</v>
      </c>
      <c r="F197" s="2" t="s">
        <v>10</v>
      </c>
      <c r="G197" s="2" t="s">
        <v>12</v>
      </c>
      <c r="H197" s="2" t="s">
        <v>13</v>
      </c>
      <c r="I197" s="2" t="s">
        <v>22</v>
      </c>
      <c r="J197" s="2" t="s">
        <v>261</v>
      </c>
      <c r="K197" s="2" t="s">
        <v>11</v>
      </c>
    </row>
    <row r="198" spans="1:13" x14ac:dyDescent="0.35">
      <c r="A198" s="2" t="s">
        <v>679</v>
      </c>
      <c r="B198" s="2" t="s">
        <v>681</v>
      </c>
      <c r="C198" s="2" t="s">
        <v>673</v>
      </c>
      <c r="D198" s="2" t="s">
        <v>16</v>
      </c>
      <c r="E198">
        <v>99</v>
      </c>
      <c r="F198" s="2" t="s">
        <v>10</v>
      </c>
      <c r="G198" s="2" t="s">
        <v>12</v>
      </c>
      <c r="H198" s="2" t="s">
        <v>13</v>
      </c>
      <c r="I198" s="2" t="s">
        <v>38</v>
      </c>
      <c r="J198" s="2" t="s">
        <v>261</v>
      </c>
      <c r="K198" s="2" t="s">
        <v>11</v>
      </c>
    </row>
    <row r="199" spans="1:13" x14ac:dyDescent="0.35">
      <c r="A199" s="2" t="s">
        <v>332</v>
      </c>
      <c r="B199" s="2" t="s">
        <v>1592</v>
      </c>
      <c r="C199" s="2" t="s">
        <v>333</v>
      </c>
      <c r="D199" s="2" t="s">
        <v>35</v>
      </c>
      <c r="E199">
        <v>814</v>
      </c>
      <c r="F199" s="2" t="s">
        <v>11</v>
      </c>
      <c r="G199" s="2" t="s">
        <v>23</v>
      </c>
      <c r="H199" s="2" t="s">
        <v>10</v>
      </c>
      <c r="I199" s="2" t="s">
        <v>18</v>
      </c>
      <c r="J199" s="2" t="s">
        <v>14</v>
      </c>
      <c r="K199" s="2" t="s">
        <v>11</v>
      </c>
    </row>
    <row r="200" spans="1:13" x14ac:dyDescent="0.35">
      <c r="A200" s="2" t="s">
        <v>332</v>
      </c>
      <c r="B200" s="2" t="s">
        <v>1592</v>
      </c>
      <c r="C200" s="2" t="s">
        <v>336</v>
      </c>
      <c r="D200" s="2" t="s">
        <v>35</v>
      </c>
      <c r="E200">
        <v>773</v>
      </c>
      <c r="F200" s="2" t="s">
        <v>11</v>
      </c>
      <c r="G200" s="2" t="s">
        <v>23</v>
      </c>
      <c r="H200" s="2" t="s">
        <v>10</v>
      </c>
      <c r="I200" s="2" t="s">
        <v>18</v>
      </c>
      <c r="J200" s="2" t="s">
        <v>14</v>
      </c>
      <c r="K200" s="2" t="s">
        <v>11</v>
      </c>
    </row>
    <row r="201" spans="1:13" x14ac:dyDescent="0.35">
      <c r="A201" s="2" t="s">
        <v>332</v>
      </c>
      <c r="B201" s="2" t="s">
        <v>1592</v>
      </c>
      <c r="C201" s="2" t="s">
        <v>335</v>
      </c>
      <c r="D201" s="2" t="s">
        <v>16</v>
      </c>
      <c r="E201">
        <v>196</v>
      </c>
      <c r="F201" s="2" t="s">
        <v>10</v>
      </c>
      <c r="G201" s="2" t="s">
        <v>23</v>
      </c>
      <c r="H201" s="2" t="s">
        <v>10</v>
      </c>
      <c r="I201" s="2" t="s">
        <v>38</v>
      </c>
      <c r="J201" s="2" t="s">
        <v>14</v>
      </c>
      <c r="K201" s="2" t="s">
        <v>11</v>
      </c>
    </row>
    <row r="202" spans="1:13" x14ac:dyDescent="0.35">
      <c r="A202" s="2" t="s">
        <v>332</v>
      </c>
      <c r="B202" s="2" t="s">
        <v>1592</v>
      </c>
      <c r="C202" s="2" t="s">
        <v>337</v>
      </c>
      <c r="D202" s="2" t="s">
        <v>16</v>
      </c>
      <c r="E202">
        <v>171</v>
      </c>
      <c r="F202" s="2" t="s">
        <v>10</v>
      </c>
      <c r="G202" s="2" t="s">
        <v>23</v>
      </c>
      <c r="H202" s="2" t="s">
        <v>10</v>
      </c>
      <c r="I202" s="2" t="s">
        <v>38</v>
      </c>
      <c r="J202" s="2" t="s">
        <v>14</v>
      </c>
      <c r="K202" s="2" t="s">
        <v>11</v>
      </c>
    </row>
    <row r="203" spans="1:13" x14ac:dyDescent="0.35">
      <c r="A203" s="2" t="s">
        <v>332</v>
      </c>
      <c r="B203" s="2" t="s">
        <v>1592</v>
      </c>
      <c r="C203" s="2" t="s">
        <v>338</v>
      </c>
      <c r="D203" s="2" t="s">
        <v>16</v>
      </c>
      <c r="E203">
        <v>176</v>
      </c>
      <c r="F203" s="2" t="s">
        <v>10</v>
      </c>
      <c r="G203" s="2" t="s">
        <v>23</v>
      </c>
      <c r="H203" s="2" t="s">
        <v>10</v>
      </c>
      <c r="I203" s="2" t="s">
        <v>38</v>
      </c>
      <c r="J203" s="2" t="s">
        <v>14</v>
      </c>
      <c r="K203" s="2" t="s">
        <v>11</v>
      </c>
    </row>
    <row r="204" spans="1:13" x14ac:dyDescent="0.35">
      <c r="A204" s="2" t="s">
        <v>332</v>
      </c>
      <c r="B204" s="2" t="s">
        <v>1592</v>
      </c>
      <c r="C204" s="2" t="s">
        <v>339</v>
      </c>
      <c r="D204" s="2" t="s">
        <v>16</v>
      </c>
      <c r="E204">
        <v>176</v>
      </c>
      <c r="F204" s="2" t="s">
        <v>10</v>
      </c>
      <c r="G204" s="2" t="s">
        <v>23</v>
      </c>
      <c r="H204" s="2" t="s">
        <v>10</v>
      </c>
      <c r="I204" s="2" t="s">
        <v>38</v>
      </c>
      <c r="J204" s="2" t="s">
        <v>14</v>
      </c>
      <c r="K204" s="2" t="s">
        <v>11</v>
      </c>
    </row>
    <row r="205" spans="1:13" x14ac:dyDescent="0.35">
      <c r="A205" s="2" t="s">
        <v>273</v>
      </c>
      <c r="B205" s="2" t="s">
        <v>277</v>
      </c>
      <c r="C205" s="2" t="s">
        <v>244</v>
      </c>
      <c r="D205" s="2" t="s">
        <v>16</v>
      </c>
      <c r="E205">
        <v>221</v>
      </c>
      <c r="F205" s="2" t="s">
        <v>10</v>
      </c>
      <c r="G205" s="2" t="s">
        <v>19</v>
      </c>
      <c r="H205" s="2" t="s">
        <v>13</v>
      </c>
      <c r="I205" s="2" t="s">
        <v>56</v>
      </c>
      <c r="J205" s="2" t="s">
        <v>14</v>
      </c>
      <c r="K205" s="2" t="s">
        <v>11</v>
      </c>
      <c r="M205" s="2" t="s">
        <v>1008</v>
      </c>
    </row>
    <row r="206" spans="1:13" x14ac:dyDescent="0.35">
      <c r="A206" s="2" t="s">
        <v>273</v>
      </c>
      <c r="B206" s="2" t="s">
        <v>277</v>
      </c>
      <c r="C206" s="2" t="s">
        <v>276</v>
      </c>
      <c r="D206" s="2" t="s">
        <v>16</v>
      </c>
      <c r="E206">
        <v>221</v>
      </c>
      <c r="F206" s="2" t="s">
        <v>10</v>
      </c>
      <c r="G206" s="2" t="s">
        <v>19</v>
      </c>
      <c r="H206" s="2" t="s">
        <v>13</v>
      </c>
      <c r="I206" s="2" t="s">
        <v>56</v>
      </c>
      <c r="J206" s="2" t="s">
        <v>14</v>
      </c>
      <c r="K206" s="2" t="s">
        <v>11</v>
      </c>
      <c r="M206" s="2" t="s">
        <v>1008</v>
      </c>
    </row>
    <row r="207" spans="1:13" x14ac:dyDescent="0.35">
      <c r="A207" s="2" t="s">
        <v>295</v>
      </c>
      <c r="B207" s="2" t="s">
        <v>298</v>
      </c>
      <c r="C207" s="2" t="s">
        <v>19</v>
      </c>
      <c r="D207" s="2" t="s">
        <v>35</v>
      </c>
      <c r="E207">
        <v>565</v>
      </c>
      <c r="F207" s="2" t="s">
        <v>13</v>
      </c>
      <c r="G207" s="2" t="s">
        <v>23</v>
      </c>
      <c r="H207" s="2" t="s">
        <v>13</v>
      </c>
      <c r="I207" s="2" t="s">
        <v>18</v>
      </c>
      <c r="J207" s="2" t="s">
        <v>14</v>
      </c>
      <c r="K207" s="2" t="s">
        <v>11</v>
      </c>
    </row>
    <row r="208" spans="1:13" x14ac:dyDescent="0.35">
      <c r="A208" s="2" t="s">
        <v>295</v>
      </c>
      <c r="B208" s="2" t="s">
        <v>298</v>
      </c>
      <c r="C208" s="2" t="s">
        <v>1655</v>
      </c>
      <c r="D208" s="2" t="s">
        <v>297</v>
      </c>
      <c r="E208">
        <v>501</v>
      </c>
      <c r="F208" s="2" t="s">
        <v>10</v>
      </c>
      <c r="G208" s="2" t="s">
        <v>23</v>
      </c>
      <c r="H208" s="2" t="s">
        <v>13</v>
      </c>
      <c r="I208" s="2" t="s">
        <v>22</v>
      </c>
      <c r="J208" s="2" t="s">
        <v>14</v>
      </c>
      <c r="K208" s="2" t="s">
        <v>11</v>
      </c>
    </row>
    <row r="209" spans="1:11" x14ac:dyDescent="0.35">
      <c r="A209" s="2" t="s">
        <v>267</v>
      </c>
      <c r="B209" s="2" t="s">
        <v>269</v>
      </c>
      <c r="C209" s="2" t="s">
        <v>12</v>
      </c>
      <c r="D209" s="2" t="s">
        <v>16</v>
      </c>
      <c r="E209">
        <v>562</v>
      </c>
      <c r="F209" s="2" t="s">
        <v>13</v>
      </c>
      <c r="G209" s="2" t="s">
        <v>13</v>
      </c>
      <c r="H209" s="2" t="s">
        <v>13</v>
      </c>
      <c r="I209" s="2" t="s">
        <v>38</v>
      </c>
      <c r="J209" s="2" t="s">
        <v>202</v>
      </c>
      <c r="K209" s="2" t="s">
        <v>11</v>
      </c>
    </row>
    <row r="210" spans="1:11" x14ac:dyDescent="0.35">
      <c r="A210" s="2" t="s">
        <v>736</v>
      </c>
      <c r="B210" s="2" t="s">
        <v>739</v>
      </c>
      <c r="C210" s="2" t="s">
        <v>19</v>
      </c>
      <c r="D210" s="2" t="s">
        <v>16</v>
      </c>
      <c r="E210">
        <v>261</v>
      </c>
      <c r="F210" s="2" t="s">
        <v>10</v>
      </c>
      <c r="G210" s="2" t="s">
        <v>12</v>
      </c>
      <c r="H210" s="2" t="s">
        <v>13</v>
      </c>
      <c r="I210" s="2" t="s">
        <v>18</v>
      </c>
      <c r="J210" s="2" t="s">
        <v>1116</v>
      </c>
      <c r="K210" s="2" t="s">
        <v>11</v>
      </c>
    </row>
    <row r="211" spans="1:11" x14ac:dyDescent="0.35">
      <c r="A211" s="2" t="s">
        <v>736</v>
      </c>
      <c r="B211" s="2" t="s">
        <v>739</v>
      </c>
      <c r="C211" s="2" t="s">
        <v>9</v>
      </c>
      <c r="D211" s="2" t="s">
        <v>16</v>
      </c>
      <c r="E211">
        <v>161</v>
      </c>
      <c r="F211" s="2" t="s">
        <v>10</v>
      </c>
      <c r="G211" s="2" t="s">
        <v>12</v>
      </c>
      <c r="H211" s="2" t="s">
        <v>13</v>
      </c>
      <c r="I211" s="2" t="s">
        <v>18</v>
      </c>
      <c r="J211" s="2" t="s">
        <v>1116</v>
      </c>
      <c r="K211" s="2" t="s">
        <v>11</v>
      </c>
    </row>
    <row r="212" spans="1:11" x14ac:dyDescent="0.35">
      <c r="A212" s="2" t="s">
        <v>736</v>
      </c>
      <c r="B212" s="2" t="s">
        <v>739</v>
      </c>
      <c r="C212" s="2" t="s">
        <v>45</v>
      </c>
      <c r="D212" s="2" t="s">
        <v>16</v>
      </c>
      <c r="E212">
        <v>78</v>
      </c>
      <c r="F212" s="2" t="s">
        <v>10</v>
      </c>
      <c r="G212" s="2" t="s">
        <v>13</v>
      </c>
      <c r="H212" s="2" t="s">
        <v>13</v>
      </c>
      <c r="I212" s="2" t="s">
        <v>38</v>
      </c>
      <c r="J212" s="2" t="s">
        <v>1116</v>
      </c>
      <c r="K212" s="2" t="s">
        <v>11</v>
      </c>
    </row>
    <row r="213" spans="1:11" x14ac:dyDescent="0.35">
      <c r="A213" s="2" t="s">
        <v>740</v>
      </c>
      <c r="B213" s="2" t="s">
        <v>741</v>
      </c>
      <c r="C213" s="2" t="s">
        <v>9</v>
      </c>
      <c r="D213" s="2" t="s">
        <v>16</v>
      </c>
      <c r="E213">
        <v>207</v>
      </c>
      <c r="F213" s="2" t="s">
        <v>10</v>
      </c>
      <c r="G213" s="2" t="s">
        <v>12</v>
      </c>
      <c r="H213" s="2" t="s">
        <v>13</v>
      </c>
      <c r="I213" s="2" t="s">
        <v>18</v>
      </c>
      <c r="J213" s="2" t="s">
        <v>14</v>
      </c>
      <c r="K213" s="2" t="s">
        <v>11</v>
      </c>
    </row>
    <row r="214" spans="1:11" x14ac:dyDescent="0.35">
      <c r="A214" s="2" t="s">
        <v>887</v>
      </c>
      <c r="B214" s="2" t="s">
        <v>888</v>
      </c>
      <c r="C214" s="2" t="s">
        <v>356</v>
      </c>
      <c r="D214" s="2" t="s">
        <v>16</v>
      </c>
      <c r="E214">
        <v>113</v>
      </c>
      <c r="F214" s="2" t="s">
        <v>10</v>
      </c>
      <c r="G214" s="2" t="s">
        <v>13</v>
      </c>
      <c r="H214" s="2" t="s">
        <v>13</v>
      </c>
      <c r="I214" s="2" t="s">
        <v>38</v>
      </c>
      <c r="J214" s="2" t="s">
        <v>14</v>
      </c>
      <c r="K214" s="2" t="s">
        <v>10</v>
      </c>
    </row>
    <row r="215" spans="1:11" x14ac:dyDescent="0.35">
      <c r="A215" s="2" t="s">
        <v>890</v>
      </c>
      <c r="B215" s="2" t="s">
        <v>891</v>
      </c>
      <c r="C215" s="2" t="s">
        <v>19</v>
      </c>
      <c r="D215" s="2" t="s">
        <v>16</v>
      </c>
      <c r="E215">
        <v>208</v>
      </c>
      <c r="F215" s="2" t="s">
        <v>10</v>
      </c>
      <c r="G215" s="2" t="s">
        <v>13</v>
      </c>
      <c r="H215" s="2" t="s">
        <v>13</v>
      </c>
      <c r="I215" s="2" t="s">
        <v>38</v>
      </c>
      <c r="J215" s="2" t="s">
        <v>14</v>
      </c>
      <c r="K215" s="2" t="s">
        <v>11</v>
      </c>
    </row>
    <row r="216" spans="1:11" x14ac:dyDescent="0.35">
      <c r="A216" s="2" t="s">
        <v>164</v>
      </c>
      <c r="B216" s="2" t="s">
        <v>169</v>
      </c>
      <c r="C216" s="2" t="s">
        <v>19</v>
      </c>
      <c r="D216" s="2" t="s">
        <v>16</v>
      </c>
      <c r="E216">
        <v>392</v>
      </c>
      <c r="F216" s="2" t="s">
        <v>10</v>
      </c>
      <c r="G216" s="2" t="s">
        <v>13</v>
      </c>
      <c r="H216" s="2" t="s">
        <v>13</v>
      </c>
      <c r="I216" s="2" t="s">
        <v>38</v>
      </c>
      <c r="J216" s="2" t="s">
        <v>1116</v>
      </c>
      <c r="K216" s="2" t="s">
        <v>11</v>
      </c>
    </row>
    <row r="217" spans="1:11" x14ac:dyDescent="0.35">
      <c r="A217" s="2" t="s">
        <v>872</v>
      </c>
      <c r="B217" s="2" t="s">
        <v>875</v>
      </c>
      <c r="C217" s="2" t="s">
        <v>73</v>
      </c>
      <c r="D217" s="2" t="s">
        <v>16</v>
      </c>
      <c r="E217">
        <v>386</v>
      </c>
      <c r="F217" s="2" t="s">
        <v>11</v>
      </c>
      <c r="G217" s="2" t="s">
        <v>23</v>
      </c>
      <c r="H217" s="2" t="s">
        <v>13</v>
      </c>
      <c r="I217" s="2" t="s">
        <v>18</v>
      </c>
      <c r="J217" s="2" t="s">
        <v>14</v>
      </c>
      <c r="K217" s="2" t="s">
        <v>11</v>
      </c>
    </row>
    <row r="218" spans="1:11" x14ac:dyDescent="0.35">
      <c r="A218" s="2" t="s">
        <v>872</v>
      </c>
      <c r="B218" s="2" t="s">
        <v>875</v>
      </c>
      <c r="C218" s="2" t="s">
        <v>54</v>
      </c>
      <c r="D218" s="2" t="s">
        <v>16</v>
      </c>
      <c r="E218">
        <v>268</v>
      </c>
      <c r="F218" s="2" t="s">
        <v>11</v>
      </c>
      <c r="G218" s="2" t="s">
        <v>23</v>
      </c>
      <c r="H218" s="2" t="s">
        <v>13</v>
      </c>
      <c r="I218" s="2" t="s">
        <v>18</v>
      </c>
      <c r="J218" s="2" t="s">
        <v>14</v>
      </c>
      <c r="K218" s="2" t="s">
        <v>11</v>
      </c>
    </row>
    <row r="219" spans="1:11" x14ac:dyDescent="0.35">
      <c r="A219" s="2" t="s">
        <v>872</v>
      </c>
      <c r="B219" s="2" t="s">
        <v>875</v>
      </c>
      <c r="C219" s="2" t="s">
        <v>478</v>
      </c>
      <c r="D219" s="2" t="s">
        <v>16</v>
      </c>
      <c r="E219">
        <v>115</v>
      </c>
      <c r="F219" s="2" t="s">
        <v>11</v>
      </c>
      <c r="G219" s="2" t="s">
        <v>13</v>
      </c>
      <c r="H219" s="2" t="s">
        <v>13</v>
      </c>
      <c r="I219" s="2" t="s">
        <v>38</v>
      </c>
      <c r="J219" s="2" t="s">
        <v>14</v>
      </c>
      <c r="K219" s="2" t="s">
        <v>11</v>
      </c>
    </row>
    <row r="220" spans="1:11" x14ac:dyDescent="0.35">
      <c r="A220" s="2" t="s">
        <v>848</v>
      </c>
      <c r="B220" s="2" t="s">
        <v>852</v>
      </c>
      <c r="C220" s="2" t="s">
        <v>23</v>
      </c>
      <c r="D220" s="2" t="s">
        <v>16</v>
      </c>
      <c r="E220">
        <v>305</v>
      </c>
      <c r="F220" s="2" t="s">
        <v>10</v>
      </c>
      <c r="G220" s="2" t="s">
        <v>13</v>
      </c>
      <c r="H220" s="2" t="s">
        <v>13</v>
      </c>
      <c r="I220" s="2" t="s">
        <v>38</v>
      </c>
      <c r="J220" s="2" t="s">
        <v>1116</v>
      </c>
      <c r="K220" s="2" t="s">
        <v>11</v>
      </c>
    </row>
    <row r="221" spans="1:11" x14ac:dyDescent="0.35">
      <c r="A221" s="2" t="s">
        <v>569</v>
      </c>
      <c r="B221" s="2" t="s">
        <v>572</v>
      </c>
      <c r="C221" s="2" t="s">
        <v>1656</v>
      </c>
      <c r="D221" s="2" t="s">
        <v>16</v>
      </c>
      <c r="E221">
        <v>348</v>
      </c>
      <c r="F221" s="2" t="s">
        <v>13</v>
      </c>
      <c r="G221" s="2" t="s">
        <v>13</v>
      </c>
      <c r="H221" s="2" t="s">
        <v>13</v>
      </c>
      <c r="I221" s="2" t="s">
        <v>18</v>
      </c>
      <c r="J221" s="2" t="s">
        <v>401</v>
      </c>
      <c r="K221" s="2" t="s">
        <v>11</v>
      </c>
    </row>
    <row r="222" spans="1:11" x14ac:dyDescent="0.35">
      <c r="A222" s="2" t="s">
        <v>569</v>
      </c>
      <c r="B222" s="2" t="s">
        <v>572</v>
      </c>
      <c r="C222" s="2" t="s">
        <v>571</v>
      </c>
      <c r="D222" s="2" t="s">
        <v>16</v>
      </c>
      <c r="E222">
        <v>114</v>
      </c>
      <c r="F222" s="2" t="s">
        <v>10</v>
      </c>
      <c r="G222" s="2" t="s">
        <v>23</v>
      </c>
      <c r="H222" s="2" t="s">
        <v>13</v>
      </c>
      <c r="I222" s="2" t="s">
        <v>18</v>
      </c>
      <c r="J222" s="2" t="s">
        <v>401</v>
      </c>
      <c r="K222" s="2" t="s">
        <v>11</v>
      </c>
    </row>
    <row r="223" spans="1:11" x14ac:dyDescent="0.35">
      <c r="A223" s="2" t="s">
        <v>569</v>
      </c>
      <c r="B223" s="2" t="s">
        <v>572</v>
      </c>
      <c r="C223" s="2" t="s">
        <v>431</v>
      </c>
      <c r="D223" s="2" t="s">
        <v>16</v>
      </c>
      <c r="E223">
        <v>317</v>
      </c>
      <c r="F223" s="2" t="s">
        <v>13</v>
      </c>
      <c r="G223" s="2" t="s">
        <v>13</v>
      </c>
      <c r="H223" s="2" t="s">
        <v>13</v>
      </c>
      <c r="I223" s="2" t="s">
        <v>38</v>
      </c>
      <c r="J223" s="2" t="s">
        <v>401</v>
      </c>
      <c r="K223" s="2" t="s">
        <v>11</v>
      </c>
    </row>
    <row r="224" spans="1:11" x14ac:dyDescent="0.35">
      <c r="A224" s="2" t="s">
        <v>287</v>
      </c>
      <c r="B224" s="2" t="s">
        <v>288</v>
      </c>
      <c r="C224" s="2" t="s">
        <v>23</v>
      </c>
      <c r="D224" s="2" t="s">
        <v>16</v>
      </c>
      <c r="E224">
        <v>282</v>
      </c>
      <c r="F224" s="2" t="s">
        <v>10</v>
      </c>
      <c r="G224" s="2" t="s">
        <v>23</v>
      </c>
      <c r="H224" s="2" t="s">
        <v>13</v>
      </c>
      <c r="I224" s="2" t="s">
        <v>18</v>
      </c>
      <c r="J224" s="2" t="s">
        <v>14</v>
      </c>
      <c r="K224" s="2" t="s">
        <v>11</v>
      </c>
    </row>
    <row r="225" spans="1:11" x14ac:dyDescent="0.35">
      <c r="A225" s="2" t="s">
        <v>578</v>
      </c>
      <c r="B225" s="2" t="s">
        <v>580</v>
      </c>
      <c r="C225" s="2" t="s">
        <v>9</v>
      </c>
      <c r="D225" s="2" t="s">
        <v>35</v>
      </c>
      <c r="E225">
        <v>468</v>
      </c>
      <c r="F225" s="2" t="s">
        <v>13</v>
      </c>
      <c r="G225" s="2" t="s">
        <v>12</v>
      </c>
      <c r="H225" s="2" t="s">
        <v>13</v>
      </c>
      <c r="I225" s="2" t="s">
        <v>18</v>
      </c>
      <c r="J225" s="2" t="s">
        <v>14</v>
      </c>
      <c r="K225" s="2" t="s">
        <v>11</v>
      </c>
    </row>
    <row r="226" spans="1:11" x14ac:dyDescent="0.35">
      <c r="A226" s="2" t="s">
        <v>578</v>
      </c>
      <c r="B226" s="2" t="s">
        <v>580</v>
      </c>
      <c r="C226" s="2" t="s">
        <v>134</v>
      </c>
      <c r="D226" s="2" t="s">
        <v>59</v>
      </c>
      <c r="E226">
        <v>523</v>
      </c>
      <c r="F226" s="2" t="s">
        <v>11</v>
      </c>
      <c r="G226" s="2" t="s">
        <v>23</v>
      </c>
      <c r="H226" s="2" t="s">
        <v>13</v>
      </c>
      <c r="I226" s="2" t="s">
        <v>18</v>
      </c>
      <c r="J226" s="2" t="s">
        <v>14</v>
      </c>
      <c r="K226" s="2" t="s">
        <v>11</v>
      </c>
    </row>
    <row r="227" spans="1:11" x14ac:dyDescent="0.35">
      <c r="A227" s="2" t="s">
        <v>578</v>
      </c>
      <c r="B227" s="2" t="s">
        <v>580</v>
      </c>
      <c r="C227" s="2" t="s">
        <v>135</v>
      </c>
      <c r="D227" s="2" t="s">
        <v>16</v>
      </c>
      <c r="E227">
        <v>462</v>
      </c>
      <c r="F227" s="2" t="s">
        <v>11</v>
      </c>
      <c r="G227" s="2" t="s">
        <v>23</v>
      </c>
      <c r="H227" s="2" t="s">
        <v>13</v>
      </c>
      <c r="I227" s="2" t="s">
        <v>18</v>
      </c>
      <c r="J227" s="2" t="s">
        <v>14</v>
      </c>
      <c r="K227" s="2" t="s">
        <v>11</v>
      </c>
    </row>
    <row r="228" spans="1:11" x14ac:dyDescent="0.35">
      <c r="A228" s="2" t="s">
        <v>578</v>
      </c>
      <c r="B228" s="2" t="s">
        <v>580</v>
      </c>
      <c r="C228" s="2" t="s">
        <v>126</v>
      </c>
      <c r="D228" s="2" t="s">
        <v>16</v>
      </c>
      <c r="E228">
        <v>349</v>
      </c>
      <c r="F228" s="2" t="s">
        <v>11</v>
      </c>
      <c r="G228" s="2" t="s">
        <v>23</v>
      </c>
      <c r="H228" s="2" t="s">
        <v>13</v>
      </c>
      <c r="I228" s="2" t="s">
        <v>18</v>
      </c>
      <c r="J228" s="2" t="s">
        <v>14</v>
      </c>
      <c r="K228" s="2" t="s">
        <v>11</v>
      </c>
    </row>
    <row r="229" spans="1:11" x14ac:dyDescent="0.35">
      <c r="A229" s="2" t="s">
        <v>578</v>
      </c>
      <c r="B229" s="2" t="s">
        <v>580</v>
      </c>
      <c r="C229" s="2" t="s">
        <v>481</v>
      </c>
      <c r="D229" s="2" t="s">
        <v>16</v>
      </c>
      <c r="E229">
        <v>349</v>
      </c>
      <c r="F229" s="2" t="s">
        <v>11</v>
      </c>
      <c r="G229" s="2" t="s">
        <v>23</v>
      </c>
      <c r="H229" s="2" t="s">
        <v>13</v>
      </c>
      <c r="I229" s="2" t="s">
        <v>18</v>
      </c>
      <c r="J229" s="2" t="s">
        <v>14</v>
      </c>
      <c r="K229" s="2" t="s">
        <v>11</v>
      </c>
    </row>
    <row r="230" spans="1:11" x14ac:dyDescent="0.35">
      <c r="A230" s="2" t="s">
        <v>578</v>
      </c>
      <c r="B230" s="2" t="s">
        <v>580</v>
      </c>
      <c r="C230" s="2" t="s">
        <v>128</v>
      </c>
      <c r="D230" s="2" t="s">
        <v>16</v>
      </c>
      <c r="E230">
        <v>337</v>
      </c>
      <c r="F230" s="2" t="s">
        <v>11</v>
      </c>
      <c r="G230" s="2" t="s">
        <v>23</v>
      </c>
      <c r="H230" s="2" t="s">
        <v>13</v>
      </c>
      <c r="I230" s="2" t="s">
        <v>18</v>
      </c>
      <c r="J230" s="2" t="s">
        <v>14</v>
      </c>
      <c r="K230" s="2" t="s">
        <v>11</v>
      </c>
    </row>
    <row r="231" spans="1:11" x14ac:dyDescent="0.35">
      <c r="A231" s="2" t="s">
        <v>578</v>
      </c>
      <c r="B231" s="2" t="s">
        <v>580</v>
      </c>
      <c r="C231" s="2" t="s">
        <v>129</v>
      </c>
      <c r="D231" s="2" t="s">
        <v>16</v>
      </c>
      <c r="E231">
        <v>337</v>
      </c>
      <c r="F231" s="2" t="s">
        <v>11</v>
      </c>
      <c r="G231" s="2" t="s">
        <v>23</v>
      </c>
      <c r="H231" s="2" t="s">
        <v>13</v>
      </c>
      <c r="I231" s="2" t="s">
        <v>18</v>
      </c>
      <c r="J231" s="2" t="s">
        <v>14</v>
      </c>
      <c r="K231" s="2" t="s">
        <v>11</v>
      </c>
    </row>
    <row r="232" spans="1:11" x14ac:dyDescent="0.35">
      <c r="A232" s="2" t="s">
        <v>578</v>
      </c>
      <c r="B232" s="2" t="s">
        <v>580</v>
      </c>
      <c r="C232" s="2" t="s">
        <v>249</v>
      </c>
      <c r="D232" s="2" t="s">
        <v>16</v>
      </c>
      <c r="E232">
        <v>220</v>
      </c>
      <c r="F232" s="2" t="s">
        <v>11</v>
      </c>
      <c r="G232" s="2" t="s">
        <v>23</v>
      </c>
      <c r="H232" s="2" t="s">
        <v>10</v>
      </c>
      <c r="I232" s="2" t="s">
        <v>18</v>
      </c>
      <c r="J232" s="2" t="s">
        <v>14</v>
      </c>
      <c r="K232" s="2" t="s">
        <v>11</v>
      </c>
    </row>
    <row r="233" spans="1:11" x14ac:dyDescent="0.35">
      <c r="A233" s="2" t="s">
        <v>578</v>
      </c>
      <c r="B233" s="2" t="s">
        <v>580</v>
      </c>
      <c r="C233" s="2" t="s">
        <v>139</v>
      </c>
      <c r="D233" s="2" t="s">
        <v>16</v>
      </c>
      <c r="E233">
        <v>220</v>
      </c>
      <c r="F233" s="2" t="s">
        <v>11</v>
      </c>
      <c r="G233" s="2" t="s">
        <v>23</v>
      </c>
      <c r="H233" s="2" t="s">
        <v>10</v>
      </c>
      <c r="I233" s="2" t="s">
        <v>18</v>
      </c>
      <c r="J233" s="2" t="s">
        <v>14</v>
      </c>
      <c r="K233" s="2" t="s">
        <v>11</v>
      </c>
    </row>
    <row r="234" spans="1:11" x14ac:dyDescent="0.35">
      <c r="A234" s="2" t="s">
        <v>578</v>
      </c>
      <c r="B234" s="2" t="s">
        <v>580</v>
      </c>
      <c r="C234" s="2" t="s">
        <v>250</v>
      </c>
      <c r="D234" s="2" t="s">
        <v>16</v>
      </c>
      <c r="E234">
        <v>170</v>
      </c>
      <c r="F234" s="2" t="s">
        <v>10</v>
      </c>
      <c r="G234" s="2" t="s">
        <v>23</v>
      </c>
      <c r="H234" s="2" t="s">
        <v>10</v>
      </c>
      <c r="I234" s="2" t="s">
        <v>18</v>
      </c>
      <c r="J234" s="2" t="s">
        <v>14</v>
      </c>
      <c r="K234" s="2" t="s">
        <v>11</v>
      </c>
    </row>
    <row r="235" spans="1:11" x14ac:dyDescent="0.35">
      <c r="A235" s="2" t="s">
        <v>578</v>
      </c>
      <c r="B235" s="2" t="s">
        <v>580</v>
      </c>
      <c r="C235" s="2" t="s">
        <v>140</v>
      </c>
      <c r="D235" s="2" t="s">
        <v>16</v>
      </c>
      <c r="E235">
        <v>140</v>
      </c>
      <c r="F235" s="2" t="s">
        <v>10</v>
      </c>
      <c r="G235" s="2" t="s">
        <v>23</v>
      </c>
      <c r="H235" s="2" t="s">
        <v>10</v>
      </c>
      <c r="I235" s="2" t="s">
        <v>18</v>
      </c>
      <c r="J235" s="2" t="s">
        <v>14</v>
      </c>
      <c r="K235" s="2" t="s">
        <v>11</v>
      </c>
    </row>
    <row r="236" spans="1:11" x14ac:dyDescent="0.35">
      <c r="A236" s="2" t="s">
        <v>578</v>
      </c>
      <c r="B236" s="2" t="s">
        <v>580</v>
      </c>
      <c r="C236" s="2" t="s">
        <v>189</v>
      </c>
      <c r="D236" s="2" t="s">
        <v>16</v>
      </c>
      <c r="E236">
        <v>198</v>
      </c>
      <c r="F236" s="2" t="s">
        <v>11</v>
      </c>
      <c r="G236" s="2" t="s">
        <v>13</v>
      </c>
      <c r="H236" s="2" t="s">
        <v>13</v>
      </c>
      <c r="I236" s="2" t="s">
        <v>18</v>
      </c>
      <c r="J236" s="2" t="s">
        <v>401</v>
      </c>
      <c r="K236" s="2" t="s">
        <v>11</v>
      </c>
    </row>
    <row r="237" spans="1:11" x14ac:dyDescent="0.35">
      <c r="A237" s="2" t="s">
        <v>578</v>
      </c>
      <c r="B237" s="2" t="s">
        <v>580</v>
      </c>
      <c r="C237" s="2" t="s">
        <v>189</v>
      </c>
      <c r="D237" s="2" t="s">
        <v>16</v>
      </c>
      <c r="E237">
        <v>302</v>
      </c>
      <c r="F237" s="2" t="s">
        <v>11</v>
      </c>
      <c r="G237" s="2" t="s">
        <v>13</v>
      </c>
      <c r="H237" s="2" t="s">
        <v>13</v>
      </c>
      <c r="I237" s="2" t="s">
        <v>18</v>
      </c>
      <c r="J237" s="2" t="s">
        <v>14</v>
      </c>
      <c r="K237" s="2" t="s">
        <v>11</v>
      </c>
    </row>
    <row r="238" spans="1:11" x14ac:dyDescent="0.35">
      <c r="A238" s="2" t="s">
        <v>578</v>
      </c>
      <c r="B238" s="2" t="s">
        <v>580</v>
      </c>
      <c r="C238" s="2" t="s">
        <v>581</v>
      </c>
      <c r="D238" s="2" t="s">
        <v>16</v>
      </c>
      <c r="E238">
        <v>54</v>
      </c>
      <c r="F238" s="2" t="s">
        <v>11</v>
      </c>
      <c r="G238" s="2" t="s">
        <v>23</v>
      </c>
      <c r="H238" s="2" t="s">
        <v>13</v>
      </c>
      <c r="I238" s="2" t="s">
        <v>18</v>
      </c>
      <c r="J238" s="2" t="s">
        <v>14</v>
      </c>
      <c r="K238" s="2" t="s">
        <v>10</v>
      </c>
    </row>
    <row r="239" spans="1:11" x14ac:dyDescent="0.35">
      <c r="A239" s="2" t="s">
        <v>953</v>
      </c>
      <c r="B239" s="2" t="s">
        <v>955</v>
      </c>
      <c r="C239" s="2" t="s">
        <v>50</v>
      </c>
      <c r="D239" s="2" t="s">
        <v>297</v>
      </c>
      <c r="E239">
        <v>372</v>
      </c>
      <c r="F239" s="2" t="s">
        <v>10</v>
      </c>
      <c r="G239" s="2" t="s">
        <v>12</v>
      </c>
      <c r="H239" s="2" t="s">
        <v>13</v>
      </c>
      <c r="I239" s="2" t="s">
        <v>18</v>
      </c>
      <c r="J239" s="2" t="s">
        <v>14</v>
      </c>
      <c r="K239" s="2" t="s">
        <v>11</v>
      </c>
    </row>
    <row r="240" spans="1:11" x14ac:dyDescent="0.35">
      <c r="A240" s="2" t="s">
        <v>953</v>
      </c>
      <c r="B240" s="2" t="s">
        <v>955</v>
      </c>
      <c r="C240" s="2" t="s">
        <v>82</v>
      </c>
      <c r="D240" s="2" t="s">
        <v>16</v>
      </c>
      <c r="E240">
        <v>266</v>
      </c>
      <c r="F240" s="2" t="s">
        <v>10</v>
      </c>
      <c r="G240" s="2" t="s">
        <v>13</v>
      </c>
      <c r="H240" s="2" t="s">
        <v>13</v>
      </c>
      <c r="I240" s="2" t="s">
        <v>38</v>
      </c>
      <c r="J240" s="2" t="s">
        <v>14</v>
      </c>
      <c r="K240" s="2" t="s">
        <v>11</v>
      </c>
    </row>
    <row r="241" spans="1:11" x14ac:dyDescent="0.35">
      <c r="A241" s="2" t="s">
        <v>953</v>
      </c>
      <c r="B241" s="2" t="s">
        <v>955</v>
      </c>
      <c r="C241" s="2" t="s">
        <v>81</v>
      </c>
      <c r="D241" s="2" t="s">
        <v>16</v>
      </c>
      <c r="E241">
        <v>178</v>
      </c>
      <c r="F241" s="2" t="s">
        <v>10</v>
      </c>
      <c r="G241" s="2" t="s">
        <v>12</v>
      </c>
      <c r="H241" s="2" t="s">
        <v>13</v>
      </c>
      <c r="I241" s="2" t="s">
        <v>38</v>
      </c>
      <c r="J241" s="2" t="s">
        <v>14</v>
      </c>
      <c r="K241" s="2" t="s">
        <v>11</v>
      </c>
    </row>
    <row r="242" spans="1:11" x14ac:dyDescent="0.35">
      <c r="A242" s="2" t="s">
        <v>953</v>
      </c>
      <c r="B242" s="2" t="s">
        <v>955</v>
      </c>
      <c r="C242" s="2" t="s">
        <v>80</v>
      </c>
      <c r="D242" s="2" t="s">
        <v>16</v>
      </c>
      <c r="E242">
        <v>178</v>
      </c>
      <c r="F242" s="2" t="s">
        <v>10</v>
      </c>
      <c r="G242" s="2" t="s">
        <v>13</v>
      </c>
      <c r="H242" s="2" t="s">
        <v>13</v>
      </c>
      <c r="I242" s="2" t="s">
        <v>38</v>
      </c>
      <c r="J242" s="2" t="s">
        <v>14</v>
      </c>
      <c r="K242" s="2" t="s">
        <v>11</v>
      </c>
    </row>
    <row r="243" spans="1:11" x14ac:dyDescent="0.35">
      <c r="A243" s="2" t="s">
        <v>953</v>
      </c>
      <c r="B243" s="2" t="s">
        <v>955</v>
      </c>
      <c r="C243" s="2" t="s">
        <v>154</v>
      </c>
      <c r="D243" s="2" t="s">
        <v>16</v>
      </c>
      <c r="E243">
        <v>138</v>
      </c>
      <c r="F243" s="2" t="s">
        <v>11</v>
      </c>
      <c r="G243" s="2" t="s">
        <v>13</v>
      </c>
      <c r="H243" s="2" t="s">
        <v>13</v>
      </c>
      <c r="I243" s="2" t="s">
        <v>56</v>
      </c>
      <c r="J243" s="2" t="s">
        <v>14</v>
      </c>
      <c r="K243" s="2" t="s">
        <v>11</v>
      </c>
    </row>
    <row r="244" spans="1:11" x14ac:dyDescent="0.35">
      <c r="A244" s="2" t="s">
        <v>953</v>
      </c>
      <c r="B244" s="2" t="s">
        <v>955</v>
      </c>
      <c r="C244" s="2" t="s">
        <v>86</v>
      </c>
      <c r="D244" s="2" t="s">
        <v>16</v>
      </c>
      <c r="E244">
        <v>132</v>
      </c>
      <c r="F244" s="2" t="s">
        <v>13</v>
      </c>
      <c r="G244" s="2" t="s">
        <v>13</v>
      </c>
      <c r="H244" s="2" t="s">
        <v>13</v>
      </c>
      <c r="I244" s="2" t="s">
        <v>38</v>
      </c>
      <c r="J244" s="2" t="s">
        <v>1116</v>
      </c>
      <c r="K244" s="2" t="s">
        <v>11</v>
      </c>
    </row>
    <row r="245" spans="1:11" x14ac:dyDescent="0.35">
      <c r="A245" s="2" t="s">
        <v>352</v>
      </c>
      <c r="B245" s="2" t="s">
        <v>357</v>
      </c>
      <c r="C245" s="2" t="s">
        <v>73</v>
      </c>
      <c r="D245" s="2" t="s">
        <v>35</v>
      </c>
      <c r="E245">
        <v>660</v>
      </c>
      <c r="F245" s="2" t="s">
        <v>10</v>
      </c>
      <c r="G245" s="2" t="s">
        <v>19</v>
      </c>
      <c r="H245" s="2" t="s">
        <v>10</v>
      </c>
      <c r="I245" s="2" t="s">
        <v>18</v>
      </c>
      <c r="J245" s="2" t="s">
        <v>14</v>
      </c>
      <c r="K245" s="2" t="s">
        <v>11</v>
      </c>
    </row>
    <row r="246" spans="1:11" x14ac:dyDescent="0.35">
      <c r="A246" s="2" t="s">
        <v>352</v>
      </c>
      <c r="B246" s="2" t="s">
        <v>357</v>
      </c>
      <c r="C246" s="2" t="s">
        <v>54</v>
      </c>
      <c r="D246" s="2" t="s">
        <v>16</v>
      </c>
      <c r="E246">
        <v>455</v>
      </c>
      <c r="F246" s="2" t="s">
        <v>11</v>
      </c>
      <c r="G246" s="2" t="s">
        <v>23</v>
      </c>
      <c r="H246" s="2" t="s">
        <v>10</v>
      </c>
      <c r="I246" s="2" t="s">
        <v>18</v>
      </c>
      <c r="J246" s="2" t="s">
        <v>14</v>
      </c>
      <c r="K246" s="2" t="s">
        <v>11</v>
      </c>
    </row>
    <row r="247" spans="1:11" x14ac:dyDescent="0.35">
      <c r="A247" s="2" t="s">
        <v>352</v>
      </c>
      <c r="B247" s="2" t="s">
        <v>357</v>
      </c>
      <c r="C247" s="2" t="s">
        <v>50</v>
      </c>
      <c r="D247" s="2" t="s">
        <v>16</v>
      </c>
      <c r="E247">
        <v>455</v>
      </c>
      <c r="F247" s="2" t="s">
        <v>11</v>
      </c>
      <c r="G247" s="2" t="s">
        <v>23</v>
      </c>
      <c r="H247" s="2" t="s">
        <v>10</v>
      </c>
      <c r="I247" s="2" t="s">
        <v>18</v>
      </c>
      <c r="J247" s="2" t="s">
        <v>14</v>
      </c>
      <c r="K247" s="2" t="s">
        <v>11</v>
      </c>
    </row>
    <row r="248" spans="1:11" x14ac:dyDescent="0.35">
      <c r="A248" s="2" t="s">
        <v>352</v>
      </c>
      <c r="B248" s="2" t="s">
        <v>357</v>
      </c>
      <c r="C248" s="2" t="s">
        <v>82</v>
      </c>
      <c r="D248" s="2" t="s">
        <v>16</v>
      </c>
      <c r="E248">
        <v>116</v>
      </c>
      <c r="F248" s="2" t="s">
        <v>10</v>
      </c>
      <c r="G248" s="2" t="s">
        <v>13</v>
      </c>
      <c r="H248" s="2" t="s">
        <v>10</v>
      </c>
      <c r="I248" s="2" t="s">
        <v>38</v>
      </c>
      <c r="J248" s="2" t="s">
        <v>14</v>
      </c>
      <c r="K248" s="2" t="s">
        <v>11</v>
      </c>
    </row>
    <row r="249" spans="1:11" x14ac:dyDescent="0.35">
      <c r="A249" s="2" t="s">
        <v>692</v>
      </c>
      <c r="B249" s="2" t="s">
        <v>697</v>
      </c>
      <c r="C249" s="2" t="s">
        <v>540</v>
      </c>
      <c r="D249" s="2" t="s">
        <v>16</v>
      </c>
      <c r="E249">
        <v>139</v>
      </c>
      <c r="F249" s="2" t="s">
        <v>10</v>
      </c>
      <c r="G249" s="2" t="s">
        <v>13</v>
      </c>
      <c r="H249" s="2" t="s">
        <v>13</v>
      </c>
      <c r="I249" s="2" t="s">
        <v>38</v>
      </c>
      <c r="J249" s="2" t="s">
        <v>261</v>
      </c>
      <c r="K249" s="2" t="s">
        <v>10</v>
      </c>
    </row>
    <row r="250" spans="1:11" x14ac:dyDescent="0.35">
      <c r="A250" s="2" t="s">
        <v>702</v>
      </c>
      <c r="B250" s="2" t="s">
        <v>703</v>
      </c>
      <c r="C250" s="2" t="s">
        <v>9</v>
      </c>
      <c r="D250" s="2" t="s">
        <v>16</v>
      </c>
      <c r="E250">
        <v>271</v>
      </c>
      <c r="F250" s="2" t="s">
        <v>10</v>
      </c>
      <c r="G250" s="2" t="s">
        <v>23</v>
      </c>
      <c r="H250" s="2" t="s">
        <v>13</v>
      </c>
      <c r="I250" s="2" t="s">
        <v>18</v>
      </c>
      <c r="J250" s="2" t="s">
        <v>14</v>
      </c>
      <c r="K250" s="2" t="s">
        <v>11</v>
      </c>
    </row>
    <row r="251" spans="1:11" x14ac:dyDescent="0.35">
      <c r="A251" s="2" t="s">
        <v>702</v>
      </c>
      <c r="B251" s="2" t="s">
        <v>703</v>
      </c>
      <c r="C251" s="2" t="s">
        <v>73</v>
      </c>
      <c r="D251" s="2" t="s">
        <v>16</v>
      </c>
      <c r="E251">
        <v>223</v>
      </c>
      <c r="F251" s="2" t="s">
        <v>10</v>
      </c>
      <c r="G251" s="2" t="s">
        <v>23</v>
      </c>
      <c r="H251" s="2" t="s">
        <v>13</v>
      </c>
      <c r="I251" s="2" t="s">
        <v>18</v>
      </c>
      <c r="J251" s="2" t="s">
        <v>14</v>
      </c>
      <c r="K251" s="2" t="s">
        <v>11</v>
      </c>
    </row>
    <row r="252" spans="1:11" x14ac:dyDescent="0.35">
      <c r="A252" s="2" t="s">
        <v>702</v>
      </c>
      <c r="B252" s="2" t="s">
        <v>703</v>
      </c>
      <c r="C252" s="2" t="s">
        <v>704</v>
      </c>
      <c r="D252" s="2" t="s">
        <v>16</v>
      </c>
      <c r="E252">
        <v>72</v>
      </c>
      <c r="F252" s="2" t="s">
        <v>10</v>
      </c>
      <c r="G252" s="2" t="s">
        <v>13</v>
      </c>
      <c r="H252" s="2" t="s">
        <v>13</v>
      </c>
      <c r="I252" s="2" t="s">
        <v>38</v>
      </c>
      <c r="J252" s="2" t="s">
        <v>14</v>
      </c>
      <c r="K252" s="2" t="s">
        <v>11</v>
      </c>
    </row>
    <row r="253" spans="1:11" x14ac:dyDescent="0.35">
      <c r="A253" s="2" t="s">
        <v>702</v>
      </c>
      <c r="B253" s="2" t="s">
        <v>703</v>
      </c>
      <c r="C253" s="2" t="s">
        <v>694</v>
      </c>
      <c r="D253" s="2" t="s">
        <v>16</v>
      </c>
      <c r="E253">
        <v>235</v>
      </c>
      <c r="F253" s="2" t="s">
        <v>10</v>
      </c>
      <c r="G253" s="2" t="s">
        <v>13</v>
      </c>
      <c r="H253" s="2" t="s">
        <v>13</v>
      </c>
      <c r="I253" s="2" t="s">
        <v>38</v>
      </c>
      <c r="J253" s="2" t="s">
        <v>14</v>
      </c>
      <c r="K253" s="2" t="s">
        <v>11</v>
      </c>
    </row>
    <row r="254" spans="1:11" x14ac:dyDescent="0.35">
      <c r="A254" s="2" t="s">
        <v>616</v>
      </c>
      <c r="B254" s="2" t="s">
        <v>627</v>
      </c>
      <c r="C254" s="2" t="s">
        <v>9</v>
      </c>
      <c r="D254" s="2" t="s">
        <v>35</v>
      </c>
      <c r="E254">
        <v>688</v>
      </c>
      <c r="F254" s="2" t="s">
        <v>13</v>
      </c>
      <c r="G254" s="2" t="s">
        <v>19</v>
      </c>
      <c r="H254" s="2" t="s">
        <v>13</v>
      </c>
      <c r="I254" s="2" t="s">
        <v>18</v>
      </c>
      <c r="J254" s="2" t="s">
        <v>14</v>
      </c>
      <c r="K254" s="2" t="s">
        <v>11</v>
      </c>
    </row>
    <row r="255" spans="1:11" x14ac:dyDescent="0.35">
      <c r="A255" s="2" t="s">
        <v>616</v>
      </c>
      <c r="B255" s="2" t="s">
        <v>627</v>
      </c>
      <c r="C255" s="2" t="s">
        <v>73</v>
      </c>
      <c r="D255" s="2" t="s">
        <v>35</v>
      </c>
      <c r="E255">
        <v>442</v>
      </c>
      <c r="F255" s="2" t="s">
        <v>13</v>
      </c>
      <c r="G255" s="2" t="s">
        <v>23</v>
      </c>
      <c r="H255" s="2" t="s">
        <v>13</v>
      </c>
      <c r="I255" s="2" t="s">
        <v>18</v>
      </c>
      <c r="J255" s="2" t="s">
        <v>14</v>
      </c>
      <c r="K255" s="2" t="s">
        <v>11</v>
      </c>
    </row>
    <row r="256" spans="1:11" x14ac:dyDescent="0.35">
      <c r="A256" s="2" t="s">
        <v>616</v>
      </c>
      <c r="B256" s="2" t="s">
        <v>627</v>
      </c>
      <c r="C256" s="2" t="s">
        <v>54</v>
      </c>
      <c r="D256" s="2" t="s">
        <v>35</v>
      </c>
      <c r="E256">
        <v>318</v>
      </c>
      <c r="F256" s="2" t="s">
        <v>13</v>
      </c>
      <c r="G256" s="2" t="s">
        <v>23</v>
      </c>
      <c r="H256" s="2" t="s">
        <v>13</v>
      </c>
      <c r="I256" s="2" t="s">
        <v>18</v>
      </c>
      <c r="J256" s="2" t="s">
        <v>14</v>
      </c>
      <c r="K256" s="2" t="s">
        <v>11</v>
      </c>
    </row>
    <row r="257" spans="1:11" x14ac:dyDescent="0.35">
      <c r="A257" s="2" t="s">
        <v>616</v>
      </c>
      <c r="B257" s="2" t="s">
        <v>627</v>
      </c>
      <c r="C257" s="2" t="s">
        <v>50</v>
      </c>
      <c r="D257" s="2" t="s">
        <v>35</v>
      </c>
      <c r="E257">
        <v>318</v>
      </c>
      <c r="F257" s="2" t="s">
        <v>13</v>
      </c>
      <c r="G257" s="2" t="s">
        <v>23</v>
      </c>
      <c r="H257" s="2" t="s">
        <v>13</v>
      </c>
      <c r="I257" s="2" t="s">
        <v>18</v>
      </c>
      <c r="J257" s="2" t="s">
        <v>14</v>
      </c>
      <c r="K257" s="2" t="s">
        <v>11</v>
      </c>
    </row>
    <row r="258" spans="1:11" x14ac:dyDescent="0.35">
      <c r="A258" s="2" t="s">
        <v>616</v>
      </c>
      <c r="B258" s="2" t="s">
        <v>627</v>
      </c>
      <c r="C258" s="2" t="s">
        <v>82</v>
      </c>
      <c r="D258" s="2" t="s">
        <v>16</v>
      </c>
      <c r="E258">
        <v>165</v>
      </c>
      <c r="F258" s="2" t="s">
        <v>10</v>
      </c>
      <c r="G258" s="2" t="s">
        <v>19</v>
      </c>
      <c r="H258" s="2" t="s">
        <v>13</v>
      </c>
      <c r="I258" s="2" t="s">
        <v>38</v>
      </c>
      <c r="J258" s="2" t="s">
        <v>14</v>
      </c>
      <c r="K258" s="2" t="s">
        <v>11</v>
      </c>
    </row>
    <row r="259" spans="1:11" x14ac:dyDescent="0.35">
      <c r="A259" s="2" t="s">
        <v>616</v>
      </c>
      <c r="B259" s="2" t="s">
        <v>627</v>
      </c>
      <c r="C259" s="2" t="s">
        <v>81</v>
      </c>
      <c r="D259" s="2" t="s">
        <v>16</v>
      </c>
      <c r="E259">
        <v>165</v>
      </c>
      <c r="F259" s="2" t="s">
        <v>10</v>
      </c>
      <c r="G259" s="2" t="s">
        <v>19</v>
      </c>
      <c r="H259" s="2" t="s">
        <v>13</v>
      </c>
      <c r="I259" s="2" t="s">
        <v>38</v>
      </c>
      <c r="J259" s="2" t="s">
        <v>14</v>
      </c>
      <c r="K259" s="2" t="s">
        <v>11</v>
      </c>
    </row>
    <row r="260" spans="1:11" x14ac:dyDescent="0.35">
      <c r="A260" s="2" t="s">
        <v>616</v>
      </c>
      <c r="B260" s="2" t="s">
        <v>627</v>
      </c>
      <c r="C260" s="2" t="s">
        <v>80</v>
      </c>
      <c r="D260" s="2" t="s">
        <v>16</v>
      </c>
      <c r="E260">
        <v>246</v>
      </c>
      <c r="F260" s="2" t="s">
        <v>10</v>
      </c>
      <c r="G260" s="2" t="s">
        <v>19</v>
      </c>
      <c r="H260" s="2" t="s">
        <v>13</v>
      </c>
      <c r="I260" s="2" t="s">
        <v>38</v>
      </c>
      <c r="J260" s="2" t="s">
        <v>14</v>
      </c>
      <c r="K260" s="2" t="s">
        <v>11</v>
      </c>
    </row>
    <row r="261" spans="1:11" x14ac:dyDescent="0.35">
      <c r="A261" s="2" t="s">
        <v>616</v>
      </c>
      <c r="B261" s="2" t="s">
        <v>627</v>
      </c>
      <c r="C261" s="2" t="s">
        <v>78</v>
      </c>
      <c r="D261" s="2" t="s">
        <v>16</v>
      </c>
      <c r="E261">
        <v>120</v>
      </c>
      <c r="F261" s="2" t="s">
        <v>10</v>
      </c>
      <c r="G261" s="2" t="s">
        <v>19</v>
      </c>
      <c r="H261" s="2" t="s">
        <v>13</v>
      </c>
      <c r="I261" s="2" t="s">
        <v>38</v>
      </c>
      <c r="J261" s="2" t="s">
        <v>14</v>
      </c>
      <c r="K261" s="2" t="s">
        <v>11</v>
      </c>
    </row>
    <row r="262" spans="1:11" x14ac:dyDescent="0.35">
      <c r="A262" s="2" t="s">
        <v>616</v>
      </c>
      <c r="B262" s="2" t="s">
        <v>627</v>
      </c>
      <c r="C262" s="2" t="s">
        <v>185</v>
      </c>
      <c r="D262" s="2" t="s">
        <v>16</v>
      </c>
      <c r="E262">
        <v>81</v>
      </c>
      <c r="F262" s="2" t="s">
        <v>10</v>
      </c>
      <c r="G262" s="2" t="s">
        <v>23</v>
      </c>
      <c r="H262" s="2" t="s">
        <v>13</v>
      </c>
      <c r="I262" s="2" t="s">
        <v>18</v>
      </c>
      <c r="J262" s="2" t="s">
        <v>14</v>
      </c>
      <c r="K262" s="2" t="s">
        <v>11</v>
      </c>
    </row>
    <row r="263" spans="1:11" x14ac:dyDescent="0.35">
      <c r="A263" s="2" t="s">
        <v>370</v>
      </c>
      <c r="B263" s="2" t="s">
        <v>371</v>
      </c>
      <c r="C263" s="2" t="s">
        <v>73</v>
      </c>
      <c r="D263" s="2" t="s">
        <v>16</v>
      </c>
      <c r="E263">
        <v>756</v>
      </c>
      <c r="F263" s="2" t="s">
        <v>10</v>
      </c>
      <c r="G263" s="2" t="s">
        <v>12</v>
      </c>
      <c r="H263" s="2" t="s">
        <v>13</v>
      </c>
      <c r="I263" s="2" t="s">
        <v>18</v>
      </c>
      <c r="J263" s="2" t="s">
        <v>14</v>
      </c>
      <c r="K263" s="2" t="s">
        <v>11</v>
      </c>
    </row>
    <row r="264" spans="1:11" x14ac:dyDescent="0.35">
      <c r="A264" s="2" t="s">
        <v>370</v>
      </c>
      <c r="B264" s="2" t="s">
        <v>371</v>
      </c>
      <c r="C264" s="2" t="s">
        <v>54</v>
      </c>
      <c r="D264" s="2" t="s">
        <v>16</v>
      </c>
      <c r="E264">
        <v>755</v>
      </c>
      <c r="F264" s="2" t="s">
        <v>10</v>
      </c>
      <c r="G264" s="2" t="s">
        <v>12</v>
      </c>
      <c r="H264" s="2" t="s">
        <v>13</v>
      </c>
      <c r="I264" s="2" t="s">
        <v>18</v>
      </c>
      <c r="J264" s="2" t="s">
        <v>14</v>
      </c>
      <c r="K264" s="2" t="s">
        <v>11</v>
      </c>
    </row>
    <row r="265" spans="1:11" x14ac:dyDescent="0.35">
      <c r="A265" s="2" t="s">
        <v>370</v>
      </c>
      <c r="B265" s="2" t="s">
        <v>371</v>
      </c>
      <c r="C265" s="2" t="s">
        <v>50</v>
      </c>
      <c r="D265" s="2" t="s">
        <v>16</v>
      </c>
      <c r="E265">
        <v>324</v>
      </c>
      <c r="F265" s="2" t="s">
        <v>10</v>
      </c>
      <c r="G265" s="2" t="s">
        <v>12</v>
      </c>
      <c r="H265" s="2" t="s">
        <v>13</v>
      </c>
      <c r="I265" s="2" t="s">
        <v>18</v>
      </c>
      <c r="J265" s="2" t="s">
        <v>14</v>
      </c>
      <c r="K265" s="2" t="s">
        <v>11</v>
      </c>
    </row>
    <row r="266" spans="1:11" x14ac:dyDescent="0.35">
      <c r="A266" s="2" t="s">
        <v>370</v>
      </c>
      <c r="B266" s="2" t="s">
        <v>371</v>
      </c>
      <c r="C266" s="2" t="s">
        <v>82</v>
      </c>
      <c r="D266" s="2" t="s">
        <v>16</v>
      </c>
      <c r="E266">
        <v>731</v>
      </c>
      <c r="F266" s="2" t="s">
        <v>10</v>
      </c>
      <c r="G266" s="2" t="s">
        <v>12</v>
      </c>
      <c r="H266" s="2" t="s">
        <v>13</v>
      </c>
      <c r="I266" s="2" t="s">
        <v>18</v>
      </c>
      <c r="J266" s="2" t="s">
        <v>14</v>
      </c>
      <c r="K266" s="2" t="s">
        <v>11</v>
      </c>
    </row>
    <row r="267" spans="1:11" x14ac:dyDescent="0.35">
      <c r="A267" s="2" t="s">
        <v>370</v>
      </c>
      <c r="B267" s="2" t="s">
        <v>371</v>
      </c>
      <c r="C267" s="2" t="s">
        <v>81</v>
      </c>
      <c r="D267" s="2" t="s">
        <v>16</v>
      </c>
      <c r="E267">
        <v>297</v>
      </c>
      <c r="F267" s="2" t="s">
        <v>10</v>
      </c>
      <c r="G267" s="2" t="s">
        <v>12</v>
      </c>
      <c r="H267" s="2" t="s">
        <v>13</v>
      </c>
      <c r="I267" s="2" t="s">
        <v>18</v>
      </c>
      <c r="J267" s="2" t="s">
        <v>14</v>
      </c>
      <c r="K267" s="2" t="s">
        <v>11</v>
      </c>
    </row>
    <row r="268" spans="1:11" x14ac:dyDescent="0.35">
      <c r="A268" s="2" t="s">
        <v>370</v>
      </c>
      <c r="B268" s="2" t="s">
        <v>371</v>
      </c>
      <c r="C268" s="2" t="s">
        <v>308</v>
      </c>
      <c r="D268" s="2" t="s">
        <v>16</v>
      </c>
      <c r="E268">
        <v>160</v>
      </c>
      <c r="F268" s="2" t="s">
        <v>10</v>
      </c>
      <c r="G268" s="2" t="s">
        <v>12</v>
      </c>
      <c r="H268" s="2" t="s">
        <v>10</v>
      </c>
      <c r="I268" s="2" t="s">
        <v>18</v>
      </c>
      <c r="J268" s="2" t="s">
        <v>14</v>
      </c>
      <c r="K268" s="2" t="s">
        <v>11</v>
      </c>
    </row>
    <row r="269" spans="1:11" x14ac:dyDescent="0.35">
      <c r="A269" s="2" t="s">
        <v>370</v>
      </c>
      <c r="B269" s="2" t="s">
        <v>371</v>
      </c>
      <c r="C269" s="2" t="s">
        <v>307</v>
      </c>
      <c r="D269" s="2" t="s">
        <v>16</v>
      </c>
      <c r="E269">
        <v>224</v>
      </c>
      <c r="F269" s="2" t="s">
        <v>10</v>
      </c>
      <c r="G269" s="2" t="s">
        <v>12</v>
      </c>
      <c r="H269" s="2" t="s">
        <v>10</v>
      </c>
      <c r="I269" s="2" t="s">
        <v>18</v>
      </c>
      <c r="J269" s="2" t="s">
        <v>14</v>
      </c>
      <c r="K269" s="2" t="s">
        <v>11</v>
      </c>
    </row>
    <row r="270" spans="1:11" x14ac:dyDescent="0.35">
      <c r="A270" s="2" t="s">
        <v>370</v>
      </c>
      <c r="B270" s="2" t="s">
        <v>371</v>
      </c>
      <c r="C270" s="2" t="s">
        <v>96</v>
      </c>
      <c r="D270" s="2" t="s">
        <v>16</v>
      </c>
      <c r="E270">
        <v>224</v>
      </c>
      <c r="F270" s="2" t="s">
        <v>11</v>
      </c>
      <c r="G270" s="2" t="s">
        <v>12</v>
      </c>
      <c r="H270" s="2" t="s">
        <v>10</v>
      </c>
      <c r="I270" s="2" t="s">
        <v>18</v>
      </c>
      <c r="J270" s="2" t="s">
        <v>14</v>
      </c>
      <c r="K270" s="2" t="s">
        <v>11</v>
      </c>
    </row>
    <row r="271" spans="1:11" x14ac:dyDescent="0.35">
      <c r="A271" s="2" t="s">
        <v>370</v>
      </c>
      <c r="B271" s="2" t="s">
        <v>371</v>
      </c>
      <c r="C271" s="2" t="s">
        <v>232</v>
      </c>
      <c r="D271" s="2" t="s">
        <v>35</v>
      </c>
      <c r="E271">
        <v>179</v>
      </c>
      <c r="F271" s="2" t="s">
        <v>11</v>
      </c>
      <c r="G271" s="2" t="s">
        <v>19</v>
      </c>
      <c r="H271" s="2" t="s">
        <v>13</v>
      </c>
      <c r="I271" s="2" t="s">
        <v>18</v>
      </c>
      <c r="J271" s="2" t="s">
        <v>14</v>
      </c>
      <c r="K271" s="2" t="s">
        <v>11</v>
      </c>
    </row>
    <row r="272" spans="1:11" x14ac:dyDescent="0.35">
      <c r="A272" s="2" t="s">
        <v>585</v>
      </c>
      <c r="B272" s="2" t="s">
        <v>588</v>
      </c>
      <c r="C272" s="2" t="s">
        <v>19</v>
      </c>
      <c r="D272" s="2" t="s">
        <v>16</v>
      </c>
      <c r="E272">
        <v>138</v>
      </c>
      <c r="F272" s="2" t="s">
        <v>13</v>
      </c>
      <c r="G272" s="2" t="s">
        <v>13</v>
      </c>
      <c r="H272" s="2" t="s">
        <v>13</v>
      </c>
      <c r="I272" s="2" t="s">
        <v>38</v>
      </c>
      <c r="J272" s="2" t="s">
        <v>14</v>
      </c>
      <c r="K272" s="2" t="s">
        <v>11</v>
      </c>
    </row>
    <row r="273" spans="1:11" x14ac:dyDescent="0.35">
      <c r="A273" s="2" t="s">
        <v>415</v>
      </c>
      <c r="B273" s="2" t="s">
        <v>417</v>
      </c>
      <c r="C273" s="2" t="s">
        <v>19</v>
      </c>
      <c r="D273" s="2" t="s">
        <v>16</v>
      </c>
      <c r="E273">
        <v>484</v>
      </c>
      <c r="F273" s="2" t="s">
        <v>10</v>
      </c>
      <c r="G273" s="2" t="s">
        <v>13</v>
      </c>
      <c r="H273" s="2" t="s">
        <v>13</v>
      </c>
      <c r="I273" s="2" t="s">
        <v>38</v>
      </c>
      <c r="J273" s="2" t="s">
        <v>14</v>
      </c>
      <c r="K273" s="2" t="s">
        <v>11</v>
      </c>
    </row>
    <row r="274" spans="1:11" x14ac:dyDescent="0.35">
      <c r="A274" s="2" t="s">
        <v>415</v>
      </c>
      <c r="B274" s="2" t="s">
        <v>417</v>
      </c>
      <c r="C274" s="2" t="s">
        <v>9</v>
      </c>
      <c r="D274" s="2" t="s">
        <v>16</v>
      </c>
      <c r="E274">
        <v>482</v>
      </c>
      <c r="F274" s="2" t="s">
        <v>10</v>
      </c>
      <c r="G274" s="2" t="s">
        <v>13</v>
      </c>
      <c r="H274" s="2" t="s">
        <v>13</v>
      </c>
      <c r="I274" s="2" t="s">
        <v>38</v>
      </c>
      <c r="J274" s="2" t="s">
        <v>14</v>
      </c>
      <c r="K274" s="2" t="s">
        <v>11</v>
      </c>
    </row>
    <row r="275" spans="1:11" x14ac:dyDescent="0.35">
      <c r="A275" s="2" t="s">
        <v>415</v>
      </c>
      <c r="B275" s="2" t="s">
        <v>417</v>
      </c>
      <c r="C275" s="2" t="s">
        <v>73</v>
      </c>
      <c r="D275" s="2" t="s">
        <v>16</v>
      </c>
      <c r="E275">
        <v>487</v>
      </c>
      <c r="F275" s="2" t="s">
        <v>10</v>
      </c>
      <c r="G275" s="2" t="s">
        <v>13</v>
      </c>
      <c r="H275" s="2" t="s">
        <v>13</v>
      </c>
      <c r="I275" s="2" t="s">
        <v>38</v>
      </c>
      <c r="J275" s="2" t="s">
        <v>14</v>
      </c>
      <c r="K275" s="2" t="s">
        <v>11</v>
      </c>
    </row>
    <row r="276" spans="1:11" x14ac:dyDescent="0.35">
      <c r="A276" s="2" t="s">
        <v>415</v>
      </c>
      <c r="B276" s="2" t="s">
        <v>417</v>
      </c>
      <c r="C276" s="2" t="s">
        <v>217</v>
      </c>
      <c r="D276" s="2" t="s">
        <v>16</v>
      </c>
      <c r="E276">
        <v>217</v>
      </c>
      <c r="F276" s="2" t="s">
        <v>10</v>
      </c>
      <c r="G276" s="2" t="s">
        <v>13</v>
      </c>
      <c r="H276" s="2" t="s">
        <v>13</v>
      </c>
      <c r="I276" s="2" t="s">
        <v>38</v>
      </c>
      <c r="J276" s="2" t="s">
        <v>14</v>
      </c>
      <c r="K276" s="2" t="s">
        <v>11</v>
      </c>
    </row>
    <row r="277" spans="1:11" x14ac:dyDescent="0.35">
      <c r="A277" s="2" t="s">
        <v>616</v>
      </c>
      <c r="B277" s="2" t="s">
        <v>617</v>
      </c>
      <c r="C277" s="2" t="s">
        <v>19</v>
      </c>
      <c r="D277" s="2" t="s">
        <v>16</v>
      </c>
      <c r="E277">
        <v>142</v>
      </c>
      <c r="F277" s="2" t="s">
        <v>10</v>
      </c>
      <c r="G277" s="2" t="s">
        <v>13</v>
      </c>
      <c r="H277" s="2" t="s">
        <v>13</v>
      </c>
      <c r="I277" s="2" t="s">
        <v>38</v>
      </c>
      <c r="J277" s="2" t="s">
        <v>14</v>
      </c>
      <c r="K277" s="2" t="s">
        <v>11</v>
      </c>
    </row>
    <row r="278" spans="1:11" x14ac:dyDescent="0.35">
      <c r="A278" s="2" t="s">
        <v>616</v>
      </c>
      <c r="B278" s="2" t="s">
        <v>617</v>
      </c>
      <c r="C278" s="2" t="s">
        <v>19</v>
      </c>
      <c r="D278" s="2" t="s">
        <v>16</v>
      </c>
      <c r="E278">
        <v>274</v>
      </c>
      <c r="F278" s="2" t="s">
        <v>10</v>
      </c>
      <c r="G278" s="2" t="s">
        <v>13</v>
      </c>
      <c r="H278" s="2" t="s">
        <v>13</v>
      </c>
      <c r="I278" s="2" t="s">
        <v>38</v>
      </c>
      <c r="J278" s="2" t="s">
        <v>14</v>
      </c>
      <c r="K278" s="2" t="s">
        <v>11</v>
      </c>
    </row>
    <row r="279" spans="1:11" x14ac:dyDescent="0.35">
      <c r="A279" s="2" t="s">
        <v>643</v>
      </c>
      <c r="B279" s="2" t="s">
        <v>644</v>
      </c>
      <c r="C279" s="2" t="s">
        <v>19</v>
      </c>
      <c r="D279" s="2" t="s">
        <v>16</v>
      </c>
      <c r="E279">
        <v>226</v>
      </c>
      <c r="F279" s="2" t="s">
        <v>11</v>
      </c>
      <c r="G279" s="2" t="s">
        <v>13</v>
      </c>
      <c r="H279" s="2" t="s">
        <v>13</v>
      </c>
      <c r="I279" s="2" t="s">
        <v>38</v>
      </c>
      <c r="J279" s="2" t="s">
        <v>14</v>
      </c>
      <c r="K279" s="2" t="s">
        <v>11</v>
      </c>
    </row>
    <row r="280" spans="1:11" x14ac:dyDescent="0.35">
      <c r="A280" s="2" t="s">
        <v>643</v>
      </c>
      <c r="B280" s="2" t="s">
        <v>644</v>
      </c>
      <c r="C280" s="2" t="s">
        <v>9</v>
      </c>
      <c r="D280" s="2" t="s">
        <v>16</v>
      </c>
      <c r="E280">
        <v>214</v>
      </c>
      <c r="F280" s="2" t="s">
        <v>10</v>
      </c>
      <c r="G280" s="2" t="s">
        <v>13</v>
      </c>
      <c r="H280" s="2" t="s">
        <v>13</v>
      </c>
      <c r="I280" s="2" t="s">
        <v>38</v>
      </c>
      <c r="J280" s="2" t="s">
        <v>14</v>
      </c>
      <c r="K280" s="2" t="s">
        <v>11</v>
      </c>
    </row>
    <row r="281" spans="1:11" x14ac:dyDescent="0.35">
      <c r="A281" s="2" t="s">
        <v>643</v>
      </c>
      <c r="B281" s="2" t="s">
        <v>644</v>
      </c>
      <c r="C281" s="2" t="s">
        <v>73</v>
      </c>
      <c r="D281" s="2" t="s">
        <v>16</v>
      </c>
      <c r="E281">
        <v>186</v>
      </c>
      <c r="F281" s="2" t="s">
        <v>11</v>
      </c>
      <c r="G281" s="2" t="s">
        <v>13</v>
      </c>
      <c r="H281" s="2" t="s">
        <v>13</v>
      </c>
      <c r="I281" s="2" t="s">
        <v>38</v>
      </c>
      <c r="J281" s="2" t="s">
        <v>14</v>
      </c>
      <c r="K281" s="2" t="s">
        <v>11</v>
      </c>
    </row>
    <row r="282" spans="1:11" x14ac:dyDescent="0.35">
      <c r="A282" s="2" t="s">
        <v>607</v>
      </c>
      <c r="B282" s="2" t="s">
        <v>610</v>
      </c>
      <c r="C282" s="2" t="s">
        <v>584</v>
      </c>
      <c r="D282" s="2" t="s">
        <v>16</v>
      </c>
      <c r="E282">
        <v>62</v>
      </c>
      <c r="F282" s="2" t="s">
        <v>10</v>
      </c>
      <c r="G282" s="2" t="s">
        <v>13</v>
      </c>
      <c r="H282" s="2" t="s">
        <v>13</v>
      </c>
      <c r="I282" s="2" t="s">
        <v>18</v>
      </c>
      <c r="J282" s="2" t="s">
        <v>14</v>
      </c>
      <c r="K282" s="2" t="s">
        <v>11</v>
      </c>
    </row>
    <row r="283" spans="1:11" x14ac:dyDescent="0.35">
      <c r="A283" s="2" t="s">
        <v>607</v>
      </c>
      <c r="B283" s="2" t="s">
        <v>610</v>
      </c>
      <c r="C283" s="2" t="s">
        <v>609</v>
      </c>
      <c r="D283" s="2" t="s">
        <v>16</v>
      </c>
      <c r="E283">
        <v>162</v>
      </c>
      <c r="F283" s="2" t="s">
        <v>10</v>
      </c>
      <c r="G283" s="2" t="s">
        <v>23</v>
      </c>
      <c r="H283" s="2" t="s">
        <v>13</v>
      </c>
      <c r="I283" s="2" t="s">
        <v>18</v>
      </c>
      <c r="J283" s="2" t="s">
        <v>401</v>
      </c>
      <c r="K283" s="2" t="s">
        <v>11</v>
      </c>
    </row>
    <row r="284" spans="1:11" x14ac:dyDescent="0.35">
      <c r="A284" s="2" t="s">
        <v>607</v>
      </c>
      <c r="B284" s="2" t="s">
        <v>610</v>
      </c>
      <c r="C284" s="2" t="s">
        <v>611</v>
      </c>
      <c r="D284" s="2" t="s">
        <v>16</v>
      </c>
      <c r="E284">
        <v>161</v>
      </c>
      <c r="F284" s="2" t="s">
        <v>10</v>
      </c>
      <c r="G284" s="2" t="s">
        <v>13</v>
      </c>
      <c r="H284" s="2" t="s">
        <v>13</v>
      </c>
      <c r="I284" s="2" t="s">
        <v>18</v>
      </c>
      <c r="J284" s="2" t="s">
        <v>261</v>
      </c>
      <c r="K284" s="2" t="s">
        <v>11</v>
      </c>
    </row>
    <row r="285" spans="1:11" x14ac:dyDescent="0.35">
      <c r="A285" s="2" t="s">
        <v>40</v>
      </c>
      <c r="B285" s="2" t="s">
        <v>47</v>
      </c>
      <c r="C285" s="2" t="s">
        <v>19</v>
      </c>
      <c r="D285" s="2" t="s">
        <v>16</v>
      </c>
      <c r="E285">
        <v>75</v>
      </c>
      <c r="F285" s="2" t="s">
        <v>10</v>
      </c>
      <c r="G285" s="2" t="s">
        <v>23</v>
      </c>
      <c r="H285" s="2" t="s">
        <v>13</v>
      </c>
      <c r="I285" s="2" t="s">
        <v>18</v>
      </c>
      <c r="J285" s="2" t="s">
        <v>14</v>
      </c>
      <c r="K285" s="2" t="s">
        <v>11</v>
      </c>
    </row>
    <row r="286" spans="1:11" x14ac:dyDescent="0.35">
      <c r="A286" s="2" t="s">
        <v>503</v>
      </c>
      <c r="B286" s="2" t="s">
        <v>506</v>
      </c>
      <c r="C286" s="2" t="s">
        <v>472</v>
      </c>
      <c r="D286" s="2" t="s">
        <v>35</v>
      </c>
      <c r="E286">
        <v>223</v>
      </c>
      <c r="F286" s="2" t="s">
        <v>13</v>
      </c>
      <c r="G286" s="2" t="s">
        <v>12</v>
      </c>
      <c r="H286" s="2" t="s">
        <v>13</v>
      </c>
      <c r="I286" s="2" t="s">
        <v>18</v>
      </c>
      <c r="J286" s="2" t="s">
        <v>1765</v>
      </c>
      <c r="K286" s="2" t="s">
        <v>11</v>
      </c>
    </row>
    <row r="287" spans="1:11" x14ac:dyDescent="0.35">
      <c r="A287" s="2" t="s">
        <v>834</v>
      </c>
      <c r="B287" s="2" t="s">
        <v>842</v>
      </c>
      <c r="C287" s="2" t="s">
        <v>80</v>
      </c>
      <c r="D287" s="2" t="s">
        <v>16</v>
      </c>
      <c r="E287">
        <v>161</v>
      </c>
      <c r="F287" s="2" t="s">
        <v>13</v>
      </c>
      <c r="G287" s="2" t="s">
        <v>13</v>
      </c>
      <c r="H287" s="2" t="s">
        <v>13</v>
      </c>
      <c r="I287" s="2" t="s">
        <v>38</v>
      </c>
      <c r="J287" s="2" t="s">
        <v>14</v>
      </c>
      <c r="K287" s="2" t="s">
        <v>11</v>
      </c>
    </row>
    <row r="288" spans="1:11" x14ac:dyDescent="0.35">
      <c r="A288" s="2" t="s">
        <v>670</v>
      </c>
      <c r="B288" s="2" t="s">
        <v>671</v>
      </c>
      <c r="C288" s="2" t="s">
        <v>78</v>
      </c>
      <c r="D288" s="2" t="s">
        <v>16</v>
      </c>
      <c r="E288">
        <v>86</v>
      </c>
      <c r="F288" s="2" t="s">
        <v>10</v>
      </c>
      <c r="G288" s="2" t="s">
        <v>13</v>
      </c>
      <c r="H288" s="2" t="s">
        <v>13</v>
      </c>
      <c r="I288" s="2" t="s">
        <v>38</v>
      </c>
      <c r="J288" s="2" t="s">
        <v>14</v>
      </c>
      <c r="K288" s="2" t="s">
        <v>11</v>
      </c>
    </row>
    <row r="289" spans="1:13" x14ac:dyDescent="0.35">
      <c r="A289" s="2" t="s">
        <v>670</v>
      </c>
      <c r="B289" s="2" t="s">
        <v>671</v>
      </c>
      <c r="C289" s="2" t="s">
        <v>78</v>
      </c>
      <c r="D289" s="2" t="s">
        <v>16</v>
      </c>
      <c r="E289">
        <v>152</v>
      </c>
      <c r="F289" s="2" t="s">
        <v>10</v>
      </c>
      <c r="G289" s="2" t="s">
        <v>13</v>
      </c>
      <c r="H289" s="2" t="s">
        <v>13</v>
      </c>
      <c r="I289" s="2" t="s">
        <v>38</v>
      </c>
      <c r="J289" s="2" t="s">
        <v>14</v>
      </c>
      <c r="K289" s="2" t="s">
        <v>11</v>
      </c>
    </row>
    <row r="290" spans="1:13" x14ac:dyDescent="0.35">
      <c r="A290" s="2" t="s">
        <v>670</v>
      </c>
      <c r="B290" s="2" t="s">
        <v>671</v>
      </c>
      <c r="C290" s="2" t="s">
        <v>185</v>
      </c>
      <c r="D290" s="2" t="s">
        <v>16</v>
      </c>
      <c r="E290">
        <v>207</v>
      </c>
      <c r="F290" s="2" t="s">
        <v>10</v>
      </c>
      <c r="G290" s="2" t="s">
        <v>13</v>
      </c>
      <c r="H290" s="2" t="s">
        <v>13</v>
      </c>
      <c r="I290" s="2" t="s">
        <v>38</v>
      </c>
      <c r="J290" s="2" t="s">
        <v>14</v>
      </c>
      <c r="K290" s="2" t="s">
        <v>11</v>
      </c>
    </row>
    <row r="291" spans="1:13" x14ac:dyDescent="0.35">
      <c r="A291" s="2" t="s">
        <v>345</v>
      </c>
      <c r="B291" s="2" t="s">
        <v>346</v>
      </c>
      <c r="C291" s="2" t="s">
        <v>9</v>
      </c>
      <c r="D291" s="2" t="s">
        <v>16</v>
      </c>
      <c r="E291">
        <v>299</v>
      </c>
      <c r="F291" s="2" t="s">
        <v>10</v>
      </c>
      <c r="G291" s="2" t="s">
        <v>23</v>
      </c>
      <c r="H291" s="2" t="s">
        <v>10</v>
      </c>
      <c r="I291" s="2" t="s">
        <v>18</v>
      </c>
      <c r="J291" s="2" t="s">
        <v>14</v>
      </c>
      <c r="K291" s="2" t="s">
        <v>11</v>
      </c>
    </row>
    <row r="292" spans="1:13" x14ac:dyDescent="0.35">
      <c r="A292" s="2" t="s">
        <v>345</v>
      </c>
      <c r="B292" s="2" t="s">
        <v>346</v>
      </c>
      <c r="C292" s="2" t="s">
        <v>73</v>
      </c>
      <c r="D292" s="2" t="s">
        <v>16</v>
      </c>
      <c r="E292">
        <v>166</v>
      </c>
      <c r="F292" s="2" t="s">
        <v>10</v>
      </c>
      <c r="G292" s="2" t="s">
        <v>23</v>
      </c>
      <c r="H292" s="2" t="s">
        <v>10</v>
      </c>
      <c r="I292" s="2" t="s">
        <v>18</v>
      </c>
      <c r="J292" s="2" t="s">
        <v>14</v>
      </c>
      <c r="K292" s="2" t="s">
        <v>11</v>
      </c>
    </row>
    <row r="293" spans="1:13" s="38" customFormat="1" x14ac:dyDescent="0.35">
      <c r="A293" s="2" t="s">
        <v>345</v>
      </c>
      <c r="B293" s="2" t="s">
        <v>346</v>
      </c>
      <c r="C293" s="2" t="s">
        <v>54</v>
      </c>
      <c r="D293" s="2" t="s">
        <v>16</v>
      </c>
      <c r="E293">
        <v>278</v>
      </c>
      <c r="F293" s="2" t="s">
        <v>10</v>
      </c>
      <c r="G293" s="2" t="s">
        <v>12</v>
      </c>
      <c r="H293" s="2" t="s">
        <v>10</v>
      </c>
      <c r="I293" s="2" t="s">
        <v>22</v>
      </c>
      <c r="J293" s="2" t="s">
        <v>14</v>
      </c>
      <c r="K293" s="2" t="s">
        <v>11</v>
      </c>
      <c r="L293" s="2"/>
      <c r="M293" s="2"/>
    </row>
    <row r="294" spans="1:13" x14ac:dyDescent="0.35">
      <c r="A294" s="2" t="s">
        <v>818</v>
      </c>
      <c r="B294" s="2" t="s">
        <v>824</v>
      </c>
      <c r="C294" s="2" t="s">
        <v>19</v>
      </c>
      <c r="D294" s="2" t="s">
        <v>16</v>
      </c>
      <c r="E294">
        <v>67</v>
      </c>
      <c r="F294" s="2" t="s">
        <v>10</v>
      </c>
      <c r="G294" s="2" t="s">
        <v>13</v>
      </c>
      <c r="H294" s="2" t="s">
        <v>13</v>
      </c>
      <c r="I294" s="2" t="s">
        <v>38</v>
      </c>
      <c r="J294" s="2" t="s">
        <v>14</v>
      </c>
      <c r="K294" s="2" t="s">
        <v>11</v>
      </c>
    </row>
    <row r="295" spans="1:13" x14ac:dyDescent="0.35">
      <c r="A295" s="2" t="s">
        <v>176</v>
      </c>
      <c r="B295" s="2" t="s">
        <v>177</v>
      </c>
      <c r="C295" s="2" t="s">
        <v>9</v>
      </c>
      <c r="D295" s="2" t="s">
        <v>35</v>
      </c>
      <c r="E295">
        <v>707</v>
      </c>
      <c r="F295" s="2" t="s">
        <v>11</v>
      </c>
      <c r="G295" s="2" t="s">
        <v>23</v>
      </c>
      <c r="H295" s="2" t="s">
        <v>13</v>
      </c>
      <c r="I295" s="2" t="s">
        <v>18</v>
      </c>
      <c r="J295" s="2" t="s">
        <v>145</v>
      </c>
      <c r="K295" s="2" t="s">
        <v>11</v>
      </c>
    </row>
    <row r="296" spans="1:13" x14ac:dyDescent="0.35">
      <c r="A296" s="2" t="s">
        <v>879</v>
      </c>
      <c r="B296" s="2" t="s">
        <v>880</v>
      </c>
      <c r="C296" s="2" t="s">
        <v>356</v>
      </c>
      <c r="D296" s="2" t="s">
        <v>16</v>
      </c>
      <c r="E296">
        <v>119</v>
      </c>
      <c r="F296" s="2" t="s">
        <v>13</v>
      </c>
      <c r="G296" s="2" t="s">
        <v>13</v>
      </c>
      <c r="H296" s="2" t="s">
        <v>13</v>
      </c>
      <c r="I296" s="2" t="s">
        <v>38</v>
      </c>
      <c r="J296" s="2" t="s">
        <v>14</v>
      </c>
      <c r="K296" s="2" t="s">
        <v>11</v>
      </c>
    </row>
    <row r="297" spans="1:13" x14ac:dyDescent="0.35">
      <c r="A297" s="2" t="s">
        <v>834</v>
      </c>
      <c r="B297" s="2" t="s">
        <v>840</v>
      </c>
      <c r="C297" s="2" t="s">
        <v>356</v>
      </c>
      <c r="D297" s="2" t="s">
        <v>16</v>
      </c>
      <c r="E297">
        <v>186</v>
      </c>
      <c r="F297" s="2" t="s">
        <v>10</v>
      </c>
      <c r="G297" s="2" t="s">
        <v>13</v>
      </c>
      <c r="H297" s="2" t="s">
        <v>13</v>
      </c>
      <c r="I297" s="2" t="s">
        <v>38</v>
      </c>
      <c r="J297" s="2" t="s">
        <v>14</v>
      </c>
      <c r="K297" s="2" t="s">
        <v>11</v>
      </c>
    </row>
    <row r="298" spans="1:13" x14ac:dyDescent="0.35">
      <c r="A298" s="2" t="s">
        <v>295</v>
      </c>
      <c r="B298" s="2" t="s">
        <v>296</v>
      </c>
      <c r="C298" s="2" t="s">
        <v>58</v>
      </c>
      <c r="D298" s="2" t="s">
        <v>297</v>
      </c>
      <c r="E298">
        <v>145</v>
      </c>
      <c r="F298" s="2" t="s">
        <v>13</v>
      </c>
      <c r="G298" s="2" t="s">
        <v>13</v>
      </c>
      <c r="H298" s="2" t="s">
        <v>13</v>
      </c>
      <c r="I298" s="2" t="s">
        <v>38</v>
      </c>
      <c r="J298" s="2" t="s">
        <v>14</v>
      </c>
      <c r="K298" s="2" t="s">
        <v>11</v>
      </c>
    </row>
    <row r="299" spans="1:13" x14ac:dyDescent="0.35">
      <c r="A299" s="2" t="s">
        <v>631</v>
      </c>
      <c r="B299" s="2" t="s">
        <v>633</v>
      </c>
      <c r="C299" s="2" t="s">
        <v>73</v>
      </c>
      <c r="D299" s="2" t="s">
        <v>16</v>
      </c>
      <c r="E299">
        <v>207</v>
      </c>
      <c r="F299" s="2" t="s">
        <v>11</v>
      </c>
      <c r="G299" s="2" t="s">
        <v>23</v>
      </c>
      <c r="H299" s="2" t="s">
        <v>13</v>
      </c>
      <c r="I299" s="2" t="s">
        <v>18</v>
      </c>
      <c r="J299" s="2" t="s">
        <v>14</v>
      </c>
      <c r="K299" s="2" t="s">
        <v>11</v>
      </c>
    </row>
    <row r="300" spans="1:13" x14ac:dyDescent="0.35">
      <c r="A300" s="2" t="s">
        <v>631</v>
      </c>
      <c r="B300" s="2" t="s">
        <v>633</v>
      </c>
      <c r="C300" s="2" t="s">
        <v>54</v>
      </c>
      <c r="D300" s="2" t="s">
        <v>16</v>
      </c>
      <c r="E300">
        <v>211</v>
      </c>
      <c r="F300" s="2" t="s">
        <v>10</v>
      </c>
      <c r="G300" s="2" t="s">
        <v>23</v>
      </c>
      <c r="H300" s="2" t="s">
        <v>13</v>
      </c>
      <c r="I300" s="2" t="s">
        <v>18</v>
      </c>
      <c r="J300" s="2" t="s">
        <v>14</v>
      </c>
      <c r="K300" s="2" t="s">
        <v>11</v>
      </c>
    </row>
    <row r="301" spans="1:13" x14ac:dyDescent="0.35">
      <c r="A301" s="2" t="s">
        <v>631</v>
      </c>
      <c r="B301" s="2" t="s">
        <v>633</v>
      </c>
      <c r="C301" s="2" t="s">
        <v>54</v>
      </c>
      <c r="D301" s="2" t="s">
        <v>16</v>
      </c>
      <c r="E301">
        <v>283</v>
      </c>
      <c r="F301" s="2" t="s">
        <v>11</v>
      </c>
      <c r="G301" s="2" t="s">
        <v>23</v>
      </c>
      <c r="H301" s="2" t="s">
        <v>13</v>
      </c>
      <c r="I301" s="2" t="s">
        <v>18</v>
      </c>
      <c r="J301" s="2" t="s">
        <v>1116</v>
      </c>
      <c r="K301" s="2" t="s">
        <v>11</v>
      </c>
    </row>
    <row r="302" spans="1:13" x14ac:dyDescent="0.35">
      <c r="A302" s="2" t="s">
        <v>631</v>
      </c>
      <c r="B302" s="2" t="s">
        <v>633</v>
      </c>
      <c r="C302" s="2" t="s">
        <v>50</v>
      </c>
      <c r="D302" s="2" t="s">
        <v>16</v>
      </c>
      <c r="E302">
        <v>293</v>
      </c>
      <c r="F302" s="2" t="s">
        <v>10</v>
      </c>
      <c r="G302" s="2" t="s">
        <v>23</v>
      </c>
      <c r="H302" s="2" t="s">
        <v>13</v>
      </c>
      <c r="I302" s="2" t="s">
        <v>18</v>
      </c>
      <c r="J302" s="2" t="s">
        <v>14</v>
      </c>
      <c r="K302" s="2" t="s">
        <v>11</v>
      </c>
    </row>
    <row r="303" spans="1:13" x14ac:dyDescent="0.35">
      <c r="A303" s="2" t="s">
        <v>384</v>
      </c>
      <c r="B303" s="2" t="s">
        <v>386</v>
      </c>
      <c r="C303" s="2" t="s">
        <v>23</v>
      </c>
      <c r="D303" s="2" t="s">
        <v>16</v>
      </c>
      <c r="E303">
        <v>140</v>
      </c>
      <c r="F303" s="2" t="s">
        <v>13</v>
      </c>
      <c r="G303" s="2" t="s">
        <v>12</v>
      </c>
      <c r="H303" s="2" t="s">
        <v>13</v>
      </c>
      <c r="I303" s="2" t="s">
        <v>38</v>
      </c>
      <c r="J303" s="2" t="s">
        <v>14</v>
      </c>
      <c r="K303" s="2" t="s">
        <v>11</v>
      </c>
    </row>
    <row r="304" spans="1:13" x14ac:dyDescent="0.35">
      <c r="A304" s="2" t="s">
        <v>834</v>
      </c>
      <c r="B304" s="2" t="s">
        <v>843</v>
      </c>
      <c r="C304" s="2" t="s">
        <v>23</v>
      </c>
      <c r="D304" s="2" t="s">
        <v>35</v>
      </c>
      <c r="E304">
        <v>444</v>
      </c>
      <c r="F304" s="2" t="s">
        <v>13</v>
      </c>
      <c r="G304" s="2" t="s">
        <v>23</v>
      </c>
      <c r="H304" s="2" t="s">
        <v>13</v>
      </c>
      <c r="I304" s="2" t="s">
        <v>18</v>
      </c>
      <c r="J304" s="2" t="s">
        <v>14</v>
      </c>
      <c r="K304" s="2" t="s">
        <v>11</v>
      </c>
    </row>
    <row r="305" spans="1:11" x14ac:dyDescent="0.35">
      <c r="A305" s="2" t="s">
        <v>904</v>
      </c>
      <c r="B305" s="2" t="s">
        <v>905</v>
      </c>
      <c r="C305" s="2" t="s">
        <v>19</v>
      </c>
      <c r="D305" s="2" t="s">
        <v>16</v>
      </c>
      <c r="E305">
        <v>200</v>
      </c>
      <c r="F305" s="2" t="s">
        <v>13</v>
      </c>
      <c r="G305" s="2" t="s">
        <v>13</v>
      </c>
      <c r="H305" s="2" t="s">
        <v>13</v>
      </c>
      <c r="I305" s="2" t="s">
        <v>38</v>
      </c>
      <c r="J305" s="2" t="s">
        <v>1116</v>
      </c>
      <c r="K305" s="2" t="s">
        <v>11</v>
      </c>
    </row>
    <row r="306" spans="1:11" x14ac:dyDescent="0.35">
      <c r="A306" s="2" t="s">
        <v>69</v>
      </c>
      <c r="B306" s="2" t="s">
        <v>72</v>
      </c>
      <c r="C306" s="2" t="s">
        <v>1595</v>
      </c>
      <c r="D306" s="2" t="s">
        <v>16</v>
      </c>
      <c r="E306">
        <v>628</v>
      </c>
      <c r="F306" s="2" t="s">
        <v>10</v>
      </c>
      <c r="G306" s="2" t="s">
        <v>23</v>
      </c>
      <c r="H306" s="2" t="s">
        <v>13</v>
      </c>
      <c r="I306" s="2" t="s">
        <v>56</v>
      </c>
      <c r="J306" s="2" t="s">
        <v>145</v>
      </c>
      <c r="K306" s="2" t="s">
        <v>11</v>
      </c>
    </row>
    <row r="307" spans="1:11" x14ac:dyDescent="0.35">
      <c r="A307" s="2" t="s">
        <v>69</v>
      </c>
      <c r="B307" s="2" t="s">
        <v>72</v>
      </c>
      <c r="C307" s="2" t="s">
        <v>74</v>
      </c>
      <c r="D307" s="2" t="s">
        <v>16</v>
      </c>
      <c r="E307">
        <v>665</v>
      </c>
      <c r="F307" s="2" t="s">
        <v>10</v>
      </c>
      <c r="G307" s="2" t="s">
        <v>23</v>
      </c>
      <c r="H307" s="2" t="s">
        <v>13</v>
      </c>
      <c r="I307" s="2" t="s">
        <v>56</v>
      </c>
      <c r="J307" s="2" t="s">
        <v>145</v>
      </c>
      <c r="K307" s="2" t="s">
        <v>11</v>
      </c>
    </row>
    <row r="308" spans="1:11" x14ac:dyDescent="0.35">
      <c r="A308" s="2" t="s">
        <v>69</v>
      </c>
      <c r="B308" s="2" t="s">
        <v>72</v>
      </c>
      <c r="C308" s="2" t="s">
        <v>75</v>
      </c>
      <c r="D308" s="2" t="s">
        <v>16</v>
      </c>
      <c r="E308">
        <v>678</v>
      </c>
      <c r="F308" s="2" t="s">
        <v>10</v>
      </c>
      <c r="G308" s="2" t="s">
        <v>23</v>
      </c>
      <c r="H308" s="2" t="s">
        <v>13</v>
      </c>
      <c r="I308" s="2" t="s">
        <v>56</v>
      </c>
      <c r="J308" s="2" t="s">
        <v>145</v>
      </c>
      <c r="K308" s="2" t="s">
        <v>11</v>
      </c>
    </row>
    <row r="309" spans="1:11" x14ac:dyDescent="0.35">
      <c r="A309" s="2" t="s">
        <v>384</v>
      </c>
      <c r="B309" s="2" t="s">
        <v>388</v>
      </c>
      <c r="C309" s="2" t="s">
        <v>19</v>
      </c>
      <c r="D309" s="2" t="s">
        <v>16</v>
      </c>
      <c r="E309">
        <v>105</v>
      </c>
      <c r="F309" s="2" t="s">
        <v>13</v>
      </c>
      <c r="G309" s="2" t="s">
        <v>12</v>
      </c>
      <c r="H309" s="2" t="s">
        <v>13</v>
      </c>
      <c r="I309" s="2" t="s">
        <v>38</v>
      </c>
      <c r="J309" s="2" t="s">
        <v>14</v>
      </c>
      <c r="K309" s="2" t="s">
        <v>11</v>
      </c>
    </row>
    <row r="310" spans="1:11" x14ac:dyDescent="0.35">
      <c r="A310" s="2" t="s">
        <v>971</v>
      </c>
      <c r="B310" s="2" t="s">
        <v>973</v>
      </c>
      <c r="C310" s="2" t="s">
        <v>19</v>
      </c>
      <c r="D310" s="2" t="s">
        <v>16</v>
      </c>
      <c r="E310">
        <v>202</v>
      </c>
      <c r="F310" s="2" t="s">
        <v>10</v>
      </c>
      <c r="G310" s="2" t="s">
        <v>13</v>
      </c>
      <c r="H310" s="2" t="s">
        <v>13</v>
      </c>
      <c r="I310" s="2" t="s">
        <v>38</v>
      </c>
      <c r="J310" s="2" t="s">
        <v>1116</v>
      </c>
      <c r="K310" s="2" t="s">
        <v>11</v>
      </c>
    </row>
    <row r="311" spans="1:11" x14ac:dyDescent="0.35">
      <c r="A311" s="2" t="s">
        <v>207</v>
      </c>
      <c r="B311" s="2" t="s">
        <v>209</v>
      </c>
      <c r="C311" s="2" t="s">
        <v>208</v>
      </c>
      <c r="D311" s="2" t="s">
        <v>16</v>
      </c>
      <c r="E311">
        <v>127</v>
      </c>
      <c r="F311" s="2" t="s">
        <v>10</v>
      </c>
      <c r="G311" s="2" t="s">
        <v>13</v>
      </c>
      <c r="H311" s="2" t="s">
        <v>13</v>
      </c>
      <c r="I311" s="2" t="s">
        <v>38</v>
      </c>
      <c r="J311" s="2" t="s">
        <v>145</v>
      </c>
      <c r="K311" s="2" t="s">
        <v>11</v>
      </c>
    </row>
    <row r="312" spans="1:11" x14ac:dyDescent="0.35">
      <c r="A312" s="2" t="s">
        <v>607</v>
      </c>
      <c r="B312" s="2" t="s">
        <v>613</v>
      </c>
      <c r="C312" s="2" t="s">
        <v>469</v>
      </c>
      <c r="D312" s="2" t="s">
        <v>16</v>
      </c>
      <c r="E312">
        <v>85</v>
      </c>
      <c r="F312" s="2" t="s">
        <v>13</v>
      </c>
      <c r="G312" s="2" t="s">
        <v>13</v>
      </c>
      <c r="H312" s="2" t="s">
        <v>13</v>
      </c>
      <c r="I312" s="2" t="s">
        <v>38</v>
      </c>
      <c r="J312" s="2" t="s">
        <v>14</v>
      </c>
      <c r="K312" s="2" t="s">
        <v>11</v>
      </c>
    </row>
    <row r="313" spans="1:11" x14ac:dyDescent="0.35">
      <c r="A313" s="2" t="s">
        <v>310</v>
      </c>
      <c r="B313" s="2" t="s">
        <v>319</v>
      </c>
      <c r="C313" s="2" t="s">
        <v>23</v>
      </c>
      <c r="D313" s="2" t="s">
        <v>16</v>
      </c>
      <c r="E313">
        <v>66</v>
      </c>
      <c r="F313" s="2" t="s">
        <v>10</v>
      </c>
      <c r="G313" s="2" t="s">
        <v>19</v>
      </c>
      <c r="H313" s="2" t="s">
        <v>11</v>
      </c>
      <c r="I313" s="2" t="s">
        <v>56</v>
      </c>
      <c r="J313" s="2" t="s">
        <v>14</v>
      </c>
      <c r="K313" s="2" t="s">
        <v>11</v>
      </c>
    </row>
    <row r="314" spans="1:11" x14ac:dyDescent="0.35">
      <c r="A314" s="2" t="s">
        <v>516</v>
      </c>
      <c r="B314" s="2" t="s">
        <v>517</v>
      </c>
      <c r="C314" s="2" t="s">
        <v>23</v>
      </c>
      <c r="D314" s="2" t="s">
        <v>35</v>
      </c>
      <c r="E314">
        <v>133</v>
      </c>
      <c r="F314" s="2" t="s">
        <v>10</v>
      </c>
      <c r="G314" s="2" t="s">
        <v>19</v>
      </c>
      <c r="H314" s="2" t="s">
        <v>13</v>
      </c>
      <c r="I314" s="2" t="s">
        <v>18</v>
      </c>
      <c r="J314" s="2" t="s">
        <v>14</v>
      </c>
      <c r="K314" s="2" t="s">
        <v>11</v>
      </c>
    </row>
    <row r="315" spans="1:11" x14ac:dyDescent="0.35">
      <c r="A315" s="2" t="s">
        <v>809</v>
      </c>
      <c r="B315" s="2" t="s">
        <v>814</v>
      </c>
      <c r="C315" s="2" t="s">
        <v>540</v>
      </c>
      <c r="D315" s="2" t="s">
        <v>16</v>
      </c>
      <c r="E315">
        <v>152</v>
      </c>
      <c r="F315" s="2" t="s">
        <v>10</v>
      </c>
      <c r="G315" s="2" t="s">
        <v>13</v>
      </c>
      <c r="H315" s="2" t="s">
        <v>13</v>
      </c>
      <c r="I315" s="2" t="s">
        <v>38</v>
      </c>
      <c r="J315" s="2" t="s">
        <v>14</v>
      </c>
      <c r="K315" s="2" t="s">
        <v>10</v>
      </c>
    </row>
    <row r="316" spans="1:11" x14ac:dyDescent="0.35">
      <c r="A316" s="2" t="s">
        <v>236</v>
      </c>
      <c r="B316" s="2" t="s">
        <v>240</v>
      </c>
      <c r="C316" s="2" t="s">
        <v>217</v>
      </c>
      <c r="D316" s="2" t="s">
        <v>16</v>
      </c>
      <c r="E316">
        <v>171</v>
      </c>
      <c r="F316" s="2" t="s">
        <v>10</v>
      </c>
      <c r="G316" s="2" t="s">
        <v>13</v>
      </c>
      <c r="H316" s="2" t="s">
        <v>13</v>
      </c>
      <c r="I316" s="2" t="s">
        <v>38</v>
      </c>
      <c r="J316" s="2" t="s">
        <v>14</v>
      </c>
      <c r="K316" s="2" t="s">
        <v>11</v>
      </c>
    </row>
    <row r="317" spans="1:11" x14ac:dyDescent="0.35">
      <c r="A317" s="2" t="s">
        <v>844</v>
      </c>
      <c r="B317" s="2" t="s">
        <v>845</v>
      </c>
      <c r="C317" s="2" t="s">
        <v>1766</v>
      </c>
      <c r="D317" s="2" t="s">
        <v>16</v>
      </c>
      <c r="E317">
        <v>152</v>
      </c>
      <c r="F317" s="2" t="s">
        <v>10</v>
      </c>
      <c r="G317" s="2" t="s">
        <v>13</v>
      </c>
      <c r="H317" s="2" t="s">
        <v>13</v>
      </c>
      <c r="I317" s="2" t="s">
        <v>38</v>
      </c>
      <c r="J317" s="2" t="s">
        <v>14</v>
      </c>
      <c r="K317" s="2" t="s">
        <v>11</v>
      </c>
    </row>
    <row r="318" spans="1:11" x14ac:dyDescent="0.35">
      <c r="A318" s="2" t="s">
        <v>844</v>
      </c>
      <c r="B318" s="2" t="s">
        <v>845</v>
      </c>
      <c r="C318" s="2" t="s">
        <v>356</v>
      </c>
      <c r="D318" s="2" t="s">
        <v>16</v>
      </c>
      <c r="E318">
        <v>165</v>
      </c>
      <c r="F318" s="2" t="s">
        <v>10</v>
      </c>
      <c r="G318" s="2" t="s">
        <v>13</v>
      </c>
      <c r="H318" s="2" t="s">
        <v>13</v>
      </c>
      <c r="I318" s="2" t="s">
        <v>38</v>
      </c>
      <c r="J318" s="2" t="s">
        <v>14</v>
      </c>
      <c r="K318" s="2" t="s">
        <v>10</v>
      </c>
    </row>
    <row r="319" spans="1:11" x14ac:dyDescent="0.35">
      <c r="A319" s="2" t="s">
        <v>844</v>
      </c>
      <c r="B319" s="2" t="s">
        <v>845</v>
      </c>
      <c r="C319" s="2" t="s">
        <v>540</v>
      </c>
      <c r="D319" s="2" t="s">
        <v>16</v>
      </c>
      <c r="E319">
        <v>115</v>
      </c>
      <c r="F319" s="2" t="s">
        <v>10</v>
      </c>
      <c r="G319" s="2" t="s">
        <v>13</v>
      </c>
      <c r="H319" s="2" t="s">
        <v>13</v>
      </c>
      <c r="I319" s="2" t="s">
        <v>38</v>
      </c>
      <c r="J319" s="2" t="s">
        <v>14</v>
      </c>
      <c r="K319" s="2" t="s">
        <v>10</v>
      </c>
    </row>
    <row r="320" spans="1:11" x14ac:dyDescent="0.35">
      <c r="A320" s="2" t="s">
        <v>809</v>
      </c>
      <c r="B320" s="2" t="s">
        <v>813</v>
      </c>
      <c r="C320" s="2" t="s">
        <v>12</v>
      </c>
      <c r="D320" s="2" t="s">
        <v>16</v>
      </c>
      <c r="E320">
        <v>241</v>
      </c>
      <c r="F320" s="2" t="s">
        <v>10</v>
      </c>
      <c r="G320" s="2" t="s">
        <v>13</v>
      </c>
      <c r="H320" s="2" t="s">
        <v>13</v>
      </c>
      <c r="I320" s="2" t="s">
        <v>38</v>
      </c>
      <c r="J320" s="2" t="s">
        <v>14</v>
      </c>
      <c r="K320" s="2" t="s">
        <v>11</v>
      </c>
    </row>
    <row r="321" spans="1:13" x14ac:dyDescent="0.35">
      <c r="A321" s="2" t="s">
        <v>740</v>
      </c>
      <c r="B321" s="2" t="s">
        <v>742</v>
      </c>
      <c r="C321" s="2" t="s">
        <v>9</v>
      </c>
      <c r="D321" s="2" t="s">
        <v>16</v>
      </c>
      <c r="E321">
        <v>544</v>
      </c>
      <c r="F321" s="2" t="s">
        <v>10</v>
      </c>
      <c r="G321" s="2" t="s">
        <v>12</v>
      </c>
      <c r="H321" s="2" t="s">
        <v>13</v>
      </c>
      <c r="I321" s="2" t="s">
        <v>18</v>
      </c>
      <c r="J321" s="2" t="s">
        <v>14</v>
      </c>
      <c r="K321" s="2" t="s">
        <v>11</v>
      </c>
    </row>
    <row r="322" spans="1:13" x14ac:dyDescent="0.35">
      <c r="A322" s="2" t="s">
        <v>740</v>
      </c>
      <c r="B322" s="2" t="s">
        <v>742</v>
      </c>
      <c r="C322" s="2" t="s">
        <v>73</v>
      </c>
      <c r="D322" s="2" t="s">
        <v>16</v>
      </c>
      <c r="E322">
        <v>544</v>
      </c>
      <c r="F322" s="2" t="s">
        <v>10</v>
      </c>
      <c r="G322" s="2" t="s">
        <v>12</v>
      </c>
      <c r="H322" s="2" t="s">
        <v>13</v>
      </c>
      <c r="I322" s="2" t="s">
        <v>18</v>
      </c>
      <c r="J322" s="2" t="s">
        <v>14</v>
      </c>
      <c r="K322" s="2" t="s">
        <v>11</v>
      </c>
    </row>
    <row r="323" spans="1:13" x14ac:dyDescent="0.35">
      <c r="A323" s="2" t="s">
        <v>740</v>
      </c>
      <c r="B323" s="2" t="s">
        <v>742</v>
      </c>
      <c r="C323" s="2" t="s">
        <v>463</v>
      </c>
      <c r="D323" s="2" t="s">
        <v>16</v>
      </c>
      <c r="E323">
        <v>351</v>
      </c>
      <c r="F323" s="2" t="s">
        <v>10</v>
      </c>
      <c r="G323" s="2" t="s">
        <v>12</v>
      </c>
      <c r="H323" s="2" t="s">
        <v>13</v>
      </c>
      <c r="I323" s="2" t="s">
        <v>22</v>
      </c>
      <c r="J323" s="2" t="s">
        <v>14</v>
      </c>
      <c r="K323" s="2" t="s">
        <v>11</v>
      </c>
    </row>
    <row r="324" spans="1:13" x14ac:dyDescent="0.35">
      <c r="A324" s="2" t="s">
        <v>582</v>
      </c>
      <c r="B324" s="2" t="s">
        <v>583</v>
      </c>
      <c r="C324" s="2" t="s">
        <v>191</v>
      </c>
      <c r="D324" s="2" t="s">
        <v>16</v>
      </c>
      <c r="E324">
        <v>45</v>
      </c>
      <c r="F324" s="2" t="s">
        <v>13</v>
      </c>
      <c r="G324" s="2" t="s">
        <v>13</v>
      </c>
      <c r="H324" s="2" t="s">
        <v>13</v>
      </c>
      <c r="I324" s="2" t="s">
        <v>38</v>
      </c>
      <c r="J324" s="2" t="s">
        <v>14</v>
      </c>
      <c r="K324" s="2" t="s">
        <v>11</v>
      </c>
    </row>
    <row r="325" spans="1:13" x14ac:dyDescent="0.35">
      <c r="A325" s="2" t="s">
        <v>582</v>
      </c>
      <c r="B325" s="2" t="s">
        <v>583</v>
      </c>
      <c r="C325" s="2" t="s">
        <v>584</v>
      </c>
      <c r="D325" s="2" t="s">
        <v>16</v>
      </c>
      <c r="E325">
        <v>45</v>
      </c>
      <c r="F325" s="2" t="s">
        <v>13</v>
      </c>
      <c r="G325" s="2" t="s">
        <v>13</v>
      </c>
      <c r="H325" s="2" t="s">
        <v>13</v>
      </c>
      <c r="I325" s="2" t="s">
        <v>38</v>
      </c>
      <c r="J325" s="2" t="s">
        <v>14</v>
      </c>
      <c r="K325" s="2" t="s">
        <v>11</v>
      </c>
    </row>
    <row r="326" spans="1:13" x14ac:dyDescent="0.35">
      <c r="A326" s="2" t="s">
        <v>377</v>
      </c>
      <c r="B326" s="2" t="s">
        <v>378</v>
      </c>
      <c r="C326" s="2" t="s">
        <v>19</v>
      </c>
      <c r="D326" s="2" t="s">
        <v>16</v>
      </c>
      <c r="E326">
        <v>354</v>
      </c>
      <c r="F326" s="2" t="s">
        <v>13</v>
      </c>
      <c r="G326" s="2" t="s">
        <v>13</v>
      </c>
      <c r="H326" s="2" t="s">
        <v>13</v>
      </c>
      <c r="I326" s="2" t="s">
        <v>56</v>
      </c>
      <c r="J326" s="2" t="s">
        <v>14</v>
      </c>
      <c r="K326" s="2" t="s">
        <v>11</v>
      </c>
    </row>
    <row r="327" spans="1:13" x14ac:dyDescent="0.35">
      <c r="A327" s="2" t="s">
        <v>236</v>
      </c>
      <c r="B327" s="2" t="s">
        <v>237</v>
      </c>
      <c r="C327" s="2" t="s">
        <v>19</v>
      </c>
      <c r="D327" s="2" t="s">
        <v>16</v>
      </c>
      <c r="E327">
        <v>136</v>
      </c>
      <c r="F327" s="2" t="s">
        <v>11</v>
      </c>
      <c r="G327" s="2" t="s">
        <v>12</v>
      </c>
      <c r="H327" s="2" t="s">
        <v>13</v>
      </c>
      <c r="I327" s="2" t="s">
        <v>18</v>
      </c>
      <c r="J327" s="2" t="s">
        <v>14</v>
      </c>
      <c r="K327" s="2" t="s">
        <v>11</v>
      </c>
    </row>
    <row r="328" spans="1:13" x14ac:dyDescent="0.35">
      <c r="A328" s="2" t="s">
        <v>310</v>
      </c>
      <c r="B328" s="2" t="s">
        <v>315</v>
      </c>
      <c r="C328" s="2" t="s">
        <v>58</v>
      </c>
      <c r="D328" s="2" t="s">
        <v>16</v>
      </c>
      <c r="E328">
        <v>120</v>
      </c>
      <c r="F328" s="2" t="s">
        <v>11</v>
      </c>
      <c r="G328" s="2" t="s">
        <v>13</v>
      </c>
      <c r="H328" s="2" t="s">
        <v>13</v>
      </c>
      <c r="I328" s="2" t="s">
        <v>38</v>
      </c>
      <c r="J328" s="2" t="s">
        <v>14</v>
      </c>
      <c r="K328" s="2" t="s">
        <v>11</v>
      </c>
    </row>
    <row r="329" spans="1:13" x14ac:dyDescent="0.35">
      <c r="A329" s="2" t="s">
        <v>616</v>
      </c>
      <c r="B329" s="2" t="s">
        <v>618</v>
      </c>
      <c r="C329" s="2" t="s">
        <v>9</v>
      </c>
      <c r="D329" s="2" t="s">
        <v>35</v>
      </c>
      <c r="E329">
        <v>379</v>
      </c>
      <c r="F329" s="2" t="s">
        <v>13</v>
      </c>
      <c r="G329" s="2" t="s">
        <v>19</v>
      </c>
      <c r="H329" s="2" t="s">
        <v>13</v>
      </c>
      <c r="I329" s="2" t="s">
        <v>18</v>
      </c>
      <c r="J329" s="2" t="s">
        <v>14</v>
      </c>
      <c r="K329" s="2" t="s">
        <v>11</v>
      </c>
    </row>
    <row r="330" spans="1:13" x14ac:dyDescent="0.35">
      <c r="A330" s="2" t="s">
        <v>616</v>
      </c>
      <c r="B330" s="2" t="s">
        <v>618</v>
      </c>
      <c r="C330" s="2" t="s">
        <v>619</v>
      </c>
      <c r="D330" s="2" t="s">
        <v>16</v>
      </c>
      <c r="E330">
        <v>374</v>
      </c>
      <c r="F330" s="2" t="s">
        <v>10</v>
      </c>
      <c r="G330" s="2" t="s">
        <v>19</v>
      </c>
      <c r="H330" s="2" t="s">
        <v>13</v>
      </c>
      <c r="I330" s="2" t="s">
        <v>38</v>
      </c>
      <c r="J330" s="2" t="s">
        <v>14</v>
      </c>
      <c r="K330" s="2" t="s">
        <v>10</v>
      </c>
    </row>
    <row r="331" spans="1:13" x14ac:dyDescent="0.35">
      <c r="A331" s="2" t="s">
        <v>40</v>
      </c>
      <c r="B331" s="2" t="s">
        <v>48</v>
      </c>
      <c r="C331" s="2" t="s">
        <v>19</v>
      </c>
      <c r="D331" s="2" t="s">
        <v>16</v>
      </c>
      <c r="E331">
        <v>72</v>
      </c>
      <c r="F331" s="2" t="s">
        <v>10</v>
      </c>
      <c r="G331" s="2" t="s">
        <v>23</v>
      </c>
      <c r="H331" s="2" t="s">
        <v>13</v>
      </c>
      <c r="I331" s="2" t="s">
        <v>38</v>
      </c>
      <c r="J331" s="2" t="s">
        <v>14</v>
      </c>
      <c r="K331" s="2" t="s">
        <v>11</v>
      </c>
    </row>
    <row r="332" spans="1:13" x14ac:dyDescent="0.35">
      <c r="A332" s="2" t="s">
        <v>57</v>
      </c>
      <c r="B332" s="2" t="s">
        <v>1699</v>
      </c>
      <c r="C332" s="2" t="s">
        <v>58</v>
      </c>
      <c r="D332" s="2" t="s">
        <v>59</v>
      </c>
      <c r="E332">
        <v>89</v>
      </c>
      <c r="F332" s="2" t="s">
        <v>10</v>
      </c>
      <c r="G332" s="2" t="s">
        <v>13</v>
      </c>
      <c r="H332" s="2" t="s">
        <v>13</v>
      </c>
      <c r="I332" s="2" t="s">
        <v>38</v>
      </c>
      <c r="J332" s="2" t="s">
        <v>14</v>
      </c>
      <c r="K332" s="2" t="s">
        <v>11</v>
      </c>
    </row>
    <row r="333" spans="1:13" x14ac:dyDescent="0.35">
      <c r="A333" s="2" t="s">
        <v>57</v>
      </c>
      <c r="B333" s="2" t="s">
        <v>1699</v>
      </c>
      <c r="C333" s="2" t="s">
        <v>19</v>
      </c>
      <c r="D333" s="2" t="s">
        <v>35</v>
      </c>
      <c r="E333">
        <v>772</v>
      </c>
      <c r="F333" s="2" t="s">
        <v>11</v>
      </c>
      <c r="G333" s="2" t="s">
        <v>23</v>
      </c>
      <c r="H333" s="2" t="s">
        <v>13</v>
      </c>
      <c r="I333" s="2" t="s">
        <v>18</v>
      </c>
      <c r="J333" s="2" t="s">
        <v>20</v>
      </c>
      <c r="K333" s="2" t="s">
        <v>11</v>
      </c>
    </row>
    <row r="334" spans="1:13" x14ac:dyDescent="0.35">
      <c r="A334" s="2" t="s">
        <v>57</v>
      </c>
      <c r="B334" s="2" t="s">
        <v>1699</v>
      </c>
      <c r="C334" s="2" t="s">
        <v>9</v>
      </c>
      <c r="D334" s="2" t="s">
        <v>35</v>
      </c>
      <c r="E334">
        <v>468</v>
      </c>
      <c r="F334" s="2" t="s">
        <v>11</v>
      </c>
      <c r="G334" s="2" t="s">
        <v>23</v>
      </c>
      <c r="H334" s="2" t="s">
        <v>13</v>
      </c>
      <c r="I334" s="2" t="s">
        <v>18</v>
      </c>
      <c r="J334" s="2" t="s">
        <v>20</v>
      </c>
      <c r="K334" s="2" t="s">
        <v>11</v>
      </c>
    </row>
    <row r="335" spans="1:13" x14ac:dyDescent="0.35">
      <c r="A335" s="2" t="s">
        <v>57</v>
      </c>
      <c r="B335" s="2" t="s">
        <v>1699</v>
      </c>
      <c r="C335" s="2" t="s">
        <v>54</v>
      </c>
      <c r="D335" s="2" t="s">
        <v>35</v>
      </c>
      <c r="E335">
        <v>316</v>
      </c>
      <c r="F335" s="2" t="s">
        <v>10</v>
      </c>
      <c r="G335" s="2" t="s">
        <v>23</v>
      </c>
      <c r="H335" s="2" t="s">
        <v>10</v>
      </c>
      <c r="I335" s="2" t="s">
        <v>56</v>
      </c>
      <c r="J335" s="2" t="s">
        <v>20</v>
      </c>
      <c r="K335" s="2" t="s">
        <v>11</v>
      </c>
    </row>
    <row r="336" spans="1:13" x14ac:dyDescent="0.35">
      <c r="A336" s="2" t="s">
        <v>283</v>
      </c>
      <c r="B336" s="2" t="s">
        <v>285</v>
      </c>
      <c r="C336" s="2" t="s">
        <v>12</v>
      </c>
      <c r="D336" s="2" t="s">
        <v>35</v>
      </c>
      <c r="E336">
        <v>665</v>
      </c>
      <c r="F336" s="2" t="s">
        <v>13</v>
      </c>
      <c r="G336" s="2" t="s">
        <v>19</v>
      </c>
      <c r="H336" s="2" t="s">
        <v>13</v>
      </c>
      <c r="I336" s="2" t="s">
        <v>18</v>
      </c>
      <c r="J336" s="2" t="s">
        <v>14</v>
      </c>
      <c r="K336" s="2" t="s">
        <v>11</v>
      </c>
      <c r="M336" s="2" t="s">
        <v>1008</v>
      </c>
    </row>
    <row r="337" spans="1:11" x14ac:dyDescent="0.35">
      <c r="A337" s="2" t="s">
        <v>327</v>
      </c>
      <c r="B337" s="2" t="s">
        <v>329</v>
      </c>
      <c r="C337" s="2" t="s">
        <v>92</v>
      </c>
      <c r="D337" s="2" t="s">
        <v>16</v>
      </c>
      <c r="E337">
        <v>230</v>
      </c>
      <c r="F337" s="2" t="s">
        <v>10</v>
      </c>
      <c r="G337" s="2" t="s">
        <v>12</v>
      </c>
      <c r="H337" s="2" t="s">
        <v>10</v>
      </c>
      <c r="I337" s="2" t="s">
        <v>18</v>
      </c>
      <c r="J337" s="2" t="s">
        <v>14</v>
      </c>
      <c r="K337" s="2" t="s">
        <v>11</v>
      </c>
    </row>
    <row r="338" spans="1:11" x14ac:dyDescent="0.35">
      <c r="A338" s="2" t="s">
        <v>327</v>
      </c>
      <c r="B338" s="2" t="s">
        <v>329</v>
      </c>
      <c r="C338" s="2" t="s">
        <v>93</v>
      </c>
      <c r="D338" s="2" t="s">
        <v>16</v>
      </c>
      <c r="E338">
        <v>262</v>
      </c>
      <c r="F338" s="2" t="s">
        <v>10</v>
      </c>
      <c r="G338" s="2" t="s">
        <v>12</v>
      </c>
      <c r="H338" s="2" t="s">
        <v>13</v>
      </c>
      <c r="I338" s="2" t="s">
        <v>18</v>
      </c>
      <c r="J338" s="2" t="s">
        <v>14</v>
      </c>
      <c r="K338" s="2" t="s">
        <v>11</v>
      </c>
    </row>
    <row r="339" spans="1:11" x14ac:dyDescent="0.35">
      <c r="A339" s="2" t="s">
        <v>327</v>
      </c>
      <c r="B339" s="2" t="s">
        <v>329</v>
      </c>
      <c r="C339" s="2" t="s">
        <v>330</v>
      </c>
      <c r="D339" s="2" t="s">
        <v>16</v>
      </c>
      <c r="E339">
        <v>249</v>
      </c>
      <c r="F339" s="2" t="s">
        <v>10</v>
      </c>
      <c r="G339" s="2" t="s">
        <v>12</v>
      </c>
      <c r="H339" s="2" t="s">
        <v>13</v>
      </c>
      <c r="I339" s="2" t="s">
        <v>18</v>
      </c>
      <c r="J339" s="2" t="s">
        <v>14</v>
      </c>
      <c r="K339" s="2" t="s">
        <v>11</v>
      </c>
    </row>
    <row r="340" spans="1:11" x14ac:dyDescent="0.35">
      <c r="A340" s="2" t="s">
        <v>327</v>
      </c>
      <c r="B340" s="2" t="s">
        <v>329</v>
      </c>
      <c r="C340" s="2" t="s">
        <v>87</v>
      </c>
      <c r="D340" s="2" t="s">
        <v>16</v>
      </c>
      <c r="E340">
        <v>163</v>
      </c>
      <c r="F340" s="2" t="s">
        <v>10</v>
      </c>
      <c r="G340" s="2" t="s">
        <v>12</v>
      </c>
      <c r="H340" s="2" t="s">
        <v>10</v>
      </c>
      <c r="I340" s="2" t="s">
        <v>18</v>
      </c>
      <c r="J340" s="2" t="s">
        <v>14</v>
      </c>
      <c r="K340" s="2" t="s">
        <v>11</v>
      </c>
    </row>
    <row r="341" spans="1:11" x14ac:dyDescent="0.35">
      <c r="A341" s="2" t="s">
        <v>327</v>
      </c>
      <c r="B341" s="2" t="s">
        <v>329</v>
      </c>
      <c r="C341" s="2" t="s">
        <v>88</v>
      </c>
      <c r="D341" s="2" t="s">
        <v>16</v>
      </c>
      <c r="E341">
        <v>166</v>
      </c>
      <c r="F341" s="2" t="s">
        <v>10</v>
      </c>
      <c r="G341" s="2" t="s">
        <v>12</v>
      </c>
      <c r="H341" s="2" t="s">
        <v>10</v>
      </c>
      <c r="I341" s="2" t="s">
        <v>18</v>
      </c>
      <c r="J341" s="2" t="s">
        <v>14</v>
      </c>
      <c r="K341" s="2" t="s">
        <v>11</v>
      </c>
    </row>
    <row r="342" spans="1:11" x14ac:dyDescent="0.35">
      <c r="A342" s="2" t="s">
        <v>327</v>
      </c>
      <c r="B342" s="2" t="s">
        <v>329</v>
      </c>
      <c r="C342" s="2" t="s">
        <v>90</v>
      </c>
      <c r="D342" s="2" t="s">
        <v>16</v>
      </c>
      <c r="E342">
        <v>227</v>
      </c>
      <c r="F342" s="2" t="s">
        <v>10</v>
      </c>
      <c r="G342" s="2" t="s">
        <v>12</v>
      </c>
      <c r="H342" s="2" t="s">
        <v>10</v>
      </c>
      <c r="I342" s="2" t="s">
        <v>18</v>
      </c>
      <c r="J342" s="2" t="s">
        <v>14</v>
      </c>
      <c r="K342" s="2" t="s">
        <v>11</v>
      </c>
    </row>
    <row r="343" spans="1:11" x14ac:dyDescent="0.35">
      <c r="A343" s="2" t="s">
        <v>327</v>
      </c>
      <c r="B343" s="2" t="s">
        <v>329</v>
      </c>
      <c r="C343" s="2" t="s">
        <v>91</v>
      </c>
      <c r="D343" s="2" t="s">
        <v>16</v>
      </c>
      <c r="E343">
        <v>154</v>
      </c>
      <c r="F343" s="2" t="s">
        <v>10</v>
      </c>
      <c r="G343" s="2" t="s">
        <v>12</v>
      </c>
      <c r="H343" s="2" t="s">
        <v>10</v>
      </c>
      <c r="I343" s="2" t="s">
        <v>18</v>
      </c>
      <c r="J343" s="2" t="s">
        <v>14</v>
      </c>
      <c r="K343" s="2" t="s">
        <v>11</v>
      </c>
    </row>
    <row r="344" spans="1:11" x14ac:dyDescent="0.35">
      <c r="A344" s="2" t="s">
        <v>327</v>
      </c>
      <c r="B344" s="2" t="s">
        <v>329</v>
      </c>
      <c r="C344" s="2" t="s">
        <v>89</v>
      </c>
      <c r="D344" s="2" t="s">
        <v>16</v>
      </c>
      <c r="E344">
        <v>154</v>
      </c>
      <c r="F344" s="2" t="s">
        <v>10</v>
      </c>
      <c r="G344" s="2" t="s">
        <v>12</v>
      </c>
      <c r="H344" s="2" t="s">
        <v>13</v>
      </c>
      <c r="I344" s="2" t="s">
        <v>18</v>
      </c>
      <c r="J344" s="2" t="s">
        <v>14</v>
      </c>
      <c r="K344" s="2" t="s">
        <v>11</v>
      </c>
    </row>
    <row r="345" spans="1:11" x14ac:dyDescent="0.35">
      <c r="A345" s="2" t="s">
        <v>327</v>
      </c>
      <c r="B345" s="2" t="s">
        <v>329</v>
      </c>
      <c r="C345" s="2" t="s">
        <v>328</v>
      </c>
      <c r="D345" s="2" t="s">
        <v>16</v>
      </c>
      <c r="E345">
        <v>190</v>
      </c>
      <c r="F345" s="2" t="s">
        <v>10</v>
      </c>
      <c r="G345" s="2" t="s">
        <v>12</v>
      </c>
      <c r="H345" s="2" t="s">
        <v>13</v>
      </c>
      <c r="I345" s="2" t="s">
        <v>18</v>
      </c>
      <c r="J345" s="2" t="s">
        <v>14</v>
      </c>
      <c r="K345" s="2" t="s">
        <v>11</v>
      </c>
    </row>
    <row r="346" spans="1:11" x14ac:dyDescent="0.35">
      <c r="A346" s="2" t="s">
        <v>327</v>
      </c>
      <c r="B346" s="2" t="s">
        <v>329</v>
      </c>
      <c r="C346" s="2" t="s">
        <v>331</v>
      </c>
      <c r="D346" s="2" t="s">
        <v>16</v>
      </c>
      <c r="E346">
        <v>126</v>
      </c>
      <c r="F346" s="2" t="s">
        <v>10</v>
      </c>
      <c r="G346" s="2" t="s">
        <v>12</v>
      </c>
      <c r="H346" s="2" t="s">
        <v>13</v>
      </c>
      <c r="I346" s="2" t="s">
        <v>18</v>
      </c>
      <c r="J346" s="2" t="s">
        <v>14</v>
      </c>
      <c r="K346" s="2" t="s">
        <v>11</v>
      </c>
    </row>
    <row r="347" spans="1:11" x14ac:dyDescent="0.35">
      <c r="A347" s="2" t="s">
        <v>322</v>
      </c>
      <c r="B347" s="2" t="s">
        <v>323</v>
      </c>
      <c r="C347" s="2" t="s">
        <v>23</v>
      </c>
      <c r="D347" s="2" t="s">
        <v>16</v>
      </c>
      <c r="E347">
        <v>283</v>
      </c>
      <c r="F347" s="2" t="s">
        <v>11</v>
      </c>
      <c r="G347" s="2" t="s">
        <v>13</v>
      </c>
      <c r="H347" s="2" t="s">
        <v>10</v>
      </c>
      <c r="I347" s="2" t="s">
        <v>38</v>
      </c>
      <c r="J347" s="2" t="s">
        <v>14</v>
      </c>
      <c r="K347" s="2" t="s">
        <v>11</v>
      </c>
    </row>
    <row r="348" spans="1:11" x14ac:dyDescent="0.35">
      <c r="A348" s="2" t="s">
        <v>322</v>
      </c>
      <c r="B348" s="2" t="s">
        <v>323</v>
      </c>
      <c r="C348" s="2" t="s">
        <v>12</v>
      </c>
      <c r="D348" s="2" t="s">
        <v>16</v>
      </c>
      <c r="E348">
        <v>286</v>
      </c>
      <c r="F348" s="2" t="s">
        <v>11</v>
      </c>
      <c r="G348" s="2" t="s">
        <v>13</v>
      </c>
      <c r="H348" s="2" t="s">
        <v>10</v>
      </c>
      <c r="I348" s="2" t="s">
        <v>38</v>
      </c>
      <c r="J348" s="2" t="s">
        <v>14</v>
      </c>
      <c r="K348" s="2" t="s">
        <v>11</v>
      </c>
    </row>
    <row r="349" spans="1:11" x14ac:dyDescent="0.35">
      <c r="A349" s="2" t="s">
        <v>322</v>
      </c>
      <c r="B349" s="2" t="s">
        <v>323</v>
      </c>
      <c r="C349" s="2" t="s">
        <v>19</v>
      </c>
      <c r="D349" s="2" t="s">
        <v>16</v>
      </c>
      <c r="E349">
        <v>394</v>
      </c>
      <c r="F349" s="2" t="s">
        <v>11</v>
      </c>
      <c r="G349" s="2" t="s">
        <v>13</v>
      </c>
      <c r="H349" s="2" t="s">
        <v>10</v>
      </c>
      <c r="I349" s="2" t="s">
        <v>38</v>
      </c>
      <c r="J349" s="2" t="s">
        <v>14</v>
      </c>
      <c r="K349" s="2" t="s">
        <v>11</v>
      </c>
    </row>
    <row r="350" spans="1:11" x14ac:dyDescent="0.35">
      <c r="A350" s="2" t="s">
        <v>322</v>
      </c>
      <c r="B350" s="2" t="s">
        <v>323</v>
      </c>
      <c r="C350" s="2" t="s">
        <v>9</v>
      </c>
      <c r="D350" s="2" t="s">
        <v>16</v>
      </c>
      <c r="E350">
        <v>548</v>
      </c>
      <c r="F350" s="2" t="s">
        <v>11</v>
      </c>
      <c r="G350" s="2" t="s">
        <v>13</v>
      </c>
      <c r="H350" s="2" t="s">
        <v>10</v>
      </c>
      <c r="I350" s="2" t="s">
        <v>38</v>
      </c>
      <c r="J350" s="2" t="s">
        <v>14</v>
      </c>
      <c r="K350" s="2" t="s">
        <v>11</v>
      </c>
    </row>
    <row r="351" spans="1:11" x14ac:dyDescent="0.35">
      <c r="A351" s="2" t="s">
        <v>322</v>
      </c>
      <c r="B351" s="2" t="s">
        <v>323</v>
      </c>
      <c r="C351" s="2" t="s">
        <v>73</v>
      </c>
      <c r="D351" s="2" t="s">
        <v>16</v>
      </c>
      <c r="E351">
        <v>508</v>
      </c>
      <c r="F351" s="2" t="s">
        <v>10</v>
      </c>
      <c r="G351" s="2" t="s">
        <v>13</v>
      </c>
      <c r="H351" s="2" t="s">
        <v>10</v>
      </c>
      <c r="I351" s="2" t="s">
        <v>38</v>
      </c>
      <c r="J351" s="2" t="s">
        <v>14</v>
      </c>
      <c r="K351" s="2" t="s">
        <v>11</v>
      </c>
    </row>
    <row r="352" spans="1:11" x14ac:dyDescent="0.35">
      <c r="A352" s="2" t="s">
        <v>322</v>
      </c>
      <c r="B352" s="2" t="s">
        <v>323</v>
      </c>
      <c r="C352" s="2" t="s">
        <v>54</v>
      </c>
      <c r="D352" s="2" t="s">
        <v>16</v>
      </c>
      <c r="E352">
        <v>568</v>
      </c>
      <c r="F352" s="2" t="s">
        <v>10</v>
      </c>
      <c r="G352" s="2" t="s">
        <v>13</v>
      </c>
      <c r="H352" s="2" t="s">
        <v>10</v>
      </c>
      <c r="I352" s="2" t="s">
        <v>38</v>
      </c>
      <c r="J352" s="2" t="s">
        <v>14</v>
      </c>
      <c r="K352" s="2" t="s">
        <v>11</v>
      </c>
    </row>
    <row r="353" spans="1:11" x14ac:dyDescent="0.35">
      <c r="A353" s="2" t="s">
        <v>322</v>
      </c>
      <c r="B353" s="2" t="s">
        <v>323</v>
      </c>
      <c r="C353" s="2" t="s">
        <v>80</v>
      </c>
      <c r="D353" s="2" t="s">
        <v>16</v>
      </c>
      <c r="E353">
        <v>509</v>
      </c>
      <c r="F353" s="2" t="s">
        <v>10</v>
      </c>
      <c r="G353" s="2" t="s">
        <v>13</v>
      </c>
      <c r="H353" s="2" t="s">
        <v>13</v>
      </c>
      <c r="I353" s="2" t="s">
        <v>38</v>
      </c>
      <c r="J353" s="2" t="s">
        <v>14</v>
      </c>
      <c r="K353" s="2" t="s">
        <v>11</v>
      </c>
    </row>
    <row r="354" spans="1:11" x14ac:dyDescent="0.35">
      <c r="A354" s="2" t="s">
        <v>322</v>
      </c>
      <c r="B354" s="2" t="s">
        <v>323</v>
      </c>
      <c r="C354" s="2" t="s">
        <v>78</v>
      </c>
      <c r="D354" s="2" t="s">
        <v>16</v>
      </c>
      <c r="E354">
        <v>489</v>
      </c>
      <c r="F354" s="2" t="s">
        <v>11</v>
      </c>
      <c r="G354" s="2" t="s">
        <v>13</v>
      </c>
      <c r="H354" s="2" t="s">
        <v>13</v>
      </c>
      <c r="I354" s="2" t="s">
        <v>38</v>
      </c>
      <c r="J354" s="2" t="s">
        <v>14</v>
      </c>
      <c r="K354" s="2" t="s">
        <v>11</v>
      </c>
    </row>
    <row r="355" spans="1:11" x14ac:dyDescent="0.35">
      <c r="A355" s="2" t="s">
        <v>322</v>
      </c>
      <c r="B355" s="2" t="s">
        <v>323</v>
      </c>
      <c r="C355" s="2" t="s">
        <v>326</v>
      </c>
      <c r="D355" s="2" t="s">
        <v>16</v>
      </c>
      <c r="E355">
        <v>114</v>
      </c>
      <c r="F355" s="2" t="s">
        <v>11</v>
      </c>
      <c r="G355" s="2" t="s">
        <v>13</v>
      </c>
      <c r="H355" s="2" t="s">
        <v>10</v>
      </c>
      <c r="I355" s="2" t="s">
        <v>38</v>
      </c>
      <c r="J355" s="2" t="s">
        <v>14</v>
      </c>
      <c r="K355" s="2" t="s">
        <v>11</v>
      </c>
    </row>
    <row r="356" spans="1:11" x14ac:dyDescent="0.35">
      <c r="A356" s="2" t="s">
        <v>322</v>
      </c>
      <c r="B356" s="2" t="s">
        <v>323</v>
      </c>
      <c r="C356" s="2" t="s">
        <v>324</v>
      </c>
      <c r="D356" s="2" t="s">
        <v>16</v>
      </c>
      <c r="E356">
        <v>195</v>
      </c>
      <c r="F356" s="2" t="s">
        <v>11</v>
      </c>
      <c r="G356" s="2" t="s">
        <v>13</v>
      </c>
      <c r="H356" s="2" t="s">
        <v>10</v>
      </c>
      <c r="I356" s="2" t="s">
        <v>38</v>
      </c>
      <c r="J356" s="2" t="s">
        <v>14</v>
      </c>
      <c r="K356" s="2" t="s">
        <v>11</v>
      </c>
    </row>
    <row r="357" spans="1:11" x14ac:dyDescent="0.35">
      <c r="A357" s="2" t="s">
        <v>322</v>
      </c>
      <c r="B357" s="2" t="s">
        <v>323</v>
      </c>
      <c r="C357" s="2" t="s">
        <v>325</v>
      </c>
      <c r="D357" s="2" t="s">
        <v>16</v>
      </c>
      <c r="E357">
        <v>474</v>
      </c>
      <c r="F357" s="2" t="s">
        <v>11</v>
      </c>
      <c r="G357" s="2" t="s">
        <v>13</v>
      </c>
      <c r="H357" s="2" t="s">
        <v>10</v>
      </c>
      <c r="I357" s="2" t="s">
        <v>38</v>
      </c>
      <c r="J357" s="2" t="s">
        <v>14</v>
      </c>
      <c r="K357" s="2" t="s">
        <v>11</v>
      </c>
    </row>
    <row r="358" spans="1:11" x14ac:dyDescent="0.35">
      <c r="A358" s="2" t="s">
        <v>667</v>
      </c>
      <c r="B358" s="2" t="s">
        <v>668</v>
      </c>
      <c r="C358" s="2" t="s">
        <v>73</v>
      </c>
      <c r="D358" s="2" t="s">
        <v>16</v>
      </c>
      <c r="E358">
        <v>623</v>
      </c>
      <c r="F358" s="2" t="s">
        <v>10</v>
      </c>
      <c r="G358" s="2" t="s">
        <v>13</v>
      </c>
      <c r="H358" s="2" t="s">
        <v>13</v>
      </c>
      <c r="I358" s="2" t="s">
        <v>56</v>
      </c>
      <c r="J358" s="2" t="s">
        <v>261</v>
      </c>
      <c r="K358" s="2" t="s">
        <v>11</v>
      </c>
    </row>
    <row r="359" spans="1:11" x14ac:dyDescent="0.35">
      <c r="A359" s="2" t="s">
        <v>667</v>
      </c>
      <c r="B359" s="2" t="s">
        <v>668</v>
      </c>
      <c r="C359" s="2" t="s">
        <v>54</v>
      </c>
      <c r="D359" s="2" t="s">
        <v>16</v>
      </c>
      <c r="E359">
        <v>435</v>
      </c>
      <c r="F359" s="2" t="s">
        <v>10</v>
      </c>
      <c r="G359" s="2" t="s">
        <v>13</v>
      </c>
      <c r="H359" s="2" t="s">
        <v>13</v>
      </c>
      <c r="I359" s="2" t="s">
        <v>38</v>
      </c>
      <c r="J359" s="2" t="s">
        <v>261</v>
      </c>
      <c r="K359" s="2" t="s">
        <v>11</v>
      </c>
    </row>
    <row r="360" spans="1:11" x14ac:dyDescent="0.35">
      <c r="A360" s="2" t="s">
        <v>667</v>
      </c>
      <c r="B360" s="2" t="s">
        <v>668</v>
      </c>
      <c r="C360" s="2" t="s">
        <v>50</v>
      </c>
      <c r="D360" s="2" t="s">
        <v>16</v>
      </c>
      <c r="E360">
        <v>435</v>
      </c>
      <c r="F360" s="2" t="s">
        <v>10</v>
      </c>
      <c r="G360" s="2" t="s">
        <v>13</v>
      </c>
      <c r="H360" s="2" t="s">
        <v>13</v>
      </c>
      <c r="I360" s="2" t="s">
        <v>38</v>
      </c>
      <c r="J360" s="2" t="s">
        <v>261</v>
      </c>
      <c r="K360" s="2" t="s">
        <v>11</v>
      </c>
    </row>
    <row r="361" spans="1:11" x14ac:dyDescent="0.35">
      <c r="A361" s="2" t="s">
        <v>667</v>
      </c>
      <c r="B361" s="2" t="s">
        <v>668</v>
      </c>
      <c r="C361" s="2" t="s">
        <v>82</v>
      </c>
      <c r="D361" s="2" t="s">
        <v>16</v>
      </c>
      <c r="E361">
        <v>496</v>
      </c>
      <c r="F361" s="2" t="s">
        <v>10</v>
      </c>
      <c r="G361" s="2" t="s">
        <v>13</v>
      </c>
      <c r="H361" s="2" t="s">
        <v>13</v>
      </c>
      <c r="I361" s="2" t="s">
        <v>38</v>
      </c>
      <c r="J361" s="2" t="s">
        <v>261</v>
      </c>
      <c r="K361" s="2" t="s">
        <v>11</v>
      </c>
    </row>
    <row r="362" spans="1:11" x14ac:dyDescent="0.35">
      <c r="A362" s="2" t="s">
        <v>667</v>
      </c>
      <c r="B362" s="2" t="s">
        <v>668</v>
      </c>
      <c r="C362" s="2" t="s">
        <v>81</v>
      </c>
      <c r="D362" s="2" t="s">
        <v>16</v>
      </c>
      <c r="E362">
        <v>537</v>
      </c>
      <c r="F362" s="2" t="s">
        <v>10</v>
      </c>
      <c r="G362" s="2" t="s">
        <v>13</v>
      </c>
      <c r="H362" s="2" t="s">
        <v>13</v>
      </c>
      <c r="I362" s="2" t="s">
        <v>38</v>
      </c>
      <c r="J362" s="2" t="s">
        <v>261</v>
      </c>
      <c r="K362" s="2" t="s">
        <v>11</v>
      </c>
    </row>
    <row r="363" spans="1:11" x14ac:dyDescent="0.35">
      <c r="A363" s="2" t="s">
        <v>667</v>
      </c>
      <c r="B363" s="2" t="s">
        <v>668</v>
      </c>
      <c r="C363" s="2" t="s">
        <v>80</v>
      </c>
      <c r="D363" s="2" t="s">
        <v>35</v>
      </c>
      <c r="E363">
        <v>659</v>
      </c>
      <c r="F363" s="2" t="s">
        <v>10</v>
      </c>
      <c r="G363" s="2" t="s">
        <v>23</v>
      </c>
      <c r="H363" s="2" t="s">
        <v>13</v>
      </c>
      <c r="I363" s="2" t="s">
        <v>18</v>
      </c>
      <c r="J363" s="2" t="s">
        <v>1765</v>
      </c>
      <c r="K363" s="2" t="s">
        <v>11</v>
      </c>
    </row>
    <row r="364" spans="1:11" x14ac:dyDescent="0.35">
      <c r="A364" s="2" t="s">
        <v>667</v>
      </c>
      <c r="B364" s="2" t="s">
        <v>668</v>
      </c>
      <c r="C364" s="2" t="s">
        <v>78</v>
      </c>
      <c r="D364" s="2" t="s">
        <v>35</v>
      </c>
      <c r="E364">
        <v>662</v>
      </c>
      <c r="F364" s="2" t="s">
        <v>10</v>
      </c>
      <c r="G364" s="2" t="s">
        <v>23</v>
      </c>
      <c r="H364" s="2" t="s">
        <v>13</v>
      </c>
      <c r="I364" s="2" t="s">
        <v>18</v>
      </c>
      <c r="J364" s="2" t="s">
        <v>1765</v>
      </c>
      <c r="K364" s="2" t="s">
        <v>11</v>
      </c>
    </row>
    <row r="365" spans="1:11" x14ac:dyDescent="0.35">
      <c r="A365" s="2" t="s">
        <v>667</v>
      </c>
      <c r="B365" s="2" t="s">
        <v>668</v>
      </c>
      <c r="C365" s="2" t="s">
        <v>185</v>
      </c>
      <c r="D365" s="2" t="s">
        <v>35</v>
      </c>
      <c r="E365">
        <v>706</v>
      </c>
      <c r="F365" s="2" t="s">
        <v>10</v>
      </c>
      <c r="G365" s="2" t="s">
        <v>23</v>
      </c>
      <c r="H365" s="2" t="s">
        <v>13</v>
      </c>
      <c r="I365" s="2" t="s">
        <v>18</v>
      </c>
      <c r="J365" s="2" t="s">
        <v>1765</v>
      </c>
      <c r="K365" s="2" t="s">
        <v>11</v>
      </c>
    </row>
    <row r="366" spans="1:11" x14ac:dyDescent="0.35">
      <c r="A366" s="2" t="s">
        <v>667</v>
      </c>
      <c r="B366" s="2" t="s">
        <v>668</v>
      </c>
      <c r="C366" s="2" t="s">
        <v>34</v>
      </c>
      <c r="D366" s="2" t="s">
        <v>35</v>
      </c>
      <c r="E366">
        <v>620</v>
      </c>
      <c r="F366" s="2" t="s">
        <v>10</v>
      </c>
      <c r="G366" s="2" t="s">
        <v>23</v>
      </c>
      <c r="H366" s="2" t="s">
        <v>13</v>
      </c>
      <c r="I366" s="2" t="s">
        <v>18</v>
      </c>
      <c r="J366" s="2" t="s">
        <v>1765</v>
      </c>
      <c r="K366" s="2" t="s">
        <v>11</v>
      </c>
    </row>
    <row r="367" spans="1:11" x14ac:dyDescent="0.35">
      <c r="A367" s="2" t="s">
        <v>667</v>
      </c>
      <c r="B367" s="2" t="s">
        <v>668</v>
      </c>
      <c r="C367" s="2" t="s">
        <v>36</v>
      </c>
      <c r="D367" s="2" t="s">
        <v>16</v>
      </c>
      <c r="E367">
        <v>609</v>
      </c>
      <c r="F367" s="2" t="s">
        <v>10</v>
      </c>
      <c r="G367" s="2" t="s">
        <v>13</v>
      </c>
      <c r="H367" s="2" t="s">
        <v>13</v>
      </c>
      <c r="I367" s="2" t="s">
        <v>38</v>
      </c>
      <c r="J367" s="2" t="s">
        <v>261</v>
      </c>
      <c r="K367" s="2" t="s">
        <v>11</v>
      </c>
    </row>
    <row r="368" spans="1:11" x14ac:dyDescent="0.35">
      <c r="A368" s="2" t="s">
        <v>667</v>
      </c>
      <c r="B368" s="2" t="s">
        <v>668</v>
      </c>
      <c r="C368" s="2" t="s">
        <v>154</v>
      </c>
      <c r="D368" s="2" t="s">
        <v>16</v>
      </c>
      <c r="E368">
        <v>525</v>
      </c>
      <c r="F368" s="2" t="s">
        <v>10</v>
      </c>
      <c r="G368" s="2" t="s">
        <v>13</v>
      </c>
      <c r="H368" s="2" t="s">
        <v>13</v>
      </c>
      <c r="I368" s="2" t="s">
        <v>38</v>
      </c>
      <c r="J368" s="2" t="s">
        <v>261</v>
      </c>
      <c r="K368" s="2" t="s">
        <v>11</v>
      </c>
    </row>
    <row r="369" spans="1:11" x14ac:dyDescent="0.35">
      <c r="A369" s="2" t="s">
        <v>667</v>
      </c>
      <c r="B369" s="2" t="s">
        <v>668</v>
      </c>
      <c r="C369" s="2" t="s">
        <v>39</v>
      </c>
      <c r="D369" s="2" t="s">
        <v>16</v>
      </c>
      <c r="E369">
        <v>525</v>
      </c>
      <c r="F369" s="2" t="s">
        <v>10</v>
      </c>
      <c r="G369" s="2" t="s">
        <v>13</v>
      </c>
      <c r="H369" s="2" t="s">
        <v>13</v>
      </c>
      <c r="I369" s="2" t="s">
        <v>38</v>
      </c>
      <c r="J369" s="2" t="s">
        <v>261</v>
      </c>
      <c r="K369" s="2" t="s">
        <v>11</v>
      </c>
    </row>
    <row r="370" spans="1:11" x14ac:dyDescent="0.35">
      <c r="A370" s="2" t="s">
        <v>667</v>
      </c>
      <c r="B370" s="2" t="s">
        <v>668</v>
      </c>
      <c r="C370" s="2" t="s">
        <v>33</v>
      </c>
      <c r="D370" s="2" t="s">
        <v>16</v>
      </c>
      <c r="E370">
        <v>617</v>
      </c>
      <c r="F370" s="2" t="s">
        <v>10</v>
      </c>
      <c r="G370" s="2" t="s">
        <v>13</v>
      </c>
      <c r="H370" s="2" t="s">
        <v>13</v>
      </c>
      <c r="I370" s="2" t="s">
        <v>38</v>
      </c>
      <c r="J370" s="2" t="s">
        <v>261</v>
      </c>
      <c r="K370" s="2" t="s">
        <v>11</v>
      </c>
    </row>
    <row r="371" spans="1:11" x14ac:dyDescent="0.35">
      <c r="A371" s="2" t="s">
        <v>667</v>
      </c>
      <c r="B371" s="2" t="s">
        <v>668</v>
      </c>
      <c r="C371" s="2" t="s">
        <v>31</v>
      </c>
      <c r="D371" s="2" t="s">
        <v>16</v>
      </c>
      <c r="E371">
        <v>601</v>
      </c>
      <c r="F371" s="2" t="s">
        <v>10</v>
      </c>
      <c r="G371" s="2" t="s">
        <v>13</v>
      </c>
      <c r="H371" s="2" t="s">
        <v>13</v>
      </c>
      <c r="I371" s="2" t="s">
        <v>38</v>
      </c>
      <c r="J371" s="2" t="s">
        <v>261</v>
      </c>
      <c r="K371" s="2" t="s">
        <v>11</v>
      </c>
    </row>
    <row r="372" spans="1:11" x14ac:dyDescent="0.35">
      <c r="A372" s="2" t="s">
        <v>667</v>
      </c>
      <c r="B372" s="2" t="s">
        <v>668</v>
      </c>
      <c r="C372" s="2" t="s">
        <v>478</v>
      </c>
      <c r="D372" s="2" t="s">
        <v>16</v>
      </c>
      <c r="E372">
        <v>572</v>
      </c>
      <c r="F372" s="2" t="s">
        <v>10</v>
      </c>
      <c r="G372" s="2" t="s">
        <v>13</v>
      </c>
      <c r="H372" s="2" t="s">
        <v>13</v>
      </c>
      <c r="I372" s="2" t="s">
        <v>38</v>
      </c>
      <c r="J372" s="2" t="s">
        <v>261</v>
      </c>
      <c r="K372" s="2" t="s">
        <v>11</v>
      </c>
    </row>
    <row r="373" spans="1:11" x14ac:dyDescent="0.35">
      <c r="A373" s="2" t="s">
        <v>667</v>
      </c>
      <c r="B373" s="2" t="s">
        <v>668</v>
      </c>
      <c r="C373" s="2" t="s">
        <v>375</v>
      </c>
      <c r="D373" s="2" t="s">
        <v>16</v>
      </c>
      <c r="E373">
        <v>531</v>
      </c>
      <c r="F373" s="2" t="s">
        <v>10</v>
      </c>
      <c r="G373" s="2" t="s">
        <v>13</v>
      </c>
      <c r="H373" s="2" t="s">
        <v>13</v>
      </c>
      <c r="I373" s="2" t="s">
        <v>38</v>
      </c>
      <c r="J373" s="2" t="s">
        <v>261</v>
      </c>
      <c r="K373" s="2" t="s">
        <v>11</v>
      </c>
    </row>
    <row r="374" spans="1:11" x14ac:dyDescent="0.35">
      <c r="A374" s="2" t="s">
        <v>667</v>
      </c>
      <c r="B374" s="2" t="s">
        <v>668</v>
      </c>
      <c r="C374" s="2" t="s">
        <v>133</v>
      </c>
      <c r="D374" s="2" t="s">
        <v>16</v>
      </c>
      <c r="E374">
        <v>385</v>
      </c>
      <c r="F374" s="2" t="s">
        <v>10</v>
      </c>
      <c r="G374" s="2" t="s">
        <v>13</v>
      </c>
      <c r="H374" s="2" t="s">
        <v>13</v>
      </c>
      <c r="I374" s="2" t="s">
        <v>38</v>
      </c>
      <c r="J374" s="2" t="s">
        <v>261</v>
      </c>
      <c r="K374" s="2" t="s">
        <v>11</v>
      </c>
    </row>
    <row r="375" spans="1:11" x14ac:dyDescent="0.35">
      <c r="A375" s="2" t="s">
        <v>208</v>
      </c>
      <c r="B375" s="2" t="s">
        <v>663</v>
      </c>
      <c r="C375" s="2" t="s">
        <v>9</v>
      </c>
      <c r="D375" s="2" t="s">
        <v>16</v>
      </c>
      <c r="E375">
        <v>256</v>
      </c>
      <c r="F375" s="2" t="s">
        <v>13</v>
      </c>
      <c r="G375" s="2" t="s">
        <v>13</v>
      </c>
      <c r="H375" s="2" t="s">
        <v>13</v>
      </c>
      <c r="I375" s="2" t="s">
        <v>38</v>
      </c>
      <c r="J375" s="2" t="s">
        <v>14</v>
      </c>
      <c r="K375" s="2" t="s">
        <v>11</v>
      </c>
    </row>
    <row r="376" spans="1:11" x14ac:dyDescent="0.35">
      <c r="A376" s="2" t="s">
        <v>208</v>
      </c>
      <c r="B376" s="2" t="s">
        <v>663</v>
      </c>
      <c r="C376" s="2" t="s">
        <v>73</v>
      </c>
      <c r="D376" s="2" t="s">
        <v>16</v>
      </c>
      <c r="E376">
        <v>256</v>
      </c>
      <c r="F376" s="2" t="s">
        <v>13</v>
      </c>
      <c r="G376" s="2" t="s">
        <v>13</v>
      </c>
      <c r="H376" s="2" t="s">
        <v>13</v>
      </c>
      <c r="I376" s="2" t="s">
        <v>38</v>
      </c>
      <c r="J376" s="2" t="s">
        <v>14</v>
      </c>
      <c r="K376" s="2" t="s">
        <v>11</v>
      </c>
    </row>
    <row r="377" spans="1:11" x14ac:dyDescent="0.35">
      <c r="A377" s="2" t="s">
        <v>667</v>
      </c>
      <c r="B377" s="2" t="s">
        <v>669</v>
      </c>
      <c r="C377" s="2" t="s">
        <v>130</v>
      </c>
      <c r="D377" s="2" t="s">
        <v>16</v>
      </c>
      <c r="E377">
        <v>652</v>
      </c>
      <c r="F377" s="2" t="s">
        <v>13</v>
      </c>
      <c r="G377" s="2" t="s">
        <v>23</v>
      </c>
      <c r="H377" s="2" t="s">
        <v>13</v>
      </c>
      <c r="I377" s="2" t="s">
        <v>56</v>
      </c>
      <c r="J377" s="2" t="s">
        <v>14</v>
      </c>
      <c r="K377" s="2" t="s">
        <v>11</v>
      </c>
    </row>
    <row r="378" spans="1:11" x14ac:dyDescent="0.35">
      <c r="A378" s="2" t="s">
        <v>667</v>
      </c>
      <c r="B378" s="2" t="s">
        <v>669</v>
      </c>
      <c r="C378" s="2" t="s">
        <v>131</v>
      </c>
      <c r="D378" s="2" t="s">
        <v>16</v>
      </c>
      <c r="E378">
        <v>650</v>
      </c>
      <c r="F378" s="2" t="s">
        <v>13</v>
      </c>
      <c r="G378" s="2" t="s">
        <v>23</v>
      </c>
      <c r="H378" s="2" t="s">
        <v>13</v>
      </c>
      <c r="I378" s="2" t="s">
        <v>56</v>
      </c>
      <c r="J378" s="2" t="s">
        <v>14</v>
      </c>
      <c r="K378" s="2" t="s">
        <v>11</v>
      </c>
    </row>
    <row r="379" spans="1:11" x14ac:dyDescent="0.35">
      <c r="A379" s="2" t="s">
        <v>667</v>
      </c>
      <c r="B379" s="2" t="s">
        <v>669</v>
      </c>
      <c r="C379" s="2" t="s">
        <v>249</v>
      </c>
      <c r="D379" s="2" t="s">
        <v>16</v>
      </c>
      <c r="E379">
        <v>652</v>
      </c>
      <c r="F379" s="2" t="s">
        <v>13</v>
      </c>
      <c r="G379" s="2" t="s">
        <v>23</v>
      </c>
      <c r="H379" s="2" t="s">
        <v>13</v>
      </c>
      <c r="I379" s="2" t="s">
        <v>56</v>
      </c>
      <c r="J379" s="2" t="s">
        <v>14</v>
      </c>
      <c r="K379" s="2" t="s">
        <v>11</v>
      </c>
    </row>
    <row r="380" spans="1:11" x14ac:dyDescent="0.35">
      <c r="A380" s="2" t="s">
        <v>667</v>
      </c>
      <c r="B380" s="2" t="s">
        <v>669</v>
      </c>
      <c r="C380" s="2" t="s">
        <v>139</v>
      </c>
      <c r="D380" s="2" t="s">
        <v>16</v>
      </c>
      <c r="E380">
        <v>649</v>
      </c>
      <c r="F380" s="2" t="s">
        <v>13</v>
      </c>
      <c r="G380" s="2" t="s">
        <v>23</v>
      </c>
      <c r="H380" s="2" t="s">
        <v>13</v>
      </c>
      <c r="I380" s="2" t="s">
        <v>56</v>
      </c>
      <c r="J380" s="2" t="s">
        <v>14</v>
      </c>
      <c r="K380" s="2" t="s">
        <v>11</v>
      </c>
    </row>
    <row r="381" spans="1:11" x14ac:dyDescent="0.35">
      <c r="A381" s="2" t="s">
        <v>667</v>
      </c>
      <c r="B381" s="2" t="s">
        <v>669</v>
      </c>
      <c r="C381" s="2" t="s">
        <v>250</v>
      </c>
      <c r="D381" s="2" t="s">
        <v>16</v>
      </c>
      <c r="E381">
        <v>649</v>
      </c>
      <c r="F381" s="2" t="s">
        <v>13</v>
      </c>
      <c r="G381" s="2" t="s">
        <v>23</v>
      </c>
      <c r="H381" s="2" t="s">
        <v>13</v>
      </c>
      <c r="I381" s="2" t="s">
        <v>56</v>
      </c>
      <c r="J381" s="2" t="s">
        <v>14</v>
      </c>
      <c r="K381" s="2" t="s">
        <v>11</v>
      </c>
    </row>
    <row r="382" spans="1:11" x14ac:dyDescent="0.35">
      <c r="A382" s="2" t="s">
        <v>208</v>
      </c>
      <c r="B382" s="2" t="s">
        <v>646</v>
      </c>
      <c r="C382" s="2" t="s">
        <v>653</v>
      </c>
      <c r="D382" s="2" t="s">
        <v>35</v>
      </c>
      <c r="E382">
        <v>250</v>
      </c>
      <c r="F382" s="2" t="s">
        <v>13</v>
      </c>
      <c r="G382" s="2" t="s">
        <v>23</v>
      </c>
      <c r="H382" s="2" t="s">
        <v>13</v>
      </c>
      <c r="I382" s="2" t="s">
        <v>18</v>
      </c>
      <c r="J382" s="2" t="s">
        <v>1765</v>
      </c>
      <c r="K382" s="2" t="s">
        <v>11</v>
      </c>
    </row>
    <row r="383" spans="1:11" x14ac:dyDescent="0.35">
      <c r="A383" s="2" t="s">
        <v>208</v>
      </c>
      <c r="B383" s="2" t="s">
        <v>646</v>
      </c>
      <c r="C383" s="2" t="s">
        <v>649</v>
      </c>
      <c r="D383" s="2" t="s">
        <v>35</v>
      </c>
      <c r="E383">
        <v>267</v>
      </c>
      <c r="F383" s="2" t="s">
        <v>13</v>
      </c>
      <c r="G383" s="2" t="s">
        <v>23</v>
      </c>
      <c r="H383" s="2" t="s">
        <v>13</v>
      </c>
      <c r="I383" s="2" t="s">
        <v>18</v>
      </c>
      <c r="J383" s="2" t="s">
        <v>1765</v>
      </c>
      <c r="K383" s="2" t="s">
        <v>11</v>
      </c>
    </row>
    <row r="384" spans="1:11" x14ac:dyDescent="0.35">
      <c r="A384" s="2" t="s">
        <v>208</v>
      </c>
      <c r="B384" s="2" t="s">
        <v>646</v>
      </c>
      <c r="C384" s="2" t="s">
        <v>652</v>
      </c>
      <c r="D384" s="2" t="s">
        <v>35</v>
      </c>
      <c r="E384">
        <v>250</v>
      </c>
      <c r="F384" s="2" t="s">
        <v>13</v>
      </c>
      <c r="G384" s="2" t="s">
        <v>23</v>
      </c>
      <c r="H384" s="2" t="s">
        <v>13</v>
      </c>
      <c r="I384" s="2" t="s">
        <v>18</v>
      </c>
      <c r="J384" s="2" t="s">
        <v>1765</v>
      </c>
      <c r="K384" s="2" t="s">
        <v>11</v>
      </c>
    </row>
    <row r="385" spans="1:11" x14ac:dyDescent="0.35">
      <c r="A385" s="2" t="s">
        <v>208</v>
      </c>
      <c r="B385" s="2" t="s">
        <v>646</v>
      </c>
      <c r="C385" s="2" t="s">
        <v>648</v>
      </c>
      <c r="D385" s="2" t="s">
        <v>35</v>
      </c>
      <c r="E385">
        <v>267</v>
      </c>
      <c r="F385" s="2" t="s">
        <v>13</v>
      </c>
      <c r="G385" s="2" t="s">
        <v>23</v>
      </c>
      <c r="H385" s="2" t="s">
        <v>13</v>
      </c>
      <c r="I385" s="2" t="s">
        <v>18</v>
      </c>
      <c r="J385" s="2" t="s">
        <v>1765</v>
      </c>
      <c r="K385" s="2" t="s">
        <v>11</v>
      </c>
    </row>
    <row r="386" spans="1:11" x14ac:dyDescent="0.35">
      <c r="A386" s="2" t="s">
        <v>208</v>
      </c>
      <c r="B386" s="2" t="s">
        <v>646</v>
      </c>
      <c r="C386" s="2" t="s">
        <v>651</v>
      </c>
      <c r="D386" s="2" t="s">
        <v>35</v>
      </c>
      <c r="E386">
        <v>248</v>
      </c>
      <c r="F386" s="2" t="s">
        <v>13</v>
      </c>
      <c r="G386" s="2" t="s">
        <v>23</v>
      </c>
      <c r="H386" s="2" t="s">
        <v>13</v>
      </c>
      <c r="I386" s="2" t="s">
        <v>18</v>
      </c>
      <c r="J386" s="2" t="s">
        <v>1765</v>
      </c>
      <c r="K386" s="2" t="s">
        <v>11</v>
      </c>
    </row>
    <row r="387" spans="1:11" x14ac:dyDescent="0.35">
      <c r="A387" s="2" t="s">
        <v>208</v>
      </c>
      <c r="B387" s="2" t="s">
        <v>646</v>
      </c>
      <c r="C387" s="2" t="s">
        <v>647</v>
      </c>
      <c r="D387" s="2" t="s">
        <v>35</v>
      </c>
      <c r="E387">
        <v>267</v>
      </c>
      <c r="F387" s="2" t="s">
        <v>13</v>
      </c>
      <c r="G387" s="2" t="s">
        <v>23</v>
      </c>
      <c r="H387" s="2" t="s">
        <v>13</v>
      </c>
      <c r="I387" s="2" t="s">
        <v>18</v>
      </c>
      <c r="J387" s="2" t="s">
        <v>1765</v>
      </c>
      <c r="K387" s="2" t="s">
        <v>11</v>
      </c>
    </row>
    <row r="388" spans="1:11" x14ac:dyDescent="0.35">
      <c r="A388" s="2" t="s">
        <v>208</v>
      </c>
      <c r="B388" s="2" t="s">
        <v>646</v>
      </c>
      <c r="C388" s="2" t="s">
        <v>650</v>
      </c>
      <c r="D388" s="2" t="s">
        <v>35</v>
      </c>
      <c r="E388">
        <v>284</v>
      </c>
      <c r="F388" s="2" t="s">
        <v>13</v>
      </c>
      <c r="G388" s="2" t="s">
        <v>23</v>
      </c>
      <c r="H388" s="2" t="s">
        <v>13</v>
      </c>
      <c r="I388" s="2" t="s">
        <v>18</v>
      </c>
      <c r="J388" s="2" t="s">
        <v>1765</v>
      </c>
      <c r="K388" s="2" t="s">
        <v>11</v>
      </c>
    </row>
    <row r="389" spans="1:11" x14ac:dyDescent="0.35">
      <c r="A389" s="2" t="s">
        <v>208</v>
      </c>
      <c r="B389" s="2" t="s">
        <v>646</v>
      </c>
      <c r="C389" s="2" t="s">
        <v>645</v>
      </c>
      <c r="D389" s="2" t="s">
        <v>35</v>
      </c>
      <c r="E389">
        <v>269</v>
      </c>
      <c r="F389" s="2" t="s">
        <v>13</v>
      </c>
      <c r="G389" s="2" t="s">
        <v>23</v>
      </c>
      <c r="H389" s="2" t="s">
        <v>13</v>
      </c>
      <c r="I389" s="2" t="s">
        <v>18</v>
      </c>
      <c r="J389" s="2" t="s">
        <v>1765</v>
      </c>
      <c r="K389" s="2" t="s">
        <v>11</v>
      </c>
    </row>
    <row r="390" spans="1:11" x14ac:dyDescent="0.35">
      <c r="A390" s="2" t="s">
        <v>208</v>
      </c>
      <c r="B390" s="2" t="s">
        <v>1767</v>
      </c>
      <c r="C390" s="2" t="s">
        <v>41</v>
      </c>
      <c r="D390" s="2" t="s">
        <v>16</v>
      </c>
      <c r="E390">
        <v>101</v>
      </c>
      <c r="F390" s="2" t="s">
        <v>10</v>
      </c>
      <c r="G390" s="2" t="s">
        <v>13</v>
      </c>
      <c r="H390" s="2" t="s">
        <v>13</v>
      </c>
      <c r="I390" s="2" t="s">
        <v>18</v>
      </c>
      <c r="J390" s="2" t="s">
        <v>1765</v>
      </c>
      <c r="K390" s="2" t="s">
        <v>11</v>
      </c>
    </row>
    <row r="391" spans="1:11" x14ac:dyDescent="0.35">
      <c r="A391" s="2" t="s">
        <v>208</v>
      </c>
      <c r="B391" s="2" t="s">
        <v>1767</v>
      </c>
      <c r="C391" s="2" t="s">
        <v>139</v>
      </c>
      <c r="D391" s="2" t="s">
        <v>16</v>
      </c>
      <c r="E391">
        <v>171</v>
      </c>
      <c r="F391" s="2" t="s">
        <v>11</v>
      </c>
      <c r="G391" s="2" t="s">
        <v>12</v>
      </c>
      <c r="H391" s="2" t="s">
        <v>13</v>
      </c>
      <c r="I391" s="2" t="s">
        <v>18</v>
      </c>
      <c r="J391" s="2" t="s">
        <v>14</v>
      </c>
      <c r="K391" s="2" t="s">
        <v>11</v>
      </c>
    </row>
    <row r="392" spans="1:11" x14ac:dyDescent="0.35">
      <c r="A392" s="2" t="s">
        <v>208</v>
      </c>
      <c r="B392" s="2" t="s">
        <v>1767</v>
      </c>
      <c r="C392" s="2" t="s">
        <v>250</v>
      </c>
      <c r="D392" s="2" t="s">
        <v>16</v>
      </c>
      <c r="E392">
        <v>183</v>
      </c>
      <c r="F392" s="2" t="s">
        <v>11</v>
      </c>
      <c r="G392" s="2" t="s">
        <v>12</v>
      </c>
      <c r="H392" s="2" t="s">
        <v>13</v>
      </c>
      <c r="I392" s="2" t="s">
        <v>18</v>
      </c>
      <c r="J392" s="2" t="s">
        <v>14</v>
      </c>
      <c r="K392" s="2" t="s">
        <v>11</v>
      </c>
    </row>
    <row r="393" spans="1:11" x14ac:dyDescent="0.35">
      <c r="A393" s="2" t="s">
        <v>208</v>
      </c>
      <c r="B393" s="2" t="s">
        <v>1767</v>
      </c>
      <c r="C393" s="2" t="s">
        <v>140</v>
      </c>
      <c r="D393" s="2" t="s">
        <v>16</v>
      </c>
      <c r="E393">
        <v>173</v>
      </c>
      <c r="F393" s="2" t="s">
        <v>11</v>
      </c>
      <c r="G393" s="2" t="s">
        <v>12</v>
      </c>
      <c r="H393" s="2" t="s">
        <v>13</v>
      </c>
      <c r="I393" s="2" t="s">
        <v>18</v>
      </c>
      <c r="J393" s="2" t="s">
        <v>14</v>
      </c>
      <c r="K393" s="2" t="s">
        <v>11</v>
      </c>
    </row>
    <row r="394" spans="1:11" x14ac:dyDescent="0.35">
      <c r="A394" s="2" t="s">
        <v>208</v>
      </c>
      <c r="B394" s="2" t="s">
        <v>1767</v>
      </c>
      <c r="C394" s="2" t="s">
        <v>141</v>
      </c>
      <c r="D394" s="2" t="s">
        <v>16</v>
      </c>
      <c r="E394">
        <v>136</v>
      </c>
      <c r="F394" s="2" t="s">
        <v>11</v>
      </c>
      <c r="G394" s="2" t="s">
        <v>12</v>
      </c>
      <c r="H394" s="2" t="s">
        <v>13</v>
      </c>
      <c r="I394" s="2" t="s">
        <v>18</v>
      </c>
      <c r="J394" s="2" t="s">
        <v>14</v>
      </c>
      <c r="K394" s="2" t="s">
        <v>11</v>
      </c>
    </row>
    <row r="395" spans="1:11" x14ac:dyDescent="0.35">
      <c r="A395" s="2" t="s">
        <v>208</v>
      </c>
      <c r="B395" s="2" t="s">
        <v>1767</v>
      </c>
      <c r="C395" s="2" t="s">
        <v>482</v>
      </c>
      <c r="D395" s="2" t="s">
        <v>16</v>
      </c>
      <c r="E395">
        <v>122</v>
      </c>
      <c r="F395" s="2" t="s">
        <v>10</v>
      </c>
      <c r="G395" s="2" t="s">
        <v>12</v>
      </c>
      <c r="H395" s="2" t="s">
        <v>13</v>
      </c>
      <c r="I395" s="2" t="s">
        <v>18</v>
      </c>
      <c r="J395" s="2" t="s">
        <v>14</v>
      </c>
      <c r="K395" s="2" t="s">
        <v>11</v>
      </c>
    </row>
    <row r="396" spans="1:11" x14ac:dyDescent="0.35">
      <c r="A396" s="2" t="s">
        <v>208</v>
      </c>
      <c r="B396" s="2" t="s">
        <v>1767</v>
      </c>
      <c r="C396" s="2" t="s">
        <v>479</v>
      </c>
      <c r="D396" s="2" t="s">
        <v>16</v>
      </c>
      <c r="E396">
        <v>257</v>
      </c>
      <c r="F396" s="2" t="s">
        <v>10</v>
      </c>
      <c r="G396" s="2" t="s">
        <v>12</v>
      </c>
      <c r="H396" s="2" t="s">
        <v>13</v>
      </c>
      <c r="I396" s="2" t="s">
        <v>18</v>
      </c>
      <c r="J396" s="2" t="s">
        <v>14</v>
      </c>
      <c r="K396" s="2" t="s">
        <v>11</v>
      </c>
    </row>
    <row r="397" spans="1:11" x14ac:dyDescent="0.35">
      <c r="A397" s="2" t="s">
        <v>208</v>
      </c>
      <c r="B397" s="2" t="s">
        <v>1767</v>
      </c>
      <c r="C397" s="2" t="s">
        <v>189</v>
      </c>
      <c r="D397" s="2" t="s">
        <v>16</v>
      </c>
      <c r="E397">
        <v>226</v>
      </c>
      <c r="F397" s="2" t="s">
        <v>10</v>
      </c>
      <c r="G397" s="2" t="s">
        <v>12</v>
      </c>
      <c r="H397" s="2" t="s">
        <v>13</v>
      </c>
      <c r="I397" s="2" t="s">
        <v>18</v>
      </c>
      <c r="J397" s="2" t="s">
        <v>14</v>
      </c>
      <c r="K397" s="2" t="s">
        <v>11</v>
      </c>
    </row>
    <row r="398" spans="1:11" x14ac:dyDescent="0.35">
      <c r="A398" s="2" t="s">
        <v>208</v>
      </c>
      <c r="B398" s="2" t="s">
        <v>1767</v>
      </c>
      <c r="C398" s="2" t="s">
        <v>662</v>
      </c>
      <c r="D398" s="2" t="s">
        <v>16</v>
      </c>
      <c r="E398">
        <v>174</v>
      </c>
      <c r="F398" s="2" t="s">
        <v>10</v>
      </c>
      <c r="G398" s="2" t="s">
        <v>12</v>
      </c>
      <c r="H398" s="2" t="s">
        <v>13</v>
      </c>
      <c r="I398" s="2" t="s">
        <v>18</v>
      </c>
      <c r="J398" s="2" t="s">
        <v>14</v>
      </c>
      <c r="K398" s="2" t="s">
        <v>11</v>
      </c>
    </row>
    <row r="399" spans="1:11" x14ac:dyDescent="0.35">
      <c r="A399" s="2" t="s">
        <v>208</v>
      </c>
      <c r="B399" s="2" t="s">
        <v>1767</v>
      </c>
      <c r="C399" s="2" t="s">
        <v>502</v>
      </c>
      <c r="D399" s="2" t="s">
        <v>16</v>
      </c>
      <c r="E399">
        <v>168</v>
      </c>
      <c r="F399" s="2" t="s">
        <v>10</v>
      </c>
      <c r="G399" s="2" t="s">
        <v>12</v>
      </c>
      <c r="H399" s="2" t="s">
        <v>13</v>
      </c>
      <c r="I399" s="2" t="s">
        <v>18</v>
      </c>
      <c r="J399" s="2" t="s">
        <v>14</v>
      </c>
      <c r="K399" s="2" t="s">
        <v>11</v>
      </c>
    </row>
    <row r="400" spans="1:11" x14ac:dyDescent="0.35">
      <c r="A400" s="2" t="s">
        <v>208</v>
      </c>
      <c r="B400" s="2" t="s">
        <v>1767</v>
      </c>
      <c r="C400" s="2" t="s">
        <v>661</v>
      </c>
      <c r="D400" s="2" t="s">
        <v>16</v>
      </c>
      <c r="E400">
        <v>284</v>
      </c>
      <c r="F400" s="2" t="s">
        <v>10</v>
      </c>
      <c r="G400" s="2" t="s">
        <v>12</v>
      </c>
      <c r="H400" s="2" t="s">
        <v>13</v>
      </c>
      <c r="I400" s="2" t="s">
        <v>18</v>
      </c>
      <c r="J400" s="2" t="s">
        <v>14</v>
      </c>
      <c r="K400" s="2" t="s">
        <v>11</v>
      </c>
    </row>
    <row r="401" spans="1:11" x14ac:dyDescent="0.35">
      <c r="A401" s="2" t="s">
        <v>208</v>
      </c>
      <c r="B401" s="2" t="s">
        <v>1767</v>
      </c>
      <c r="C401" s="2" t="s">
        <v>501</v>
      </c>
      <c r="D401" s="2" t="s">
        <v>16</v>
      </c>
      <c r="E401">
        <v>229</v>
      </c>
      <c r="F401" s="2" t="s">
        <v>10</v>
      </c>
      <c r="G401" s="2" t="s">
        <v>12</v>
      </c>
      <c r="H401" s="2" t="s">
        <v>13</v>
      </c>
      <c r="I401" s="2" t="s">
        <v>18</v>
      </c>
      <c r="J401" s="2" t="s">
        <v>14</v>
      </c>
      <c r="K401" s="2" t="s">
        <v>11</v>
      </c>
    </row>
    <row r="402" spans="1:11" x14ac:dyDescent="0.35">
      <c r="A402" s="2" t="s">
        <v>208</v>
      </c>
      <c r="B402" s="2" t="s">
        <v>1767</v>
      </c>
      <c r="C402" s="2" t="s">
        <v>83</v>
      </c>
      <c r="D402" s="2" t="s">
        <v>16</v>
      </c>
      <c r="E402">
        <v>222</v>
      </c>
      <c r="F402" s="2" t="s">
        <v>10</v>
      </c>
      <c r="G402" s="2" t="s">
        <v>12</v>
      </c>
      <c r="H402" s="2" t="s">
        <v>13</v>
      </c>
      <c r="I402" s="2" t="s">
        <v>18</v>
      </c>
      <c r="J402" s="2" t="s">
        <v>14</v>
      </c>
      <c r="K402" s="2" t="s">
        <v>11</v>
      </c>
    </row>
    <row r="403" spans="1:11" x14ac:dyDescent="0.35">
      <c r="A403" s="2" t="s">
        <v>208</v>
      </c>
      <c r="B403" s="2" t="s">
        <v>1767</v>
      </c>
      <c r="C403" s="2" t="s">
        <v>308</v>
      </c>
      <c r="D403" s="2" t="s">
        <v>16</v>
      </c>
      <c r="E403">
        <v>220</v>
      </c>
      <c r="F403" s="2" t="s">
        <v>10</v>
      </c>
      <c r="G403" s="2" t="s">
        <v>12</v>
      </c>
      <c r="H403" s="2" t="s">
        <v>13</v>
      </c>
      <c r="I403" s="2" t="s">
        <v>18</v>
      </c>
      <c r="J403" s="2" t="s">
        <v>14</v>
      </c>
      <c r="K403" s="2" t="s">
        <v>11</v>
      </c>
    </row>
    <row r="404" spans="1:11" x14ac:dyDescent="0.35">
      <c r="A404" s="2" t="s">
        <v>208</v>
      </c>
      <c r="B404" s="2" t="s">
        <v>1767</v>
      </c>
      <c r="C404" s="2" t="s">
        <v>307</v>
      </c>
      <c r="D404" s="2" t="s">
        <v>16</v>
      </c>
      <c r="E404">
        <v>204</v>
      </c>
      <c r="F404" s="2" t="s">
        <v>10</v>
      </c>
      <c r="G404" s="2" t="s">
        <v>12</v>
      </c>
      <c r="H404" s="2" t="s">
        <v>13</v>
      </c>
      <c r="I404" s="2" t="s">
        <v>18</v>
      </c>
      <c r="J404" s="2" t="s">
        <v>14</v>
      </c>
      <c r="K404" s="2" t="s">
        <v>11</v>
      </c>
    </row>
    <row r="405" spans="1:11" x14ac:dyDescent="0.35">
      <c r="A405" s="2" t="s">
        <v>208</v>
      </c>
      <c r="B405" s="2" t="s">
        <v>1767</v>
      </c>
      <c r="C405" s="2" t="s">
        <v>96</v>
      </c>
      <c r="D405" s="2" t="s">
        <v>16</v>
      </c>
      <c r="E405">
        <v>120</v>
      </c>
      <c r="F405" s="2" t="s">
        <v>10</v>
      </c>
      <c r="G405" s="2" t="s">
        <v>12</v>
      </c>
      <c r="H405" s="2" t="s">
        <v>13</v>
      </c>
      <c r="I405" s="2" t="s">
        <v>18</v>
      </c>
      <c r="J405" s="2" t="s">
        <v>14</v>
      </c>
      <c r="K405" s="2" t="s">
        <v>11</v>
      </c>
    </row>
    <row r="406" spans="1:11" x14ac:dyDescent="0.35">
      <c r="A406" s="2" t="s">
        <v>208</v>
      </c>
      <c r="B406" s="2" t="s">
        <v>1767</v>
      </c>
      <c r="C406" s="2" t="s">
        <v>95</v>
      </c>
      <c r="D406" s="2" t="s">
        <v>16</v>
      </c>
      <c r="E406">
        <v>113</v>
      </c>
      <c r="F406" s="2" t="s">
        <v>10</v>
      </c>
      <c r="G406" s="2" t="s">
        <v>12</v>
      </c>
      <c r="H406" s="2" t="s">
        <v>13</v>
      </c>
      <c r="I406" s="2" t="s">
        <v>18</v>
      </c>
      <c r="J406" s="2" t="s">
        <v>14</v>
      </c>
      <c r="K406" s="2" t="s">
        <v>11</v>
      </c>
    </row>
    <row r="407" spans="1:11" x14ac:dyDescent="0.35">
      <c r="A407" s="2" t="s">
        <v>208</v>
      </c>
      <c r="B407" s="2" t="s">
        <v>1767</v>
      </c>
      <c r="C407" s="2" t="s">
        <v>92</v>
      </c>
      <c r="D407" s="2" t="s">
        <v>16</v>
      </c>
      <c r="E407">
        <v>114</v>
      </c>
      <c r="F407" s="2" t="s">
        <v>10</v>
      </c>
      <c r="G407" s="2" t="s">
        <v>12</v>
      </c>
      <c r="H407" s="2" t="s">
        <v>13</v>
      </c>
      <c r="I407" s="2" t="s">
        <v>18</v>
      </c>
      <c r="J407" s="2" t="s">
        <v>14</v>
      </c>
      <c r="K407" s="2" t="s">
        <v>11</v>
      </c>
    </row>
    <row r="408" spans="1:11" x14ac:dyDescent="0.35">
      <c r="A408" s="2" t="s">
        <v>208</v>
      </c>
      <c r="B408" s="2" t="s">
        <v>1767</v>
      </c>
      <c r="C408" s="2" t="s">
        <v>93</v>
      </c>
      <c r="D408" s="2" t="s">
        <v>16</v>
      </c>
      <c r="E408">
        <v>155</v>
      </c>
      <c r="F408" s="2" t="s">
        <v>10</v>
      </c>
      <c r="G408" s="2" t="s">
        <v>12</v>
      </c>
      <c r="H408" s="2" t="s">
        <v>13</v>
      </c>
      <c r="I408" s="2" t="s">
        <v>18</v>
      </c>
      <c r="J408" s="2" t="s">
        <v>14</v>
      </c>
      <c r="K408" s="2" t="s">
        <v>11</v>
      </c>
    </row>
    <row r="409" spans="1:11" x14ac:dyDescent="0.35">
      <c r="A409" s="2" t="s">
        <v>208</v>
      </c>
      <c r="B409" s="2" t="s">
        <v>1767</v>
      </c>
      <c r="C409" s="2" t="s">
        <v>330</v>
      </c>
      <c r="D409" s="2" t="s">
        <v>16</v>
      </c>
      <c r="E409">
        <v>150</v>
      </c>
      <c r="F409" s="2" t="s">
        <v>10</v>
      </c>
      <c r="G409" s="2" t="s">
        <v>12</v>
      </c>
      <c r="H409" s="2" t="s">
        <v>13</v>
      </c>
      <c r="I409" s="2" t="s">
        <v>18</v>
      </c>
      <c r="J409" s="2" t="s">
        <v>14</v>
      </c>
      <c r="K409" s="2" t="s">
        <v>11</v>
      </c>
    </row>
    <row r="410" spans="1:11" x14ac:dyDescent="0.35">
      <c r="A410" s="2" t="s">
        <v>208</v>
      </c>
      <c r="B410" s="2" t="s">
        <v>1767</v>
      </c>
      <c r="C410" s="2" t="s">
        <v>91</v>
      </c>
      <c r="D410" s="2" t="s">
        <v>16</v>
      </c>
      <c r="E410">
        <v>105</v>
      </c>
      <c r="F410" s="2" t="s">
        <v>10</v>
      </c>
      <c r="G410" s="2" t="s">
        <v>13</v>
      </c>
      <c r="H410" s="2" t="s">
        <v>10</v>
      </c>
      <c r="I410" s="2" t="s">
        <v>18</v>
      </c>
      <c r="J410" s="2" t="s">
        <v>14</v>
      </c>
      <c r="K410" s="2" t="s">
        <v>11</v>
      </c>
    </row>
    <row r="411" spans="1:11" x14ac:dyDescent="0.35">
      <c r="A411" s="2" t="s">
        <v>208</v>
      </c>
      <c r="B411" s="2" t="s">
        <v>1767</v>
      </c>
      <c r="C411" s="2" t="s">
        <v>89</v>
      </c>
      <c r="D411" s="2" t="s">
        <v>16</v>
      </c>
      <c r="E411">
        <v>52</v>
      </c>
      <c r="F411" s="2" t="s">
        <v>11</v>
      </c>
      <c r="G411" s="2" t="s">
        <v>13</v>
      </c>
      <c r="H411" s="2" t="s">
        <v>13</v>
      </c>
      <c r="I411" s="2" t="s">
        <v>38</v>
      </c>
      <c r="J411" s="2" t="s">
        <v>14</v>
      </c>
      <c r="K411" s="2" t="s">
        <v>11</v>
      </c>
    </row>
    <row r="412" spans="1:11" x14ac:dyDescent="0.35">
      <c r="A412" s="2" t="s">
        <v>208</v>
      </c>
      <c r="B412" s="2" t="s">
        <v>1767</v>
      </c>
      <c r="C412" s="2" t="s">
        <v>1596</v>
      </c>
      <c r="D412" s="2" t="s">
        <v>16</v>
      </c>
      <c r="E412">
        <v>97</v>
      </c>
      <c r="F412" s="2" t="s">
        <v>11</v>
      </c>
      <c r="G412" s="2" t="s">
        <v>13</v>
      </c>
      <c r="H412" s="2" t="s">
        <v>10</v>
      </c>
      <c r="I412" s="2" t="s">
        <v>18</v>
      </c>
      <c r="J412" s="2" t="s">
        <v>14</v>
      </c>
      <c r="K412" s="2" t="s">
        <v>11</v>
      </c>
    </row>
    <row r="413" spans="1:11" x14ac:dyDescent="0.35">
      <c r="A413" s="2" t="s">
        <v>208</v>
      </c>
      <c r="B413" s="2" t="s">
        <v>1767</v>
      </c>
      <c r="C413" s="2" t="s">
        <v>656</v>
      </c>
      <c r="D413" s="2" t="s">
        <v>16</v>
      </c>
      <c r="E413">
        <v>102</v>
      </c>
      <c r="F413" s="2" t="s">
        <v>10</v>
      </c>
      <c r="G413" s="2" t="s">
        <v>12</v>
      </c>
      <c r="H413" s="2" t="s">
        <v>13</v>
      </c>
      <c r="I413" s="2" t="s">
        <v>18</v>
      </c>
      <c r="J413" s="2" t="s">
        <v>14</v>
      </c>
      <c r="K413" s="2" t="s">
        <v>11</v>
      </c>
    </row>
    <row r="414" spans="1:11" x14ac:dyDescent="0.35">
      <c r="A414" s="2" t="s">
        <v>208</v>
      </c>
      <c r="B414" s="2" t="s">
        <v>1767</v>
      </c>
      <c r="C414" s="2" t="s">
        <v>658</v>
      </c>
      <c r="D414" s="2" t="s">
        <v>16</v>
      </c>
      <c r="E414">
        <v>106</v>
      </c>
      <c r="F414" s="2" t="s">
        <v>10</v>
      </c>
      <c r="G414" s="2" t="s">
        <v>12</v>
      </c>
      <c r="H414" s="2" t="s">
        <v>13</v>
      </c>
      <c r="I414" s="2" t="s">
        <v>18</v>
      </c>
      <c r="J414" s="2" t="s">
        <v>14</v>
      </c>
      <c r="K414" s="2" t="s">
        <v>11</v>
      </c>
    </row>
    <row r="415" spans="1:11" x14ac:dyDescent="0.35">
      <c r="A415" s="2" t="s">
        <v>208</v>
      </c>
      <c r="B415" s="2" t="s">
        <v>1767</v>
      </c>
      <c r="C415" s="2" t="s">
        <v>657</v>
      </c>
      <c r="D415" s="2" t="s">
        <v>16</v>
      </c>
      <c r="E415">
        <v>151</v>
      </c>
      <c r="F415" s="2" t="s">
        <v>10</v>
      </c>
      <c r="G415" s="2" t="s">
        <v>12</v>
      </c>
      <c r="H415" s="2" t="s">
        <v>13</v>
      </c>
      <c r="I415" s="2" t="s">
        <v>18</v>
      </c>
      <c r="J415" s="2" t="s">
        <v>14</v>
      </c>
      <c r="K415" s="2" t="s">
        <v>11</v>
      </c>
    </row>
    <row r="416" spans="1:11" x14ac:dyDescent="0.35">
      <c r="A416" s="2" t="s">
        <v>208</v>
      </c>
      <c r="B416" s="2" t="s">
        <v>1767</v>
      </c>
      <c r="C416" s="2" t="s">
        <v>659</v>
      </c>
      <c r="D416" s="2" t="s">
        <v>16</v>
      </c>
      <c r="E416">
        <v>106</v>
      </c>
      <c r="F416" s="2" t="s">
        <v>10</v>
      </c>
      <c r="G416" s="2" t="s">
        <v>12</v>
      </c>
      <c r="H416" s="2" t="s">
        <v>13</v>
      </c>
      <c r="I416" s="2" t="s">
        <v>18</v>
      </c>
      <c r="J416" s="2" t="s">
        <v>14</v>
      </c>
      <c r="K416" s="2" t="s">
        <v>11</v>
      </c>
    </row>
    <row r="417" spans="1:11" x14ac:dyDescent="0.35">
      <c r="A417" s="2" t="s">
        <v>208</v>
      </c>
      <c r="B417" s="2" t="s">
        <v>1767</v>
      </c>
      <c r="C417" s="2" t="s">
        <v>660</v>
      </c>
      <c r="D417" s="2" t="s">
        <v>16</v>
      </c>
      <c r="E417">
        <v>95</v>
      </c>
      <c r="F417" s="2" t="s">
        <v>10</v>
      </c>
      <c r="G417" s="2" t="s">
        <v>23</v>
      </c>
      <c r="H417" s="2" t="s">
        <v>13</v>
      </c>
      <c r="I417" s="2" t="s">
        <v>18</v>
      </c>
      <c r="J417" s="2" t="s">
        <v>14</v>
      </c>
      <c r="K417" s="2" t="s">
        <v>11</v>
      </c>
    </row>
    <row r="418" spans="1:11" x14ac:dyDescent="0.35">
      <c r="A418" s="2" t="s">
        <v>795</v>
      </c>
      <c r="B418" s="2" t="s">
        <v>798</v>
      </c>
      <c r="C418" s="2" t="s">
        <v>540</v>
      </c>
      <c r="D418" s="2" t="s">
        <v>16</v>
      </c>
      <c r="E418">
        <v>125</v>
      </c>
      <c r="F418" s="2" t="s">
        <v>13</v>
      </c>
      <c r="G418" s="2" t="s">
        <v>13</v>
      </c>
      <c r="H418" s="2" t="s">
        <v>13</v>
      </c>
      <c r="I418" s="2" t="s">
        <v>38</v>
      </c>
      <c r="J418" s="2" t="s">
        <v>1116</v>
      </c>
      <c r="K418" s="2" t="s">
        <v>10</v>
      </c>
    </row>
    <row r="419" spans="1:11" x14ac:dyDescent="0.35">
      <c r="A419" s="2" t="s">
        <v>475</v>
      </c>
      <c r="B419" s="2" t="s">
        <v>476</v>
      </c>
      <c r="C419" s="2" t="s">
        <v>19</v>
      </c>
      <c r="D419" s="2" t="s">
        <v>16</v>
      </c>
      <c r="E419">
        <v>102</v>
      </c>
      <c r="F419" s="2" t="s">
        <v>10</v>
      </c>
      <c r="G419" s="2" t="s">
        <v>23</v>
      </c>
      <c r="H419" s="2" t="s">
        <v>13</v>
      </c>
      <c r="I419" s="2" t="s">
        <v>18</v>
      </c>
      <c r="J419" s="2" t="s">
        <v>1116</v>
      </c>
      <c r="K419" s="2" t="s">
        <v>11</v>
      </c>
    </row>
    <row r="420" spans="1:11" x14ac:dyDescent="0.35">
      <c r="A420" s="2" t="s">
        <v>475</v>
      </c>
      <c r="B420" s="2" t="s">
        <v>476</v>
      </c>
      <c r="C420" s="2" t="s">
        <v>9</v>
      </c>
      <c r="D420" s="2" t="s">
        <v>16</v>
      </c>
      <c r="E420">
        <v>102</v>
      </c>
      <c r="F420" s="2" t="s">
        <v>10</v>
      </c>
      <c r="G420" s="2" t="s">
        <v>23</v>
      </c>
      <c r="H420" s="2" t="s">
        <v>13</v>
      </c>
      <c r="I420" s="2" t="s">
        <v>18</v>
      </c>
      <c r="J420" s="2" t="s">
        <v>401</v>
      </c>
      <c r="K420" s="2" t="s">
        <v>11</v>
      </c>
    </row>
    <row r="421" spans="1:11" x14ac:dyDescent="0.35">
      <c r="A421" s="2" t="s">
        <v>475</v>
      </c>
      <c r="B421" s="2" t="s">
        <v>476</v>
      </c>
      <c r="C421" s="2" t="s">
        <v>375</v>
      </c>
      <c r="D421" s="2" t="s">
        <v>16</v>
      </c>
      <c r="E421">
        <v>345</v>
      </c>
      <c r="F421" s="2" t="s">
        <v>10</v>
      </c>
      <c r="G421" s="2" t="s">
        <v>23</v>
      </c>
      <c r="H421" s="2" t="s">
        <v>13</v>
      </c>
      <c r="I421" s="2" t="s">
        <v>18</v>
      </c>
      <c r="J421" s="2" t="s">
        <v>1116</v>
      </c>
      <c r="K421" s="2" t="s">
        <v>11</v>
      </c>
    </row>
    <row r="422" spans="1:11" x14ac:dyDescent="0.35">
      <c r="A422" s="2" t="s">
        <v>475</v>
      </c>
      <c r="B422" s="2" t="s">
        <v>476</v>
      </c>
      <c r="C422" s="2" t="s">
        <v>133</v>
      </c>
      <c r="D422" s="2" t="s">
        <v>16</v>
      </c>
      <c r="E422">
        <v>375</v>
      </c>
      <c r="F422" s="2" t="s">
        <v>11</v>
      </c>
      <c r="G422" s="2" t="s">
        <v>23</v>
      </c>
      <c r="H422" s="2" t="s">
        <v>13</v>
      </c>
      <c r="I422" s="2" t="s">
        <v>18</v>
      </c>
      <c r="J422" s="2" t="s">
        <v>1116</v>
      </c>
      <c r="K422" s="2" t="s">
        <v>11</v>
      </c>
    </row>
    <row r="423" spans="1:11" x14ac:dyDescent="0.35">
      <c r="A423" s="2" t="s">
        <v>475</v>
      </c>
      <c r="B423" s="2" t="s">
        <v>476</v>
      </c>
      <c r="C423" s="2" t="s">
        <v>132</v>
      </c>
      <c r="D423" s="2" t="s">
        <v>16</v>
      </c>
      <c r="E423">
        <v>433</v>
      </c>
      <c r="F423" s="2" t="s">
        <v>10</v>
      </c>
      <c r="G423" s="2" t="s">
        <v>23</v>
      </c>
      <c r="H423" s="2" t="s">
        <v>13</v>
      </c>
      <c r="I423" s="2" t="s">
        <v>18</v>
      </c>
      <c r="J423" s="2" t="s">
        <v>1116</v>
      </c>
      <c r="K423" s="2" t="s">
        <v>11</v>
      </c>
    </row>
    <row r="424" spans="1:11" x14ac:dyDescent="0.35">
      <c r="A424" s="2" t="s">
        <v>475</v>
      </c>
      <c r="B424" s="2" t="s">
        <v>476</v>
      </c>
      <c r="C424" s="2" t="s">
        <v>86</v>
      </c>
      <c r="D424" s="2" t="s">
        <v>16</v>
      </c>
      <c r="E424">
        <v>372</v>
      </c>
      <c r="F424" s="2" t="s">
        <v>11</v>
      </c>
      <c r="G424" s="2" t="s">
        <v>23</v>
      </c>
      <c r="H424" s="2" t="s">
        <v>13</v>
      </c>
      <c r="I424" s="2" t="s">
        <v>18</v>
      </c>
      <c r="J424" s="2" t="s">
        <v>1116</v>
      </c>
      <c r="K424" s="2" t="s">
        <v>11</v>
      </c>
    </row>
    <row r="425" spans="1:11" x14ac:dyDescent="0.35">
      <c r="A425" s="2" t="s">
        <v>475</v>
      </c>
      <c r="B425" s="2" t="s">
        <v>476</v>
      </c>
      <c r="C425" s="2" t="s">
        <v>134</v>
      </c>
      <c r="D425" s="2" t="s">
        <v>16</v>
      </c>
      <c r="E425">
        <v>372</v>
      </c>
      <c r="F425" s="2" t="s">
        <v>11</v>
      </c>
      <c r="G425" s="2" t="s">
        <v>23</v>
      </c>
      <c r="H425" s="2" t="s">
        <v>13</v>
      </c>
      <c r="I425" s="2" t="s">
        <v>18</v>
      </c>
      <c r="J425" s="2" t="s">
        <v>1116</v>
      </c>
      <c r="K425" s="2" t="s">
        <v>11</v>
      </c>
    </row>
    <row r="426" spans="1:11" x14ac:dyDescent="0.35">
      <c r="A426" s="2" t="s">
        <v>475</v>
      </c>
      <c r="B426" s="2" t="s">
        <v>476</v>
      </c>
      <c r="C426" s="2" t="s">
        <v>135</v>
      </c>
      <c r="D426" s="2" t="s">
        <v>16</v>
      </c>
      <c r="E426">
        <v>372</v>
      </c>
      <c r="F426" s="2" t="s">
        <v>11</v>
      </c>
      <c r="G426" s="2" t="s">
        <v>23</v>
      </c>
      <c r="H426" s="2" t="s">
        <v>13</v>
      </c>
      <c r="I426" s="2" t="s">
        <v>18</v>
      </c>
      <c r="J426" s="2" t="s">
        <v>1116</v>
      </c>
      <c r="K426" s="2" t="s">
        <v>11</v>
      </c>
    </row>
    <row r="427" spans="1:11" x14ac:dyDescent="0.35">
      <c r="A427" s="2" t="s">
        <v>475</v>
      </c>
      <c r="B427" s="2" t="s">
        <v>476</v>
      </c>
      <c r="C427" s="2" t="s">
        <v>126</v>
      </c>
      <c r="D427" s="2" t="s">
        <v>16</v>
      </c>
      <c r="E427">
        <v>372</v>
      </c>
      <c r="F427" s="2" t="s">
        <v>11</v>
      </c>
      <c r="G427" s="2" t="s">
        <v>23</v>
      </c>
      <c r="H427" s="2" t="s">
        <v>13</v>
      </c>
      <c r="I427" s="2" t="s">
        <v>18</v>
      </c>
      <c r="J427" s="2" t="s">
        <v>1116</v>
      </c>
      <c r="K427" s="2" t="s">
        <v>11</v>
      </c>
    </row>
    <row r="428" spans="1:11" x14ac:dyDescent="0.35">
      <c r="A428" s="2" t="s">
        <v>475</v>
      </c>
      <c r="B428" s="2" t="s">
        <v>476</v>
      </c>
      <c r="C428" s="2" t="s">
        <v>481</v>
      </c>
      <c r="D428" s="2" t="s">
        <v>16</v>
      </c>
      <c r="E428">
        <v>350</v>
      </c>
      <c r="F428" s="2" t="s">
        <v>11</v>
      </c>
      <c r="G428" s="2" t="s">
        <v>23</v>
      </c>
      <c r="H428" s="2" t="s">
        <v>13</v>
      </c>
      <c r="I428" s="2" t="s">
        <v>18</v>
      </c>
      <c r="J428" s="2" t="s">
        <v>1116</v>
      </c>
      <c r="K428" s="2" t="s">
        <v>11</v>
      </c>
    </row>
    <row r="429" spans="1:11" x14ac:dyDescent="0.35">
      <c r="A429" s="2" t="s">
        <v>475</v>
      </c>
      <c r="B429" s="2" t="s">
        <v>476</v>
      </c>
      <c r="C429" s="2" t="s">
        <v>128</v>
      </c>
      <c r="D429" s="2" t="s">
        <v>16</v>
      </c>
      <c r="E429">
        <v>350</v>
      </c>
      <c r="F429" s="2" t="s">
        <v>11</v>
      </c>
      <c r="G429" s="2" t="s">
        <v>23</v>
      </c>
      <c r="H429" s="2" t="s">
        <v>13</v>
      </c>
      <c r="I429" s="2" t="s">
        <v>18</v>
      </c>
      <c r="J429" s="2" t="s">
        <v>1116</v>
      </c>
      <c r="K429" s="2" t="s">
        <v>11</v>
      </c>
    </row>
    <row r="430" spans="1:11" x14ac:dyDescent="0.35">
      <c r="A430" s="2" t="s">
        <v>475</v>
      </c>
      <c r="B430" s="2" t="s">
        <v>476</v>
      </c>
      <c r="C430" s="2" t="s">
        <v>129</v>
      </c>
      <c r="D430" s="2" t="s">
        <v>16</v>
      </c>
      <c r="E430">
        <v>350</v>
      </c>
      <c r="F430" s="2" t="s">
        <v>11</v>
      </c>
      <c r="G430" s="2" t="s">
        <v>23</v>
      </c>
      <c r="H430" s="2" t="s">
        <v>13</v>
      </c>
      <c r="I430" s="2" t="s">
        <v>18</v>
      </c>
      <c r="J430" s="2" t="s">
        <v>1116</v>
      </c>
      <c r="K430" s="2" t="s">
        <v>11</v>
      </c>
    </row>
    <row r="431" spans="1:11" x14ac:dyDescent="0.35">
      <c r="A431" s="2" t="s">
        <v>475</v>
      </c>
      <c r="B431" s="2" t="s">
        <v>476</v>
      </c>
      <c r="C431" s="2" t="s">
        <v>127</v>
      </c>
      <c r="D431" s="2" t="s">
        <v>16</v>
      </c>
      <c r="E431">
        <v>350</v>
      </c>
      <c r="F431" s="2" t="s">
        <v>11</v>
      </c>
      <c r="G431" s="2" t="s">
        <v>23</v>
      </c>
      <c r="H431" s="2" t="s">
        <v>13</v>
      </c>
      <c r="I431" s="2" t="s">
        <v>18</v>
      </c>
      <c r="J431" s="2" t="s">
        <v>1116</v>
      </c>
      <c r="K431" s="2" t="s">
        <v>11</v>
      </c>
    </row>
    <row r="432" spans="1:11" x14ac:dyDescent="0.35">
      <c r="A432" s="2" t="s">
        <v>475</v>
      </c>
      <c r="B432" s="2" t="s">
        <v>476</v>
      </c>
      <c r="C432" s="2" t="s">
        <v>130</v>
      </c>
      <c r="D432" s="2" t="s">
        <v>16</v>
      </c>
      <c r="E432">
        <v>353</v>
      </c>
      <c r="F432" s="2" t="s">
        <v>11</v>
      </c>
      <c r="G432" s="2" t="s">
        <v>23</v>
      </c>
      <c r="H432" s="2" t="s">
        <v>13</v>
      </c>
      <c r="I432" s="2" t="s">
        <v>18</v>
      </c>
      <c r="J432" s="2" t="s">
        <v>1116</v>
      </c>
      <c r="K432" s="2" t="s">
        <v>11</v>
      </c>
    </row>
    <row r="433" spans="1:11" x14ac:dyDescent="0.35">
      <c r="A433" s="2" t="s">
        <v>475</v>
      </c>
      <c r="B433" s="2" t="s">
        <v>476</v>
      </c>
      <c r="C433" s="2" t="s">
        <v>131</v>
      </c>
      <c r="D433" s="2" t="s">
        <v>16</v>
      </c>
      <c r="E433">
        <v>386</v>
      </c>
      <c r="F433" s="2" t="s">
        <v>11</v>
      </c>
      <c r="G433" s="2" t="s">
        <v>23</v>
      </c>
      <c r="H433" s="2" t="s">
        <v>13</v>
      </c>
      <c r="I433" s="2" t="s">
        <v>18</v>
      </c>
      <c r="J433" s="2" t="s">
        <v>1116</v>
      </c>
      <c r="K433" s="2" t="s">
        <v>11</v>
      </c>
    </row>
    <row r="434" spans="1:11" x14ac:dyDescent="0.35">
      <c r="A434" s="2" t="s">
        <v>475</v>
      </c>
      <c r="B434" s="2" t="s">
        <v>476</v>
      </c>
      <c r="C434" s="2" t="s">
        <v>249</v>
      </c>
      <c r="D434" s="2" t="s">
        <v>16</v>
      </c>
      <c r="E434">
        <v>389</v>
      </c>
      <c r="F434" s="2" t="s">
        <v>11</v>
      </c>
      <c r="G434" s="2" t="s">
        <v>23</v>
      </c>
      <c r="H434" s="2" t="s">
        <v>13</v>
      </c>
      <c r="I434" s="2" t="s">
        <v>18</v>
      </c>
      <c r="J434" s="2" t="s">
        <v>1116</v>
      </c>
      <c r="K434" s="2" t="s">
        <v>11</v>
      </c>
    </row>
    <row r="435" spans="1:11" x14ac:dyDescent="0.35">
      <c r="A435" s="2" t="s">
        <v>475</v>
      </c>
      <c r="B435" s="2" t="s">
        <v>476</v>
      </c>
      <c r="C435" s="2" t="s">
        <v>139</v>
      </c>
      <c r="D435" s="2" t="s">
        <v>16</v>
      </c>
      <c r="E435">
        <v>389</v>
      </c>
      <c r="F435" s="2" t="s">
        <v>11</v>
      </c>
      <c r="G435" s="2" t="s">
        <v>23</v>
      </c>
      <c r="H435" s="2" t="s">
        <v>13</v>
      </c>
      <c r="I435" s="2" t="s">
        <v>18</v>
      </c>
      <c r="J435" s="2" t="s">
        <v>1116</v>
      </c>
      <c r="K435" s="2" t="s">
        <v>11</v>
      </c>
    </row>
    <row r="436" spans="1:11" x14ac:dyDescent="0.35">
      <c r="A436" s="2" t="s">
        <v>475</v>
      </c>
      <c r="B436" s="2" t="s">
        <v>476</v>
      </c>
      <c r="C436" s="2" t="s">
        <v>250</v>
      </c>
      <c r="D436" s="2" t="s">
        <v>16</v>
      </c>
      <c r="E436">
        <v>347</v>
      </c>
      <c r="F436" s="2" t="s">
        <v>11</v>
      </c>
      <c r="G436" s="2" t="s">
        <v>23</v>
      </c>
      <c r="H436" s="2" t="s">
        <v>13</v>
      </c>
      <c r="I436" s="2" t="s">
        <v>18</v>
      </c>
      <c r="J436" s="2" t="s">
        <v>1116</v>
      </c>
      <c r="K436" s="2" t="s">
        <v>11</v>
      </c>
    </row>
    <row r="437" spans="1:11" x14ac:dyDescent="0.35">
      <c r="A437" s="2" t="s">
        <v>475</v>
      </c>
      <c r="B437" s="2" t="s">
        <v>476</v>
      </c>
      <c r="C437" s="2" t="s">
        <v>140</v>
      </c>
      <c r="D437" s="2" t="s">
        <v>16</v>
      </c>
      <c r="E437">
        <v>443</v>
      </c>
      <c r="F437" s="2" t="s">
        <v>11</v>
      </c>
      <c r="G437" s="2" t="s">
        <v>23</v>
      </c>
      <c r="H437" s="2" t="s">
        <v>13</v>
      </c>
      <c r="I437" s="2" t="s">
        <v>18</v>
      </c>
      <c r="J437" s="2" t="s">
        <v>1116</v>
      </c>
      <c r="K437" s="2" t="s">
        <v>11</v>
      </c>
    </row>
    <row r="438" spans="1:11" x14ac:dyDescent="0.35">
      <c r="A438" s="2" t="s">
        <v>475</v>
      </c>
      <c r="B438" s="2" t="s">
        <v>476</v>
      </c>
      <c r="C438" s="2" t="s">
        <v>141</v>
      </c>
      <c r="D438" s="2" t="s">
        <v>16</v>
      </c>
      <c r="E438">
        <v>399</v>
      </c>
      <c r="F438" s="2" t="s">
        <v>11</v>
      </c>
      <c r="G438" s="2" t="s">
        <v>23</v>
      </c>
      <c r="H438" s="2" t="s">
        <v>13</v>
      </c>
      <c r="I438" s="2" t="s">
        <v>18</v>
      </c>
      <c r="J438" s="2" t="s">
        <v>1116</v>
      </c>
      <c r="K438" s="2" t="s">
        <v>11</v>
      </c>
    </row>
    <row r="439" spans="1:11" x14ac:dyDescent="0.35">
      <c r="A439" s="2" t="s">
        <v>475</v>
      </c>
      <c r="B439" s="2" t="s">
        <v>476</v>
      </c>
      <c r="C439" s="2" t="s">
        <v>482</v>
      </c>
      <c r="D439" s="2" t="s">
        <v>16</v>
      </c>
      <c r="E439">
        <v>391</v>
      </c>
      <c r="F439" s="2" t="s">
        <v>11</v>
      </c>
      <c r="G439" s="2" t="s">
        <v>23</v>
      </c>
      <c r="H439" s="2" t="s">
        <v>13</v>
      </c>
      <c r="I439" s="2" t="s">
        <v>18</v>
      </c>
      <c r="J439" s="2" t="s">
        <v>1116</v>
      </c>
      <c r="K439" s="2" t="s">
        <v>11</v>
      </c>
    </row>
    <row r="440" spans="1:11" x14ac:dyDescent="0.35">
      <c r="A440" s="2" t="s">
        <v>475</v>
      </c>
      <c r="B440" s="2" t="s">
        <v>476</v>
      </c>
      <c r="C440" s="2" t="s">
        <v>479</v>
      </c>
      <c r="D440" s="2" t="s">
        <v>16</v>
      </c>
      <c r="E440">
        <v>445</v>
      </c>
      <c r="F440" s="2" t="s">
        <v>11</v>
      </c>
      <c r="G440" s="2" t="s">
        <v>23</v>
      </c>
      <c r="H440" s="2" t="s">
        <v>13</v>
      </c>
      <c r="I440" s="2" t="s">
        <v>18</v>
      </c>
      <c r="J440" s="2" t="s">
        <v>1116</v>
      </c>
      <c r="K440" s="2" t="s">
        <v>11</v>
      </c>
    </row>
    <row r="441" spans="1:11" x14ac:dyDescent="0.35">
      <c r="A441" s="2" t="s">
        <v>475</v>
      </c>
      <c r="B441" s="2" t="s">
        <v>476</v>
      </c>
      <c r="C441" s="2" t="s">
        <v>189</v>
      </c>
      <c r="D441" s="2" t="s">
        <v>16</v>
      </c>
      <c r="E441">
        <v>486</v>
      </c>
      <c r="F441" s="2" t="s">
        <v>11</v>
      </c>
      <c r="G441" s="2" t="s">
        <v>23</v>
      </c>
      <c r="H441" s="2" t="s">
        <v>13</v>
      </c>
      <c r="I441" s="2" t="s">
        <v>18</v>
      </c>
      <c r="J441" s="2" t="s">
        <v>1116</v>
      </c>
      <c r="K441" s="2" t="s">
        <v>11</v>
      </c>
    </row>
    <row r="442" spans="1:11" x14ac:dyDescent="0.35">
      <c r="A442" s="2" t="s">
        <v>475</v>
      </c>
      <c r="B442" s="2" t="s">
        <v>476</v>
      </c>
      <c r="C442" s="2" t="s">
        <v>188</v>
      </c>
      <c r="D442" s="2" t="s">
        <v>16</v>
      </c>
      <c r="E442">
        <v>557</v>
      </c>
      <c r="F442" s="2" t="s">
        <v>11</v>
      </c>
      <c r="G442" s="2" t="s">
        <v>23</v>
      </c>
      <c r="H442" s="2" t="s">
        <v>13</v>
      </c>
      <c r="I442" s="2" t="s">
        <v>18</v>
      </c>
      <c r="J442" s="2" t="s">
        <v>1116</v>
      </c>
      <c r="K442" s="2" t="s">
        <v>11</v>
      </c>
    </row>
    <row r="443" spans="1:11" x14ac:dyDescent="0.35">
      <c r="A443" s="2" t="s">
        <v>475</v>
      </c>
      <c r="B443" s="2" t="s">
        <v>476</v>
      </c>
      <c r="C443" s="2" t="s">
        <v>187</v>
      </c>
      <c r="D443" s="2" t="s">
        <v>16</v>
      </c>
      <c r="E443">
        <v>529</v>
      </c>
      <c r="F443" s="2" t="s">
        <v>11</v>
      </c>
      <c r="G443" s="2" t="s">
        <v>23</v>
      </c>
      <c r="H443" s="2" t="s">
        <v>13</v>
      </c>
      <c r="I443" s="2" t="s">
        <v>18</v>
      </c>
      <c r="J443" s="2" t="s">
        <v>1116</v>
      </c>
      <c r="K443" s="2" t="s">
        <v>11</v>
      </c>
    </row>
    <row r="444" spans="1:11" x14ac:dyDescent="0.35">
      <c r="A444" s="2" t="s">
        <v>475</v>
      </c>
      <c r="B444" s="2" t="s">
        <v>476</v>
      </c>
      <c r="C444" s="2" t="s">
        <v>480</v>
      </c>
      <c r="D444" s="2" t="s">
        <v>16</v>
      </c>
      <c r="E444">
        <v>490</v>
      </c>
      <c r="F444" s="2" t="s">
        <v>11</v>
      </c>
      <c r="G444" s="2" t="s">
        <v>23</v>
      </c>
      <c r="H444" s="2" t="s">
        <v>13</v>
      </c>
      <c r="I444" s="2" t="s">
        <v>18</v>
      </c>
      <c r="J444" s="2" t="s">
        <v>1116</v>
      </c>
      <c r="K444" s="2" t="s">
        <v>11</v>
      </c>
    </row>
    <row r="445" spans="1:11" x14ac:dyDescent="0.35">
      <c r="A445" s="2" t="s">
        <v>475</v>
      </c>
      <c r="B445" s="2" t="s">
        <v>476</v>
      </c>
      <c r="C445" s="2" t="s">
        <v>424</v>
      </c>
      <c r="D445" s="2" t="s">
        <v>16</v>
      </c>
      <c r="E445">
        <v>490</v>
      </c>
      <c r="F445" s="2" t="s">
        <v>11</v>
      </c>
      <c r="G445" s="2" t="s">
        <v>23</v>
      </c>
      <c r="H445" s="2" t="s">
        <v>13</v>
      </c>
      <c r="I445" s="2" t="s">
        <v>18</v>
      </c>
      <c r="J445" s="2" t="s">
        <v>1116</v>
      </c>
      <c r="K445" s="2" t="s">
        <v>11</v>
      </c>
    </row>
    <row r="446" spans="1:11" x14ac:dyDescent="0.35">
      <c r="A446" s="2" t="s">
        <v>475</v>
      </c>
      <c r="B446" s="2" t="s">
        <v>476</v>
      </c>
      <c r="C446" s="2" t="s">
        <v>1727</v>
      </c>
      <c r="D446" s="2" t="s">
        <v>16</v>
      </c>
      <c r="E446">
        <v>314</v>
      </c>
      <c r="F446" s="2" t="s">
        <v>11</v>
      </c>
      <c r="G446" s="2" t="s">
        <v>13</v>
      </c>
      <c r="H446" s="2" t="s">
        <v>10</v>
      </c>
      <c r="I446" s="2" t="s">
        <v>18</v>
      </c>
      <c r="J446" s="2" t="s">
        <v>1116</v>
      </c>
      <c r="K446" s="2" t="s">
        <v>11</v>
      </c>
    </row>
    <row r="447" spans="1:11" x14ac:dyDescent="0.35">
      <c r="A447" s="2" t="s">
        <v>475</v>
      </c>
      <c r="B447" s="2" t="s">
        <v>476</v>
      </c>
      <c r="C447" s="2" t="s">
        <v>1728</v>
      </c>
      <c r="D447" s="2" t="s">
        <v>16</v>
      </c>
      <c r="E447">
        <v>236</v>
      </c>
      <c r="F447" s="2" t="s">
        <v>11</v>
      </c>
      <c r="G447" s="2" t="s">
        <v>13</v>
      </c>
      <c r="H447" s="2" t="s">
        <v>10</v>
      </c>
      <c r="I447" s="2" t="s">
        <v>18</v>
      </c>
      <c r="J447" s="2" t="s">
        <v>1116</v>
      </c>
      <c r="K447" s="2" t="s">
        <v>11</v>
      </c>
    </row>
    <row r="448" spans="1:11" x14ac:dyDescent="0.35">
      <c r="A448" s="2" t="s">
        <v>475</v>
      </c>
      <c r="B448" s="2" t="s">
        <v>476</v>
      </c>
      <c r="C448" s="2" t="s">
        <v>1683</v>
      </c>
      <c r="D448" s="2" t="s">
        <v>16</v>
      </c>
      <c r="E448">
        <v>184</v>
      </c>
      <c r="F448" s="2" t="s">
        <v>10</v>
      </c>
      <c r="G448" s="2" t="s">
        <v>23</v>
      </c>
      <c r="H448" s="2" t="s">
        <v>13</v>
      </c>
      <c r="I448" s="2" t="s">
        <v>18</v>
      </c>
      <c r="J448" s="2" t="s">
        <v>1116</v>
      </c>
      <c r="K448" s="2" t="s">
        <v>11</v>
      </c>
    </row>
    <row r="449" spans="1:11" x14ac:dyDescent="0.35">
      <c r="A449" s="2" t="s">
        <v>475</v>
      </c>
      <c r="B449" s="2" t="s">
        <v>476</v>
      </c>
      <c r="C449" s="2" t="s">
        <v>477</v>
      </c>
      <c r="D449" s="2" t="s">
        <v>16</v>
      </c>
      <c r="E449">
        <v>154</v>
      </c>
      <c r="F449" s="2" t="s">
        <v>11</v>
      </c>
      <c r="G449" s="2" t="s">
        <v>23</v>
      </c>
      <c r="H449" s="2" t="s">
        <v>13</v>
      </c>
      <c r="I449" s="2" t="s">
        <v>18</v>
      </c>
      <c r="J449" s="2" t="s">
        <v>1116</v>
      </c>
      <c r="K449" s="2" t="s">
        <v>11</v>
      </c>
    </row>
    <row r="450" spans="1:11" x14ac:dyDescent="0.35">
      <c r="A450" s="2" t="s">
        <v>393</v>
      </c>
      <c r="B450" s="2" t="s">
        <v>395</v>
      </c>
      <c r="C450" s="2" t="s">
        <v>23</v>
      </c>
      <c r="D450" s="2" t="s">
        <v>16</v>
      </c>
      <c r="E450">
        <v>300</v>
      </c>
      <c r="F450" s="2" t="s">
        <v>11</v>
      </c>
      <c r="G450" s="2" t="s">
        <v>13</v>
      </c>
      <c r="H450" s="2" t="s">
        <v>13</v>
      </c>
      <c r="I450" s="2" t="s">
        <v>38</v>
      </c>
      <c r="J450" s="2" t="s">
        <v>1116</v>
      </c>
      <c r="K450" s="2" t="s">
        <v>11</v>
      </c>
    </row>
    <row r="451" spans="1:11" x14ac:dyDescent="0.35">
      <c r="A451" s="2" t="s">
        <v>393</v>
      </c>
      <c r="B451" s="2" t="s">
        <v>395</v>
      </c>
      <c r="C451" s="2" t="s">
        <v>12</v>
      </c>
      <c r="D451" s="2" t="s">
        <v>16</v>
      </c>
      <c r="E451">
        <v>591</v>
      </c>
      <c r="F451" s="2" t="s">
        <v>11</v>
      </c>
      <c r="G451" s="2" t="s">
        <v>23</v>
      </c>
      <c r="H451" s="2" t="s">
        <v>13</v>
      </c>
      <c r="I451" s="2" t="s">
        <v>56</v>
      </c>
      <c r="J451" s="2" t="s">
        <v>1116</v>
      </c>
      <c r="K451" s="2" t="s">
        <v>11</v>
      </c>
    </row>
    <row r="452" spans="1:11" x14ac:dyDescent="0.35">
      <c r="A452" s="2" t="s">
        <v>542</v>
      </c>
      <c r="B452" s="2" t="s">
        <v>544</v>
      </c>
      <c r="C452" s="2" t="s">
        <v>82</v>
      </c>
      <c r="D452" s="2" t="s">
        <v>16</v>
      </c>
      <c r="E452">
        <v>462</v>
      </c>
      <c r="F452" s="2" t="s">
        <v>10</v>
      </c>
      <c r="G452" s="2" t="s">
        <v>23</v>
      </c>
      <c r="H452" s="2" t="s">
        <v>13</v>
      </c>
      <c r="I452" s="2" t="s">
        <v>18</v>
      </c>
      <c r="J452" s="2" t="s">
        <v>14</v>
      </c>
      <c r="K452" s="2" t="s">
        <v>11</v>
      </c>
    </row>
    <row r="453" spans="1:11" x14ac:dyDescent="0.35">
      <c r="A453" s="2" t="s">
        <v>542</v>
      </c>
      <c r="B453" s="2" t="s">
        <v>544</v>
      </c>
      <c r="C453" s="2" t="s">
        <v>81</v>
      </c>
      <c r="D453" s="2" t="s">
        <v>16</v>
      </c>
      <c r="E453">
        <v>390</v>
      </c>
      <c r="F453" s="2" t="s">
        <v>11</v>
      </c>
      <c r="G453" s="2" t="s">
        <v>23</v>
      </c>
      <c r="H453" s="2" t="s">
        <v>13</v>
      </c>
      <c r="I453" s="2" t="s">
        <v>18</v>
      </c>
      <c r="J453" s="2" t="s">
        <v>14</v>
      </c>
      <c r="K453" s="2" t="s">
        <v>11</v>
      </c>
    </row>
    <row r="454" spans="1:11" x14ac:dyDescent="0.35">
      <c r="A454" s="2" t="s">
        <v>542</v>
      </c>
      <c r="B454" s="2" t="s">
        <v>544</v>
      </c>
      <c r="C454" s="2" t="s">
        <v>80</v>
      </c>
      <c r="D454" s="2" t="s">
        <v>16</v>
      </c>
      <c r="E454">
        <v>320</v>
      </c>
      <c r="F454" s="2" t="s">
        <v>11</v>
      </c>
      <c r="G454" s="2" t="s">
        <v>12</v>
      </c>
      <c r="H454" s="2" t="s">
        <v>13</v>
      </c>
      <c r="I454" s="2" t="s">
        <v>18</v>
      </c>
      <c r="J454" s="2" t="s">
        <v>14</v>
      </c>
      <c r="K454" s="2" t="s">
        <v>11</v>
      </c>
    </row>
    <row r="455" spans="1:11" x14ac:dyDescent="0.35">
      <c r="A455" s="2" t="s">
        <v>542</v>
      </c>
      <c r="B455" s="2" t="s">
        <v>544</v>
      </c>
      <c r="C455" s="2" t="s">
        <v>78</v>
      </c>
      <c r="D455" s="2" t="s">
        <v>16</v>
      </c>
      <c r="E455">
        <v>280</v>
      </c>
      <c r="F455" s="2" t="s">
        <v>10</v>
      </c>
      <c r="G455" s="2" t="s">
        <v>12</v>
      </c>
      <c r="H455" s="2" t="s">
        <v>13</v>
      </c>
      <c r="I455" s="2" t="s">
        <v>18</v>
      </c>
      <c r="J455" s="2" t="s">
        <v>14</v>
      </c>
      <c r="K455" s="2" t="s">
        <v>11</v>
      </c>
    </row>
    <row r="456" spans="1:11" x14ac:dyDescent="0.35">
      <c r="A456" s="2" t="s">
        <v>542</v>
      </c>
      <c r="B456" s="2" t="s">
        <v>544</v>
      </c>
      <c r="C456" s="2" t="s">
        <v>185</v>
      </c>
      <c r="D456" s="2" t="s">
        <v>16</v>
      </c>
      <c r="E456">
        <v>300</v>
      </c>
      <c r="F456" s="2" t="s">
        <v>10</v>
      </c>
      <c r="G456" s="2" t="s">
        <v>12</v>
      </c>
      <c r="H456" s="2" t="s">
        <v>13</v>
      </c>
      <c r="I456" s="2" t="s">
        <v>18</v>
      </c>
      <c r="J456" s="2" t="s">
        <v>401</v>
      </c>
      <c r="K456" s="2" t="s">
        <v>11</v>
      </c>
    </row>
    <row r="457" spans="1:11" x14ac:dyDescent="0.35">
      <c r="A457" s="2" t="s">
        <v>542</v>
      </c>
      <c r="B457" s="2" t="s">
        <v>544</v>
      </c>
      <c r="C457" s="2" t="s">
        <v>375</v>
      </c>
      <c r="D457" s="2" t="s">
        <v>16</v>
      </c>
      <c r="E457">
        <v>433</v>
      </c>
      <c r="F457" s="2" t="s">
        <v>13</v>
      </c>
      <c r="G457" s="2" t="s">
        <v>13</v>
      </c>
      <c r="H457" s="2" t="s">
        <v>13</v>
      </c>
      <c r="I457" s="2" t="s">
        <v>38</v>
      </c>
      <c r="J457" s="2" t="s">
        <v>1116</v>
      </c>
      <c r="K457" s="2" t="s">
        <v>11</v>
      </c>
    </row>
    <row r="458" spans="1:11" x14ac:dyDescent="0.35">
      <c r="A458" s="2" t="s">
        <v>542</v>
      </c>
      <c r="B458" s="2" t="s">
        <v>544</v>
      </c>
      <c r="C458" s="2" t="s">
        <v>133</v>
      </c>
      <c r="D458" s="2" t="s">
        <v>16</v>
      </c>
      <c r="E458">
        <v>282</v>
      </c>
      <c r="F458" s="2" t="s">
        <v>13</v>
      </c>
      <c r="G458" s="2" t="s">
        <v>13</v>
      </c>
      <c r="H458" s="2" t="s">
        <v>13</v>
      </c>
      <c r="I458" s="2" t="s">
        <v>38</v>
      </c>
      <c r="J458" s="2" t="s">
        <v>1116</v>
      </c>
      <c r="K458" s="2" t="s">
        <v>11</v>
      </c>
    </row>
    <row r="459" spans="1:11" x14ac:dyDescent="0.35">
      <c r="A459" s="2" t="s">
        <v>542</v>
      </c>
      <c r="B459" s="2" t="s">
        <v>544</v>
      </c>
      <c r="C459" s="2" t="s">
        <v>132</v>
      </c>
      <c r="D459" s="2" t="s">
        <v>16</v>
      </c>
      <c r="E459">
        <v>393</v>
      </c>
      <c r="F459" s="2" t="s">
        <v>13</v>
      </c>
      <c r="G459" s="2" t="s">
        <v>13</v>
      </c>
      <c r="H459" s="2" t="s">
        <v>13</v>
      </c>
      <c r="I459" s="2" t="s">
        <v>38</v>
      </c>
      <c r="J459" s="2" t="s">
        <v>1116</v>
      </c>
      <c r="K459" s="2" t="s">
        <v>11</v>
      </c>
    </row>
    <row r="460" spans="1:11" x14ac:dyDescent="0.35">
      <c r="A460" s="2" t="s">
        <v>522</v>
      </c>
      <c r="B460" s="2" t="s">
        <v>524</v>
      </c>
      <c r="C460" s="2" t="s">
        <v>330</v>
      </c>
      <c r="D460" s="2" t="s">
        <v>16</v>
      </c>
      <c r="E460">
        <v>421</v>
      </c>
      <c r="F460" s="2" t="s">
        <v>13</v>
      </c>
      <c r="G460" s="2" t="s">
        <v>13</v>
      </c>
      <c r="H460" s="2" t="s">
        <v>13</v>
      </c>
      <c r="I460" s="2" t="s">
        <v>18</v>
      </c>
      <c r="J460" s="2" t="s">
        <v>145</v>
      </c>
      <c r="K460" s="2" t="s">
        <v>11</v>
      </c>
    </row>
    <row r="461" spans="1:11" x14ac:dyDescent="0.35">
      <c r="A461" s="2" t="s">
        <v>522</v>
      </c>
      <c r="B461" s="2" t="s">
        <v>524</v>
      </c>
      <c r="C461" s="2" t="s">
        <v>87</v>
      </c>
      <c r="D461" s="2" t="s">
        <v>16</v>
      </c>
      <c r="E461">
        <v>216</v>
      </c>
      <c r="F461" s="2" t="s">
        <v>13</v>
      </c>
      <c r="G461" s="2" t="s">
        <v>13</v>
      </c>
      <c r="H461" s="2" t="s">
        <v>13</v>
      </c>
      <c r="I461" s="2" t="s">
        <v>18</v>
      </c>
      <c r="J461" s="2" t="s">
        <v>145</v>
      </c>
      <c r="K461" s="2" t="s">
        <v>11</v>
      </c>
    </row>
    <row r="462" spans="1:11" x14ac:dyDescent="0.35">
      <c r="A462" s="2" t="s">
        <v>522</v>
      </c>
      <c r="B462" s="2" t="s">
        <v>524</v>
      </c>
      <c r="C462" s="2" t="s">
        <v>88</v>
      </c>
      <c r="D462" s="2" t="s">
        <v>16</v>
      </c>
      <c r="E462">
        <v>218</v>
      </c>
      <c r="F462" s="2" t="s">
        <v>13</v>
      </c>
      <c r="G462" s="2" t="s">
        <v>13</v>
      </c>
      <c r="H462" s="2" t="s">
        <v>13</v>
      </c>
      <c r="I462" s="2" t="s">
        <v>18</v>
      </c>
      <c r="J462" s="2" t="s">
        <v>145</v>
      </c>
      <c r="K462" s="2" t="s">
        <v>11</v>
      </c>
    </row>
    <row r="463" spans="1:11" x14ac:dyDescent="0.35">
      <c r="A463" s="2" t="s">
        <v>522</v>
      </c>
      <c r="B463" s="2" t="s">
        <v>524</v>
      </c>
      <c r="C463" s="2" t="s">
        <v>90</v>
      </c>
      <c r="D463" s="2" t="s">
        <v>16</v>
      </c>
      <c r="E463">
        <v>257</v>
      </c>
      <c r="F463" s="2" t="s">
        <v>13</v>
      </c>
      <c r="G463" s="2" t="s">
        <v>13</v>
      </c>
      <c r="H463" s="2" t="s">
        <v>13</v>
      </c>
      <c r="I463" s="2" t="s">
        <v>18</v>
      </c>
      <c r="J463" s="2" t="s">
        <v>145</v>
      </c>
      <c r="K463" s="2" t="s">
        <v>11</v>
      </c>
    </row>
    <row r="464" spans="1:11" x14ac:dyDescent="0.35">
      <c r="A464" s="2" t="s">
        <v>522</v>
      </c>
      <c r="B464" s="2" t="s">
        <v>524</v>
      </c>
      <c r="C464" s="2" t="s">
        <v>101</v>
      </c>
      <c r="D464" s="2" t="s">
        <v>16</v>
      </c>
      <c r="E464">
        <v>162</v>
      </c>
      <c r="F464" s="2" t="s">
        <v>10</v>
      </c>
      <c r="G464" s="2" t="s">
        <v>23</v>
      </c>
      <c r="H464" s="2" t="s">
        <v>13</v>
      </c>
      <c r="I464" s="2" t="s">
        <v>18</v>
      </c>
      <c r="J464" s="2" t="s">
        <v>1116</v>
      </c>
      <c r="K464" s="2" t="s">
        <v>11</v>
      </c>
    </row>
    <row r="465" spans="1:11" x14ac:dyDescent="0.35">
      <c r="A465" s="2" t="s">
        <v>522</v>
      </c>
      <c r="B465" s="2" t="s">
        <v>524</v>
      </c>
      <c r="C465" s="2" t="s">
        <v>94</v>
      </c>
      <c r="D465" s="2" t="s">
        <v>16</v>
      </c>
      <c r="E465">
        <v>162</v>
      </c>
      <c r="F465" s="2" t="s">
        <v>11</v>
      </c>
      <c r="G465" s="2" t="s">
        <v>23</v>
      </c>
      <c r="H465" s="2" t="s">
        <v>13</v>
      </c>
      <c r="I465" s="2" t="s">
        <v>18</v>
      </c>
      <c r="J465" s="2" t="s">
        <v>1116</v>
      </c>
      <c r="K465" s="2" t="s">
        <v>11</v>
      </c>
    </row>
    <row r="466" spans="1:11" x14ac:dyDescent="0.35">
      <c r="A466" s="2" t="s">
        <v>522</v>
      </c>
      <c r="B466" s="2" t="s">
        <v>524</v>
      </c>
      <c r="C466" s="2" t="s">
        <v>526</v>
      </c>
      <c r="D466" s="2" t="s">
        <v>16</v>
      </c>
      <c r="E466">
        <v>21</v>
      </c>
      <c r="F466" s="2" t="s">
        <v>10</v>
      </c>
      <c r="G466" s="2" t="s">
        <v>23</v>
      </c>
      <c r="H466" s="2" t="s">
        <v>13</v>
      </c>
      <c r="I466" s="2" t="s">
        <v>18</v>
      </c>
      <c r="J466" s="2" t="s">
        <v>1116</v>
      </c>
      <c r="K466" s="2" t="s">
        <v>11</v>
      </c>
    </row>
    <row r="467" spans="1:11" x14ac:dyDescent="0.35">
      <c r="A467" s="2" t="s">
        <v>522</v>
      </c>
      <c r="B467" s="2" t="s">
        <v>524</v>
      </c>
      <c r="C467" s="2" t="s">
        <v>528</v>
      </c>
      <c r="D467" s="2" t="s">
        <v>16</v>
      </c>
      <c r="E467">
        <v>219</v>
      </c>
      <c r="F467" s="2" t="s">
        <v>10</v>
      </c>
      <c r="G467" s="2" t="s">
        <v>23</v>
      </c>
      <c r="H467" s="2" t="s">
        <v>13</v>
      </c>
      <c r="I467" s="2" t="s">
        <v>18</v>
      </c>
      <c r="J467" s="2" t="s">
        <v>1116</v>
      </c>
      <c r="K467" s="2" t="s">
        <v>11</v>
      </c>
    </row>
    <row r="468" spans="1:11" x14ac:dyDescent="0.35">
      <c r="A468" s="2" t="s">
        <v>522</v>
      </c>
      <c r="B468" s="2" t="s">
        <v>524</v>
      </c>
      <c r="C468" s="2" t="s">
        <v>531</v>
      </c>
      <c r="D468" s="2" t="s">
        <v>16</v>
      </c>
      <c r="E468">
        <v>62</v>
      </c>
      <c r="F468" s="2" t="s">
        <v>11</v>
      </c>
      <c r="G468" s="2" t="s">
        <v>13</v>
      </c>
      <c r="H468" s="2" t="s">
        <v>13</v>
      </c>
      <c r="I468" s="2" t="s">
        <v>38</v>
      </c>
      <c r="J468" s="2" t="s">
        <v>1116</v>
      </c>
      <c r="K468" s="2" t="s">
        <v>11</v>
      </c>
    </row>
    <row r="469" spans="1:11" x14ac:dyDescent="0.35">
      <c r="A469" s="2" t="s">
        <v>522</v>
      </c>
      <c r="B469" s="2" t="s">
        <v>524</v>
      </c>
      <c r="C469" s="2" t="s">
        <v>535</v>
      </c>
      <c r="D469" s="2" t="s">
        <v>16</v>
      </c>
      <c r="E469">
        <v>77</v>
      </c>
      <c r="F469" s="2" t="s">
        <v>11</v>
      </c>
      <c r="G469" s="2" t="s">
        <v>23</v>
      </c>
      <c r="H469" s="2" t="s">
        <v>13</v>
      </c>
      <c r="I469" s="2" t="s">
        <v>18</v>
      </c>
      <c r="J469" s="2" t="s">
        <v>1116</v>
      </c>
      <c r="K469" s="2" t="s">
        <v>11</v>
      </c>
    </row>
    <row r="470" spans="1:11" x14ac:dyDescent="0.35">
      <c r="A470" s="2" t="s">
        <v>522</v>
      </c>
      <c r="B470" s="2" t="s">
        <v>524</v>
      </c>
      <c r="C470" s="2" t="s">
        <v>536</v>
      </c>
      <c r="D470" s="2" t="s">
        <v>16</v>
      </c>
      <c r="E470">
        <v>148</v>
      </c>
      <c r="F470" s="2" t="s">
        <v>11</v>
      </c>
      <c r="G470" s="2" t="s">
        <v>13</v>
      </c>
      <c r="H470" s="2" t="s">
        <v>13</v>
      </c>
      <c r="I470" s="2" t="s">
        <v>38</v>
      </c>
      <c r="J470" s="2" t="s">
        <v>1116</v>
      </c>
      <c r="K470" s="2" t="s">
        <v>11</v>
      </c>
    </row>
    <row r="471" spans="1:11" x14ac:dyDescent="0.35">
      <c r="A471" s="2" t="s">
        <v>522</v>
      </c>
      <c r="B471" s="2" t="s">
        <v>524</v>
      </c>
      <c r="C471" s="2" t="s">
        <v>1700</v>
      </c>
      <c r="D471" s="2" t="s">
        <v>16</v>
      </c>
      <c r="E471">
        <v>318</v>
      </c>
      <c r="F471" s="2" t="s">
        <v>13</v>
      </c>
      <c r="G471" s="2" t="s">
        <v>13</v>
      </c>
      <c r="H471" s="2" t="s">
        <v>13</v>
      </c>
      <c r="I471" s="2" t="s">
        <v>38</v>
      </c>
      <c r="J471" s="2" t="s">
        <v>1116</v>
      </c>
      <c r="K471" s="2" t="s">
        <v>11</v>
      </c>
    </row>
    <row r="472" spans="1:11" x14ac:dyDescent="0.35">
      <c r="A472" s="2" t="s">
        <v>522</v>
      </c>
      <c r="B472" s="2" t="s">
        <v>524</v>
      </c>
      <c r="C472" s="2" t="s">
        <v>466</v>
      </c>
      <c r="D472" s="2" t="s">
        <v>16</v>
      </c>
      <c r="E472">
        <v>179</v>
      </c>
      <c r="F472" s="2" t="s">
        <v>13</v>
      </c>
      <c r="G472" s="2" t="s">
        <v>13</v>
      </c>
      <c r="H472" s="2" t="s">
        <v>13</v>
      </c>
      <c r="I472" s="2" t="s">
        <v>18</v>
      </c>
      <c r="J472" s="2" t="s">
        <v>1116</v>
      </c>
      <c r="K472" s="2" t="s">
        <v>11</v>
      </c>
    </row>
    <row r="473" spans="1:11" x14ac:dyDescent="0.35">
      <c r="A473" s="2" t="s">
        <v>522</v>
      </c>
      <c r="B473" s="2" t="s">
        <v>524</v>
      </c>
      <c r="C473" s="2" t="s">
        <v>475</v>
      </c>
      <c r="D473" s="2" t="s">
        <v>16</v>
      </c>
      <c r="E473">
        <v>45</v>
      </c>
      <c r="F473" s="2" t="s">
        <v>11</v>
      </c>
      <c r="G473" s="2" t="s">
        <v>23</v>
      </c>
      <c r="H473" s="2" t="s">
        <v>13</v>
      </c>
      <c r="I473" s="2" t="s">
        <v>18</v>
      </c>
      <c r="J473" s="2" t="s">
        <v>1116</v>
      </c>
      <c r="K473" s="2" t="s">
        <v>11</v>
      </c>
    </row>
    <row r="474" spans="1:11" x14ac:dyDescent="0.35">
      <c r="A474" s="2" t="s">
        <v>522</v>
      </c>
      <c r="B474" s="2" t="s">
        <v>524</v>
      </c>
      <c r="C474" s="2" t="s">
        <v>483</v>
      </c>
      <c r="D474" s="2" t="s">
        <v>16</v>
      </c>
      <c r="E474">
        <v>45</v>
      </c>
      <c r="F474" s="2" t="s">
        <v>11</v>
      </c>
      <c r="G474" s="2" t="s">
        <v>23</v>
      </c>
      <c r="H474" s="2" t="s">
        <v>13</v>
      </c>
      <c r="I474" s="2" t="s">
        <v>18</v>
      </c>
      <c r="J474" s="2" t="s">
        <v>1116</v>
      </c>
      <c r="K474" s="2" t="s">
        <v>11</v>
      </c>
    </row>
    <row r="475" spans="1:11" x14ac:dyDescent="0.35">
      <c r="A475" s="2" t="s">
        <v>522</v>
      </c>
      <c r="B475" s="2" t="s">
        <v>524</v>
      </c>
      <c r="C475" s="2" t="s">
        <v>537</v>
      </c>
      <c r="D475" s="2" t="s">
        <v>16</v>
      </c>
      <c r="E475">
        <v>115</v>
      </c>
      <c r="F475" s="2" t="s">
        <v>11</v>
      </c>
      <c r="G475" s="2" t="s">
        <v>23</v>
      </c>
      <c r="H475" s="2" t="s">
        <v>13</v>
      </c>
      <c r="I475" s="2" t="s">
        <v>18</v>
      </c>
      <c r="J475" s="2" t="s">
        <v>1116</v>
      </c>
      <c r="K475" s="2" t="s">
        <v>11</v>
      </c>
    </row>
    <row r="476" spans="1:11" x14ac:dyDescent="0.35">
      <c r="A476" s="2" t="s">
        <v>522</v>
      </c>
      <c r="B476" s="2" t="s">
        <v>524</v>
      </c>
      <c r="C476" s="2" t="s">
        <v>533</v>
      </c>
      <c r="D476" s="2" t="s">
        <v>16</v>
      </c>
      <c r="E476">
        <v>163</v>
      </c>
      <c r="F476" s="2" t="s">
        <v>11</v>
      </c>
      <c r="G476" s="2" t="s">
        <v>13</v>
      </c>
      <c r="H476" s="2" t="s">
        <v>13</v>
      </c>
      <c r="I476" s="2" t="s">
        <v>38</v>
      </c>
      <c r="J476" s="2" t="s">
        <v>1116</v>
      </c>
      <c r="K476" s="2" t="s">
        <v>11</v>
      </c>
    </row>
    <row r="477" spans="1:11" x14ac:dyDescent="0.35">
      <c r="A477" s="2" t="s">
        <v>522</v>
      </c>
      <c r="B477" s="2" t="s">
        <v>524</v>
      </c>
      <c r="C477" s="2" t="s">
        <v>532</v>
      </c>
      <c r="D477" s="2" t="s">
        <v>16</v>
      </c>
      <c r="E477">
        <v>268</v>
      </c>
      <c r="F477" s="2" t="s">
        <v>11</v>
      </c>
      <c r="G477" s="2" t="s">
        <v>13</v>
      </c>
      <c r="H477" s="2" t="s">
        <v>13</v>
      </c>
      <c r="I477" s="2" t="s">
        <v>38</v>
      </c>
      <c r="J477" s="2" t="s">
        <v>1116</v>
      </c>
      <c r="K477" s="2" t="s">
        <v>11</v>
      </c>
    </row>
    <row r="478" spans="1:11" x14ac:dyDescent="0.35">
      <c r="A478" s="2" t="s">
        <v>522</v>
      </c>
      <c r="B478" s="2" t="s">
        <v>524</v>
      </c>
      <c r="C478" s="2" t="s">
        <v>534</v>
      </c>
      <c r="D478" s="2" t="s">
        <v>16</v>
      </c>
      <c r="E478">
        <v>262</v>
      </c>
      <c r="F478" s="2" t="s">
        <v>11</v>
      </c>
      <c r="G478" s="2" t="s">
        <v>13</v>
      </c>
      <c r="H478" s="2" t="s">
        <v>13</v>
      </c>
      <c r="I478" s="2" t="s">
        <v>38</v>
      </c>
      <c r="J478" s="2" t="s">
        <v>1116</v>
      </c>
      <c r="K478" s="2" t="s">
        <v>11</v>
      </c>
    </row>
    <row r="479" spans="1:11" x14ac:dyDescent="0.35">
      <c r="A479" s="2" t="s">
        <v>522</v>
      </c>
      <c r="B479" s="2" t="s">
        <v>524</v>
      </c>
      <c r="C479" s="2" t="s">
        <v>530</v>
      </c>
      <c r="D479" s="2" t="s">
        <v>16</v>
      </c>
      <c r="E479">
        <v>62</v>
      </c>
      <c r="F479" s="2" t="s">
        <v>11</v>
      </c>
      <c r="G479" s="2" t="s">
        <v>13</v>
      </c>
      <c r="H479" s="2" t="s">
        <v>13</v>
      </c>
      <c r="I479" s="2" t="s">
        <v>38</v>
      </c>
      <c r="J479" s="2" t="s">
        <v>1116</v>
      </c>
      <c r="K479" s="2" t="s">
        <v>11</v>
      </c>
    </row>
    <row r="480" spans="1:11" x14ac:dyDescent="0.35">
      <c r="A480" s="2" t="s">
        <v>522</v>
      </c>
      <c r="B480" s="2" t="s">
        <v>524</v>
      </c>
      <c r="C480" s="2" t="s">
        <v>529</v>
      </c>
      <c r="D480" s="2" t="s">
        <v>16</v>
      </c>
      <c r="E480">
        <v>107</v>
      </c>
      <c r="F480" s="2" t="s">
        <v>10</v>
      </c>
      <c r="G480" s="2" t="s">
        <v>23</v>
      </c>
      <c r="H480" s="2" t="s">
        <v>13</v>
      </c>
      <c r="I480" s="2" t="s">
        <v>18</v>
      </c>
      <c r="J480" s="2" t="s">
        <v>1116</v>
      </c>
      <c r="K480" s="2" t="s">
        <v>11</v>
      </c>
    </row>
    <row r="481" spans="1:13" x14ac:dyDescent="0.35">
      <c r="A481" s="2" t="s">
        <v>522</v>
      </c>
      <c r="B481" s="2" t="s">
        <v>524</v>
      </c>
      <c r="C481" s="2" t="s">
        <v>431</v>
      </c>
      <c r="D481" s="2" t="s">
        <v>16</v>
      </c>
      <c r="E481">
        <v>73</v>
      </c>
      <c r="F481" s="2" t="s">
        <v>11</v>
      </c>
      <c r="G481" s="2" t="s">
        <v>13</v>
      </c>
      <c r="H481" s="2" t="s">
        <v>13</v>
      </c>
      <c r="I481" s="2" t="s">
        <v>38</v>
      </c>
      <c r="J481" s="2" t="s">
        <v>1116</v>
      </c>
      <c r="K481" s="2" t="s">
        <v>11</v>
      </c>
    </row>
    <row r="482" spans="1:13" x14ac:dyDescent="0.35">
      <c r="A482" s="2" t="s">
        <v>522</v>
      </c>
      <c r="B482" s="2" t="s">
        <v>524</v>
      </c>
      <c r="C482" s="2" t="s">
        <v>138</v>
      </c>
      <c r="D482" s="2" t="s">
        <v>16</v>
      </c>
      <c r="E482">
        <v>75</v>
      </c>
      <c r="F482" s="2" t="s">
        <v>10</v>
      </c>
      <c r="G482" s="2" t="s">
        <v>23</v>
      </c>
      <c r="H482" s="2" t="s">
        <v>13</v>
      </c>
      <c r="I482" s="2" t="s">
        <v>18</v>
      </c>
      <c r="J482" s="2" t="s">
        <v>1116</v>
      </c>
      <c r="K482" s="2" t="s">
        <v>11</v>
      </c>
    </row>
    <row r="483" spans="1:13" x14ac:dyDescent="0.35">
      <c r="A483" s="2" t="s">
        <v>522</v>
      </c>
      <c r="B483" s="2" t="s">
        <v>524</v>
      </c>
      <c r="C483" s="2" t="s">
        <v>523</v>
      </c>
      <c r="D483" s="2" t="s">
        <v>16</v>
      </c>
      <c r="E483">
        <v>75</v>
      </c>
      <c r="F483" s="2" t="s">
        <v>10</v>
      </c>
      <c r="G483" s="2" t="s">
        <v>23</v>
      </c>
      <c r="H483" s="2" t="s">
        <v>13</v>
      </c>
      <c r="I483" s="2" t="s">
        <v>18</v>
      </c>
      <c r="J483" s="2" t="s">
        <v>1116</v>
      </c>
      <c r="K483" s="2" t="s">
        <v>11</v>
      </c>
    </row>
    <row r="484" spans="1:13" x14ac:dyDescent="0.35">
      <c r="A484" s="2" t="s">
        <v>522</v>
      </c>
      <c r="B484" s="2" t="s">
        <v>524</v>
      </c>
      <c r="C484" s="2" t="s">
        <v>525</v>
      </c>
      <c r="D484" s="2" t="s">
        <v>16</v>
      </c>
      <c r="E484">
        <v>88</v>
      </c>
      <c r="F484" s="2" t="s">
        <v>10</v>
      </c>
      <c r="G484" s="2" t="s">
        <v>23</v>
      </c>
      <c r="H484" s="2" t="s">
        <v>13</v>
      </c>
      <c r="I484" s="2" t="s">
        <v>18</v>
      </c>
      <c r="J484" s="2" t="s">
        <v>1116</v>
      </c>
      <c r="K484" s="2" t="s">
        <v>11</v>
      </c>
    </row>
    <row r="485" spans="1:13" x14ac:dyDescent="0.35">
      <c r="A485" s="2" t="s">
        <v>399</v>
      </c>
      <c r="B485" s="2" t="s">
        <v>402</v>
      </c>
      <c r="C485" s="2" t="s">
        <v>227</v>
      </c>
      <c r="D485" s="2" t="s">
        <v>16</v>
      </c>
      <c r="E485">
        <v>246</v>
      </c>
      <c r="F485" s="2" t="s">
        <v>10</v>
      </c>
      <c r="G485" s="2" t="s">
        <v>23</v>
      </c>
      <c r="H485" s="2" t="s">
        <v>13</v>
      </c>
      <c r="I485" s="2" t="s">
        <v>18</v>
      </c>
      <c r="J485" s="2" t="s">
        <v>401</v>
      </c>
      <c r="K485" s="2" t="s">
        <v>11</v>
      </c>
    </row>
    <row r="486" spans="1:13" x14ac:dyDescent="0.35">
      <c r="A486" s="2" t="s">
        <v>399</v>
      </c>
      <c r="B486" s="2" t="s">
        <v>402</v>
      </c>
      <c r="C486" s="2" t="s">
        <v>229</v>
      </c>
      <c r="D486" s="2" t="s">
        <v>16</v>
      </c>
      <c r="E486">
        <v>205</v>
      </c>
      <c r="F486" s="2" t="s">
        <v>10</v>
      </c>
      <c r="G486" s="2" t="s">
        <v>23</v>
      </c>
      <c r="H486" s="2" t="s">
        <v>13</v>
      </c>
      <c r="I486" s="2" t="s">
        <v>18</v>
      </c>
      <c r="J486" s="2" t="s">
        <v>401</v>
      </c>
      <c r="K486" s="2" t="s">
        <v>11</v>
      </c>
    </row>
    <row r="487" spans="1:13" x14ac:dyDescent="0.35">
      <c r="A487" s="2" t="s">
        <v>399</v>
      </c>
      <c r="B487" s="2" t="s">
        <v>402</v>
      </c>
      <c r="C487" s="2" t="s">
        <v>400</v>
      </c>
      <c r="D487" s="2" t="s">
        <v>16</v>
      </c>
      <c r="E487">
        <v>285</v>
      </c>
      <c r="F487" s="2" t="s">
        <v>11</v>
      </c>
      <c r="G487" s="2" t="s">
        <v>23</v>
      </c>
      <c r="H487" s="2" t="s">
        <v>13</v>
      </c>
      <c r="I487" s="2" t="s">
        <v>18</v>
      </c>
      <c r="J487" s="2" t="s">
        <v>401</v>
      </c>
      <c r="K487" s="2" t="s">
        <v>11</v>
      </c>
    </row>
    <row r="488" spans="1:13" x14ac:dyDescent="0.35">
      <c r="A488" s="2" t="s">
        <v>399</v>
      </c>
      <c r="B488" s="2" t="s">
        <v>402</v>
      </c>
      <c r="C488" s="2" t="s">
        <v>403</v>
      </c>
      <c r="D488" s="2" t="s">
        <v>16</v>
      </c>
      <c r="E488">
        <v>109</v>
      </c>
      <c r="F488" s="2" t="s">
        <v>13</v>
      </c>
      <c r="G488" s="2" t="s">
        <v>23</v>
      </c>
      <c r="H488" s="2" t="s">
        <v>13</v>
      </c>
      <c r="I488" s="2" t="s">
        <v>18</v>
      </c>
      <c r="J488" s="2" t="s">
        <v>1116</v>
      </c>
      <c r="K488" s="2" t="s">
        <v>11</v>
      </c>
    </row>
    <row r="489" spans="1:13" x14ac:dyDescent="0.35">
      <c r="A489" s="2" t="s">
        <v>705</v>
      </c>
      <c r="B489" s="2" t="s">
        <v>706</v>
      </c>
      <c r="C489" s="2" t="s">
        <v>227</v>
      </c>
      <c r="D489" s="2" t="s">
        <v>35</v>
      </c>
      <c r="E489">
        <v>250</v>
      </c>
      <c r="F489" s="2" t="s">
        <v>11</v>
      </c>
      <c r="G489" s="2" t="s">
        <v>19</v>
      </c>
      <c r="H489" s="2" t="s">
        <v>13</v>
      </c>
      <c r="I489" s="2" t="s">
        <v>18</v>
      </c>
      <c r="J489" s="2" t="s">
        <v>202</v>
      </c>
      <c r="K489" s="2" t="s">
        <v>11</v>
      </c>
    </row>
    <row r="490" spans="1:13" x14ac:dyDescent="0.35">
      <c r="A490" s="2" t="s">
        <v>705</v>
      </c>
      <c r="B490" s="2" t="s">
        <v>706</v>
      </c>
      <c r="C490" s="2" t="s">
        <v>203</v>
      </c>
      <c r="D490" s="2" t="s">
        <v>35</v>
      </c>
      <c r="E490">
        <v>310</v>
      </c>
      <c r="F490" s="2" t="s">
        <v>10</v>
      </c>
      <c r="G490" s="2" t="s">
        <v>19</v>
      </c>
      <c r="H490" s="2" t="s">
        <v>13</v>
      </c>
      <c r="I490" s="2" t="s">
        <v>18</v>
      </c>
      <c r="J490" s="2" t="s">
        <v>202</v>
      </c>
      <c r="K490" s="2" t="s">
        <v>11</v>
      </c>
    </row>
    <row r="491" spans="1:13" x14ac:dyDescent="0.35">
      <c r="A491" s="2" t="s">
        <v>705</v>
      </c>
      <c r="B491" s="2" t="s">
        <v>706</v>
      </c>
      <c r="C491" s="2" t="s">
        <v>707</v>
      </c>
      <c r="D491" s="2" t="s">
        <v>16</v>
      </c>
      <c r="E491">
        <v>98</v>
      </c>
      <c r="F491" s="2" t="s">
        <v>10</v>
      </c>
      <c r="G491" s="2" t="s">
        <v>23</v>
      </c>
      <c r="H491" s="2" t="s">
        <v>13</v>
      </c>
      <c r="I491" s="2" t="s">
        <v>18</v>
      </c>
      <c r="J491" s="2" t="s">
        <v>1116</v>
      </c>
      <c r="K491" s="2" t="s">
        <v>11</v>
      </c>
      <c r="M491" s="2" t="s">
        <v>1008</v>
      </c>
    </row>
    <row r="492" spans="1:13" x14ac:dyDescent="0.35">
      <c r="A492" s="2" t="s">
        <v>705</v>
      </c>
      <c r="B492" s="2" t="s">
        <v>706</v>
      </c>
      <c r="C492" s="2" t="s">
        <v>709</v>
      </c>
      <c r="D492" s="2" t="s">
        <v>16</v>
      </c>
      <c r="E492">
        <v>203</v>
      </c>
      <c r="F492" s="2" t="s">
        <v>10</v>
      </c>
      <c r="G492" s="2" t="s">
        <v>13</v>
      </c>
      <c r="H492" s="2" t="s">
        <v>13</v>
      </c>
      <c r="I492" s="2" t="s">
        <v>38</v>
      </c>
      <c r="J492" s="2" t="s">
        <v>202</v>
      </c>
      <c r="K492" s="2" t="s">
        <v>11</v>
      </c>
      <c r="M492" s="2" t="s">
        <v>1008</v>
      </c>
    </row>
    <row r="493" spans="1:13" x14ac:dyDescent="0.35">
      <c r="A493" s="2" t="s">
        <v>705</v>
      </c>
      <c r="B493" s="2" t="s">
        <v>706</v>
      </c>
      <c r="C493" s="2" t="s">
        <v>713</v>
      </c>
      <c r="D493" s="2" t="s">
        <v>16</v>
      </c>
      <c r="E493">
        <v>104</v>
      </c>
      <c r="F493" s="2" t="s">
        <v>10</v>
      </c>
      <c r="G493" s="2" t="s">
        <v>13</v>
      </c>
      <c r="H493" s="2" t="s">
        <v>13</v>
      </c>
      <c r="I493" s="2" t="s">
        <v>38</v>
      </c>
      <c r="J493" s="2" t="s">
        <v>202</v>
      </c>
      <c r="K493" s="2" t="s">
        <v>11</v>
      </c>
    </row>
    <row r="494" spans="1:13" x14ac:dyDescent="0.35">
      <c r="A494" s="2" t="s">
        <v>705</v>
      </c>
      <c r="B494" s="2" t="s">
        <v>706</v>
      </c>
      <c r="C494" s="2" t="s">
        <v>710</v>
      </c>
      <c r="D494" s="2" t="s">
        <v>16</v>
      </c>
      <c r="E494">
        <v>162</v>
      </c>
      <c r="F494" s="2" t="s">
        <v>10</v>
      </c>
      <c r="G494" s="2" t="s">
        <v>23</v>
      </c>
      <c r="H494" s="2" t="s">
        <v>13</v>
      </c>
      <c r="I494" s="2" t="s">
        <v>56</v>
      </c>
      <c r="J494" s="2" t="s">
        <v>202</v>
      </c>
      <c r="K494" s="2" t="s">
        <v>11</v>
      </c>
    </row>
    <row r="495" spans="1:13" x14ac:dyDescent="0.35">
      <c r="A495" s="2" t="s">
        <v>705</v>
      </c>
      <c r="B495" s="2" t="s">
        <v>706</v>
      </c>
      <c r="C495" s="2" t="s">
        <v>708</v>
      </c>
      <c r="D495" s="2" t="s">
        <v>16</v>
      </c>
      <c r="E495">
        <v>182</v>
      </c>
      <c r="F495" s="2" t="s">
        <v>10</v>
      </c>
      <c r="G495" s="2" t="s">
        <v>23</v>
      </c>
      <c r="H495" s="2" t="s">
        <v>13</v>
      </c>
      <c r="I495" s="2" t="s">
        <v>56</v>
      </c>
      <c r="J495" s="2" t="s">
        <v>202</v>
      </c>
      <c r="K495" s="2" t="s">
        <v>11</v>
      </c>
    </row>
    <row r="496" spans="1:13" x14ac:dyDescent="0.35">
      <c r="A496" s="2" t="s">
        <v>705</v>
      </c>
      <c r="B496" s="2" t="s">
        <v>706</v>
      </c>
      <c r="C496" s="2" t="s">
        <v>711</v>
      </c>
      <c r="D496" s="2" t="s">
        <v>16</v>
      </c>
      <c r="E496">
        <v>119</v>
      </c>
      <c r="F496" s="2" t="s">
        <v>10</v>
      </c>
      <c r="G496" s="2" t="s">
        <v>13</v>
      </c>
      <c r="H496" s="2" t="s">
        <v>13</v>
      </c>
      <c r="I496" s="2" t="s">
        <v>38</v>
      </c>
      <c r="J496" s="2" t="s">
        <v>712</v>
      </c>
      <c r="K496" s="2" t="s">
        <v>11</v>
      </c>
    </row>
    <row r="497" spans="1:13" x14ac:dyDescent="0.35">
      <c r="A497" s="2" t="s">
        <v>705</v>
      </c>
      <c r="B497" s="2" t="s">
        <v>706</v>
      </c>
      <c r="C497" s="2" t="s">
        <v>714</v>
      </c>
      <c r="D497" s="2" t="s">
        <v>16</v>
      </c>
      <c r="E497">
        <v>47</v>
      </c>
      <c r="F497" s="2" t="s">
        <v>10</v>
      </c>
      <c r="G497" s="2" t="s">
        <v>13</v>
      </c>
      <c r="H497" s="2" t="s">
        <v>13</v>
      </c>
      <c r="I497" s="2" t="s">
        <v>38</v>
      </c>
      <c r="J497" s="2" t="s">
        <v>202</v>
      </c>
      <c r="K497" s="2" t="s">
        <v>11</v>
      </c>
      <c r="M497" s="2" t="s">
        <v>1008</v>
      </c>
    </row>
    <row r="498" spans="1:13" x14ac:dyDescent="0.35">
      <c r="A498" s="2" t="s">
        <v>705</v>
      </c>
      <c r="B498" s="2" t="s">
        <v>706</v>
      </c>
      <c r="C498" s="2" t="s">
        <v>717</v>
      </c>
      <c r="D498" s="2" t="s">
        <v>16</v>
      </c>
      <c r="E498">
        <v>26</v>
      </c>
      <c r="F498" s="2" t="s">
        <v>10</v>
      </c>
      <c r="G498" s="2" t="s">
        <v>13</v>
      </c>
      <c r="H498" s="2" t="s">
        <v>13</v>
      </c>
      <c r="I498" s="2" t="s">
        <v>38</v>
      </c>
      <c r="J498" s="2" t="s">
        <v>202</v>
      </c>
      <c r="K498" s="2" t="s">
        <v>11</v>
      </c>
      <c r="M498" s="2" t="s">
        <v>1008</v>
      </c>
    </row>
    <row r="499" spans="1:13" x14ac:dyDescent="0.35">
      <c r="A499" s="2" t="s">
        <v>705</v>
      </c>
      <c r="B499" s="2" t="s">
        <v>706</v>
      </c>
      <c r="C499" s="2" t="s">
        <v>716</v>
      </c>
      <c r="D499" s="2" t="s">
        <v>16</v>
      </c>
      <c r="E499">
        <v>33</v>
      </c>
      <c r="F499" s="2" t="s">
        <v>10</v>
      </c>
      <c r="G499" s="2" t="s">
        <v>13</v>
      </c>
      <c r="H499" s="2" t="s">
        <v>13</v>
      </c>
      <c r="I499" s="2" t="s">
        <v>38</v>
      </c>
      <c r="J499" s="2" t="s">
        <v>202</v>
      </c>
      <c r="K499" s="2" t="s">
        <v>11</v>
      </c>
      <c r="M499" s="2" t="s">
        <v>1008</v>
      </c>
    </row>
    <row r="500" spans="1:13" x14ac:dyDescent="0.35">
      <c r="A500" s="2" t="s">
        <v>705</v>
      </c>
      <c r="B500" s="2" t="s">
        <v>706</v>
      </c>
      <c r="C500" s="2" t="s">
        <v>715</v>
      </c>
      <c r="D500" s="2" t="s">
        <v>16</v>
      </c>
      <c r="E500">
        <v>81</v>
      </c>
      <c r="F500" s="2" t="s">
        <v>10</v>
      </c>
      <c r="G500" s="2" t="s">
        <v>13</v>
      </c>
      <c r="H500" s="2" t="s">
        <v>13</v>
      </c>
      <c r="I500" s="2" t="s">
        <v>38</v>
      </c>
      <c r="J500" s="2" t="s">
        <v>202</v>
      </c>
      <c r="K500" s="2" t="s">
        <v>11</v>
      </c>
      <c r="M500" s="2" t="s">
        <v>1008</v>
      </c>
    </row>
    <row r="501" spans="1:13" x14ac:dyDescent="0.35">
      <c r="A501" s="2" t="s">
        <v>751</v>
      </c>
      <c r="B501" s="2" t="s">
        <v>1593</v>
      </c>
      <c r="C501" s="2" t="s">
        <v>50</v>
      </c>
      <c r="D501" s="2" t="s">
        <v>16</v>
      </c>
      <c r="E501">
        <v>529</v>
      </c>
      <c r="F501" s="2" t="s">
        <v>10</v>
      </c>
      <c r="G501" s="2" t="s">
        <v>13</v>
      </c>
      <c r="H501" s="2" t="s">
        <v>13</v>
      </c>
      <c r="I501" s="2" t="s">
        <v>38</v>
      </c>
      <c r="J501" s="2" t="s">
        <v>202</v>
      </c>
      <c r="K501" s="2" t="s">
        <v>11</v>
      </c>
    </row>
    <row r="502" spans="1:13" x14ac:dyDescent="0.35">
      <c r="A502" s="2" t="s">
        <v>751</v>
      </c>
      <c r="B502" s="2" t="s">
        <v>1593</v>
      </c>
      <c r="C502" s="2" t="s">
        <v>82</v>
      </c>
      <c r="D502" s="2" t="s">
        <v>16</v>
      </c>
      <c r="E502">
        <v>491</v>
      </c>
      <c r="F502" s="2" t="s">
        <v>10</v>
      </c>
      <c r="G502" s="2" t="s">
        <v>13</v>
      </c>
      <c r="H502" s="2" t="s">
        <v>13</v>
      </c>
      <c r="I502" s="2" t="s">
        <v>38</v>
      </c>
      <c r="J502" s="2" t="s">
        <v>202</v>
      </c>
      <c r="K502" s="2" t="s">
        <v>11</v>
      </c>
    </row>
    <row r="503" spans="1:13" x14ac:dyDescent="0.35">
      <c r="A503" s="2" t="s">
        <v>751</v>
      </c>
      <c r="B503" s="2" t="s">
        <v>1593</v>
      </c>
      <c r="C503" s="2" t="s">
        <v>81</v>
      </c>
      <c r="D503" s="2" t="s">
        <v>16</v>
      </c>
      <c r="E503">
        <v>387</v>
      </c>
      <c r="F503" s="2" t="s">
        <v>10</v>
      </c>
      <c r="G503" s="2" t="s">
        <v>13</v>
      </c>
      <c r="H503" s="2" t="s">
        <v>13</v>
      </c>
      <c r="I503" s="2" t="s">
        <v>38</v>
      </c>
      <c r="J503" s="2" t="s">
        <v>202</v>
      </c>
      <c r="K503" s="2" t="s">
        <v>11</v>
      </c>
    </row>
    <row r="504" spans="1:13" x14ac:dyDescent="0.35">
      <c r="A504" s="2" t="s">
        <v>751</v>
      </c>
      <c r="B504" s="2" t="s">
        <v>1593</v>
      </c>
      <c r="C504" s="2" t="s">
        <v>80</v>
      </c>
      <c r="D504" s="2" t="s">
        <v>16</v>
      </c>
      <c r="E504">
        <v>387</v>
      </c>
      <c r="F504" s="2" t="s">
        <v>10</v>
      </c>
      <c r="G504" s="2" t="s">
        <v>13</v>
      </c>
      <c r="H504" s="2" t="s">
        <v>13</v>
      </c>
      <c r="I504" s="2" t="s">
        <v>38</v>
      </c>
      <c r="J504" s="2" t="s">
        <v>202</v>
      </c>
      <c r="K504" s="2" t="s">
        <v>11</v>
      </c>
    </row>
    <row r="505" spans="1:13" x14ac:dyDescent="0.35">
      <c r="A505" s="2" t="s">
        <v>751</v>
      </c>
      <c r="B505" s="2" t="s">
        <v>1593</v>
      </c>
      <c r="C505" s="2" t="s">
        <v>78</v>
      </c>
      <c r="D505" s="2" t="s">
        <v>16</v>
      </c>
      <c r="E505">
        <v>445</v>
      </c>
      <c r="F505" s="2" t="s">
        <v>10</v>
      </c>
      <c r="G505" s="2" t="s">
        <v>13</v>
      </c>
      <c r="H505" s="2" t="s">
        <v>13</v>
      </c>
      <c r="I505" s="2" t="s">
        <v>38</v>
      </c>
      <c r="J505" s="2" t="s">
        <v>202</v>
      </c>
      <c r="K505" s="2" t="s">
        <v>11</v>
      </c>
    </row>
    <row r="506" spans="1:13" x14ac:dyDescent="0.35">
      <c r="A506" s="2" t="s">
        <v>751</v>
      </c>
      <c r="B506" s="2" t="s">
        <v>1593</v>
      </c>
      <c r="C506" s="2" t="s">
        <v>185</v>
      </c>
      <c r="D506" s="2" t="s">
        <v>16</v>
      </c>
      <c r="E506">
        <v>324</v>
      </c>
      <c r="F506" s="2" t="s">
        <v>10</v>
      </c>
      <c r="G506" s="2" t="s">
        <v>13</v>
      </c>
      <c r="H506" s="2" t="s">
        <v>13</v>
      </c>
      <c r="I506" s="2" t="s">
        <v>38</v>
      </c>
      <c r="J506" s="2" t="s">
        <v>202</v>
      </c>
      <c r="K506" s="2" t="s">
        <v>11</v>
      </c>
    </row>
    <row r="507" spans="1:13" x14ac:dyDescent="0.35">
      <c r="A507" s="2" t="s">
        <v>751</v>
      </c>
      <c r="B507" s="2" t="s">
        <v>1593</v>
      </c>
      <c r="C507" s="2" t="s">
        <v>34</v>
      </c>
      <c r="D507" s="2" t="s">
        <v>16</v>
      </c>
      <c r="E507">
        <v>325</v>
      </c>
      <c r="F507" s="2" t="s">
        <v>10</v>
      </c>
      <c r="G507" s="2" t="s">
        <v>13</v>
      </c>
      <c r="H507" s="2" t="s">
        <v>13</v>
      </c>
      <c r="I507" s="2" t="s">
        <v>38</v>
      </c>
      <c r="J507" s="2" t="s">
        <v>202</v>
      </c>
      <c r="K507" s="2" t="s">
        <v>11</v>
      </c>
    </row>
    <row r="508" spans="1:13" x14ac:dyDescent="0.35">
      <c r="A508" s="2" t="s">
        <v>751</v>
      </c>
      <c r="B508" s="2" t="s">
        <v>1593</v>
      </c>
      <c r="C508" s="2" t="s">
        <v>36</v>
      </c>
      <c r="D508" s="2" t="s">
        <v>16</v>
      </c>
      <c r="E508">
        <v>289</v>
      </c>
      <c r="F508" s="2" t="s">
        <v>10</v>
      </c>
      <c r="G508" s="2" t="s">
        <v>13</v>
      </c>
      <c r="H508" s="2" t="s">
        <v>13</v>
      </c>
      <c r="I508" s="2" t="s">
        <v>38</v>
      </c>
      <c r="J508" s="2" t="s">
        <v>202</v>
      </c>
      <c r="K508" s="2" t="s">
        <v>11</v>
      </c>
    </row>
    <row r="509" spans="1:13" x14ac:dyDescent="0.35">
      <c r="A509" s="2" t="s">
        <v>751</v>
      </c>
      <c r="B509" s="2" t="s">
        <v>1593</v>
      </c>
      <c r="C509" s="2" t="s">
        <v>154</v>
      </c>
      <c r="D509" s="2" t="s">
        <v>16</v>
      </c>
      <c r="E509">
        <v>261</v>
      </c>
      <c r="F509" s="2" t="s">
        <v>10</v>
      </c>
      <c r="G509" s="2" t="s">
        <v>13</v>
      </c>
      <c r="H509" s="2" t="s">
        <v>13</v>
      </c>
      <c r="I509" s="2" t="s">
        <v>38</v>
      </c>
      <c r="J509" s="2" t="s">
        <v>202</v>
      </c>
      <c r="K509" s="2" t="s">
        <v>11</v>
      </c>
    </row>
    <row r="510" spans="1:13" x14ac:dyDescent="0.35">
      <c r="A510" s="2" t="s">
        <v>751</v>
      </c>
      <c r="B510" s="2" t="s">
        <v>1593</v>
      </c>
      <c r="C510" s="2" t="s">
        <v>39</v>
      </c>
      <c r="D510" s="2" t="s">
        <v>16</v>
      </c>
      <c r="E510">
        <v>277</v>
      </c>
      <c r="F510" s="2" t="s">
        <v>10</v>
      </c>
      <c r="G510" s="2" t="s">
        <v>13</v>
      </c>
      <c r="H510" s="2" t="s">
        <v>13</v>
      </c>
      <c r="I510" s="2" t="s">
        <v>38</v>
      </c>
      <c r="J510" s="2" t="s">
        <v>202</v>
      </c>
      <c r="K510" s="2" t="s">
        <v>11</v>
      </c>
    </row>
    <row r="511" spans="1:13" x14ac:dyDescent="0.35">
      <c r="A511" s="2" t="s">
        <v>751</v>
      </c>
      <c r="B511" s="2" t="s">
        <v>1593</v>
      </c>
      <c r="C511" s="2" t="s">
        <v>33</v>
      </c>
      <c r="D511" s="2" t="s">
        <v>16</v>
      </c>
      <c r="E511">
        <v>185</v>
      </c>
      <c r="F511" s="2" t="s">
        <v>10</v>
      </c>
      <c r="G511" s="2" t="s">
        <v>13</v>
      </c>
      <c r="H511" s="2" t="s">
        <v>13</v>
      </c>
      <c r="I511" s="2" t="s">
        <v>38</v>
      </c>
      <c r="J511" s="2" t="s">
        <v>202</v>
      </c>
      <c r="K511" s="2" t="s">
        <v>11</v>
      </c>
    </row>
    <row r="512" spans="1:13" x14ac:dyDescent="0.35">
      <c r="A512" s="2" t="s">
        <v>751</v>
      </c>
      <c r="B512" s="2" t="s">
        <v>1593</v>
      </c>
      <c r="C512" s="2" t="s">
        <v>478</v>
      </c>
      <c r="D512" s="2" t="s">
        <v>16</v>
      </c>
      <c r="E512">
        <v>42</v>
      </c>
      <c r="F512" s="2" t="s">
        <v>10</v>
      </c>
      <c r="G512" s="2" t="s">
        <v>13</v>
      </c>
      <c r="H512" s="2" t="s">
        <v>13</v>
      </c>
      <c r="I512" s="2" t="s">
        <v>38</v>
      </c>
      <c r="J512" s="2" t="s">
        <v>202</v>
      </c>
      <c r="K512" s="2" t="s">
        <v>11</v>
      </c>
    </row>
    <row r="513" spans="1:11" x14ac:dyDescent="0.35">
      <c r="A513" s="2" t="s">
        <v>751</v>
      </c>
      <c r="B513" s="2" t="s">
        <v>1593</v>
      </c>
      <c r="C513" s="2" t="s">
        <v>375</v>
      </c>
      <c r="D513" s="2" t="s">
        <v>16</v>
      </c>
      <c r="E513">
        <v>41</v>
      </c>
      <c r="F513" s="2" t="s">
        <v>10</v>
      </c>
      <c r="G513" s="2" t="s">
        <v>13</v>
      </c>
      <c r="H513" s="2" t="s">
        <v>13</v>
      </c>
      <c r="I513" s="2" t="s">
        <v>38</v>
      </c>
      <c r="J513" s="2" t="s">
        <v>202</v>
      </c>
      <c r="K513" s="2" t="s">
        <v>11</v>
      </c>
    </row>
    <row r="514" spans="1:11" x14ac:dyDescent="0.35">
      <c r="A514" s="2" t="s">
        <v>751</v>
      </c>
      <c r="B514" s="2" t="s">
        <v>1593</v>
      </c>
      <c r="C514" s="2" t="s">
        <v>375</v>
      </c>
      <c r="D514" s="2" t="s">
        <v>16</v>
      </c>
      <c r="E514">
        <v>95</v>
      </c>
      <c r="F514" s="2" t="s">
        <v>10</v>
      </c>
      <c r="G514" s="2" t="s">
        <v>13</v>
      </c>
      <c r="H514" s="2" t="s">
        <v>13</v>
      </c>
      <c r="I514" s="2" t="s">
        <v>38</v>
      </c>
      <c r="J514" s="2" t="s">
        <v>202</v>
      </c>
      <c r="K514" s="2" t="s">
        <v>11</v>
      </c>
    </row>
    <row r="515" spans="1:11" x14ac:dyDescent="0.35">
      <c r="A515" s="2" t="s">
        <v>751</v>
      </c>
      <c r="B515" s="2" t="s">
        <v>1593</v>
      </c>
      <c r="C515" s="2" t="s">
        <v>752</v>
      </c>
      <c r="D515" s="2" t="s">
        <v>16</v>
      </c>
      <c r="E515">
        <v>84</v>
      </c>
      <c r="F515" s="2" t="s">
        <v>10</v>
      </c>
      <c r="G515" s="2" t="s">
        <v>13</v>
      </c>
      <c r="H515" s="2" t="s">
        <v>13</v>
      </c>
      <c r="I515" s="2" t="s">
        <v>38</v>
      </c>
      <c r="J515" s="2" t="s">
        <v>202</v>
      </c>
      <c r="K515" s="2" t="s">
        <v>11</v>
      </c>
    </row>
    <row r="516" spans="1:11" x14ac:dyDescent="0.35">
      <c r="A516" s="2" t="s">
        <v>751</v>
      </c>
      <c r="B516" s="2" t="s">
        <v>1593</v>
      </c>
      <c r="C516" s="2" t="s">
        <v>754</v>
      </c>
      <c r="D516" s="2" t="s">
        <v>16</v>
      </c>
      <c r="E516">
        <v>65</v>
      </c>
      <c r="F516" s="2" t="s">
        <v>10</v>
      </c>
      <c r="G516" s="2" t="s">
        <v>13</v>
      </c>
      <c r="H516" s="2" t="s">
        <v>13</v>
      </c>
      <c r="I516" s="2" t="s">
        <v>38</v>
      </c>
      <c r="J516" s="2" t="s">
        <v>202</v>
      </c>
      <c r="K516" s="2" t="s">
        <v>11</v>
      </c>
    </row>
    <row r="517" spans="1:11" x14ac:dyDescent="0.35">
      <c r="A517" s="2" t="s">
        <v>310</v>
      </c>
      <c r="B517" s="2" t="s">
        <v>312</v>
      </c>
      <c r="C517" s="2" t="s">
        <v>23</v>
      </c>
      <c r="D517" s="2" t="s">
        <v>16</v>
      </c>
      <c r="E517">
        <v>271</v>
      </c>
      <c r="F517" s="2" t="s">
        <v>13</v>
      </c>
      <c r="G517" s="2" t="s">
        <v>23</v>
      </c>
      <c r="H517" s="2" t="s">
        <v>13</v>
      </c>
      <c r="I517" s="2" t="s">
        <v>18</v>
      </c>
      <c r="J517" s="2" t="s">
        <v>14</v>
      </c>
      <c r="K517" s="2" t="s">
        <v>11</v>
      </c>
    </row>
    <row r="518" spans="1:11" x14ac:dyDescent="0.35">
      <c r="A518" s="2" t="s">
        <v>186</v>
      </c>
      <c r="B518" s="2" t="s">
        <v>1726</v>
      </c>
      <c r="C518" s="2" t="s">
        <v>12</v>
      </c>
      <c r="D518" s="2" t="s">
        <v>35</v>
      </c>
      <c r="E518">
        <v>737</v>
      </c>
      <c r="F518" s="2" t="s">
        <v>11</v>
      </c>
      <c r="G518" s="2" t="s">
        <v>23</v>
      </c>
      <c r="H518" s="2" t="s">
        <v>13</v>
      </c>
      <c r="I518" s="2" t="s">
        <v>18</v>
      </c>
      <c r="J518" s="2" t="s">
        <v>14</v>
      </c>
      <c r="K518" s="2" t="s">
        <v>11</v>
      </c>
    </row>
    <row r="519" spans="1:11" x14ac:dyDescent="0.35">
      <c r="A519" s="2" t="s">
        <v>186</v>
      </c>
      <c r="B519" s="2" t="s">
        <v>1726</v>
      </c>
      <c r="C519" s="2" t="s">
        <v>19</v>
      </c>
      <c r="D519" s="2" t="s">
        <v>16</v>
      </c>
      <c r="E519">
        <v>403</v>
      </c>
      <c r="F519" s="2" t="s">
        <v>11</v>
      </c>
      <c r="G519" s="2" t="s">
        <v>13</v>
      </c>
      <c r="H519" s="2" t="s">
        <v>13</v>
      </c>
      <c r="I519" s="2" t="s">
        <v>38</v>
      </c>
      <c r="J519" s="2" t="s">
        <v>1116</v>
      </c>
      <c r="K519" s="2" t="s">
        <v>11</v>
      </c>
    </row>
    <row r="520" spans="1:11" x14ac:dyDescent="0.35">
      <c r="A520" s="2" t="s">
        <v>186</v>
      </c>
      <c r="B520" s="2" t="s">
        <v>1726</v>
      </c>
      <c r="C520" s="2" t="s">
        <v>9</v>
      </c>
      <c r="D520" s="2" t="s">
        <v>16</v>
      </c>
      <c r="E520">
        <v>415</v>
      </c>
      <c r="F520" s="2" t="s">
        <v>11</v>
      </c>
      <c r="G520" s="2" t="s">
        <v>13</v>
      </c>
      <c r="H520" s="2" t="s">
        <v>13</v>
      </c>
      <c r="I520" s="2" t="s">
        <v>38</v>
      </c>
      <c r="J520" s="2" t="s">
        <v>1116</v>
      </c>
      <c r="K520" s="2" t="s">
        <v>11</v>
      </c>
    </row>
    <row r="521" spans="1:11" x14ac:dyDescent="0.35">
      <c r="A521" s="2" t="s">
        <v>186</v>
      </c>
      <c r="B521" s="2" t="s">
        <v>1726</v>
      </c>
      <c r="C521" s="2" t="s">
        <v>73</v>
      </c>
      <c r="D521" s="2" t="s">
        <v>16</v>
      </c>
      <c r="E521">
        <v>606</v>
      </c>
      <c r="F521" s="2" t="s">
        <v>11</v>
      </c>
      <c r="G521" s="2" t="s">
        <v>23</v>
      </c>
      <c r="H521" s="2" t="s">
        <v>13</v>
      </c>
      <c r="I521" s="2" t="s">
        <v>56</v>
      </c>
      <c r="J521" s="2" t="s">
        <v>1116</v>
      </c>
      <c r="K521" s="2" t="s">
        <v>11</v>
      </c>
    </row>
    <row r="522" spans="1:11" x14ac:dyDescent="0.35">
      <c r="A522" s="2" t="s">
        <v>186</v>
      </c>
      <c r="B522" s="2" t="s">
        <v>1726</v>
      </c>
      <c r="C522" s="2" t="s">
        <v>54</v>
      </c>
      <c r="D522" s="2" t="s">
        <v>16</v>
      </c>
      <c r="E522">
        <v>641</v>
      </c>
      <c r="F522" s="2" t="s">
        <v>11</v>
      </c>
      <c r="G522" s="2" t="s">
        <v>23</v>
      </c>
      <c r="H522" s="2" t="s">
        <v>13</v>
      </c>
      <c r="I522" s="2" t="s">
        <v>56</v>
      </c>
      <c r="J522" s="2" t="s">
        <v>1116</v>
      </c>
      <c r="K522" s="2" t="s">
        <v>11</v>
      </c>
    </row>
    <row r="523" spans="1:11" x14ac:dyDescent="0.35">
      <c r="A523" s="2" t="s">
        <v>186</v>
      </c>
      <c r="B523" s="2" t="s">
        <v>1726</v>
      </c>
      <c r="C523" s="2" t="s">
        <v>80</v>
      </c>
      <c r="D523" s="2" t="s">
        <v>16</v>
      </c>
      <c r="E523">
        <v>628</v>
      </c>
      <c r="F523" s="2" t="s">
        <v>11</v>
      </c>
      <c r="G523" s="2" t="s">
        <v>13</v>
      </c>
      <c r="H523" s="2" t="s">
        <v>13</v>
      </c>
      <c r="I523" s="2" t="s">
        <v>38</v>
      </c>
      <c r="J523" s="2" t="s">
        <v>1116</v>
      </c>
      <c r="K523" s="2" t="s">
        <v>11</v>
      </c>
    </row>
    <row r="524" spans="1:11" x14ac:dyDescent="0.35">
      <c r="A524" s="2" t="s">
        <v>186</v>
      </c>
      <c r="B524" s="2" t="s">
        <v>1726</v>
      </c>
      <c r="C524" s="2" t="s">
        <v>185</v>
      </c>
      <c r="D524" s="2" t="s">
        <v>16</v>
      </c>
      <c r="E524">
        <v>476</v>
      </c>
      <c r="F524" s="2" t="s">
        <v>10</v>
      </c>
      <c r="G524" s="2" t="s">
        <v>13</v>
      </c>
      <c r="H524" s="2" t="s">
        <v>13</v>
      </c>
      <c r="I524" s="2" t="s">
        <v>38</v>
      </c>
      <c r="J524" s="2" t="s">
        <v>1116</v>
      </c>
      <c r="K524" s="2" t="s">
        <v>11</v>
      </c>
    </row>
    <row r="525" spans="1:11" x14ac:dyDescent="0.35">
      <c r="A525" s="2" t="s">
        <v>186</v>
      </c>
      <c r="B525" s="2" t="s">
        <v>1726</v>
      </c>
      <c r="C525" s="2" t="s">
        <v>34</v>
      </c>
      <c r="D525" s="2" t="s">
        <v>16</v>
      </c>
      <c r="E525">
        <v>304</v>
      </c>
      <c r="F525" s="2" t="s">
        <v>10</v>
      </c>
      <c r="G525" s="2" t="s">
        <v>13</v>
      </c>
      <c r="H525" s="2" t="s">
        <v>13</v>
      </c>
      <c r="I525" s="2" t="s">
        <v>38</v>
      </c>
      <c r="J525" s="2" t="s">
        <v>1116</v>
      </c>
      <c r="K525" s="2" t="s">
        <v>11</v>
      </c>
    </row>
    <row r="526" spans="1:11" x14ac:dyDescent="0.35">
      <c r="A526" s="2" t="s">
        <v>186</v>
      </c>
      <c r="B526" s="2" t="s">
        <v>1726</v>
      </c>
      <c r="C526" s="2" t="s">
        <v>36</v>
      </c>
      <c r="D526" s="2" t="s">
        <v>16</v>
      </c>
      <c r="E526">
        <v>304</v>
      </c>
      <c r="F526" s="2" t="s">
        <v>10</v>
      </c>
      <c r="G526" s="2" t="s">
        <v>13</v>
      </c>
      <c r="H526" s="2" t="s">
        <v>13</v>
      </c>
      <c r="I526" s="2" t="s">
        <v>38</v>
      </c>
      <c r="J526" s="2" t="s">
        <v>1116</v>
      </c>
      <c r="K526" s="2" t="s">
        <v>11</v>
      </c>
    </row>
    <row r="527" spans="1:11" x14ac:dyDescent="0.35">
      <c r="A527" s="2" t="s">
        <v>186</v>
      </c>
      <c r="B527" s="2" t="s">
        <v>1726</v>
      </c>
      <c r="C527" s="2" t="s">
        <v>189</v>
      </c>
      <c r="D527" s="2" t="s">
        <v>16</v>
      </c>
      <c r="E527">
        <v>97</v>
      </c>
      <c r="F527" s="2" t="s">
        <v>10</v>
      </c>
      <c r="G527" s="2" t="s">
        <v>23</v>
      </c>
      <c r="H527" s="2" t="s">
        <v>13</v>
      </c>
      <c r="I527" s="2" t="s">
        <v>56</v>
      </c>
      <c r="J527" s="2" t="s">
        <v>1116</v>
      </c>
      <c r="K527" s="2" t="s">
        <v>11</v>
      </c>
    </row>
    <row r="528" spans="1:11" x14ac:dyDescent="0.35">
      <c r="A528" s="2" t="s">
        <v>186</v>
      </c>
      <c r="B528" s="2" t="s">
        <v>1726</v>
      </c>
      <c r="C528" s="2" t="s">
        <v>188</v>
      </c>
      <c r="D528" s="2" t="s">
        <v>16</v>
      </c>
      <c r="E528">
        <v>201</v>
      </c>
      <c r="F528" s="2" t="s">
        <v>11</v>
      </c>
      <c r="G528" s="2" t="s">
        <v>13</v>
      </c>
      <c r="H528" s="2" t="s">
        <v>13</v>
      </c>
      <c r="I528" s="2" t="s">
        <v>38</v>
      </c>
      <c r="J528" s="2" t="s">
        <v>1116</v>
      </c>
      <c r="K528" s="2" t="s">
        <v>11</v>
      </c>
    </row>
    <row r="529" spans="1:11" x14ac:dyDescent="0.35">
      <c r="A529" s="2" t="s">
        <v>186</v>
      </c>
      <c r="B529" s="2" t="s">
        <v>1726</v>
      </c>
      <c r="C529" s="2" t="s">
        <v>187</v>
      </c>
      <c r="D529" s="2" t="s">
        <v>16</v>
      </c>
      <c r="E529">
        <v>125</v>
      </c>
      <c r="F529" s="2" t="s">
        <v>13</v>
      </c>
      <c r="G529" s="2" t="s">
        <v>13</v>
      </c>
      <c r="H529" s="2" t="s">
        <v>11</v>
      </c>
      <c r="I529" s="2" t="s">
        <v>38</v>
      </c>
      <c r="J529" s="2" t="s">
        <v>1116</v>
      </c>
      <c r="K529" s="2" t="s">
        <v>11</v>
      </c>
    </row>
    <row r="530" spans="1:11" x14ac:dyDescent="0.35">
      <c r="A530" s="2" t="s">
        <v>310</v>
      </c>
      <c r="B530" s="2" t="s">
        <v>318</v>
      </c>
      <c r="C530" s="2" t="s">
        <v>23</v>
      </c>
      <c r="D530" s="2" t="s">
        <v>16</v>
      </c>
      <c r="E530">
        <v>183</v>
      </c>
      <c r="F530" s="2" t="s">
        <v>13</v>
      </c>
      <c r="G530" s="2" t="s">
        <v>13</v>
      </c>
      <c r="H530" s="2" t="s">
        <v>13</v>
      </c>
      <c r="I530" s="2" t="s">
        <v>38</v>
      </c>
      <c r="J530" s="2" t="s">
        <v>14</v>
      </c>
      <c r="K530" s="2" t="s">
        <v>11</v>
      </c>
    </row>
    <row r="531" spans="1:11" x14ac:dyDescent="0.35">
      <c r="A531" s="2" t="s">
        <v>310</v>
      </c>
      <c r="B531" s="2" t="s">
        <v>318</v>
      </c>
      <c r="C531" s="2" t="s">
        <v>232</v>
      </c>
      <c r="D531" s="2" t="s">
        <v>16</v>
      </c>
      <c r="E531">
        <v>221</v>
      </c>
      <c r="F531" s="2" t="s">
        <v>13</v>
      </c>
      <c r="G531" s="2" t="s">
        <v>13</v>
      </c>
      <c r="H531" s="2" t="s">
        <v>13</v>
      </c>
      <c r="I531" s="2" t="s">
        <v>38</v>
      </c>
      <c r="J531" s="2" t="s">
        <v>14</v>
      </c>
      <c r="K531" s="2" t="s">
        <v>11</v>
      </c>
    </row>
    <row r="532" spans="1:11" x14ac:dyDescent="0.35">
      <c r="A532" s="2" t="s">
        <v>62</v>
      </c>
      <c r="B532" s="2" t="s">
        <v>66</v>
      </c>
      <c r="C532" s="2" t="s">
        <v>19</v>
      </c>
      <c r="D532" s="2" t="s">
        <v>35</v>
      </c>
      <c r="E532">
        <v>524</v>
      </c>
      <c r="F532" s="2" t="s">
        <v>11</v>
      </c>
      <c r="G532" s="2" t="s">
        <v>23</v>
      </c>
      <c r="H532" s="2" t="s">
        <v>13</v>
      </c>
      <c r="I532" s="2" t="s">
        <v>18</v>
      </c>
      <c r="J532" s="2" t="s">
        <v>20</v>
      </c>
      <c r="K532" s="2" t="s">
        <v>11</v>
      </c>
    </row>
    <row r="533" spans="1:11" x14ac:dyDescent="0.35">
      <c r="A533" s="2" t="s">
        <v>40</v>
      </c>
      <c r="B533" s="2" t="s">
        <v>46</v>
      </c>
      <c r="C533" s="2" t="s">
        <v>23</v>
      </c>
      <c r="D533" s="2" t="s">
        <v>35</v>
      </c>
      <c r="E533">
        <v>56</v>
      </c>
      <c r="F533" s="2" t="s">
        <v>10</v>
      </c>
      <c r="G533" s="2" t="s">
        <v>23</v>
      </c>
      <c r="H533" s="2" t="s">
        <v>13</v>
      </c>
      <c r="I533" s="2" t="s">
        <v>38</v>
      </c>
      <c r="J533" s="2" t="s">
        <v>14</v>
      </c>
      <c r="K533" s="2" t="s">
        <v>11</v>
      </c>
    </row>
    <row r="534" spans="1:11" x14ac:dyDescent="0.35">
      <c r="A534" s="2" t="s">
        <v>433</v>
      </c>
      <c r="B534" s="2" t="s">
        <v>446</v>
      </c>
      <c r="C534" s="2" t="s">
        <v>12</v>
      </c>
      <c r="D534" s="2" t="s">
        <v>16</v>
      </c>
      <c r="E534">
        <v>123</v>
      </c>
      <c r="F534" s="2" t="s">
        <v>10</v>
      </c>
      <c r="G534" s="2" t="s">
        <v>12</v>
      </c>
      <c r="H534" s="2" t="s">
        <v>13</v>
      </c>
      <c r="I534" s="2" t="s">
        <v>38</v>
      </c>
      <c r="J534" s="2" t="s">
        <v>1116</v>
      </c>
      <c r="K534" s="2" t="s">
        <v>11</v>
      </c>
    </row>
    <row r="535" spans="1:11" x14ac:dyDescent="0.35">
      <c r="A535" s="2" t="s">
        <v>965</v>
      </c>
      <c r="B535" s="2" t="s">
        <v>966</v>
      </c>
      <c r="C535" s="2" t="s">
        <v>1657</v>
      </c>
      <c r="D535" s="2" t="s">
        <v>35</v>
      </c>
      <c r="E535">
        <v>378</v>
      </c>
      <c r="F535" s="2" t="s">
        <v>10</v>
      </c>
      <c r="G535" s="2" t="s">
        <v>23</v>
      </c>
      <c r="H535" s="2" t="s">
        <v>11</v>
      </c>
      <c r="I535" s="2" t="s">
        <v>18</v>
      </c>
      <c r="J535" s="2" t="s">
        <v>14</v>
      </c>
      <c r="K535" s="2" t="s">
        <v>11</v>
      </c>
    </row>
    <row r="536" spans="1:11" x14ac:dyDescent="0.35">
      <c r="A536" s="2" t="s">
        <v>940</v>
      </c>
      <c r="B536" s="2" t="s">
        <v>942</v>
      </c>
      <c r="C536" s="2" t="s">
        <v>73</v>
      </c>
      <c r="D536" s="2" t="s">
        <v>35</v>
      </c>
      <c r="E536">
        <v>109</v>
      </c>
      <c r="F536" s="2" t="s">
        <v>13</v>
      </c>
      <c r="G536" s="2" t="s">
        <v>13</v>
      </c>
      <c r="H536" s="2" t="s">
        <v>13</v>
      </c>
      <c r="I536" s="2" t="s">
        <v>18</v>
      </c>
      <c r="J536" s="2" t="s">
        <v>14</v>
      </c>
      <c r="K536" s="2" t="s">
        <v>11</v>
      </c>
    </row>
    <row r="537" spans="1:11" x14ac:dyDescent="0.35">
      <c r="A537" s="2" t="s">
        <v>940</v>
      </c>
      <c r="B537" s="2" t="s">
        <v>942</v>
      </c>
      <c r="C537" s="2" t="s">
        <v>54</v>
      </c>
      <c r="D537" s="2" t="s">
        <v>35</v>
      </c>
      <c r="E537">
        <v>257</v>
      </c>
      <c r="F537" s="2" t="s">
        <v>10</v>
      </c>
      <c r="G537" s="2" t="s">
        <v>23</v>
      </c>
      <c r="H537" s="2" t="s">
        <v>13</v>
      </c>
      <c r="I537" s="2" t="s">
        <v>18</v>
      </c>
      <c r="J537" s="2" t="s">
        <v>14</v>
      </c>
      <c r="K537" s="2" t="s">
        <v>11</v>
      </c>
    </row>
    <row r="538" spans="1:11" x14ac:dyDescent="0.35">
      <c r="A538" s="2" t="s">
        <v>940</v>
      </c>
      <c r="B538" s="2" t="s">
        <v>942</v>
      </c>
      <c r="C538" s="2" t="s">
        <v>941</v>
      </c>
      <c r="D538" s="2" t="s">
        <v>16</v>
      </c>
      <c r="E538">
        <v>104</v>
      </c>
      <c r="F538" s="2" t="s">
        <v>10</v>
      </c>
      <c r="G538" s="2" t="s">
        <v>23</v>
      </c>
      <c r="H538" s="2" t="s">
        <v>10</v>
      </c>
      <c r="I538" s="2" t="s">
        <v>18</v>
      </c>
      <c r="J538" s="2" t="s">
        <v>14</v>
      </c>
      <c r="K538" s="2" t="s">
        <v>11</v>
      </c>
    </row>
    <row r="539" spans="1:11" x14ac:dyDescent="0.35">
      <c r="A539" s="2" t="s">
        <v>932</v>
      </c>
      <c r="B539" s="2" t="s">
        <v>934</v>
      </c>
      <c r="C539" s="2" t="s">
        <v>938</v>
      </c>
      <c r="D539" s="2" t="s">
        <v>16</v>
      </c>
      <c r="E539">
        <v>124</v>
      </c>
      <c r="F539" s="2" t="s">
        <v>13</v>
      </c>
      <c r="G539" s="2" t="s">
        <v>13</v>
      </c>
      <c r="H539" s="2" t="s">
        <v>10</v>
      </c>
      <c r="I539" s="2" t="s">
        <v>38</v>
      </c>
      <c r="J539" s="2" t="s">
        <v>14</v>
      </c>
      <c r="K539" s="2" t="s">
        <v>11</v>
      </c>
    </row>
    <row r="540" spans="1:11" x14ac:dyDescent="0.35">
      <c r="A540" s="2" t="s">
        <v>932</v>
      </c>
      <c r="B540" s="2" t="s">
        <v>934</v>
      </c>
      <c r="C540" s="2" t="s">
        <v>939</v>
      </c>
      <c r="D540" s="2" t="s">
        <v>16</v>
      </c>
      <c r="E540">
        <v>154</v>
      </c>
      <c r="F540" s="2" t="s">
        <v>13</v>
      </c>
      <c r="G540" s="2" t="s">
        <v>13</v>
      </c>
      <c r="H540" s="2" t="s">
        <v>10</v>
      </c>
      <c r="I540" s="2" t="s">
        <v>38</v>
      </c>
      <c r="J540" s="2" t="s">
        <v>14</v>
      </c>
      <c r="K540" s="2" t="s">
        <v>11</v>
      </c>
    </row>
    <row r="541" spans="1:11" x14ac:dyDescent="0.35">
      <c r="A541" s="2" t="s">
        <v>932</v>
      </c>
      <c r="B541" s="2" t="s">
        <v>934</v>
      </c>
      <c r="C541" s="2" t="s">
        <v>937</v>
      </c>
      <c r="D541" s="2" t="s">
        <v>16</v>
      </c>
      <c r="E541">
        <v>192</v>
      </c>
      <c r="F541" s="2" t="s">
        <v>13</v>
      </c>
      <c r="G541" s="2" t="s">
        <v>13</v>
      </c>
      <c r="H541" s="2" t="s">
        <v>10</v>
      </c>
      <c r="I541" s="2" t="s">
        <v>38</v>
      </c>
      <c r="J541" s="2" t="s">
        <v>14</v>
      </c>
      <c r="K541" s="2" t="s">
        <v>11</v>
      </c>
    </row>
    <row r="542" spans="1:11" x14ac:dyDescent="0.35">
      <c r="A542" s="2" t="s">
        <v>932</v>
      </c>
      <c r="B542" s="2" t="s">
        <v>934</v>
      </c>
      <c r="C542" s="2" t="s">
        <v>936</v>
      </c>
      <c r="D542" s="2" t="s">
        <v>16</v>
      </c>
      <c r="E542">
        <v>138</v>
      </c>
      <c r="F542" s="2" t="s">
        <v>13</v>
      </c>
      <c r="G542" s="2" t="s">
        <v>13</v>
      </c>
      <c r="H542" s="2" t="s">
        <v>10</v>
      </c>
      <c r="I542" s="2" t="s">
        <v>38</v>
      </c>
      <c r="J542" s="2" t="s">
        <v>14</v>
      </c>
      <c r="K542" s="2" t="s">
        <v>11</v>
      </c>
    </row>
    <row r="543" spans="1:11" x14ac:dyDescent="0.35">
      <c r="A543" s="2" t="s">
        <v>932</v>
      </c>
      <c r="B543" s="2" t="s">
        <v>934</v>
      </c>
      <c r="C543" s="2" t="s">
        <v>935</v>
      </c>
      <c r="D543" s="2" t="s">
        <v>16</v>
      </c>
      <c r="E543">
        <v>153</v>
      </c>
      <c r="F543" s="2" t="s">
        <v>13</v>
      </c>
      <c r="G543" s="2" t="s">
        <v>13</v>
      </c>
      <c r="H543" s="2" t="s">
        <v>10</v>
      </c>
      <c r="I543" s="2" t="s">
        <v>38</v>
      </c>
      <c r="J543" s="2" t="s">
        <v>14</v>
      </c>
      <c r="K543" s="2" t="s">
        <v>11</v>
      </c>
    </row>
    <row r="544" spans="1:11" x14ac:dyDescent="0.35">
      <c r="A544" s="2" t="s">
        <v>932</v>
      </c>
      <c r="B544" s="2" t="s">
        <v>934</v>
      </c>
      <c r="C544" s="2" t="s">
        <v>933</v>
      </c>
      <c r="D544" s="2" t="s">
        <v>16</v>
      </c>
      <c r="E544">
        <v>180</v>
      </c>
      <c r="F544" s="2" t="s">
        <v>13</v>
      </c>
      <c r="G544" s="2" t="s">
        <v>13</v>
      </c>
      <c r="H544" s="2" t="s">
        <v>10</v>
      </c>
      <c r="I544" s="2" t="s">
        <v>38</v>
      </c>
      <c r="J544" s="2" t="s">
        <v>14</v>
      </c>
      <c r="K544" s="2" t="s">
        <v>11</v>
      </c>
    </row>
    <row r="545" spans="1:11" x14ac:dyDescent="0.35">
      <c r="A545" s="2" t="s">
        <v>589</v>
      </c>
      <c r="B545" s="2" t="s">
        <v>592</v>
      </c>
      <c r="C545" s="2" t="s">
        <v>591</v>
      </c>
      <c r="D545" s="2" t="s">
        <v>309</v>
      </c>
      <c r="E545">
        <v>679</v>
      </c>
      <c r="F545" s="2" t="s">
        <v>11</v>
      </c>
      <c r="G545" s="2" t="s">
        <v>23</v>
      </c>
      <c r="H545" s="2" t="s">
        <v>13</v>
      </c>
      <c r="I545" s="2" t="s">
        <v>18</v>
      </c>
      <c r="J545" s="2" t="s">
        <v>14</v>
      </c>
      <c r="K545" s="2" t="s">
        <v>11</v>
      </c>
    </row>
    <row r="546" spans="1:11" x14ac:dyDescent="0.35">
      <c r="A546" s="2" t="s">
        <v>670</v>
      </c>
      <c r="B546" s="2" t="s">
        <v>1684</v>
      </c>
      <c r="C546" s="2" t="s">
        <v>23</v>
      </c>
      <c r="D546" s="2" t="s">
        <v>35</v>
      </c>
      <c r="E546">
        <v>255</v>
      </c>
      <c r="F546" s="2" t="s">
        <v>10</v>
      </c>
      <c r="G546" s="2" t="s">
        <v>19</v>
      </c>
      <c r="H546" s="2" t="s">
        <v>13</v>
      </c>
      <c r="I546" s="2" t="s">
        <v>18</v>
      </c>
      <c r="J546" s="2" t="s">
        <v>14</v>
      </c>
      <c r="K546" s="2" t="s">
        <v>11</v>
      </c>
    </row>
    <row r="547" spans="1:11" x14ac:dyDescent="0.35">
      <c r="A547" s="2" t="s">
        <v>670</v>
      </c>
      <c r="B547" s="2" t="s">
        <v>1684</v>
      </c>
      <c r="C547" s="2" t="s">
        <v>19</v>
      </c>
      <c r="D547" s="2" t="s">
        <v>35</v>
      </c>
      <c r="E547">
        <v>117</v>
      </c>
      <c r="F547" s="2" t="s">
        <v>11</v>
      </c>
      <c r="G547" s="2" t="s">
        <v>23</v>
      </c>
      <c r="H547" s="2" t="s">
        <v>13</v>
      </c>
      <c r="I547" s="2" t="s">
        <v>18</v>
      </c>
      <c r="J547" s="2" t="s">
        <v>14</v>
      </c>
      <c r="K547" s="2" t="s">
        <v>11</v>
      </c>
    </row>
    <row r="548" spans="1:11" x14ac:dyDescent="0.35">
      <c r="A548" s="2" t="s">
        <v>670</v>
      </c>
      <c r="B548" s="2" t="s">
        <v>1684</v>
      </c>
      <c r="C548" s="2" t="s">
        <v>19</v>
      </c>
      <c r="D548" s="2" t="s">
        <v>35</v>
      </c>
      <c r="E548">
        <v>318</v>
      </c>
      <c r="F548" s="2" t="s">
        <v>11</v>
      </c>
      <c r="G548" s="2" t="s">
        <v>19</v>
      </c>
      <c r="H548" s="2" t="s">
        <v>13</v>
      </c>
      <c r="I548" s="2" t="s">
        <v>18</v>
      </c>
      <c r="J548" s="2" t="s">
        <v>14</v>
      </c>
      <c r="K548" s="2" t="s">
        <v>11</v>
      </c>
    </row>
    <row r="549" spans="1:11" x14ac:dyDescent="0.35">
      <c r="A549" s="2" t="s">
        <v>670</v>
      </c>
      <c r="B549" s="2" t="s">
        <v>1684</v>
      </c>
      <c r="C549" s="2" t="s">
        <v>54</v>
      </c>
      <c r="D549" s="2" t="s">
        <v>16</v>
      </c>
      <c r="E549">
        <v>50</v>
      </c>
      <c r="F549" s="2" t="s">
        <v>11</v>
      </c>
      <c r="G549" s="2" t="s">
        <v>23</v>
      </c>
      <c r="H549" s="2" t="s">
        <v>13</v>
      </c>
      <c r="I549" s="2" t="s">
        <v>22</v>
      </c>
      <c r="J549" s="2" t="s">
        <v>14</v>
      </c>
      <c r="K549" s="2" t="s">
        <v>11</v>
      </c>
    </row>
    <row r="550" spans="1:11" x14ac:dyDescent="0.35">
      <c r="A550" s="2" t="s">
        <v>670</v>
      </c>
      <c r="B550" s="2" t="s">
        <v>1684</v>
      </c>
      <c r="C550" s="2" t="s">
        <v>674</v>
      </c>
      <c r="D550" s="2" t="s">
        <v>16</v>
      </c>
      <c r="E550">
        <v>107</v>
      </c>
      <c r="F550" s="2" t="s">
        <v>10</v>
      </c>
      <c r="G550" s="2" t="s">
        <v>12</v>
      </c>
      <c r="H550" s="2" t="s">
        <v>13</v>
      </c>
      <c r="I550" s="2" t="s">
        <v>38</v>
      </c>
      <c r="J550" s="2" t="s">
        <v>14</v>
      </c>
      <c r="K550" s="2" t="s">
        <v>11</v>
      </c>
    </row>
    <row r="551" spans="1:11" x14ac:dyDescent="0.35">
      <c r="A551" s="2" t="s">
        <v>670</v>
      </c>
      <c r="B551" s="2" t="s">
        <v>1684</v>
      </c>
      <c r="C551" s="2" t="s">
        <v>673</v>
      </c>
      <c r="D551" s="2" t="s">
        <v>16</v>
      </c>
      <c r="E551">
        <v>129</v>
      </c>
      <c r="F551" s="2" t="s">
        <v>10</v>
      </c>
      <c r="G551" s="2" t="s">
        <v>13</v>
      </c>
      <c r="H551" s="2" t="s">
        <v>13</v>
      </c>
      <c r="I551" s="2" t="s">
        <v>38</v>
      </c>
      <c r="J551" s="2" t="s">
        <v>14</v>
      </c>
      <c r="K551" s="2" t="s">
        <v>11</v>
      </c>
    </row>
    <row r="552" spans="1:11" x14ac:dyDescent="0.35">
      <c r="A552" s="2" t="s">
        <v>670</v>
      </c>
      <c r="B552" s="2" t="s">
        <v>1684</v>
      </c>
      <c r="C552" s="2" t="s">
        <v>672</v>
      </c>
      <c r="D552" s="2" t="s">
        <v>16</v>
      </c>
      <c r="E552">
        <v>234</v>
      </c>
      <c r="F552" s="2" t="s">
        <v>10</v>
      </c>
      <c r="G552" s="2" t="s">
        <v>12</v>
      </c>
      <c r="H552" s="2" t="s">
        <v>13</v>
      </c>
      <c r="I552" s="2" t="s">
        <v>38</v>
      </c>
      <c r="J552" s="2" t="s">
        <v>14</v>
      </c>
      <c r="K552" s="2" t="s">
        <v>11</v>
      </c>
    </row>
    <row r="553" spans="1:11" x14ac:dyDescent="0.35">
      <c r="A553" s="2" t="s">
        <v>809</v>
      </c>
      <c r="B553" s="2" t="s">
        <v>811</v>
      </c>
      <c r="C553" s="2" t="s">
        <v>540</v>
      </c>
      <c r="D553" s="2" t="s">
        <v>16</v>
      </c>
      <c r="E553">
        <v>145</v>
      </c>
      <c r="F553" s="2" t="s">
        <v>10</v>
      </c>
      <c r="G553" s="2" t="s">
        <v>13</v>
      </c>
      <c r="H553" s="2" t="s">
        <v>13</v>
      </c>
      <c r="I553" s="2" t="s">
        <v>38</v>
      </c>
      <c r="J553" s="2" t="s">
        <v>14</v>
      </c>
      <c r="K553" s="2" t="s">
        <v>10</v>
      </c>
    </row>
    <row r="554" spans="1:11" x14ac:dyDescent="0.35">
      <c r="A554" s="2" t="s">
        <v>809</v>
      </c>
      <c r="B554" s="2" t="s">
        <v>815</v>
      </c>
      <c r="C554" s="2" t="s">
        <v>540</v>
      </c>
      <c r="D554" s="2" t="s">
        <v>16</v>
      </c>
      <c r="E554">
        <v>106</v>
      </c>
      <c r="F554" s="2" t="s">
        <v>10</v>
      </c>
      <c r="G554" s="2" t="s">
        <v>13</v>
      </c>
      <c r="H554" s="2" t="s">
        <v>13</v>
      </c>
      <c r="I554" s="2" t="s">
        <v>38</v>
      </c>
      <c r="J554" s="2" t="s">
        <v>401</v>
      </c>
      <c r="K554" s="2" t="s">
        <v>10</v>
      </c>
    </row>
    <row r="555" spans="1:11" x14ac:dyDescent="0.35">
      <c r="A555" s="2" t="s">
        <v>755</v>
      </c>
      <c r="B555" s="2" t="s">
        <v>757</v>
      </c>
      <c r="C555" s="2" t="s">
        <v>540</v>
      </c>
      <c r="D555" s="2" t="s">
        <v>16</v>
      </c>
      <c r="E555">
        <v>92</v>
      </c>
      <c r="F555" s="2" t="s">
        <v>13</v>
      </c>
      <c r="G555" s="2" t="s">
        <v>13</v>
      </c>
      <c r="H555" s="2" t="s">
        <v>13</v>
      </c>
      <c r="I555" s="2" t="s">
        <v>38</v>
      </c>
      <c r="J555" s="2" t="s">
        <v>14</v>
      </c>
      <c r="K555" s="2" t="s">
        <v>10</v>
      </c>
    </row>
    <row r="556" spans="1:11" x14ac:dyDescent="0.35">
      <c r="A556" s="2" t="s">
        <v>370</v>
      </c>
      <c r="B556" s="2" t="s">
        <v>372</v>
      </c>
      <c r="C556" s="2" t="s">
        <v>19</v>
      </c>
      <c r="D556" s="2" t="s">
        <v>16</v>
      </c>
      <c r="E556">
        <v>119</v>
      </c>
      <c r="F556" s="2" t="s">
        <v>13</v>
      </c>
      <c r="G556" s="2" t="s">
        <v>13</v>
      </c>
      <c r="H556" s="2" t="s">
        <v>13</v>
      </c>
      <c r="I556" s="2" t="s">
        <v>38</v>
      </c>
      <c r="J556" s="2" t="s">
        <v>14</v>
      </c>
      <c r="K556" s="2" t="s">
        <v>11</v>
      </c>
    </row>
    <row r="557" spans="1:11" x14ac:dyDescent="0.35">
      <c r="A557" s="2" t="s">
        <v>365</v>
      </c>
      <c r="B557" s="2" t="s">
        <v>366</v>
      </c>
      <c r="C557" s="2" t="s">
        <v>19</v>
      </c>
      <c r="D557" s="2" t="s">
        <v>35</v>
      </c>
      <c r="E557">
        <v>676</v>
      </c>
      <c r="F557" s="2" t="s">
        <v>13</v>
      </c>
      <c r="G557" s="2" t="s">
        <v>13</v>
      </c>
      <c r="H557" s="2" t="s">
        <v>10</v>
      </c>
      <c r="I557" s="2" t="s">
        <v>18</v>
      </c>
      <c r="J557" s="2" t="s">
        <v>14</v>
      </c>
      <c r="K557" s="2" t="s">
        <v>11</v>
      </c>
    </row>
    <row r="558" spans="1:11" x14ac:dyDescent="0.35">
      <c r="A558" s="2" t="s">
        <v>365</v>
      </c>
      <c r="B558" s="2" t="s">
        <v>366</v>
      </c>
      <c r="C558" s="2" t="s">
        <v>9</v>
      </c>
      <c r="D558" s="2" t="s">
        <v>16</v>
      </c>
      <c r="E558">
        <v>564</v>
      </c>
      <c r="F558" s="2" t="s">
        <v>13</v>
      </c>
      <c r="G558" s="2" t="s">
        <v>13</v>
      </c>
      <c r="H558" s="2" t="s">
        <v>10</v>
      </c>
      <c r="I558" s="2" t="s">
        <v>18</v>
      </c>
      <c r="J558" s="2" t="s">
        <v>1116</v>
      </c>
      <c r="K558" s="2" t="s">
        <v>11</v>
      </c>
    </row>
    <row r="559" spans="1:11" x14ac:dyDescent="0.35">
      <c r="A559" s="2" t="s">
        <v>365</v>
      </c>
      <c r="B559" s="2" t="s">
        <v>366</v>
      </c>
      <c r="C559" s="2" t="s">
        <v>73</v>
      </c>
      <c r="D559" s="2" t="s">
        <v>16</v>
      </c>
      <c r="E559">
        <v>478</v>
      </c>
      <c r="F559" s="2" t="s">
        <v>13</v>
      </c>
      <c r="G559" s="2" t="s">
        <v>13</v>
      </c>
      <c r="H559" s="2" t="s">
        <v>10</v>
      </c>
      <c r="I559" s="2" t="s">
        <v>18</v>
      </c>
      <c r="J559" s="2" t="s">
        <v>1116</v>
      </c>
      <c r="K559" s="2" t="s">
        <v>11</v>
      </c>
    </row>
    <row r="560" spans="1:11" x14ac:dyDescent="0.35">
      <c r="A560" s="2" t="s">
        <v>365</v>
      </c>
      <c r="B560" s="2" t="s">
        <v>366</v>
      </c>
      <c r="C560" s="2" t="s">
        <v>54</v>
      </c>
      <c r="D560" s="2" t="s">
        <v>16</v>
      </c>
      <c r="E560">
        <v>441</v>
      </c>
      <c r="F560" s="2" t="s">
        <v>10</v>
      </c>
      <c r="G560" s="2" t="s">
        <v>13</v>
      </c>
      <c r="H560" s="2" t="s">
        <v>10</v>
      </c>
      <c r="I560" s="2" t="s">
        <v>18</v>
      </c>
      <c r="J560" s="2" t="s">
        <v>14</v>
      </c>
      <c r="K560" s="2" t="s">
        <v>11</v>
      </c>
    </row>
    <row r="561" spans="1:11" x14ac:dyDescent="0.35">
      <c r="A561" s="2" t="s">
        <v>365</v>
      </c>
      <c r="B561" s="2" t="s">
        <v>366</v>
      </c>
      <c r="C561" s="2" t="s">
        <v>50</v>
      </c>
      <c r="D561" s="2" t="s">
        <v>16</v>
      </c>
      <c r="E561">
        <v>440</v>
      </c>
      <c r="F561" s="2" t="s">
        <v>10</v>
      </c>
      <c r="G561" s="2" t="s">
        <v>13</v>
      </c>
      <c r="H561" s="2" t="s">
        <v>10</v>
      </c>
      <c r="I561" s="2" t="s">
        <v>18</v>
      </c>
      <c r="J561" s="2" t="s">
        <v>14</v>
      </c>
      <c r="K561" s="2" t="s">
        <v>11</v>
      </c>
    </row>
    <row r="562" spans="1:11" x14ac:dyDescent="0.35">
      <c r="A562" s="2" t="s">
        <v>207</v>
      </c>
      <c r="B562" s="2" t="s">
        <v>210</v>
      </c>
      <c r="C562" s="2" t="s">
        <v>23</v>
      </c>
      <c r="D562" s="2" t="s">
        <v>16</v>
      </c>
      <c r="E562">
        <v>135</v>
      </c>
      <c r="F562" s="2" t="s">
        <v>11</v>
      </c>
      <c r="G562" s="2" t="s">
        <v>13</v>
      </c>
      <c r="H562" s="2" t="s">
        <v>10</v>
      </c>
      <c r="I562" s="2" t="s">
        <v>38</v>
      </c>
      <c r="J562" s="2" t="s">
        <v>14</v>
      </c>
      <c r="K562" s="2" t="s">
        <v>11</v>
      </c>
    </row>
    <row r="563" spans="1:11" x14ac:dyDescent="0.35">
      <c r="A563" s="2" t="s">
        <v>207</v>
      </c>
      <c r="B563" s="2" t="s">
        <v>210</v>
      </c>
      <c r="C563" s="2" t="s">
        <v>12</v>
      </c>
      <c r="D563" s="2" t="s">
        <v>16</v>
      </c>
      <c r="E563">
        <v>176</v>
      </c>
      <c r="F563" s="2" t="s">
        <v>11</v>
      </c>
      <c r="G563" s="2" t="s">
        <v>13</v>
      </c>
      <c r="H563" s="2" t="s">
        <v>10</v>
      </c>
      <c r="I563" s="2" t="s">
        <v>38</v>
      </c>
      <c r="J563" s="2" t="s">
        <v>14</v>
      </c>
      <c r="K563" s="2" t="s">
        <v>11</v>
      </c>
    </row>
    <row r="564" spans="1:11" x14ac:dyDescent="0.35">
      <c r="A564" s="2" t="s">
        <v>207</v>
      </c>
      <c r="B564" s="2" t="s">
        <v>210</v>
      </c>
      <c r="C564" s="2" t="s">
        <v>73</v>
      </c>
      <c r="D564" s="2" t="s">
        <v>16</v>
      </c>
      <c r="E564">
        <v>445</v>
      </c>
      <c r="F564" s="2" t="s">
        <v>11</v>
      </c>
      <c r="G564" s="2" t="s">
        <v>12</v>
      </c>
      <c r="H564" s="2" t="s">
        <v>10</v>
      </c>
      <c r="I564" s="2" t="s">
        <v>18</v>
      </c>
      <c r="J564" s="2" t="s">
        <v>14</v>
      </c>
      <c r="K564" s="2" t="s">
        <v>11</v>
      </c>
    </row>
    <row r="565" spans="1:11" x14ac:dyDescent="0.35">
      <c r="A565" s="2" t="s">
        <v>207</v>
      </c>
      <c r="B565" s="2" t="s">
        <v>210</v>
      </c>
      <c r="C565" s="2" t="s">
        <v>54</v>
      </c>
      <c r="D565" s="2" t="s">
        <v>16</v>
      </c>
      <c r="E565">
        <v>433</v>
      </c>
      <c r="F565" s="2" t="s">
        <v>10</v>
      </c>
      <c r="G565" s="2" t="s">
        <v>23</v>
      </c>
      <c r="H565" s="2" t="s">
        <v>10</v>
      </c>
      <c r="I565" s="2" t="s">
        <v>1658</v>
      </c>
      <c r="J565" s="2" t="s">
        <v>14</v>
      </c>
      <c r="K565" s="2" t="s">
        <v>11</v>
      </c>
    </row>
    <row r="566" spans="1:11" x14ac:dyDescent="0.35">
      <c r="A566" s="2" t="s">
        <v>207</v>
      </c>
      <c r="B566" s="2" t="s">
        <v>210</v>
      </c>
      <c r="C566" s="2" t="s">
        <v>157</v>
      </c>
      <c r="D566" s="2" t="s">
        <v>16</v>
      </c>
      <c r="E566">
        <v>235</v>
      </c>
      <c r="F566" s="2" t="s">
        <v>11</v>
      </c>
      <c r="G566" s="2" t="s">
        <v>23</v>
      </c>
      <c r="H566" s="2" t="s">
        <v>10</v>
      </c>
      <c r="I566" s="2" t="s">
        <v>56</v>
      </c>
      <c r="J566" s="2" t="s">
        <v>14</v>
      </c>
      <c r="K566" s="2" t="s">
        <v>11</v>
      </c>
    </row>
    <row r="567" spans="1:11" x14ac:dyDescent="0.35">
      <c r="A567" s="2" t="s">
        <v>267</v>
      </c>
      <c r="B567" s="2" t="s">
        <v>270</v>
      </c>
      <c r="C567" s="2" t="s">
        <v>9</v>
      </c>
      <c r="D567" s="2" t="s">
        <v>16</v>
      </c>
      <c r="E567">
        <v>180</v>
      </c>
      <c r="F567" s="2" t="s">
        <v>13</v>
      </c>
      <c r="G567" s="2" t="s">
        <v>13</v>
      </c>
      <c r="H567" s="2" t="s">
        <v>13</v>
      </c>
      <c r="I567" s="2" t="s">
        <v>38</v>
      </c>
      <c r="J567" s="2" t="s">
        <v>202</v>
      </c>
      <c r="K567" s="2" t="s">
        <v>11</v>
      </c>
    </row>
    <row r="568" spans="1:11" x14ac:dyDescent="0.35">
      <c r="A568" s="2" t="s">
        <v>345</v>
      </c>
      <c r="B568" s="2" t="s">
        <v>348</v>
      </c>
      <c r="C568" s="2" t="s">
        <v>73</v>
      </c>
      <c r="D568" s="2" t="s">
        <v>16</v>
      </c>
      <c r="E568">
        <v>134</v>
      </c>
      <c r="F568" s="2" t="s">
        <v>10</v>
      </c>
      <c r="G568" s="2" t="s">
        <v>13</v>
      </c>
      <c r="H568" s="2" t="s">
        <v>13</v>
      </c>
      <c r="I568" s="2" t="s">
        <v>38</v>
      </c>
      <c r="J568" s="2" t="s">
        <v>14</v>
      </c>
      <c r="K568" s="2" t="s">
        <v>11</v>
      </c>
    </row>
    <row r="569" spans="1:11" x14ac:dyDescent="0.35">
      <c r="A569" s="2" t="s">
        <v>345</v>
      </c>
      <c r="B569" s="2" t="s">
        <v>348</v>
      </c>
      <c r="C569" s="2" t="s">
        <v>54</v>
      </c>
      <c r="D569" s="2" t="s">
        <v>16</v>
      </c>
      <c r="E569">
        <v>122</v>
      </c>
      <c r="F569" s="2" t="s">
        <v>10</v>
      </c>
      <c r="G569" s="2" t="s">
        <v>13</v>
      </c>
      <c r="H569" s="2" t="s">
        <v>13</v>
      </c>
      <c r="I569" s="2" t="s">
        <v>38</v>
      </c>
      <c r="J569" s="2" t="s">
        <v>14</v>
      </c>
      <c r="K569" s="2" t="s">
        <v>11</v>
      </c>
    </row>
    <row r="570" spans="1:11" x14ac:dyDescent="0.35">
      <c r="A570" s="2" t="s">
        <v>781</v>
      </c>
      <c r="B570" s="2" t="s">
        <v>782</v>
      </c>
      <c r="C570" s="2" t="s">
        <v>540</v>
      </c>
      <c r="D570" s="2" t="s">
        <v>16</v>
      </c>
      <c r="E570">
        <v>111</v>
      </c>
      <c r="F570" s="2" t="s">
        <v>11</v>
      </c>
      <c r="G570" s="2" t="s">
        <v>13</v>
      </c>
      <c r="H570" s="2" t="s">
        <v>13</v>
      </c>
      <c r="I570" s="2" t="s">
        <v>38</v>
      </c>
      <c r="J570" s="2" t="s">
        <v>14</v>
      </c>
      <c r="K570" s="2" t="s">
        <v>10</v>
      </c>
    </row>
    <row r="571" spans="1:11" x14ac:dyDescent="0.35">
      <c r="A571" s="2" t="s">
        <v>872</v>
      </c>
      <c r="B571" s="2" t="s">
        <v>873</v>
      </c>
      <c r="C571" s="2" t="s">
        <v>19</v>
      </c>
      <c r="D571" s="2" t="s">
        <v>16</v>
      </c>
      <c r="E571">
        <v>312</v>
      </c>
      <c r="F571" s="2" t="s">
        <v>10</v>
      </c>
      <c r="G571" s="2" t="s">
        <v>13</v>
      </c>
      <c r="H571" s="2" t="s">
        <v>13</v>
      </c>
      <c r="I571" s="2" t="s">
        <v>38</v>
      </c>
      <c r="J571" s="2" t="s">
        <v>1116</v>
      </c>
      <c r="K571" s="2" t="s">
        <v>11</v>
      </c>
    </row>
    <row r="572" spans="1:11" x14ac:dyDescent="0.35">
      <c r="A572" s="2" t="s">
        <v>503</v>
      </c>
      <c r="B572" s="2" t="s">
        <v>505</v>
      </c>
      <c r="C572" s="2" t="s">
        <v>138</v>
      </c>
      <c r="D572" s="2" t="s">
        <v>16</v>
      </c>
      <c r="E572">
        <v>71</v>
      </c>
      <c r="F572" s="2" t="s">
        <v>11</v>
      </c>
      <c r="G572" s="2" t="s">
        <v>13</v>
      </c>
      <c r="H572" s="2" t="s">
        <v>13</v>
      </c>
      <c r="I572" s="2" t="s">
        <v>38</v>
      </c>
      <c r="J572" s="2" t="s">
        <v>1116</v>
      </c>
      <c r="K572" s="2" t="s">
        <v>11</v>
      </c>
    </row>
    <row r="573" spans="1:11" x14ac:dyDescent="0.35">
      <c r="A573" s="2" t="s">
        <v>503</v>
      </c>
      <c r="B573" s="2" t="s">
        <v>505</v>
      </c>
      <c r="C573" s="2" t="s">
        <v>523</v>
      </c>
      <c r="D573" s="2" t="s">
        <v>16</v>
      </c>
      <c r="E573">
        <v>68</v>
      </c>
      <c r="F573" s="2" t="s">
        <v>11</v>
      </c>
      <c r="G573" s="2" t="s">
        <v>13</v>
      </c>
      <c r="H573" s="2" t="s">
        <v>13</v>
      </c>
      <c r="I573" s="2" t="s">
        <v>38</v>
      </c>
      <c r="J573" s="2" t="s">
        <v>1116</v>
      </c>
      <c r="K573" s="2" t="s">
        <v>11</v>
      </c>
    </row>
    <row r="574" spans="1:11" x14ac:dyDescent="0.35">
      <c r="A574" s="2" t="s">
        <v>503</v>
      </c>
      <c r="B574" s="2" t="s">
        <v>505</v>
      </c>
      <c r="C574" s="2" t="s">
        <v>504</v>
      </c>
      <c r="D574" s="2" t="s">
        <v>16</v>
      </c>
      <c r="E574">
        <v>207</v>
      </c>
      <c r="F574" s="2" t="s">
        <v>11</v>
      </c>
      <c r="G574" s="2" t="s">
        <v>13</v>
      </c>
      <c r="H574" s="2" t="s">
        <v>13</v>
      </c>
      <c r="I574" s="2" t="s">
        <v>38</v>
      </c>
      <c r="J574" s="2" t="s">
        <v>1116</v>
      </c>
      <c r="K574" s="2" t="s">
        <v>11</v>
      </c>
    </row>
    <row r="575" spans="1:11" x14ac:dyDescent="0.35">
      <c r="A575" s="2" t="s">
        <v>310</v>
      </c>
      <c r="B575" s="2" t="s">
        <v>317</v>
      </c>
      <c r="C575" s="2" t="s">
        <v>54</v>
      </c>
      <c r="D575" s="2" t="s">
        <v>16</v>
      </c>
      <c r="E575">
        <v>419</v>
      </c>
      <c r="F575" s="2" t="s">
        <v>10</v>
      </c>
      <c r="G575" s="2" t="s">
        <v>13</v>
      </c>
      <c r="H575" s="2" t="s">
        <v>11</v>
      </c>
      <c r="I575" s="2" t="s">
        <v>18</v>
      </c>
      <c r="J575" s="2" t="s">
        <v>202</v>
      </c>
      <c r="K575" s="2" t="s">
        <v>11</v>
      </c>
    </row>
    <row r="576" spans="1:11" x14ac:dyDescent="0.35">
      <c r="A576" s="2" t="s">
        <v>310</v>
      </c>
      <c r="B576" s="2" t="s">
        <v>317</v>
      </c>
      <c r="C576" s="2" t="s">
        <v>50</v>
      </c>
      <c r="D576" s="2" t="s">
        <v>16</v>
      </c>
      <c r="E576">
        <v>378</v>
      </c>
      <c r="F576" s="2" t="s">
        <v>10</v>
      </c>
      <c r="G576" s="2" t="s">
        <v>13</v>
      </c>
      <c r="H576" s="2" t="s">
        <v>10</v>
      </c>
      <c r="I576" s="2" t="s">
        <v>18</v>
      </c>
      <c r="J576" s="2" t="s">
        <v>202</v>
      </c>
      <c r="K576" s="2" t="s">
        <v>11</v>
      </c>
    </row>
    <row r="577" spans="1:13" x14ac:dyDescent="0.35">
      <c r="A577" s="2" t="s">
        <v>310</v>
      </c>
      <c r="B577" s="2" t="s">
        <v>317</v>
      </c>
      <c r="C577" s="2" t="s">
        <v>185</v>
      </c>
      <c r="D577" s="2" t="s">
        <v>16</v>
      </c>
      <c r="E577">
        <v>106</v>
      </c>
      <c r="F577" s="2" t="s">
        <v>11</v>
      </c>
      <c r="G577" s="2" t="s">
        <v>13</v>
      </c>
      <c r="H577" s="2" t="s">
        <v>11</v>
      </c>
      <c r="I577" s="2" t="s">
        <v>38</v>
      </c>
      <c r="J577" s="2" t="s">
        <v>14</v>
      </c>
      <c r="K577" s="2" t="s">
        <v>11</v>
      </c>
    </row>
    <row r="578" spans="1:13" x14ac:dyDescent="0.35">
      <c r="A578" s="2" t="s">
        <v>310</v>
      </c>
      <c r="B578" s="2" t="s">
        <v>317</v>
      </c>
      <c r="C578" s="2" t="s">
        <v>316</v>
      </c>
      <c r="D578" s="2" t="s">
        <v>16</v>
      </c>
      <c r="E578">
        <v>106</v>
      </c>
      <c r="F578" s="2" t="s">
        <v>11</v>
      </c>
      <c r="G578" s="2" t="s">
        <v>13</v>
      </c>
      <c r="H578" s="2" t="s">
        <v>10</v>
      </c>
      <c r="I578" s="2" t="s">
        <v>38</v>
      </c>
      <c r="J578" s="2" t="s">
        <v>14</v>
      </c>
      <c r="K578" s="2" t="s">
        <v>11</v>
      </c>
    </row>
    <row r="579" spans="1:13" x14ac:dyDescent="0.35">
      <c r="A579" s="2" t="s">
        <v>892</v>
      </c>
      <c r="B579" s="2" t="s">
        <v>893</v>
      </c>
      <c r="C579" s="2" t="s">
        <v>78</v>
      </c>
      <c r="D579" s="2" t="s">
        <v>16</v>
      </c>
      <c r="E579">
        <v>352</v>
      </c>
      <c r="F579" s="2" t="s">
        <v>10</v>
      </c>
      <c r="G579" s="2" t="s">
        <v>13</v>
      </c>
      <c r="H579" s="2" t="s">
        <v>13</v>
      </c>
      <c r="I579" s="2" t="s">
        <v>38</v>
      </c>
      <c r="J579" s="2" t="s">
        <v>1116</v>
      </c>
      <c r="K579" s="2" t="s">
        <v>11</v>
      </c>
      <c r="M579" s="2" t="s">
        <v>1008</v>
      </c>
    </row>
    <row r="580" spans="1:13" x14ac:dyDescent="0.35">
      <c r="A580" s="2" t="s">
        <v>892</v>
      </c>
      <c r="B580" s="2" t="s">
        <v>893</v>
      </c>
      <c r="C580" s="2" t="s">
        <v>185</v>
      </c>
      <c r="D580" s="2" t="s">
        <v>16</v>
      </c>
      <c r="E580">
        <v>249</v>
      </c>
      <c r="F580" s="2" t="s">
        <v>10</v>
      </c>
      <c r="G580" s="2" t="s">
        <v>13</v>
      </c>
      <c r="H580" s="2" t="s">
        <v>13</v>
      </c>
      <c r="I580" s="2" t="s">
        <v>38</v>
      </c>
      <c r="J580" s="2" t="s">
        <v>14</v>
      </c>
      <c r="K580" s="2" t="s">
        <v>11</v>
      </c>
      <c r="M580" s="2" t="s">
        <v>1008</v>
      </c>
    </row>
    <row r="581" spans="1:13" x14ac:dyDescent="0.35">
      <c r="A581" s="2" t="s">
        <v>892</v>
      </c>
      <c r="B581" s="2" t="s">
        <v>893</v>
      </c>
      <c r="C581" s="2" t="s">
        <v>34</v>
      </c>
      <c r="D581" s="2" t="s">
        <v>16</v>
      </c>
      <c r="E581">
        <v>171</v>
      </c>
      <c r="F581" s="2" t="s">
        <v>10</v>
      </c>
      <c r="G581" s="2" t="s">
        <v>13</v>
      </c>
      <c r="H581" s="2" t="s">
        <v>13</v>
      </c>
      <c r="I581" s="2" t="s">
        <v>38</v>
      </c>
      <c r="J581" s="2" t="s">
        <v>14</v>
      </c>
      <c r="K581" s="2" t="s">
        <v>11</v>
      </c>
      <c r="M581" s="2" t="s">
        <v>1008</v>
      </c>
    </row>
    <row r="582" spans="1:13" x14ac:dyDescent="0.35">
      <c r="A582" s="2" t="s">
        <v>892</v>
      </c>
      <c r="B582" s="2" t="s">
        <v>893</v>
      </c>
      <c r="C582" s="2" t="s">
        <v>33</v>
      </c>
      <c r="D582" s="2" t="s">
        <v>16</v>
      </c>
      <c r="E582">
        <v>63</v>
      </c>
      <c r="F582" s="2" t="s">
        <v>11</v>
      </c>
      <c r="G582" s="2" t="s">
        <v>13</v>
      </c>
      <c r="H582" s="2" t="s">
        <v>13</v>
      </c>
      <c r="I582" s="2" t="s">
        <v>38</v>
      </c>
      <c r="J582" s="2" t="s">
        <v>14</v>
      </c>
      <c r="K582" s="2" t="s">
        <v>11</v>
      </c>
      <c r="M582" s="2" t="s">
        <v>1008</v>
      </c>
    </row>
    <row r="583" spans="1:13" x14ac:dyDescent="0.35">
      <c r="A583" s="2" t="s">
        <v>892</v>
      </c>
      <c r="B583" s="2" t="s">
        <v>893</v>
      </c>
      <c r="C583" s="2" t="s">
        <v>31</v>
      </c>
      <c r="D583" s="2" t="s">
        <v>16</v>
      </c>
      <c r="E583">
        <v>63</v>
      </c>
      <c r="F583" s="2" t="s">
        <v>11</v>
      </c>
      <c r="G583" s="2" t="s">
        <v>13</v>
      </c>
      <c r="H583" s="2" t="s">
        <v>13</v>
      </c>
      <c r="I583" s="2" t="s">
        <v>38</v>
      </c>
      <c r="J583" s="2" t="s">
        <v>14</v>
      </c>
      <c r="K583" s="2" t="s">
        <v>11</v>
      </c>
      <c r="M583" s="2" t="s">
        <v>1008</v>
      </c>
    </row>
    <row r="584" spans="1:13" x14ac:dyDescent="0.35">
      <c r="A584" s="2" t="s">
        <v>892</v>
      </c>
      <c r="B584" s="2" t="s">
        <v>893</v>
      </c>
      <c r="C584" s="2" t="s">
        <v>375</v>
      </c>
      <c r="D584" s="2" t="s">
        <v>16</v>
      </c>
      <c r="E584">
        <v>82</v>
      </c>
      <c r="F584" s="2" t="s">
        <v>11</v>
      </c>
      <c r="G584" s="2" t="s">
        <v>13</v>
      </c>
      <c r="H584" s="2" t="s">
        <v>13</v>
      </c>
      <c r="I584" s="2" t="s">
        <v>38</v>
      </c>
      <c r="J584" s="2" t="s">
        <v>14</v>
      </c>
      <c r="K584" s="2" t="s">
        <v>11</v>
      </c>
      <c r="M584" s="2" t="s">
        <v>1008</v>
      </c>
    </row>
    <row r="585" spans="1:13" x14ac:dyDescent="0.35">
      <c r="A585" s="2" t="s">
        <v>892</v>
      </c>
      <c r="B585" s="2" t="s">
        <v>893</v>
      </c>
      <c r="C585" s="2" t="s">
        <v>133</v>
      </c>
      <c r="D585" s="2" t="s">
        <v>16</v>
      </c>
      <c r="E585">
        <v>82</v>
      </c>
      <c r="F585" s="2" t="s">
        <v>10</v>
      </c>
      <c r="G585" s="2" t="s">
        <v>13</v>
      </c>
      <c r="H585" s="2" t="s">
        <v>13</v>
      </c>
      <c r="I585" s="2" t="s">
        <v>38</v>
      </c>
      <c r="J585" s="2" t="s">
        <v>14</v>
      </c>
      <c r="K585" s="2" t="s">
        <v>11</v>
      </c>
      <c r="M585" s="2" t="s">
        <v>1008</v>
      </c>
    </row>
    <row r="586" spans="1:13" x14ac:dyDescent="0.35">
      <c r="A586" s="2" t="s">
        <v>892</v>
      </c>
      <c r="B586" s="2" t="s">
        <v>893</v>
      </c>
      <c r="C586" s="2" t="s">
        <v>86</v>
      </c>
      <c r="D586" s="2" t="s">
        <v>16</v>
      </c>
      <c r="E586">
        <v>99</v>
      </c>
      <c r="F586" s="2" t="s">
        <v>11</v>
      </c>
      <c r="G586" s="2" t="s">
        <v>13</v>
      </c>
      <c r="H586" s="2" t="s">
        <v>13</v>
      </c>
      <c r="I586" s="2" t="s">
        <v>38</v>
      </c>
      <c r="J586" s="2" t="s">
        <v>14</v>
      </c>
      <c r="K586" s="2" t="s">
        <v>11</v>
      </c>
      <c r="M586" s="2" t="s">
        <v>1008</v>
      </c>
    </row>
    <row r="587" spans="1:13" x14ac:dyDescent="0.35">
      <c r="A587" s="2" t="s">
        <v>892</v>
      </c>
      <c r="B587" s="2" t="s">
        <v>893</v>
      </c>
      <c r="C587" s="2" t="s">
        <v>135</v>
      </c>
      <c r="D587" s="2" t="s">
        <v>16</v>
      </c>
      <c r="E587">
        <v>168</v>
      </c>
      <c r="F587" s="2" t="s">
        <v>11</v>
      </c>
      <c r="G587" s="2" t="s">
        <v>13</v>
      </c>
      <c r="H587" s="2" t="s">
        <v>13</v>
      </c>
      <c r="I587" s="2" t="s">
        <v>38</v>
      </c>
      <c r="J587" s="2" t="s">
        <v>14</v>
      </c>
      <c r="K587" s="2" t="s">
        <v>11</v>
      </c>
      <c r="M587" s="2" t="s">
        <v>1008</v>
      </c>
    </row>
    <row r="588" spans="1:13" x14ac:dyDescent="0.35">
      <c r="A588" s="2" t="s">
        <v>892</v>
      </c>
      <c r="B588" s="2" t="s">
        <v>893</v>
      </c>
      <c r="C588" s="2" t="s">
        <v>126</v>
      </c>
      <c r="D588" s="2" t="s">
        <v>16</v>
      </c>
      <c r="E588">
        <v>369</v>
      </c>
      <c r="F588" s="2" t="s">
        <v>11</v>
      </c>
      <c r="G588" s="2" t="s">
        <v>13</v>
      </c>
      <c r="H588" s="2" t="s">
        <v>13</v>
      </c>
      <c r="I588" s="2" t="s">
        <v>38</v>
      </c>
      <c r="J588" s="2" t="s">
        <v>14</v>
      </c>
      <c r="K588" s="2" t="s">
        <v>11</v>
      </c>
      <c r="M588" s="2" t="s">
        <v>1008</v>
      </c>
    </row>
    <row r="589" spans="1:13" x14ac:dyDescent="0.35">
      <c r="A589" s="2" t="s">
        <v>795</v>
      </c>
      <c r="B589" s="2" t="s">
        <v>801</v>
      </c>
      <c r="C589" s="2" t="s">
        <v>356</v>
      </c>
      <c r="D589" s="2" t="s">
        <v>16</v>
      </c>
      <c r="E589">
        <v>64</v>
      </c>
      <c r="F589" s="2" t="s">
        <v>10</v>
      </c>
      <c r="G589" s="2" t="s">
        <v>13</v>
      </c>
      <c r="H589" s="2" t="s">
        <v>13</v>
      </c>
      <c r="I589" s="2" t="s">
        <v>38</v>
      </c>
      <c r="J589" s="2" t="s">
        <v>1116</v>
      </c>
      <c r="K589" s="2" t="s">
        <v>10</v>
      </c>
    </row>
    <row r="590" spans="1:13" x14ac:dyDescent="0.35">
      <c r="A590" s="2" t="s">
        <v>299</v>
      </c>
      <c r="B590" s="2" t="s">
        <v>303</v>
      </c>
      <c r="C590" s="2" t="s">
        <v>19</v>
      </c>
      <c r="D590" s="2" t="s">
        <v>16</v>
      </c>
      <c r="E590">
        <v>352</v>
      </c>
      <c r="F590" s="2" t="s">
        <v>13</v>
      </c>
      <c r="G590" s="2" t="s">
        <v>13</v>
      </c>
      <c r="H590" s="2" t="s">
        <v>13</v>
      </c>
      <c r="I590" s="2" t="s">
        <v>38</v>
      </c>
      <c r="J590" s="2" t="s">
        <v>14</v>
      </c>
      <c r="K590" s="2" t="s">
        <v>11</v>
      </c>
    </row>
    <row r="591" spans="1:13" x14ac:dyDescent="0.35">
      <c r="A591" s="2" t="s">
        <v>830</v>
      </c>
      <c r="B591" s="2" t="s">
        <v>831</v>
      </c>
      <c r="C591" s="2" t="s">
        <v>23</v>
      </c>
      <c r="D591" s="2" t="s">
        <v>16</v>
      </c>
      <c r="E591">
        <v>106</v>
      </c>
      <c r="F591" s="2" t="s">
        <v>10</v>
      </c>
      <c r="G591" s="2" t="s">
        <v>13</v>
      </c>
      <c r="H591" s="2" t="s">
        <v>13</v>
      </c>
      <c r="I591" s="2" t="s">
        <v>38</v>
      </c>
      <c r="J591" s="2" t="s">
        <v>14</v>
      </c>
      <c r="K591" s="2" t="s">
        <v>11</v>
      </c>
    </row>
    <row r="592" spans="1:13" x14ac:dyDescent="0.35">
      <c r="A592" s="2" t="s">
        <v>830</v>
      </c>
      <c r="B592" s="2" t="s">
        <v>831</v>
      </c>
      <c r="C592" s="2" t="s">
        <v>12</v>
      </c>
      <c r="D592" s="2" t="s">
        <v>16</v>
      </c>
      <c r="E592">
        <v>73</v>
      </c>
      <c r="F592" s="2" t="s">
        <v>10</v>
      </c>
      <c r="G592" s="2" t="s">
        <v>13</v>
      </c>
      <c r="H592" s="2" t="s">
        <v>13</v>
      </c>
      <c r="I592" s="2" t="s">
        <v>38</v>
      </c>
      <c r="J592" s="2" t="s">
        <v>14</v>
      </c>
      <c r="K592" s="2" t="s">
        <v>11</v>
      </c>
    </row>
    <row r="593" spans="1:11" x14ac:dyDescent="0.35">
      <c r="A593" s="2" t="s">
        <v>830</v>
      </c>
      <c r="B593" s="2" t="s">
        <v>831</v>
      </c>
      <c r="C593" s="2" t="s">
        <v>19</v>
      </c>
      <c r="D593" s="2" t="s">
        <v>16</v>
      </c>
      <c r="E593">
        <v>107</v>
      </c>
      <c r="F593" s="2" t="s">
        <v>11</v>
      </c>
      <c r="G593" s="2" t="s">
        <v>13</v>
      </c>
      <c r="H593" s="2" t="s">
        <v>13</v>
      </c>
      <c r="I593" s="2" t="s">
        <v>38</v>
      </c>
      <c r="J593" s="2" t="s">
        <v>14</v>
      </c>
      <c r="K593" s="2" t="s">
        <v>11</v>
      </c>
    </row>
    <row r="594" spans="1:11" x14ac:dyDescent="0.35">
      <c r="A594" s="2" t="s">
        <v>830</v>
      </c>
      <c r="B594" s="2" t="s">
        <v>831</v>
      </c>
      <c r="C594" s="2" t="s">
        <v>9</v>
      </c>
      <c r="D594" s="2" t="s">
        <v>16</v>
      </c>
      <c r="E594">
        <v>298</v>
      </c>
      <c r="F594" s="2" t="s">
        <v>11</v>
      </c>
      <c r="G594" s="2" t="s">
        <v>13</v>
      </c>
      <c r="H594" s="2" t="s">
        <v>13</v>
      </c>
      <c r="I594" s="2" t="s">
        <v>38</v>
      </c>
      <c r="J594" s="2" t="s">
        <v>14</v>
      </c>
      <c r="K594" s="2" t="s">
        <v>11</v>
      </c>
    </row>
    <row r="595" spans="1:11" x14ac:dyDescent="0.35">
      <c r="A595" s="2" t="s">
        <v>830</v>
      </c>
      <c r="B595" s="2" t="s">
        <v>831</v>
      </c>
      <c r="C595" s="2" t="s">
        <v>73</v>
      </c>
      <c r="D595" s="2" t="s">
        <v>16</v>
      </c>
      <c r="E595">
        <v>493</v>
      </c>
      <c r="F595" s="2" t="s">
        <v>11</v>
      </c>
      <c r="G595" s="2" t="s">
        <v>13</v>
      </c>
      <c r="H595" s="2" t="s">
        <v>13</v>
      </c>
      <c r="I595" s="2" t="s">
        <v>38</v>
      </c>
      <c r="J595" s="2" t="s">
        <v>14</v>
      </c>
      <c r="K595" s="2" t="s">
        <v>11</v>
      </c>
    </row>
    <row r="596" spans="1:11" x14ac:dyDescent="0.35">
      <c r="A596" s="2" t="s">
        <v>830</v>
      </c>
      <c r="B596" s="2" t="s">
        <v>831</v>
      </c>
      <c r="C596" s="2" t="s">
        <v>50</v>
      </c>
      <c r="D596" s="2" t="s">
        <v>16</v>
      </c>
      <c r="E596">
        <v>194</v>
      </c>
      <c r="F596" s="2" t="s">
        <v>11</v>
      </c>
      <c r="G596" s="2" t="s">
        <v>13</v>
      </c>
      <c r="H596" s="2" t="s">
        <v>13</v>
      </c>
      <c r="I596" s="2" t="s">
        <v>38</v>
      </c>
      <c r="J596" s="2" t="s">
        <v>1116</v>
      </c>
      <c r="K596" s="2" t="s">
        <v>11</v>
      </c>
    </row>
    <row r="597" spans="1:11" x14ac:dyDescent="0.35">
      <c r="A597" s="2" t="s">
        <v>830</v>
      </c>
      <c r="B597" s="2" t="s">
        <v>831</v>
      </c>
      <c r="C597" s="2" t="s">
        <v>82</v>
      </c>
      <c r="D597" s="2" t="s">
        <v>16</v>
      </c>
      <c r="E597">
        <v>187</v>
      </c>
      <c r="F597" s="2" t="s">
        <v>10</v>
      </c>
      <c r="G597" s="2" t="s">
        <v>13</v>
      </c>
      <c r="H597" s="2" t="s">
        <v>13</v>
      </c>
      <c r="I597" s="2" t="s">
        <v>38</v>
      </c>
      <c r="J597" s="2" t="s">
        <v>14</v>
      </c>
      <c r="K597" s="2" t="s">
        <v>11</v>
      </c>
    </row>
    <row r="598" spans="1:11" x14ac:dyDescent="0.35">
      <c r="A598" s="2" t="s">
        <v>830</v>
      </c>
      <c r="B598" s="2" t="s">
        <v>831</v>
      </c>
      <c r="C598" s="2" t="s">
        <v>34</v>
      </c>
      <c r="D598" s="2" t="s">
        <v>16</v>
      </c>
      <c r="E598">
        <v>291</v>
      </c>
      <c r="F598" s="2" t="s">
        <v>10</v>
      </c>
      <c r="G598" s="2" t="s">
        <v>13</v>
      </c>
      <c r="H598" s="2" t="s">
        <v>10</v>
      </c>
      <c r="I598" s="2" t="s">
        <v>38</v>
      </c>
      <c r="J598" s="2" t="s">
        <v>14</v>
      </c>
      <c r="K598" s="2" t="s">
        <v>11</v>
      </c>
    </row>
    <row r="599" spans="1:11" x14ac:dyDescent="0.35">
      <c r="A599" s="2" t="s">
        <v>830</v>
      </c>
      <c r="B599" s="2" t="s">
        <v>831</v>
      </c>
      <c r="C599" s="2" t="s">
        <v>45</v>
      </c>
      <c r="D599" s="2" t="s">
        <v>16</v>
      </c>
      <c r="E599">
        <v>267</v>
      </c>
      <c r="F599" s="2" t="s">
        <v>10</v>
      </c>
      <c r="G599" s="2" t="s">
        <v>13</v>
      </c>
      <c r="H599" s="2" t="s">
        <v>13</v>
      </c>
      <c r="I599" s="2" t="s">
        <v>38</v>
      </c>
      <c r="J599" s="2" t="s">
        <v>14</v>
      </c>
      <c r="K599" s="2" t="s">
        <v>11</v>
      </c>
    </row>
    <row r="600" spans="1:11" x14ac:dyDescent="0.35">
      <c r="A600" s="2" t="s">
        <v>769</v>
      </c>
      <c r="B600" s="2" t="s">
        <v>770</v>
      </c>
      <c r="C600" s="2" t="s">
        <v>73</v>
      </c>
      <c r="D600" s="2" t="s">
        <v>16</v>
      </c>
      <c r="E600">
        <v>303</v>
      </c>
      <c r="F600" s="2" t="s">
        <v>10</v>
      </c>
      <c r="G600" s="2" t="s">
        <v>13</v>
      </c>
      <c r="H600" s="2" t="s">
        <v>13</v>
      </c>
      <c r="I600" s="2" t="s">
        <v>38</v>
      </c>
      <c r="J600" s="2" t="s">
        <v>14</v>
      </c>
      <c r="K600" s="2" t="s">
        <v>11</v>
      </c>
    </row>
    <row r="601" spans="1:11" x14ac:dyDescent="0.35">
      <c r="A601" s="2" t="s">
        <v>40</v>
      </c>
      <c r="B601" s="2" t="s">
        <v>44</v>
      </c>
      <c r="C601" s="2" t="s">
        <v>19</v>
      </c>
      <c r="D601" s="2" t="s">
        <v>16</v>
      </c>
      <c r="E601">
        <v>63</v>
      </c>
      <c r="F601" s="2" t="s">
        <v>10</v>
      </c>
      <c r="G601" s="2" t="s">
        <v>23</v>
      </c>
      <c r="H601" s="2" t="s">
        <v>13</v>
      </c>
      <c r="I601" s="2" t="s">
        <v>38</v>
      </c>
      <c r="J601" s="2" t="s">
        <v>14</v>
      </c>
      <c r="K601" s="2" t="s">
        <v>11</v>
      </c>
    </row>
    <row r="602" spans="1:11" x14ac:dyDescent="0.35">
      <c r="A602" s="2" t="s">
        <v>236</v>
      </c>
      <c r="B602" s="2" t="s">
        <v>239</v>
      </c>
      <c r="C602" s="2" t="s">
        <v>217</v>
      </c>
      <c r="D602" s="2" t="s">
        <v>16</v>
      </c>
      <c r="E602">
        <v>153</v>
      </c>
      <c r="F602" s="2" t="s">
        <v>13</v>
      </c>
      <c r="G602" s="2" t="s">
        <v>13</v>
      </c>
      <c r="H602" s="2" t="s">
        <v>13</v>
      </c>
      <c r="I602" s="2" t="s">
        <v>38</v>
      </c>
      <c r="J602" s="2" t="s">
        <v>14</v>
      </c>
      <c r="K602" s="2" t="s">
        <v>11</v>
      </c>
    </row>
    <row r="603" spans="1:11" x14ac:dyDescent="0.35">
      <c r="A603" s="2" t="s">
        <v>558</v>
      </c>
      <c r="B603" s="2" t="s">
        <v>559</v>
      </c>
      <c r="C603" s="2" t="s">
        <v>50</v>
      </c>
      <c r="D603" s="2" t="s">
        <v>16</v>
      </c>
      <c r="E603">
        <v>141</v>
      </c>
      <c r="F603" s="2" t="s">
        <v>13</v>
      </c>
      <c r="G603" s="2" t="s">
        <v>13</v>
      </c>
      <c r="H603" s="2" t="s">
        <v>13</v>
      </c>
      <c r="I603" s="2" t="s">
        <v>38</v>
      </c>
      <c r="J603" s="2" t="s">
        <v>14</v>
      </c>
      <c r="K603" s="2" t="s">
        <v>11</v>
      </c>
    </row>
    <row r="604" spans="1:11" x14ac:dyDescent="0.35">
      <c r="A604" s="2" t="s">
        <v>380</v>
      </c>
      <c r="B604" s="2" t="s">
        <v>381</v>
      </c>
      <c r="C604" s="2" t="s">
        <v>9</v>
      </c>
      <c r="D604" s="2" t="s">
        <v>16</v>
      </c>
      <c r="E604">
        <v>82</v>
      </c>
      <c r="F604" s="2" t="s">
        <v>10</v>
      </c>
      <c r="G604" s="2" t="s">
        <v>12</v>
      </c>
      <c r="H604" s="2" t="s">
        <v>13</v>
      </c>
      <c r="I604" s="2" t="s">
        <v>38</v>
      </c>
      <c r="J604" s="2" t="s">
        <v>14</v>
      </c>
      <c r="K604" s="2" t="s">
        <v>11</v>
      </c>
    </row>
    <row r="605" spans="1:11" x14ac:dyDescent="0.35">
      <c r="A605" s="2" t="s">
        <v>380</v>
      </c>
      <c r="B605" s="2" t="s">
        <v>381</v>
      </c>
      <c r="C605" s="2" t="s">
        <v>9</v>
      </c>
      <c r="D605" s="2" t="s">
        <v>16</v>
      </c>
      <c r="E605">
        <v>313</v>
      </c>
      <c r="F605" s="2" t="s">
        <v>10</v>
      </c>
      <c r="G605" s="2" t="s">
        <v>12</v>
      </c>
      <c r="H605" s="2" t="s">
        <v>13</v>
      </c>
      <c r="I605" s="2" t="s">
        <v>18</v>
      </c>
      <c r="J605" s="2" t="s">
        <v>14</v>
      </c>
      <c r="K605" s="2" t="s">
        <v>11</v>
      </c>
    </row>
    <row r="606" spans="1:11" x14ac:dyDescent="0.35">
      <c r="A606" s="2" t="s">
        <v>380</v>
      </c>
      <c r="B606" s="2" t="s">
        <v>381</v>
      </c>
      <c r="C606" s="2" t="s">
        <v>73</v>
      </c>
      <c r="D606" s="2" t="s">
        <v>16</v>
      </c>
      <c r="E606">
        <v>443</v>
      </c>
      <c r="F606" s="2" t="s">
        <v>10</v>
      </c>
      <c r="G606" s="2" t="s">
        <v>13</v>
      </c>
      <c r="H606" s="2" t="s">
        <v>13</v>
      </c>
      <c r="I606" s="2" t="s">
        <v>38</v>
      </c>
      <c r="J606" s="2" t="s">
        <v>14</v>
      </c>
      <c r="K606" s="2" t="s">
        <v>11</v>
      </c>
    </row>
    <row r="607" spans="1:11" x14ac:dyDescent="0.35">
      <c r="A607" s="2" t="s">
        <v>380</v>
      </c>
      <c r="B607" s="2" t="s">
        <v>381</v>
      </c>
      <c r="C607" s="2" t="s">
        <v>54</v>
      </c>
      <c r="D607" s="2" t="s">
        <v>16</v>
      </c>
      <c r="E607">
        <v>400</v>
      </c>
      <c r="F607" s="2" t="s">
        <v>10</v>
      </c>
      <c r="G607" s="2" t="s">
        <v>13</v>
      </c>
      <c r="H607" s="2" t="s">
        <v>13</v>
      </c>
      <c r="I607" s="2" t="s">
        <v>38</v>
      </c>
      <c r="J607" s="2" t="s">
        <v>14</v>
      </c>
      <c r="K607" s="2" t="s">
        <v>11</v>
      </c>
    </row>
    <row r="608" spans="1:11" x14ac:dyDescent="0.35">
      <c r="A608" s="2" t="s">
        <v>380</v>
      </c>
      <c r="B608" s="2" t="s">
        <v>381</v>
      </c>
      <c r="C608" s="2" t="s">
        <v>50</v>
      </c>
      <c r="D608" s="2" t="s">
        <v>16</v>
      </c>
      <c r="E608">
        <v>262</v>
      </c>
      <c r="F608" s="2" t="s">
        <v>10</v>
      </c>
      <c r="G608" s="2" t="s">
        <v>12</v>
      </c>
      <c r="H608" s="2" t="s">
        <v>13</v>
      </c>
      <c r="I608" s="2" t="s">
        <v>22</v>
      </c>
      <c r="J608" s="2" t="s">
        <v>14</v>
      </c>
      <c r="K608" s="2" t="s">
        <v>11</v>
      </c>
    </row>
    <row r="609" spans="1:11" x14ac:dyDescent="0.35">
      <c r="A609" s="2" t="s">
        <v>380</v>
      </c>
      <c r="B609" s="2" t="s">
        <v>381</v>
      </c>
      <c r="C609" s="2" t="s">
        <v>82</v>
      </c>
      <c r="D609" s="2" t="s">
        <v>16</v>
      </c>
      <c r="E609">
        <v>272</v>
      </c>
      <c r="F609" s="2" t="s">
        <v>10</v>
      </c>
      <c r="G609" s="2" t="s">
        <v>13</v>
      </c>
      <c r="H609" s="2" t="s">
        <v>13</v>
      </c>
      <c r="I609" s="2" t="s">
        <v>38</v>
      </c>
      <c r="J609" s="2" t="s">
        <v>14</v>
      </c>
      <c r="K609" s="2" t="s">
        <v>11</v>
      </c>
    </row>
    <row r="610" spans="1:11" x14ac:dyDescent="0.35">
      <c r="A610" s="2" t="s">
        <v>380</v>
      </c>
      <c r="B610" s="2" t="s">
        <v>381</v>
      </c>
      <c r="C610" s="2" t="s">
        <v>78</v>
      </c>
      <c r="D610" s="2" t="s">
        <v>16</v>
      </c>
      <c r="E610">
        <v>240</v>
      </c>
      <c r="F610" s="2" t="s">
        <v>10</v>
      </c>
      <c r="G610" s="2" t="s">
        <v>13</v>
      </c>
      <c r="H610" s="2" t="s">
        <v>13</v>
      </c>
      <c r="I610" s="2" t="s">
        <v>38</v>
      </c>
      <c r="J610" s="2" t="s">
        <v>14</v>
      </c>
      <c r="K610" s="2" t="s">
        <v>11</v>
      </c>
    </row>
    <row r="611" spans="1:11" x14ac:dyDescent="0.35">
      <c r="A611" s="2" t="s">
        <v>380</v>
      </c>
      <c r="B611" s="2" t="s">
        <v>381</v>
      </c>
      <c r="C611" s="2" t="s">
        <v>185</v>
      </c>
      <c r="D611" s="2" t="s">
        <v>16</v>
      </c>
      <c r="E611">
        <v>240</v>
      </c>
      <c r="F611" s="2" t="s">
        <v>10</v>
      </c>
      <c r="G611" s="2" t="s">
        <v>13</v>
      </c>
      <c r="H611" s="2" t="s">
        <v>13</v>
      </c>
      <c r="I611" s="2" t="s">
        <v>38</v>
      </c>
      <c r="J611" s="2" t="s">
        <v>14</v>
      </c>
      <c r="K611" s="2" t="s">
        <v>11</v>
      </c>
    </row>
    <row r="612" spans="1:11" x14ac:dyDescent="0.35">
      <c r="A612" s="2" t="s">
        <v>380</v>
      </c>
      <c r="B612" s="2" t="s">
        <v>381</v>
      </c>
      <c r="C612" s="2" t="s">
        <v>382</v>
      </c>
      <c r="D612" s="2" t="s">
        <v>16</v>
      </c>
      <c r="E612">
        <v>88</v>
      </c>
      <c r="F612" s="2" t="s">
        <v>10</v>
      </c>
      <c r="G612" s="2" t="s">
        <v>13</v>
      </c>
      <c r="H612" s="2" t="s">
        <v>13</v>
      </c>
      <c r="I612" s="2" t="s">
        <v>38</v>
      </c>
      <c r="J612" s="2" t="s">
        <v>14</v>
      </c>
      <c r="K612" s="2" t="s">
        <v>11</v>
      </c>
    </row>
    <row r="613" spans="1:11" x14ac:dyDescent="0.35">
      <c r="A613" s="2" t="s">
        <v>299</v>
      </c>
      <c r="B613" s="2" t="s">
        <v>304</v>
      </c>
      <c r="C613" s="2" t="s">
        <v>9</v>
      </c>
      <c r="D613" s="2" t="s">
        <v>16</v>
      </c>
      <c r="E613">
        <v>182</v>
      </c>
      <c r="F613" s="2" t="s">
        <v>11</v>
      </c>
      <c r="G613" s="2" t="s">
        <v>13</v>
      </c>
      <c r="H613" s="2" t="s">
        <v>13</v>
      </c>
      <c r="I613" s="2" t="s">
        <v>38</v>
      </c>
      <c r="J613" s="2" t="s">
        <v>14</v>
      </c>
      <c r="K613" s="2" t="s">
        <v>11</v>
      </c>
    </row>
    <row r="614" spans="1:11" x14ac:dyDescent="0.35">
      <c r="A614" s="2" t="s">
        <v>164</v>
      </c>
      <c r="B614" s="2" t="s">
        <v>167</v>
      </c>
      <c r="C614" s="2" t="s">
        <v>9</v>
      </c>
      <c r="D614" s="2" t="s">
        <v>16</v>
      </c>
      <c r="E614">
        <v>355</v>
      </c>
      <c r="F614" s="2" t="s">
        <v>10</v>
      </c>
      <c r="G614" s="2" t="s">
        <v>23</v>
      </c>
      <c r="H614" s="2" t="s">
        <v>13</v>
      </c>
      <c r="I614" s="2" t="s">
        <v>18</v>
      </c>
      <c r="J614" s="2" t="s">
        <v>1116</v>
      </c>
      <c r="K614" s="2" t="s">
        <v>11</v>
      </c>
    </row>
    <row r="615" spans="1:11" x14ac:dyDescent="0.35">
      <c r="A615" s="2" t="s">
        <v>164</v>
      </c>
      <c r="B615" s="2" t="s">
        <v>167</v>
      </c>
      <c r="C615" s="2" t="s">
        <v>73</v>
      </c>
      <c r="D615" s="2" t="s">
        <v>16</v>
      </c>
      <c r="E615">
        <v>170</v>
      </c>
      <c r="F615" s="2" t="s">
        <v>10</v>
      </c>
      <c r="G615" s="2" t="s">
        <v>19</v>
      </c>
      <c r="H615" s="2" t="s">
        <v>13</v>
      </c>
      <c r="I615" s="2" t="s">
        <v>18</v>
      </c>
      <c r="J615" s="2" t="s">
        <v>1116</v>
      </c>
      <c r="K615" s="2" t="s">
        <v>11</v>
      </c>
    </row>
    <row r="616" spans="1:11" x14ac:dyDescent="0.35">
      <c r="A616" s="2" t="s">
        <v>299</v>
      </c>
      <c r="B616" s="2" t="s">
        <v>305</v>
      </c>
      <c r="C616" s="2" t="s">
        <v>9</v>
      </c>
      <c r="D616" s="2" t="s">
        <v>16</v>
      </c>
      <c r="E616">
        <v>186</v>
      </c>
      <c r="F616" s="2" t="s">
        <v>11</v>
      </c>
      <c r="G616" s="2" t="s">
        <v>12</v>
      </c>
      <c r="H616" s="2" t="s">
        <v>13</v>
      </c>
      <c r="I616" s="2" t="s">
        <v>18</v>
      </c>
      <c r="J616" s="2" t="s">
        <v>14</v>
      </c>
      <c r="K616" s="2" t="s">
        <v>11</v>
      </c>
    </row>
    <row r="617" spans="1:11" x14ac:dyDescent="0.35">
      <c r="A617" s="2" t="s">
        <v>299</v>
      </c>
      <c r="B617" s="2" t="s">
        <v>305</v>
      </c>
      <c r="C617" s="2" t="s">
        <v>73</v>
      </c>
      <c r="D617" s="2" t="s">
        <v>16</v>
      </c>
      <c r="E617">
        <v>181</v>
      </c>
      <c r="F617" s="2" t="s">
        <v>10</v>
      </c>
      <c r="G617" s="2" t="s">
        <v>13</v>
      </c>
      <c r="H617" s="2" t="s">
        <v>13</v>
      </c>
      <c r="I617" s="2" t="s">
        <v>38</v>
      </c>
      <c r="J617" s="2" t="s">
        <v>14</v>
      </c>
      <c r="K617" s="2" t="s">
        <v>11</v>
      </c>
    </row>
    <row r="618" spans="1:11" x14ac:dyDescent="0.35">
      <c r="A618" s="2" t="s">
        <v>755</v>
      </c>
      <c r="B618" s="2" t="s">
        <v>756</v>
      </c>
      <c r="C618" s="2" t="s">
        <v>540</v>
      </c>
      <c r="D618" s="2" t="s">
        <v>16</v>
      </c>
      <c r="E618">
        <v>114</v>
      </c>
      <c r="F618" s="2" t="s">
        <v>11</v>
      </c>
      <c r="G618" s="2" t="s">
        <v>13</v>
      </c>
      <c r="H618" s="2" t="s">
        <v>13</v>
      </c>
      <c r="I618" s="2" t="s">
        <v>38</v>
      </c>
      <c r="J618" s="2" t="s">
        <v>14</v>
      </c>
      <c r="K618" s="2" t="s">
        <v>10</v>
      </c>
    </row>
    <row r="619" spans="1:11" x14ac:dyDescent="0.35">
      <c r="A619" s="2" t="s">
        <v>947</v>
      </c>
      <c r="B619" s="2" t="s">
        <v>946</v>
      </c>
      <c r="C619" s="2" t="s">
        <v>80</v>
      </c>
      <c r="D619" s="2" t="s">
        <v>16</v>
      </c>
      <c r="E619">
        <v>317</v>
      </c>
      <c r="F619" s="2" t="s">
        <v>11</v>
      </c>
      <c r="G619" s="2" t="s">
        <v>23</v>
      </c>
      <c r="H619" s="2" t="s">
        <v>13</v>
      </c>
      <c r="I619" s="2" t="s">
        <v>18</v>
      </c>
      <c r="J619" s="2" t="s">
        <v>1116</v>
      </c>
      <c r="K619" s="2" t="s">
        <v>11</v>
      </c>
    </row>
    <row r="620" spans="1:11" x14ac:dyDescent="0.35">
      <c r="A620" s="2" t="s">
        <v>947</v>
      </c>
      <c r="B620" s="2" t="s">
        <v>946</v>
      </c>
      <c r="C620" s="2" t="s">
        <v>154</v>
      </c>
      <c r="D620" s="2" t="s">
        <v>35</v>
      </c>
      <c r="E620">
        <v>188</v>
      </c>
      <c r="F620" s="2" t="s">
        <v>10</v>
      </c>
      <c r="G620" s="2" t="s">
        <v>12</v>
      </c>
      <c r="H620" s="2" t="s">
        <v>13</v>
      </c>
      <c r="I620" s="2" t="s">
        <v>18</v>
      </c>
      <c r="J620" s="2" t="s">
        <v>14</v>
      </c>
      <c r="K620" s="2" t="s">
        <v>11</v>
      </c>
    </row>
    <row r="621" spans="1:11" x14ac:dyDescent="0.35">
      <c r="A621" s="2" t="s">
        <v>943</v>
      </c>
      <c r="B621" s="2" t="s">
        <v>946</v>
      </c>
      <c r="C621" s="2" t="s">
        <v>135</v>
      </c>
      <c r="D621" s="2" t="s">
        <v>16</v>
      </c>
      <c r="E621">
        <v>352</v>
      </c>
      <c r="F621" s="2" t="s">
        <v>11</v>
      </c>
      <c r="G621" s="2" t="s">
        <v>23</v>
      </c>
      <c r="H621" s="2" t="s">
        <v>13</v>
      </c>
      <c r="I621" s="2" t="s">
        <v>18</v>
      </c>
      <c r="J621" s="2" t="s">
        <v>14</v>
      </c>
      <c r="K621" s="2" t="s">
        <v>11</v>
      </c>
    </row>
    <row r="622" spans="1:11" x14ac:dyDescent="0.35">
      <c r="A622" s="2" t="s">
        <v>943</v>
      </c>
      <c r="B622" s="2" t="s">
        <v>946</v>
      </c>
      <c r="C622" s="2" t="s">
        <v>126</v>
      </c>
      <c r="D622" s="2" t="s">
        <v>16</v>
      </c>
      <c r="E622">
        <v>374</v>
      </c>
      <c r="F622" s="2" t="s">
        <v>11</v>
      </c>
      <c r="G622" s="2" t="s">
        <v>23</v>
      </c>
      <c r="H622" s="2" t="s">
        <v>13</v>
      </c>
      <c r="I622" s="2" t="s">
        <v>18</v>
      </c>
      <c r="J622" s="2" t="s">
        <v>14</v>
      </c>
      <c r="K622" s="2" t="s">
        <v>11</v>
      </c>
    </row>
    <row r="623" spans="1:11" x14ac:dyDescent="0.35">
      <c r="A623" s="2" t="s">
        <v>943</v>
      </c>
      <c r="B623" s="2" t="s">
        <v>946</v>
      </c>
      <c r="C623" s="2" t="s">
        <v>481</v>
      </c>
      <c r="D623" s="2" t="s">
        <v>16</v>
      </c>
      <c r="E623">
        <v>341</v>
      </c>
      <c r="F623" s="2" t="s">
        <v>11</v>
      </c>
      <c r="G623" s="2" t="s">
        <v>23</v>
      </c>
      <c r="H623" s="2" t="s">
        <v>13</v>
      </c>
      <c r="I623" s="2" t="s">
        <v>18</v>
      </c>
      <c r="J623" s="2" t="s">
        <v>14</v>
      </c>
      <c r="K623" s="2" t="s">
        <v>11</v>
      </c>
    </row>
    <row r="624" spans="1:11" x14ac:dyDescent="0.35">
      <c r="A624" s="2" t="s">
        <v>943</v>
      </c>
      <c r="B624" s="2" t="s">
        <v>946</v>
      </c>
      <c r="C624" s="2" t="s">
        <v>128</v>
      </c>
      <c r="D624" s="2" t="s">
        <v>16</v>
      </c>
      <c r="E624">
        <v>271</v>
      </c>
      <c r="F624" s="2" t="s">
        <v>11</v>
      </c>
      <c r="G624" s="2" t="s">
        <v>23</v>
      </c>
      <c r="H624" s="2" t="s">
        <v>13</v>
      </c>
      <c r="I624" s="2" t="s">
        <v>18</v>
      </c>
      <c r="J624" s="2" t="s">
        <v>14</v>
      </c>
      <c r="K624" s="2" t="s">
        <v>11</v>
      </c>
    </row>
    <row r="625" spans="1:11" x14ac:dyDescent="0.35">
      <c r="A625" s="2" t="s">
        <v>943</v>
      </c>
      <c r="B625" s="2" t="s">
        <v>946</v>
      </c>
      <c r="C625" s="2" t="s">
        <v>129</v>
      </c>
      <c r="D625" s="2" t="s">
        <v>16</v>
      </c>
      <c r="E625">
        <v>270</v>
      </c>
      <c r="F625" s="2" t="s">
        <v>11</v>
      </c>
      <c r="G625" s="2" t="s">
        <v>23</v>
      </c>
      <c r="H625" s="2" t="s">
        <v>13</v>
      </c>
      <c r="I625" s="2" t="s">
        <v>18</v>
      </c>
      <c r="J625" s="2" t="s">
        <v>14</v>
      </c>
      <c r="K625" s="2" t="s">
        <v>11</v>
      </c>
    </row>
    <row r="626" spans="1:11" x14ac:dyDescent="0.35">
      <c r="A626" s="2" t="s">
        <v>943</v>
      </c>
      <c r="B626" s="2" t="s">
        <v>946</v>
      </c>
      <c r="C626" s="2" t="s">
        <v>127</v>
      </c>
      <c r="D626" s="2" t="s">
        <v>16</v>
      </c>
      <c r="E626">
        <v>328</v>
      </c>
      <c r="F626" s="2" t="s">
        <v>11</v>
      </c>
      <c r="G626" s="2" t="s">
        <v>23</v>
      </c>
      <c r="H626" s="2" t="s">
        <v>13</v>
      </c>
      <c r="I626" s="2" t="s">
        <v>18</v>
      </c>
      <c r="J626" s="2" t="s">
        <v>14</v>
      </c>
      <c r="K626" s="2" t="s">
        <v>11</v>
      </c>
    </row>
    <row r="627" spans="1:11" x14ac:dyDescent="0.35">
      <c r="A627" s="2" t="s">
        <v>943</v>
      </c>
      <c r="B627" s="2" t="s">
        <v>946</v>
      </c>
      <c r="C627" s="2" t="s">
        <v>130</v>
      </c>
      <c r="D627" s="2" t="s">
        <v>16</v>
      </c>
      <c r="E627">
        <v>212</v>
      </c>
      <c r="F627" s="2" t="s">
        <v>11</v>
      </c>
      <c r="G627" s="2" t="s">
        <v>23</v>
      </c>
      <c r="H627" s="2" t="s">
        <v>13</v>
      </c>
      <c r="I627" s="2" t="s">
        <v>18</v>
      </c>
      <c r="J627" s="2" t="s">
        <v>14</v>
      </c>
      <c r="K627" s="2" t="s">
        <v>11</v>
      </c>
    </row>
    <row r="628" spans="1:11" x14ac:dyDescent="0.35">
      <c r="A628" s="2" t="s">
        <v>943</v>
      </c>
      <c r="B628" s="2" t="s">
        <v>946</v>
      </c>
      <c r="C628" s="2" t="s">
        <v>131</v>
      </c>
      <c r="D628" s="2" t="s">
        <v>16</v>
      </c>
      <c r="E628">
        <v>212</v>
      </c>
      <c r="F628" s="2" t="s">
        <v>11</v>
      </c>
      <c r="G628" s="2" t="s">
        <v>23</v>
      </c>
      <c r="H628" s="2" t="s">
        <v>13</v>
      </c>
      <c r="I628" s="2" t="s">
        <v>18</v>
      </c>
      <c r="J628" s="2" t="s">
        <v>14</v>
      </c>
      <c r="K628" s="2" t="s">
        <v>11</v>
      </c>
    </row>
    <row r="629" spans="1:11" x14ac:dyDescent="0.35">
      <c r="A629" s="2" t="s">
        <v>943</v>
      </c>
      <c r="B629" s="2" t="s">
        <v>946</v>
      </c>
      <c r="C629" s="2" t="s">
        <v>249</v>
      </c>
      <c r="D629" s="2" t="s">
        <v>16</v>
      </c>
      <c r="E629">
        <v>178</v>
      </c>
      <c r="F629" s="2" t="s">
        <v>11</v>
      </c>
      <c r="G629" s="2" t="s">
        <v>23</v>
      </c>
      <c r="H629" s="2" t="s">
        <v>13</v>
      </c>
      <c r="I629" s="2" t="s">
        <v>18</v>
      </c>
      <c r="J629" s="2" t="s">
        <v>14</v>
      </c>
      <c r="K629" s="2" t="s">
        <v>11</v>
      </c>
    </row>
    <row r="630" spans="1:11" x14ac:dyDescent="0.35">
      <c r="A630" s="2" t="s">
        <v>943</v>
      </c>
      <c r="B630" s="2" t="s">
        <v>946</v>
      </c>
      <c r="C630" s="2" t="s">
        <v>139</v>
      </c>
      <c r="D630" s="2" t="s">
        <v>16</v>
      </c>
      <c r="E630">
        <v>202</v>
      </c>
      <c r="F630" s="2" t="s">
        <v>11</v>
      </c>
      <c r="G630" s="2" t="s">
        <v>23</v>
      </c>
      <c r="H630" s="2" t="s">
        <v>13</v>
      </c>
      <c r="I630" s="2" t="s">
        <v>18</v>
      </c>
      <c r="J630" s="2" t="s">
        <v>14</v>
      </c>
      <c r="K630" s="2" t="s">
        <v>11</v>
      </c>
    </row>
    <row r="631" spans="1:11" x14ac:dyDescent="0.35">
      <c r="A631" s="2" t="s">
        <v>947</v>
      </c>
      <c r="B631" s="2" t="s">
        <v>946</v>
      </c>
      <c r="C631" s="2" t="s">
        <v>952</v>
      </c>
      <c r="D631" s="2" t="s">
        <v>16</v>
      </c>
      <c r="E631">
        <v>87</v>
      </c>
      <c r="F631" s="2" t="s">
        <v>13</v>
      </c>
      <c r="G631" s="2" t="s">
        <v>13</v>
      </c>
      <c r="H631" s="2" t="s">
        <v>13</v>
      </c>
      <c r="I631" s="2" t="s">
        <v>18</v>
      </c>
      <c r="J631" s="2" t="s">
        <v>1116</v>
      </c>
      <c r="K631" s="2" t="s">
        <v>11</v>
      </c>
    </row>
    <row r="632" spans="1:11" x14ac:dyDescent="0.35">
      <c r="A632" s="2" t="s">
        <v>947</v>
      </c>
      <c r="B632" s="2" t="s">
        <v>946</v>
      </c>
      <c r="C632" s="2" t="s">
        <v>322</v>
      </c>
      <c r="D632" s="2" t="s">
        <v>16</v>
      </c>
      <c r="E632">
        <v>196</v>
      </c>
      <c r="F632" s="2" t="s">
        <v>10</v>
      </c>
      <c r="G632" s="2" t="s">
        <v>23</v>
      </c>
      <c r="H632" s="2" t="s">
        <v>13</v>
      </c>
      <c r="I632" s="2" t="s">
        <v>18</v>
      </c>
      <c r="J632" s="2" t="s">
        <v>14</v>
      </c>
      <c r="K632" s="2" t="s">
        <v>11</v>
      </c>
    </row>
    <row r="633" spans="1:11" x14ac:dyDescent="0.35">
      <c r="A633" s="2" t="s">
        <v>947</v>
      </c>
      <c r="B633" s="2" t="s">
        <v>946</v>
      </c>
      <c r="C633" s="2" t="s">
        <v>341</v>
      </c>
      <c r="D633" s="2" t="s">
        <v>16</v>
      </c>
      <c r="E633">
        <v>114</v>
      </c>
      <c r="F633" s="2" t="s">
        <v>10</v>
      </c>
      <c r="G633" s="2" t="s">
        <v>23</v>
      </c>
      <c r="H633" s="2" t="s">
        <v>13</v>
      </c>
      <c r="I633" s="2" t="s">
        <v>38</v>
      </c>
      <c r="J633" s="2" t="s">
        <v>14</v>
      </c>
      <c r="K633" s="2" t="s">
        <v>11</v>
      </c>
    </row>
    <row r="634" spans="1:11" x14ac:dyDescent="0.35">
      <c r="A634" s="2" t="s">
        <v>947</v>
      </c>
      <c r="B634" s="2" t="s">
        <v>946</v>
      </c>
      <c r="C634" s="2" t="s">
        <v>327</v>
      </c>
      <c r="D634" s="2" t="s">
        <v>16</v>
      </c>
      <c r="E634">
        <v>72</v>
      </c>
      <c r="F634" s="2" t="s">
        <v>10</v>
      </c>
      <c r="G634" s="2" t="s">
        <v>23</v>
      </c>
      <c r="H634" s="2" t="s">
        <v>13</v>
      </c>
      <c r="I634" s="2" t="s">
        <v>38</v>
      </c>
      <c r="J634" s="2" t="s">
        <v>14</v>
      </c>
      <c r="K634" s="2" t="s">
        <v>11</v>
      </c>
    </row>
    <row r="635" spans="1:11" x14ac:dyDescent="0.35">
      <c r="A635" s="2" t="s">
        <v>947</v>
      </c>
      <c r="B635" s="2" t="s">
        <v>946</v>
      </c>
      <c r="C635" s="2" t="s">
        <v>839</v>
      </c>
      <c r="D635" s="2" t="s">
        <v>16</v>
      </c>
      <c r="E635">
        <v>167</v>
      </c>
      <c r="F635" s="2" t="s">
        <v>10</v>
      </c>
      <c r="G635" s="2" t="s">
        <v>23</v>
      </c>
      <c r="H635" s="2" t="s">
        <v>13</v>
      </c>
      <c r="I635" s="2" t="s">
        <v>38</v>
      </c>
      <c r="J635" s="2" t="s">
        <v>14</v>
      </c>
      <c r="K635" s="2" t="s">
        <v>11</v>
      </c>
    </row>
    <row r="636" spans="1:11" x14ac:dyDescent="0.35">
      <c r="A636" s="2" t="s">
        <v>947</v>
      </c>
      <c r="B636" s="2" t="s">
        <v>946</v>
      </c>
      <c r="C636" s="2" t="s">
        <v>332</v>
      </c>
      <c r="D636" s="2" t="s">
        <v>16</v>
      </c>
      <c r="E636">
        <v>72</v>
      </c>
      <c r="F636" s="2" t="s">
        <v>10</v>
      </c>
      <c r="G636" s="2" t="s">
        <v>23</v>
      </c>
      <c r="H636" s="2" t="s">
        <v>13</v>
      </c>
      <c r="I636" s="2" t="s">
        <v>38</v>
      </c>
      <c r="J636" s="2" t="s">
        <v>14</v>
      </c>
      <c r="K636" s="2" t="s">
        <v>11</v>
      </c>
    </row>
    <row r="637" spans="1:11" x14ac:dyDescent="0.35">
      <c r="A637" s="2" t="s">
        <v>947</v>
      </c>
      <c r="B637" s="2" t="s">
        <v>946</v>
      </c>
      <c r="C637" s="2" t="s">
        <v>340</v>
      </c>
      <c r="D637" s="2" t="s">
        <v>16</v>
      </c>
      <c r="E637">
        <v>95</v>
      </c>
      <c r="F637" s="2" t="s">
        <v>10</v>
      </c>
      <c r="G637" s="2" t="s">
        <v>13</v>
      </c>
      <c r="H637" s="2" t="s">
        <v>13</v>
      </c>
      <c r="I637" s="2" t="s">
        <v>38</v>
      </c>
      <c r="J637" s="2" t="s">
        <v>14</v>
      </c>
      <c r="K637" s="2" t="s">
        <v>11</v>
      </c>
    </row>
    <row r="638" spans="1:11" x14ac:dyDescent="0.35">
      <c r="A638" s="2" t="s">
        <v>947</v>
      </c>
      <c r="B638" s="2" t="s">
        <v>946</v>
      </c>
      <c r="C638" s="2" t="s">
        <v>950</v>
      </c>
      <c r="D638" s="2" t="s">
        <v>16</v>
      </c>
      <c r="E638">
        <v>104</v>
      </c>
      <c r="F638" s="2" t="s">
        <v>10</v>
      </c>
      <c r="G638" s="2" t="s">
        <v>23</v>
      </c>
      <c r="H638" s="2" t="s">
        <v>13</v>
      </c>
      <c r="I638" s="2" t="s">
        <v>18</v>
      </c>
      <c r="J638" s="2" t="s">
        <v>14</v>
      </c>
      <c r="K638" s="2" t="s">
        <v>11</v>
      </c>
    </row>
    <row r="639" spans="1:11" x14ac:dyDescent="0.35">
      <c r="A639" s="2" t="s">
        <v>947</v>
      </c>
      <c r="B639" s="2" t="s">
        <v>946</v>
      </c>
      <c r="C639" s="2" t="s">
        <v>352</v>
      </c>
      <c r="D639" s="2" t="s">
        <v>16</v>
      </c>
      <c r="E639">
        <v>127</v>
      </c>
      <c r="F639" s="2" t="s">
        <v>10</v>
      </c>
      <c r="G639" s="2" t="s">
        <v>12</v>
      </c>
      <c r="H639" s="2" t="s">
        <v>13</v>
      </c>
      <c r="I639" s="2" t="s">
        <v>18</v>
      </c>
      <c r="J639" s="2" t="s">
        <v>14</v>
      </c>
      <c r="K639" s="2" t="s">
        <v>11</v>
      </c>
    </row>
    <row r="640" spans="1:11" x14ac:dyDescent="0.35">
      <c r="A640" s="2" t="s">
        <v>947</v>
      </c>
      <c r="B640" s="2" t="s">
        <v>946</v>
      </c>
      <c r="C640" s="2" t="s">
        <v>951</v>
      </c>
      <c r="D640" s="2" t="s">
        <v>16</v>
      </c>
      <c r="E640">
        <v>76</v>
      </c>
      <c r="F640" s="2" t="s">
        <v>10</v>
      </c>
      <c r="G640" s="2" t="s">
        <v>12</v>
      </c>
      <c r="H640" s="2" t="s">
        <v>13</v>
      </c>
      <c r="I640" s="2" t="s">
        <v>18</v>
      </c>
      <c r="J640" s="2" t="s">
        <v>14</v>
      </c>
      <c r="K640" s="2" t="s">
        <v>11</v>
      </c>
    </row>
    <row r="641" spans="1:13" x14ac:dyDescent="0.35">
      <c r="A641" s="2" t="s">
        <v>947</v>
      </c>
      <c r="B641" s="2" t="s">
        <v>946</v>
      </c>
      <c r="C641" s="2" t="s">
        <v>360</v>
      </c>
      <c r="D641" s="2" t="s">
        <v>16</v>
      </c>
      <c r="E641">
        <v>77</v>
      </c>
      <c r="F641" s="2" t="s">
        <v>10</v>
      </c>
      <c r="G641" s="2" t="s">
        <v>12</v>
      </c>
      <c r="H641" s="2" t="s">
        <v>13</v>
      </c>
      <c r="I641" s="2" t="s">
        <v>18</v>
      </c>
      <c r="J641" s="2" t="s">
        <v>14</v>
      </c>
      <c r="K641" s="2" t="s">
        <v>11</v>
      </c>
    </row>
    <row r="642" spans="1:13" x14ac:dyDescent="0.35">
      <c r="A642" s="2" t="s">
        <v>947</v>
      </c>
      <c r="B642" s="2" t="s">
        <v>946</v>
      </c>
      <c r="C642" s="2" t="s">
        <v>949</v>
      </c>
      <c r="D642" s="2" t="s">
        <v>16</v>
      </c>
      <c r="E642">
        <v>392</v>
      </c>
      <c r="F642" s="2" t="s">
        <v>11</v>
      </c>
      <c r="G642" s="2" t="s">
        <v>13</v>
      </c>
      <c r="H642" s="2" t="s">
        <v>13</v>
      </c>
      <c r="I642" s="2" t="s">
        <v>38</v>
      </c>
      <c r="J642" s="2" t="s">
        <v>14</v>
      </c>
      <c r="K642" s="2" t="s">
        <v>11</v>
      </c>
    </row>
    <row r="643" spans="1:13" x14ac:dyDescent="0.35">
      <c r="A643" s="2" t="s">
        <v>947</v>
      </c>
      <c r="B643" s="2" t="s">
        <v>946</v>
      </c>
      <c r="C643" s="2" t="s">
        <v>948</v>
      </c>
      <c r="D643" s="2" t="s">
        <v>16</v>
      </c>
      <c r="E643">
        <v>401</v>
      </c>
      <c r="F643" s="2" t="s">
        <v>11</v>
      </c>
      <c r="G643" s="2" t="s">
        <v>13</v>
      </c>
      <c r="H643" s="2" t="s">
        <v>13</v>
      </c>
      <c r="I643" s="2" t="s">
        <v>38</v>
      </c>
      <c r="J643" s="2" t="s">
        <v>14</v>
      </c>
      <c r="K643" s="2" t="s">
        <v>11</v>
      </c>
    </row>
    <row r="644" spans="1:13" x14ac:dyDescent="0.35">
      <c r="A644" s="2" t="s">
        <v>943</v>
      </c>
      <c r="B644" s="2" t="s">
        <v>946</v>
      </c>
      <c r="C644" s="2" t="s">
        <v>944</v>
      </c>
      <c r="D644" s="2" t="s">
        <v>16</v>
      </c>
      <c r="E644">
        <v>524</v>
      </c>
      <c r="F644" s="2" t="s">
        <v>11</v>
      </c>
      <c r="G644" s="2" t="s">
        <v>23</v>
      </c>
      <c r="H644" s="2" t="s">
        <v>13</v>
      </c>
      <c r="I644" s="2" t="s">
        <v>38</v>
      </c>
      <c r="J644" s="2" t="s">
        <v>14</v>
      </c>
      <c r="K644" s="2" t="s">
        <v>11</v>
      </c>
    </row>
    <row r="645" spans="1:13" x14ac:dyDescent="0.35">
      <c r="A645" s="2" t="s">
        <v>345</v>
      </c>
      <c r="B645" s="2" t="s">
        <v>350</v>
      </c>
      <c r="C645" s="2" t="s">
        <v>71</v>
      </c>
      <c r="D645" s="2" t="s">
        <v>16</v>
      </c>
      <c r="E645">
        <v>61</v>
      </c>
      <c r="F645" s="2" t="s">
        <v>13</v>
      </c>
      <c r="G645" s="2" t="s">
        <v>12</v>
      </c>
      <c r="H645" s="2" t="s">
        <v>13</v>
      </c>
      <c r="I645" s="2" t="s">
        <v>38</v>
      </c>
      <c r="J645" s="2" t="s">
        <v>14</v>
      </c>
      <c r="K645" s="2" t="s">
        <v>11</v>
      </c>
    </row>
    <row r="646" spans="1:13" x14ac:dyDescent="0.35">
      <c r="A646" s="2" t="s">
        <v>854</v>
      </c>
      <c r="B646" s="2" t="s">
        <v>855</v>
      </c>
      <c r="C646" s="2" t="s">
        <v>9</v>
      </c>
      <c r="D646" s="2" t="s">
        <v>16</v>
      </c>
      <c r="E646">
        <v>104</v>
      </c>
      <c r="F646" s="2" t="s">
        <v>11</v>
      </c>
      <c r="G646" s="2" t="s">
        <v>13</v>
      </c>
      <c r="H646" s="2" t="s">
        <v>13</v>
      </c>
      <c r="I646" s="2" t="s">
        <v>38</v>
      </c>
      <c r="J646" s="2" t="s">
        <v>14</v>
      </c>
      <c r="K646" s="2" t="s">
        <v>11</v>
      </c>
    </row>
    <row r="647" spans="1:13" x14ac:dyDescent="0.35">
      <c r="A647" s="2" t="s">
        <v>718</v>
      </c>
      <c r="B647" s="2" t="s">
        <v>727</v>
      </c>
      <c r="C647" s="2" t="s">
        <v>540</v>
      </c>
      <c r="D647" s="2" t="s">
        <v>16</v>
      </c>
      <c r="E647">
        <v>64</v>
      </c>
      <c r="F647" s="2" t="s">
        <v>13</v>
      </c>
      <c r="G647" s="2" t="s">
        <v>13</v>
      </c>
      <c r="H647" s="2" t="s">
        <v>13</v>
      </c>
      <c r="I647" s="2" t="s">
        <v>38</v>
      </c>
      <c r="J647" s="2" t="s">
        <v>1116</v>
      </c>
      <c r="K647" s="2" t="s">
        <v>10</v>
      </c>
    </row>
    <row r="648" spans="1:13" x14ac:dyDescent="0.35">
      <c r="A648" s="2" t="s">
        <v>352</v>
      </c>
      <c r="B648" s="2" t="s">
        <v>354</v>
      </c>
      <c r="C648" s="2" t="s">
        <v>19</v>
      </c>
      <c r="D648" s="2" t="s">
        <v>16</v>
      </c>
      <c r="E648">
        <v>169</v>
      </c>
      <c r="F648" s="2" t="s">
        <v>13</v>
      </c>
      <c r="G648" s="2" t="s">
        <v>12</v>
      </c>
      <c r="H648" s="2" t="s">
        <v>13</v>
      </c>
      <c r="I648" s="2" t="s">
        <v>38</v>
      </c>
      <c r="J648" s="2" t="s">
        <v>14</v>
      </c>
      <c r="K648" s="2" t="s">
        <v>11</v>
      </c>
    </row>
    <row r="649" spans="1:13" x14ac:dyDescent="0.35">
      <c r="A649" s="2" t="s">
        <v>907</v>
      </c>
      <c r="B649" s="2" t="s">
        <v>908</v>
      </c>
      <c r="C649" s="2" t="s">
        <v>12</v>
      </c>
      <c r="D649" s="2" t="s">
        <v>16</v>
      </c>
      <c r="E649">
        <v>171</v>
      </c>
      <c r="F649" s="2" t="s">
        <v>10</v>
      </c>
      <c r="G649" s="2" t="s">
        <v>13</v>
      </c>
      <c r="H649" s="2" t="s">
        <v>13</v>
      </c>
      <c r="I649" s="2" t="s">
        <v>38</v>
      </c>
      <c r="J649" s="2" t="s">
        <v>14</v>
      </c>
      <c r="K649" s="2" t="s">
        <v>11</v>
      </c>
    </row>
    <row r="650" spans="1:13" x14ac:dyDescent="0.35">
      <c r="A650" s="2" t="s">
        <v>818</v>
      </c>
      <c r="B650" s="2" t="s">
        <v>823</v>
      </c>
      <c r="C650" s="2" t="s">
        <v>19</v>
      </c>
      <c r="D650" s="2" t="s">
        <v>16</v>
      </c>
      <c r="E650">
        <v>168</v>
      </c>
      <c r="F650" s="2" t="s">
        <v>11</v>
      </c>
      <c r="G650" s="2" t="s">
        <v>13</v>
      </c>
      <c r="H650" s="2" t="s">
        <v>10</v>
      </c>
      <c r="I650" s="2" t="s">
        <v>38</v>
      </c>
      <c r="J650" s="2" t="s">
        <v>14</v>
      </c>
      <c r="K650" s="2" t="s">
        <v>11</v>
      </c>
    </row>
    <row r="651" spans="1:13" s="38" customFormat="1" x14ac:dyDescent="0.35">
      <c r="A651" s="2" t="s">
        <v>171</v>
      </c>
      <c r="B651" s="2" t="s">
        <v>175</v>
      </c>
      <c r="C651" s="2" t="s">
        <v>9</v>
      </c>
      <c r="D651" s="2" t="s">
        <v>16</v>
      </c>
      <c r="E651">
        <v>201</v>
      </c>
      <c r="F651" s="2" t="s">
        <v>10</v>
      </c>
      <c r="G651" s="2" t="s">
        <v>12</v>
      </c>
      <c r="H651" s="2" t="s">
        <v>13</v>
      </c>
      <c r="I651" s="2" t="s">
        <v>38</v>
      </c>
      <c r="J651" s="2" t="s">
        <v>1116</v>
      </c>
      <c r="K651" s="2" t="s">
        <v>11</v>
      </c>
      <c r="L651" s="2"/>
      <c r="M651" s="2"/>
    </row>
    <row r="652" spans="1:13" x14ac:dyDescent="0.35">
      <c r="A652" s="2" t="s">
        <v>384</v>
      </c>
      <c r="B652" s="2" t="s">
        <v>385</v>
      </c>
      <c r="C652" s="2" t="s">
        <v>23</v>
      </c>
      <c r="D652" s="2" t="s">
        <v>16</v>
      </c>
      <c r="E652">
        <v>126</v>
      </c>
      <c r="F652" s="2" t="s">
        <v>10</v>
      </c>
      <c r="G652" s="2" t="s">
        <v>19</v>
      </c>
      <c r="H652" s="2" t="s">
        <v>13</v>
      </c>
      <c r="I652" s="2" t="s">
        <v>38</v>
      </c>
      <c r="J652" s="2" t="s">
        <v>14</v>
      </c>
      <c r="K652" s="2" t="s">
        <v>11</v>
      </c>
    </row>
    <row r="653" spans="1:13" x14ac:dyDescent="0.35">
      <c r="A653" s="2" t="s">
        <v>384</v>
      </c>
      <c r="B653" s="2" t="s">
        <v>385</v>
      </c>
      <c r="C653" s="2" t="s">
        <v>78</v>
      </c>
      <c r="D653" s="2" t="s">
        <v>16</v>
      </c>
      <c r="E653">
        <v>147</v>
      </c>
      <c r="F653" s="2" t="s">
        <v>11</v>
      </c>
      <c r="G653" s="2" t="s">
        <v>13</v>
      </c>
      <c r="H653" s="2" t="s">
        <v>13</v>
      </c>
      <c r="I653" s="2" t="s">
        <v>38</v>
      </c>
      <c r="J653" s="2" t="s">
        <v>14</v>
      </c>
      <c r="K653" s="2" t="s">
        <v>11</v>
      </c>
    </row>
    <row r="654" spans="1:13" x14ac:dyDescent="0.35">
      <c r="A654" s="2" t="s">
        <v>384</v>
      </c>
      <c r="B654" s="2" t="s">
        <v>385</v>
      </c>
      <c r="C654" s="2" t="s">
        <v>185</v>
      </c>
      <c r="D654" s="2" t="s">
        <v>16</v>
      </c>
      <c r="E654">
        <v>148</v>
      </c>
      <c r="F654" s="2" t="s">
        <v>11</v>
      </c>
      <c r="G654" s="2" t="s">
        <v>13</v>
      </c>
      <c r="H654" s="2" t="s">
        <v>13</v>
      </c>
      <c r="I654" s="2" t="s">
        <v>18</v>
      </c>
      <c r="J654" s="2" t="s">
        <v>14</v>
      </c>
      <c r="K654" s="2" t="s">
        <v>11</v>
      </c>
    </row>
    <row r="655" spans="1:13" x14ac:dyDescent="0.35">
      <c r="A655" s="2" t="s">
        <v>384</v>
      </c>
      <c r="B655" s="2" t="s">
        <v>385</v>
      </c>
      <c r="C655" s="2" t="s">
        <v>34</v>
      </c>
      <c r="D655" s="2" t="s">
        <v>16</v>
      </c>
      <c r="E655">
        <v>153</v>
      </c>
      <c r="F655" s="2" t="s">
        <v>11</v>
      </c>
      <c r="G655" s="2" t="s">
        <v>13</v>
      </c>
      <c r="H655" s="2" t="s">
        <v>13</v>
      </c>
      <c r="I655" s="2" t="s">
        <v>18</v>
      </c>
      <c r="J655" s="2" t="s">
        <v>14</v>
      </c>
      <c r="K655" s="2" t="s">
        <v>11</v>
      </c>
    </row>
    <row r="656" spans="1:13" x14ac:dyDescent="0.35">
      <c r="A656" s="2" t="s">
        <v>384</v>
      </c>
      <c r="B656" s="2" t="s">
        <v>385</v>
      </c>
      <c r="C656" s="2" t="s">
        <v>36</v>
      </c>
      <c r="D656" s="2" t="s">
        <v>16</v>
      </c>
      <c r="E656">
        <v>72</v>
      </c>
      <c r="F656" s="2" t="s">
        <v>11</v>
      </c>
      <c r="G656" s="2" t="s">
        <v>13</v>
      </c>
      <c r="H656" s="2" t="s">
        <v>13</v>
      </c>
      <c r="I656" s="2" t="s">
        <v>18</v>
      </c>
      <c r="J656" s="2" t="s">
        <v>1116</v>
      </c>
      <c r="K656" s="2" t="s">
        <v>11</v>
      </c>
    </row>
    <row r="657" spans="1:13" x14ac:dyDescent="0.35">
      <c r="A657" s="2" t="s">
        <v>384</v>
      </c>
      <c r="B657" s="2" t="s">
        <v>385</v>
      </c>
      <c r="C657" s="2" t="s">
        <v>154</v>
      </c>
      <c r="D657" s="2" t="s">
        <v>16</v>
      </c>
      <c r="E657">
        <v>109</v>
      </c>
      <c r="F657" s="2" t="s">
        <v>11</v>
      </c>
      <c r="G657" s="2" t="s">
        <v>13</v>
      </c>
      <c r="H657" s="2" t="s">
        <v>13</v>
      </c>
      <c r="I657" s="2" t="s">
        <v>18</v>
      </c>
      <c r="J657" s="2" t="s">
        <v>1116</v>
      </c>
      <c r="K657" s="2" t="s">
        <v>11</v>
      </c>
    </row>
    <row r="658" spans="1:13" x14ac:dyDescent="0.35">
      <c r="A658" s="2" t="s">
        <v>384</v>
      </c>
      <c r="B658" s="2" t="s">
        <v>385</v>
      </c>
      <c r="C658" s="2" t="s">
        <v>39</v>
      </c>
      <c r="D658" s="2" t="s">
        <v>16</v>
      </c>
      <c r="E658">
        <v>143</v>
      </c>
      <c r="F658" s="2" t="s">
        <v>11</v>
      </c>
      <c r="G658" s="2" t="s">
        <v>13</v>
      </c>
      <c r="H658" s="2" t="s">
        <v>13</v>
      </c>
      <c r="I658" s="2" t="s">
        <v>18</v>
      </c>
      <c r="J658" s="2" t="s">
        <v>1116</v>
      </c>
      <c r="K658" s="2" t="s">
        <v>11</v>
      </c>
    </row>
    <row r="659" spans="1:13" x14ac:dyDescent="0.35">
      <c r="A659" s="2" t="s">
        <v>384</v>
      </c>
      <c r="B659" s="2" t="s">
        <v>385</v>
      </c>
      <c r="C659" s="2" t="s">
        <v>31</v>
      </c>
      <c r="D659" s="2" t="s">
        <v>16</v>
      </c>
      <c r="E659">
        <v>169</v>
      </c>
      <c r="F659" s="2" t="s">
        <v>11</v>
      </c>
      <c r="G659" s="2" t="s">
        <v>13</v>
      </c>
      <c r="H659" s="2" t="s">
        <v>13</v>
      </c>
      <c r="I659" s="2" t="s">
        <v>38</v>
      </c>
      <c r="J659" s="2" t="s">
        <v>14</v>
      </c>
      <c r="K659" s="2" t="s">
        <v>11</v>
      </c>
    </row>
    <row r="660" spans="1:13" x14ac:dyDescent="0.35">
      <c r="A660" s="2" t="s">
        <v>384</v>
      </c>
      <c r="B660" s="2" t="s">
        <v>385</v>
      </c>
      <c r="C660" s="2" t="s">
        <v>914</v>
      </c>
      <c r="D660" s="2" t="s">
        <v>16</v>
      </c>
      <c r="E660">
        <v>187</v>
      </c>
      <c r="F660" s="2" t="s">
        <v>11</v>
      </c>
      <c r="G660" s="2" t="s">
        <v>13</v>
      </c>
      <c r="H660" s="2" t="s">
        <v>13</v>
      </c>
      <c r="I660" s="2" t="s">
        <v>38</v>
      </c>
      <c r="J660" s="2" t="s">
        <v>1116</v>
      </c>
      <c r="K660" s="2" t="s">
        <v>11</v>
      </c>
    </row>
    <row r="661" spans="1:13" x14ac:dyDescent="0.35">
      <c r="A661" s="2" t="s">
        <v>574</v>
      </c>
      <c r="B661" s="2" t="s">
        <v>575</v>
      </c>
      <c r="C661" s="2" t="s">
        <v>472</v>
      </c>
      <c r="D661" s="2" t="s">
        <v>35</v>
      </c>
      <c r="E661">
        <v>246</v>
      </c>
      <c r="F661" s="2" t="s">
        <v>13</v>
      </c>
      <c r="G661" s="2" t="s">
        <v>23</v>
      </c>
      <c r="H661" s="2" t="s">
        <v>10</v>
      </c>
      <c r="I661" s="2" t="s">
        <v>18</v>
      </c>
      <c r="J661" s="2" t="s">
        <v>14</v>
      </c>
      <c r="K661" s="2" t="s">
        <v>11</v>
      </c>
    </row>
    <row r="662" spans="1:13" x14ac:dyDescent="0.35">
      <c r="A662" s="2" t="s">
        <v>628</v>
      </c>
      <c r="B662" s="2" t="s">
        <v>1673</v>
      </c>
      <c r="C662" s="2" t="s">
        <v>1697</v>
      </c>
      <c r="D662" s="2" t="s">
        <v>16</v>
      </c>
      <c r="E662">
        <v>165</v>
      </c>
      <c r="F662" s="2" t="s">
        <v>10</v>
      </c>
      <c r="G662" s="2" t="s">
        <v>13</v>
      </c>
      <c r="H662" s="2" t="s">
        <v>10</v>
      </c>
      <c r="I662" s="2" t="s">
        <v>38</v>
      </c>
      <c r="J662" s="2" t="s">
        <v>14</v>
      </c>
      <c r="K662" s="2" t="s">
        <v>11</v>
      </c>
    </row>
    <row r="663" spans="1:13" x14ac:dyDescent="0.35">
      <c r="A663" s="2" t="s">
        <v>677</v>
      </c>
      <c r="B663" s="2" t="s">
        <v>1701</v>
      </c>
      <c r="C663" s="2" t="s">
        <v>41</v>
      </c>
      <c r="D663" s="2" t="s">
        <v>16</v>
      </c>
      <c r="E663">
        <v>150</v>
      </c>
      <c r="F663" s="2" t="s">
        <v>13</v>
      </c>
      <c r="G663" s="2" t="s">
        <v>13</v>
      </c>
      <c r="H663" s="2" t="s">
        <v>13</v>
      </c>
      <c r="I663" s="2" t="s">
        <v>38</v>
      </c>
      <c r="J663" s="2" t="s">
        <v>14</v>
      </c>
      <c r="K663" s="2" t="s">
        <v>11</v>
      </c>
    </row>
    <row r="664" spans="1:13" x14ac:dyDescent="0.35">
      <c r="A664" s="2" t="s">
        <v>585</v>
      </c>
      <c r="B664" s="2" t="s">
        <v>587</v>
      </c>
      <c r="C664" s="2" t="s">
        <v>9</v>
      </c>
      <c r="D664" s="2" t="s">
        <v>16</v>
      </c>
      <c r="E664">
        <v>275</v>
      </c>
      <c r="F664" s="2" t="s">
        <v>11</v>
      </c>
      <c r="G664" s="2" t="s">
        <v>23</v>
      </c>
      <c r="H664" s="2" t="s">
        <v>13</v>
      </c>
      <c r="I664" s="2" t="s">
        <v>18</v>
      </c>
      <c r="J664" s="2" t="s">
        <v>401</v>
      </c>
      <c r="K664" s="2" t="s">
        <v>11</v>
      </c>
    </row>
    <row r="665" spans="1:13" x14ac:dyDescent="0.35">
      <c r="A665" s="2" t="s">
        <v>585</v>
      </c>
      <c r="B665" s="2" t="s">
        <v>587</v>
      </c>
      <c r="C665" s="2" t="s">
        <v>73</v>
      </c>
      <c r="D665" s="2" t="s">
        <v>16</v>
      </c>
      <c r="E665">
        <v>365</v>
      </c>
      <c r="F665" s="2" t="s">
        <v>10</v>
      </c>
      <c r="G665" s="2" t="s">
        <v>13</v>
      </c>
      <c r="H665" s="2" t="s">
        <v>13</v>
      </c>
      <c r="I665" s="2" t="s">
        <v>38</v>
      </c>
      <c r="J665" s="2" t="s">
        <v>401</v>
      </c>
      <c r="K665" s="2" t="s">
        <v>11</v>
      </c>
    </row>
    <row r="666" spans="1:13" x14ac:dyDescent="0.35">
      <c r="A666" s="2" t="s">
        <v>585</v>
      </c>
      <c r="B666" s="2" t="s">
        <v>587</v>
      </c>
      <c r="C666" s="2" t="s">
        <v>50</v>
      </c>
      <c r="D666" s="2" t="s">
        <v>16</v>
      </c>
      <c r="E666">
        <v>191</v>
      </c>
      <c r="F666" s="2" t="s">
        <v>13</v>
      </c>
      <c r="G666" s="2" t="s">
        <v>13</v>
      </c>
      <c r="H666" s="2" t="s">
        <v>13</v>
      </c>
      <c r="I666" s="2" t="s">
        <v>38</v>
      </c>
      <c r="J666" s="2" t="s">
        <v>401</v>
      </c>
      <c r="K666" s="2" t="s">
        <v>11</v>
      </c>
    </row>
    <row r="667" spans="1:13" x14ac:dyDescent="0.35">
      <c r="A667" s="2" t="s">
        <v>585</v>
      </c>
      <c r="B667" s="2" t="s">
        <v>587</v>
      </c>
      <c r="C667" s="2" t="s">
        <v>81</v>
      </c>
      <c r="D667" s="2" t="s">
        <v>16</v>
      </c>
      <c r="E667">
        <v>110</v>
      </c>
      <c r="F667" s="2" t="s">
        <v>13</v>
      </c>
      <c r="G667" s="2" t="s">
        <v>13</v>
      </c>
      <c r="H667" s="2" t="s">
        <v>13</v>
      </c>
      <c r="I667" s="2" t="s">
        <v>38</v>
      </c>
      <c r="J667" s="2" t="s">
        <v>401</v>
      </c>
      <c r="K667" s="2" t="s">
        <v>11</v>
      </c>
    </row>
    <row r="668" spans="1:13" x14ac:dyDescent="0.35">
      <c r="A668" s="2" t="s">
        <v>566</v>
      </c>
      <c r="B668" s="2" t="s">
        <v>1580</v>
      </c>
      <c r="C668" s="2" t="s">
        <v>540</v>
      </c>
      <c r="D668" s="2" t="s">
        <v>16</v>
      </c>
      <c r="E668">
        <v>160</v>
      </c>
      <c r="F668" s="2" t="s">
        <v>13</v>
      </c>
      <c r="G668" s="2" t="s">
        <v>13</v>
      </c>
      <c r="H668" s="2" t="s">
        <v>13</v>
      </c>
      <c r="I668" s="2" t="s">
        <v>38</v>
      </c>
      <c r="J668" s="2" t="s">
        <v>202</v>
      </c>
      <c r="K668" s="2" t="s">
        <v>11</v>
      </c>
    </row>
    <row r="669" spans="1:13" x14ac:dyDescent="0.35">
      <c r="A669" s="2" t="s">
        <v>510</v>
      </c>
      <c r="B669" s="2" t="s">
        <v>511</v>
      </c>
      <c r="C669" s="2" t="s">
        <v>54</v>
      </c>
      <c r="D669" s="2" t="s">
        <v>16</v>
      </c>
      <c r="E669">
        <v>368</v>
      </c>
      <c r="F669" s="2" t="s">
        <v>13</v>
      </c>
      <c r="G669" s="2" t="s">
        <v>13</v>
      </c>
      <c r="H669" s="2" t="s">
        <v>13</v>
      </c>
      <c r="I669" s="2" t="s">
        <v>38</v>
      </c>
      <c r="J669" s="2" t="s">
        <v>14</v>
      </c>
      <c r="K669" s="2" t="s">
        <v>11</v>
      </c>
    </row>
    <row r="670" spans="1:13" x14ac:dyDescent="0.35">
      <c r="A670" s="2" t="s">
        <v>510</v>
      </c>
      <c r="B670" s="2" t="s">
        <v>511</v>
      </c>
      <c r="C670" s="2" t="s">
        <v>50</v>
      </c>
      <c r="D670" s="2" t="s">
        <v>16</v>
      </c>
      <c r="E670">
        <v>369</v>
      </c>
      <c r="F670" s="2" t="s">
        <v>13</v>
      </c>
      <c r="G670" s="2" t="s">
        <v>13</v>
      </c>
      <c r="H670" s="2" t="s">
        <v>13</v>
      </c>
      <c r="I670" s="2" t="s">
        <v>38</v>
      </c>
      <c r="J670" s="2" t="s">
        <v>14</v>
      </c>
      <c r="K670" s="2" t="s">
        <v>11</v>
      </c>
    </row>
    <row r="671" spans="1:13" x14ac:dyDescent="0.35">
      <c r="A671" s="2" t="s">
        <v>510</v>
      </c>
      <c r="B671" s="2" t="s">
        <v>511</v>
      </c>
      <c r="C671" s="2" t="s">
        <v>274</v>
      </c>
      <c r="D671" s="2" t="s">
        <v>16</v>
      </c>
      <c r="E671">
        <v>126</v>
      </c>
      <c r="F671" s="2" t="s">
        <v>13</v>
      </c>
      <c r="G671" s="2" t="s">
        <v>13</v>
      </c>
      <c r="H671" s="2" t="s">
        <v>13</v>
      </c>
      <c r="I671" s="2" t="s">
        <v>38</v>
      </c>
      <c r="J671" s="2" t="s">
        <v>14</v>
      </c>
      <c r="K671" s="2" t="s">
        <v>11</v>
      </c>
    </row>
    <row r="672" spans="1:13" x14ac:dyDescent="0.35">
      <c r="A672" s="2" t="s">
        <v>795</v>
      </c>
      <c r="B672" s="2" t="s">
        <v>800</v>
      </c>
      <c r="C672" s="2" t="s">
        <v>80</v>
      </c>
      <c r="D672" s="2" t="s">
        <v>16</v>
      </c>
      <c r="E672">
        <v>168</v>
      </c>
      <c r="F672" s="2" t="s">
        <v>10</v>
      </c>
      <c r="G672" s="2" t="s">
        <v>23</v>
      </c>
      <c r="H672" s="2" t="s">
        <v>13</v>
      </c>
      <c r="I672" s="2" t="s">
        <v>18</v>
      </c>
      <c r="J672" s="2" t="s">
        <v>1116</v>
      </c>
      <c r="K672" s="2" t="s">
        <v>11</v>
      </c>
      <c r="M672" s="2" t="s">
        <v>1008</v>
      </c>
    </row>
    <row r="673" spans="1:13" x14ac:dyDescent="0.35">
      <c r="A673" s="2" t="s">
        <v>795</v>
      </c>
      <c r="B673" s="2" t="s">
        <v>800</v>
      </c>
      <c r="C673" s="2" t="s">
        <v>78</v>
      </c>
      <c r="D673" s="2" t="s">
        <v>16</v>
      </c>
      <c r="E673">
        <v>55</v>
      </c>
      <c r="F673" s="2" t="s">
        <v>10</v>
      </c>
      <c r="G673" s="2" t="s">
        <v>23</v>
      </c>
      <c r="H673" s="2" t="s">
        <v>13</v>
      </c>
      <c r="I673" s="2" t="s">
        <v>18</v>
      </c>
      <c r="J673" s="2" t="s">
        <v>1116</v>
      </c>
      <c r="K673" s="2" t="s">
        <v>11</v>
      </c>
      <c r="M673" s="2" t="s">
        <v>1008</v>
      </c>
    </row>
    <row r="674" spans="1:13" x14ac:dyDescent="0.35">
      <c r="A674" s="2" t="s">
        <v>795</v>
      </c>
      <c r="B674" s="2" t="s">
        <v>800</v>
      </c>
      <c r="C674" s="2" t="s">
        <v>185</v>
      </c>
      <c r="D674" s="2" t="s">
        <v>16</v>
      </c>
      <c r="E674">
        <v>48</v>
      </c>
      <c r="F674" s="2" t="s">
        <v>10</v>
      </c>
      <c r="G674" s="2" t="s">
        <v>23</v>
      </c>
      <c r="H674" s="2" t="s">
        <v>13</v>
      </c>
      <c r="I674" s="2" t="s">
        <v>18</v>
      </c>
      <c r="J674" s="2" t="s">
        <v>1116</v>
      </c>
      <c r="K674" s="2" t="s">
        <v>11</v>
      </c>
      <c r="M674" s="2" t="s">
        <v>1008</v>
      </c>
    </row>
    <row r="675" spans="1:13" x14ac:dyDescent="0.35">
      <c r="A675" s="2" t="s">
        <v>795</v>
      </c>
      <c r="B675" s="2" t="s">
        <v>800</v>
      </c>
      <c r="C675" s="2" t="s">
        <v>185</v>
      </c>
      <c r="D675" s="2" t="s">
        <v>16</v>
      </c>
      <c r="E675">
        <v>108</v>
      </c>
      <c r="F675" s="2" t="s">
        <v>10</v>
      </c>
      <c r="G675" s="2" t="s">
        <v>23</v>
      </c>
      <c r="H675" s="2" t="s">
        <v>13</v>
      </c>
      <c r="I675" s="2" t="s">
        <v>18</v>
      </c>
      <c r="J675" s="2" t="s">
        <v>1116</v>
      </c>
      <c r="K675" s="2" t="s">
        <v>11</v>
      </c>
      <c r="M675" s="2" t="s">
        <v>1008</v>
      </c>
    </row>
    <row r="676" spans="1:13" x14ac:dyDescent="0.35">
      <c r="A676" s="2" t="s">
        <v>795</v>
      </c>
      <c r="B676" s="2" t="s">
        <v>800</v>
      </c>
      <c r="C676" s="2" t="s">
        <v>185</v>
      </c>
      <c r="D676" s="2" t="s">
        <v>16</v>
      </c>
      <c r="E676">
        <v>153</v>
      </c>
      <c r="F676" s="2" t="s">
        <v>10</v>
      </c>
      <c r="G676" s="2" t="s">
        <v>23</v>
      </c>
      <c r="H676" s="2" t="s">
        <v>13</v>
      </c>
      <c r="I676" s="2" t="s">
        <v>18</v>
      </c>
      <c r="J676" s="2" t="s">
        <v>1116</v>
      </c>
      <c r="K676" s="2" t="s">
        <v>11</v>
      </c>
      <c r="M676" s="2" t="s">
        <v>1008</v>
      </c>
    </row>
    <row r="677" spans="1:13" x14ac:dyDescent="0.35">
      <c r="A677" s="2" t="s">
        <v>804</v>
      </c>
      <c r="B677" s="2" t="s">
        <v>805</v>
      </c>
      <c r="C677" s="2" t="s">
        <v>34</v>
      </c>
      <c r="D677" s="2" t="s">
        <v>16</v>
      </c>
      <c r="E677">
        <v>218</v>
      </c>
      <c r="F677" s="2" t="s">
        <v>10</v>
      </c>
      <c r="G677" s="2" t="s">
        <v>13</v>
      </c>
      <c r="H677" s="2" t="s">
        <v>13</v>
      </c>
      <c r="I677" s="2" t="s">
        <v>38</v>
      </c>
      <c r="J677" s="2" t="s">
        <v>1116</v>
      </c>
      <c r="K677" s="2" t="s">
        <v>11</v>
      </c>
      <c r="M677" s="2" t="s">
        <v>1008</v>
      </c>
    </row>
    <row r="678" spans="1:13" x14ac:dyDescent="0.35">
      <c r="A678" s="2" t="s">
        <v>804</v>
      </c>
      <c r="B678" s="2" t="s">
        <v>805</v>
      </c>
      <c r="C678" s="2" t="s">
        <v>33</v>
      </c>
      <c r="D678" s="2" t="s">
        <v>16</v>
      </c>
      <c r="E678">
        <v>394</v>
      </c>
      <c r="F678" s="2" t="s">
        <v>10</v>
      </c>
      <c r="G678" s="2" t="s">
        <v>13</v>
      </c>
      <c r="H678" s="2" t="s">
        <v>13</v>
      </c>
      <c r="I678" s="2" t="s">
        <v>38</v>
      </c>
      <c r="J678" s="2" t="s">
        <v>1116</v>
      </c>
      <c r="K678" s="2" t="s">
        <v>11</v>
      </c>
      <c r="M678" s="2" t="s">
        <v>1008</v>
      </c>
    </row>
    <row r="679" spans="1:13" x14ac:dyDescent="0.35">
      <c r="A679" s="2" t="s">
        <v>804</v>
      </c>
      <c r="B679" s="2" t="s">
        <v>805</v>
      </c>
      <c r="C679" s="2" t="s">
        <v>31</v>
      </c>
      <c r="D679" s="2" t="s">
        <v>16</v>
      </c>
      <c r="E679">
        <v>319</v>
      </c>
      <c r="F679" s="2" t="s">
        <v>10</v>
      </c>
      <c r="G679" s="2" t="s">
        <v>13</v>
      </c>
      <c r="H679" s="2" t="s">
        <v>13</v>
      </c>
      <c r="I679" s="2" t="s">
        <v>38</v>
      </c>
      <c r="J679" s="2" t="s">
        <v>1116</v>
      </c>
      <c r="K679" s="2" t="s">
        <v>11</v>
      </c>
      <c r="M679" s="2" t="s">
        <v>1008</v>
      </c>
    </row>
    <row r="680" spans="1:13" x14ac:dyDescent="0.35">
      <c r="A680" s="2" t="s">
        <v>804</v>
      </c>
      <c r="B680" s="2" t="s">
        <v>805</v>
      </c>
      <c r="C680" s="2" t="s">
        <v>478</v>
      </c>
      <c r="D680" s="2" t="s">
        <v>16</v>
      </c>
      <c r="E680">
        <v>319</v>
      </c>
      <c r="F680" s="2" t="s">
        <v>10</v>
      </c>
      <c r="G680" s="2" t="s">
        <v>13</v>
      </c>
      <c r="H680" s="2" t="s">
        <v>13</v>
      </c>
      <c r="I680" s="2" t="s">
        <v>38</v>
      </c>
      <c r="J680" s="2" t="s">
        <v>1116</v>
      </c>
      <c r="K680" s="2" t="s">
        <v>11</v>
      </c>
      <c r="M680" s="2" t="s">
        <v>1008</v>
      </c>
    </row>
    <row r="681" spans="1:13" x14ac:dyDescent="0.35">
      <c r="A681" s="2" t="s">
        <v>804</v>
      </c>
      <c r="B681" s="2" t="s">
        <v>805</v>
      </c>
      <c r="C681" s="2" t="s">
        <v>375</v>
      </c>
      <c r="D681" s="2" t="s">
        <v>16</v>
      </c>
      <c r="E681">
        <v>140</v>
      </c>
      <c r="F681" s="2" t="s">
        <v>10</v>
      </c>
      <c r="G681" s="2" t="s">
        <v>13</v>
      </c>
      <c r="H681" s="2" t="s">
        <v>13</v>
      </c>
      <c r="I681" s="2" t="s">
        <v>38</v>
      </c>
      <c r="J681" s="2" t="s">
        <v>1116</v>
      </c>
      <c r="K681" s="2" t="s">
        <v>11</v>
      </c>
      <c r="M681" s="2" t="s">
        <v>1008</v>
      </c>
    </row>
    <row r="682" spans="1:13" x14ac:dyDescent="0.35">
      <c r="A682" s="2" t="s">
        <v>804</v>
      </c>
      <c r="B682" s="2" t="s">
        <v>805</v>
      </c>
      <c r="C682" s="2" t="s">
        <v>133</v>
      </c>
      <c r="D682" s="2" t="s">
        <v>16</v>
      </c>
      <c r="E682">
        <v>19</v>
      </c>
      <c r="F682" s="2" t="s">
        <v>11</v>
      </c>
      <c r="G682" s="2" t="s">
        <v>13</v>
      </c>
      <c r="H682" s="2" t="s">
        <v>13</v>
      </c>
      <c r="I682" s="2" t="s">
        <v>38</v>
      </c>
      <c r="J682" s="2" t="s">
        <v>1116</v>
      </c>
      <c r="K682" s="2" t="s">
        <v>11</v>
      </c>
    </row>
    <row r="683" spans="1:13" x14ac:dyDescent="0.35">
      <c r="A683" s="2" t="s">
        <v>804</v>
      </c>
      <c r="B683" s="2" t="s">
        <v>805</v>
      </c>
      <c r="C683" s="2" t="s">
        <v>132</v>
      </c>
      <c r="D683" s="2" t="s">
        <v>16</v>
      </c>
      <c r="E683">
        <v>126</v>
      </c>
      <c r="F683" s="2" t="s">
        <v>10</v>
      </c>
      <c r="G683" s="2" t="s">
        <v>13</v>
      </c>
      <c r="H683" s="2" t="s">
        <v>13</v>
      </c>
      <c r="I683" s="2" t="s">
        <v>38</v>
      </c>
      <c r="J683" s="2" t="s">
        <v>1116</v>
      </c>
      <c r="K683" s="2" t="s">
        <v>11</v>
      </c>
      <c r="M683" s="2" t="s">
        <v>1008</v>
      </c>
    </row>
    <row r="684" spans="1:13" x14ac:dyDescent="0.35">
      <c r="A684" s="2" t="s">
        <v>804</v>
      </c>
      <c r="B684" s="2" t="s">
        <v>805</v>
      </c>
      <c r="C684" s="2" t="s">
        <v>86</v>
      </c>
      <c r="D684" s="2" t="s">
        <v>16</v>
      </c>
      <c r="E684">
        <v>299</v>
      </c>
      <c r="F684" s="2" t="s">
        <v>10</v>
      </c>
      <c r="G684" s="2" t="s">
        <v>13</v>
      </c>
      <c r="H684" s="2" t="s">
        <v>13</v>
      </c>
      <c r="I684" s="2" t="s">
        <v>38</v>
      </c>
      <c r="J684" s="2" t="s">
        <v>1116</v>
      </c>
      <c r="K684" s="2" t="s">
        <v>11</v>
      </c>
      <c r="M684" s="2" t="s">
        <v>1008</v>
      </c>
    </row>
    <row r="685" spans="1:13" x14ac:dyDescent="0.35">
      <c r="A685" s="2" t="s">
        <v>804</v>
      </c>
      <c r="B685" s="2" t="s">
        <v>805</v>
      </c>
      <c r="C685" s="2" t="s">
        <v>130</v>
      </c>
      <c r="D685" s="2" t="s">
        <v>16</v>
      </c>
      <c r="E685">
        <v>219</v>
      </c>
      <c r="F685" s="2" t="s">
        <v>10</v>
      </c>
      <c r="G685" s="2" t="s">
        <v>23</v>
      </c>
      <c r="H685" s="2" t="s">
        <v>11</v>
      </c>
      <c r="I685" s="2" t="s">
        <v>38</v>
      </c>
      <c r="J685" s="2" t="s">
        <v>1116</v>
      </c>
      <c r="K685" s="2" t="s">
        <v>10</v>
      </c>
      <c r="M685" s="2" t="s">
        <v>1008</v>
      </c>
    </row>
    <row r="686" spans="1:13" x14ac:dyDescent="0.35">
      <c r="A686" s="2" t="s">
        <v>804</v>
      </c>
      <c r="B686" s="2" t="s">
        <v>805</v>
      </c>
      <c r="C686" s="2" t="s">
        <v>131</v>
      </c>
      <c r="D686" s="2" t="s">
        <v>16</v>
      </c>
      <c r="E686">
        <v>29</v>
      </c>
      <c r="F686" s="2" t="s">
        <v>13</v>
      </c>
      <c r="G686" s="2" t="s">
        <v>13</v>
      </c>
      <c r="H686" s="2" t="s">
        <v>13</v>
      </c>
      <c r="I686" s="2" t="s">
        <v>38</v>
      </c>
      <c r="J686" s="2" t="s">
        <v>1116</v>
      </c>
      <c r="K686" s="2" t="s">
        <v>10</v>
      </c>
      <c r="M686" s="2" t="s">
        <v>1008</v>
      </c>
    </row>
    <row r="687" spans="1:13" x14ac:dyDescent="0.35">
      <c r="A687" s="2" t="s">
        <v>804</v>
      </c>
      <c r="B687" s="2" t="s">
        <v>805</v>
      </c>
      <c r="C687" s="2" t="s">
        <v>249</v>
      </c>
      <c r="D687" s="2" t="s">
        <v>16</v>
      </c>
      <c r="E687">
        <v>29</v>
      </c>
      <c r="F687" s="2" t="s">
        <v>13</v>
      </c>
      <c r="G687" s="2" t="s">
        <v>13</v>
      </c>
      <c r="H687" s="2" t="s">
        <v>13</v>
      </c>
      <c r="I687" s="2" t="s">
        <v>38</v>
      </c>
      <c r="J687" s="2" t="s">
        <v>1116</v>
      </c>
      <c r="K687" s="2" t="s">
        <v>10</v>
      </c>
      <c r="M687" s="2" t="s">
        <v>1008</v>
      </c>
    </row>
    <row r="688" spans="1:13" x14ac:dyDescent="0.35">
      <c r="A688" s="2" t="s">
        <v>804</v>
      </c>
      <c r="B688" s="2" t="s">
        <v>805</v>
      </c>
      <c r="C688" s="2" t="s">
        <v>139</v>
      </c>
      <c r="D688" s="2" t="s">
        <v>16</v>
      </c>
      <c r="E688">
        <v>54</v>
      </c>
      <c r="F688" s="2" t="s">
        <v>13</v>
      </c>
      <c r="G688" s="2" t="s">
        <v>23</v>
      </c>
      <c r="H688" s="2" t="s">
        <v>13</v>
      </c>
      <c r="I688" s="2" t="s">
        <v>18</v>
      </c>
      <c r="J688" s="2" t="s">
        <v>1116</v>
      </c>
      <c r="K688" s="2" t="s">
        <v>10</v>
      </c>
      <c r="M688" s="2" t="s">
        <v>1008</v>
      </c>
    </row>
    <row r="689" spans="1:13" x14ac:dyDescent="0.35">
      <c r="A689" s="2" t="s">
        <v>153</v>
      </c>
      <c r="B689" s="2" t="s">
        <v>156</v>
      </c>
      <c r="C689" s="2" t="s">
        <v>73</v>
      </c>
      <c r="D689" s="2" t="s">
        <v>16</v>
      </c>
      <c r="E689">
        <v>257</v>
      </c>
      <c r="F689" s="2" t="s">
        <v>10</v>
      </c>
      <c r="G689" s="2" t="s">
        <v>19</v>
      </c>
      <c r="H689" s="2" t="s">
        <v>10</v>
      </c>
      <c r="I689" s="2" t="s">
        <v>18</v>
      </c>
      <c r="J689" s="2" t="s">
        <v>1116</v>
      </c>
      <c r="K689" s="2" t="s">
        <v>11</v>
      </c>
    </row>
    <row r="690" spans="1:13" x14ac:dyDescent="0.35">
      <c r="A690" s="2" t="s">
        <v>153</v>
      </c>
      <c r="B690" s="2" t="s">
        <v>156</v>
      </c>
      <c r="C690" s="2" t="s">
        <v>54</v>
      </c>
      <c r="D690" s="2" t="s">
        <v>16</v>
      </c>
      <c r="E690">
        <v>234</v>
      </c>
      <c r="F690" s="2" t="s">
        <v>11</v>
      </c>
      <c r="G690" s="2" t="s">
        <v>19</v>
      </c>
      <c r="H690" s="2" t="s">
        <v>10</v>
      </c>
      <c r="I690" s="2" t="s">
        <v>22</v>
      </c>
      <c r="J690" s="2" t="s">
        <v>1116</v>
      </c>
      <c r="K690" s="2" t="s">
        <v>11</v>
      </c>
    </row>
    <row r="691" spans="1:13" x14ac:dyDescent="0.35">
      <c r="A691" s="2" t="s">
        <v>153</v>
      </c>
      <c r="B691" s="2" t="s">
        <v>156</v>
      </c>
      <c r="C691" s="2" t="s">
        <v>157</v>
      </c>
      <c r="D691" s="2" t="s">
        <v>16</v>
      </c>
      <c r="E691">
        <v>64</v>
      </c>
      <c r="F691" s="2" t="s">
        <v>11</v>
      </c>
      <c r="G691" s="2" t="s">
        <v>13</v>
      </c>
      <c r="H691" s="2" t="s">
        <v>10</v>
      </c>
      <c r="I691" s="2" t="s">
        <v>56</v>
      </c>
      <c r="J691" s="2" t="s">
        <v>1116</v>
      </c>
      <c r="K691" s="2" t="s">
        <v>11</v>
      </c>
    </row>
    <row r="692" spans="1:13" x14ac:dyDescent="0.35">
      <c r="A692" s="2" t="s">
        <v>8</v>
      </c>
      <c r="B692" s="2" t="s">
        <v>26</v>
      </c>
      <c r="C692" s="2" t="s">
        <v>9</v>
      </c>
      <c r="D692" s="2" t="s">
        <v>16</v>
      </c>
      <c r="E692">
        <v>123</v>
      </c>
      <c r="F692" s="2" t="s">
        <v>10</v>
      </c>
      <c r="G692" s="2" t="s">
        <v>23</v>
      </c>
      <c r="H692" s="2" t="s">
        <v>13</v>
      </c>
      <c r="I692" s="2" t="s">
        <v>18</v>
      </c>
      <c r="J692" s="2" t="s">
        <v>14</v>
      </c>
      <c r="K692" s="2" t="s">
        <v>11</v>
      </c>
    </row>
    <row r="693" spans="1:13" x14ac:dyDescent="0.35">
      <c r="A693" s="2" t="s">
        <v>182</v>
      </c>
      <c r="B693" s="2" t="s">
        <v>1581</v>
      </c>
      <c r="C693" s="2" t="s">
        <v>23</v>
      </c>
      <c r="D693" s="2" t="s">
        <v>35</v>
      </c>
      <c r="E693">
        <v>239</v>
      </c>
      <c r="F693" s="2" t="s">
        <v>10</v>
      </c>
      <c r="G693" s="2" t="s">
        <v>23</v>
      </c>
      <c r="H693" s="2" t="s">
        <v>13</v>
      </c>
      <c r="I693" s="2" t="s">
        <v>38</v>
      </c>
      <c r="J693" s="2" t="s">
        <v>145</v>
      </c>
      <c r="K693" s="2" t="s">
        <v>11</v>
      </c>
    </row>
    <row r="694" spans="1:13" x14ac:dyDescent="0.35">
      <c r="A694" s="2" t="s">
        <v>40</v>
      </c>
      <c r="B694" s="2" t="s">
        <v>49</v>
      </c>
      <c r="C694" s="2" t="s">
        <v>19</v>
      </c>
      <c r="D694" s="2" t="s">
        <v>16</v>
      </c>
      <c r="E694">
        <v>65</v>
      </c>
      <c r="F694" s="2" t="s">
        <v>10</v>
      </c>
      <c r="G694" s="2" t="s">
        <v>23</v>
      </c>
      <c r="H694" s="2" t="s">
        <v>13</v>
      </c>
      <c r="I694" s="2" t="s">
        <v>38</v>
      </c>
      <c r="J694" s="2" t="s">
        <v>14</v>
      </c>
      <c r="K694" s="2" t="s">
        <v>11</v>
      </c>
    </row>
    <row r="695" spans="1:13" x14ac:dyDescent="0.35">
      <c r="A695" s="2" t="s">
        <v>574</v>
      </c>
      <c r="B695" s="2" t="s">
        <v>576</v>
      </c>
      <c r="C695" s="2" t="s">
        <v>50</v>
      </c>
      <c r="D695" s="2" t="s">
        <v>16</v>
      </c>
      <c r="E695">
        <v>190</v>
      </c>
      <c r="F695" s="2" t="s">
        <v>10</v>
      </c>
      <c r="G695" s="2" t="s">
        <v>23</v>
      </c>
      <c r="H695" s="2" t="s">
        <v>10</v>
      </c>
      <c r="I695" s="2" t="s">
        <v>38</v>
      </c>
      <c r="J695" s="2" t="s">
        <v>14</v>
      </c>
      <c r="K695" s="2" t="s">
        <v>10</v>
      </c>
    </row>
    <row r="696" spans="1:13" x14ac:dyDescent="0.35">
      <c r="A696" s="2" t="s">
        <v>574</v>
      </c>
      <c r="B696" s="2" t="s">
        <v>576</v>
      </c>
      <c r="C696" s="2" t="s">
        <v>472</v>
      </c>
      <c r="D696" s="2" t="s">
        <v>35</v>
      </c>
      <c r="E696">
        <v>234</v>
      </c>
      <c r="F696" s="2" t="s">
        <v>10</v>
      </c>
      <c r="G696" s="2" t="s">
        <v>23</v>
      </c>
      <c r="H696" s="2" t="s">
        <v>10</v>
      </c>
      <c r="I696" s="2" t="s">
        <v>18</v>
      </c>
      <c r="J696" s="2" t="s">
        <v>14</v>
      </c>
      <c r="K696" s="2" t="s">
        <v>11</v>
      </c>
    </row>
    <row r="697" spans="1:13" x14ac:dyDescent="0.35">
      <c r="A697" s="2" t="s">
        <v>881</v>
      </c>
      <c r="B697" s="2" t="s">
        <v>886</v>
      </c>
      <c r="C697" s="2" t="s">
        <v>73</v>
      </c>
      <c r="D697" s="2" t="s">
        <v>16</v>
      </c>
      <c r="E697">
        <v>124</v>
      </c>
      <c r="F697" s="2" t="s">
        <v>10</v>
      </c>
      <c r="G697" s="2" t="s">
        <v>19</v>
      </c>
      <c r="H697" s="2" t="s">
        <v>13</v>
      </c>
      <c r="I697" s="2" t="s">
        <v>18</v>
      </c>
      <c r="J697" s="2" t="s">
        <v>14</v>
      </c>
      <c r="K697" s="2" t="s">
        <v>11</v>
      </c>
    </row>
    <row r="698" spans="1:13" x14ac:dyDescent="0.35">
      <c r="A698" s="2" t="s">
        <v>881</v>
      </c>
      <c r="B698" s="2" t="s">
        <v>886</v>
      </c>
      <c r="C698" s="2" t="s">
        <v>54</v>
      </c>
      <c r="D698" s="2" t="s">
        <v>16</v>
      </c>
      <c r="E698">
        <v>154</v>
      </c>
      <c r="F698" s="2" t="s">
        <v>10</v>
      </c>
      <c r="G698" s="2" t="s">
        <v>19</v>
      </c>
      <c r="H698" s="2" t="s">
        <v>13</v>
      </c>
      <c r="I698" s="2" t="s">
        <v>18</v>
      </c>
      <c r="J698" s="2" t="s">
        <v>14</v>
      </c>
      <c r="K698" s="2" t="s">
        <v>11</v>
      </c>
    </row>
    <row r="699" spans="1:13" x14ac:dyDescent="0.35">
      <c r="A699" s="2" t="s">
        <v>881</v>
      </c>
      <c r="B699" s="2" t="s">
        <v>886</v>
      </c>
      <c r="C699" s="2" t="s">
        <v>50</v>
      </c>
      <c r="D699" s="2" t="s">
        <v>16</v>
      </c>
      <c r="E699">
        <v>177</v>
      </c>
      <c r="F699" s="2" t="s">
        <v>10</v>
      </c>
      <c r="G699" s="2" t="s">
        <v>19</v>
      </c>
      <c r="H699" s="2" t="s">
        <v>13</v>
      </c>
      <c r="I699" s="2" t="s">
        <v>18</v>
      </c>
      <c r="J699" s="2" t="s">
        <v>14</v>
      </c>
      <c r="K699" s="2" t="s">
        <v>11</v>
      </c>
    </row>
    <row r="700" spans="1:13" x14ac:dyDescent="0.35">
      <c r="A700" s="2" t="s">
        <v>881</v>
      </c>
      <c r="B700" s="2" t="s">
        <v>882</v>
      </c>
      <c r="C700" s="2" t="s">
        <v>9</v>
      </c>
      <c r="D700" s="2" t="s">
        <v>16</v>
      </c>
      <c r="E700">
        <v>148</v>
      </c>
      <c r="F700" s="2" t="s">
        <v>10</v>
      </c>
      <c r="G700" s="2" t="s">
        <v>23</v>
      </c>
      <c r="H700" s="2" t="s">
        <v>13</v>
      </c>
      <c r="I700" s="2" t="s">
        <v>18</v>
      </c>
      <c r="J700" s="2" t="s">
        <v>14</v>
      </c>
      <c r="K700" s="2" t="s">
        <v>11</v>
      </c>
      <c r="M700" s="2" t="s">
        <v>1008</v>
      </c>
    </row>
    <row r="701" spans="1:13" x14ac:dyDescent="0.35">
      <c r="A701" s="2" t="s">
        <v>881</v>
      </c>
      <c r="B701" s="2" t="s">
        <v>882</v>
      </c>
      <c r="C701" s="2" t="s">
        <v>9</v>
      </c>
      <c r="D701" s="2" t="s">
        <v>16</v>
      </c>
      <c r="E701">
        <v>246</v>
      </c>
      <c r="F701" s="2" t="s">
        <v>10</v>
      </c>
      <c r="G701" s="2" t="s">
        <v>23</v>
      </c>
      <c r="H701" s="2" t="s">
        <v>13</v>
      </c>
      <c r="I701" s="2" t="s">
        <v>18</v>
      </c>
      <c r="J701" s="2" t="s">
        <v>14</v>
      </c>
      <c r="K701" s="2" t="s">
        <v>11</v>
      </c>
      <c r="M701" s="2" t="s">
        <v>1008</v>
      </c>
    </row>
    <row r="702" spans="1:13" x14ac:dyDescent="0.35">
      <c r="A702" s="2" t="s">
        <v>881</v>
      </c>
      <c r="B702" s="2" t="s">
        <v>882</v>
      </c>
      <c r="C702" s="2" t="s">
        <v>73</v>
      </c>
      <c r="D702" s="2" t="s">
        <v>16</v>
      </c>
      <c r="E702">
        <v>181</v>
      </c>
      <c r="F702" s="2" t="s">
        <v>10</v>
      </c>
      <c r="G702" s="2" t="s">
        <v>23</v>
      </c>
      <c r="H702" s="2" t="s">
        <v>13</v>
      </c>
      <c r="I702" s="2" t="s">
        <v>18</v>
      </c>
      <c r="J702" s="2" t="s">
        <v>14</v>
      </c>
      <c r="K702" s="2" t="s">
        <v>11</v>
      </c>
      <c r="M702" s="2" t="s">
        <v>1008</v>
      </c>
    </row>
    <row r="703" spans="1:13" x14ac:dyDescent="0.35">
      <c r="A703" s="2" t="s">
        <v>881</v>
      </c>
      <c r="B703" s="2" t="s">
        <v>882</v>
      </c>
      <c r="C703" s="2" t="s">
        <v>54</v>
      </c>
      <c r="D703" s="2" t="s">
        <v>16</v>
      </c>
      <c r="E703">
        <v>225</v>
      </c>
      <c r="F703" s="2" t="s">
        <v>10</v>
      </c>
      <c r="G703" s="2" t="s">
        <v>12</v>
      </c>
      <c r="H703" s="2" t="s">
        <v>13</v>
      </c>
      <c r="I703" s="2" t="s">
        <v>18</v>
      </c>
      <c r="J703" s="2" t="s">
        <v>14</v>
      </c>
      <c r="K703" s="2" t="s">
        <v>11</v>
      </c>
      <c r="M703" s="2" t="s">
        <v>1008</v>
      </c>
    </row>
    <row r="704" spans="1:13" x14ac:dyDescent="0.35">
      <c r="A704" s="2" t="s">
        <v>881</v>
      </c>
      <c r="B704" s="2" t="s">
        <v>882</v>
      </c>
      <c r="C704" s="2" t="s">
        <v>50</v>
      </c>
      <c r="D704" s="2" t="s">
        <v>16</v>
      </c>
      <c r="E704">
        <v>323</v>
      </c>
      <c r="F704" s="2" t="s">
        <v>10</v>
      </c>
      <c r="G704" s="2" t="s">
        <v>12</v>
      </c>
      <c r="H704" s="2" t="s">
        <v>13</v>
      </c>
      <c r="I704" s="2" t="s">
        <v>18</v>
      </c>
      <c r="J704" s="2" t="s">
        <v>14</v>
      </c>
      <c r="K704" s="2" t="s">
        <v>11</v>
      </c>
      <c r="M704" s="2" t="s">
        <v>1008</v>
      </c>
    </row>
    <row r="705" spans="1:13" x14ac:dyDescent="0.35">
      <c r="A705" s="2" t="s">
        <v>881</v>
      </c>
      <c r="B705" s="2" t="s">
        <v>882</v>
      </c>
      <c r="C705" s="2" t="s">
        <v>82</v>
      </c>
      <c r="D705" s="2" t="s">
        <v>16</v>
      </c>
      <c r="E705">
        <v>266</v>
      </c>
      <c r="F705" s="2" t="s">
        <v>10</v>
      </c>
      <c r="G705" s="2" t="s">
        <v>23</v>
      </c>
      <c r="H705" s="2" t="s">
        <v>13</v>
      </c>
      <c r="I705" s="2" t="s">
        <v>18</v>
      </c>
      <c r="J705" s="2" t="s">
        <v>14</v>
      </c>
      <c r="K705" s="2" t="s">
        <v>11</v>
      </c>
      <c r="M705" s="2" t="s">
        <v>1008</v>
      </c>
    </row>
    <row r="706" spans="1:13" x14ac:dyDescent="0.35">
      <c r="A706" s="2" t="s">
        <v>881</v>
      </c>
      <c r="B706" s="2" t="s">
        <v>882</v>
      </c>
      <c r="C706" s="2" t="s">
        <v>81</v>
      </c>
      <c r="D706" s="2" t="s">
        <v>16</v>
      </c>
      <c r="E706">
        <v>223</v>
      </c>
      <c r="F706" s="2" t="s">
        <v>10</v>
      </c>
      <c r="G706" s="2" t="s">
        <v>23</v>
      </c>
      <c r="H706" s="2" t="s">
        <v>13</v>
      </c>
      <c r="I706" s="2" t="s">
        <v>18</v>
      </c>
      <c r="J706" s="2" t="s">
        <v>14</v>
      </c>
      <c r="K706" s="2" t="s">
        <v>11</v>
      </c>
      <c r="M706" s="2" t="s">
        <v>1008</v>
      </c>
    </row>
    <row r="707" spans="1:13" x14ac:dyDescent="0.35">
      <c r="A707" s="2" t="s">
        <v>881</v>
      </c>
      <c r="B707" s="2" t="s">
        <v>882</v>
      </c>
      <c r="C707" s="2" t="s">
        <v>80</v>
      </c>
      <c r="D707" s="2" t="s">
        <v>16</v>
      </c>
      <c r="E707">
        <v>206</v>
      </c>
      <c r="F707" s="2" t="s">
        <v>10</v>
      </c>
      <c r="G707" s="2" t="s">
        <v>23</v>
      </c>
      <c r="H707" s="2" t="s">
        <v>13</v>
      </c>
      <c r="I707" s="2" t="s">
        <v>18</v>
      </c>
      <c r="J707" s="2" t="s">
        <v>14</v>
      </c>
      <c r="K707" s="2" t="s">
        <v>11</v>
      </c>
      <c r="M707" s="2" t="s">
        <v>1008</v>
      </c>
    </row>
    <row r="708" spans="1:13" x14ac:dyDescent="0.35">
      <c r="A708" s="2" t="s">
        <v>881</v>
      </c>
      <c r="B708" s="2" t="s">
        <v>882</v>
      </c>
      <c r="C708" s="2" t="s">
        <v>78</v>
      </c>
      <c r="D708" s="2" t="s">
        <v>16</v>
      </c>
      <c r="E708">
        <v>131</v>
      </c>
      <c r="F708" s="2" t="s">
        <v>10</v>
      </c>
      <c r="G708" s="2" t="s">
        <v>23</v>
      </c>
      <c r="H708" s="2" t="s">
        <v>13</v>
      </c>
      <c r="I708" s="2" t="s">
        <v>18</v>
      </c>
      <c r="J708" s="2" t="s">
        <v>14</v>
      </c>
      <c r="K708" s="2" t="s">
        <v>11</v>
      </c>
      <c r="M708" s="2" t="s">
        <v>1008</v>
      </c>
    </row>
    <row r="709" spans="1:13" x14ac:dyDescent="0.35">
      <c r="A709" s="2" t="s">
        <v>881</v>
      </c>
      <c r="B709" s="2" t="s">
        <v>882</v>
      </c>
      <c r="C709" s="2" t="s">
        <v>345</v>
      </c>
      <c r="D709" s="2" t="s">
        <v>16</v>
      </c>
      <c r="E709">
        <v>175</v>
      </c>
      <c r="F709" s="2" t="s">
        <v>10</v>
      </c>
      <c r="G709" s="2" t="s">
        <v>23</v>
      </c>
      <c r="H709" s="2" t="s">
        <v>13</v>
      </c>
      <c r="I709" s="2" t="s">
        <v>18</v>
      </c>
      <c r="J709" s="2" t="s">
        <v>14</v>
      </c>
      <c r="K709" s="2" t="s">
        <v>11</v>
      </c>
      <c r="M709" s="2" t="s">
        <v>1008</v>
      </c>
    </row>
    <row r="710" spans="1:13" x14ac:dyDescent="0.35">
      <c r="A710" s="2" t="s">
        <v>881</v>
      </c>
      <c r="B710" s="2" t="s">
        <v>882</v>
      </c>
      <c r="C710" s="2" t="s">
        <v>352</v>
      </c>
      <c r="D710" s="2" t="s">
        <v>16</v>
      </c>
      <c r="E710">
        <v>281</v>
      </c>
      <c r="F710" s="2" t="s">
        <v>10</v>
      </c>
      <c r="G710" s="2" t="s">
        <v>13</v>
      </c>
      <c r="H710" s="2" t="s">
        <v>13</v>
      </c>
      <c r="I710" s="2" t="s">
        <v>38</v>
      </c>
      <c r="J710" s="2" t="s">
        <v>14</v>
      </c>
      <c r="K710" s="2" t="s">
        <v>11</v>
      </c>
      <c r="M710" s="2" t="s">
        <v>1008</v>
      </c>
    </row>
    <row r="711" spans="1:13" x14ac:dyDescent="0.35">
      <c r="A711" s="2" t="s">
        <v>881</v>
      </c>
      <c r="B711" s="2" t="s">
        <v>882</v>
      </c>
      <c r="C711" s="2" t="s">
        <v>360</v>
      </c>
      <c r="D711" s="2" t="s">
        <v>16</v>
      </c>
      <c r="E711">
        <v>188</v>
      </c>
      <c r="F711" s="2" t="s">
        <v>10</v>
      </c>
      <c r="G711" s="2" t="s">
        <v>13</v>
      </c>
      <c r="H711" s="2" t="s">
        <v>13</v>
      </c>
      <c r="I711" s="2" t="s">
        <v>38</v>
      </c>
      <c r="J711" s="2" t="s">
        <v>14</v>
      </c>
      <c r="K711" s="2" t="s">
        <v>11</v>
      </c>
      <c r="M711" s="2" t="s">
        <v>1008</v>
      </c>
    </row>
    <row r="712" spans="1:13" x14ac:dyDescent="0.35">
      <c r="A712" s="2" t="s">
        <v>881</v>
      </c>
      <c r="B712" s="2" t="s">
        <v>882</v>
      </c>
      <c r="C712" s="2" t="s">
        <v>883</v>
      </c>
      <c r="D712" s="2" t="s">
        <v>16</v>
      </c>
      <c r="E712">
        <v>160</v>
      </c>
      <c r="F712" s="2" t="s">
        <v>10</v>
      </c>
      <c r="G712" s="2" t="s">
        <v>13</v>
      </c>
      <c r="H712" s="2" t="s">
        <v>13</v>
      </c>
      <c r="I712" s="2" t="s">
        <v>38</v>
      </c>
      <c r="J712" s="2" t="s">
        <v>14</v>
      </c>
      <c r="K712" s="2" t="s">
        <v>11</v>
      </c>
      <c r="M712" s="2" t="s">
        <v>1008</v>
      </c>
    </row>
    <row r="713" spans="1:13" x14ac:dyDescent="0.35">
      <c r="A713" s="2" t="s">
        <v>881</v>
      </c>
      <c r="B713" s="2" t="s">
        <v>882</v>
      </c>
      <c r="C713" s="2" t="s">
        <v>885</v>
      </c>
      <c r="D713" s="2" t="s">
        <v>16</v>
      </c>
      <c r="E713">
        <v>108</v>
      </c>
      <c r="F713" s="2" t="s">
        <v>10</v>
      </c>
      <c r="G713" s="2" t="s">
        <v>13</v>
      </c>
      <c r="H713" s="2" t="s">
        <v>13</v>
      </c>
      <c r="I713" s="2" t="s">
        <v>38</v>
      </c>
      <c r="J713" s="2" t="s">
        <v>1116</v>
      </c>
      <c r="K713" s="2" t="s">
        <v>11</v>
      </c>
      <c r="M713" s="2" t="s">
        <v>1008</v>
      </c>
    </row>
    <row r="714" spans="1:13" x14ac:dyDescent="0.35">
      <c r="A714" s="2" t="s">
        <v>881</v>
      </c>
      <c r="B714" s="2" t="s">
        <v>882</v>
      </c>
      <c r="C714" s="2" t="s">
        <v>884</v>
      </c>
      <c r="D714" s="2" t="s">
        <v>16</v>
      </c>
      <c r="E714">
        <v>150</v>
      </c>
      <c r="F714" s="2" t="s">
        <v>10</v>
      </c>
      <c r="G714" s="2" t="s">
        <v>13</v>
      </c>
      <c r="H714" s="2" t="s">
        <v>13</v>
      </c>
      <c r="I714" s="2" t="s">
        <v>38</v>
      </c>
      <c r="J714" s="2" t="s">
        <v>1116</v>
      </c>
      <c r="K714" s="2" t="s">
        <v>11</v>
      </c>
      <c r="M714" s="2" t="s">
        <v>1008</v>
      </c>
    </row>
    <row r="715" spans="1:13" x14ac:dyDescent="0.35">
      <c r="A715" s="2" t="s">
        <v>352</v>
      </c>
      <c r="B715" s="2" t="s">
        <v>355</v>
      </c>
      <c r="C715" s="2" t="s">
        <v>356</v>
      </c>
      <c r="D715" s="2" t="s">
        <v>16</v>
      </c>
      <c r="E715">
        <v>319</v>
      </c>
      <c r="F715" s="2" t="s">
        <v>10</v>
      </c>
      <c r="G715" s="2" t="s">
        <v>12</v>
      </c>
      <c r="H715" s="2" t="s">
        <v>13</v>
      </c>
      <c r="I715" s="2" t="s">
        <v>56</v>
      </c>
      <c r="J715" s="2" t="s">
        <v>14</v>
      </c>
      <c r="K715" s="2" t="s">
        <v>11</v>
      </c>
    </row>
    <row r="716" spans="1:13" x14ac:dyDescent="0.35">
      <c r="A716" s="2" t="s">
        <v>992</v>
      </c>
      <c r="B716" s="2" t="s">
        <v>996</v>
      </c>
      <c r="C716" s="2" t="s">
        <v>23</v>
      </c>
      <c r="D716" s="2" t="s">
        <v>16</v>
      </c>
      <c r="E716">
        <v>90</v>
      </c>
      <c r="F716" s="2" t="s">
        <v>10</v>
      </c>
      <c r="G716" s="2" t="s">
        <v>13</v>
      </c>
      <c r="H716" s="2" t="s">
        <v>13</v>
      </c>
      <c r="I716" s="2" t="s">
        <v>38</v>
      </c>
      <c r="J716" s="2" t="s">
        <v>14</v>
      </c>
      <c r="K716" s="2" t="s">
        <v>11</v>
      </c>
    </row>
    <row r="717" spans="1:13" x14ac:dyDescent="0.35">
      <c r="A717" s="2" t="s">
        <v>992</v>
      </c>
      <c r="B717" s="2" t="s">
        <v>996</v>
      </c>
      <c r="C717" s="2" t="s">
        <v>12</v>
      </c>
      <c r="D717" s="2" t="s">
        <v>16</v>
      </c>
      <c r="E717">
        <v>265</v>
      </c>
      <c r="F717" s="2" t="s">
        <v>10</v>
      </c>
      <c r="G717" s="2" t="s">
        <v>13</v>
      </c>
      <c r="H717" s="2" t="s">
        <v>13</v>
      </c>
      <c r="I717" s="2" t="s">
        <v>38</v>
      </c>
      <c r="J717" s="2" t="s">
        <v>14</v>
      </c>
      <c r="K717" s="2" t="s">
        <v>11</v>
      </c>
    </row>
    <row r="718" spans="1:13" x14ac:dyDescent="0.35">
      <c r="A718" s="2" t="s">
        <v>992</v>
      </c>
      <c r="B718" s="2" t="s">
        <v>996</v>
      </c>
      <c r="C718" s="2" t="s">
        <v>19</v>
      </c>
      <c r="D718" s="2" t="s">
        <v>16</v>
      </c>
      <c r="E718">
        <v>264</v>
      </c>
      <c r="F718" s="2" t="s">
        <v>10</v>
      </c>
      <c r="G718" s="2" t="s">
        <v>13</v>
      </c>
      <c r="H718" s="2" t="s">
        <v>13</v>
      </c>
      <c r="I718" s="2" t="s">
        <v>38</v>
      </c>
      <c r="J718" s="2" t="s">
        <v>14</v>
      </c>
      <c r="K718" s="2" t="s">
        <v>11</v>
      </c>
    </row>
    <row r="719" spans="1:13" x14ac:dyDescent="0.35">
      <c r="A719" s="2" t="s">
        <v>992</v>
      </c>
      <c r="B719" s="2" t="s">
        <v>996</v>
      </c>
      <c r="C719" s="2" t="s">
        <v>9</v>
      </c>
      <c r="D719" s="2" t="s">
        <v>16</v>
      </c>
      <c r="E719">
        <v>315</v>
      </c>
      <c r="F719" s="2" t="s">
        <v>10</v>
      </c>
      <c r="G719" s="2" t="s">
        <v>13</v>
      </c>
      <c r="H719" s="2" t="s">
        <v>13</v>
      </c>
      <c r="I719" s="2" t="s">
        <v>38</v>
      </c>
      <c r="J719" s="2" t="s">
        <v>14</v>
      </c>
      <c r="K719" s="2" t="s">
        <v>11</v>
      </c>
    </row>
    <row r="720" spans="1:13" x14ac:dyDescent="0.35">
      <c r="A720" s="2" t="s">
        <v>992</v>
      </c>
      <c r="B720" s="2" t="s">
        <v>996</v>
      </c>
      <c r="C720" s="2" t="s">
        <v>82</v>
      </c>
      <c r="D720" s="2" t="s">
        <v>16</v>
      </c>
      <c r="E720">
        <v>198</v>
      </c>
      <c r="F720" s="2" t="s">
        <v>10</v>
      </c>
      <c r="G720" s="2" t="s">
        <v>13</v>
      </c>
      <c r="H720" s="2" t="s">
        <v>13</v>
      </c>
      <c r="I720" s="2" t="s">
        <v>38</v>
      </c>
      <c r="J720" s="2" t="s">
        <v>14</v>
      </c>
      <c r="K720" s="2" t="s">
        <v>11</v>
      </c>
    </row>
    <row r="721" spans="1:11" x14ac:dyDescent="0.35">
      <c r="A721" s="2" t="s">
        <v>992</v>
      </c>
      <c r="B721" s="2" t="s">
        <v>996</v>
      </c>
      <c r="C721" s="2" t="s">
        <v>80</v>
      </c>
      <c r="D721" s="2" t="s">
        <v>16</v>
      </c>
      <c r="E721">
        <v>136</v>
      </c>
      <c r="F721" s="2" t="s">
        <v>10</v>
      </c>
      <c r="G721" s="2" t="s">
        <v>13</v>
      </c>
      <c r="H721" s="2" t="s">
        <v>13</v>
      </c>
      <c r="I721" s="2" t="s">
        <v>38</v>
      </c>
      <c r="J721" s="2" t="s">
        <v>14</v>
      </c>
      <c r="K721" s="2" t="s">
        <v>11</v>
      </c>
    </row>
    <row r="722" spans="1:11" x14ac:dyDescent="0.35">
      <c r="A722" s="2" t="s">
        <v>992</v>
      </c>
      <c r="B722" s="2" t="s">
        <v>996</v>
      </c>
      <c r="C722" s="2" t="s">
        <v>78</v>
      </c>
      <c r="D722" s="2" t="s">
        <v>16</v>
      </c>
      <c r="E722">
        <v>71</v>
      </c>
      <c r="F722" s="2" t="s">
        <v>10</v>
      </c>
      <c r="G722" s="2" t="s">
        <v>13</v>
      </c>
      <c r="H722" s="2" t="s">
        <v>13</v>
      </c>
      <c r="I722" s="2" t="s">
        <v>38</v>
      </c>
      <c r="J722" s="2" t="s">
        <v>14</v>
      </c>
      <c r="K722" s="2" t="s">
        <v>11</v>
      </c>
    </row>
    <row r="723" spans="1:11" x14ac:dyDescent="0.35">
      <c r="A723" s="2" t="s">
        <v>992</v>
      </c>
      <c r="B723" s="2" t="s">
        <v>996</v>
      </c>
      <c r="C723" s="2" t="s">
        <v>185</v>
      </c>
      <c r="D723" s="2" t="s">
        <v>16</v>
      </c>
      <c r="E723">
        <v>89</v>
      </c>
      <c r="F723" s="2" t="s">
        <v>10</v>
      </c>
      <c r="G723" s="2" t="s">
        <v>13</v>
      </c>
      <c r="H723" s="2" t="s">
        <v>13</v>
      </c>
      <c r="I723" s="2" t="s">
        <v>38</v>
      </c>
      <c r="J723" s="2" t="s">
        <v>14</v>
      </c>
      <c r="K723" s="2" t="s">
        <v>11</v>
      </c>
    </row>
    <row r="724" spans="1:11" x14ac:dyDescent="0.35">
      <c r="A724" s="2" t="s">
        <v>992</v>
      </c>
      <c r="B724" s="2" t="s">
        <v>996</v>
      </c>
      <c r="C724" s="2" t="s">
        <v>36</v>
      </c>
      <c r="D724" s="2" t="s">
        <v>16</v>
      </c>
      <c r="E724">
        <v>160</v>
      </c>
      <c r="F724" s="2" t="s">
        <v>10</v>
      </c>
      <c r="G724" s="2" t="s">
        <v>13</v>
      </c>
      <c r="H724" s="2" t="s">
        <v>13</v>
      </c>
      <c r="I724" s="2" t="s">
        <v>38</v>
      </c>
      <c r="J724" s="2" t="s">
        <v>14</v>
      </c>
      <c r="K724" s="2" t="s">
        <v>11</v>
      </c>
    </row>
    <row r="725" spans="1:11" x14ac:dyDescent="0.35">
      <c r="A725" s="2" t="s">
        <v>992</v>
      </c>
      <c r="B725" s="2" t="s">
        <v>996</v>
      </c>
      <c r="C725" s="2" t="s">
        <v>227</v>
      </c>
      <c r="D725" s="2" t="s">
        <v>16</v>
      </c>
      <c r="E725">
        <v>91</v>
      </c>
      <c r="F725" s="2" t="s">
        <v>10</v>
      </c>
      <c r="G725" s="2" t="s">
        <v>13</v>
      </c>
      <c r="H725" s="2" t="s">
        <v>13</v>
      </c>
      <c r="I725" s="2" t="s">
        <v>38</v>
      </c>
      <c r="J725" s="2" t="s">
        <v>14</v>
      </c>
      <c r="K725" s="2" t="s">
        <v>11</v>
      </c>
    </row>
    <row r="726" spans="1:11" x14ac:dyDescent="0.35">
      <c r="A726" s="2" t="s">
        <v>876</v>
      </c>
      <c r="B726" s="2" t="s">
        <v>878</v>
      </c>
      <c r="C726" s="2" t="s">
        <v>9</v>
      </c>
      <c r="D726" s="2" t="s">
        <v>35</v>
      </c>
      <c r="E726">
        <v>223</v>
      </c>
      <c r="F726" s="2" t="s">
        <v>10</v>
      </c>
      <c r="G726" s="2" t="s">
        <v>19</v>
      </c>
      <c r="H726" s="2" t="s">
        <v>10</v>
      </c>
      <c r="I726" s="2" t="s">
        <v>18</v>
      </c>
      <c r="J726" s="2" t="s">
        <v>145</v>
      </c>
      <c r="K726" s="2" t="s">
        <v>11</v>
      </c>
    </row>
    <row r="727" spans="1:11" x14ac:dyDescent="0.35">
      <c r="A727" s="2" t="s">
        <v>876</v>
      </c>
      <c r="B727" s="2" t="s">
        <v>878</v>
      </c>
      <c r="C727" s="2" t="s">
        <v>73</v>
      </c>
      <c r="D727" s="2" t="s">
        <v>16</v>
      </c>
      <c r="E727">
        <v>339</v>
      </c>
      <c r="F727" s="2" t="s">
        <v>10</v>
      </c>
      <c r="G727" s="2" t="s">
        <v>12</v>
      </c>
      <c r="H727" s="2" t="s">
        <v>10</v>
      </c>
      <c r="I727" s="2" t="s">
        <v>18</v>
      </c>
      <c r="J727" s="2" t="s">
        <v>145</v>
      </c>
      <c r="K727" s="2" t="s">
        <v>11</v>
      </c>
    </row>
    <row r="728" spans="1:11" x14ac:dyDescent="0.35">
      <c r="A728" s="2" t="s">
        <v>876</v>
      </c>
      <c r="B728" s="2" t="s">
        <v>878</v>
      </c>
      <c r="C728" s="2" t="s">
        <v>54</v>
      </c>
      <c r="D728" s="2" t="s">
        <v>35</v>
      </c>
      <c r="E728">
        <v>199</v>
      </c>
      <c r="F728" s="2" t="s">
        <v>10</v>
      </c>
      <c r="G728" s="2" t="s">
        <v>19</v>
      </c>
      <c r="H728" s="2" t="s">
        <v>13</v>
      </c>
      <c r="I728" s="2" t="s">
        <v>18</v>
      </c>
      <c r="J728" s="2" t="s">
        <v>145</v>
      </c>
      <c r="K728" s="2" t="s">
        <v>11</v>
      </c>
    </row>
    <row r="729" spans="1:11" x14ac:dyDescent="0.35">
      <c r="A729" s="2" t="s">
        <v>422</v>
      </c>
      <c r="B729" s="2" t="s">
        <v>423</v>
      </c>
      <c r="C729" s="2" t="s">
        <v>90</v>
      </c>
      <c r="D729" s="2" t="s">
        <v>16</v>
      </c>
      <c r="E729">
        <v>114</v>
      </c>
      <c r="F729" s="2" t="s">
        <v>13</v>
      </c>
      <c r="G729" s="2" t="s">
        <v>13</v>
      </c>
      <c r="H729" s="2" t="s">
        <v>13</v>
      </c>
      <c r="I729" s="2" t="s">
        <v>18</v>
      </c>
      <c r="J729" s="2" t="s">
        <v>14</v>
      </c>
      <c r="K729" s="2" t="s">
        <v>11</v>
      </c>
    </row>
    <row r="730" spans="1:11" x14ac:dyDescent="0.35">
      <c r="A730" s="2" t="s">
        <v>422</v>
      </c>
      <c r="B730" s="2" t="s">
        <v>1702</v>
      </c>
      <c r="C730" s="2" t="s">
        <v>78</v>
      </c>
      <c r="D730" s="2" t="s">
        <v>16</v>
      </c>
      <c r="E730">
        <v>146</v>
      </c>
      <c r="F730" s="2" t="s">
        <v>11</v>
      </c>
      <c r="G730" s="2" t="s">
        <v>13</v>
      </c>
      <c r="H730" s="2" t="s">
        <v>13</v>
      </c>
      <c r="I730" s="2" t="s">
        <v>38</v>
      </c>
      <c r="J730" s="2" t="s">
        <v>1116</v>
      </c>
      <c r="K730" s="2" t="s">
        <v>11</v>
      </c>
    </row>
    <row r="731" spans="1:11" x14ac:dyDescent="0.35">
      <c r="A731" s="2" t="s">
        <v>422</v>
      </c>
      <c r="B731" s="2" t="s">
        <v>1702</v>
      </c>
      <c r="C731" s="2" t="s">
        <v>154</v>
      </c>
      <c r="D731" s="2" t="s">
        <v>16</v>
      </c>
      <c r="E731">
        <v>60</v>
      </c>
      <c r="F731" s="2" t="s">
        <v>10</v>
      </c>
      <c r="G731" s="2" t="s">
        <v>23</v>
      </c>
      <c r="H731" s="2" t="s">
        <v>13</v>
      </c>
      <c r="I731" s="2" t="s">
        <v>18</v>
      </c>
      <c r="J731" s="2" t="s">
        <v>14</v>
      </c>
      <c r="K731" s="2" t="s">
        <v>11</v>
      </c>
    </row>
    <row r="732" spans="1:11" x14ac:dyDescent="0.35">
      <c r="A732" s="2" t="s">
        <v>422</v>
      </c>
      <c r="B732" s="2" t="s">
        <v>1702</v>
      </c>
      <c r="C732" s="2" t="s">
        <v>132</v>
      </c>
      <c r="D732" s="2" t="s">
        <v>16</v>
      </c>
      <c r="E732">
        <v>273</v>
      </c>
      <c r="F732" s="2" t="s">
        <v>10</v>
      </c>
      <c r="G732" s="2" t="s">
        <v>12</v>
      </c>
      <c r="H732" s="2" t="s">
        <v>13</v>
      </c>
      <c r="I732" s="2" t="s">
        <v>18</v>
      </c>
      <c r="J732" s="2" t="s">
        <v>1116</v>
      </c>
      <c r="K732" s="2" t="s">
        <v>11</v>
      </c>
    </row>
    <row r="733" spans="1:11" x14ac:dyDescent="0.35">
      <c r="A733" s="2" t="s">
        <v>422</v>
      </c>
      <c r="B733" s="2" t="s">
        <v>1702</v>
      </c>
      <c r="C733" s="2" t="s">
        <v>249</v>
      </c>
      <c r="D733" s="2" t="s">
        <v>16</v>
      </c>
      <c r="E733">
        <v>315</v>
      </c>
      <c r="F733" s="2" t="s">
        <v>10</v>
      </c>
      <c r="G733" s="2" t="s">
        <v>12</v>
      </c>
      <c r="H733" s="2" t="s">
        <v>13</v>
      </c>
      <c r="I733" s="2" t="s">
        <v>18</v>
      </c>
      <c r="J733" s="2" t="s">
        <v>1116</v>
      </c>
      <c r="K733" s="2" t="s">
        <v>11</v>
      </c>
    </row>
    <row r="734" spans="1:11" x14ac:dyDescent="0.35">
      <c r="A734" s="2" t="s">
        <v>422</v>
      </c>
      <c r="B734" s="2" t="s">
        <v>1702</v>
      </c>
      <c r="C734" s="2" t="s">
        <v>424</v>
      </c>
      <c r="D734" s="2" t="s">
        <v>16</v>
      </c>
      <c r="E734">
        <v>295</v>
      </c>
      <c r="F734" s="2" t="s">
        <v>10</v>
      </c>
      <c r="G734" s="2" t="s">
        <v>12</v>
      </c>
      <c r="H734" s="2" t="s">
        <v>13</v>
      </c>
      <c r="I734" s="2" t="s">
        <v>18</v>
      </c>
      <c r="J734" s="2" t="s">
        <v>1116</v>
      </c>
      <c r="K734" s="2" t="s">
        <v>11</v>
      </c>
    </row>
    <row r="735" spans="1:11" x14ac:dyDescent="0.35">
      <c r="A735" s="2" t="s">
        <v>422</v>
      </c>
      <c r="B735" s="2" t="s">
        <v>1702</v>
      </c>
      <c r="C735" s="2" t="s">
        <v>92</v>
      </c>
      <c r="D735" s="2" t="s">
        <v>16</v>
      </c>
      <c r="E735">
        <v>241</v>
      </c>
      <c r="F735" s="2" t="s">
        <v>11</v>
      </c>
      <c r="G735" s="2" t="s">
        <v>13</v>
      </c>
      <c r="H735" s="2" t="s">
        <v>13</v>
      </c>
      <c r="I735" s="2" t="s">
        <v>38</v>
      </c>
      <c r="J735" s="2" t="s">
        <v>1116</v>
      </c>
      <c r="K735" s="2" t="s">
        <v>11</v>
      </c>
    </row>
    <row r="736" spans="1:11" x14ac:dyDescent="0.35">
      <c r="A736" s="2" t="s">
        <v>422</v>
      </c>
      <c r="B736" s="2" t="s">
        <v>1702</v>
      </c>
      <c r="C736" s="2" t="s">
        <v>425</v>
      </c>
      <c r="D736" s="2" t="s">
        <v>16</v>
      </c>
      <c r="E736">
        <v>203</v>
      </c>
      <c r="F736" s="2" t="s">
        <v>11</v>
      </c>
      <c r="G736" s="2" t="s">
        <v>13</v>
      </c>
      <c r="H736" s="2" t="s">
        <v>13</v>
      </c>
      <c r="I736" s="2" t="s">
        <v>38</v>
      </c>
      <c r="J736" s="2" t="s">
        <v>1116</v>
      </c>
      <c r="K736" s="2" t="s">
        <v>11</v>
      </c>
    </row>
    <row r="737" spans="1:11" x14ac:dyDescent="0.35">
      <c r="A737" s="2" t="s">
        <v>422</v>
      </c>
      <c r="B737" s="2" t="s">
        <v>1702</v>
      </c>
      <c r="C737" s="2" t="s">
        <v>1599</v>
      </c>
      <c r="D737" s="2" t="s">
        <v>16</v>
      </c>
      <c r="E737">
        <v>150</v>
      </c>
      <c r="F737" s="2" t="s">
        <v>10</v>
      </c>
      <c r="G737" s="2" t="s">
        <v>23</v>
      </c>
      <c r="H737" s="2" t="s">
        <v>10</v>
      </c>
      <c r="I737" s="2" t="s">
        <v>38</v>
      </c>
      <c r="J737" s="2" t="s">
        <v>14</v>
      </c>
      <c r="K737" s="2" t="s">
        <v>11</v>
      </c>
    </row>
    <row r="738" spans="1:11" x14ac:dyDescent="0.35">
      <c r="A738" s="2" t="s">
        <v>422</v>
      </c>
      <c r="B738" s="2" t="s">
        <v>1702</v>
      </c>
      <c r="C738" s="2" t="s">
        <v>426</v>
      </c>
      <c r="D738" s="2" t="s">
        <v>16</v>
      </c>
      <c r="E738">
        <v>183</v>
      </c>
      <c r="F738" s="2" t="s">
        <v>10</v>
      </c>
      <c r="G738" s="2" t="s">
        <v>23</v>
      </c>
      <c r="H738" s="2" t="s">
        <v>10</v>
      </c>
      <c r="I738" s="2" t="s">
        <v>18</v>
      </c>
      <c r="J738" s="2" t="s">
        <v>14</v>
      </c>
      <c r="K738" s="2" t="s">
        <v>11</v>
      </c>
    </row>
    <row r="739" spans="1:11" x14ac:dyDescent="0.35">
      <c r="A739" s="2" t="s">
        <v>422</v>
      </c>
      <c r="B739" s="2" t="s">
        <v>1702</v>
      </c>
      <c r="C739" s="2" t="s">
        <v>429</v>
      </c>
      <c r="D739" s="2" t="s">
        <v>16</v>
      </c>
      <c r="E739">
        <v>90</v>
      </c>
      <c r="F739" s="2" t="s">
        <v>10</v>
      </c>
      <c r="G739" s="2" t="s">
        <v>12</v>
      </c>
      <c r="H739" s="2" t="s">
        <v>10</v>
      </c>
      <c r="I739" s="2" t="s">
        <v>18</v>
      </c>
      <c r="J739" s="2" t="s">
        <v>14</v>
      </c>
      <c r="K739" s="2" t="s">
        <v>11</v>
      </c>
    </row>
    <row r="740" spans="1:11" x14ac:dyDescent="0.35">
      <c r="A740" s="2" t="s">
        <v>422</v>
      </c>
      <c r="B740" s="2" t="s">
        <v>1702</v>
      </c>
      <c r="C740" s="2" t="s">
        <v>428</v>
      </c>
      <c r="D740" s="2" t="s">
        <v>16</v>
      </c>
      <c r="E740">
        <v>241</v>
      </c>
      <c r="F740" s="2" t="s">
        <v>10</v>
      </c>
      <c r="G740" s="2" t="s">
        <v>23</v>
      </c>
      <c r="H740" s="2" t="s">
        <v>10</v>
      </c>
      <c r="I740" s="2" t="s">
        <v>18</v>
      </c>
      <c r="J740" s="2" t="s">
        <v>14</v>
      </c>
      <c r="K740" s="2" t="s">
        <v>11</v>
      </c>
    </row>
    <row r="741" spans="1:11" x14ac:dyDescent="0.35">
      <c r="A741" s="2" t="s">
        <v>422</v>
      </c>
      <c r="B741" s="2" t="s">
        <v>1702</v>
      </c>
      <c r="C741" s="2" t="s">
        <v>1597</v>
      </c>
      <c r="D741" s="2" t="s">
        <v>16</v>
      </c>
      <c r="E741">
        <v>35</v>
      </c>
      <c r="F741" s="2" t="s">
        <v>10</v>
      </c>
      <c r="G741" s="2" t="s">
        <v>23</v>
      </c>
      <c r="H741" s="2" t="s">
        <v>10</v>
      </c>
      <c r="I741" s="2" t="s">
        <v>38</v>
      </c>
      <c r="J741" s="2" t="s">
        <v>14</v>
      </c>
      <c r="K741" s="2" t="s">
        <v>11</v>
      </c>
    </row>
    <row r="742" spans="1:11" x14ac:dyDescent="0.35">
      <c r="A742" s="2" t="s">
        <v>422</v>
      </c>
      <c r="B742" s="2" t="s">
        <v>1702</v>
      </c>
      <c r="C742" s="2" t="s">
        <v>427</v>
      </c>
      <c r="D742" s="2" t="s">
        <v>16</v>
      </c>
      <c r="E742">
        <v>105</v>
      </c>
      <c r="F742" s="2" t="s">
        <v>10</v>
      </c>
      <c r="G742" s="2" t="s">
        <v>23</v>
      </c>
      <c r="H742" s="2" t="s">
        <v>10</v>
      </c>
      <c r="I742" s="2" t="s">
        <v>38</v>
      </c>
      <c r="J742" s="2" t="s">
        <v>14</v>
      </c>
      <c r="K742" s="2" t="s">
        <v>11</v>
      </c>
    </row>
    <row r="743" spans="1:11" x14ac:dyDescent="0.35">
      <c r="A743" s="2" t="s">
        <v>422</v>
      </c>
      <c r="B743" s="2" t="s">
        <v>1702</v>
      </c>
      <c r="C743" s="2" t="s">
        <v>1598</v>
      </c>
      <c r="D743" s="2" t="s">
        <v>16</v>
      </c>
      <c r="E743">
        <v>103</v>
      </c>
      <c r="F743" s="2" t="s">
        <v>10</v>
      </c>
      <c r="G743" s="2" t="s">
        <v>23</v>
      </c>
      <c r="H743" s="2" t="s">
        <v>10</v>
      </c>
      <c r="I743" s="2" t="s">
        <v>38</v>
      </c>
      <c r="J743" s="2" t="s">
        <v>14</v>
      </c>
      <c r="K743" s="2" t="s">
        <v>11</v>
      </c>
    </row>
    <row r="744" spans="1:11" x14ac:dyDescent="0.35">
      <c r="A744" s="2" t="s">
        <v>422</v>
      </c>
      <c r="B744" s="2" t="s">
        <v>1702</v>
      </c>
      <c r="C744" s="2" t="s">
        <v>430</v>
      </c>
      <c r="D744" s="2" t="s">
        <v>16</v>
      </c>
      <c r="E744">
        <v>99</v>
      </c>
      <c r="F744" s="2" t="s">
        <v>11</v>
      </c>
      <c r="G744" s="2" t="s">
        <v>12</v>
      </c>
      <c r="H744" s="2" t="s">
        <v>11</v>
      </c>
      <c r="I744" s="2" t="s">
        <v>38</v>
      </c>
      <c r="J744" s="2" t="s">
        <v>1116</v>
      </c>
      <c r="K744" s="2" t="s">
        <v>11</v>
      </c>
    </row>
    <row r="745" spans="1:11" x14ac:dyDescent="0.35">
      <c r="A745" s="2" t="s">
        <v>533</v>
      </c>
      <c r="B745" s="2" t="s">
        <v>545</v>
      </c>
      <c r="C745" s="2" t="s">
        <v>80</v>
      </c>
      <c r="D745" s="2" t="s">
        <v>16</v>
      </c>
      <c r="E745">
        <v>99</v>
      </c>
      <c r="F745" s="2" t="s">
        <v>10</v>
      </c>
      <c r="G745" s="2" t="s">
        <v>13</v>
      </c>
      <c r="H745" s="2" t="s">
        <v>13</v>
      </c>
      <c r="I745" s="2" t="s">
        <v>38</v>
      </c>
      <c r="J745" s="2" t="s">
        <v>1116</v>
      </c>
      <c r="K745" s="2" t="s">
        <v>11</v>
      </c>
    </row>
    <row r="746" spans="1:11" x14ac:dyDescent="0.35">
      <c r="A746" s="2" t="s">
        <v>533</v>
      </c>
      <c r="B746" s="2" t="s">
        <v>545</v>
      </c>
      <c r="C746" s="2" t="s">
        <v>78</v>
      </c>
      <c r="D746" s="2" t="s">
        <v>16</v>
      </c>
      <c r="E746">
        <v>131</v>
      </c>
      <c r="F746" s="2" t="s">
        <v>10</v>
      </c>
      <c r="G746" s="2" t="s">
        <v>13</v>
      </c>
      <c r="H746" s="2" t="s">
        <v>13</v>
      </c>
      <c r="I746" s="2" t="s">
        <v>38</v>
      </c>
      <c r="J746" s="2" t="s">
        <v>1116</v>
      </c>
      <c r="K746" s="2" t="s">
        <v>11</v>
      </c>
    </row>
    <row r="747" spans="1:11" x14ac:dyDescent="0.35">
      <c r="A747" s="2" t="s">
        <v>533</v>
      </c>
      <c r="B747" s="2" t="s">
        <v>545</v>
      </c>
      <c r="C747" s="2" t="s">
        <v>189</v>
      </c>
      <c r="D747" s="2" t="s">
        <v>16</v>
      </c>
      <c r="E747">
        <v>47</v>
      </c>
      <c r="F747" s="2" t="s">
        <v>11</v>
      </c>
      <c r="G747" s="2" t="s">
        <v>13</v>
      </c>
      <c r="H747" s="2" t="s">
        <v>13</v>
      </c>
      <c r="I747" s="2" t="s">
        <v>38</v>
      </c>
      <c r="J747" s="2" t="s">
        <v>1116</v>
      </c>
      <c r="K747" s="2" t="s">
        <v>11</v>
      </c>
    </row>
    <row r="748" spans="1:11" x14ac:dyDescent="0.35">
      <c r="A748" s="2" t="s">
        <v>718</v>
      </c>
      <c r="B748" s="2" t="s">
        <v>720</v>
      </c>
      <c r="C748" s="2" t="s">
        <v>80</v>
      </c>
      <c r="D748" s="2" t="s">
        <v>16</v>
      </c>
      <c r="E748">
        <v>441</v>
      </c>
      <c r="F748" s="2" t="s">
        <v>10</v>
      </c>
      <c r="G748" s="2" t="s">
        <v>12</v>
      </c>
      <c r="H748" s="2" t="s">
        <v>10</v>
      </c>
      <c r="I748" s="2" t="s">
        <v>18</v>
      </c>
      <c r="J748" s="2" t="s">
        <v>1116</v>
      </c>
      <c r="K748" s="2" t="s">
        <v>11</v>
      </c>
    </row>
    <row r="749" spans="1:11" x14ac:dyDescent="0.35">
      <c r="A749" s="2" t="s">
        <v>718</v>
      </c>
      <c r="B749" s="2" t="s">
        <v>720</v>
      </c>
      <c r="C749" s="2" t="s">
        <v>78</v>
      </c>
      <c r="D749" s="2" t="s">
        <v>16</v>
      </c>
      <c r="E749">
        <v>442</v>
      </c>
      <c r="F749" s="2" t="s">
        <v>10</v>
      </c>
      <c r="G749" s="2" t="s">
        <v>12</v>
      </c>
      <c r="H749" s="2" t="s">
        <v>10</v>
      </c>
      <c r="I749" s="2" t="s">
        <v>18</v>
      </c>
      <c r="J749" s="2" t="s">
        <v>1116</v>
      </c>
      <c r="K749" s="2" t="s">
        <v>11</v>
      </c>
    </row>
    <row r="750" spans="1:11" x14ac:dyDescent="0.35">
      <c r="A750" s="2" t="s">
        <v>718</v>
      </c>
      <c r="B750" s="2" t="s">
        <v>720</v>
      </c>
      <c r="C750" s="2" t="s">
        <v>185</v>
      </c>
      <c r="D750" s="2" t="s">
        <v>16</v>
      </c>
      <c r="E750">
        <v>446</v>
      </c>
      <c r="F750" s="2" t="s">
        <v>10</v>
      </c>
      <c r="G750" s="2" t="s">
        <v>12</v>
      </c>
      <c r="H750" s="2" t="s">
        <v>10</v>
      </c>
      <c r="I750" s="2" t="s">
        <v>18</v>
      </c>
      <c r="J750" s="2" t="s">
        <v>1116</v>
      </c>
      <c r="K750" s="2" t="s">
        <v>11</v>
      </c>
    </row>
    <row r="751" spans="1:11" x14ac:dyDescent="0.35">
      <c r="A751" s="2" t="s">
        <v>718</v>
      </c>
      <c r="B751" s="2" t="s">
        <v>720</v>
      </c>
      <c r="C751" s="2" t="s">
        <v>34</v>
      </c>
      <c r="D751" s="2" t="s">
        <v>16</v>
      </c>
      <c r="E751">
        <v>305</v>
      </c>
      <c r="F751" s="2" t="s">
        <v>10</v>
      </c>
      <c r="G751" s="2" t="s">
        <v>12</v>
      </c>
      <c r="H751" s="2" t="s">
        <v>10</v>
      </c>
      <c r="I751" s="2" t="s">
        <v>18</v>
      </c>
      <c r="J751" s="2" t="s">
        <v>1116</v>
      </c>
      <c r="K751" s="2" t="s">
        <v>11</v>
      </c>
    </row>
    <row r="752" spans="1:11" x14ac:dyDescent="0.35">
      <c r="A752" s="2" t="s">
        <v>718</v>
      </c>
      <c r="B752" s="2" t="s">
        <v>720</v>
      </c>
      <c r="C752" s="2" t="s">
        <v>36</v>
      </c>
      <c r="D752" s="2" t="s">
        <v>16</v>
      </c>
      <c r="E752">
        <v>305</v>
      </c>
      <c r="F752" s="2" t="s">
        <v>10</v>
      </c>
      <c r="G752" s="2" t="s">
        <v>12</v>
      </c>
      <c r="H752" s="2" t="s">
        <v>10</v>
      </c>
      <c r="I752" s="2" t="s">
        <v>18</v>
      </c>
      <c r="J752" s="2" t="s">
        <v>1116</v>
      </c>
      <c r="K752" s="2" t="s">
        <v>11</v>
      </c>
    </row>
    <row r="753" spans="1:11" x14ac:dyDescent="0.35">
      <c r="A753" s="2" t="s">
        <v>718</v>
      </c>
      <c r="B753" s="2" t="s">
        <v>720</v>
      </c>
      <c r="C753" s="2" t="s">
        <v>154</v>
      </c>
      <c r="D753" s="2" t="s">
        <v>16</v>
      </c>
      <c r="E753">
        <v>312</v>
      </c>
      <c r="F753" s="2" t="s">
        <v>11</v>
      </c>
      <c r="G753" s="2" t="s">
        <v>12</v>
      </c>
      <c r="H753" s="2" t="s">
        <v>10</v>
      </c>
      <c r="I753" s="2" t="s">
        <v>18</v>
      </c>
      <c r="J753" s="2" t="s">
        <v>1116</v>
      </c>
      <c r="K753" s="2" t="s">
        <v>11</v>
      </c>
    </row>
    <row r="754" spans="1:11" x14ac:dyDescent="0.35">
      <c r="A754" s="2" t="s">
        <v>718</v>
      </c>
      <c r="B754" s="2" t="s">
        <v>720</v>
      </c>
      <c r="C754" s="2" t="s">
        <v>39</v>
      </c>
      <c r="D754" s="2" t="s">
        <v>16</v>
      </c>
      <c r="E754">
        <v>342</v>
      </c>
      <c r="F754" s="2" t="s">
        <v>10</v>
      </c>
      <c r="G754" s="2" t="s">
        <v>12</v>
      </c>
      <c r="H754" s="2" t="s">
        <v>10</v>
      </c>
      <c r="I754" s="2" t="s">
        <v>18</v>
      </c>
      <c r="J754" s="2" t="s">
        <v>1116</v>
      </c>
      <c r="K754" s="2" t="s">
        <v>11</v>
      </c>
    </row>
    <row r="755" spans="1:11" x14ac:dyDescent="0.35">
      <c r="A755" s="2" t="s">
        <v>718</v>
      </c>
      <c r="B755" s="2" t="s">
        <v>720</v>
      </c>
      <c r="C755" s="2" t="s">
        <v>33</v>
      </c>
      <c r="D755" s="2" t="s">
        <v>16</v>
      </c>
      <c r="E755">
        <v>279</v>
      </c>
      <c r="F755" s="2" t="s">
        <v>10</v>
      </c>
      <c r="G755" s="2" t="s">
        <v>12</v>
      </c>
      <c r="H755" s="2" t="s">
        <v>10</v>
      </c>
      <c r="I755" s="2" t="s">
        <v>18</v>
      </c>
      <c r="J755" s="2" t="s">
        <v>1116</v>
      </c>
      <c r="K755" s="2" t="s">
        <v>11</v>
      </c>
    </row>
    <row r="756" spans="1:11" x14ac:dyDescent="0.35">
      <c r="A756" s="2" t="s">
        <v>718</v>
      </c>
      <c r="B756" s="2" t="s">
        <v>720</v>
      </c>
      <c r="C756" s="2" t="s">
        <v>31</v>
      </c>
      <c r="D756" s="2" t="s">
        <v>16</v>
      </c>
      <c r="E756">
        <v>279</v>
      </c>
      <c r="F756" s="2" t="s">
        <v>10</v>
      </c>
      <c r="G756" s="2" t="s">
        <v>12</v>
      </c>
      <c r="H756" s="2" t="s">
        <v>10</v>
      </c>
      <c r="I756" s="2" t="s">
        <v>18</v>
      </c>
      <c r="J756" s="2" t="s">
        <v>1116</v>
      </c>
      <c r="K756" s="2" t="s">
        <v>11</v>
      </c>
    </row>
    <row r="757" spans="1:11" x14ac:dyDescent="0.35">
      <c r="A757" s="2" t="s">
        <v>718</v>
      </c>
      <c r="B757" s="2" t="s">
        <v>720</v>
      </c>
      <c r="C757" s="2" t="s">
        <v>478</v>
      </c>
      <c r="D757" s="2" t="s">
        <v>16</v>
      </c>
      <c r="E757">
        <v>254</v>
      </c>
      <c r="F757" s="2" t="s">
        <v>10</v>
      </c>
      <c r="G757" s="2" t="s">
        <v>12</v>
      </c>
      <c r="H757" s="2" t="s">
        <v>10</v>
      </c>
      <c r="I757" s="2" t="s">
        <v>18</v>
      </c>
      <c r="J757" s="2" t="s">
        <v>1116</v>
      </c>
      <c r="K757" s="2" t="s">
        <v>11</v>
      </c>
    </row>
    <row r="758" spans="1:11" x14ac:dyDescent="0.35">
      <c r="A758" s="2" t="s">
        <v>718</v>
      </c>
      <c r="B758" s="2" t="s">
        <v>720</v>
      </c>
      <c r="C758" s="2" t="s">
        <v>375</v>
      </c>
      <c r="D758" s="2" t="s">
        <v>16</v>
      </c>
      <c r="E758">
        <v>134</v>
      </c>
      <c r="F758" s="2" t="s">
        <v>10</v>
      </c>
      <c r="G758" s="2" t="s">
        <v>12</v>
      </c>
      <c r="H758" s="2" t="s">
        <v>10</v>
      </c>
      <c r="I758" s="2" t="s">
        <v>18</v>
      </c>
      <c r="J758" s="2" t="s">
        <v>1116</v>
      </c>
      <c r="K758" s="2" t="s">
        <v>11</v>
      </c>
    </row>
    <row r="759" spans="1:11" x14ac:dyDescent="0.35">
      <c r="A759" s="2" t="s">
        <v>718</v>
      </c>
      <c r="B759" s="2" t="s">
        <v>720</v>
      </c>
      <c r="C759" s="2" t="s">
        <v>375</v>
      </c>
      <c r="D759" s="2" t="s">
        <v>16</v>
      </c>
      <c r="E759">
        <v>289</v>
      </c>
      <c r="F759" s="2" t="s">
        <v>10</v>
      </c>
      <c r="G759" s="2" t="s">
        <v>12</v>
      </c>
      <c r="H759" s="2" t="s">
        <v>10</v>
      </c>
      <c r="I759" s="2" t="s">
        <v>18</v>
      </c>
      <c r="J759" s="2" t="s">
        <v>1116</v>
      </c>
      <c r="K759" s="2" t="s">
        <v>11</v>
      </c>
    </row>
    <row r="760" spans="1:11" x14ac:dyDescent="0.35">
      <c r="A760" s="2" t="s">
        <v>718</v>
      </c>
      <c r="B760" s="2" t="s">
        <v>720</v>
      </c>
      <c r="C760" s="2" t="s">
        <v>52</v>
      </c>
      <c r="D760" s="2" t="s">
        <v>16</v>
      </c>
      <c r="E760">
        <v>139</v>
      </c>
      <c r="F760" s="2" t="s">
        <v>10</v>
      </c>
      <c r="G760" s="2" t="s">
        <v>23</v>
      </c>
      <c r="H760" s="2" t="s">
        <v>10</v>
      </c>
      <c r="I760" s="2" t="s">
        <v>18</v>
      </c>
      <c r="J760" s="2" t="s">
        <v>1116</v>
      </c>
      <c r="K760" s="2" t="s">
        <v>11</v>
      </c>
    </row>
    <row r="761" spans="1:11" x14ac:dyDescent="0.35">
      <c r="A761" s="2" t="s">
        <v>718</v>
      </c>
      <c r="B761" s="2" t="s">
        <v>720</v>
      </c>
      <c r="C761" s="2" t="s">
        <v>217</v>
      </c>
      <c r="D761" s="2" t="s">
        <v>16</v>
      </c>
      <c r="E761">
        <v>229</v>
      </c>
      <c r="F761" s="2" t="s">
        <v>10</v>
      </c>
      <c r="G761" s="2" t="s">
        <v>13</v>
      </c>
      <c r="H761" s="2" t="s">
        <v>10</v>
      </c>
      <c r="I761" s="2" t="s">
        <v>38</v>
      </c>
      <c r="J761" s="2" t="s">
        <v>1116</v>
      </c>
      <c r="K761" s="2" t="s">
        <v>11</v>
      </c>
    </row>
    <row r="762" spans="1:11" x14ac:dyDescent="0.35">
      <c r="A762" s="2" t="s">
        <v>718</v>
      </c>
      <c r="B762" s="2" t="s">
        <v>720</v>
      </c>
      <c r="C762" s="2" t="s">
        <v>723</v>
      </c>
      <c r="D762" s="2" t="s">
        <v>16</v>
      </c>
      <c r="E762">
        <v>43</v>
      </c>
      <c r="F762" s="2" t="s">
        <v>10</v>
      </c>
      <c r="G762" s="2" t="s">
        <v>12</v>
      </c>
      <c r="H762" s="2" t="s">
        <v>13</v>
      </c>
      <c r="I762" s="2" t="s">
        <v>18</v>
      </c>
      <c r="J762" s="2" t="s">
        <v>261</v>
      </c>
      <c r="K762" s="2" t="s">
        <v>11</v>
      </c>
    </row>
    <row r="763" spans="1:11" x14ac:dyDescent="0.35">
      <c r="A763" s="2" t="s">
        <v>718</v>
      </c>
      <c r="B763" s="2" t="s">
        <v>720</v>
      </c>
      <c r="C763" s="2" t="s">
        <v>721</v>
      </c>
      <c r="D763" s="2" t="s">
        <v>16</v>
      </c>
      <c r="E763">
        <v>74</v>
      </c>
      <c r="F763" s="2" t="s">
        <v>10</v>
      </c>
      <c r="G763" s="2" t="s">
        <v>12</v>
      </c>
      <c r="H763" s="2" t="s">
        <v>13</v>
      </c>
      <c r="I763" s="2" t="s">
        <v>18</v>
      </c>
      <c r="J763" s="2" t="s">
        <v>1116</v>
      </c>
      <c r="K763" s="2" t="s">
        <v>11</v>
      </c>
    </row>
    <row r="764" spans="1:11" x14ac:dyDescent="0.35">
      <c r="A764" s="2" t="s">
        <v>718</v>
      </c>
      <c r="B764" s="2" t="s">
        <v>720</v>
      </c>
      <c r="C764" s="2" t="s">
        <v>722</v>
      </c>
      <c r="D764" s="2" t="s">
        <v>16</v>
      </c>
      <c r="E764">
        <v>119</v>
      </c>
      <c r="F764" s="2" t="s">
        <v>11</v>
      </c>
      <c r="G764" s="2" t="s">
        <v>12</v>
      </c>
      <c r="H764" s="2" t="s">
        <v>13</v>
      </c>
      <c r="I764" s="2" t="s">
        <v>18</v>
      </c>
      <c r="J764" s="2" t="s">
        <v>1116</v>
      </c>
      <c r="K764" s="2" t="s">
        <v>11</v>
      </c>
    </row>
    <row r="765" spans="1:11" x14ac:dyDescent="0.35">
      <c r="A765" s="2" t="s">
        <v>718</v>
      </c>
      <c r="B765" s="2" t="s">
        <v>720</v>
      </c>
      <c r="C765" s="2" t="s">
        <v>719</v>
      </c>
      <c r="D765" s="2" t="s">
        <v>16</v>
      </c>
      <c r="E765">
        <v>178</v>
      </c>
      <c r="F765" s="2" t="s">
        <v>10</v>
      </c>
      <c r="G765" s="2" t="s">
        <v>12</v>
      </c>
      <c r="H765" s="2" t="s">
        <v>13</v>
      </c>
      <c r="I765" s="2" t="s">
        <v>18</v>
      </c>
      <c r="J765" s="2" t="s">
        <v>1116</v>
      </c>
      <c r="K765" s="2" t="s">
        <v>11</v>
      </c>
    </row>
    <row r="766" spans="1:11" x14ac:dyDescent="0.35">
      <c r="A766" s="2" t="s">
        <v>718</v>
      </c>
      <c r="B766" s="2" t="s">
        <v>720</v>
      </c>
      <c r="C766" s="2" t="s">
        <v>724</v>
      </c>
      <c r="D766" s="2" t="s">
        <v>16</v>
      </c>
      <c r="E766">
        <v>245</v>
      </c>
      <c r="F766" s="2" t="s">
        <v>11</v>
      </c>
      <c r="G766" s="2" t="s">
        <v>12</v>
      </c>
      <c r="H766" s="2" t="s">
        <v>13</v>
      </c>
      <c r="I766" s="2" t="s">
        <v>18</v>
      </c>
      <c r="J766" s="2" t="s">
        <v>1116</v>
      </c>
      <c r="K766" s="2" t="s">
        <v>11</v>
      </c>
    </row>
    <row r="767" spans="1:11" x14ac:dyDescent="0.35">
      <c r="A767" s="2" t="s">
        <v>718</v>
      </c>
      <c r="B767" s="2" t="s">
        <v>720</v>
      </c>
      <c r="C767" s="2" t="s">
        <v>726</v>
      </c>
      <c r="D767" s="2" t="s">
        <v>16</v>
      </c>
      <c r="E767">
        <v>200</v>
      </c>
      <c r="F767" s="2" t="s">
        <v>10</v>
      </c>
      <c r="G767" s="2" t="s">
        <v>12</v>
      </c>
      <c r="H767" s="2" t="s">
        <v>13</v>
      </c>
      <c r="I767" s="2" t="s">
        <v>18</v>
      </c>
      <c r="J767" s="2" t="s">
        <v>1116</v>
      </c>
      <c r="K767" s="2" t="s">
        <v>11</v>
      </c>
    </row>
    <row r="768" spans="1:11" x14ac:dyDescent="0.35">
      <c r="A768" s="2" t="s">
        <v>718</v>
      </c>
      <c r="B768" s="2" t="s">
        <v>720</v>
      </c>
      <c r="C768" s="2" t="s">
        <v>725</v>
      </c>
      <c r="D768" s="2" t="s">
        <v>16</v>
      </c>
      <c r="E768">
        <v>62</v>
      </c>
      <c r="F768" s="2" t="s">
        <v>11</v>
      </c>
      <c r="G768" s="2" t="s">
        <v>23</v>
      </c>
      <c r="H768" s="2" t="s">
        <v>13</v>
      </c>
      <c r="I768" s="2" t="s">
        <v>18</v>
      </c>
      <c r="J768" s="2" t="s">
        <v>1116</v>
      </c>
      <c r="K768" s="2" t="s">
        <v>11</v>
      </c>
    </row>
    <row r="769" spans="1:13" x14ac:dyDescent="0.35">
      <c r="A769" s="2" t="s">
        <v>267</v>
      </c>
      <c r="B769" s="2" t="s">
        <v>272</v>
      </c>
      <c r="C769" s="2" t="s">
        <v>41</v>
      </c>
      <c r="D769" s="2" t="s">
        <v>16</v>
      </c>
      <c r="E769">
        <v>301</v>
      </c>
      <c r="F769" s="2" t="s">
        <v>10</v>
      </c>
      <c r="G769" s="2" t="s">
        <v>13</v>
      </c>
      <c r="H769" s="2" t="s">
        <v>13</v>
      </c>
      <c r="I769" s="2" t="s">
        <v>38</v>
      </c>
      <c r="J769" s="2" t="s">
        <v>14</v>
      </c>
      <c r="K769" s="2" t="s">
        <v>11</v>
      </c>
    </row>
    <row r="770" spans="1:13" x14ac:dyDescent="0.35">
      <c r="A770" s="2" t="s">
        <v>518</v>
      </c>
      <c r="B770" s="2" t="s">
        <v>521</v>
      </c>
      <c r="C770" s="2" t="s">
        <v>19</v>
      </c>
      <c r="D770" s="2" t="s">
        <v>16</v>
      </c>
      <c r="E770">
        <v>159</v>
      </c>
      <c r="F770" s="2" t="s">
        <v>11</v>
      </c>
      <c r="G770" s="2" t="s">
        <v>13</v>
      </c>
      <c r="H770" s="2" t="s">
        <v>13</v>
      </c>
      <c r="I770" s="2" t="s">
        <v>38</v>
      </c>
      <c r="J770" s="2" t="s">
        <v>401</v>
      </c>
      <c r="K770" s="2" t="s">
        <v>11</v>
      </c>
    </row>
    <row r="771" spans="1:13" x14ac:dyDescent="0.35">
      <c r="A771" s="2" t="s">
        <v>607</v>
      </c>
      <c r="B771" s="2" t="s">
        <v>612</v>
      </c>
      <c r="C771" s="2" t="s">
        <v>116</v>
      </c>
      <c r="D771" s="2" t="s">
        <v>16</v>
      </c>
      <c r="E771">
        <v>290</v>
      </c>
      <c r="F771" s="2" t="s">
        <v>10</v>
      </c>
      <c r="G771" s="2" t="s">
        <v>13</v>
      </c>
      <c r="H771" s="2" t="s">
        <v>13</v>
      </c>
      <c r="I771" s="2" t="s">
        <v>38</v>
      </c>
      <c r="J771" s="2" t="s">
        <v>14</v>
      </c>
      <c r="K771" s="2" t="s">
        <v>11</v>
      </c>
    </row>
    <row r="772" spans="1:13" x14ac:dyDescent="0.35">
      <c r="A772" s="2" t="s">
        <v>30</v>
      </c>
      <c r="B772" s="2" t="s">
        <v>32</v>
      </c>
      <c r="C772" s="2" t="s">
        <v>34</v>
      </c>
      <c r="D772" s="2" t="s">
        <v>35</v>
      </c>
      <c r="E772">
        <v>520</v>
      </c>
      <c r="F772" s="2" t="s">
        <v>10</v>
      </c>
      <c r="G772" s="2" t="s">
        <v>23</v>
      </c>
      <c r="H772" s="2" t="s">
        <v>13</v>
      </c>
      <c r="I772" s="2" t="s">
        <v>18</v>
      </c>
      <c r="J772" s="2" t="s">
        <v>20</v>
      </c>
      <c r="K772" s="2" t="s">
        <v>11</v>
      </c>
    </row>
    <row r="773" spans="1:13" x14ac:dyDescent="0.35">
      <c r="A773" s="2" t="s">
        <v>30</v>
      </c>
      <c r="B773" s="2" t="s">
        <v>32</v>
      </c>
      <c r="C773" s="2" t="s">
        <v>33</v>
      </c>
      <c r="D773" s="2" t="s">
        <v>16</v>
      </c>
      <c r="E773">
        <v>388</v>
      </c>
      <c r="F773" s="2" t="s">
        <v>11</v>
      </c>
      <c r="G773" s="2" t="s">
        <v>23</v>
      </c>
      <c r="H773" s="2" t="s">
        <v>13</v>
      </c>
      <c r="I773" s="2" t="s">
        <v>18</v>
      </c>
      <c r="J773" s="2" t="s">
        <v>20</v>
      </c>
      <c r="K773" s="2" t="s">
        <v>11</v>
      </c>
    </row>
    <row r="774" spans="1:13" x14ac:dyDescent="0.35">
      <c r="A774" s="2" t="s">
        <v>30</v>
      </c>
      <c r="B774" s="2" t="s">
        <v>32</v>
      </c>
      <c r="C774" s="2" t="s">
        <v>31</v>
      </c>
      <c r="D774" s="2" t="s">
        <v>16</v>
      </c>
      <c r="E774">
        <v>274</v>
      </c>
      <c r="F774" s="2" t="s">
        <v>10</v>
      </c>
      <c r="G774" s="2" t="s">
        <v>23</v>
      </c>
      <c r="H774" s="2" t="s">
        <v>13</v>
      </c>
      <c r="I774" s="2" t="s">
        <v>18</v>
      </c>
      <c r="J774" s="2" t="s">
        <v>20</v>
      </c>
      <c r="K774" s="2" t="s">
        <v>11</v>
      </c>
    </row>
    <row r="775" spans="1:13" x14ac:dyDescent="0.35">
      <c r="A775" s="2" t="s">
        <v>30</v>
      </c>
      <c r="B775" s="2" t="s">
        <v>32</v>
      </c>
      <c r="C775" s="2" t="s">
        <v>131</v>
      </c>
      <c r="D775" s="2" t="s">
        <v>16</v>
      </c>
      <c r="E775">
        <v>358</v>
      </c>
      <c r="F775" s="2" t="s">
        <v>10</v>
      </c>
      <c r="G775" s="2" t="s">
        <v>23</v>
      </c>
      <c r="H775" s="2" t="s">
        <v>10</v>
      </c>
      <c r="I775" s="2" t="s">
        <v>38</v>
      </c>
      <c r="J775" s="2" t="s">
        <v>14</v>
      </c>
      <c r="K775" s="2" t="s">
        <v>11</v>
      </c>
    </row>
    <row r="776" spans="1:13" x14ac:dyDescent="0.35">
      <c r="A776" s="2" t="s">
        <v>30</v>
      </c>
      <c r="B776" s="2" t="s">
        <v>32</v>
      </c>
      <c r="C776" s="2" t="s">
        <v>1601</v>
      </c>
      <c r="D776" s="2" t="s">
        <v>35</v>
      </c>
      <c r="E776">
        <v>484</v>
      </c>
      <c r="F776" s="2" t="s">
        <v>10</v>
      </c>
      <c r="G776" s="2" t="s">
        <v>23</v>
      </c>
      <c r="H776" s="2" t="s">
        <v>13</v>
      </c>
      <c r="I776" s="2" t="s">
        <v>18</v>
      </c>
      <c r="J776" s="2" t="s">
        <v>20</v>
      </c>
      <c r="K776" s="2" t="s">
        <v>11</v>
      </c>
    </row>
    <row r="777" spans="1:13" x14ac:dyDescent="0.35">
      <c r="A777" s="2" t="s">
        <v>30</v>
      </c>
      <c r="B777" s="2" t="s">
        <v>32</v>
      </c>
      <c r="C777" s="2" t="s">
        <v>37</v>
      </c>
      <c r="D777" s="2" t="s">
        <v>16</v>
      </c>
      <c r="E777">
        <v>424</v>
      </c>
      <c r="F777" s="2" t="s">
        <v>10</v>
      </c>
      <c r="G777" s="2" t="s">
        <v>12</v>
      </c>
      <c r="H777" s="2" t="s">
        <v>10</v>
      </c>
      <c r="I777" s="2" t="s">
        <v>38</v>
      </c>
      <c r="J777" s="2" t="s">
        <v>20</v>
      </c>
      <c r="K777" s="2" t="s">
        <v>11</v>
      </c>
    </row>
    <row r="778" spans="1:13" x14ac:dyDescent="0.35">
      <c r="A778" s="2" t="s">
        <v>40</v>
      </c>
      <c r="B778" s="2" t="s">
        <v>51</v>
      </c>
      <c r="C778" s="2" t="s">
        <v>54</v>
      </c>
      <c r="D778" s="2" t="s">
        <v>35</v>
      </c>
      <c r="E778">
        <v>310</v>
      </c>
      <c r="F778" s="2" t="s">
        <v>10</v>
      </c>
      <c r="G778" s="2" t="s">
        <v>23</v>
      </c>
      <c r="H778" s="2" t="s">
        <v>13</v>
      </c>
      <c r="I778" s="2" t="s">
        <v>22</v>
      </c>
      <c r="J778" s="2" t="s">
        <v>20</v>
      </c>
      <c r="K778" s="2" t="s">
        <v>11</v>
      </c>
      <c r="M778" s="2" t="s">
        <v>1796</v>
      </c>
    </row>
    <row r="779" spans="1:13" x14ac:dyDescent="0.35">
      <c r="A779" s="2" t="s">
        <v>40</v>
      </c>
      <c r="B779" s="2" t="s">
        <v>51</v>
      </c>
      <c r="C779" s="2" t="s">
        <v>50</v>
      </c>
      <c r="D779" s="2" t="s">
        <v>16</v>
      </c>
      <c r="E779">
        <v>702</v>
      </c>
      <c r="F779" s="2" t="s">
        <v>10</v>
      </c>
      <c r="G779" s="2" t="s">
        <v>13</v>
      </c>
      <c r="H779" s="2" t="s">
        <v>13</v>
      </c>
      <c r="I779" s="2" t="s">
        <v>22</v>
      </c>
      <c r="J779" s="2" t="s">
        <v>20</v>
      </c>
      <c r="K779" s="2" t="s">
        <v>11</v>
      </c>
      <c r="M779" s="2" t="s">
        <v>1796</v>
      </c>
    </row>
    <row r="780" spans="1:13" x14ac:dyDescent="0.35">
      <c r="A780" s="2" t="s">
        <v>40</v>
      </c>
      <c r="B780" s="2" t="s">
        <v>51</v>
      </c>
      <c r="C780" s="2" t="s">
        <v>52</v>
      </c>
      <c r="D780" s="2" t="s">
        <v>16</v>
      </c>
      <c r="E780">
        <v>296</v>
      </c>
      <c r="F780" s="2" t="s">
        <v>10</v>
      </c>
      <c r="G780" s="2" t="s">
        <v>13</v>
      </c>
      <c r="H780" s="2" t="s">
        <v>13</v>
      </c>
      <c r="I780" s="2" t="s">
        <v>38</v>
      </c>
      <c r="J780" s="2" t="s">
        <v>20</v>
      </c>
      <c r="K780" s="2" t="s">
        <v>11</v>
      </c>
      <c r="M780" s="2" t="s">
        <v>1796</v>
      </c>
    </row>
    <row r="781" spans="1:13" x14ac:dyDescent="0.35">
      <c r="A781" s="2" t="s">
        <v>40</v>
      </c>
      <c r="B781" s="2" t="s">
        <v>51</v>
      </c>
      <c r="C781" s="2" t="s">
        <v>53</v>
      </c>
      <c r="D781" s="2" t="s">
        <v>16</v>
      </c>
      <c r="E781">
        <v>100</v>
      </c>
      <c r="F781" s="2" t="s">
        <v>10</v>
      </c>
      <c r="G781" s="2" t="s">
        <v>12</v>
      </c>
      <c r="H781" s="2" t="s">
        <v>13</v>
      </c>
      <c r="I781" s="2" t="s">
        <v>22</v>
      </c>
      <c r="J781" s="2" t="s">
        <v>20</v>
      </c>
      <c r="K781" s="2" t="s">
        <v>11</v>
      </c>
      <c r="M781" s="2" t="s">
        <v>1796</v>
      </c>
    </row>
    <row r="782" spans="1:13" x14ac:dyDescent="0.35">
      <c r="A782" s="2" t="s">
        <v>40</v>
      </c>
      <c r="B782" s="2" t="s">
        <v>51</v>
      </c>
      <c r="C782" s="2" t="s">
        <v>45</v>
      </c>
      <c r="D782" s="2" t="s">
        <v>35</v>
      </c>
      <c r="E782">
        <v>67</v>
      </c>
      <c r="F782" s="2" t="s">
        <v>10</v>
      </c>
      <c r="G782" s="2" t="s">
        <v>13</v>
      </c>
      <c r="H782" s="2" t="s">
        <v>13</v>
      </c>
      <c r="I782" s="2" t="s">
        <v>38</v>
      </c>
      <c r="J782" s="2" t="s">
        <v>20</v>
      </c>
      <c r="K782" s="2" t="s">
        <v>11</v>
      </c>
      <c r="M782" s="2" t="s">
        <v>1796</v>
      </c>
    </row>
    <row r="783" spans="1:13" x14ac:dyDescent="0.35">
      <c r="A783" s="2" t="s">
        <v>40</v>
      </c>
      <c r="B783" s="2" t="s">
        <v>51</v>
      </c>
      <c r="C783" s="2" t="s">
        <v>55</v>
      </c>
      <c r="D783" s="2" t="s">
        <v>16</v>
      </c>
      <c r="E783">
        <v>82</v>
      </c>
      <c r="F783" s="2" t="s">
        <v>13</v>
      </c>
      <c r="G783" s="2" t="s">
        <v>23</v>
      </c>
      <c r="H783" s="2" t="s">
        <v>13</v>
      </c>
      <c r="I783" s="2" t="s">
        <v>56</v>
      </c>
      <c r="J783" s="2" t="s">
        <v>20</v>
      </c>
      <c r="K783" s="2" t="s">
        <v>11</v>
      </c>
      <c r="M783" s="2" t="s">
        <v>1796</v>
      </c>
    </row>
    <row r="784" spans="1:13" x14ac:dyDescent="0.35">
      <c r="A784" s="2" t="s">
        <v>974</v>
      </c>
      <c r="B784" s="2" t="s">
        <v>977</v>
      </c>
      <c r="C784" s="2" t="s">
        <v>9</v>
      </c>
      <c r="D784" s="2" t="s">
        <v>16</v>
      </c>
      <c r="E784">
        <v>323</v>
      </c>
      <c r="F784" s="2" t="s">
        <v>10</v>
      </c>
      <c r="G784" s="2" t="s">
        <v>23</v>
      </c>
      <c r="H784" s="2" t="s">
        <v>13</v>
      </c>
      <c r="I784" s="2" t="s">
        <v>18</v>
      </c>
      <c r="J784" s="2" t="s">
        <v>14</v>
      </c>
      <c r="K784" s="2" t="s">
        <v>11</v>
      </c>
    </row>
    <row r="785" spans="1:11" x14ac:dyDescent="0.35">
      <c r="A785" s="2" t="s">
        <v>974</v>
      </c>
      <c r="B785" s="2" t="s">
        <v>977</v>
      </c>
      <c r="C785" s="2" t="s">
        <v>73</v>
      </c>
      <c r="D785" s="2" t="s">
        <v>16</v>
      </c>
      <c r="E785">
        <v>173</v>
      </c>
      <c r="F785" s="2" t="s">
        <v>11</v>
      </c>
      <c r="G785" s="2" t="s">
        <v>23</v>
      </c>
      <c r="H785" s="2" t="s">
        <v>13</v>
      </c>
      <c r="I785" s="2" t="s">
        <v>22</v>
      </c>
      <c r="J785" s="2" t="s">
        <v>1116</v>
      </c>
      <c r="K785" s="2" t="s">
        <v>11</v>
      </c>
    </row>
    <row r="786" spans="1:11" x14ac:dyDescent="0.35">
      <c r="A786" s="2" t="s">
        <v>974</v>
      </c>
      <c r="B786" s="2" t="s">
        <v>977</v>
      </c>
      <c r="C786" s="2" t="s">
        <v>54</v>
      </c>
      <c r="D786" s="2" t="s">
        <v>16</v>
      </c>
      <c r="E786">
        <v>346</v>
      </c>
      <c r="F786" s="2" t="s">
        <v>11</v>
      </c>
      <c r="G786" s="2" t="s">
        <v>23</v>
      </c>
      <c r="H786" s="2" t="s">
        <v>13</v>
      </c>
      <c r="I786" s="2" t="s">
        <v>22</v>
      </c>
      <c r="J786" s="2" t="s">
        <v>1116</v>
      </c>
      <c r="K786" s="2" t="s">
        <v>11</v>
      </c>
    </row>
    <row r="787" spans="1:11" x14ac:dyDescent="0.35">
      <c r="A787" s="2" t="s">
        <v>553</v>
      </c>
      <c r="B787" s="2" t="s">
        <v>554</v>
      </c>
      <c r="C787" s="2" t="s">
        <v>9</v>
      </c>
      <c r="D787" s="2" t="s">
        <v>16</v>
      </c>
      <c r="E787">
        <v>226</v>
      </c>
      <c r="F787" s="2" t="s">
        <v>13</v>
      </c>
      <c r="G787" s="2" t="s">
        <v>13</v>
      </c>
      <c r="H787" s="2" t="s">
        <v>13</v>
      </c>
      <c r="I787" s="2" t="s">
        <v>38</v>
      </c>
      <c r="J787" s="2" t="s">
        <v>1116</v>
      </c>
      <c r="K787" s="2" t="s">
        <v>11</v>
      </c>
    </row>
    <row r="788" spans="1:11" x14ac:dyDescent="0.35">
      <c r="A788" s="2" t="s">
        <v>405</v>
      </c>
      <c r="B788" s="2" t="s">
        <v>406</v>
      </c>
      <c r="C788" s="2" t="s">
        <v>117</v>
      </c>
      <c r="D788" s="2" t="s">
        <v>16</v>
      </c>
      <c r="E788">
        <v>96</v>
      </c>
      <c r="F788" s="2" t="s">
        <v>13</v>
      </c>
      <c r="G788" s="2" t="s">
        <v>13</v>
      </c>
      <c r="H788" s="2" t="s">
        <v>13</v>
      </c>
      <c r="I788" s="2" t="s">
        <v>38</v>
      </c>
      <c r="J788" s="2" t="s">
        <v>14</v>
      </c>
      <c r="K788" s="2" t="s">
        <v>11</v>
      </c>
    </row>
    <row r="789" spans="1:11" x14ac:dyDescent="0.35">
      <c r="A789" s="2" t="s">
        <v>405</v>
      </c>
      <c r="B789" s="2" t="s">
        <v>406</v>
      </c>
      <c r="C789" s="2" t="s">
        <v>116</v>
      </c>
      <c r="D789" s="2" t="s">
        <v>16</v>
      </c>
      <c r="E789">
        <v>195</v>
      </c>
      <c r="F789" s="2" t="s">
        <v>13</v>
      </c>
      <c r="G789" s="2" t="s">
        <v>13</v>
      </c>
      <c r="H789" s="2" t="s">
        <v>13</v>
      </c>
      <c r="I789" s="2" t="s">
        <v>38</v>
      </c>
      <c r="J789" s="2" t="s">
        <v>14</v>
      </c>
      <c r="K789" s="2" t="s">
        <v>11</v>
      </c>
    </row>
    <row r="790" spans="1:11" x14ac:dyDescent="0.35">
      <c r="A790" s="2" t="s">
        <v>532</v>
      </c>
      <c r="B790" s="2" t="s">
        <v>550</v>
      </c>
      <c r="C790" s="2" t="s">
        <v>546</v>
      </c>
      <c r="D790" s="2" t="s">
        <v>16</v>
      </c>
      <c r="E790">
        <v>91</v>
      </c>
      <c r="F790" s="2" t="s">
        <v>13</v>
      </c>
      <c r="G790" s="2" t="s">
        <v>13</v>
      </c>
      <c r="H790" s="2" t="s">
        <v>13</v>
      </c>
      <c r="I790" s="2" t="s">
        <v>38</v>
      </c>
      <c r="J790" s="2" t="s">
        <v>1116</v>
      </c>
      <c r="K790" s="2" t="s">
        <v>11</v>
      </c>
    </row>
    <row r="791" spans="1:11" x14ac:dyDescent="0.35">
      <c r="A791" s="2" t="s">
        <v>365</v>
      </c>
      <c r="B791" s="2" t="s">
        <v>369</v>
      </c>
      <c r="C791" s="2" t="s">
        <v>19</v>
      </c>
      <c r="D791" s="2" t="s">
        <v>16</v>
      </c>
      <c r="E791">
        <v>241</v>
      </c>
      <c r="F791" s="2" t="s">
        <v>13</v>
      </c>
      <c r="G791" s="2" t="s">
        <v>13</v>
      </c>
      <c r="H791" s="2" t="s">
        <v>13</v>
      </c>
      <c r="I791" s="2" t="s">
        <v>38</v>
      </c>
      <c r="J791" s="2" t="s">
        <v>14</v>
      </c>
      <c r="K791" s="2" t="s">
        <v>11</v>
      </c>
    </row>
    <row r="792" spans="1:11" x14ac:dyDescent="0.35">
      <c r="A792" s="2" t="s">
        <v>153</v>
      </c>
      <c r="B792" s="2" t="s">
        <v>160</v>
      </c>
      <c r="C792" s="2" t="s">
        <v>19</v>
      </c>
      <c r="D792" s="2" t="s">
        <v>16</v>
      </c>
      <c r="E792">
        <v>321</v>
      </c>
      <c r="F792" s="2" t="s">
        <v>11</v>
      </c>
      <c r="G792" s="2" t="s">
        <v>12</v>
      </c>
      <c r="H792" s="2" t="s">
        <v>11</v>
      </c>
      <c r="I792" s="2" t="s">
        <v>38</v>
      </c>
      <c r="J792" s="2" t="s">
        <v>1116</v>
      </c>
      <c r="K792" s="2" t="s">
        <v>11</v>
      </c>
    </row>
    <row r="793" spans="1:11" x14ac:dyDescent="0.35">
      <c r="A793" s="2" t="s">
        <v>989</v>
      </c>
      <c r="B793" s="2" t="s">
        <v>991</v>
      </c>
      <c r="C793" s="2" t="s">
        <v>9</v>
      </c>
      <c r="D793" s="2" t="s">
        <v>16</v>
      </c>
      <c r="E793">
        <v>430</v>
      </c>
      <c r="F793" s="2" t="s">
        <v>10</v>
      </c>
      <c r="G793" s="2" t="s">
        <v>23</v>
      </c>
      <c r="H793" s="2" t="s">
        <v>13</v>
      </c>
      <c r="I793" s="2" t="s">
        <v>18</v>
      </c>
      <c r="J793" s="2" t="s">
        <v>14</v>
      </c>
      <c r="K793" s="2" t="s">
        <v>11</v>
      </c>
    </row>
    <row r="794" spans="1:11" x14ac:dyDescent="0.35">
      <c r="A794" s="2" t="s">
        <v>989</v>
      </c>
      <c r="B794" s="2" t="s">
        <v>991</v>
      </c>
      <c r="C794" s="2" t="s">
        <v>73</v>
      </c>
      <c r="D794" s="2" t="s">
        <v>16</v>
      </c>
      <c r="E794">
        <v>305</v>
      </c>
      <c r="F794" s="2" t="s">
        <v>10</v>
      </c>
      <c r="G794" s="2" t="s">
        <v>23</v>
      </c>
      <c r="H794" s="2" t="s">
        <v>13</v>
      </c>
      <c r="I794" s="2" t="s">
        <v>18</v>
      </c>
      <c r="J794" s="2" t="s">
        <v>14</v>
      </c>
      <c r="K794" s="2" t="s">
        <v>11</v>
      </c>
    </row>
    <row r="795" spans="1:11" x14ac:dyDescent="0.35">
      <c r="A795" s="2" t="s">
        <v>989</v>
      </c>
      <c r="B795" s="2" t="s">
        <v>991</v>
      </c>
      <c r="C795" s="2" t="s">
        <v>54</v>
      </c>
      <c r="D795" s="2" t="s">
        <v>16</v>
      </c>
      <c r="E795">
        <v>306</v>
      </c>
      <c r="F795" s="2" t="s">
        <v>10</v>
      </c>
      <c r="G795" s="2" t="s">
        <v>23</v>
      </c>
      <c r="H795" s="2" t="s">
        <v>13</v>
      </c>
      <c r="I795" s="2" t="s">
        <v>18</v>
      </c>
      <c r="J795" s="2" t="s">
        <v>14</v>
      </c>
      <c r="K795" s="2" t="s">
        <v>11</v>
      </c>
    </row>
    <row r="796" spans="1:11" x14ac:dyDescent="0.35">
      <c r="A796" s="2" t="s">
        <v>989</v>
      </c>
      <c r="B796" s="2" t="s">
        <v>991</v>
      </c>
      <c r="C796" s="2" t="s">
        <v>50</v>
      </c>
      <c r="D796" s="2" t="s">
        <v>16</v>
      </c>
      <c r="E796">
        <v>243</v>
      </c>
      <c r="F796" s="2" t="s">
        <v>10</v>
      </c>
      <c r="G796" s="2" t="s">
        <v>13</v>
      </c>
      <c r="H796" s="2" t="s">
        <v>13</v>
      </c>
      <c r="I796" s="2" t="s">
        <v>38</v>
      </c>
      <c r="J796" s="2" t="s">
        <v>14</v>
      </c>
      <c r="K796" s="2" t="s">
        <v>11</v>
      </c>
    </row>
    <row r="797" spans="1:11" x14ac:dyDescent="0.35">
      <c r="A797" s="2" t="s">
        <v>989</v>
      </c>
      <c r="B797" s="2" t="s">
        <v>991</v>
      </c>
      <c r="C797" s="2" t="s">
        <v>82</v>
      </c>
      <c r="D797" s="2" t="s">
        <v>16</v>
      </c>
      <c r="E797">
        <v>245</v>
      </c>
      <c r="F797" s="2" t="s">
        <v>10</v>
      </c>
      <c r="G797" s="2" t="s">
        <v>13</v>
      </c>
      <c r="H797" s="2" t="s">
        <v>13</v>
      </c>
      <c r="I797" s="2" t="s">
        <v>38</v>
      </c>
      <c r="J797" s="2" t="s">
        <v>14</v>
      </c>
      <c r="K797" s="2" t="s">
        <v>11</v>
      </c>
    </row>
    <row r="798" spans="1:11" x14ac:dyDescent="0.35">
      <c r="A798" s="2" t="s">
        <v>989</v>
      </c>
      <c r="B798" s="2" t="s">
        <v>991</v>
      </c>
      <c r="C798" s="2" t="s">
        <v>81</v>
      </c>
      <c r="D798" s="2" t="s">
        <v>16</v>
      </c>
      <c r="E798">
        <v>216</v>
      </c>
      <c r="F798" s="2" t="s">
        <v>10</v>
      </c>
      <c r="G798" s="2" t="s">
        <v>13</v>
      </c>
      <c r="H798" s="2" t="s">
        <v>13</v>
      </c>
      <c r="I798" s="2" t="s">
        <v>38</v>
      </c>
      <c r="J798" s="2" t="s">
        <v>14</v>
      </c>
      <c r="K798" s="2" t="s">
        <v>11</v>
      </c>
    </row>
    <row r="799" spans="1:11" x14ac:dyDescent="0.35">
      <c r="A799" s="2" t="s">
        <v>989</v>
      </c>
      <c r="B799" s="2" t="s">
        <v>991</v>
      </c>
      <c r="C799" s="2" t="s">
        <v>80</v>
      </c>
      <c r="D799" s="2" t="s">
        <v>16</v>
      </c>
      <c r="E799">
        <v>185</v>
      </c>
      <c r="F799" s="2" t="s">
        <v>10</v>
      </c>
      <c r="G799" s="2" t="s">
        <v>13</v>
      </c>
      <c r="H799" s="2" t="s">
        <v>13</v>
      </c>
      <c r="I799" s="2" t="s">
        <v>38</v>
      </c>
      <c r="J799" s="2" t="s">
        <v>14</v>
      </c>
      <c r="K799" s="2" t="s">
        <v>11</v>
      </c>
    </row>
    <row r="800" spans="1:11" x14ac:dyDescent="0.35">
      <c r="A800" s="2" t="s">
        <v>989</v>
      </c>
      <c r="B800" s="2" t="s">
        <v>991</v>
      </c>
      <c r="C800" s="2" t="s">
        <v>78</v>
      </c>
      <c r="D800" s="2" t="s">
        <v>16</v>
      </c>
      <c r="E800">
        <v>203</v>
      </c>
      <c r="F800" s="2" t="s">
        <v>10</v>
      </c>
      <c r="G800" s="2" t="s">
        <v>13</v>
      </c>
      <c r="H800" s="2" t="s">
        <v>13</v>
      </c>
      <c r="I800" s="2" t="s">
        <v>38</v>
      </c>
      <c r="J800" s="2" t="s">
        <v>14</v>
      </c>
      <c r="K800" s="2" t="s">
        <v>11</v>
      </c>
    </row>
    <row r="801" spans="1:11" x14ac:dyDescent="0.35">
      <c r="A801" s="2" t="s">
        <v>989</v>
      </c>
      <c r="B801" s="2" t="s">
        <v>991</v>
      </c>
      <c r="C801" s="2" t="s">
        <v>185</v>
      </c>
      <c r="D801" s="2" t="s">
        <v>16</v>
      </c>
      <c r="E801">
        <v>172</v>
      </c>
      <c r="F801" s="2" t="s">
        <v>10</v>
      </c>
      <c r="G801" s="2" t="s">
        <v>13</v>
      </c>
      <c r="H801" s="2" t="s">
        <v>13</v>
      </c>
      <c r="I801" s="2" t="s">
        <v>38</v>
      </c>
      <c r="J801" s="2" t="s">
        <v>14</v>
      </c>
      <c r="K801" s="2" t="s">
        <v>11</v>
      </c>
    </row>
    <row r="802" spans="1:11" x14ac:dyDescent="0.35">
      <c r="A802" s="2" t="s">
        <v>433</v>
      </c>
      <c r="B802" s="2" t="s">
        <v>435</v>
      </c>
      <c r="C802" s="2" t="s">
        <v>73</v>
      </c>
      <c r="D802" s="2" t="s">
        <v>35</v>
      </c>
      <c r="E802">
        <v>160</v>
      </c>
      <c r="F802" s="2" t="s">
        <v>11</v>
      </c>
      <c r="G802" s="2" t="s">
        <v>12</v>
      </c>
      <c r="H802" s="2" t="s">
        <v>10</v>
      </c>
      <c r="I802" s="2" t="s">
        <v>18</v>
      </c>
      <c r="J802" s="2" t="s">
        <v>14</v>
      </c>
      <c r="K802" s="2" t="s">
        <v>11</v>
      </c>
    </row>
    <row r="803" spans="1:11" x14ac:dyDescent="0.35">
      <c r="A803" s="2" t="s">
        <v>433</v>
      </c>
      <c r="B803" s="2" t="s">
        <v>435</v>
      </c>
      <c r="C803" s="2" t="s">
        <v>81</v>
      </c>
      <c r="D803" s="2" t="s">
        <v>16</v>
      </c>
      <c r="E803">
        <v>248</v>
      </c>
      <c r="F803" s="2" t="s">
        <v>10</v>
      </c>
      <c r="G803" s="2" t="s">
        <v>23</v>
      </c>
      <c r="H803" s="2" t="s">
        <v>10</v>
      </c>
      <c r="I803" s="2" t="s">
        <v>18</v>
      </c>
      <c r="J803" s="2" t="s">
        <v>14</v>
      </c>
      <c r="K803" s="2" t="s">
        <v>11</v>
      </c>
    </row>
    <row r="804" spans="1:11" x14ac:dyDescent="0.35">
      <c r="A804" s="2" t="s">
        <v>433</v>
      </c>
      <c r="B804" s="2" t="s">
        <v>435</v>
      </c>
      <c r="C804" s="2" t="s">
        <v>80</v>
      </c>
      <c r="D804" s="2" t="s">
        <v>16</v>
      </c>
      <c r="E804">
        <v>270</v>
      </c>
      <c r="F804" s="2" t="s">
        <v>10</v>
      </c>
      <c r="G804" s="2" t="s">
        <v>23</v>
      </c>
      <c r="H804" s="2" t="s">
        <v>10</v>
      </c>
      <c r="I804" s="2" t="s">
        <v>18</v>
      </c>
      <c r="J804" s="2" t="s">
        <v>14</v>
      </c>
      <c r="K804" s="2" t="s">
        <v>11</v>
      </c>
    </row>
    <row r="805" spans="1:11" x14ac:dyDescent="0.35">
      <c r="A805" s="2" t="s">
        <v>433</v>
      </c>
      <c r="B805" s="2" t="s">
        <v>435</v>
      </c>
      <c r="C805" s="2" t="s">
        <v>78</v>
      </c>
      <c r="D805" s="2" t="s">
        <v>16</v>
      </c>
      <c r="E805">
        <v>263</v>
      </c>
      <c r="F805" s="2" t="s">
        <v>10</v>
      </c>
      <c r="G805" s="2" t="s">
        <v>23</v>
      </c>
      <c r="H805" s="2" t="s">
        <v>10</v>
      </c>
      <c r="I805" s="2" t="s">
        <v>18</v>
      </c>
      <c r="J805" s="2" t="s">
        <v>14</v>
      </c>
      <c r="K805" s="2" t="s">
        <v>11</v>
      </c>
    </row>
    <row r="806" spans="1:11" x14ac:dyDescent="0.35">
      <c r="A806" s="2" t="s">
        <v>433</v>
      </c>
      <c r="B806" s="2" t="s">
        <v>435</v>
      </c>
      <c r="C806" s="2" t="s">
        <v>185</v>
      </c>
      <c r="D806" s="2" t="s">
        <v>16</v>
      </c>
      <c r="E806">
        <v>464</v>
      </c>
      <c r="F806" s="2" t="s">
        <v>10</v>
      </c>
      <c r="G806" s="2" t="s">
        <v>23</v>
      </c>
      <c r="H806" s="2" t="s">
        <v>10</v>
      </c>
      <c r="I806" s="2" t="s">
        <v>18</v>
      </c>
      <c r="J806" s="2" t="s">
        <v>14</v>
      </c>
      <c r="K806" s="2" t="s">
        <v>11</v>
      </c>
    </row>
    <row r="807" spans="1:11" x14ac:dyDescent="0.35">
      <c r="A807" s="2" t="s">
        <v>433</v>
      </c>
      <c r="B807" s="2" t="s">
        <v>435</v>
      </c>
      <c r="C807" s="2" t="s">
        <v>34</v>
      </c>
      <c r="D807" s="2" t="s">
        <v>16</v>
      </c>
      <c r="E807">
        <v>419</v>
      </c>
      <c r="F807" s="2" t="s">
        <v>10</v>
      </c>
      <c r="G807" s="2" t="s">
        <v>23</v>
      </c>
      <c r="H807" s="2" t="s">
        <v>10</v>
      </c>
      <c r="I807" s="2" t="s">
        <v>18</v>
      </c>
      <c r="J807" s="2" t="s">
        <v>14</v>
      </c>
      <c r="K807" s="2" t="s">
        <v>11</v>
      </c>
    </row>
    <row r="808" spans="1:11" x14ac:dyDescent="0.35">
      <c r="A808" s="2" t="s">
        <v>433</v>
      </c>
      <c r="B808" s="2" t="s">
        <v>435</v>
      </c>
      <c r="C808" s="2" t="s">
        <v>36</v>
      </c>
      <c r="D808" s="2" t="s">
        <v>16</v>
      </c>
      <c r="E808">
        <v>377</v>
      </c>
      <c r="F808" s="2" t="s">
        <v>10</v>
      </c>
      <c r="G808" s="2" t="s">
        <v>23</v>
      </c>
      <c r="H808" s="2" t="s">
        <v>10</v>
      </c>
      <c r="I808" s="2" t="s">
        <v>18</v>
      </c>
      <c r="J808" s="2" t="s">
        <v>14</v>
      </c>
      <c r="K808" s="2" t="s">
        <v>11</v>
      </c>
    </row>
    <row r="809" spans="1:11" x14ac:dyDescent="0.35">
      <c r="A809" s="2" t="s">
        <v>433</v>
      </c>
      <c r="B809" s="2" t="s">
        <v>435</v>
      </c>
      <c r="C809" s="2" t="s">
        <v>154</v>
      </c>
      <c r="D809" s="2" t="s">
        <v>16</v>
      </c>
      <c r="E809">
        <v>416</v>
      </c>
      <c r="F809" s="2" t="s">
        <v>10</v>
      </c>
      <c r="G809" s="2" t="s">
        <v>23</v>
      </c>
      <c r="H809" s="2" t="s">
        <v>10</v>
      </c>
      <c r="I809" s="2" t="s">
        <v>18</v>
      </c>
      <c r="J809" s="2" t="s">
        <v>14</v>
      </c>
      <c r="K809" s="2" t="s">
        <v>11</v>
      </c>
    </row>
    <row r="810" spans="1:11" x14ac:dyDescent="0.35">
      <c r="A810" s="2" t="s">
        <v>433</v>
      </c>
      <c r="B810" s="2" t="s">
        <v>435</v>
      </c>
      <c r="C810" s="2" t="s">
        <v>452</v>
      </c>
      <c r="D810" s="2" t="s">
        <v>16</v>
      </c>
      <c r="E810">
        <v>224</v>
      </c>
      <c r="F810" s="2" t="s">
        <v>11</v>
      </c>
      <c r="G810" s="2" t="s">
        <v>23</v>
      </c>
      <c r="H810" s="2" t="s">
        <v>13</v>
      </c>
      <c r="I810" s="2" t="s">
        <v>56</v>
      </c>
      <c r="J810" s="2" t="s">
        <v>14</v>
      </c>
      <c r="K810" s="2" t="s">
        <v>11</v>
      </c>
    </row>
    <row r="811" spans="1:11" x14ac:dyDescent="0.35">
      <c r="A811" s="2" t="s">
        <v>433</v>
      </c>
      <c r="B811" s="2" t="s">
        <v>435</v>
      </c>
      <c r="C811" s="2" t="s">
        <v>438</v>
      </c>
      <c r="D811" s="2" t="s">
        <v>16</v>
      </c>
      <c r="E811">
        <v>311</v>
      </c>
      <c r="F811" s="2" t="s">
        <v>11</v>
      </c>
      <c r="G811" s="2" t="s">
        <v>13</v>
      </c>
      <c r="H811" s="2" t="s">
        <v>10</v>
      </c>
      <c r="I811" s="2" t="s">
        <v>38</v>
      </c>
      <c r="J811" s="2" t="s">
        <v>14</v>
      </c>
      <c r="K811" s="2" t="s">
        <v>11</v>
      </c>
    </row>
    <row r="812" spans="1:11" x14ac:dyDescent="0.35">
      <c r="A812" s="2" t="s">
        <v>433</v>
      </c>
      <c r="B812" s="2" t="s">
        <v>435</v>
      </c>
      <c r="C812" s="2" t="s">
        <v>439</v>
      </c>
      <c r="D812" s="2" t="s">
        <v>16</v>
      </c>
      <c r="E812">
        <v>283</v>
      </c>
      <c r="F812" s="2" t="s">
        <v>11</v>
      </c>
      <c r="G812" s="2" t="s">
        <v>23</v>
      </c>
      <c r="H812" s="2" t="s">
        <v>10</v>
      </c>
      <c r="I812" s="2" t="s">
        <v>56</v>
      </c>
      <c r="J812" s="2" t="s">
        <v>14</v>
      </c>
      <c r="K812" s="2" t="s">
        <v>11</v>
      </c>
    </row>
    <row r="813" spans="1:11" x14ac:dyDescent="0.35">
      <c r="A813" s="2" t="s">
        <v>433</v>
      </c>
      <c r="B813" s="2" t="s">
        <v>435</v>
      </c>
      <c r="C813" s="2" t="s">
        <v>440</v>
      </c>
      <c r="D813" s="2" t="s">
        <v>16</v>
      </c>
      <c r="E813">
        <v>256</v>
      </c>
      <c r="F813" s="2" t="s">
        <v>11</v>
      </c>
      <c r="G813" s="2" t="s">
        <v>12</v>
      </c>
      <c r="H813" s="2" t="s">
        <v>13</v>
      </c>
      <c r="I813" s="2" t="s">
        <v>56</v>
      </c>
      <c r="J813" s="2" t="s">
        <v>14</v>
      </c>
      <c r="K813" s="2" t="s">
        <v>11</v>
      </c>
    </row>
    <row r="814" spans="1:11" x14ac:dyDescent="0.35">
      <c r="A814" s="2" t="s">
        <v>433</v>
      </c>
      <c r="B814" s="2" t="s">
        <v>435</v>
      </c>
      <c r="C814" s="2" t="s">
        <v>441</v>
      </c>
      <c r="D814" s="2" t="s">
        <v>16</v>
      </c>
      <c r="E814">
        <v>297</v>
      </c>
      <c r="F814" s="2" t="s">
        <v>11</v>
      </c>
      <c r="G814" s="2" t="s">
        <v>23</v>
      </c>
      <c r="H814" s="2" t="s">
        <v>13</v>
      </c>
      <c r="I814" s="2" t="s">
        <v>56</v>
      </c>
      <c r="J814" s="2" t="s">
        <v>14</v>
      </c>
      <c r="K814" s="2" t="s">
        <v>11</v>
      </c>
    </row>
    <row r="815" spans="1:11" x14ac:dyDescent="0.35">
      <c r="A815" s="2" t="s">
        <v>433</v>
      </c>
      <c r="B815" s="2" t="s">
        <v>435</v>
      </c>
      <c r="C815" s="2" t="s">
        <v>443</v>
      </c>
      <c r="D815" s="2" t="s">
        <v>16</v>
      </c>
      <c r="E815">
        <v>120</v>
      </c>
      <c r="F815" s="2" t="s">
        <v>10</v>
      </c>
      <c r="G815" s="2" t="s">
        <v>12</v>
      </c>
      <c r="H815" s="2" t="s">
        <v>13</v>
      </c>
      <c r="I815" s="2" t="s">
        <v>56</v>
      </c>
      <c r="J815" s="2" t="s">
        <v>14</v>
      </c>
      <c r="K815" s="2" t="s">
        <v>11</v>
      </c>
    </row>
    <row r="816" spans="1:11" x14ac:dyDescent="0.35">
      <c r="A816" s="2" t="s">
        <v>433</v>
      </c>
      <c r="B816" s="2" t="s">
        <v>435</v>
      </c>
      <c r="C816" s="2" t="s">
        <v>444</v>
      </c>
      <c r="D816" s="2" t="s">
        <v>16</v>
      </c>
      <c r="E816">
        <v>115</v>
      </c>
      <c r="F816" s="2" t="s">
        <v>10</v>
      </c>
      <c r="G816" s="2" t="s">
        <v>12</v>
      </c>
      <c r="H816" s="2" t="s">
        <v>13</v>
      </c>
      <c r="I816" s="2" t="s">
        <v>56</v>
      </c>
      <c r="J816" s="2" t="s">
        <v>14</v>
      </c>
      <c r="K816" s="2" t="s">
        <v>11</v>
      </c>
    </row>
    <row r="817" spans="1:11" x14ac:dyDescent="0.35">
      <c r="A817" s="2" t="s">
        <v>433</v>
      </c>
      <c r="B817" s="2" t="s">
        <v>435</v>
      </c>
      <c r="C817" s="2" t="s">
        <v>445</v>
      </c>
      <c r="D817" s="2" t="s">
        <v>16</v>
      </c>
      <c r="E817">
        <v>260</v>
      </c>
      <c r="F817" s="2" t="s">
        <v>10</v>
      </c>
      <c r="G817" s="2" t="s">
        <v>12</v>
      </c>
      <c r="H817" s="2" t="s">
        <v>13</v>
      </c>
      <c r="I817" s="2" t="s">
        <v>56</v>
      </c>
      <c r="J817" s="2" t="s">
        <v>14</v>
      </c>
      <c r="K817" s="2" t="s">
        <v>11</v>
      </c>
    </row>
    <row r="818" spans="1:11" x14ac:dyDescent="0.35">
      <c r="A818" s="2" t="s">
        <v>433</v>
      </c>
      <c r="B818" s="2" t="s">
        <v>435</v>
      </c>
      <c r="C818" s="2" t="s">
        <v>442</v>
      </c>
      <c r="D818" s="2" t="s">
        <v>16</v>
      </c>
      <c r="E818">
        <v>314</v>
      </c>
      <c r="F818" s="2" t="s">
        <v>10</v>
      </c>
      <c r="G818" s="2" t="s">
        <v>23</v>
      </c>
      <c r="H818" s="2" t="s">
        <v>13</v>
      </c>
      <c r="I818" s="2" t="s">
        <v>56</v>
      </c>
      <c r="J818" s="2" t="s">
        <v>14</v>
      </c>
      <c r="K818" s="2" t="s">
        <v>11</v>
      </c>
    </row>
    <row r="819" spans="1:11" x14ac:dyDescent="0.35">
      <c r="A819" s="2" t="s">
        <v>433</v>
      </c>
      <c r="B819" s="2" t="s">
        <v>435</v>
      </c>
      <c r="C819" s="2" t="s">
        <v>451</v>
      </c>
      <c r="D819" s="2" t="s">
        <v>16</v>
      </c>
      <c r="E819">
        <v>69</v>
      </c>
      <c r="F819" s="2" t="s">
        <v>11</v>
      </c>
      <c r="G819" s="2" t="s">
        <v>23</v>
      </c>
      <c r="H819" s="2" t="s">
        <v>13</v>
      </c>
      <c r="I819" s="2" t="s">
        <v>22</v>
      </c>
      <c r="J819" s="2" t="s">
        <v>14</v>
      </c>
      <c r="K819" s="2" t="s">
        <v>11</v>
      </c>
    </row>
    <row r="820" spans="1:11" x14ac:dyDescent="0.35">
      <c r="A820" s="2" t="s">
        <v>433</v>
      </c>
      <c r="B820" s="2" t="s">
        <v>435</v>
      </c>
      <c r="C820" s="2" t="s">
        <v>434</v>
      </c>
      <c r="D820" s="2" t="s">
        <v>16</v>
      </c>
      <c r="E820">
        <v>37</v>
      </c>
      <c r="F820" s="2" t="s">
        <v>10</v>
      </c>
      <c r="G820" s="2" t="s">
        <v>23</v>
      </c>
      <c r="H820" s="2" t="s">
        <v>13</v>
      </c>
      <c r="I820" s="2" t="s">
        <v>38</v>
      </c>
      <c r="J820" s="2" t="s">
        <v>14</v>
      </c>
      <c r="K820" s="2" t="s">
        <v>11</v>
      </c>
    </row>
    <row r="821" spans="1:11" x14ac:dyDescent="0.35">
      <c r="A821" s="2" t="s">
        <v>433</v>
      </c>
      <c r="B821" s="2" t="s">
        <v>435</v>
      </c>
      <c r="C821" s="2" t="s">
        <v>436</v>
      </c>
      <c r="D821" s="2" t="s">
        <v>16</v>
      </c>
      <c r="E821">
        <v>25</v>
      </c>
      <c r="F821" s="2" t="s">
        <v>10</v>
      </c>
      <c r="G821" s="2" t="s">
        <v>23</v>
      </c>
      <c r="H821" s="2" t="s">
        <v>13</v>
      </c>
      <c r="I821" s="2" t="s">
        <v>38</v>
      </c>
      <c r="J821" s="2" t="s">
        <v>14</v>
      </c>
      <c r="K821" s="2" t="s">
        <v>11</v>
      </c>
    </row>
    <row r="822" spans="1:11" x14ac:dyDescent="0.35">
      <c r="A822" s="2" t="s">
        <v>433</v>
      </c>
      <c r="B822" s="2" t="s">
        <v>435</v>
      </c>
      <c r="C822" s="2" t="s">
        <v>437</v>
      </c>
      <c r="D822" s="2" t="s">
        <v>16</v>
      </c>
      <c r="E822">
        <v>83</v>
      </c>
      <c r="F822" s="2" t="s">
        <v>11</v>
      </c>
      <c r="G822" s="2" t="s">
        <v>23</v>
      </c>
      <c r="H822" s="2" t="s">
        <v>13</v>
      </c>
      <c r="I822" s="2" t="s">
        <v>18</v>
      </c>
      <c r="J822" s="2" t="s">
        <v>14</v>
      </c>
      <c r="K822" s="2" t="s">
        <v>11</v>
      </c>
    </row>
    <row r="823" spans="1:11" x14ac:dyDescent="0.35">
      <c r="A823" s="2" t="s">
        <v>433</v>
      </c>
      <c r="B823" s="2" t="s">
        <v>435</v>
      </c>
      <c r="C823" s="2" t="s">
        <v>453</v>
      </c>
      <c r="D823" s="2" t="s">
        <v>16</v>
      </c>
      <c r="E823">
        <v>316</v>
      </c>
      <c r="F823" s="2" t="s">
        <v>11</v>
      </c>
      <c r="G823" s="2" t="s">
        <v>12</v>
      </c>
      <c r="H823" s="2" t="s">
        <v>13</v>
      </c>
      <c r="I823" s="2" t="s">
        <v>18</v>
      </c>
      <c r="J823" s="2" t="s">
        <v>14</v>
      </c>
      <c r="K823" s="2" t="s">
        <v>11</v>
      </c>
    </row>
    <row r="824" spans="1:11" x14ac:dyDescent="0.35">
      <c r="A824" s="2" t="s">
        <v>8</v>
      </c>
      <c r="B824" s="2" t="s">
        <v>15</v>
      </c>
      <c r="C824" s="2" t="s">
        <v>9</v>
      </c>
      <c r="D824" s="2" t="s">
        <v>35</v>
      </c>
      <c r="E824">
        <v>264</v>
      </c>
      <c r="F824" s="2" t="s">
        <v>10</v>
      </c>
      <c r="G824" s="2" t="s">
        <v>23</v>
      </c>
      <c r="H824" s="2" t="s">
        <v>13</v>
      </c>
      <c r="I824" s="2" t="s">
        <v>18</v>
      </c>
      <c r="J824" s="2" t="s">
        <v>14</v>
      </c>
      <c r="K824" s="2" t="s">
        <v>11</v>
      </c>
    </row>
    <row r="825" spans="1:11" x14ac:dyDescent="0.35">
      <c r="A825" s="2" t="s">
        <v>631</v>
      </c>
      <c r="B825" s="2" t="s">
        <v>632</v>
      </c>
      <c r="C825" s="2" t="s">
        <v>9</v>
      </c>
      <c r="D825" s="2" t="s">
        <v>16</v>
      </c>
      <c r="E825">
        <v>401</v>
      </c>
      <c r="F825" s="2" t="s">
        <v>10</v>
      </c>
      <c r="G825" s="2" t="s">
        <v>19</v>
      </c>
      <c r="H825" s="2" t="s">
        <v>13</v>
      </c>
      <c r="I825" s="2" t="s">
        <v>18</v>
      </c>
      <c r="J825" s="2" t="s">
        <v>14</v>
      </c>
      <c r="K825" s="2" t="s">
        <v>11</v>
      </c>
    </row>
    <row r="826" spans="1:11" x14ac:dyDescent="0.35">
      <c r="A826" s="2" t="s">
        <v>688</v>
      </c>
      <c r="B826" s="2" t="s">
        <v>691</v>
      </c>
      <c r="C826" s="2" t="s">
        <v>540</v>
      </c>
      <c r="D826" s="2" t="s">
        <v>16</v>
      </c>
      <c r="E826">
        <v>130</v>
      </c>
      <c r="F826" s="2" t="s">
        <v>13</v>
      </c>
      <c r="G826" s="2" t="s">
        <v>13</v>
      </c>
      <c r="H826" s="2" t="s">
        <v>13</v>
      </c>
      <c r="I826" s="2" t="s">
        <v>38</v>
      </c>
      <c r="J826" s="2" t="s">
        <v>14</v>
      </c>
      <c r="K826" s="2" t="s">
        <v>10</v>
      </c>
    </row>
    <row r="827" spans="1:11" x14ac:dyDescent="0.35">
      <c r="A827" s="2" t="s">
        <v>574</v>
      </c>
      <c r="B827" s="2" t="s">
        <v>577</v>
      </c>
      <c r="C827" s="2" t="s">
        <v>34</v>
      </c>
      <c r="D827" s="2" t="s">
        <v>35</v>
      </c>
      <c r="E827">
        <v>225</v>
      </c>
      <c r="F827" s="2" t="s">
        <v>13</v>
      </c>
      <c r="G827" s="2" t="s">
        <v>23</v>
      </c>
      <c r="H827" s="2" t="s">
        <v>10</v>
      </c>
      <c r="I827" s="2" t="s">
        <v>18</v>
      </c>
      <c r="J827" s="2" t="s">
        <v>14</v>
      </c>
      <c r="K827" s="2" t="s">
        <v>11</v>
      </c>
    </row>
    <row r="828" spans="1:11" x14ac:dyDescent="0.35">
      <c r="A828" s="2" t="s">
        <v>910</v>
      </c>
      <c r="B828" s="2" t="s">
        <v>911</v>
      </c>
      <c r="C828" s="2" t="s">
        <v>23</v>
      </c>
      <c r="D828" s="2" t="s">
        <v>16</v>
      </c>
      <c r="E828">
        <v>194</v>
      </c>
      <c r="F828" s="2" t="s">
        <v>10</v>
      </c>
      <c r="G828" s="2" t="s">
        <v>13</v>
      </c>
      <c r="H828" s="2" t="s">
        <v>13</v>
      </c>
      <c r="I828" s="2" t="s">
        <v>38</v>
      </c>
      <c r="J828" s="2" t="s">
        <v>14</v>
      </c>
      <c r="K828" s="2" t="s">
        <v>11</v>
      </c>
    </row>
    <row r="829" spans="1:11" x14ac:dyDescent="0.35">
      <c r="A829" s="2" t="s">
        <v>910</v>
      </c>
      <c r="B829" s="2" t="s">
        <v>911</v>
      </c>
      <c r="C829" s="2" t="s">
        <v>19</v>
      </c>
      <c r="D829" s="2" t="s">
        <v>16</v>
      </c>
      <c r="E829">
        <v>90</v>
      </c>
      <c r="F829" s="2" t="s">
        <v>11</v>
      </c>
      <c r="G829" s="2" t="s">
        <v>13</v>
      </c>
      <c r="H829" s="2" t="s">
        <v>13</v>
      </c>
      <c r="I829" s="2" t="s">
        <v>38</v>
      </c>
      <c r="J829" s="2" t="s">
        <v>14</v>
      </c>
      <c r="K829" s="2" t="s">
        <v>11</v>
      </c>
    </row>
    <row r="830" spans="1:11" x14ac:dyDescent="0.35">
      <c r="A830" s="2" t="s">
        <v>236</v>
      </c>
      <c r="B830" s="2" t="s">
        <v>238</v>
      </c>
      <c r="C830" s="2" t="s">
        <v>217</v>
      </c>
      <c r="D830" s="2" t="s">
        <v>16</v>
      </c>
      <c r="E830">
        <v>214</v>
      </c>
      <c r="F830" s="2" t="s">
        <v>10</v>
      </c>
      <c r="G830" s="2" t="s">
        <v>13</v>
      </c>
      <c r="H830" s="2" t="s">
        <v>13</v>
      </c>
      <c r="I830" s="2" t="s">
        <v>38</v>
      </c>
      <c r="J830" s="2" t="s">
        <v>14</v>
      </c>
      <c r="K830" s="2" t="s">
        <v>11</v>
      </c>
    </row>
    <row r="831" spans="1:11" x14ac:dyDescent="0.35">
      <c r="A831" s="2" t="s">
        <v>984</v>
      </c>
      <c r="B831" s="2" t="s">
        <v>986</v>
      </c>
      <c r="C831" s="2" t="s">
        <v>54</v>
      </c>
      <c r="D831" s="2" t="s">
        <v>16</v>
      </c>
      <c r="E831">
        <v>146</v>
      </c>
      <c r="F831" s="2" t="s">
        <v>10</v>
      </c>
      <c r="G831" s="2" t="s">
        <v>13</v>
      </c>
      <c r="H831" s="2" t="s">
        <v>13</v>
      </c>
      <c r="I831" s="2" t="s">
        <v>38</v>
      </c>
      <c r="J831" s="2" t="s">
        <v>14</v>
      </c>
      <c r="K831" s="2" t="s">
        <v>11</v>
      </c>
    </row>
    <row r="832" spans="1:11" x14ac:dyDescent="0.35">
      <c r="A832" s="2" t="s">
        <v>410</v>
      </c>
      <c r="B832" s="2" t="s">
        <v>411</v>
      </c>
      <c r="C832" s="2" t="s">
        <v>9</v>
      </c>
      <c r="D832" s="2" t="s">
        <v>16</v>
      </c>
      <c r="E832">
        <v>443</v>
      </c>
      <c r="F832" s="2" t="s">
        <v>11</v>
      </c>
      <c r="G832" s="2" t="s">
        <v>23</v>
      </c>
      <c r="H832" s="2" t="s">
        <v>11</v>
      </c>
      <c r="I832" s="2" t="s">
        <v>56</v>
      </c>
      <c r="J832" s="2" t="s">
        <v>401</v>
      </c>
      <c r="K832" s="2" t="s">
        <v>11</v>
      </c>
    </row>
    <row r="833" spans="1:11" x14ac:dyDescent="0.35">
      <c r="A833" s="2" t="s">
        <v>410</v>
      </c>
      <c r="B833" s="2" t="s">
        <v>411</v>
      </c>
      <c r="C833" s="2" t="s">
        <v>73</v>
      </c>
      <c r="D833" s="2" t="s">
        <v>16</v>
      </c>
      <c r="E833">
        <v>323</v>
      </c>
      <c r="F833" s="2" t="s">
        <v>11</v>
      </c>
      <c r="G833" s="2" t="s">
        <v>23</v>
      </c>
      <c r="H833" s="2" t="s">
        <v>11</v>
      </c>
      <c r="I833" s="2" t="s">
        <v>18</v>
      </c>
      <c r="J833" s="2" t="s">
        <v>401</v>
      </c>
      <c r="K833" s="2" t="s">
        <v>11</v>
      </c>
    </row>
    <row r="834" spans="1:11" x14ac:dyDescent="0.35">
      <c r="A834" s="2" t="s">
        <v>410</v>
      </c>
      <c r="B834" s="2" t="s">
        <v>411</v>
      </c>
      <c r="C834" s="2" t="s">
        <v>54</v>
      </c>
      <c r="D834" s="2" t="s">
        <v>16</v>
      </c>
      <c r="E834">
        <v>323</v>
      </c>
      <c r="F834" s="2" t="s">
        <v>10</v>
      </c>
      <c r="G834" s="2" t="s">
        <v>23</v>
      </c>
      <c r="H834" s="2" t="s">
        <v>11</v>
      </c>
      <c r="I834" s="2" t="s">
        <v>18</v>
      </c>
      <c r="J834" s="2" t="s">
        <v>401</v>
      </c>
      <c r="K834" s="2" t="s">
        <v>11</v>
      </c>
    </row>
    <row r="835" spans="1:11" x14ac:dyDescent="0.35">
      <c r="A835" s="2" t="s">
        <v>410</v>
      </c>
      <c r="B835" s="2" t="s">
        <v>411</v>
      </c>
      <c r="C835" s="2" t="s">
        <v>50</v>
      </c>
      <c r="D835" s="2" t="s">
        <v>16</v>
      </c>
      <c r="E835">
        <v>286</v>
      </c>
      <c r="F835" s="2" t="s">
        <v>10</v>
      </c>
      <c r="G835" s="2" t="s">
        <v>23</v>
      </c>
      <c r="H835" s="2" t="s">
        <v>11</v>
      </c>
      <c r="I835" s="2" t="s">
        <v>18</v>
      </c>
      <c r="J835" s="2" t="s">
        <v>401</v>
      </c>
      <c r="K835" s="2" t="s">
        <v>11</v>
      </c>
    </row>
    <row r="836" spans="1:11" x14ac:dyDescent="0.35">
      <c r="A836" s="2" t="s">
        <v>410</v>
      </c>
      <c r="B836" s="2" t="s">
        <v>411</v>
      </c>
      <c r="C836" s="2" t="s">
        <v>82</v>
      </c>
      <c r="D836" s="2" t="s">
        <v>16</v>
      </c>
      <c r="E836">
        <v>286</v>
      </c>
      <c r="F836" s="2" t="s">
        <v>10</v>
      </c>
      <c r="G836" s="2" t="s">
        <v>23</v>
      </c>
      <c r="H836" s="2" t="s">
        <v>11</v>
      </c>
      <c r="I836" s="2" t="s">
        <v>18</v>
      </c>
      <c r="J836" s="2" t="s">
        <v>401</v>
      </c>
      <c r="K836" s="2" t="s">
        <v>11</v>
      </c>
    </row>
    <row r="837" spans="1:11" x14ac:dyDescent="0.35">
      <c r="A837" s="2" t="s">
        <v>410</v>
      </c>
      <c r="B837" s="2" t="s">
        <v>411</v>
      </c>
      <c r="C837" s="2" t="s">
        <v>81</v>
      </c>
      <c r="D837" s="2" t="s">
        <v>16</v>
      </c>
      <c r="E837">
        <v>277</v>
      </c>
      <c r="F837" s="2" t="s">
        <v>10</v>
      </c>
      <c r="G837" s="2" t="s">
        <v>23</v>
      </c>
      <c r="H837" s="2" t="s">
        <v>11</v>
      </c>
      <c r="I837" s="2" t="s">
        <v>18</v>
      </c>
      <c r="J837" s="2" t="s">
        <v>401</v>
      </c>
      <c r="K837" s="2" t="s">
        <v>11</v>
      </c>
    </row>
    <row r="838" spans="1:11" x14ac:dyDescent="0.35">
      <c r="A838" s="2" t="s">
        <v>410</v>
      </c>
      <c r="B838" s="2" t="s">
        <v>411</v>
      </c>
      <c r="C838" s="2" t="s">
        <v>80</v>
      </c>
      <c r="D838" s="2" t="s">
        <v>16</v>
      </c>
      <c r="E838">
        <v>277</v>
      </c>
      <c r="F838" s="2" t="s">
        <v>10</v>
      </c>
      <c r="G838" s="2" t="s">
        <v>13</v>
      </c>
      <c r="H838" s="2" t="s">
        <v>11</v>
      </c>
      <c r="I838" s="2" t="s">
        <v>38</v>
      </c>
      <c r="J838" s="2" t="s">
        <v>401</v>
      </c>
      <c r="K838" s="2" t="s">
        <v>11</v>
      </c>
    </row>
    <row r="839" spans="1:11" x14ac:dyDescent="0.35">
      <c r="A839" s="2" t="s">
        <v>410</v>
      </c>
      <c r="B839" s="2" t="s">
        <v>411</v>
      </c>
      <c r="C839" s="2" t="s">
        <v>134</v>
      </c>
      <c r="D839" s="2" t="s">
        <v>16</v>
      </c>
      <c r="E839">
        <v>287</v>
      </c>
      <c r="F839" s="2" t="s">
        <v>10</v>
      </c>
      <c r="G839" s="2" t="s">
        <v>13</v>
      </c>
      <c r="H839" s="2" t="s">
        <v>11</v>
      </c>
      <c r="I839" s="2" t="s">
        <v>38</v>
      </c>
      <c r="J839" s="2" t="s">
        <v>401</v>
      </c>
      <c r="K839" s="2" t="s">
        <v>11</v>
      </c>
    </row>
    <row r="840" spans="1:11" x14ac:dyDescent="0.35">
      <c r="A840" s="2" t="s">
        <v>410</v>
      </c>
      <c r="B840" s="2" t="s">
        <v>411</v>
      </c>
      <c r="C840" s="2" t="s">
        <v>135</v>
      </c>
      <c r="D840" s="2" t="s">
        <v>16</v>
      </c>
      <c r="E840">
        <v>287</v>
      </c>
      <c r="F840" s="2" t="s">
        <v>11</v>
      </c>
      <c r="G840" s="2" t="s">
        <v>13</v>
      </c>
      <c r="H840" s="2" t="s">
        <v>11</v>
      </c>
      <c r="I840" s="2" t="s">
        <v>38</v>
      </c>
      <c r="J840" s="2" t="s">
        <v>401</v>
      </c>
      <c r="K840" s="2" t="s">
        <v>11</v>
      </c>
    </row>
    <row r="841" spans="1:11" x14ac:dyDescent="0.35">
      <c r="A841" s="2" t="s">
        <v>410</v>
      </c>
      <c r="B841" s="2" t="s">
        <v>411</v>
      </c>
      <c r="C841" s="2" t="s">
        <v>126</v>
      </c>
      <c r="D841" s="2" t="s">
        <v>16</v>
      </c>
      <c r="E841">
        <v>63</v>
      </c>
      <c r="F841" s="2" t="s">
        <v>11</v>
      </c>
      <c r="G841" s="2" t="s">
        <v>13</v>
      </c>
      <c r="H841" s="2" t="s">
        <v>10</v>
      </c>
      <c r="I841" s="2" t="s">
        <v>38</v>
      </c>
      <c r="J841" s="2" t="s">
        <v>1116</v>
      </c>
      <c r="K841" s="2" t="s">
        <v>11</v>
      </c>
    </row>
    <row r="842" spans="1:11" x14ac:dyDescent="0.35">
      <c r="A842" s="2" t="s">
        <v>699</v>
      </c>
      <c r="B842" s="2" t="s">
        <v>700</v>
      </c>
      <c r="C842" s="2" t="s">
        <v>23</v>
      </c>
      <c r="D842" s="2" t="s">
        <v>16</v>
      </c>
      <c r="E842">
        <v>167</v>
      </c>
      <c r="F842" s="2" t="s">
        <v>10</v>
      </c>
      <c r="G842" s="2" t="s">
        <v>19</v>
      </c>
      <c r="H842" s="2" t="s">
        <v>13</v>
      </c>
      <c r="I842" s="2" t="s">
        <v>38</v>
      </c>
      <c r="J842" s="2" t="s">
        <v>14</v>
      </c>
      <c r="K842" s="2" t="s">
        <v>11</v>
      </c>
    </row>
    <row r="843" spans="1:11" x14ac:dyDescent="0.35">
      <c r="A843" s="2" t="s">
        <v>67</v>
      </c>
      <c r="B843" s="2" t="s">
        <v>68</v>
      </c>
      <c r="C843" s="2" t="s">
        <v>9</v>
      </c>
      <c r="D843" s="2" t="s">
        <v>16</v>
      </c>
      <c r="E843">
        <v>182</v>
      </c>
      <c r="F843" s="2" t="s">
        <v>10</v>
      </c>
      <c r="G843" s="2" t="s">
        <v>23</v>
      </c>
      <c r="H843" s="2" t="s">
        <v>10</v>
      </c>
      <c r="I843" s="2" t="s">
        <v>18</v>
      </c>
      <c r="J843" s="2" t="s">
        <v>14</v>
      </c>
      <c r="K843" s="2" t="s">
        <v>11</v>
      </c>
    </row>
    <row r="844" spans="1:11" x14ac:dyDescent="0.35">
      <c r="A844" s="2" t="s">
        <v>981</v>
      </c>
      <c r="B844" s="2" t="s">
        <v>982</v>
      </c>
      <c r="C844" s="2" t="s">
        <v>54</v>
      </c>
      <c r="D844" s="2" t="s">
        <v>16</v>
      </c>
      <c r="E844">
        <v>99</v>
      </c>
      <c r="F844" s="2" t="s">
        <v>10</v>
      </c>
      <c r="G844" s="2" t="s">
        <v>12</v>
      </c>
      <c r="H844" s="2" t="s">
        <v>13</v>
      </c>
      <c r="I844" s="2" t="s">
        <v>38</v>
      </c>
      <c r="J844" s="2" t="s">
        <v>14</v>
      </c>
      <c r="K844" s="2" t="s">
        <v>11</v>
      </c>
    </row>
    <row r="845" spans="1:11" x14ac:dyDescent="0.35">
      <c r="A845" s="2" t="s">
        <v>981</v>
      </c>
      <c r="B845" s="2" t="s">
        <v>982</v>
      </c>
      <c r="C845" s="2" t="s">
        <v>78</v>
      </c>
      <c r="D845" s="2" t="s">
        <v>16</v>
      </c>
      <c r="E845">
        <v>142</v>
      </c>
      <c r="F845" s="2" t="s">
        <v>10</v>
      </c>
      <c r="G845" s="2" t="s">
        <v>13</v>
      </c>
      <c r="H845" s="2" t="s">
        <v>13</v>
      </c>
      <c r="I845" s="2" t="s">
        <v>38</v>
      </c>
      <c r="J845" s="2" t="s">
        <v>14</v>
      </c>
      <c r="K845" s="2" t="s">
        <v>11</v>
      </c>
    </row>
    <row r="846" spans="1:11" x14ac:dyDescent="0.35">
      <c r="A846" s="2" t="s">
        <v>981</v>
      </c>
      <c r="B846" s="2" t="s">
        <v>982</v>
      </c>
      <c r="C846" s="2" t="s">
        <v>185</v>
      </c>
      <c r="D846" s="2" t="s">
        <v>16</v>
      </c>
      <c r="E846">
        <v>60</v>
      </c>
      <c r="F846" s="2" t="s">
        <v>10</v>
      </c>
      <c r="G846" s="2" t="s">
        <v>13</v>
      </c>
      <c r="H846" s="2" t="s">
        <v>13</v>
      </c>
      <c r="I846" s="2" t="s">
        <v>38</v>
      </c>
      <c r="J846" s="2" t="s">
        <v>14</v>
      </c>
      <c r="K846" s="2" t="s">
        <v>11</v>
      </c>
    </row>
    <row r="847" spans="1:11" x14ac:dyDescent="0.35">
      <c r="A847" s="2" t="s">
        <v>981</v>
      </c>
      <c r="B847" s="2" t="s">
        <v>982</v>
      </c>
      <c r="C847" s="2" t="s">
        <v>34</v>
      </c>
      <c r="D847" s="2" t="s">
        <v>16</v>
      </c>
      <c r="E847">
        <v>61</v>
      </c>
      <c r="F847" s="2" t="s">
        <v>10</v>
      </c>
      <c r="G847" s="2" t="s">
        <v>13</v>
      </c>
      <c r="H847" s="2" t="s">
        <v>13</v>
      </c>
      <c r="I847" s="2" t="s">
        <v>38</v>
      </c>
      <c r="J847" s="2" t="s">
        <v>14</v>
      </c>
      <c r="K847" s="2" t="s">
        <v>11</v>
      </c>
    </row>
    <row r="848" spans="1:11" x14ac:dyDescent="0.35">
      <c r="A848" s="2" t="s">
        <v>981</v>
      </c>
      <c r="B848" s="2" t="s">
        <v>982</v>
      </c>
      <c r="C848" s="2" t="s">
        <v>36</v>
      </c>
      <c r="D848" s="2" t="s">
        <v>16</v>
      </c>
      <c r="E848">
        <v>101</v>
      </c>
      <c r="F848" s="2" t="s">
        <v>10</v>
      </c>
      <c r="G848" s="2" t="s">
        <v>13</v>
      </c>
      <c r="H848" s="2" t="s">
        <v>13</v>
      </c>
      <c r="I848" s="2" t="s">
        <v>38</v>
      </c>
      <c r="J848" s="2" t="s">
        <v>14</v>
      </c>
      <c r="K848" s="2" t="s">
        <v>11</v>
      </c>
    </row>
    <row r="849" spans="1:11" x14ac:dyDescent="0.35">
      <c r="A849" s="2" t="s">
        <v>981</v>
      </c>
      <c r="B849" s="2" t="s">
        <v>982</v>
      </c>
      <c r="C849" s="2" t="s">
        <v>154</v>
      </c>
      <c r="D849" s="2" t="s">
        <v>16</v>
      </c>
      <c r="E849">
        <v>117</v>
      </c>
      <c r="F849" s="2" t="s">
        <v>10</v>
      </c>
      <c r="G849" s="2" t="s">
        <v>13</v>
      </c>
      <c r="H849" s="2" t="s">
        <v>13</v>
      </c>
      <c r="I849" s="2" t="s">
        <v>38</v>
      </c>
      <c r="J849" s="2" t="s">
        <v>14</v>
      </c>
      <c r="K849" s="2" t="s">
        <v>11</v>
      </c>
    </row>
    <row r="850" spans="1:11" x14ac:dyDescent="0.35">
      <c r="A850" s="2" t="s">
        <v>981</v>
      </c>
      <c r="B850" s="2" t="s">
        <v>982</v>
      </c>
      <c r="C850" s="2" t="s">
        <v>132</v>
      </c>
      <c r="D850" s="2" t="s">
        <v>16</v>
      </c>
      <c r="E850">
        <v>53</v>
      </c>
      <c r="F850" s="2" t="s">
        <v>10</v>
      </c>
      <c r="G850" s="2" t="s">
        <v>19</v>
      </c>
      <c r="H850" s="2" t="s">
        <v>13</v>
      </c>
      <c r="I850" s="2" t="s">
        <v>38</v>
      </c>
      <c r="J850" s="2" t="s">
        <v>14</v>
      </c>
      <c r="K850" s="2" t="s">
        <v>11</v>
      </c>
    </row>
    <row r="851" spans="1:11" x14ac:dyDescent="0.35">
      <c r="A851" s="2" t="s">
        <v>981</v>
      </c>
      <c r="B851" s="2" t="s">
        <v>982</v>
      </c>
      <c r="C851" s="2" t="s">
        <v>86</v>
      </c>
      <c r="D851" s="2" t="s">
        <v>16</v>
      </c>
      <c r="E851">
        <v>57</v>
      </c>
      <c r="F851" s="2" t="s">
        <v>10</v>
      </c>
      <c r="G851" s="2" t="s">
        <v>13</v>
      </c>
      <c r="H851" s="2" t="s">
        <v>13</v>
      </c>
      <c r="I851" s="2" t="s">
        <v>38</v>
      </c>
      <c r="J851" s="2" t="s">
        <v>14</v>
      </c>
      <c r="K851" s="2" t="s">
        <v>11</v>
      </c>
    </row>
    <row r="852" spans="1:11" x14ac:dyDescent="0.35">
      <c r="A852" s="2" t="s">
        <v>981</v>
      </c>
      <c r="B852" s="2" t="s">
        <v>982</v>
      </c>
      <c r="C852" s="2" t="s">
        <v>135</v>
      </c>
      <c r="D852" s="2" t="s">
        <v>16</v>
      </c>
      <c r="E852">
        <v>152</v>
      </c>
      <c r="F852" s="2" t="s">
        <v>10</v>
      </c>
      <c r="G852" s="2" t="s">
        <v>13</v>
      </c>
      <c r="H852" s="2" t="s">
        <v>13</v>
      </c>
      <c r="I852" s="2" t="s">
        <v>38</v>
      </c>
      <c r="J852" s="2" t="s">
        <v>14</v>
      </c>
      <c r="K852" s="2" t="s">
        <v>11</v>
      </c>
    </row>
    <row r="853" spans="1:11" x14ac:dyDescent="0.35">
      <c r="A853" s="2" t="s">
        <v>981</v>
      </c>
      <c r="B853" s="2" t="s">
        <v>982</v>
      </c>
      <c r="C853" s="2" t="s">
        <v>126</v>
      </c>
      <c r="D853" s="2" t="s">
        <v>16</v>
      </c>
      <c r="E853">
        <v>165</v>
      </c>
      <c r="F853" s="2" t="s">
        <v>10</v>
      </c>
      <c r="G853" s="2" t="s">
        <v>13</v>
      </c>
      <c r="H853" s="2" t="s">
        <v>13</v>
      </c>
      <c r="I853" s="2" t="s">
        <v>38</v>
      </c>
      <c r="J853" s="2" t="s">
        <v>14</v>
      </c>
      <c r="K853" s="2" t="s">
        <v>11</v>
      </c>
    </row>
    <row r="854" spans="1:11" x14ac:dyDescent="0.35">
      <c r="A854" s="2" t="s">
        <v>981</v>
      </c>
      <c r="B854" s="2" t="s">
        <v>982</v>
      </c>
      <c r="C854" s="2" t="s">
        <v>333</v>
      </c>
      <c r="D854" s="2" t="s">
        <v>16</v>
      </c>
      <c r="E854">
        <v>298</v>
      </c>
      <c r="F854" s="2" t="s">
        <v>10</v>
      </c>
      <c r="G854" s="2" t="s">
        <v>13</v>
      </c>
      <c r="H854" s="2" t="s">
        <v>13</v>
      </c>
      <c r="I854" s="2" t="s">
        <v>38</v>
      </c>
      <c r="J854" s="2" t="s">
        <v>14</v>
      </c>
      <c r="K854" s="2" t="s">
        <v>11</v>
      </c>
    </row>
    <row r="855" spans="1:11" x14ac:dyDescent="0.35">
      <c r="A855" s="2" t="s">
        <v>981</v>
      </c>
      <c r="B855" s="2" t="s">
        <v>982</v>
      </c>
      <c r="C855" s="2" t="s">
        <v>336</v>
      </c>
      <c r="D855" s="2" t="s">
        <v>16</v>
      </c>
      <c r="E855">
        <v>226</v>
      </c>
      <c r="F855" s="2" t="s">
        <v>10</v>
      </c>
      <c r="G855" s="2" t="s">
        <v>13</v>
      </c>
      <c r="H855" s="2" t="s">
        <v>13</v>
      </c>
      <c r="I855" s="2" t="s">
        <v>38</v>
      </c>
      <c r="J855" s="2" t="s">
        <v>14</v>
      </c>
      <c r="K855" s="2" t="s">
        <v>11</v>
      </c>
    </row>
    <row r="856" spans="1:11" x14ac:dyDescent="0.35">
      <c r="A856" s="2" t="s">
        <v>981</v>
      </c>
      <c r="B856" s="2" t="s">
        <v>982</v>
      </c>
      <c r="C856" s="2" t="s">
        <v>335</v>
      </c>
      <c r="D856" s="2" t="s">
        <v>16</v>
      </c>
      <c r="E856">
        <v>200</v>
      </c>
      <c r="F856" s="2" t="s">
        <v>10</v>
      </c>
      <c r="G856" s="2" t="s">
        <v>12</v>
      </c>
      <c r="H856" s="2" t="s">
        <v>13</v>
      </c>
      <c r="I856" s="2" t="s">
        <v>38</v>
      </c>
      <c r="J856" s="2" t="s">
        <v>14</v>
      </c>
      <c r="K856" s="2" t="s">
        <v>11</v>
      </c>
    </row>
    <row r="857" spans="1:11" x14ac:dyDescent="0.35">
      <c r="A857" s="2" t="s">
        <v>983</v>
      </c>
      <c r="B857" s="2" t="s">
        <v>982</v>
      </c>
      <c r="C857" s="2" t="s">
        <v>227</v>
      </c>
      <c r="D857" s="2" t="s">
        <v>16</v>
      </c>
      <c r="E857">
        <v>172</v>
      </c>
      <c r="F857" s="2" t="s">
        <v>10</v>
      </c>
      <c r="G857" s="2" t="s">
        <v>13</v>
      </c>
      <c r="H857" s="2" t="s">
        <v>13</v>
      </c>
      <c r="I857" s="2" t="s">
        <v>38</v>
      </c>
      <c r="J857" s="2" t="s">
        <v>1116</v>
      </c>
      <c r="K857" s="2" t="s">
        <v>11</v>
      </c>
    </row>
    <row r="858" spans="1:11" x14ac:dyDescent="0.35">
      <c r="A858" s="2" t="s">
        <v>40</v>
      </c>
      <c r="B858" s="2" t="s">
        <v>1013</v>
      </c>
      <c r="C858" s="2" t="s">
        <v>41</v>
      </c>
      <c r="D858" s="2" t="s">
        <v>35</v>
      </c>
      <c r="E858">
        <v>179</v>
      </c>
      <c r="F858" s="2" t="s">
        <v>10</v>
      </c>
      <c r="G858" s="2" t="s">
        <v>13</v>
      </c>
      <c r="H858" s="2" t="s">
        <v>13</v>
      </c>
      <c r="I858" s="2" t="s">
        <v>38</v>
      </c>
      <c r="J858" s="2" t="s">
        <v>1116</v>
      </c>
      <c r="K858" s="2" t="s">
        <v>11</v>
      </c>
    </row>
    <row r="859" spans="1:11" x14ac:dyDescent="0.35">
      <c r="A859" s="2" t="s">
        <v>692</v>
      </c>
      <c r="B859" s="2" t="s">
        <v>693</v>
      </c>
      <c r="C859" s="2" t="s">
        <v>540</v>
      </c>
      <c r="D859" s="2" t="s">
        <v>16</v>
      </c>
      <c r="E859">
        <v>135</v>
      </c>
      <c r="F859" s="2" t="s">
        <v>11</v>
      </c>
      <c r="G859" s="2" t="s">
        <v>13</v>
      </c>
      <c r="H859" s="2" t="s">
        <v>13</v>
      </c>
      <c r="I859" s="2" t="s">
        <v>38</v>
      </c>
      <c r="J859" s="2" t="s">
        <v>14</v>
      </c>
      <c r="K859" s="2" t="s">
        <v>10</v>
      </c>
    </row>
    <row r="860" spans="1:11" x14ac:dyDescent="0.35">
      <c r="A860" s="2" t="s">
        <v>872</v>
      </c>
      <c r="B860" s="2" t="s">
        <v>874</v>
      </c>
      <c r="C860" s="2" t="s">
        <v>19</v>
      </c>
      <c r="D860" s="2" t="s">
        <v>16</v>
      </c>
      <c r="E860">
        <v>363</v>
      </c>
      <c r="F860" s="2" t="s">
        <v>13</v>
      </c>
      <c r="G860" s="2" t="s">
        <v>23</v>
      </c>
      <c r="H860" s="2" t="s">
        <v>13</v>
      </c>
      <c r="I860" s="2" t="s">
        <v>56</v>
      </c>
      <c r="J860" s="2" t="s">
        <v>14</v>
      </c>
      <c r="K860" s="2" t="s">
        <v>11</v>
      </c>
    </row>
    <row r="861" spans="1:11" x14ac:dyDescent="0.35">
      <c r="A861" s="2" t="s">
        <v>638</v>
      </c>
      <c r="B861" s="2" t="s">
        <v>641</v>
      </c>
      <c r="C861" s="2" t="s">
        <v>23</v>
      </c>
      <c r="D861" s="2" t="s">
        <v>35</v>
      </c>
      <c r="E861">
        <v>221</v>
      </c>
      <c r="F861" s="2" t="s">
        <v>11</v>
      </c>
      <c r="G861" s="2" t="s">
        <v>13</v>
      </c>
      <c r="H861" s="2" t="s">
        <v>13</v>
      </c>
      <c r="I861" s="2" t="s">
        <v>38</v>
      </c>
      <c r="J861" s="2" t="s">
        <v>14</v>
      </c>
      <c r="K861" s="2" t="s">
        <v>11</v>
      </c>
    </row>
    <row r="862" spans="1:11" x14ac:dyDescent="0.35">
      <c r="A862" s="2" t="s">
        <v>638</v>
      </c>
      <c r="B862" s="2" t="s">
        <v>641</v>
      </c>
      <c r="C862" s="2" t="s">
        <v>78</v>
      </c>
      <c r="D862" s="2" t="s">
        <v>16</v>
      </c>
      <c r="E862">
        <v>109</v>
      </c>
      <c r="F862" s="2" t="s">
        <v>11</v>
      </c>
      <c r="G862" s="2" t="s">
        <v>13</v>
      </c>
      <c r="H862" s="2" t="s">
        <v>13</v>
      </c>
      <c r="I862" s="2" t="s">
        <v>38</v>
      </c>
      <c r="J862" s="2" t="s">
        <v>1116</v>
      </c>
      <c r="K862" s="2" t="s">
        <v>11</v>
      </c>
    </row>
    <row r="863" spans="1:11" x14ac:dyDescent="0.35">
      <c r="A863" s="2" t="s">
        <v>638</v>
      </c>
      <c r="B863" s="2" t="s">
        <v>641</v>
      </c>
      <c r="C863" s="2" t="s">
        <v>185</v>
      </c>
      <c r="D863" s="2" t="s">
        <v>16</v>
      </c>
      <c r="E863">
        <v>109</v>
      </c>
      <c r="F863" s="2" t="s">
        <v>10</v>
      </c>
      <c r="G863" s="2" t="s">
        <v>13</v>
      </c>
      <c r="H863" s="2" t="s">
        <v>13</v>
      </c>
      <c r="I863" s="2" t="s">
        <v>38</v>
      </c>
      <c r="J863" s="2" t="s">
        <v>1116</v>
      </c>
      <c r="K863" s="2" t="s">
        <v>11</v>
      </c>
    </row>
    <row r="864" spans="1:11" x14ac:dyDescent="0.35">
      <c r="A864" s="2" t="s">
        <v>638</v>
      </c>
      <c r="B864" s="2" t="s">
        <v>641</v>
      </c>
      <c r="C864" s="2" t="s">
        <v>185</v>
      </c>
      <c r="D864" s="2" t="s">
        <v>16</v>
      </c>
      <c r="E864">
        <v>142</v>
      </c>
      <c r="F864" s="2" t="s">
        <v>10</v>
      </c>
      <c r="G864" s="2" t="s">
        <v>13</v>
      </c>
      <c r="H864" s="2" t="s">
        <v>13</v>
      </c>
      <c r="I864" s="2" t="s">
        <v>38</v>
      </c>
      <c r="J864" s="2" t="s">
        <v>1116</v>
      </c>
      <c r="K864" s="2" t="s">
        <v>11</v>
      </c>
    </row>
    <row r="865" spans="1:11" x14ac:dyDescent="0.35">
      <c r="A865" s="2" t="s">
        <v>638</v>
      </c>
      <c r="B865" s="2" t="s">
        <v>641</v>
      </c>
      <c r="C865" s="2" t="s">
        <v>34</v>
      </c>
      <c r="D865" s="2" t="s">
        <v>16</v>
      </c>
      <c r="E865">
        <v>401</v>
      </c>
      <c r="F865" s="2" t="s">
        <v>11</v>
      </c>
      <c r="G865" s="2" t="s">
        <v>13</v>
      </c>
      <c r="H865" s="2" t="s">
        <v>13</v>
      </c>
      <c r="I865" s="2" t="s">
        <v>38</v>
      </c>
      <c r="J865" s="2" t="s">
        <v>1116</v>
      </c>
      <c r="K865" s="2" t="s">
        <v>11</v>
      </c>
    </row>
    <row r="866" spans="1:11" x14ac:dyDescent="0.35">
      <c r="A866" s="2" t="s">
        <v>809</v>
      </c>
      <c r="B866" s="2" t="s">
        <v>812</v>
      </c>
      <c r="C866" s="2" t="s">
        <v>9</v>
      </c>
      <c r="D866" s="2" t="s">
        <v>16</v>
      </c>
      <c r="E866">
        <v>218</v>
      </c>
      <c r="F866" s="2" t="s">
        <v>10</v>
      </c>
      <c r="G866" s="2" t="s">
        <v>12</v>
      </c>
      <c r="H866" s="2" t="s">
        <v>13</v>
      </c>
      <c r="I866" s="2" t="s">
        <v>22</v>
      </c>
      <c r="J866" s="2" t="s">
        <v>14</v>
      </c>
      <c r="K866" s="2" t="s">
        <v>11</v>
      </c>
    </row>
    <row r="867" spans="1:11" x14ac:dyDescent="0.35">
      <c r="A867" s="2" t="s">
        <v>809</v>
      </c>
      <c r="B867" s="2" t="s">
        <v>812</v>
      </c>
      <c r="C867" s="2" t="s">
        <v>73</v>
      </c>
      <c r="D867" s="2" t="s">
        <v>16</v>
      </c>
      <c r="E867">
        <v>272</v>
      </c>
      <c r="F867" s="2" t="s">
        <v>10</v>
      </c>
      <c r="G867" s="2" t="s">
        <v>13</v>
      </c>
      <c r="H867" s="2" t="s">
        <v>13</v>
      </c>
      <c r="I867" s="2" t="s">
        <v>38</v>
      </c>
      <c r="J867" s="2" t="s">
        <v>14</v>
      </c>
      <c r="K867" s="2" t="s">
        <v>11</v>
      </c>
    </row>
    <row r="868" spans="1:11" x14ac:dyDescent="0.35">
      <c r="A868" s="2" t="s">
        <v>809</v>
      </c>
      <c r="B868" s="2" t="s">
        <v>812</v>
      </c>
      <c r="C868" s="2" t="s">
        <v>54</v>
      </c>
      <c r="D868" s="2" t="s">
        <v>16</v>
      </c>
      <c r="E868">
        <v>193</v>
      </c>
      <c r="F868" s="2" t="s">
        <v>10</v>
      </c>
      <c r="G868" s="2" t="s">
        <v>13</v>
      </c>
      <c r="H868" s="2" t="s">
        <v>13</v>
      </c>
      <c r="I868" s="2" t="s">
        <v>38</v>
      </c>
      <c r="J868" s="2" t="s">
        <v>14</v>
      </c>
      <c r="K868" s="2" t="s">
        <v>11</v>
      </c>
    </row>
    <row r="869" spans="1:11" x14ac:dyDescent="0.35">
      <c r="A869" s="2" t="s">
        <v>809</v>
      </c>
      <c r="B869" s="2" t="s">
        <v>812</v>
      </c>
      <c r="C869" s="2" t="s">
        <v>50</v>
      </c>
      <c r="D869" s="2" t="s">
        <v>16</v>
      </c>
      <c r="E869">
        <v>175</v>
      </c>
      <c r="F869" s="2" t="s">
        <v>10</v>
      </c>
      <c r="G869" s="2" t="s">
        <v>13</v>
      </c>
      <c r="H869" s="2" t="s">
        <v>13</v>
      </c>
      <c r="I869" s="2" t="s">
        <v>38</v>
      </c>
      <c r="J869" s="2" t="s">
        <v>14</v>
      </c>
      <c r="K869" s="2" t="s">
        <v>11</v>
      </c>
    </row>
    <row r="870" spans="1:11" x14ac:dyDescent="0.35">
      <c r="A870" s="2" t="s">
        <v>809</v>
      </c>
      <c r="B870" s="2" t="s">
        <v>812</v>
      </c>
      <c r="C870" s="2" t="s">
        <v>133</v>
      </c>
      <c r="D870" s="2" t="s">
        <v>16</v>
      </c>
      <c r="E870">
        <v>154</v>
      </c>
      <c r="F870" s="2" t="s">
        <v>10</v>
      </c>
      <c r="G870" s="2" t="s">
        <v>12</v>
      </c>
      <c r="H870" s="2" t="s">
        <v>13</v>
      </c>
      <c r="I870" s="2" t="s">
        <v>38</v>
      </c>
      <c r="J870" s="2" t="s">
        <v>401</v>
      </c>
      <c r="K870" s="2" t="s">
        <v>11</v>
      </c>
    </row>
    <row r="871" spans="1:11" x14ac:dyDescent="0.35">
      <c r="A871" s="2" t="s">
        <v>809</v>
      </c>
      <c r="B871" s="2" t="s">
        <v>812</v>
      </c>
      <c r="C871" s="2" t="s">
        <v>515</v>
      </c>
      <c r="D871" s="2" t="s">
        <v>16</v>
      </c>
      <c r="E871">
        <v>184</v>
      </c>
      <c r="F871" s="2" t="s">
        <v>10</v>
      </c>
      <c r="G871" s="2" t="s">
        <v>13</v>
      </c>
      <c r="H871" s="2" t="s">
        <v>13</v>
      </c>
      <c r="I871" s="2" t="s">
        <v>38</v>
      </c>
      <c r="J871" s="2" t="s">
        <v>14</v>
      </c>
      <c r="K871" s="2" t="s">
        <v>11</v>
      </c>
    </row>
    <row r="872" spans="1:11" x14ac:dyDescent="0.35">
      <c r="A872" s="2" t="s">
        <v>809</v>
      </c>
      <c r="B872" s="2" t="s">
        <v>812</v>
      </c>
      <c r="C872" s="2" t="s">
        <v>98</v>
      </c>
      <c r="D872" s="2" t="s">
        <v>16</v>
      </c>
      <c r="E872">
        <v>105</v>
      </c>
      <c r="F872" s="2" t="s">
        <v>10</v>
      </c>
      <c r="G872" s="2" t="s">
        <v>13</v>
      </c>
      <c r="H872" s="2" t="s">
        <v>13</v>
      </c>
      <c r="I872" s="2" t="s">
        <v>38</v>
      </c>
      <c r="J872" s="2" t="s">
        <v>14</v>
      </c>
      <c r="K872" s="2" t="s">
        <v>11</v>
      </c>
    </row>
    <row r="873" spans="1:11" x14ac:dyDescent="0.35">
      <c r="A873" s="2" t="s">
        <v>809</v>
      </c>
      <c r="B873" s="2" t="s">
        <v>812</v>
      </c>
      <c r="C873" s="2" t="s">
        <v>259</v>
      </c>
      <c r="D873" s="2" t="s">
        <v>16</v>
      </c>
      <c r="E873">
        <v>218</v>
      </c>
      <c r="F873" s="2" t="s">
        <v>10</v>
      </c>
      <c r="G873" s="2" t="s">
        <v>13</v>
      </c>
      <c r="H873" s="2" t="s">
        <v>13</v>
      </c>
      <c r="I873" s="2" t="s">
        <v>38</v>
      </c>
      <c r="J873" s="2" t="s">
        <v>14</v>
      </c>
      <c r="K873" s="2" t="s">
        <v>11</v>
      </c>
    </row>
    <row r="874" spans="1:11" x14ac:dyDescent="0.35">
      <c r="A874" s="2" t="s">
        <v>40</v>
      </c>
      <c r="B874" s="2" t="s">
        <v>43</v>
      </c>
      <c r="C874" s="2" t="s">
        <v>41</v>
      </c>
      <c r="D874" s="2" t="s">
        <v>16</v>
      </c>
      <c r="E874">
        <v>75</v>
      </c>
      <c r="F874" s="2" t="s">
        <v>10</v>
      </c>
      <c r="G874" s="2" t="s">
        <v>23</v>
      </c>
      <c r="H874" s="2" t="s">
        <v>13</v>
      </c>
      <c r="I874" s="2" t="s">
        <v>38</v>
      </c>
      <c r="J874" s="2" t="s">
        <v>14</v>
      </c>
      <c r="K874" s="2" t="s">
        <v>11</v>
      </c>
    </row>
    <row r="875" spans="1:11" x14ac:dyDescent="0.35">
      <c r="A875" s="2" t="s">
        <v>457</v>
      </c>
      <c r="B875" s="2" t="s">
        <v>458</v>
      </c>
      <c r="C875" s="2" t="s">
        <v>19</v>
      </c>
      <c r="D875" s="2" t="s">
        <v>16</v>
      </c>
      <c r="E875">
        <v>269</v>
      </c>
      <c r="F875" s="2" t="s">
        <v>13</v>
      </c>
      <c r="G875" s="2" t="s">
        <v>13</v>
      </c>
      <c r="H875" s="2" t="s">
        <v>13</v>
      </c>
      <c r="I875" s="2" t="s">
        <v>38</v>
      </c>
      <c r="J875" s="2" t="s">
        <v>14</v>
      </c>
      <c r="K875" s="2" t="s">
        <v>11</v>
      </c>
    </row>
    <row r="876" spans="1:11" x14ac:dyDescent="0.35">
      <c r="A876" s="2" t="s">
        <v>607</v>
      </c>
      <c r="B876" s="2" t="s">
        <v>614</v>
      </c>
      <c r="C876" s="2" t="s">
        <v>546</v>
      </c>
      <c r="D876" s="2" t="s">
        <v>16</v>
      </c>
      <c r="E876">
        <v>110</v>
      </c>
      <c r="F876" s="2" t="s">
        <v>13</v>
      </c>
      <c r="G876" s="2" t="s">
        <v>13</v>
      </c>
      <c r="H876" s="2" t="s">
        <v>13</v>
      </c>
      <c r="I876" s="2" t="s">
        <v>38</v>
      </c>
      <c r="J876" s="2" t="s">
        <v>14</v>
      </c>
      <c r="K876" s="2" t="s">
        <v>11</v>
      </c>
    </row>
    <row r="877" spans="1:11" x14ac:dyDescent="0.35">
      <c r="A877" s="2" t="s">
        <v>594</v>
      </c>
      <c r="B877" s="2" t="s">
        <v>596</v>
      </c>
      <c r="C877" s="2" t="s">
        <v>19</v>
      </c>
      <c r="D877" s="2" t="s">
        <v>35</v>
      </c>
      <c r="E877">
        <v>492</v>
      </c>
      <c r="F877" s="2" t="s">
        <v>10</v>
      </c>
      <c r="G877" s="2" t="s">
        <v>19</v>
      </c>
      <c r="H877" s="2" t="s">
        <v>13</v>
      </c>
      <c r="I877" s="2" t="s">
        <v>18</v>
      </c>
      <c r="J877" s="2" t="s">
        <v>14</v>
      </c>
      <c r="K877" s="2" t="s">
        <v>11</v>
      </c>
    </row>
    <row r="878" spans="1:11" x14ac:dyDescent="0.35">
      <c r="A878" s="2" t="s">
        <v>594</v>
      </c>
      <c r="B878" s="2" t="s">
        <v>596</v>
      </c>
      <c r="C878" s="2" t="s">
        <v>9</v>
      </c>
      <c r="D878" s="2" t="s">
        <v>35</v>
      </c>
      <c r="E878">
        <v>443</v>
      </c>
      <c r="F878" s="2" t="s">
        <v>10</v>
      </c>
      <c r="G878" s="2" t="s">
        <v>19</v>
      </c>
      <c r="H878" s="2" t="s">
        <v>13</v>
      </c>
      <c r="I878" s="2" t="s">
        <v>18</v>
      </c>
      <c r="J878" s="2" t="s">
        <v>14</v>
      </c>
      <c r="K878" s="2" t="s">
        <v>11</v>
      </c>
    </row>
    <row r="879" spans="1:11" x14ac:dyDescent="0.35">
      <c r="A879" s="2" t="s">
        <v>594</v>
      </c>
      <c r="B879" s="2" t="s">
        <v>596</v>
      </c>
      <c r="C879" s="2" t="s">
        <v>73</v>
      </c>
      <c r="D879" s="2" t="s">
        <v>35</v>
      </c>
      <c r="E879">
        <v>250</v>
      </c>
      <c r="F879" s="2" t="s">
        <v>10</v>
      </c>
      <c r="G879" s="2" t="s">
        <v>19</v>
      </c>
      <c r="H879" s="2" t="s">
        <v>13</v>
      </c>
      <c r="I879" s="2" t="s">
        <v>18</v>
      </c>
      <c r="J879" s="2" t="s">
        <v>14</v>
      </c>
      <c r="K879" s="2" t="s">
        <v>11</v>
      </c>
    </row>
    <row r="880" spans="1:11" x14ac:dyDescent="0.35">
      <c r="A880" s="2" t="s">
        <v>594</v>
      </c>
      <c r="B880" s="2" t="s">
        <v>596</v>
      </c>
      <c r="C880" s="2" t="s">
        <v>478</v>
      </c>
      <c r="D880" s="2" t="s">
        <v>16</v>
      </c>
      <c r="E880">
        <v>133</v>
      </c>
      <c r="F880" s="2" t="s">
        <v>10</v>
      </c>
      <c r="G880" s="2" t="s">
        <v>13</v>
      </c>
      <c r="H880" s="2" t="s">
        <v>13</v>
      </c>
      <c r="I880" s="2" t="s">
        <v>38</v>
      </c>
      <c r="J880" s="2" t="s">
        <v>14</v>
      </c>
      <c r="K880" s="2" t="s">
        <v>11</v>
      </c>
    </row>
    <row r="881" spans="1:11" x14ac:dyDescent="0.35">
      <c r="A881" s="2" t="s">
        <v>594</v>
      </c>
      <c r="B881" s="2" t="s">
        <v>596</v>
      </c>
      <c r="C881" s="2" t="s">
        <v>133</v>
      </c>
      <c r="D881" s="2" t="s">
        <v>16</v>
      </c>
      <c r="E881">
        <v>403</v>
      </c>
      <c r="F881" s="2" t="s">
        <v>10</v>
      </c>
      <c r="G881" s="2" t="s">
        <v>23</v>
      </c>
      <c r="H881" s="2" t="s">
        <v>13</v>
      </c>
      <c r="I881" s="2" t="s">
        <v>18</v>
      </c>
      <c r="J881" s="2" t="s">
        <v>14</v>
      </c>
      <c r="K881" s="2" t="s">
        <v>11</v>
      </c>
    </row>
    <row r="882" spans="1:11" x14ac:dyDescent="0.35">
      <c r="A882" s="2" t="s">
        <v>594</v>
      </c>
      <c r="B882" s="2" t="s">
        <v>596</v>
      </c>
      <c r="C882" s="2" t="s">
        <v>86</v>
      </c>
      <c r="D882" s="2" t="s">
        <v>16</v>
      </c>
      <c r="E882">
        <v>346</v>
      </c>
      <c r="F882" s="2" t="s">
        <v>10</v>
      </c>
      <c r="G882" s="2" t="s">
        <v>23</v>
      </c>
      <c r="H882" s="2" t="s">
        <v>13</v>
      </c>
      <c r="I882" s="2" t="s">
        <v>18</v>
      </c>
      <c r="J882" s="2" t="s">
        <v>14</v>
      </c>
      <c r="K882" s="2" t="s">
        <v>11</v>
      </c>
    </row>
    <row r="883" spans="1:11" x14ac:dyDescent="0.35">
      <c r="A883" s="2" t="s">
        <v>594</v>
      </c>
      <c r="B883" s="2" t="s">
        <v>596</v>
      </c>
      <c r="C883" s="2" t="s">
        <v>134</v>
      </c>
      <c r="D883" s="2" t="s">
        <v>16</v>
      </c>
      <c r="E883">
        <v>316</v>
      </c>
      <c r="F883" s="2" t="s">
        <v>10</v>
      </c>
      <c r="G883" s="2" t="s">
        <v>23</v>
      </c>
      <c r="H883" s="2" t="s">
        <v>13</v>
      </c>
      <c r="I883" s="2" t="s">
        <v>18</v>
      </c>
      <c r="J883" s="2" t="s">
        <v>14</v>
      </c>
      <c r="K883" s="2" t="s">
        <v>11</v>
      </c>
    </row>
    <row r="884" spans="1:11" x14ac:dyDescent="0.35">
      <c r="A884" s="2" t="s">
        <v>594</v>
      </c>
      <c r="B884" s="2" t="s">
        <v>596</v>
      </c>
      <c r="C884" s="2" t="s">
        <v>126</v>
      </c>
      <c r="D884" s="2" t="s">
        <v>16</v>
      </c>
      <c r="E884">
        <v>251</v>
      </c>
      <c r="F884" s="2" t="s">
        <v>10</v>
      </c>
      <c r="G884" s="2" t="s">
        <v>23</v>
      </c>
      <c r="H884" s="2" t="s">
        <v>13</v>
      </c>
      <c r="I884" s="2" t="s">
        <v>18</v>
      </c>
      <c r="J884" s="2" t="s">
        <v>14</v>
      </c>
      <c r="K884" s="2" t="s">
        <v>11</v>
      </c>
    </row>
    <row r="885" spans="1:11" x14ac:dyDescent="0.35">
      <c r="A885" s="2" t="s">
        <v>594</v>
      </c>
      <c r="B885" s="2" t="s">
        <v>596</v>
      </c>
      <c r="C885" s="2" t="s">
        <v>481</v>
      </c>
      <c r="D885" s="2" t="s">
        <v>16</v>
      </c>
      <c r="E885">
        <v>88</v>
      </c>
      <c r="F885" s="2" t="s">
        <v>10</v>
      </c>
      <c r="G885" s="2" t="s">
        <v>23</v>
      </c>
      <c r="H885" s="2" t="s">
        <v>13</v>
      </c>
      <c r="I885" s="2" t="s">
        <v>18</v>
      </c>
      <c r="J885" s="2" t="s">
        <v>14</v>
      </c>
      <c r="K885" s="2" t="s">
        <v>11</v>
      </c>
    </row>
    <row r="886" spans="1:11" x14ac:dyDescent="0.35">
      <c r="A886" s="2" t="s">
        <v>594</v>
      </c>
      <c r="B886" s="2" t="s">
        <v>596</v>
      </c>
      <c r="C886" s="2" t="s">
        <v>599</v>
      </c>
      <c r="D886" s="2" t="s">
        <v>16</v>
      </c>
      <c r="E886">
        <v>128</v>
      </c>
      <c r="F886" s="2" t="s">
        <v>10</v>
      </c>
      <c r="G886" s="2" t="s">
        <v>12</v>
      </c>
      <c r="H886" s="2" t="s">
        <v>13</v>
      </c>
      <c r="I886" s="2" t="s">
        <v>22</v>
      </c>
      <c r="J886" s="2" t="s">
        <v>14</v>
      </c>
      <c r="K886" s="2" t="s">
        <v>11</v>
      </c>
    </row>
    <row r="887" spans="1:11" x14ac:dyDescent="0.35">
      <c r="A887" s="2" t="s">
        <v>594</v>
      </c>
      <c r="B887" s="2" t="s">
        <v>596</v>
      </c>
      <c r="C887" s="2" t="s">
        <v>599</v>
      </c>
      <c r="D887" s="2" t="s">
        <v>16</v>
      </c>
      <c r="E887">
        <v>181</v>
      </c>
      <c r="F887" s="2" t="s">
        <v>10</v>
      </c>
      <c r="G887" s="2" t="s">
        <v>12</v>
      </c>
      <c r="H887" s="2" t="s">
        <v>13</v>
      </c>
      <c r="I887" s="2" t="s">
        <v>38</v>
      </c>
      <c r="J887" s="2" t="s">
        <v>14</v>
      </c>
      <c r="K887" s="2" t="s">
        <v>11</v>
      </c>
    </row>
    <row r="888" spans="1:11" x14ac:dyDescent="0.35">
      <c r="A888" s="2" t="s">
        <v>594</v>
      </c>
      <c r="B888" s="2" t="s">
        <v>596</v>
      </c>
      <c r="C888" s="2" t="s">
        <v>597</v>
      </c>
      <c r="D888" s="2" t="s">
        <v>16</v>
      </c>
      <c r="E888">
        <v>115</v>
      </c>
      <c r="F888" s="2" t="s">
        <v>10</v>
      </c>
      <c r="G888" s="2" t="s">
        <v>13</v>
      </c>
      <c r="H888" s="2" t="s">
        <v>13</v>
      </c>
      <c r="I888" s="2" t="s">
        <v>38</v>
      </c>
      <c r="J888" s="2" t="s">
        <v>14</v>
      </c>
      <c r="K888" s="2" t="s">
        <v>11</v>
      </c>
    </row>
    <row r="889" spans="1:11" x14ac:dyDescent="0.35">
      <c r="A889" s="2" t="s">
        <v>594</v>
      </c>
      <c r="B889" s="2" t="s">
        <v>596</v>
      </c>
      <c r="C889" s="2" t="s">
        <v>560</v>
      </c>
      <c r="D889" s="2" t="s">
        <v>16</v>
      </c>
      <c r="E889">
        <v>80</v>
      </c>
      <c r="F889" s="2" t="s">
        <v>10</v>
      </c>
      <c r="G889" s="2" t="s">
        <v>13</v>
      </c>
      <c r="H889" s="2" t="s">
        <v>13</v>
      </c>
      <c r="I889" s="2" t="s">
        <v>38</v>
      </c>
      <c r="J889" s="2" t="s">
        <v>14</v>
      </c>
      <c r="K889" s="2" t="s">
        <v>11</v>
      </c>
    </row>
    <row r="890" spans="1:11" x14ac:dyDescent="0.35">
      <c r="A890" s="2" t="s">
        <v>594</v>
      </c>
      <c r="B890" s="2" t="s">
        <v>596</v>
      </c>
      <c r="C890" s="2" t="s">
        <v>595</v>
      </c>
      <c r="D890" s="2" t="s">
        <v>16</v>
      </c>
      <c r="E890">
        <v>80</v>
      </c>
      <c r="F890" s="2" t="s">
        <v>10</v>
      </c>
      <c r="G890" s="2" t="s">
        <v>13</v>
      </c>
      <c r="H890" s="2" t="s">
        <v>13</v>
      </c>
      <c r="I890" s="2" t="s">
        <v>38</v>
      </c>
      <c r="J890" s="2" t="s">
        <v>14</v>
      </c>
      <c r="K890" s="2" t="s">
        <v>11</v>
      </c>
    </row>
    <row r="891" spans="1:11" x14ac:dyDescent="0.35">
      <c r="A891" s="2" t="s">
        <v>594</v>
      </c>
      <c r="B891" s="2" t="s">
        <v>596</v>
      </c>
      <c r="C891" s="2" t="s">
        <v>598</v>
      </c>
      <c r="D891" s="2" t="s">
        <v>16</v>
      </c>
      <c r="E891">
        <v>100</v>
      </c>
      <c r="F891" s="2" t="s">
        <v>10</v>
      </c>
      <c r="G891" s="2" t="s">
        <v>13</v>
      </c>
      <c r="H891" s="2" t="s">
        <v>13</v>
      </c>
      <c r="I891" s="2" t="s">
        <v>38</v>
      </c>
      <c r="J891" s="2" t="s">
        <v>261</v>
      </c>
      <c r="K891" s="2" t="s">
        <v>11</v>
      </c>
    </row>
    <row r="892" spans="1:11" x14ac:dyDescent="0.35">
      <c r="A892" s="2" t="s">
        <v>594</v>
      </c>
      <c r="B892" s="2" t="s">
        <v>596</v>
      </c>
      <c r="C892" s="2" t="s">
        <v>217</v>
      </c>
      <c r="D892" s="2" t="s">
        <v>16</v>
      </c>
      <c r="E892">
        <v>161</v>
      </c>
      <c r="F892" s="2" t="s">
        <v>10</v>
      </c>
      <c r="G892" s="2" t="s">
        <v>13</v>
      </c>
      <c r="H892" s="2" t="s">
        <v>13</v>
      </c>
      <c r="I892" s="2" t="s">
        <v>38</v>
      </c>
      <c r="J892" s="2" t="s">
        <v>14</v>
      </c>
      <c r="K892" s="2" t="s">
        <v>11</v>
      </c>
    </row>
    <row r="893" spans="1:11" x14ac:dyDescent="0.35">
      <c r="A893" s="2" t="s">
        <v>256</v>
      </c>
      <c r="B893" s="2" t="s">
        <v>265</v>
      </c>
      <c r="C893" s="2" t="s">
        <v>73</v>
      </c>
      <c r="D893" s="2" t="s">
        <v>16</v>
      </c>
      <c r="E893">
        <v>522</v>
      </c>
      <c r="F893" s="2" t="s">
        <v>11</v>
      </c>
      <c r="G893" s="2" t="s">
        <v>23</v>
      </c>
      <c r="H893" s="2" t="s">
        <v>10</v>
      </c>
      <c r="I893" s="2" t="s">
        <v>18</v>
      </c>
      <c r="J893" s="2" t="s">
        <v>14</v>
      </c>
      <c r="K893" s="2" t="s">
        <v>11</v>
      </c>
    </row>
    <row r="894" spans="1:11" x14ac:dyDescent="0.35">
      <c r="A894" s="2" t="s">
        <v>256</v>
      </c>
      <c r="B894" s="2" t="s">
        <v>265</v>
      </c>
      <c r="C894" s="2" t="s">
        <v>54</v>
      </c>
      <c r="D894" s="2" t="s">
        <v>16</v>
      </c>
      <c r="E894">
        <v>366</v>
      </c>
      <c r="F894" s="2" t="s">
        <v>11</v>
      </c>
      <c r="G894" s="2" t="s">
        <v>23</v>
      </c>
      <c r="H894" s="2" t="s">
        <v>10</v>
      </c>
      <c r="I894" s="2" t="s">
        <v>18</v>
      </c>
      <c r="J894" s="2" t="s">
        <v>14</v>
      </c>
      <c r="K894" s="2" t="s">
        <v>11</v>
      </c>
    </row>
    <row r="895" spans="1:11" x14ac:dyDescent="0.35">
      <c r="A895" s="2" t="s">
        <v>256</v>
      </c>
      <c r="B895" s="2" t="s">
        <v>265</v>
      </c>
      <c r="C895" s="2" t="s">
        <v>50</v>
      </c>
      <c r="D895" s="2" t="s">
        <v>16</v>
      </c>
      <c r="E895">
        <v>330</v>
      </c>
      <c r="F895" s="2" t="s">
        <v>10</v>
      </c>
      <c r="G895" s="2" t="s">
        <v>23</v>
      </c>
      <c r="H895" s="2" t="s">
        <v>10</v>
      </c>
      <c r="I895" s="2" t="s">
        <v>38</v>
      </c>
      <c r="J895" s="2" t="s">
        <v>14</v>
      </c>
      <c r="K895" s="2" t="s">
        <v>11</v>
      </c>
    </row>
    <row r="896" spans="1:11" x14ac:dyDescent="0.35">
      <c r="A896" s="2" t="s">
        <v>256</v>
      </c>
      <c r="B896" s="2" t="s">
        <v>265</v>
      </c>
      <c r="C896" s="2" t="s">
        <v>235</v>
      </c>
      <c r="D896" s="2" t="s">
        <v>16</v>
      </c>
      <c r="E896">
        <v>97</v>
      </c>
      <c r="F896" s="2" t="s">
        <v>10</v>
      </c>
      <c r="G896" s="2" t="s">
        <v>23</v>
      </c>
      <c r="H896" s="2" t="s">
        <v>10</v>
      </c>
      <c r="I896" s="2" t="s">
        <v>18</v>
      </c>
      <c r="J896" s="2" t="s">
        <v>14</v>
      </c>
      <c r="K896" s="2" t="s">
        <v>11</v>
      </c>
    </row>
    <row r="897" spans="1:13" x14ac:dyDescent="0.35">
      <c r="A897" s="2" t="s">
        <v>256</v>
      </c>
      <c r="B897" s="2" t="s">
        <v>265</v>
      </c>
      <c r="C897" s="2" t="s">
        <v>266</v>
      </c>
      <c r="D897" s="2" t="s">
        <v>16</v>
      </c>
      <c r="E897">
        <v>210</v>
      </c>
      <c r="F897" s="2" t="s">
        <v>11</v>
      </c>
      <c r="G897" s="2" t="s">
        <v>13</v>
      </c>
      <c r="H897" s="2" t="s">
        <v>10</v>
      </c>
      <c r="I897" s="2" t="s">
        <v>38</v>
      </c>
      <c r="J897" s="2" t="s">
        <v>1116</v>
      </c>
      <c r="K897" s="2" t="s">
        <v>11</v>
      </c>
    </row>
    <row r="898" spans="1:13" x14ac:dyDescent="0.35">
      <c r="A898" s="2" t="s">
        <v>256</v>
      </c>
      <c r="B898" s="2" t="s">
        <v>265</v>
      </c>
      <c r="C898" s="2" t="s">
        <v>45</v>
      </c>
      <c r="D898" s="2" t="s">
        <v>16</v>
      </c>
      <c r="E898">
        <v>210</v>
      </c>
      <c r="F898" s="2" t="s">
        <v>11</v>
      </c>
      <c r="G898" s="2" t="s">
        <v>23</v>
      </c>
      <c r="H898" s="2" t="s">
        <v>10</v>
      </c>
      <c r="I898" s="2" t="s">
        <v>18</v>
      </c>
      <c r="J898" s="2" t="s">
        <v>1116</v>
      </c>
      <c r="K898" s="2" t="s">
        <v>11</v>
      </c>
    </row>
    <row r="899" spans="1:13" x14ac:dyDescent="0.35">
      <c r="A899" s="2" t="s">
        <v>638</v>
      </c>
      <c r="B899" s="2" t="s">
        <v>642</v>
      </c>
      <c r="C899" s="2" t="s">
        <v>597</v>
      </c>
      <c r="D899" s="2" t="s">
        <v>16</v>
      </c>
      <c r="E899">
        <v>258</v>
      </c>
      <c r="F899" s="2" t="s">
        <v>13</v>
      </c>
      <c r="G899" s="2" t="s">
        <v>13</v>
      </c>
      <c r="H899" s="2" t="s">
        <v>13</v>
      </c>
      <c r="I899" s="2" t="s">
        <v>38</v>
      </c>
      <c r="J899" s="2" t="s">
        <v>1116</v>
      </c>
      <c r="K899" s="2" t="s">
        <v>10</v>
      </c>
    </row>
    <row r="900" spans="1:13" x14ac:dyDescent="0.35">
      <c r="A900" s="2" t="s">
        <v>374</v>
      </c>
      <c r="B900" s="2" t="s">
        <v>376</v>
      </c>
      <c r="C900" s="2" t="s">
        <v>375</v>
      </c>
      <c r="D900" s="2" t="s">
        <v>16</v>
      </c>
      <c r="E900">
        <v>189</v>
      </c>
      <c r="F900" s="2" t="s">
        <v>11</v>
      </c>
      <c r="G900" s="2" t="s">
        <v>13</v>
      </c>
      <c r="H900" s="2" t="s">
        <v>13</v>
      </c>
      <c r="I900" s="2" t="s">
        <v>38</v>
      </c>
      <c r="J900" s="2" t="s">
        <v>1116</v>
      </c>
      <c r="K900" s="2" t="s">
        <v>11</v>
      </c>
    </row>
    <row r="901" spans="1:13" x14ac:dyDescent="0.35">
      <c r="A901" s="2" t="s">
        <v>374</v>
      </c>
      <c r="B901" s="2" t="s">
        <v>376</v>
      </c>
      <c r="C901" s="2" t="s">
        <v>133</v>
      </c>
      <c r="D901" s="2" t="s">
        <v>16</v>
      </c>
      <c r="E901">
        <v>75</v>
      </c>
      <c r="F901" s="2" t="s">
        <v>11</v>
      </c>
      <c r="G901" s="2" t="s">
        <v>13</v>
      </c>
      <c r="H901" s="2" t="s">
        <v>13</v>
      </c>
      <c r="I901" s="2" t="s">
        <v>38</v>
      </c>
      <c r="J901" s="2" t="s">
        <v>1116</v>
      </c>
      <c r="K901" s="2" t="s">
        <v>11</v>
      </c>
    </row>
    <row r="902" spans="1:13" x14ac:dyDescent="0.35">
      <c r="A902" s="2" t="s">
        <v>111</v>
      </c>
      <c r="B902" s="2" t="s">
        <v>113</v>
      </c>
      <c r="C902" s="85" t="s">
        <v>19</v>
      </c>
      <c r="D902" s="2" t="s">
        <v>35</v>
      </c>
      <c r="E902">
        <v>236</v>
      </c>
      <c r="F902" s="2" t="s">
        <v>10</v>
      </c>
      <c r="G902" s="2" t="s">
        <v>23</v>
      </c>
      <c r="H902" s="2" t="s">
        <v>13</v>
      </c>
      <c r="I902" s="2" t="s">
        <v>18</v>
      </c>
      <c r="J902" s="2" t="s">
        <v>14</v>
      </c>
      <c r="K902" s="2" t="s">
        <v>11</v>
      </c>
      <c r="M902" s="2" t="s">
        <v>1008</v>
      </c>
    </row>
    <row r="903" spans="1:13" x14ac:dyDescent="0.35">
      <c r="A903" s="2" t="s">
        <v>111</v>
      </c>
      <c r="B903" s="2" t="s">
        <v>113</v>
      </c>
      <c r="C903" s="85" t="s">
        <v>9</v>
      </c>
      <c r="D903" s="2" t="s">
        <v>35</v>
      </c>
      <c r="E903">
        <v>229</v>
      </c>
      <c r="F903" s="2" t="s">
        <v>11</v>
      </c>
      <c r="G903" s="2" t="s">
        <v>23</v>
      </c>
      <c r="H903" s="2" t="s">
        <v>13</v>
      </c>
      <c r="I903" s="2" t="s">
        <v>18</v>
      </c>
      <c r="J903" s="2" t="s">
        <v>14</v>
      </c>
      <c r="K903" s="2" t="s">
        <v>11</v>
      </c>
      <c r="M903" s="2" t="s">
        <v>1008</v>
      </c>
    </row>
    <row r="904" spans="1:13" x14ac:dyDescent="0.35">
      <c r="A904" s="2" t="s">
        <v>111</v>
      </c>
      <c r="B904" s="2" t="s">
        <v>113</v>
      </c>
      <c r="C904" s="85" t="s">
        <v>133</v>
      </c>
      <c r="D904" s="2" t="s">
        <v>16</v>
      </c>
      <c r="E904">
        <v>613</v>
      </c>
      <c r="F904" s="2" t="s">
        <v>10</v>
      </c>
      <c r="G904" s="2" t="s">
        <v>23</v>
      </c>
      <c r="H904" s="2" t="s">
        <v>13</v>
      </c>
      <c r="I904" s="2" t="s">
        <v>18</v>
      </c>
      <c r="J904" s="2" t="s">
        <v>14</v>
      </c>
      <c r="K904" s="2" t="s">
        <v>11</v>
      </c>
      <c r="M904" s="2" t="s">
        <v>1008</v>
      </c>
    </row>
    <row r="905" spans="1:13" x14ac:dyDescent="0.35">
      <c r="A905" s="2" t="s">
        <v>111</v>
      </c>
      <c r="B905" s="2" t="s">
        <v>113</v>
      </c>
      <c r="C905" s="85" t="s">
        <v>132</v>
      </c>
      <c r="D905" s="2" t="s">
        <v>16</v>
      </c>
      <c r="E905">
        <v>662</v>
      </c>
      <c r="F905" s="2" t="s">
        <v>10</v>
      </c>
      <c r="G905" s="2" t="s">
        <v>23</v>
      </c>
      <c r="H905" s="2" t="s">
        <v>13</v>
      </c>
      <c r="I905" s="2" t="s">
        <v>18</v>
      </c>
      <c r="J905" s="2" t="s">
        <v>14</v>
      </c>
      <c r="K905" s="2" t="s">
        <v>11</v>
      </c>
      <c r="M905" s="2" t="s">
        <v>1008</v>
      </c>
    </row>
    <row r="906" spans="1:13" x14ac:dyDescent="0.35">
      <c r="A906" s="2" t="s">
        <v>111</v>
      </c>
      <c r="B906" s="2" t="s">
        <v>113</v>
      </c>
      <c r="C906" s="85" t="s">
        <v>86</v>
      </c>
      <c r="D906" s="2" t="s">
        <v>16</v>
      </c>
      <c r="E906">
        <v>437</v>
      </c>
      <c r="F906" s="2" t="s">
        <v>10</v>
      </c>
      <c r="G906" s="2" t="s">
        <v>23</v>
      </c>
      <c r="H906" s="2" t="s">
        <v>13</v>
      </c>
      <c r="I906" s="2" t="s">
        <v>56</v>
      </c>
      <c r="J906" s="2" t="s">
        <v>14</v>
      </c>
      <c r="K906" s="2" t="s">
        <v>11</v>
      </c>
      <c r="M906" s="2" t="s">
        <v>1008</v>
      </c>
    </row>
    <row r="907" spans="1:13" x14ac:dyDescent="0.35">
      <c r="A907" s="2" t="s">
        <v>111</v>
      </c>
      <c r="B907" s="2" t="s">
        <v>113</v>
      </c>
      <c r="C907" s="85" t="s">
        <v>134</v>
      </c>
      <c r="D907" s="2" t="s">
        <v>16</v>
      </c>
      <c r="E907">
        <v>435</v>
      </c>
      <c r="F907" s="2" t="s">
        <v>10</v>
      </c>
      <c r="G907" s="2" t="s">
        <v>23</v>
      </c>
      <c r="H907" s="2" t="s">
        <v>13</v>
      </c>
      <c r="I907" s="2" t="s">
        <v>18</v>
      </c>
      <c r="J907" s="2" t="s">
        <v>14</v>
      </c>
      <c r="K907" s="2" t="s">
        <v>11</v>
      </c>
      <c r="M907" s="2" t="s">
        <v>1008</v>
      </c>
    </row>
    <row r="908" spans="1:13" x14ac:dyDescent="0.35">
      <c r="A908" s="2" t="s">
        <v>111</v>
      </c>
      <c r="B908" s="2" t="s">
        <v>113</v>
      </c>
      <c r="C908" s="85" t="s">
        <v>135</v>
      </c>
      <c r="D908" s="2" t="s">
        <v>16</v>
      </c>
      <c r="E908">
        <v>148</v>
      </c>
      <c r="F908" s="2" t="s">
        <v>10</v>
      </c>
      <c r="G908" s="2" t="s">
        <v>23</v>
      </c>
      <c r="H908" s="2" t="s">
        <v>13</v>
      </c>
      <c r="I908" s="2" t="s">
        <v>38</v>
      </c>
      <c r="J908" s="2" t="s">
        <v>14</v>
      </c>
      <c r="K908" s="2" t="s">
        <v>11</v>
      </c>
      <c r="M908" s="2" t="s">
        <v>1008</v>
      </c>
    </row>
    <row r="909" spans="1:13" x14ac:dyDescent="0.35">
      <c r="A909" s="2" t="s">
        <v>111</v>
      </c>
      <c r="B909" s="2" t="s">
        <v>113</v>
      </c>
      <c r="C909" s="85" t="s">
        <v>126</v>
      </c>
      <c r="D909" s="2" t="s">
        <v>16</v>
      </c>
      <c r="E909">
        <v>391</v>
      </c>
      <c r="F909" s="2" t="s">
        <v>10</v>
      </c>
      <c r="G909" s="2" t="s">
        <v>23</v>
      </c>
      <c r="H909" s="2" t="s">
        <v>13</v>
      </c>
      <c r="I909" s="2" t="s">
        <v>18</v>
      </c>
      <c r="J909" s="2" t="s">
        <v>14</v>
      </c>
      <c r="K909" s="2" t="s">
        <v>11</v>
      </c>
      <c r="M909" s="2" t="s">
        <v>1008</v>
      </c>
    </row>
    <row r="910" spans="1:13" x14ac:dyDescent="0.35">
      <c r="A910" s="2" t="s">
        <v>111</v>
      </c>
      <c r="B910" s="2" t="s">
        <v>113</v>
      </c>
      <c r="C910" s="85" t="s">
        <v>128</v>
      </c>
      <c r="D910" s="2" t="s">
        <v>16</v>
      </c>
      <c r="E910">
        <v>297</v>
      </c>
      <c r="F910" s="2" t="s">
        <v>10</v>
      </c>
      <c r="G910" s="2" t="s">
        <v>23</v>
      </c>
      <c r="H910" s="2" t="s">
        <v>13</v>
      </c>
      <c r="I910" s="2" t="s">
        <v>18</v>
      </c>
      <c r="J910" s="2" t="s">
        <v>14</v>
      </c>
      <c r="K910" s="2" t="s">
        <v>11</v>
      </c>
      <c r="M910" s="2" t="s">
        <v>1008</v>
      </c>
    </row>
    <row r="911" spans="1:13" x14ac:dyDescent="0.35">
      <c r="A911" s="2" t="s">
        <v>111</v>
      </c>
      <c r="B911" s="2" t="s">
        <v>113</v>
      </c>
      <c r="C911" s="85" t="s">
        <v>129</v>
      </c>
      <c r="D911" s="2" t="s">
        <v>16</v>
      </c>
      <c r="E911">
        <v>290</v>
      </c>
      <c r="F911" s="2" t="s">
        <v>10</v>
      </c>
      <c r="G911" s="2" t="s">
        <v>23</v>
      </c>
      <c r="H911" s="2" t="s">
        <v>13</v>
      </c>
      <c r="I911" s="2" t="s">
        <v>18</v>
      </c>
      <c r="J911" s="2" t="s">
        <v>14</v>
      </c>
      <c r="K911" s="2" t="s">
        <v>11</v>
      </c>
      <c r="M911" s="2" t="s">
        <v>1008</v>
      </c>
    </row>
    <row r="912" spans="1:13" x14ac:dyDescent="0.35">
      <c r="A912" s="2" t="s">
        <v>111</v>
      </c>
      <c r="B912" s="2" t="s">
        <v>113</v>
      </c>
      <c r="C912" s="85" t="s">
        <v>127</v>
      </c>
      <c r="D912" s="2" t="s">
        <v>16</v>
      </c>
      <c r="E912">
        <v>322</v>
      </c>
      <c r="F912" s="2" t="s">
        <v>10</v>
      </c>
      <c r="G912" s="2" t="s">
        <v>23</v>
      </c>
      <c r="H912" s="2" t="s">
        <v>13</v>
      </c>
      <c r="I912" s="2" t="s">
        <v>18</v>
      </c>
      <c r="J912" s="2" t="s">
        <v>14</v>
      </c>
      <c r="K912" s="2" t="s">
        <v>11</v>
      </c>
      <c r="M912" s="2" t="s">
        <v>1008</v>
      </c>
    </row>
    <row r="913" spans="1:13" x14ac:dyDescent="0.35">
      <c r="A913" s="2" t="s">
        <v>111</v>
      </c>
      <c r="B913" s="2" t="s">
        <v>113</v>
      </c>
      <c r="C913" s="85" t="s">
        <v>130</v>
      </c>
      <c r="D913" s="2" t="s">
        <v>16</v>
      </c>
      <c r="E913">
        <v>262</v>
      </c>
      <c r="F913" s="2" t="s">
        <v>10</v>
      </c>
      <c r="G913" s="2" t="s">
        <v>23</v>
      </c>
      <c r="H913" s="2" t="s">
        <v>13</v>
      </c>
      <c r="I913" s="2" t="s">
        <v>18</v>
      </c>
      <c r="J913" s="2" t="s">
        <v>14</v>
      </c>
      <c r="K913" s="2" t="s">
        <v>11</v>
      </c>
      <c r="M913" s="2" t="s">
        <v>1008</v>
      </c>
    </row>
    <row r="914" spans="1:13" x14ac:dyDescent="0.35">
      <c r="A914" s="2" t="s">
        <v>111</v>
      </c>
      <c r="B914" s="2" t="s">
        <v>113</v>
      </c>
      <c r="C914" s="85" t="s">
        <v>131</v>
      </c>
      <c r="D914" s="2" t="s">
        <v>16</v>
      </c>
      <c r="E914">
        <v>267</v>
      </c>
      <c r="F914" s="2" t="s">
        <v>10</v>
      </c>
      <c r="G914" s="2" t="s">
        <v>23</v>
      </c>
      <c r="H914" s="2" t="s">
        <v>13</v>
      </c>
      <c r="I914" s="2" t="s">
        <v>18</v>
      </c>
      <c r="J914" s="2" t="s">
        <v>14</v>
      </c>
      <c r="K914" s="2" t="s">
        <v>11</v>
      </c>
      <c r="M914" s="2" t="s">
        <v>1008</v>
      </c>
    </row>
    <row r="915" spans="1:13" x14ac:dyDescent="0.35">
      <c r="A915" s="2" t="s">
        <v>111</v>
      </c>
      <c r="B915" s="2" t="s">
        <v>113</v>
      </c>
      <c r="C915" s="2" t="s">
        <v>139</v>
      </c>
      <c r="D915" s="2" t="s">
        <v>16</v>
      </c>
      <c r="E915">
        <v>143</v>
      </c>
      <c r="F915" s="2" t="s">
        <v>10</v>
      </c>
      <c r="G915" s="2" t="s">
        <v>23</v>
      </c>
      <c r="H915" s="2" t="s">
        <v>10</v>
      </c>
      <c r="I915" s="2" t="s">
        <v>18</v>
      </c>
      <c r="J915" s="2" t="s">
        <v>20</v>
      </c>
      <c r="K915" s="2" t="s">
        <v>11</v>
      </c>
    </row>
    <row r="916" spans="1:13" x14ac:dyDescent="0.35">
      <c r="A916" s="2" t="s">
        <v>111</v>
      </c>
      <c r="B916" s="2" t="s">
        <v>113</v>
      </c>
      <c r="C916" s="2" t="s">
        <v>140</v>
      </c>
      <c r="D916" s="2" t="s">
        <v>16</v>
      </c>
      <c r="E916">
        <v>270</v>
      </c>
      <c r="F916" s="2" t="s">
        <v>11</v>
      </c>
      <c r="G916" s="2" t="s">
        <v>23</v>
      </c>
      <c r="H916" s="2" t="s">
        <v>10</v>
      </c>
      <c r="I916" s="2" t="s">
        <v>38</v>
      </c>
      <c r="J916" s="2" t="s">
        <v>14</v>
      </c>
      <c r="K916" s="2" t="s">
        <v>11</v>
      </c>
    </row>
    <row r="917" spans="1:13" x14ac:dyDescent="0.35">
      <c r="A917" s="2" t="s">
        <v>111</v>
      </c>
      <c r="B917" s="2" t="s">
        <v>113</v>
      </c>
      <c r="C917" s="2" t="s">
        <v>141</v>
      </c>
      <c r="D917" s="2" t="s">
        <v>16</v>
      </c>
      <c r="E917">
        <v>397</v>
      </c>
      <c r="F917" s="2" t="s">
        <v>11</v>
      </c>
      <c r="G917" s="2" t="s">
        <v>23</v>
      </c>
      <c r="H917" s="2" t="s">
        <v>13</v>
      </c>
      <c r="I917" s="2" t="s">
        <v>38</v>
      </c>
      <c r="J917" s="2" t="s">
        <v>14</v>
      </c>
      <c r="K917" s="2" t="s">
        <v>11</v>
      </c>
    </row>
    <row r="918" spans="1:13" x14ac:dyDescent="0.35">
      <c r="A918" s="2" t="s">
        <v>111</v>
      </c>
      <c r="B918" s="2" t="s">
        <v>113</v>
      </c>
      <c r="C918" s="85" t="s">
        <v>125</v>
      </c>
      <c r="D918" s="2" t="s">
        <v>16</v>
      </c>
      <c r="E918">
        <v>104</v>
      </c>
      <c r="F918" s="2" t="s">
        <v>10</v>
      </c>
      <c r="G918" s="2" t="s">
        <v>23</v>
      </c>
      <c r="H918" s="2" t="s">
        <v>13</v>
      </c>
      <c r="I918" s="2" t="s">
        <v>56</v>
      </c>
      <c r="J918" s="2" t="s">
        <v>14</v>
      </c>
      <c r="K918" s="2" t="s">
        <v>11</v>
      </c>
      <c r="M918" s="2" t="s">
        <v>1008</v>
      </c>
    </row>
    <row r="919" spans="1:13" x14ac:dyDescent="0.35">
      <c r="A919" s="2" t="s">
        <v>111</v>
      </c>
      <c r="B919" s="2" t="s">
        <v>113</v>
      </c>
      <c r="C919" s="85" t="s">
        <v>117</v>
      </c>
      <c r="D919" s="2" t="s">
        <v>16</v>
      </c>
      <c r="E919">
        <v>212</v>
      </c>
      <c r="F919" s="2" t="s">
        <v>10</v>
      </c>
      <c r="G919" s="2" t="s">
        <v>23</v>
      </c>
      <c r="H919" s="2" t="s">
        <v>10</v>
      </c>
      <c r="I919" s="2" t="s">
        <v>22</v>
      </c>
      <c r="J919" s="2" t="s">
        <v>14</v>
      </c>
      <c r="K919" s="2" t="s">
        <v>11</v>
      </c>
      <c r="M919" s="2" t="s">
        <v>1008</v>
      </c>
    </row>
    <row r="920" spans="1:13" x14ac:dyDescent="0.35">
      <c r="A920" s="2" t="s">
        <v>111</v>
      </c>
      <c r="B920" s="2" t="s">
        <v>113</v>
      </c>
      <c r="C920" s="85" t="s">
        <v>116</v>
      </c>
      <c r="D920" s="2" t="s">
        <v>16</v>
      </c>
      <c r="E920">
        <v>222</v>
      </c>
      <c r="F920" s="2" t="s">
        <v>10</v>
      </c>
      <c r="G920" s="2" t="s">
        <v>23</v>
      </c>
      <c r="H920" s="2" t="s">
        <v>13</v>
      </c>
      <c r="I920" s="2" t="s">
        <v>22</v>
      </c>
      <c r="J920" s="2" t="s">
        <v>14</v>
      </c>
      <c r="K920" s="2" t="s">
        <v>11</v>
      </c>
      <c r="M920" s="2" t="s">
        <v>1008</v>
      </c>
    </row>
    <row r="921" spans="1:13" x14ac:dyDescent="0.35">
      <c r="A921" s="2" t="s">
        <v>111</v>
      </c>
      <c r="B921" s="2" t="s">
        <v>113</v>
      </c>
      <c r="C921" s="85" t="s">
        <v>115</v>
      </c>
      <c r="D921" s="2" t="s">
        <v>16</v>
      </c>
      <c r="E921">
        <v>243</v>
      </c>
      <c r="F921" s="2" t="s">
        <v>10</v>
      </c>
      <c r="G921" s="2" t="s">
        <v>23</v>
      </c>
      <c r="H921" s="2" t="s">
        <v>10</v>
      </c>
      <c r="I921" s="2" t="s">
        <v>22</v>
      </c>
      <c r="J921" s="2" t="s">
        <v>14</v>
      </c>
      <c r="K921" s="2" t="s">
        <v>11</v>
      </c>
      <c r="M921" s="2" t="s">
        <v>1008</v>
      </c>
    </row>
    <row r="922" spans="1:13" x14ac:dyDescent="0.35">
      <c r="A922" s="2" t="s">
        <v>111</v>
      </c>
      <c r="B922" s="2" t="s">
        <v>113</v>
      </c>
      <c r="C922" s="85" t="s">
        <v>114</v>
      </c>
      <c r="D922" s="2" t="s">
        <v>16</v>
      </c>
      <c r="E922">
        <v>234</v>
      </c>
      <c r="F922" s="2" t="s">
        <v>10</v>
      </c>
      <c r="G922" s="2" t="s">
        <v>23</v>
      </c>
      <c r="H922" s="2" t="s">
        <v>10</v>
      </c>
      <c r="I922" s="2" t="s">
        <v>22</v>
      </c>
      <c r="J922" s="2" t="s">
        <v>14</v>
      </c>
      <c r="K922" s="2" t="s">
        <v>11</v>
      </c>
      <c r="M922" s="2" t="s">
        <v>1008</v>
      </c>
    </row>
    <row r="923" spans="1:13" x14ac:dyDescent="0.35">
      <c r="A923" s="2" t="s">
        <v>111</v>
      </c>
      <c r="B923" s="2" t="s">
        <v>113</v>
      </c>
      <c r="C923" s="85" t="s">
        <v>112</v>
      </c>
      <c r="D923" s="2" t="s">
        <v>16</v>
      </c>
      <c r="E923">
        <v>244</v>
      </c>
      <c r="F923" s="2" t="s">
        <v>10</v>
      </c>
      <c r="G923" s="2" t="s">
        <v>23</v>
      </c>
      <c r="H923" s="2" t="s">
        <v>13</v>
      </c>
      <c r="I923" s="2" t="s">
        <v>22</v>
      </c>
      <c r="J923" s="2" t="s">
        <v>14</v>
      </c>
      <c r="K923" s="2" t="s">
        <v>11</v>
      </c>
      <c r="M923" s="2" t="s">
        <v>1008</v>
      </c>
    </row>
    <row r="924" spans="1:13" x14ac:dyDescent="0.35">
      <c r="A924" s="2" t="s">
        <v>111</v>
      </c>
      <c r="B924" s="2" t="s">
        <v>113</v>
      </c>
      <c r="C924" s="85" t="s">
        <v>97</v>
      </c>
      <c r="D924" s="2" t="s">
        <v>16</v>
      </c>
      <c r="E924">
        <v>288</v>
      </c>
      <c r="F924" s="2" t="s">
        <v>10</v>
      </c>
      <c r="G924" s="2" t="s">
        <v>23</v>
      </c>
      <c r="H924" s="2" t="s">
        <v>10</v>
      </c>
      <c r="I924" s="2" t="s">
        <v>22</v>
      </c>
      <c r="J924" s="2" t="s">
        <v>14</v>
      </c>
      <c r="K924" s="2" t="s">
        <v>11</v>
      </c>
      <c r="M924" s="2" t="s">
        <v>1008</v>
      </c>
    </row>
    <row r="925" spans="1:13" x14ac:dyDescent="0.35">
      <c r="A925" s="2" t="s">
        <v>111</v>
      </c>
      <c r="B925" s="2" t="s">
        <v>113</v>
      </c>
      <c r="C925" s="85" t="s">
        <v>136</v>
      </c>
      <c r="D925" s="2" t="s">
        <v>16</v>
      </c>
      <c r="E925">
        <v>258</v>
      </c>
      <c r="F925" s="2" t="s">
        <v>10</v>
      </c>
      <c r="G925" s="2" t="s">
        <v>13</v>
      </c>
      <c r="H925" s="2" t="s">
        <v>13</v>
      </c>
      <c r="I925" s="2" t="s">
        <v>38</v>
      </c>
      <c r="J925" s="2" t="s">
        <v>14</v>
      </c>
      <c r="K925" s="2" t="s">
        <v>11</v>
      </c>
      <c r="M925" s="2" t="s">
        <v>1008</v>
      </c>
    </row>
    <row r="926" spans="1:13" x14ac:dyDescent="0.35">
      <c r="A926" s="2" t="s">
        <v>111</v>
      </c>
      <c r="B926" s="2" t="s">
        <v>113</v>
      </c>
      <c r="C926" s="2" t="s">
        <v>152</v>
      </c>
      <c r="D926" s="2" t="s">
        <v>16</v>
      </c>
      <c r="E926">
        <v>530</v>
      </c>
      <c r="F926" s="2" t="s">
        <v>10</v>
      </c>
      <c r="G926" s="2" t="s">
        <v>23</v>
      </c>
      <c r="H926" s="2" t="s">
        <v>13</v>
      </c>
      <c r="I926" s="2" t="s">
        <v>18</v>
      </c>
      <c r="J926" s="2" t="s">
        <v>145</v>
      </c>
      <c r="K926" s="2" t="s">
        <v>11</v>
      </c>
    </row>
    <row r="927" spans="1:13" x14ac:dyDescent="0.35">
      <c r="A927" s="2" t="s">
        <v>111</v>
      </c>
      <c r="B927" s="2" t="s">
        <v>113</v>
      </c>
      <c r="C927" s="2" t="s">
        <v>151</v>
      </c>
      <c r="D927" s="2" t="s">
        <v>16</v>
      </c>
      <c r="E927">
        <v>227</v>
      </c>
      <c r="F927" s="2" t="s">
        <v>10</v>
      </c>
      <c r="G927" s="2" t="s">
        <v>23</v>
      </c>
      <c r="H927" s="2" t="s">
        <v>13</v>
      </c>
      <c r="I927" s="2" t="s">
        <v>18</v>
      </c>
      <c r="J927" s="2" t="s">
        <v>145</v>
      </c>
      <c r="K927" s="2" t="s">
        <v>11</v>
      </c>
    </row>
    <row r="928" spans="1:13" x14ac:dyDescent="0.35">
      <c r="A928" s="2" t="s">
        <v>111</v>
      </c>
      <c r="B928" s="2" t="s">
        <v>113</v>
      </c>
      <c r="C928" s="2" t="s">
        <v>151</v>
      </c>
      <c r="D928" s="2" t="s">
        <v>16</v>
      </c>
      <c r="E928">
        <v>330</v>
      </c>
      <c r="F928" s="2" t="s">
        <v>10</v>
      </c>
      <c r="G928" s="2" t="s">
        <v>23</v>
      </c>
      <c r="H928" s="2" t="s">
        <v>13</v>
      </c>
      <c r="I928" s="2" t="s">
        <v>18</v>
      </c>
      <c r="J928" s="2" t="s">
        <v>145</v>
      </c>
      <c r="K928" s="2" t="s">
        <v>11</v>
      </c>
    </row>
    <row r="929" spans="1:13" x14ac:dyDescent="0.35">
      <c r="A929" s="2" t="s">
        <v>111</v>
      </c>
      <c r="B929" s="2" t="s">
        <v>113</v>
      </c>
      <c r="C929" s="2" t="s">
        <v>142</v>
      </c>
      <c r="D929" s="2" t="s">
        <v>16</v>
      </c>
      <c r="E929">
        <v>975</v>
      </c>
      <c r="F929" s="2" t="s">
        <v>11</v>
      </c>
      <c r="G929" s="2" t="s">
        <v>23</v>
      </c>
      <c r="H929" s="2" t="s">
        <v>13</v>
      </c>
      <c r="I929" s="2" t="s">
        <v>18</v>
      </c>
      <c r="J929" s="2" t="s">
        <v>14</v>
      </c>
      <c r="K929" s="2" t="s">
        <v>11</v>
      </c>
    </row>
    <row r="930" spans="1:13" x14ac:dyDescent="0.35">
      <c r="A930" s="2" t="s">
        <v>111</v>
      </c>
      <c r="B930" s="2" t="s">
        <v>113</v>
      </c>
      <c r="C930" s="2" t="s">
        <v>146</v>
      </c>
      <c r="D930" s="2" t="s">
        <v>16</v>
      </c>
      <c r="E930">
        <v>455</v>
      </c>
      <c r="F930" s="2" t="s">
        <v>10</v>
      </c>
      <c r="G930" s="2" t="s">
        <v>23</v>
      </c>
      <c r="H930" s="2" t="s">
        <v>13</v>
      </c>
      <c r="I930" s="2" t="s">
        <v>18</v>
      </c>
      <c r="J930" s="2" t="s">
        <v>145</v>
      </c>
      <c r="K930" s="2" t="s">
        <v>11</v>
      </c>
    </row>
    <row r="931" spans="1:13" x14ac:dyDescent="0.35">
      <c r="A931" s="2" t="s">
        <v>111</v>
      </c>
      <c r="B931" s="2" t="s">
        <v>113</v>
      </c>
      <c r="C931" s="2" t="s">
        <v>147</v>
      </c>
      <c r="D931" s="2" t="s">
        <v>16</v>
      </c>
      <c r="E931">
        <v>457</v>
      </c>
      <c r="F931" s="2" t="s">
        <v>10</v>
      </c>
      <c r="G931" s="2" t="s">
        <v>23</v>
      </c>
      <c r="H931" s="2" t="s">
        <v>13</v>
      </c>
      <c r="I931" s="2" t="s">
        <v>18</v>
      </c>
      <c r="J931" s="2" t="s">
        <v>145</v>
      </c>
      <c r="K931" s="2" t="s">
        <v>11</v>
      </c>
    </row>
    <row r="932" spans="1:13" x14ac:dyDescent="0.35">
      <c r="A932" s="2" t="s">
        <v>111</v>
      </c>
      <c r="B932" s="2" t="s">
        <v>113</v>
      </c>
      <c r="C932" s="2" t="s">
        <v>148</v>
      </c>
      <c r="D932" s="2" t="s">
        <v>16</v>
      </c>
      <c r="E932">
        <v>500</v>
      </c>
      <c r="F932" s="2" t="s">
        <v>10</v>
      </c>
      <c r="G932" s="2" t="s">
        <v>23</v>
      </c>
      <c r="H932" s="2" t="s">
        <v>13</v>
      </c>
      <c r="I932" s="2" t="s">
        <v>18</v>
      </c>
      <c r="J932" s="2" t="s">
        <v>145</v>
      </c>
      <c r="K932" s="2" t="s">
        <v>11</v>
      </c>
    </row>
    <row r="933" spans="1:13" x14ac:dyDescent="0.35">
      <c r="A933" s="2" t="s">
        <v>111</v>
      </c>
      <c r="B933" s="2" t="s">
        <v>113</v>
      </c>
      <c r="C933" s="2" t="s">
        <v>144</v>
      </c>
      <c r="D933" s="2" t="s">
        <v>16</v>
      </c>
      <c r="E933">
        <v>542</v>
      </c>
      <c r="F933" s="2" t="s">
        <v>10</v>
      </c>
      <c r="G933" s="2" t="s">
        <v>23</v>
      </c>
      <c r="H933" s="2" t="s">
        <v>13</v>
      </c>
      <c r="I933" s="2" t="s">
        <v>18</v>
      </c>
      <c r="J933" s="2" t="s">
        <v>145</v>
      </c>
      <c r="K933" s="2" t="s">
        <v>11</v>
      </c>
    </row>
    <row r="934" spans="1:13" x14ac:dyDescent="0.35">
      <c r="A934" s="2" t="s">
        <v>111</v>
      </c>
      <c r="B934" s="2" t="s">
        <v>113</v>
      </c>
      <c r="C934" s="2" t="s">
        <v>149</v>
      </c>
      <c r="D934" s="2" t="s">
        <v>16</v>
      </c>
      <c r="E934">
        <v>546</v>
      </c>
      <c r="F934" s="2" t="s">
        <v>10</v>
      </c>
      <c r="G934" s="2" t="s">
        <v>23</v>
      </c>
      <c r="H934" s="2" t="s">
        <v>10</v>
      </c>
      <c r="I934" s="2" t="s">
        <v>18</v>
      </c>
      <c r="J934" s="2" t="s">
        <v>145</v>
      </c>
      <c r="K934" s="2" t="s">
        <v>11</v>
      </c>
    </row>
    <row r="935" spans="1:13" x14ac:dyDescent="0.35">
      <c r="A935" s="2" t="s">
        <v>111</v>
      </c>
      <c r="B935" s="2" t="s">
        <v>113</v>
      </c>
      <c r="C935" s="2" t="s">
        <v>150</v>
      </c>
      <c r="D935" s="2" t="s">
        <v>16</v>
      </c>
      <c r="E935">
        <v>541</v>
      </c>
      <c r="F935" s="2" t="s">
        <v>10</v>
      </c>
      <c r="G935" s="2" t="s">
        <v>23</v>
      </c>
      <c r="H935" s="2" t="s">
        <v>13</v>
      </c>
      <c r="I935" s="2" t="s">
        <v>18</v>
      </c>
      <c r="J935" s="2" t="s">
        <v>145</v>
      </c>
      <c r="K935" s="2" t="s">
        <v>11</v>
      </c>
    </row>
    <row r="936" spans="1:13" x14ac:dyDescent="0.35">
      <c r="A936" s="2" t="s">
        <v>111</v>
      </c>
      <c r="B936" s="2" t="s">
        <v>113</v>
      </c>
      <c r="C936" s="2" t="s">
        <v>143</v>
      </c>
      <c r="D936" s="2" t="s">
        <v>16</v>
      </c>
      <c r="E936">
        <v>820</v>
      </c>
      <c r="F936" s="2" t="s">
        <v>10</v>
      </c>
      <c r="G936" s="2" t="s">
        <v>23</v>
      </c>
      <c r="H936" s="2" t="s">
        <v>13</v>
      </c>
      <c r="I936" s="2" t="s">
        <v>18</v>
      </c>
      <c r="J936" s="2" t="s">
        <v>20</v>
      </c>
      <c r="K936" s="2" t="s">
        <v>11</v>
      </c>
    </row>
    <row r="937" spans="1:13" x14ac:dyDescent="0.35">
      <c r="A937" s="2" t="s">
        <v>111</v>
      </c>
      <c r="B937" s="2" t="s">
        <v>113</v>
      </c>
      <c r="C937" s="2" t="s">
        <v>1685</v>
      </c>
      <c r="D937" s="2" t="s">
        <v>16</v>
      </c>
      <c r="E937">
        <v>760</v>
      </c>
      <c r="F937" s="2" t="s">
        <v>10</v>
      </c>
      <c r="G937" s="2" t="s">
        <v>23</v>
      </c>
      <c r="H937" s="2" t="s">
        <v>13</v>
      </c>
      <c r="I937" s="2" t="s">
        <v>18</v>
      </c>
      <c r="J937" s="2" t="s">
        <v>20</v>
      </c>
      <c r="K937" s="2" t="s">
        <v>11</v>
      </c>
    </row>
    <row r="938" spans="1:13" x14ac:dyDescent="0.35">
      <c r="A938" s="2" t="s">
        <v>111</v>
      </c>
      <c r="B938" s="2" t="s">
        <v>113</v>
      </c>
      <c r="C938" s="85" t="s">
        <v>123</v>
      </c>
      <c r="D938" s="2" t="s">
        <v>16</v>
      </c>
      <c r="E938">
        <v>122</v>
      </c>
      <c r="F938" s="2" t="s">
        <v>11</v>
      </c>
      <c r="G938" s="2" t="s">
        <v>23</v>
      </c>
      <c r="H938" s="2" t="s">
        <v>13</v>
      </c>
      <c r="I938" s="2" t="s">
        <v>18</v>
      </c>
      <c r="J938" s="2" t="s">
        <v>14</v>
      </c>
      <c r="K938" s="2" t="s">
        <v>11</v>
      </c>
      <c r="M938" s="2" t="s">
        <v>1008</v>
      </c>
    </row>
    <row r="939" spans="1:13" x14ac:dyDescent="0.35">
      <c r="A939" s="2" t="s">
        <v>111</v>
      </c>
      <c r="B939" s="2" t="s">
        <v>113</v>
      </c>
      <c r="C939" s="85" t="s">
        <v>118</v>
      </c>
      <c r="D939" s="2" t="s">
        <v>16</v>
      </c>
      <c r="E939">
        <v>156</v>
      </c>
      <c r="F939" s="2" t="s">
        <v>10</v>
      </c>
      <c r="G939" s="2" t="s">
        <v>13</v>
      </c>
      <c r="H939" s="2" t="s">
        <v>13</v>
      </c>
      <c r="I939" s="2" t="s">
        <v>38</v>
      </c>
      <c r="J939" s="2" t="s">
        <v>14</v>
      </c>
      <c r="K939" s="2" t="s">
        <v>11</v>
      </c>
      <c r="M939" s="2" t="s">
        <v>1008</v>
      </c>
    </row>
    <row r="940" spans="1:13" x14ac:dyDescent="0.35">
      <c r="A940" s="2" t="s">
        <v>111</v>
      </c>
      <c r="B940" s="2" t="s">
        <v>113</v>
      </c>
      <c r="C940" s="85" t="s">
        <v>119</v>
      </c>
      <c r="D940" s="2" t="s">
        <v>16</v>
      </c>
      <c r="E940">
        <v>155</v>
      </c>
      <c r="F940" s="2" t="s">
        <v>10</v>
      </c>
      <c r="G940" s="2" t="s">
        <v>13</v>
      </c>
      <c r="H940" s="2" t="s">
        <v>13</v>
      </c>
      <c r="I940" s="2" t="s">
        <v>38</v>
      </c>
      <c r="J940" s="2" t="s">
        <v>14</v>
      </c>
      <c r="K940" s="2" t="s">
        <v>11</v>
      </c>
      <c r="M940" s="2" t="s">
        <v>1008</v>
      </c>
    </row>
    <row r="941" spans="1:13" x14ac:dyDescent="0.35">
      <c r="A941" s="2" t="s">
        <v>111</v>
      </c>
      <c r="B941" s="2" t="s">
        <v>113</v>
      </c>
      <c r="C941" s="85" t="s">
        <v>120</v>
      </c>
      <c r="D941" s="2" t="s">
        <v>16</v>
      </c>
      <c r="E941">
        <v>147</v>
      </c>
      <c r="F941" s="2" t="s">
        <v>11</v>
      </c>
      <c r="G941" s="2" t="s">
        <v>13</v>
      </c>
      <c r="H941" s="2" t="s">
        <v>13</v>
      </c>
      <c r="I941" s="2" t="s">
        <v>38</v>
      </c>
      <c r="J941" s="2" t="s">
        <v>14</v>
      </c>
      <c r="K941" s="2" t="s">
        <v>11</v>
      </c>
      <c r="M941" s="2" t="s">
        <v>1008</v>
      </c>
    </row>
    <row r="942" spans="1:13" x14ac:dyDescent="0.35">
      <c r="A942" s="2" t="s">
        <v>111</v>
      </c>
      <c r="B942" s="2" t="s">
        <v>113</v>
      </c>
      <c r="C942" s="85" t="s">
        <v>121</v>
      </c>
      <c r="D942" s="2" t="s">
        <v>16</v>
      </c>
      <c r="E942">
        <v>144</v>
      </c>
      <c r="F942" s="2" t="s">
        <v>11</v>
      </c>
      <c r="G942" s="2" t="s">
        <v>13</v>
      </c>
      <c r="H942" s="2" t="s">
        <v>13</v>
      </c>
      <c r="I942" s="2" t="s">
        <v>38</v>
      </c>
      <c r="J942" s="2" t="s">
        <v>14</v>
      </c>
      <c r="K942" s="2" t="s">
        <v>11</v>
      </c>
      <c r="M942" s="2" t="s">
        <v>1008</v>
      </c>
    </row>
    <row r="943" spans="1:13" x14ac:dyDescent="0.35">
      <c r="A943" s="2" t="s">
        <v>111</v>
      </c>
      <c r="B943" s="2" t="s">
        <v>113</v>
      </c>
      <c r="C943" s="85" t="s">
        <v>122</v>
      </c>
      <c r="D943" s="2" t="s">
        <v>16</v>
      </c>
      <c r="E943">
        <v>148</v>
      </c>
      <c r="F943" s="2" t="s">
        <v>11</v>
      </c>
      <c r="G943" s="2" t="s">
        <v>13</v>
      </c>
      <c r="H943" s="2" t="s">
        <v>13</v>
      </c>
      <c r="I943" s="2" t="s">
        <v>38</v>
      </c>
      <c r="J943" s="2" t="s">
        <v>1116</v>
      </c>
      <c r="K943" s="2" t="s">
        <v>11</v>
      </c>
      <c r="M943" s="2" t="s">
        <v>1008</v>
      </c>
    </row>
    <row r="944" spans="1:13" x14ac:dyDescent="0.35">
      <c r="A944" s="2" t="s">
        <v>111</v>
      </c>
      <c r="B944" s="2" t="s">
        <v>113</v>
      </c>
      <c r="C944" s="85" t="s">
        <v>124</v>
      </c>
      <c r="D944" s="2" t="s">
        <v>16</v>
      </c>
      <c r="E944">
        <v>191</v>
      </c>
      <c r="F944" s="2" t="s">
        <v>11</v>
      </c>
      <c r="G944" s="2" t="s">
        <v>23</v>
      </c>
      <c r="H944" s="2" t="s">
        <v>13</v>
      </c>
      <c r="I944" s="2" t="s">
        <v>38</v>
      </c>
      <c r="J944" s="2" t="s">
        <v>14</v>
      </c>
      <c r="K944" s="2" t="s">
        <v>11</v>
      </c>
      <c r="M944" s="2" t="s">
        <v>1008</v>
      </c>
    </row>
    <row r="945" spans="1:11" x14ac:dyDescent="0.35">
      <c r="A945" s="2" t="s">
        <v>111</v>
      </c>
      <c r="B945" s="2" t="s">
        <v>113</v>
      </c>
      <c r="C945" s="2" t="s">
        <v>138</v>
      </c>
      <c r="D945" s="2" t="s">
        <v>16</v>
      </c>
      <c r="E945">
        <v>53</v>
      </c>
      <c r="F945" s="2" t="s">
        <v>11</v>
      </c>
      <c r="G945" s="2" t="s">
        <v>23</v>
      </c>
      <c r="H945" s="2" t="s">
        <v>10</v>
      </c>
      <c r="I945" s="2" t="s">
        <v>38</v>
      </c>
      <c r="J945" s="2" t="s">
        <v>1116</v>
      </c>
      <c r="K945" s="2" t="s">
        <v>11</v>
      </c>
    </row>
    <row r="946" spans="1:11" x14ac:dyDescent="0.35">
      <c r="A946" s="2" t="s">
        <v>111</v>
      </c>
      <c r="B946" s="2" t="s">
        <v>113</v>
      </c>
      <c r="C946" s="2" t="s">
        <v>137</v>
      </c>
      <c r="D946" s="2" t="s">
        <v>16</v>
      </c>
      <c r="E946">
        <v>27</v>
      </c>
      <c r="F946" s="2" t="s">
        <v>10</v>
      </c>
      <c r="G946" s="2" t="s">
        <v>23</v>
      </c>
      <c r="H946" s="2" t="s">
        <v>10</v>
      </c>
      <c r="I946" s="2" t="s">
        <v>18</v>
      </c>
      <c r="J946" s="2" t="s">
        <v>1116</v>
      </c>
      <c r="K946" s="2" t="s">
        <v>11</v>
      </c>
    </row>
    <row r="947" spans="1:11" x14ac:dyDescent="0.35">
      <c r="A947" s="2" t="s">
        <v>953</v>
      </c>
      <c r="B947" s="2" t="s">
        <v>958</v>
      </c>
      <c r="C947" s="2" t="s">
        <v>50</v>
      </c>
      <c r="D947" s="2" t="s">
        <v>16</v>
      </c>
      <c r="E947">
        <v>82</v>
      </c>
      <c r="F947" s="2" t="s">
        <v>10</v>
      </c>
      <c r="G947" s="2" t="s">
        <v>19</v>
      </c>
      <c r="H947" s="2" t="s">
        <v>13</v>
      </c>
      <c r="I947" s="2" t="s">
        <v>38</v>
      </c>
      <c r="J947" s="2" t="s">
        <v>14</v>
      </c>
      <c r="K947" s="2" t="s">
        <v>11</v>
      </c>
    </row>
    <row r="948" spans="1:11" x14ac:dyDescent="0.35">
      <c r="A948" s="2" t="s">
        <v>211</v>
      </c>
      <c r="B948" s="2" t="s">
        <v>213</v>
      </c>
      <c r="C948" s="2" t="s">
        <v>19</v>
      </c>
      <c r="D948" s="2" t="s">
        <v>16</v>
      </c>
      <c r="E948">
        <v>352</v>
      </c>
      <c r="F948" s="2" t="s">
        <v>10</v>
      </c>
      <c r="G948" s="2" t="s">
        <v>13</v>
      </c>
      <c r="H948" s="2" t="s">
        <v>13</v>
      </c>
      <c r="I948" s="2" t="s">
        <v>38</v>
      </c>
      <c r="J948" s="2" t="s">
        <v>14</v>
      </c>
      <c r="K948" s="2" t="s">
        <v>11</v>
      </c>
    </row>
    <row r="949" spans="1:11" x14ac:dyDescent="0.35">
      <c r="A949" s="2" t="s">
        <v>211</v>
      </c>
      <c r="B949" s="2" t="s">
        <v>213</v>
      </c>
      <c r="C949" s="2" t="s">
        <v>73</v>
      </c>
      <c r="D949" s="2" t="s">
        <v>16</v>
      </c>
      <c r="E949">
        <v>649</v>
      </c>
      <c r="F949" s="2" t="s">
        <v>10</v>
      </c>
      <c r="G949" s="2" t="s">
        <v>13</v>
      </c>
      <c r="H949" s="2" t="s">
        <v>13</v>
      </c>
      <c r="I949" s="2" t="s">
        <v>38</v>
      </c>
      <c r="J949" s="2" t="s">
        <v>1116</v>
      </c>
      <c r="K949" s="2" t="s">
        <v>11</v>
      </c>
    </row>
    <row r="950" spans="1:11" x14ac:dyDescent="0.35">
      <c r="A950" s="2" t="s">
        <v>638</v>
      </c>
      <c r="B950" s="2" t="s">
        <v>639</v>
      </c>
      <c r="C950" s="2" t="s">
        <v>597</v>
      </c>
      <c r="D950" s="2" t="s">
        <v>16</v>
      </c>
      <c r="E950">
        <v>89</v>
      </c>
      <c r="F950" s="2" t="s">
        <v>11</v>
      </c>
      <c r="G950" s="2" t="s">
        <v>13</v>
      </c>
      <c r="H950" s="2" t="s">
        <v>13</v>
      </c>
      <c r="I950" s="2" t="s">
        <v>38</v>
      </c>
      <c r="J950" s="2" t="s">
        <v>1116</v>
      </c>
      <c r="K950" s="2" t="s">
        <v>10</v>
      </c>
    </row>
    <row r="951" spans="1:11" x14ac:dyDescent="0.35">
      <c r="A951" s="2" t="s">
        <v>784</v>
      </c>
      <c r="B951" s="2" t="s">
        <v>787</v>
      </c>
      <c r="C951" s="2" t="s">
        <v>540</v>
      </c>
      <c r="D951" s="2" t="s">
        <v>16</v>
      </c>
      <c r="E951">
        <v>40</v>
      </c>
      <c r="F951" s="2" t="s">
        <v>10</v>
      </c>
      <c r="G951" s="2" t="s">
        <v>13</v>
      </c>
      <c r="H951" s="2" t="s">
        <v>13</v>
      </c>
      <c r="I951" s="2" t="s">
        <v>38</v>
      </c>
      <c r="J951" s="2" t="s">
        <v>1768</v>
      </c>
      <c r="K951" s="2" t="s">
        <v>10</v>
      </c>
    </row>
    <row r="952" spans="1:11" x14ac:dyDescent="0.35">
      <c r="A952" s="2" t="s">
        <v>236</v>
      </c>
      <c r="B952" s="2" t="s">
        <v>242</v>
      </c>
      <c r="C952" s="2" t="s">
        <v>80</v>
      </c>
      <c r="D952" s="2" t="s">
        <v>16</v>
      </c>
      <c r="E952">
        <v>175</v>
      </c>
      <c r="F952" s="2" t="s">
        <v>11</v>
      </c>
      <c r="G952" s="2" t="s">
        <v>19</v>
      </c>
      <c r="H952" s="2" t="s">
        <v>13</v>
      </c>
      <c r="I952" s="2" t="s">
        <v>18</v>
      </c>
      <c r="J952" s="2" t="s">
        <v>14</v>
      </c>
      <c r="K952" s="2" t="s">
        <v>11</v>
      </c>
    </row>
    <row r="953" spans="1:11" x14ac:dyDescent="0.35">
      <c r="A953" s="2" t="s">
        <v>236</v>
      </c>
      <c r="B953" s="2" t="s">
        <v>242</v>
      </c>
      <c r="C953" s="2" t="s">
        <v>243</v>
      </c>
      <c r="D953" s="2" t="s">
        <v>16</v>
      </c>
      <c r="E953">
        <v>96</v>
      </c>
      <c r="F953" s="2" t="s">
        <v>11</v>
      </c>
      <c r="G953" s="2" t="s">
        <v>13</v>
      </c>
      <c r="H953" s="2" t="s">
        <v>13</v>
      </c>
      <c r="I953" s="2" t="s">
        <v>56</v>
      </c>
      <c r="J953" s="2" t="s">
        <v>14</v>
      </c>
      <c r="K953" s="2" t="s">
        <v>11</v>
      </c>
    </row>
    <row r="954" spans="1:11" x14ac:dyDescent="0.35">
      <c r="A954" s="2" t="s">
        <v>236</v>
      </c>
      <c r="B954" s="2" t="s">
        <v>242</v>
      </c>
      <c r="C954" s="2" t="s">
        <v>241</v>
      </c>
      <c r="D954" s="2" t="s">
        <v>16</v>
      </c>
      <c r="E954">
        <v>92</v>
      </c>
      <c r="F954" s="2" t="s">
        <v>11</v>
      </c>
      <c r="G954" s="2" t="s">
        <v>23</v>
      </c>
      <c r="H954" s="2" t="s">
        <v>13</v>
      </c>
      <c r="I954" s="2" t="s">
        <v>56</v>
      </c>
      <c r="J954" s="2" t="s">
        <v>14</v>
      </c>
      <c r="K954" s="2" t="s">
        <v>11</v>
      </c>
    </row>
    <row r="955" spans="1:11" x14ac:dyDescent="0.35">
      <c r="A955" s="2" t="s">
        <v>236</v>
      </c>
      <c r="B955" s="2" t="s">
        <v>242</v>
      </c>
      <c r="C955" s="2" t="s">
        <v>245</v>
      </c>
      <c r="D955" s="2" t="s">
        <v>16</v>
      </c>
      <c r="E955">
        <v>75</v>
      </c>
      <c r="F955" s="2" t="s">
        <v>10</v>
      </c>
      <c r="G955" s="2" t="s">
        <v>23</v>
      </c>
      <c r="H955" s="2" t="s">
        <v>13</v>
      </c>
      <c r="I955" s="2" t="s">
        <v>18</v>
      </c>
      <c r="J955" s="2" t="s">
        <v>14</v>
      </c>
      <c r="K955" s="2" t="s">
        <v>11</v>
      </c>
    </row>
    <row r="956" spans="1:11" x14ac:dyDescent="0.35">
      <c r="A956" s="2" t="s">
        <v>236</v>
      </c>
      <c r="B956" s="2" t="s">
        <v>242</v>
      </c>
      <c r="C956" s="2" t="s">
        <v>246</v>
      </c>
      <c r="D956" s="2" t="s">
        <v>16</v>
      </c>
      <c r="E956">
        <v>45</v>
      </c>
      <c r="F956" s="2" t="s">
        <v>11</v>
      </c>
      <c r="G956" s="2" t="s">
        <v>13</v>
      </c>
      <c r="H956" s="2" t="s">
        <v>13</v>
      </c>
      <c r="I956" s="2" t="s">
        <v>38</v>
      </c>
      <c r="J956" s="2" t="s">
        <v>14</v>
      </c>
      <c r="K956" s="2" t="s">
        <v>11</v>
      </c>
    </row>
    <row r="957" spans="1:11" x14ac:dyDescent="0.35">
      <c r="A957" s="2" t="s">
        <v>365</v>
      </c>
      <c r="B957" s="2" t="s">
        <v>367</v>
      </c>
      <c r="C957" s="2" t="s">
        <v>23</v>
      </c>
      <c r="D957" s="2" t="s">
        <v>16</v>
      </c>
      <c r="E957">
        <v>125</v>
      </c>
      <c r="F957" s="2" t="s">
        <v>13</v>
      </c>
      <c r="G957" s="2" t="s">
        <v>12</v>
      </c>
      <c r="H957" s="2" t="s">
        <v>13</v>
      </c>
      <c r="I957" s="2" t="s">
        <v>18</v>
      </c>
      <c r="J957" s="2" t="s">
        <v>14</v>
      </c>
      <c r="K957" s="2" t="s">
        <v>11</v>
      </c>
    </row>
    <row r="958" spans="1:11" x14ac:dyDescent="0.35">
      <c r="A958" s="2" t="s">
        <v>153</v>
      </c>
      <c r="B958" s="2" t="s">
        <v>158</v>
      </c>
      <c r="C958" s="2" t="s">
        <v>19</v>
      </c>
      <c r="D958" s="2" t="s">
        <v>16</v>
      </c>
      <c r="E958">
        <v>196</v>
      </c>
      <c r="F958" s="2" t="s">
        <v>10</v>
      </c>
      <c r="G958" s="2" t="s">
        <v>23</v>
      </c>
      <c r="H958" s="2" t="s">
        <v>13</v>
      </c>
      <c r="I958" s="2" t="s">
        <v>18</v>
      </c>
      <c r="J958" s="2" t="s">
        <v>1116</v>
      </c>
      <c r="K958" s="2" t="s">
        <v>11</v>
      </c>
    </row>
    <row r="959" spans="1:11" x14ac:dyDescent="0.35">
      <c r="A959" s="2" t="s">
        <v>153</v>
      </c>
      <c r="B959" s="2" t="s">
        <v>158</v>
      </c>
      <c r="C959" s="2" t="s">
        <v>9</v>
      </c>
      <c r="D959" s="2" t="s">
        <v>16</v>
      </c>
      <c r="E959">
        <v>210</v>
      </c>
      <c r="F959" s="2" t="s">
        <v>10</v>
      </c>
      <c r="G959" s="2" t="s">
        <v>13</v>
      </c>
      <c r="H959" s="2" t="s">
        <v>10</v>
      </c>
      <c r="I959" s="2" t="s">
        <v>38</v>
      </c>
      <c r="J959" s="2" t="s">
        <v>1116</v>
      </c>
      <c r="K959" s="2" t="s">
        <v>11</v>
      </c>
    </row>
    <row r="960" spans="1:11" x14ac:dyDescent="0.35">
      <c r="A960" s="2" t="s">
        <v>208</v>
      </c>
      <c r="B960" s="2" t="s">
        <v>1744</v>
      </c>
      <c r="C960" s="2" t="s">
        <v>308</v>
      </c>
      <c r="D960" s="2" t="s">
        <v>35</v>
      </c>
      <c r="E960">
        <v>313</v>
      </c>
      <c r="F960" s="2" t="s">
        <v>10</v>
      </c>
      <c r="G960" s="2" t="s">
        <v>23</v>
      </c>
      <c r="H960" s="2" t="s">
        <v>10</v>
      </c>
      <c r="I960" s="2" t="s">
        <v>18</v>
      </c>
      <c r="J960" s="2" t="s">
        <v>14</v>
      </c>
      <c r="K960" s="2" t="s">
        <v>11</v>
      </c>
    </row>
    <row r="961" spans="1:11" x14ac:dyDescent="0.35">
      <c r="A961" s="2" t="s">
        <v>208</v>
      </c>
      <c r="B961" s="2" t="s">
        <v>1744</v>
      </c>
      <c r="C961" s="2" t="s">
        <v>307</v>
      </c>
      <c r="D961" s="2" t="s">
        <v>35</v>
      </c>
      <c r="E961">
        <v>310</v>
      </c>
      <c r="F961" s="2" t="s">
        <v>10</v>
      </c>
      <c r="G961" s="2" t="s">
        <v>23</v>
      </c>
      <c r="H961" s="2" t="s">
        <v>10</v>
      </c>
      <c r="I961" s="2" t="s">
        <v>18</v>
      </c>
      <c r="J961" s="2" t="s">
        <v>14</v>
      </c>
      <c r="K961" s="2" t="s">
        <v>11</v>
      </c>
    </row>
    <row r="962" spans="1:11" x14ac:dyDescent="0.35">
      <c r="A962" s="2" t="s">
        <v>208</v>
      </c>
      <c r="B962" s="2" t="s">
        <v>1744</v>
      </c>
      <c r="C962" s="2" t="s">
        <v>96</v>
      </c>
      <c r="D962" s="2" t="s">
        <v>35</v>
      </c>
      <c r="E962">
        <v>220</v>
      </c>
      <c r="F962" s="2" t="s">
        <v>13</v>
      </c>
      <c r="G962" s="2" t="s">
        <v>23</v>
      </c>
      <c r="H962" s="2" t="s">
        <v>10</v>
      </c>
      <c r="I962" s="2" t="s">
        <v>18</v>
      </c>
      <c r="J962" s="2" t="s">
        <v>14</v>
      </c>
      <c r="K962" s="2" t="s">
        <v>11</v>
      </c>
    </row>
    <row r="963" spans="1:11" x14ac:dyDescent="0.35">
      <c r="A963" s="2" t="s">
        <v>208</v>
      </c>
      <c r="B963" s="2" t="s">
        <v>1744</v>
      </c>
      <c r="C963" s="2" t="s">
        <v>95</v>
      </c>
      <c r="D963" s="2" t="s">
        <v>35</v>
      </c>
      <c r="E963">
        <v>189</v>
      </c>
      <c r="F963" s="2" t="s">
        <v>13</v>
      </c>
      <c r="G963" s="2" t="s">
        <v>23</v>
      </c>
      <c r="H963" s="2" t="s">
        <v>10</v>
      </c>
      <c r="I963" s="2" t="s">
        <v>18</v>
      </c>
      <c r="J963" s="2" t="s">
        <v>14</v>
      </c>
      <c r="K963" s="2" t="s">
        <v>11</v>
      </c>
    </row>
    <row r="964" spans="1:11" x14ac:dyDescent="0.35">
      <c r="A964" s="2" t="s">
        <v>208</v>
      </c>
      <c r="B964" s="2" t="s">
        <v>1744</v>
      </c>
      <c r="C964" s="2" t="s">
        <v>92</v>
      </c>
      <c r="D964" s="2" t="s">
        <v>35</v>
      </c>
      <c r="E964">
        <v>396</v>
      </c>
      <c r="F964" s="2" t="s">
        <v>10</v>
      </c>
      <c r="G964" s="2" t="s">
        <v>23</v>
      </c>
      <c r="H964" s="2" t="s">
        <v>10</v>
      </c>
      <c r="I964" s="2" t="s">
        <v>18</v>
      </c>
      <c r="J964" s="2" t="s">
        <v>14</v>
      </c>
      <c r="K964" s="2" t="s">
        <v>11</v>
      </c>
    </row>
    <row r="965" spans="1:11" x14ac:dyDescent="0.35">
      <c r="A965" s="2" t="s">
        <v>208</v>
      </c>
      <c r="B965" s="2" t="s">
        <v>1744</v>
      </c>
      <c r="C965" s="2" t="s">
        <v>93</v>
      </c>
      <c r="D965" s="2" t="s">
        <v>35</v>
      </c>
      <c r="E965">
        <v>343</v>
      </c>
      <c r="F965" s="2" t="s">
        <v>10</v>
      </c>
      <c r="G965" s="2" t="s">
        <v>23</v>
      </c>
      <c r="H965" s="2" t="s">
        <v>10</v>
      </c>
      <c r="I965" s="2" t="s">
        <v>18</v>
      </c>
      <c r="J965" s="2" t="s">
        <v>14</v>
      </c>
      <c r="K965" s="2" t="s">
        <v>11</v>
      </c>
    </row>
    <row r="966" spans="1:11" x14ac:dyDescent="0.35">
      <c r="A966" s="2" t="s">
        <v>208</v>
      </c>
      <c r="B966" s="2" t="s">
        <v>1744</v>
      </c>
      <c r="C966" s="2" t="s">
        <v>1739</v>
      </c>
      <c r="D966" s="2" t="s">
        <v>35</v>
      </c>
      <c r="E966">
        <v>270</v>
      </c>
      <c r="F966" s="2" t="s">
        <v>10</v>
      </c>
      <c r="G966" s="2" t="s">
        <v>23</v>
      </c>
      <c r="H966" s="2" t="s">
        <v>10</v>
      </c>
      <c r="I966" s="2" t="s">
        <v>18</v>
      </c>
      <c r="J966" s="2" t="s">
        <v>14</v>
      </c>
      <c r="K966" s="2" t="s">
        <v>11</v>
      </c>
    </row>
    <row r="967" spans="1:11" x14ac:dyDescent="0.35">
      <c r="A967" s="2" t="s">
        <v>208</v>
      </c>
      <c r="B967" s="2" t="s">
        <v>1744</v>
      </c>
      <c r="C967" s="2" t="s">
        <v>594</v>
      </c>
      <c r="D967" s="2" t="s">
        <v>35</v>
      </c>
      <c r="E967">
        <v>267</v>
      </c>
      <c r="F967" s="2" t="s">
        <v>10</v>
      </c>
      <c r="G967" s="2" t="s">
        <v>23</v>
      </c>
      <c r="H967" s="2" t="s">
        <v>10</v>
      </c>
      <c r="I967" s="2" t="s">
        <v>18</v>
      </c>
      <c r="J967" s="2" t="s">
        <v>14</v>
      </c>
      <c r="K967" s="2" t="s">
        <v>11</v>
      </c>
    </row>
    <row r="968" spans="1:11" x14ac:dyDescent="0.35">
      <c r="A968" s="2" t="s">
        <v>208</v>
      </c>
      <c r="B968" s="2" t="s">
        <v>1744</v>
      </c>
      <c r="C968" s="2" t="s">
        <v>600</v>
      </c>
      <c r="D968" s="2" t="s">
        <v>35</v>
      </c>
      <c r="E968">
        <v>337</v>
      </c>
      <c r="F968" s="2" t="s">
        <v>10</v>
      </c>
      <c r="G968" s="2" t="s">
        <v>23</v>
      </c>
      <c r="H968" s="2" t="s">
        <v>10</v>
      </c>
      <c r="I968" s="2" t="s">
        <v>18</v>
      </c>
      <c r="J968" s="2" t="s">
        <v>14</v>
      </c>
      <c r="K968" s="2" t="s">
        <v>11</v>
      </c>
    </row>
    <row r="969" spans="1:11" x14ac:dyDescent="0.35">
      <c r="A969" s="2" t="s">
        <v>208</v>
      </c>
      <c r="B969" s="2" t="s">
        <v>1744</v>
      </c>
      <c r="C969" s="2" t="s">
        <v>602</v>
      </c>
      <c r="D969" s="2" t="s">
        <v>35</v>
      </c>
      <c r="E969">
        <v>332</v>
      </c>
      <c r="F969" s="2" t="s">
        <v>10</v>
      </c>
      <c r="G969" s="2" t="s">
        <v>23</v>
      </c>
      <c r="H969" s="2" t="s">
        <v>10</v>
      </c>
      <c r="I969" s="2" t="s">
        <v>18</v>
      </c>
      <c r="J969" s="2" t="s">
        <v>14</v>
      </c>
      <c r="K969" s="2" t="s">
        <v>11</v>
      </c>
    </row>
    <row r="970" spans="1:11" x14ac:dyDescent="0.35">
      <c r="A970" s="2" t="s">
        <v>208</v>
      </c>
      <c r="B970" s="2" t="s">
        <v>1744</v>
      </c>
      <c r="C970" s="2" t="s">
        <v>607</v>
      </c>
      <c r="D970" s="2" t="s">
        <v>35</v>
      </c>
      <c r="E970">
        <v>324</v>
      </c>
      <c r="F970" s="2" t="s">
        <v>10</v>
      </c>
      <c r="G970" s="2" t="s">
        <v>23</v>
      </c>
      <c r="H970" s="2" t="s">
        <v>10</v>
      </c>
      <c r="I970" s="2" t="s">
        <v>18</v>
      </c>
      <c r="J970" s="2" t="s">
        <v>14</v>
      </c>
      <c r="K970" s="2" t="s">
        <v>11</v>
      </c>
    </row>
    <row r="971" spans="1:11" x14ac:dyDescent="0.35">
      <c r="A971" s="2" t="s">
        <v>208</v>
      </c>
      <c r="B971" s="2" t="s">
        <v>1744</v>
      </c>
      <c r="C971" s="2" t="s">
        <v>1740</v>
      </c>
      <c r="D971" s="2" t="s">
        <v>35</v>
      </c>
      <c r="E971">
        <v>321</v>
      </c>
      <c r="F971" s="2" t="s">
        <v>10</v>
      </c>
      <c r="G971" s="2" t="s">
        <v>23</v>
      </c>
      <c r="H971" s="2" t="s">
        <v>10</v>
      </c>
      <c r="I971" s="2" t="s">
        <v>18</v>
      </c>
      <c r="J971" s="2" t="s">
        <v>14</v>
      </c>
      <c r="K971" s="2" t="s">
        <v>11</v>
      </c>
    </row>
    <row r="972" spans="1:11" x14ac:dyDescent="0.35">
      <c r="A972" s="2" t="s">
        <v>208</v>
      </c>
      <c r="B972" s="2" t="s">
        <v>1744</v>
      </c>
      <c r="C972" s="2" t="s">
        <v>1741</v>
      </c>
      <c r="D972" s="2" t="s">
        <v>35</v>
      </c>
      <c r="E972">
        <v>335</v>
      </c>
      <c r="F972" s="2" t="s">
        <v>10</v>
      </c>
      <c r="G972" s="2" t="s">
        <v>23</v>
      </c>
      <c r="H972" s="2" t="s">
        <v>10</v>
      </c>
      <c r="I972" s="2" t="s">
        <v>18</v>
      </c>
      <c r="J972" s="2" t="s">
        <v>14</v>
      </c>
      <c r="K972" s="2" t="s">
        <v>11</v>
      </c>
    </row>
    <row r="973" spans="1:11" x14ac:dyDescent="0.35">
      <c r="A973" s="2" t="s">
        <v>208</v>
      </c>
      <c r="B973" s="2" t="s">
        <v>1744</v>
      </c>
      <c r="C973" s="2" t="s">
        <v>1742</v>
      </c>
      <c r="D973" s="2" t="s">
        <v>35</v>
      </c>
      <c r="E973">
        <v>332</v>
      </c>
      <c r="F973" s="2" t="s">
        <v>10</v>
      </c>
      <c r="G973" s="2" t="s">
        <v>23</v>
      </c>
      <c r="H973" s="2" t="s">
        <v>10</v>
      </c>
      <c r="I973" s="2" t="s">
        <v>18</v>
      </c>
      <c r="J973" s="2" t="s">
        <v>14</v>
      </c>
      <c r="K973" s="2" t="s">
        <v>11</v>
      </c>
    </row>
    <row r="974" spans="1:11" x14ac:dyDescent="0.35">
      <c r="A974" s="2" t="s">
        <v>532</v>
      </c>
      <c r="B974" s="2" t="s">
        <v>548</v>
      </c>
      <c r="C974" s="2" t="s">
        <v>546</v>
      </c>
      <c r="D974" s="2" t="s">
        <v>16</v>
      </c>
      <c r="E974">
        <v>178</v>
      </c>
      <c r="F974" s="2" t="s">
        <v>13</v>
      </c>
      <c r="G974" s="2" t="s">
        <v>13</v>
      </c>
      <c r="H974" s="2" t="s">
        <v>13</v>
      </c>
      <c r="I974" s="2" t="s">
        <v>38</v>
      </c>
      <c r="J974" s="2" t="s">
        <v>1116</v>
      </c>
      <c r="K974" s="2" t="s">
        <v>11</v>
      </c>
    </row>
    <row r="975" spans="1:11" x14ac:dyDescent="0.35">
      <c r="A975" s="2" t="s">
        <v>256</v>
      </c>
      <c r="B975" s="2" t="s">
        <v>263</v>
      </c>
      <c r="C975" s="2" t="s">
        <v>19</v>
      </c>
      <c r="D975" s="2" t="s">
        <v>16</v>
      </c>
      <c r="E975">
        <v>403</v>
      </c>
      <c r="F975" s="2" t="s">
        <v>10</v>
      </c>
      <c r="G975" s="2" t="s">
        <v>13</v>
      </c>
      <c r="H975" s="2" t="s">
        <v>13</v>
      </c>
      <c r="I975" s="2" t="s">
        <v>38</v>
      </c>
      <c r="J975" s="2" t="s">
        <v>14</v>
      </c>
      <c r="K975" s="2" t="s">
        <v>11</v>
      </c>
    </row>
    <row r="976" spans="1:11" x14ac:dyDescent="0.35">
      <c r="A976" s="2" t="s">
        <v>818</v>
      </c>
      <c r="B976" s="2" t="s">
        <v>820</v>
      </c>
      <c r="C976" s="2" t="s">
        <v>356</v>
      </c>
      <c r="D976" s="2" t="s">
        <v>16</v>
      </c>
      <c r="E976">
        <v>130</v>
      </c>
      <c r="F976" s="2" t="s">
        <v>10</v>
      </c>
      <c r="G976" s="2" t="s">
        <v>13</v>
      </c>
      <c r="H976" s="2" t="s">
        <v>13</v>
      </c>
      <c r="I976" s="2" t="s">
        <v>38</v>
      </c>
      <c r="J976" s="2" t="s">
        <v>1116</v>
      </c>
      <c r="K976" s="2" t="s">
        <v>10</v>
      </c>
    </row>
    <row r="977" spans="1:11" x14ac:dyDescent="0.35">
      <c r="A977" s="2" t="s">
        <v>538</v>
      </c>
      <c r="B977" s="2" t="s">
        <v>539</v>
      </c>
      <c r="C977" s="2" t="s">
        <v>19</v>
      </c>
      <c r="D977" s="2" t="s">
        <v>16</v>
      </c>
      <c r="E977">
        <v>190</v>
      </c>
      <c r="F977" s="2" t="s">
        <v>13</v>
      </c>
      <c r="G977" s="2" t="s">
        <v>13</v>
      </c>
      <c r="H977" s="2" t="s">
        <v>13</v>
      </c>
      <c r="I977" s="2" t="s">
        <v>38</v>
      </c>
      <c r="J977" s="2" t="s">
        <v>14</v>
      </c>
      <c r="K977" s="2" t="s">
        <v>11</v>
      </c>
    </row>
    <row r="978" spans="1:11" x14ac:dyDescent="0.35">
      <c r="A978" s="2" t="s">
        <v>915</v>
      </c>
      <c r="B978" s="2" t="s">
        <v>916</v>
      </c>
      <c r="C978" s="2" t="s">
        <v>478</v>
      </c>
      <c r="D978" s="2" t="s">
        <v>16</v>
      </c>
      <c r="E978">
        <v>200</v>
      </c>
      <c r="F978" s="2" t="s">
        <v>11</v>
      </c>
      <c r="G978" s="2" t="s">
        <v>13</v>
      </c>
      <c r="H978" s="2" t="s">
        <v>13</v>
      </c>
      <c r="I978" s="2" t="s">
        <v>18</v>
      </c>
      <c r="J978" s="2" t="s">
        <v>1116</v>
      </c>
      <c r="K978" s="2" t="s">
        <v>11</v>
      </c>
    </row>
    <row r="979" spans="1:11" x14ac:dyDescent="0.35">
      <c r="A979" s="2" t="s">
        <v>915</v>
      </c>
      <c r="B979" s="2" t="s">
        <v>916</v>
      </c>
      <c r="C979" s="2" t="s">
        <v>375</v>
      </c>
      <c r="D979" s="2" t="s">
        <v>16</v>
      </c>
      <c r="E979">
        <v>140</v>
      </c>
      <c r="F979" s="2" t="s">
        <v>11</v>
      </c>
      <c r="G979" s="2" t="s">
        <v>13</v>
      </c>
      <c r="H979" s="2" t="s">
        <v>13</v>
      </c>
      <c r="I979" s="2" t="s">
        <v>18</v>
      </c>
      <c r="J979" s="2" t="s">
        <v>1116</v>
      </c>
      <c r="K979" s="2" t="s">
        <v>11</v>
      </c>
    </row>
    <row r="980" spans="1:11" x14ac:dyDescent="0.35">
      <c r="A980" s="2" t="s">
        <v>915</v>
      </c>
      <c r="B980" s="2" t="s">
        <v>916</v>
      </c>
      <c r="C980" s="2" t="s">
        <v>133</v>
      </c>
      <c r="D980" s="2" t="s">
        <v>16</v>
      </c>
      <c r="E980">
        <v>170</v>
      </c>
      <c r="F980" s="2" t="s">
        <v>11</v>
      </c>
      <c r="G980" s="2" t="s">
        <v>13</v>
      </c>
      <c r="H980" s="2" t="s">
        <v>13</v>
      </c>
      <c r="I980" s="2" t="s">
        <v>18</v>
      </c>
      <c r="J980" s="2" t="s">
        <v>1116</v>
      </c>
      <c r="K980" s="2" t="s">
        <v>11</v>
      </c>
    </row>
    <row r="981" spans="1:11" x14ac:dyDescent="0.35">
      <c r="A981" s="2" t="s">
        <v>915</v>
      </c>
      <c r="B981" s="2" t="s">
        <v>916</v>
      </c>
      <c r="C981" s="2" t="s">
        <v>132</v>
      </c>
      <c r="D981" s="2" t="s">
        <v>16</v>
      </c>
      <c r="E981">
        <v>210</v>
      </c>
      <c r="F981" s="2" t="s">
        <v>11</v>
      </c>
      <c r="G981" s="2" t="s">
        <v>13</v>
      </c>
      <c r="H981" s="2" t="s">
        <v>13</v>
      </c>
      <c r="I981" s="2" t="s">
        <v>18</v>
      </c>
      <c r="J981" s="2" t="s">
        <v>1116</v>
      </c>
      <c r="K981" s="2" t="s">
        <v>11</v>
      </c>
    </row>
    <row r="982" spans="1:11" x14ac:dyDescent="0.35">
      <c r="A982" s="2" t="s">
        <v>915</v>
      </c>
      <c r="B982" s="2" t="s">
        <v>916</v>
      </c>
      <c r="C982" s="2" t="s">
        <v>86</v>
      </c>
      <c r="D982" s="2" t="s">
        <v>16</v>
      </c>
      <c r="E982">
        <v>125</v>
      </c>
      <c r="F982" s="2" t="s">
        <v>11</v>
      </c>
      <c r="G982" s="2" t="s">
        <v>13</v>
      </c>
      <c r="H982" s="2" t="s">
        <v>13</v>
      </c>
      <c r="I982" s="2" t="s">
        <v>18</v>
      </c>
      <c r="J982" s="2" t="s">
        <v>1116</v>
      </c>
      <c r="K982" s="2" t="s">
        <v>11</v>
      </c>
    </row>
    <row r="983" spans="1:11" x14ac:dyDescent="0.35">
      <c r="A983" s="2" t="s">
        <v>915</v>
      </c>
      <c r="B983" s="2" t="s">
        <v>916</v>
      </c>
      <c r="C983" s="2" t="s">
        <v>134</v>
      </c>
      <c r="D983" s="2" t="s">
        <v>16</v>
      </c>
      <c r="E983">
        <v>89</v>
      </c>
      <c r="F983" s="2" t="s">
        <v>11</v>
      </c>
      <c r="G983" s="2" t="s">
        <v>13</v>
      </c>
      <c r="H983" s="2" t="s">
        <v>13</v>
      </c>
      <c r="I983" s="2" t="s">
        <v>18</v>
      </c>
      <c r="J983" s="2" t="s">
        <v>1116</v>
      </c>
      <c r="K983" s="2" t="s">
        <v>11</v>
      </c>
    </row>
    <row r="984" spans="1:11" x14ac:dyDescent="0.35">
      <c r="A984" s="2" t="s">
        <v>915</v>
      </c>
      <c r="B984" s="2" t="s">
        <v>916</v>
      </c>
      <c r="C984" s="2" t="s">
        <v>135</v>
      </c>
      <c r="D984" s="2" t="s">
        <v>16</v>
      </c>
      <c r="E984">
        <v>43</v>
      </c>
      <c r="F984" s="2" t="s">
        <v>11</v>
      </c>
      <c r="G984" s="2" t="s">
        <v>13</v>
      </c>
      <c r="H984" s="2" t="s">
        <v>13</v>
      </c>
      <c r="I984" s="2" t="s">
        <v>18</v>
      </c>
      <c r="J984" s="2" t="s">
        <v>1116</v>
      </c>
      <c r="K984" s="2" t="s">
        <v>11</v>
      </c>
    </row>
    <row r="985" spans="1:11" x14ac:dyDescent="0.35">
      <c r="A985" s="2" t="s">
        <v>915</v>
      </c>
      <c r="B985" s="2" t="s">
        <v>916</v>
      </c>
      <c r="C985" s="2" t="s">
        <v>126</v>
      </c>
      <c r="D985" s="2" t="s">
        <v>16</v>
      </c>
      <c r="E985">
        <v>53</v>
      </c>
      <c r="F985" s="2" t="s">
        <v>10</v>
      </c>
      <c r="G985" s="2" t="s">
        <v>23</v>
      </c>
      <c r="H985" s="2" t="s">
        <v>13</v>
      </c>
      <c r="I985" s="2" t="s">
        <v>18</v>
      </c>
      <c r="J985" s="2" t="s">
        <v>14</v>
      </c>
      <c r="K985" s="2" t="s">
        <v>11</v>
      </c>
    </row>
    <row r="986" spans="1:11" x14ac:dyDescent="0.35">
      <c r="A986" s="2" t="s">
        <v>915</v>
      </c>
      <c r="B986" s="2" t="s">
        <v>916</v>
      </c>
      <c r="C986" s="2" t="s">
        <v>481</v>
      </c>
      <c r="D986" s="2" t="s">
        <v>16</v>
      </c>
      <c r="E986">
        <v>188</v>
      </c>
      <c r="F986" s="2" t="s">
        <v>11</v>
      </c>
      <c r="G986" s="2" t="s">
        <v>13</v>
      </c>
      <c r="H986" s="2" t="s">
        <v>13</v>
      </c>
      <c r="I986" s="2" t="s">
        <v>18</v>
      </c>
      <c r="J986" s="2" t="s">
        <v>14</v>
      </c>
      <c r="K986" s="2" t="s">
        <v>11</v>
      </c>
    </row>
    <row r="987" spans="1:11" x14ac:dyDescent="0.35">
      <c r="A987" s="2" t="s">
        <v>915</v>
      </c>
      <c r="B987" s="2" t="s">
        <v>916</v>
      </c>
      <c r="C987" s="2" t="s">
        <v>128</v>
      </c>
      <c r="D987" s="2" t="s">
        <v>16</v>
      </c>
      <c r="E987">
        <v>215</v>
      </c>
      <c r="F987" s="2" t="s">
        <v>11</v>
      </c>
      <c r="G987" s="2" t="s">
        <v>13</v>
      </c>
      <c r="H987" s="2" t="s">
        <v>13</v>
      </c>
      <c r="I987" s="2" t="s">
        <v>18</v>
      </c>
      <c r="J987" s="2" t="s">
        <v>14</v>
      </c>
      <c r="K987" s="2" t="s">
        <v>11</v>
      </c>
    </row>
    <row r="988" spans="1:11" x14ac:dyDescent="0.35">
      <c r="A988" s="2" t="s">
        <v>915</v>
      </c>
      <c r="B988" s="2" t="s">
        <v>916</v>
      </c>
      <c r="C988" s="2" t="s">
        <v>129</v>
      </c>
      <c r="D988" s="2" t="s">
        <v>16</v>
      </c>
      <c r="E988">
        <v>229</v>
      </c>
      <c r="F988" s="2" t="s">
        <v>11</v>
      </c>
      <c r="G988" s="2" t="s">
        <v>23</v>
      </c>
      <c r="H988" s="2" t="s">
        <v>13</v>
      </c>
      <c r="I988" s="2" t="s">
        <v>18</v>
      </c>
      <c r="J988" s="2" t="s">
        <v>14</v>
      </c>
      <c r="K988" s="2" t="s">
        <v>11</v>
      </c>
    </row>
    <row r="989" spans="1:11" x14ac:dyDescent="0.35">
      <c r="A989" s="2" t="s">
        <v>915</v>
      </c>
      <c r="B989" s="2" t="s">
        <v>916</v>
      </c>
      <c r="C989" s="2" t="s">
        <v>127</v>
      </c>
      <c r="D989" s="2" t="s">
        <v>16</v>
      </c>
      <c r="E989">
        <v>235</v>
      </c>
      <c r="F989" s="2" t="s">
        <v>11</v>
      </c>
      <c r="G989" s="2" t="s">
        <v>13</v>
      </c>
      <c r="H989" s="2" t="s">
        <v>13</v>
      </c>
      <c r="I989" s="2" t="s">
        <v>18</v>
      </c>
      <c r="J989" s="2" t="s">
        <v>14</v>
      </c>
      <c r="K989" s="2" t="s">
        <v>11</v>
      </c>
    </row>
    <row r="990" spans="1:11" x14ac:dyDescent="0.35">
      <c r="A990" s="2" t="s">
        <v>915</v>
      </c>
      <c r="B990" s="2" t="s">
        <v>916</v>
      </c>
      <c r="C990" s="2" t="s">
        <v>130</v>
      </c>
      <c r="D990" s="2" t="s">
        <v>16</v>
      </c>
      <c r="E990">
        <v>227</v>
      </c>
      <c r="F990" s="2" t="s">
        <v>11</v>
      </c>
      <c r="G990" s="2" t="s">
        <v>13</v>
      </c>
      <c r="H990" s="2" t="s">
        <v>13</v>
      </c>
      <c r="I990" s="2" t="s">
        <v>18</v>
      </c>
      <c r="J990" s="2" t="s">
        <v>14</v>
      </c>
      <c r="K990" s="2" t="s">
        <v>11</v>
      </c>
    </row>
    <row r="991" spans="1:11" x14ac:dyDescent="0.35">
      <c r="A991" s="2" t="s">
        <v>915</v>
      </c>
      <c r="B991" s="2" t="s">
        <v>916</v>
      </c>
      <c r="C991" s="2" t="s">
        <v>131</v>
      </c>
      <c r="D991" s="2" t="s">
        <v>16</v>
      </c>
      <c r="E991">
        <v>285</v>
      </c>
      <c r="F991" s="2" t="s">
        <v>10</v>
      </c>
      <c r="G991" s="2" t="s">
        <v>23</v>
      </c>
      <c r="H991" s="2" t="s">
        <v>13</v>
      </c>
      <c r="I991" s="2" t="s">
        <v>18</v>
      </c>
      <c r="J991" s="2" t="s">
        <v>14</v>
      </c>
      <c r="K991" s="2" t="s">
        <v>11</v>
      </c>
    </row>
    <row r="992" spans="1:11" x14ac:dyDescent="0.35">
      <c r="A992" s="2" t="s">
        <v>915</v>
      </c>
      <c r="B992" s="2" t="s">
        <v>916</v>
      </c>
      <c r="C992" s="2" t="s">
        <v>249</v>
      </c>
      <c r="D992" s="2" t="s">
        <v>16</v>
      </c>
      <c r="E992">
        <v>237</v>
      </c>
      <c r="F992" s="2" t="s">
        <v>11</v>
      </c>
      <c r="G992" s="2" t="s">
        <v>13</v>
      </c>
      <c r="H992" s="2" t="s">
        <v>13</v>
      </c>
      <c r="I992" s="2" t="s">
        <v>18</v>
      </c>
      <c r="J992" s="2" t="s">
        <v>14</v>
      </c>
      <c r="K992" s="2" t="s">
        <v>11</v>
      </c>
    </row>
    <row r="993" spans="1:11" x14ac:dyDescent="0.35">
      <c r="A993" s="2" t="s">
        <v>915</v>
      </c>
      <c r="B993" s="2" t="s">
        <v>916</v>
      </c>
      <c r="C993" s="2" t="s">
        <v>482</v>
      </c>
      <c r="D993" s="2" t="s">
        <v>16</v>
      </c>
      <c r="E993">
        <v>322</v>
      </c>
      <c r="F993" s="2" t="s">
        <v>13</v>
      </c>
      <c r="G993" s="2" t="s">
        <v>13</v>
      </c>
      <c r="H993" s="2" t="s">
        <v>13</v>
      </c>
      <c r="I993" s="2" t="s">
        <v>18</v>
      </c>
      <c r="J993" s="2" t="s">
        <v>1116</v>
      </c>
      <c r="K993" s="2" t="s">
        <v>11</v>
      </c>
    </row>
    <row r="994" spans="1:11" x14ac:dyDescent="0.35">
      <c r="A994" s="2" t="s">
        <v>915</v>
      </c>
      <c r="B994" s="2" t="s">
        <v>916</v>
      </c>
      <c r="C994" s="2" t="s">
        <v>918</v>
      </c>
      <c r="D994" s="2" t="s">
        <v>16</v>
      </c>
      <c r="E994">
        <v>319</v>
      </c>
      <c r="F994" s="2" t="s">
        <v>10</v>
      </c>
      <c r="G994" s="2" t="s">
        <v>23</v>
      </c>
      <c r="H994" s="2" t="s">
        <v>13</v>
      </c>
      <c r="I994" s="2" t="s">
        <v>18</v>
      </c>
      <c r="J994" s="2" t="s">
        <v>14</v>
      </c>
      <c r="K994" s="2" t="s">
        <v>11</v>
      </c>
    </row>
    <row r="995" spans="1:11" x14ac:dyDescent="0.35">
      <c r="A995" s="2" t="s">
        <v>915</v>
      </c>
      <c r="B995" s="2" t="s">
        <v>916</v>
      </c>
      <c r="C995" s="2" t="s">
        <v>776</v>
      </c>
      <c r="D995" s="2" t="s">
        <v>16</v>
      </c>
      <c r="E995">
        <v>329</v>
      </c>
      <c r="F995" s="2" t="s">
        <v>10</v>
      </c>
      <c r="G995" s="2" t="s">
        <v>23</v>
      </c>
      <c r="H995" s="2" t="s">
        <v>13</v>
      </c>
      <c r="I995" s="2" t="s">
        <v>18</v>
      </c>
      <c r="J995" s="2" t="s">
        <v>14</v>
      </c>
      <c r="K995" s="2" t="s">
        <v>11</v>
      </c>
    </row>
    <row r="996" spans="1:11" x14ac:dyDescent="0.35">
      <c r="A996" s="2" t="s">
        <v>915</v>
      </c>
      <c r="B996" s="2" t="s">
        <v>916</v>
      </c>
      <c r="C996" s="2" t="s">
        <v>777</v>
      </c>
      <c r="D996" s="2" t="s">
        <v>16</v>
      </c>
      <c r="E996">
        <v>95</v>
      </c>
      <c r="F996" s="2" t="s">
        <v>11</v>
      </c>
      <c r="G996" s="2" t="s">
        <v>13</v>
      </c>
      <c r="H996" s="2" t="s">
        <v>13</v>
      </c>
      <c r="I996" s="2" t="s">
        <v>18</v>
      </c>
      <c r="J996" s="2" t="s">
        <v>14</v>
      </c>
      <c r="K996" s="2" t="s">
        <v>11</v>
      </c>
    </row>
    <row r="997" spans="1:11" x14ac:dyDescent="0.35">
      <c r="A997" s="2" t="s">
        <v>915</v>
      </c>
      <c r="B997" s="2" t="s">
        <v>916</v>
      </c>
      <c r="C997" s="2" t="s">
        <v>778</v>
      </c>
      <c r="D997" s="2" t="s">
        <v>16</v>
      </c>
      <c r="E997">
        <v>97</v>
      </c>
      <c r="F997" s="2" t="s">
        <v>10</v>
      </c>
      <c r="G997" s="2" t="s">
        <v>23</v>
      </c>
      <c r="H997" s="2" t="s">
        <v>13</v>
      </c>
      <c r="I997" s="2" t="s">
        <v>18</v>
      </c>
      <c r="J997" s="2" t="s">
        <v>14</v>
      </c>
      <c r="K997" s="2" t="s">
        <v>11</v>
      </c>
    </row>
    <row r="998" spans="1:11" x14ac:dyDescent="0.35">
      <c r="A998" s="2" t="s">
        <v>915</v>
      </c>
      <c r="B998" s="2" t="s">
        <v>916</v>
      </c>
      <c r="C998" s="2" t="s">
        <v>101</v>
      </c>
      <c r="D998" s="2" t="s">
        <v>16</v>
      </c>
      <c r="E998">
        <v>112</v>
      </c>
      <c r="F998" s="2" t="s">
        <v>10</v>
      </c>
      <c r="G998" s="2" t="s">
        <v>23</v>
      </c>
      <c r="H998" s="2" t="s">
        <v>13</v>
      </c>
      <c r="I998" s="2" t="s">
        <v>18</v>
      </c>
      <c r="J998" s="2" t="s">
        <v>14</v>
      </c>
      <c r="K998" s="2" t="s">
        <v>11</v>
      </c>
    </row>
    <row r="999" spans="1:11" x14ac:dyDescent="0.35">
      <c r="A999" s="2" t="s">
        <v>915</v>
      </c>
      <c r="B999" s="2" t="s">
        <v>916</v>
      </c>
      <c r="C999" s="2" t="s">
        <v>94</v>
      </c>
      <c r="D999" s="2" t="s">
        <v>16</v>
      </c>
      <c r="E999">
        <v>155</v>
      </c>
      <c r="F999" s="2" t="s">
        <v>11</v>
      </c>
      <c r="G999" s="2" t="s">
        <v>23</v>
      </c>
      <c r="H999" s="2" t="s">
        <v>13</v>
      </c>
      <c r="I999" s="2" t="s">
        <v>18</v>
      </c>
      <c r="J999" s="2" t="s">
        <v>14</v>
      </c>
      <c r="K999" s="2" t="s">
        <v>11</v>
      </c>
    </row>
    <row r="1000" spans="1:11" x14ac:dyDescent="0.35">
      <c r="A1000" s="2" t="s">
        <v>915</v>
      </c>
      <c r="B1000" s="2" t="s">
        <v>916</v>
      </c>
      <c r="C1000" s="2" t="s">
        <v>526</v>
      </c>
      <c r="D1000" s="2" t="s">
        <v>16</v>
      </c>
      <c r="E1000">
        <v>252</v>
      </c>
      <c r="F1000" s="2" t="s">
        <v>10</v>
      </c>
      <c r="G1000" s="2" t="s">
        <v>23</v>
      </c>
      <c r="H1000" s="2" t="s">
        <v>13</v>
      </c>
      <c r="I1000" s="2" t="s">
        <v>18</v>
      </c>
      <c r="J1000" s="2" t="s">
        <v>14</v>
      </c>
      <c r="K1000" s="2" t="s">
        <v>11</v>
      </c>
    </row>
    <row r="1001" spans="1:11" x14ac:dyDescent="0.35">
      <c r="A1001" s="2" t="s">
        <v>915</v>
      </c>
      <c r="B1001" s="2" t="s">
        <v>916</v>
      </c>
      <c r="C1001" s="2" t="s">
        <v>779</v>
      </c>
      <c r="D1001" s="2" t="s">
        <v>16</v>
      </c>
      <c r="E1001">
        <v>269</v>
      </c>
      <c r="F1001" s="2" t="s">
        <v>11</v>
      </c>
      <c r="G1001" s="2" t="s">
        <v>13</v>
      </c>
      <c r="H1001" s="2" t="s">
        <v>13</v>
      </c>
      <c r="I1001" s="2" t="s">
        <v>18</v>
      </c>
      <c r="J1001" s="2" t="s">
        <v>1116</v>
      </c>
      <c r="K1001" s="2" t="s">
        <v>11</v>
      </c>
    </row>
    <row r="1002" spans="1:11" x14ac:dyDescent="0.35">
      <c r="A1002" s="2" t="s">
        <v>915</v>
      </c>
      <c r="B1002" s="2" t="s">
        <v>916</v>
      </c>
      <c r="C1002" s="2" t="s">
        <v>917</v>
      </c>
      <c r="D1002" s="2" t="s">
        <v>16</v>
      </c>
      <c r="E1002">
        <v>201</v>
      </c>
      <c r="F1002" s="2" t="s">
        <v>10</v>
      </c>
      <c r="G1002" s="2" t="s">
        <v>23</v>
      </c>
      <c r="H1002" s="2" t="s">
        <v>13</v>
      </c>
      <c r="I1002" s="2" t="s">
        <v>18</v>
      </c>
      <c r="J1002" s="2" t="s">
        <v>14</v>
      </c>
      <c r="K1002" s="2" t="s">
        <v>11</v>
      </c>
    </row>
    <row r="1003" spans="1:11" x14ac:dyDescent="0.35">
      <c r="A1003" s="2" t="s">
        <v>915</v>
      </c>
      <c r="B1003" s="2" t="s">
        <v>916</v>
      </c>
      <c r="C1003" s="2" t="s">
        <v>99</v>
      </c>
      <c r="D1003" s="2" t="s">
        <v>16</v>
      </c>
      <c r="E1003">
        <v>139</v>
      </c>
      <c r="F1003" s="2" t="s">
        <v>10</v>
      </c>
      <c r="G1003" s="2" t="s">
        <v>23</v>
      </c>
      <c r="H1003" s="2" t="s">
        <v>13</v>
      </c>
      <c r="I1003" s="2" t="s">
        <v>18</v>
      </c>
      <c r="J1003" s="2" t="s">
        <v>14</v>
      </c>
      <c r="K1003" s="2" t="s">
        <v>11</v>
      </c>
    </row>
    <row r="1004" spans="1:11" x14ac:dyDescent="0.35">
      <c r="A1004" s="2" t="s">
        <v>915</v>
      </c>
      <c r="B1004" s="2" t="s">
        <v>916</v>
      </c>
      <c r="C1004" s="2" t="s">
        <v>528</v>
      </c>
      <c r="D1004" s="2" t="s">
        <v>16</v>
      </c>
      <c r="E1004">
        <v>100</v>
      </c>
      <c r="F1004" s="2" t="s">
        <v>10</v>
      </c>
      <c r="G1004" s="2" t="s">
        <v>23</v>
      </c>
      <c r="H1004" s="2" t="s">
        <v>13</v>
      </c>
      <c r="I1004" s="2" t="s">
        <v>18</v>
      </c>
      <c r="J1004" s="2" t="s">
        <v>14</v>
      </c>
      <c r="K1004" s="2" t="s">
        <v>11</v>
      </c>
    </row>
    <row r="1005" spans="1:11" x14ac:dyDescent="0.35">
      <c r="A1005" s="2" t="s">
        <v>915</v>
      </c>
      <c r="B1005" s="2" t="s">
        <v>916</v>
      </c>
      <c r="C1005" s="2" t="s">
        <v>107</v>
      </c>
      <c r="D1005" s="2" t="s">
        <v>16</v>
      </c>
      <c r="E1005">
        <v>157</v>
      </c>
      <c r="F1005" s="2" t="s">
        <v>11</v>
      </c>
      <c r="G1005" s="2" t="s">
        <v>13</v>
      </c>
      <c r="H1005" s="2" t="s">
        <v>13</v>
      </c>
      <c r="I1005" s="2" t="s">
        <v>18</v>
      </c>
      <c r="J1005" s="2" t="s">
        <v>1116</v>
      </c>
      <c r="K1005" s="2" t="s">
        <v>11</v>
      </c>
    </row>
    <row r="1006" spans="1:11" x14ac:dyDescent="0.35">
      <c r="A1006" s="2" t="s">
        <v>915</v>
      </c>
      <c r="B1006" s="2" t="s">
        <v>916</v>
      </c>
      <c r="C1006" s="2" t="s">
        <v>108</v>
      </c>
      <c r="D1006" s="2" t="s">
        <v>16</v>
      </c>
      <c r="E1006">
        <v>184</v>
      </c>
      <c r="F1006" s="2" t="s">
        <v>11</v>
      </c>
      <c r="G1006" s="2" t="s">
        <v>13</v>
      </c>
      <c r="H1006" s="2" t="s">
        <v>13</v>
      </c>
      <c r="I1006" s="2" t="s">
        <v>18</v>
      </c>
      <c r="J1006" s="2" t="s">
        <v>1116</v>
      </c>
      <c r="K1006" s="2" t="s">
        <v>11</v>
      </c>
    </row>
    <row r="1007" spans="1:11" x14ac:dyDescent="0.35">
      <c r="A1007" s="2" t="s">
        <v>915</v>
      </c>
      <c r="B1007" s="2" t="s">
        <v>916</v>
      </c>
      <c r="C1007" s="2" t="s">
        <v>106</v>
      </c>
      <c r="D1007" s="2" t="s">
        <v>16</v>
      </c>
      <c r="E1007">
        <v>116</v>
      </c>
      <c r="F1007" s="2" t="s">
        <v>10</v>
      </c>
      <c r="G1007" s="2" t="s">
        <v>23</v>
      </c>
      <c r="H1007" s="2" t="s">
        <v>13</v>
      </c>
      <c r="I1007" s="2" t="s">
        <v>18</v>
      </c>
      <c r="J1007" s="2" t="s">
        <v>14</v>
      </c>
      <c r="K1007" s="2" t="s">
        <v>11</v>
      </c>
    </row>
    <row r="1008" spans="1:11" x14ac:dyDescent="0.35">
      <c r="A1008" s="2" t="s">
        <v>915</v>
      </c>
      <c r="B1008" s="2" t="s">
        <v>916</v>
      </c>
      <c r="C1008" s="2" t="s">
        <v>103</v>
      </c>
      <c r="D1008" s="2" t="s">
        <v>16</v>
      </c>
      <c r="E1008">
        <v>159</v>
      </c>
      <c r="F1008" s="2" t="s">
        <v>11</v>
      </c>
      <c r="G1008" s="2" t="s">
        <v>13</v>
      </c>
      <c r="H1008" s="2" t="s">
        <v>13</v>
      </c>
      <c r="I1008" s="2" t="s">
        <v>18</v>
      </c>
      <c r="J1008" s="2" t="s">
        <v>1116</v>
      </c>
      <c r="K1008" s="2" t="s">
        <v>11</v>
      </c>
    </row>
    <row r="1009" spans="1:11" x14ac:dyDescent="0.35">
      <c r="A1009" s="2" t="s">
        <v>919</v>
      </c>
      <c r="B1009" s="2" t="s">
        <v>920</v>
      </c>
      <c r="C1009" s="2" t="s">
        <v>23</v>
      </c>
      <c r="D1009" s="2" t="s">
        <v>35</v>
      </c>
      <c r="E1009">
        <v>762</v>
      </c>
      <c r="F1009" s="2" t="s">
        <v>10</v>
      </c>
      <c r="G1009" s="2" t="s">
        <v>23</v>
      </c>
      <c r="H1009" s="2" t="s">
        <v>10</v>
      </c>
      <c r="I1009" s="2" t="s">
        <v>18</v>
      </c>
      <c r="J1009" s="2" t="s">
        <v>1769</v>
      </c>
      <c r="K1009" s="2" t="s">
        <v>11</v>
      </c>
    </row>
    <row r="1010" spans="1:11" x14ac:dyDescent="0.35">
      <c r="A1010" s="2" t="s">
        <v>919</v>
      </c>
      <c r="B1010" s="2" t="s">
        <v>920</v>
      </c>
      <c r="C1010" s="2" t="s">
        <v>12</v>
      </c>
      <c r="D1010" s="2" t="s">
        <v>35</v>
      </c>
      <c r="E1010">
        <v>762</v>
      </c>
      <c r="F1010" s="2" t="s">
        <v>10</v>
      </c>
      <c r="G1010" s="2" t="s">
        <v>23</v>
      </c>
      <c r="H1010" s="2" t="s">
        <v>10</v>
      </c>
      <c r="I1010" s="2" t="s">
        <v>18</v>
      </c>
      <c r="J1010" s="2" t="s">
        <v>1769</v>
      </c>
      <c r="K1010" s="2" t="s">
        <v>11</v>
      </c>
    </row>
    <row r="1011" spans="1:11" x14ac:dyDescent="0.35">
      <c r="A1011" s="2" t="s">
        <v>919</v>
      </c>
      <c r="B1011" s="2" t="s">
        <v>920</v>
      </c>
      <c r="C1011" s="2" t="s">
        <v>19</v>
      </c>
      <c r="D1011" s="2" t="s">
        <v>35</v>
      </c>
      <c r="E1011">
        <v>784</v>
      </c>
      <c r="F1011" s="2" t="s">
        <v>10</v>
      </c>
      <c r="G1011" s="2" t="s">
        <v>23</v>
      </c>
      <c r="H1011" s="2" t="s">
        <v>10</v>
      </c>
      <c r="I1011" s="2" t="s">
        <v>18</v>
      </c>
      <c r="J1011" s="2" t="s">
        <v>1769</v>
      </c>
      <c r="K1011" s="2" t="s">
        <v>11</v>
      </c>
    </row>
    <row r="1012" spans="1:11" x14ac:dyDescent="0.35">
      <c r="A1012" s="2" t="s">
        <v>919</v>
      </c>
      <c r="B1012" s="2" t="s">
        <v>920</v>
      </c>
      <c r="C1012" s="2" t="s">
        <v>9</v>
      </c>
      <c r="D1012" s="2" t="s">
        <v>35</v>
      </c>
      <c r="E1012">
        <v>786</v>
      </c>
      <c r="F1012" s="2" t="s">
        <v>10</v>
      </c>
      <c r="G1012" s="2" t="s">
        <v>23</v>
      </c>
      <c r="H1012" s="2" t="s">
        <v>10</v>
      </c>
      <c r="I1012" s="2" t="s">
        <v>18</v>
      </c>
      <c r="J1012" s="2" t="s">
        <v>1769</v>
      </c>
      <c r="K1012" s="2" t="s">
        <v>11</v>
      </c>
    </row>
    <row r="1013" spans="1:11" x14ac:dyDescent="0.35">
      <c r="A1013" s="2" t="s">
        <v>919</v>
      </c>
      <c r="B1013" s="2" t="s">
        <v>920</v>
      </c>
      <c r="C1013" s="2" t="s">
        <v>73</v>
      </c>
      <c r="D1013" s="2" t="s">
        <v>35</v>
      </c>
      <c r="E1013">
        <v>786</v>
      </c>
      <c r="F1013" s="2" t="s">
        <v>10</v>
      </c>
      <c r="G1013" s="2" t="s">
        <v>23</v>
      </c>
      <c r="H1013" s="2" t="s">
        <v>10</v>
      </c>
      <c r="I1013" s="2" t="s">
        <v>18</v>
      </c>
      <c r="J1013" s="2" t="s">
        <v>1769</v>
      </c>
      <c r="K1013" s="2" t="s">
        <v>11</v>
      </c>
    </row>
    <row r="1014" spans="1:11" x14ac:dyDescent="0.35">
      <c r="A1014" s="2" t="s">
        <v>919</v>
      </c>
      <c r="B1014" s="2" t="s">
        <v>920</v>
      </c>
      <c r="C1014" s="2" t="s">
        <v>54</v>
      </c>
      <c r="D1014" s="2" t="s">
        <v>35</v>
      </c>
      <c r="E1014">
        <v>764</v>
      </c>
      <c r="F1014" s="2" t="s">
        <v>10</v>
      </c>
      <c r="G1014" s="2" t="s">
        <v>23</v>
      </c>
      <c r="H1014" s="2" t="s">
        <v>10</v>
      </c>
      <c r="I1014" s="2" t="s">
        <v>18</v>
      </c>
      <c r="J1014" s="2" t="s">
        <v>1769</v>
      </c>
      <c r="K1014" s="2" t="s">
        <v>11</v>
      </c>
    </row>
    <row r="1015" spans="1:11" x14ac:dyDescent="0.35">
      <c r="A1015" s="2" t="s">
        <v>919</v>
      </c>
      <c r="B1015" s="2" t="s">
        <v>920</v>
      </c>
      <c r="C1015" s="2" t="s">
        <v>50</v>
      </c>
      <c r="D1015" s="2" t="s">
        <v>35</v>
      </c>
      <c r="E1015">
        <v>826</v>
      </c>
      <c r="F1015" s="2" t="s">
        <v>10</v>
      </c>
      <c r="G1015" s="2" t="s">
        <v>23</v>
      </c>
      <c r="H1015" s="2" t="s">
        <v>10</v>
      </c>
      <c r="I1015" s="2" t="s">
        <v>18</v>
      </c>
      <c r="J1015" s="2" t="s">
        <v>1769</v>
      </c>
      <c r="K1015" s="2" t="s">
        <v>11</v>
      </c>
    </row>
    <row r="1016" spans="1:11" x14ac:dyDescent="0.35">
      <c r="A1016" s="2" t="s">
        <v>919</v>
      </c>
      <c r="B1016" s="2" t="s">
        <v>920</v>
      </c>
      <c r="C1016" s="2" t="s">
        <v>82</v>
      </c>
      <c r="D1016" s="2" t="s">
        <v>35</v>
      </c>
      <c r="E1016">
        <v>844</v>
      </c>
      <c r="F1016" s="2" t="s">
        <v>10</v>
      </c>
      <c r="G1016" s="2" t="s">
        <v>23</v>
      </c>
      <c r="H1016" s="2" t="s">
        <v>10</v>
      </c>
      <c r="I1016" s="2" t="s">
        <v>18</v>
      </c>
      <c r="J1016" s="2" t="s">
        <v>1769</v>
      </c>
      <c r="K1016" s="2" t="s">
        <v>11</v>
      </c>
    </row>
    <row r="1017" spans="1:11" x14ac:dyDescent="0.35">
      <c r="A1017" s="2" t="s">
        <v>919</v>
      </c>
      <c r="B1017" s="2" t="s">
        <v>920</v>
      </c>
      <c r="C1017" s="2" t="s">
        <v>81</v>
      </c>
      <c r="D1017" s="2" t="s">
        <v>35</v>
      </c>
      <c r="E1017">
        <v>844</v>
      </c>
      <c r="F1017" s="2" t="s">
        <v>10</v>
      </c>
      <c r="G1017" s="2" t="s">
        <v>23</v>
      </c>
      <c r="H1017" s="2" t="s">
        <v>10</v>
      </c>
      <c r="I1017" s="2" t="s">
        <v>18</v>
      </c>
      <c r="J1017" s="2" t="s">
        <v>1769</v>
      </c>
      <c r="K1017" s="2" t="s">
        <v>11</v>
      </c>
    </row>
    <row r="1018" spans="1:11" x14ac:dyDescent="0.35">
      <c r="A1018" s="2" t="s">
        <v>919</v>
      </c>
      <c r="B1018" s="2" t="s">
        <v>920</v>
      </c>
      <c r="C1018" s="2" t="s">
        <v>80</v>
      </c>
      <c r="D1018" s="2" t="s">
        <v>35</v>
      </c>
      <c r="E1018">
        <v>615</v>
      </c>
      <c r="F1018" s="2" t="s">
        <v>10</v>
      </c>
      <c r="G1018" s="2" t="s">
        <v>23</v>
      </c>
      <c r="H1018" s="2" t="s">
        <v>10</v>
      </c>
      <c r="I1018" s="2" t="s">
        <v>18</v>
      </c>
      <c r="J1018" s="2" t="s">
        <v>1769</v>
      </c>
      <c r="K1018" s="2" t="s">
        <v>11</v>
      </c>
    </row>
    <row r="1019" spans="1:11" x14ac:dyDescent="0.35">
      <c r="A1019" s="2" t="s">
        <v>919</v>
      </c>
      <c r="B1019" s="2" t="s">
        <v>920</v>
      </c>
      <c r="C1019" s="2" t="s">
        <v>500</v>
      </c>
      <c r="D1019" s="2" t="s">
        <v>16</v>
      </c>
      <c r="E1019">
        <v>774</v>
      </c>
      <c r="F1019" s="2" t="s">
        <v>10</v>
      </c>
      <c r="G1019" s="2" t="s">
        <v>23</v>
      </c>
      <c r="H1019" s="2" t="s">
        <v>13</v>
      </c>
      <c r="I1019" s="2" t="s">
        <v>56</v>
      </c>
      <c r="J1019" s="2" t="s">
        <v>1116</v>
      </c>
      <c r="K1019" s="2" t="s">
        <v>11</v>
      </c>
    </row>
    <row r="1020" spans="1:11" x14ac:dyDescent="0.35">
      <c r="A1020" s="2" t="s">
        <v>919</v>
      </c>
      <c r="B1020" s="2" t="s">
        <v>920</v>
      </c>
      <c r="C1020" s="2" t="s">
        <v>661</v>
      </c>
      <c r="D1020" s="2" t="s">
        <v>16</v>
      </c>
      <c r="E1020">
        <v>334</v>
      </c>
      <c r="F1020" s="2" t="s">
        <v>10</v>
      </c>
      <c r="G1020" s="2" t="s">
        <v>23</v>
      </c>
      <c r="H1020" s="2" t="s">
        <v>13</v>
      </c>
      <c r="I1020" s="2" t="s">
        <v>38</v>
      </c>
      <c r="J1020" s="2" t="s">
        <v>1116</v>
      </c>
      <c r="K1020" s="2" t="s">
        <v>11</v>
      </c>
    </row>
    <row r="1021" spans="1:11" x14ac:dyDescent="0.35">
      <c r="A1021" s="2" t="s">
        <v>919</v>
      </c>
      <c r="B1021" s="2" t="s">
        <v>920</v>
      </c>
      <c r="C1021" s="2" t="s">
        <v>501</v>
      </c>
      <c r="D1021" s="2" t="s">
        <v>16</v>
      </c>
      <c r="E1021">
        <v>333</v>
      </c>
      <c r="F1021" s="2" t="s">
        <v>10</v>
      </c>
      <c r="G1021" s="2" t="s">
        <v>23</v>
      </c>
      <c r="H1021" s="2" t="s">
        <v>13</v>
      </c>
      <c r="I1021" s="2" t="s">
        <v>38</v>
      </c>
      <c r="J1021" s="2" t="s">
        <v>1116</v>
      </c>
      <c r="K1021" s="2" t="s">
        <v>11</v>
      </c>
    </row>
    <row r="1022" spans="1:11" x14ac:dyDescent="0.35">
      <c r="A1022" s="2" t="s">
        <v>919</v>
      </c>
      <c r="B1022" s="2" t="s">
        <v>920</v>
      </c>
      <c r="C1022" s="2" t="s">
        <v>83</v>
      </c>
      <c r="D1022" s="2" t="s">
        <v>16</v>
      </c>
      <c r="E1022">
        <v>119</v>
      </c>
      <c r="F1022" s="2" t="s">
        <v>10</v>
      </c>
      <c r="G1022" s="2" t="s">
        <v>23</v>
      </c>
      <c r="H1022" s="2" t="s">
        <v>13</v>
      </c>
      <c r="I1022" s="2" t="s">
        <v>18</v>
      </c>
      <c r="J1022" s="2" t="s">
        <v>14</v>
      </c>
      <c r="K1022" s="2" t="s">
        <v>11</v>
      </c>
    </row>
    <row r="1023" spans="1:11" x14ac:dyDescent="0.35">
      <c r="A1023" s="2" t="s">
        <v>919</v>
      </c>
      <c r="B1023" s="2" t="s">
        <v>920</v>
      </c>
      <c r="C1023" s="2" t="s">
        <v>308</v>
      </c>
      <c r="D1023" s="2" t="s">
        <v>16</v>
      </c>
      <c r="E1023">
        <v>745</v>
      </c>
      <c r="F1023" s="2" t="s">
        <v>10</v>
      </c>
      <c r="G1023" s="2" t="s">
        <v>23</v>
      </c>
      <c r="H1023" s="2" t="s">
        <v>13</v>
      </c>
      <c r="I1023" s="2" t="s">
        <v>56</v>
      </c>
      <c r="J1023" s="2" t="s">
        <v>1116</v>
      </c>
      <c r="K1023" s="2" t="s">
        <v>11</v>
      </c>
    </row>
    <row r="1024" spans="1:11" x14ac:dyDescent="0.35">
      <c r="A1024" s="2" t="s">
        <v>919</v>
      </c>
      <c r="B1024" s="2" t="s">
        <v>920</v>
      </c>
      <c r="C1024" s="2" t="s">
        <v>307</v>
      </c>
      <c r="D1024" s="2" t="s">
        <v>16</v>
      </c>
      <c r="E1024">
        <v>675</v>
      </c>
      <c r="F1024" s="2" t="s">
        <v>10</v>
      </c>
      <c r="G1024" s="2" t="s">
        <v>23</v>
      </c>
      <c r="H1024" s="2" t="s">
        <v>13</v>
      </c>
      <c r="I1024" s="2" t="s">
        <v>38</v>
      </c>
      <c r="J1024" s="2" t="s">
        <v>1116</v>
      </c>
      <c r="K1024" s="2" t="s">
        <v>11</v>
      </c>
    </row>
    <row r="1025" spans="1:11" x14ac:dyDescent="0.35">
      <c r="A1025" s="2" t="s">
        <v>919</v>
      </c>
      <c r="B1025" s="2" t="s">
        <v>920</v>
      </c>
      <c r="C1025" s="2" t="s">
        <v>96</v>
      </c>
      <c r="D1025" s="2" t="s">
        <v>16</v>
      </c>
      <c r="E1025">
        <v>675</v>
      </c>
      <c r="F1025" s="2" t="s">
        <v>10</v>
      </c>
      <c r="G1025" s="2" t="s">
        <v>23</v>
      </c>
      <c r="H1025" s="2" t="s">
        <v>13</v>
      </c>
      <c r="I1025" s="2" t="s">
        <v>38</v>
      </c>
      <c r="J1025" s="2" t="s">
        <v>1116</v>
      </c>
      <c r="K1025" s="2" t="s">
        <v>11</v>
      </c>
    </row>
    <row r="1026" spans="1:11" x14ac:dyDescent="0.35">
      <c r="A1026" s="2" t="s">
        <v>919</v>
      </c>
      <c r="B1026" s="2" t="s">
        <v>920</v>
      </c>
      <c r="C1026" s="2" t="s">
        <v>95</v>
      </c>
      <c r="D1026" s="2" t="s">
        <v>16</v>
      </c>
      <c r="E1026">
        <v>210</v>
      </c>
      <c r="F1026" s="2" t="s">
        <v>10</v>
      </c>
      <c r="G1026" s="2" t="s">
        <v>23</v>
      </c>
      <c r="H1026" s="2" t="s">
        <v>13</v>
      </c>
      <c r="I1026" s="2" t="s">
        <v>38</v>
      </c>
      <c r="J1026" s="2" t="s">
        <v>1116</v>
      </c>
      <c r="K1026" s="2" t="s">
        <v>11</v>
      </c>
    </row>
    <row r="1027" spans="1:11" x14ac:dyDescent="0.35">
      <c r="A1027" s="2" t="s">
        <v>919</v>
      </c>
      <c r="B1027" s="2" t="s">
        <v>920</v>
      </c>
      <c r="C1027" s="2" t="s">
        <v>92</v>
      </c>
      <c r="D1027" s="2" t="s">
        <v>16</v>
      </c>
      <c r="E1027">
        <v>219</v>
      </c>
      <c r="F1027" s="2" t="s">
        <v>13</v>
      </c>
      <c r="G1027" s="2" t="s">
        <v>13</v>
      </c>
      <c r="H1027" s="2" t="s">
        <v>13</v>
      </c>
      <c r="I1027" s="2" t="s">
        <v>38</v>
      </c>
      <c r="J1027" s="2" t="s">
        <v>1116</v>
      </c>
      <c r="K1027" s="2" t="s">
        <v>11</v>
      </c>
    </row>
    <row r="1028" spans="1:11" x14ac:dyDescent="0.35">
      <c r="A1028" s="2" t="s">
        <v>919</v>
      </c>
      <c r="B1028" s="2" t="s">
        <v>920</v>
      </c>
      <c r="C1028" s="2" t="s">
        <v>93</v>
      </c>
      <c r="D1028" s="2" t="s">
        <v>16</v>
      </c>
      <c r="E1028">
        <v>156</v>
      </c>
      <c r="F1028" s="2" t="s">
        <v>13</v>
      </c>
      <c r="G1028" s="2" t="s">
        <v>13</v>
      </c>
      <c r="H1028" s="2" t="s">
        <v>13</v>
      </c>
      <c r="I1028" s="2" t="s">
        <v>38</v>
      </c>
      <c r="J1028" s="2" t="s">
        <v>1116</v>
      </c>
      <c r="K1028" s="2" t="s">
        <v>11</v>
      </c>
    </row>
    <row r="1029" spans="1:11" x14ac:dyDescent="0.35">
      <c r="A1029" s="2" t="s">
        <v>919</v>
      </c>
      <c r="B1029" s="2" t="s">
        <v>920</v>
      </c>
      <c r="C1029" s="2" t="s">
        <v>90</v>
      </c>
      <c r="D1029" s="2" t="s">
        <v>16</v>
      </c>
      <c r="E1029">
        <v>257</v>
      </c>
      <c r="F1029" s="2" t="s">
        <v>13</v>
      </c>
      <c r="G1029" s="2" t="s">
        <v>13</v>
      </c>
      <c r="H1029" s="2" t="s">
        <v>13</v>
      </c>
      <c r="I1029" s="2" t="s">
        <v>38</v>
      </c>
      <c r="J1029" s="2" t="s">
        <v>1116</v>
      </c>
      <c r="K1029" s="2" t="s">
        <v>11</v>
      </c>
    </row>
    <row r="1030" spans="1:11" x14ac:dyDescent="0.35">
      <c r="A1030" s="2" t="s">
        <v>919</v>
      </c>
      <c r="B1030" s="2" t="s">
        <v>920</v>
      </c>
      <c r="C1030" s="2" t="s">
        <v>778</v>
      </c>
      <c r="D1030" s="2" t="s">
        <v>16</v>
      </c>
      <c r="E1030">
        <v>92</v>
      </c>
      <c r="F1030" s="2" t="s">
        <v>10</v>
      </c>
      <c r="G1030" s="2" t="s">
        <v>13</v>
      </c>
      <c r="H1030" s="2" t="s">
        <v>13</v>
      </c>
      <c r="I1030" s="2" t="s">
        <v>38</v>
      </c>
      <c r="J1030" s="2" t="s">
        <v>1116</v>
      </c>
      <c r="K1030" s="2" t="s">
        <v>11</v>
      </c>
    </row>
    <row r="1031" spans="1:11" x14ac:dyDescent="0.35">
      <c r="A1031" s="2" t="s">
        <v>919</v>
      </c>
      <c r="B1031" s="2" t="s">
        <v>920</v>
      </c>
      <c r="C1031" s="2" t="s">
        <v>471</v>
      </c>
      <c r="D1031" s="2" t="s">
        <v>16</v>
      </c>
      <c r="E1031">
        <v>41</v>
      </c>
      <c r="F1031" s="2" t="s">
        <v>11</v>
      </c>
      <c r="G1031" s="2" t="s">
        <v>23</v>
      </c>
      <c r="H1031" s="2" t="s">
        <v>10</v>
      </c>
      <c r="I1031" s="2" t="s">
        <v>18</v>
      </c>
      <c r="J1031" s="2" t="s">
        <v>1116</v>
      </c>
      <c r="K1031" s="2" t="s">
        <v>11</v>
      </c>
    </row>
    <row r="1032" spans="1:11" x14ac:dyDescent="0.35">
      <c r="A1032" s="2" t="s">
        <v>919</v>
      </c>
      <c r="B1032" s="2" t="s">
        <v>920</v>
      </c>
      <c r="C1032" s="2" t="s">
        <v>109</v>
      </c>
      <c r="D1032" s="2" t="s">
        <v>16</v>
      </c>
      <c r="E1032">
        <v>39</v>
      </c>
      <c r="F1032" s="2" t="s">
        <v>11</v>
      </c>
      <c r="G1032" s="2" t="s">
        <v>23</v>
      </c>
      <c r="H1032" s="2" t="s">
        <v>13</v>
      </c>
      <c r="I1032" s="2" t="s">
        <v>18</v>
      </c>
      <c r="J1032" s="2" t="s">
        <v>1116</v>
      </c>
      <c r="K1032" s="2" t="s">
        <v>11</v>
      </c>
    </row>
    <row r="1033" spans="1:11" x14ac:dyDescent="0.35">
      <c r="A1033" s="2" t="s">
        <v>919</v>
      </c>
      <c r="B1033" s="2" t="s">
        <v>920</v>
      </c>
      <c r="C1033" s="2" t="s">
        <v>914</v>
      </c>
      <c r="D1033" s="2" t="s">
        <v>16</v>
      </c>
      <c r="E1033">
        <v>62</v>
      </c>
      <c r="F1033" s="2" t="s">
        <v>10</v>
      </c>
      <c r="G1033" s="2" t="s">
        <v>23</v>
      </c>
      <c r="H1033" s="2" t="s">
        <v>10</v>
      </c>
      <c r="I1033" s="2" t="s">
        <v>18</v>
      </c>
      <c r="J1033" s="2" t="s">
        <v>14</v>
      </c>
      <c r="K1033" s="2" t="s">
        <v>11</v>
      </c>
    </row>
    <row r="1034" spans="1:11" x14ac:dyDescent="0.35">
      <c r="A1034" s="2" t="s">
        <v>919</v>
      </c>
      <c r="B1034" s="2" t="s">
        <v>920</v>
      </c>
      <c r="C1034" s="2" t="s">
        <v>928</v>
      </c>
      <c r="D1034" s="2" t="s">
        <v>16</v>
      </c>
      <c r="E1034">
        <v>193</v>
      </c>
      <c r="F1034" s="2" t="s">
        <v>11</v>
      </c>
      <c r="G1034" s="2" t="s">
        <v>23</v>
      </c>
      <c r="H1034" s="2" t="s">
        <v>10</v>
      </c>
      <c r="I1034" s="2" t="s">
        <v>18</v>
      </c>
      <c r="J1034" s="2" t="s">
        <v>1116</v>
      </c>
      <c r="K1034" s="2" t="s">
        <v>11</v>
      </c>
    </row>
    <row r="1035" spans="1:11" x14ac:dyDescent="0.35">
      <c r="A1035" s="2" t="s">
        <v>919</v>
      </c>
      <c r="B1035" s="2" t="s">
        <v>920</v>
      </c>
      <c r="C1035" s="2" t="s">
        <v>929</v>
      </c>
      <c r="D1035" s="2" t="s">
        <v>16</v>
      </c>
      <c r="E1035">
        <v>78</v>
      </c>
      <c r="F1035" s="2" t="s">
        <v>10</v>
      </c>
      <c r="G1035" s="2" t="s">
        <v>23</v>
      </c>
      <c r="H1035" s="2" t="s">
        <v>10</v>
      </c>
      <c r="I1035" s="2" t="s">
        <v>18</v>
      </c>
      <c r="J1035" s="2" t="s">
        <v>1116</v>
      </c>
      <c r="K1035" s="2" t="s">
        <v>11</v>
      </c>
    </row>
    <row r="1036" spans="1:11" x14ac:dyDescent="0.35">
      <c r="A1036" s="2" t="s">
        <v>919</v>
      </c>
      <c r="B1036" s="2" t="s">
        <v>920</v>
      </c>
      <c r="C1036" s="2" t="s">
        <v>926</v>
      </c>
      <c r="D1036" s="2" t="s">
        <v>16</v>
      </c>
      <c r="E1036">
        <v>71</v>
      </c>
      <c r="F1036" s="2" t="s">
        <v>10</v>
      </c>
      <c r="G1036" s="2" t="s">
        <v>23</v>
      </c>
      <c r="H1036" s="2" t="s">
        <v>10</v>
      </c>
      <c r="I1036" s="2" t="s">
        <v>18</v>
      </c>
      <c r="J1036" s="2" t="s">
        <v>14</v>
      </c>
      <c r="K1036" s="2" t="s">
        <v>11</v>
      </c>
    </row>
    <row r="1037" spans="1:11" x14ac:dyDescent="0.35">
      <c r="A1037" s="2" t="s">
        <v>919</v>
      </c>
      <c r="B1037" s="2" t="s">
        <v>920</v>
      </c>
      <c r="C1037" s="2" t="s">
        <v>1660</v>
      </c>
      <c r="D1037" s="2" t="s">
        <v>16</v>
      </c>
      <c r="E1037">
        <v>172</v>
      </c>
      <c r="F1037" s="2" t="s">
        <v>10</v>
      </c>
      <c r="G1037" s="2" t="s">
        <v>23</v>
      </c>
      <c r="H1037" s="2" t="s">
        <v>10</v>
      </c>
      <c r="I1037" s="2" t="s">
        <v>18</v>
      </c>
      <c r="J1037" s="2" t="s">
        <v>14</v>
      </c>
      <c r="K1037" s="2" t="s">
        <v>11</v>
      </c>
    </row>
    <row r="1038" spans="1:11" x14ac:dyDescent="0.35">
      <c r="A1038" s="2" t="s">
        <v>919</v>
      </c>
      <c r="B1038" s="2" t="s">
        <v>920</v>
      </c>
      <c r="C1038" s="2" t="s">
        <v>930</v>
      </c>
      <c r="D1038" s="2" t="s">
        <v>16</v>
      </c>
      <c r="E1038">
        <v>49</v>
      </c>
      <c r="F1038" s="2" t="s">
        <v>10</v>
      </c>
      <c r="G1038" s="2" t="s">
        <v>23</v>
      </c>
      <c r="H1038" s="2" t="s">
        <v>10</v>
      </c>
      <c r="I1038" s="2" t="s">
        <v>18</v>
      </c>
      <c r="J1038" s="2" t="s">
        <v>14</v>
      </c>
      <c r="K1038" s="2" t="s">
        <v>11</v>
      </c>
    </row>
    <row r="1039" spans="1:11" x14ac:dyDescent="0.35">
      <c r="A1039" s="2" t="s">
        <v>919</v>
      </c>
      <c r="B1039" s="2" t="s">
        <v>920</v>
      </c>
      <c r="C1039" s="2" t="s">
        <v>927</v>
      </c>
      <c r="D1039" s="2" t="s">
        <v>16</v>
      </c>
      <c r="E1039">
        <v>264</v>
      </c>
      <c r="F1039" s="2" t="s">
        <v>10</v>
      </c>
      <c r="G1039" s="2" t="s">
        <v>23</v>
      </c>
      <c r="H1039" s="2" t="s">
        <v>10</v>
      </c>
      <c r="I1039" s="2" t="s">
        <v>18</v>
      </c>
      <c r="J1039" s="2" t="s">
        <v>1116</v>
      </c>
      <c r="K1039" s="2" t="s">
        <v>11</v>
      </c>
    </row>
    <row r="1040" spans="1:11" x14ac:dyDescent="0.35">
      <c r="A1040" s="2" t="s">
        <v>919</v>
      </c>
      <c r="B1040" s="2" t="s">
        <v>920</v>
      </c>
      <c r="C1040" s="2" t="s">
        <v>1600</v>
      </c>
      <c r="D1040" s="2" t="s">
        <v>16</v>
      </c>
      <c r="E1040">
        <v>86</v>
      </c>
      <c r="F1040" s="2" t="s">
        <v>10</v>
      </c>
      <c r="G1040" s="2" t="s">
        <v>23</v>
      </c>
      <c r="H1040" s="2" t="s">
        <v>10</v>
      </c>
      <c r="I1040" s="2" t="s">
        <v>18</v>
      </c>
      <c r="J1040" s="2" t="s">
        <v>1116</v>
      </c>
      <c r="K1040" s="2" t="s">
        <v>11</v>
      </c>
    </row>
    <row r="1041" spans="1:11" x14ac:dyDescent="0.35">
      <c r="A1041" s="2" t="s">
        <v>919</v>
      </c>
      <c r="B1041" s="2" t="s">
        <v>920</v>
      </c>
      <c r="C1041" s="2" t="s">
        <v>924</v>
      </c>
      <c r="D1041" s="2" t="s">
        <v>16</v>
      </c>
      <c r="E1041">
        <v>252</v>
      </c>
      <c r="F1041" s="2" t="s">
        <v>10</v>
      </c>
      <c r="G1041" s="2" t="s">
        <v>23</v>
      </c>
      <c r="H1041" s="2" t="s">
        <v>13</v>
      </c>
      <c r="I1041" s="2" t="s">
        <v>18</v>
      </c>
      <c r="J1041" s="2" t="s">
        <v>14</v>
      </c>
      <c r="K1041" s="2" t="s">
        <v>11</v>
      </c>
    </row>
    <row r="1042" spans="1:11" x14ac:dyDescent="0.35">
      <c r="A1042" s="2" t="s">
        <v>919</v>
      </c>
      <c r="B1042" s="2" t="s">
        <v>920</v>
      </c>
      <c r="C1042" s="2" t="s">
        <v>925</v>
      </c>
      <c r="D1042" s="2" t="s">
        <v>16</v>
      </c>
      <c r="E1042">
        <v>241</v>
      </c>
      <c r="F1042" s="2" t="s">
        <v>13</v>
      </c>
      <c r="G1042" s="2" t="s">
        <v>23</v>
      </c>
      <c r="H1042" s="2" t="s">
        <v>10</v>
      </c>
      <c r="I1042" s="2" t="s">
        <v>38</v>
      </c>
      <c r="J1042" s="2" t="s">
        <v>1116</v>
      </c>
      <c r="K1042" s="2" t="s">
        <v>11</v>
      </c>
    </row>
    <row r="1043" spans="1:11" x14ac:dyDescent="0.35">
      <c r="A1043" s="2" t="s">
        <v>919</v>
      </c>
      <c r="B1043" s="2" t="s">
        <v>920</v>
      </c>
      <c r="C1043" s="2" t="s">
        <v>229</v>
      </c>
      <c r="D1043" s="2" t="s">
        <v>16</v>
      </c>
      <c r="E1043">
        <v>481</v>
      </c>
      <c r="F1043" s="2" t="s">
        <v>13</v>
      </c>
      <c r="G1043" s="2" t="s">
        <v>23</v>
      </c>
      <c r="H1043" s="2" t="s">
        <v>13</v>
      </c>
      <c r="I1043" s="2" t="s">
        <v>56</v>
      </c>
      <c r="J1043" s="2" t="s">
        <v>14</v>
      </c>
      <c r="K1043" s="2" t="s">
        <v>11</v>
      </c>
    </row>
    <row r="1044" spans="1:11" x14ac:dyDescent="0.35">
      <c r="A1044" s="2" t="s">
        <v>919</v>
      </c>
      <c r="B1044" s="2" t="s">
        <v>920</v>
      </c>
      <c r="C1044" s="2" t="s">
        <v>230</v>
      </c>
      <c r="D1044" s="2" t="s">
        <v>16</v>
      </c>
      <c r="E1044">
        <v>430</v>
      </c>
      <c r="F1044" s="2" t="s">
        <v>10</v>
      </c>
      <c r="G1044" s="2" t="s">
        <v>23</v>
      </c>
      <c r="H1044" s="2" t="s">
        <v>13</v>
      </c>
      <c r="I1044" s="2" t="s">
        <v>56</v>
      </c>
      <c r="J1044" s="2" t="s">
        <v>14</v>
      </c>
      <c r="K1044" s="2" t="s">
        <v>11</v>
      </c>
    </row>
    <row r="1045" spans="1:11" x14ac:dyDescent="0.35">
      <c r="A1045" s="2" t="s">
        <v>919</v>
      </c>
      <c r="B1045" s="2" t="s">
        <v>920</v>
      </c>
      <c r="C1045" s="2" t="s">
        <v>921</v>
      </c>
      <c r="D1045" s="2" t="s">
        <v>16</v>
      </c>
      <c r="E1045">
        <v>269</v>
      </c>
      <c r="F1045" s="2" t="s">
        <v>10</v>
      </c>
      <c r="G1045" s="2" t="s">
        <v>23</v>
      </c>
      <c r="H1045" s="2" t="s">
        <v>13</v>
      </c>
      <c r="I1045" s="2" t="s">
        <v>56</v>
      </c>
      <c r="J1045" s="2" t="s">
        <v>14</v>
      </c>
      <c r="K1045" s="2" t="s">
        <v>11</v>
      </c>
    </row>
    <row r="1046" spans="1:11" x14ac:dyDescent="0.35">
      <c r="A1046" s="2" t="s">
        <v>919</v>
      </c>
      <c r="B1046" s="2" t="s">
        <v>920</v>
      </c>
      <c r="C1046" s="2" t="s">
        <v>922</v>
      </c>
      <c r="D1046" s="2" t="s">
        <v>16</v>
      </c>
      <c r="E1046">
        <v>279</v>
      </c>
      <c r="F1046" s="2" t="s">
        <v>10</v>
      </c>
      <c r="G1046" s="2" t="s">
        <v>23</v>
      </c>
      <c r="H1046" s="2" t="s">
        <v>13</v>
      </c>
      <c r="I1046" s="2" t="s">
        <v>923</v>
      </c>
      <c r="J1046" s="2" t="s">
        <v>14</v>
      </c>
      <c r="K1046" s="2" t="s">
        <v>11</v>
      </c>
    </row>
    <row r="1047" spans="1:11" x14ac:dyDescent="0.35">
      <c r="A1047" s="2" t="s">
        <v>919</v>
      </c>
      <c r="B1047" s="2" t="s">
        <v>920</v>
      </c>
      <c r="C1047" s="2" t="s">
        <v>203</v>
      </c>
      <c r="D1047" s="2" t="s">
        <v>16</v>
      </c>
      <c r="E1047">
        <v>548</v>
      </c>
      <c r="F1047" s="2" t="s">
        <v>10</v>
      </c>
      <c r="G1047" s="2" t="s">
        <v>23</v>
      </c>
      <c r="H1047" s="2" t="s">
        <v>13</v>
      </c>
      <c r="I1047" s="2" t="s">
        <v>56</v>
      </c>
      <c r="J1047" s="2" t="s">
        <v>14</v>
      </c>
      <c r="K1047" s="2" t="s">
        <v>11</v>
      </c>
    </row>
    <row r="1048" spans="1:11" x14ac:dyDescent="0.35">
      <c r="A1048" s="2" t="s">
        <v>919</v>
      </c>
      <c r="B1048" s="2" t="s">
        <v>920</v>
      </c>
      <c r="C1048" s="2" t="s">
        <v>125</v>
      </c>
      <c r="D1048" s="2" t="s">
        <v>16</v>
      </c>
      <c r="E1048">
        <v>468</v>
      </c>
      <c r="F1048" s="2" t="s">
        <v>10</v>
      </c>
      <c r="G1048" s="2" t="s">
        <v>12</v>
      </c>
      <c r="H1048" s="2" t="s">
        <v>13</v>
      </c>
      <c r="I1048" s="2" t="s">
        <v>56</v>
      </c>
      <c r="J1048" s="2" t="s">
        <v>1116</v>
      </c>
      <c r="K1048" s="2" t="s">
        <v>11</v>
      </c>
    </row>
    <row r="1049" spans="1:11" x14ac:dyDescent="0.35">
      <c r="A1049" s="2" t="s">
        <v>919</v>
      </c>
      <c r="B1049" s="2" t="s">
        <v>920</v>
      </c>
      <c r="C1049" s="2" t="s">
        <v>861</v>
      </c>
      <c r="D1049" s="2" t="s">
        <v>16</v>
      </c>
      <c r="E1049">
        <v>95</v>
      </c>
      <c r="F1049" s="2" t="s">
        <v>13</v>
      </c>
      <c r="G1049" s="2" t="s">
        <v>23</v>
      </c>
      <c r="H1049" s="2" t="s">
        <v>13</v>
      </c>
      <c r="I1049" s="2" t="s">
        <v>38</v>
      </c>
      <c r="J1049" s="2" t="s">
        <v>14</v>
      </c>
      <c r="K1049" s="2" t="s">
        <v>11</v>
      </c>
    </row>
    <row r="1050" spans="1:11" x14ac:dyDescent="0.35">
      <c r="A1050" s="2" t="s">
        <v>919</v>
      </c>
      <c r="B1050" s="2" t="s">
        <v>920</v>
      </c>
      <c r="C1050" s="2" t="s">
        <v>863</v>
      </c>
      <c r="D1050" s="2" t="s">
        <v>16</v>
      </c>
      <c r="E1050">
        <v>155</v>
      </c>
      <c r="F1050" s="2" t="s">
        <v>13</v>
      </c>
      <c r="G1050" s="2" t="s">
        <v>23</v>
      </c>
      <c r="H1050" s="2" t="s">
        <v>11</v>
      </c>
      <c r="I1050" s="2" t="s">
        <v>38</v>
      </c>
      <c r="J1050" s="2" t="s">
        <v>1116</v>
      </c>
      <c r="K1050" s="2" t="s">
        <v>11</v>
      </c>
    </row>
    <row r="1051" spans="1:11" x14ac:dyDescent="0.35">
      <c r="A1051" s="2" t="s">
        <v>919</v>
      </c>
      <c r="B1051" s="2" t="s">
        <v>920</v>
      </c>
      <c r="C1051" s="2" t="s">
        <v>1659</v>
      </c>
      <c r="D1051" s="2" t="s">
        <v>16</v>
      </c>
      <c r="E1051">
        <v>205</v>
      </c>
      <c r="F1051" s="2" t="s">
        <v>13</v>
      </c>
      <c r="G1051" s="2" t="s">
        <v>13</v>
      </c>
      <c r="H1051" s="2" t="s">
        <v>13</v>
      </c>
      <c r="I1051" s="2" t="s">
        <v>18</v>
      </c>
      <c r="J1051" s="2" t="s">
        <v>1116</v>
      </c>
      <c r="K1051" s="2" t="s">
        <v>11</v>
      </c>
    </row>
    <row r="1052" spans="1:11" x14ac:dyDescent="0.35">
      <c r="A1052" s="2" t="s">
        <v>607</v>
      </c>
      <c r="B1052" s="2" t="s">
        <v>615</v>
      </c>
      <c r="C1052" s="2" t="s">
        <v>469</v>
      </c>
      <c r="D1052" s="2" t="s">
        <v>16</v>
      </c>
      <c r="E1052">
        <v>190</v>
      </c>
      <c r="F1052" s="2" t="s">
        <v>13</v>
      </c>
      <c r="G1052" s="2" t="s">
        <v>13</v>
      </c>
      <c r="H1052" s="2" t="s">
        <v>13</v>
      </c>
      <c r="I1052" s="2" t="s">
        <v>38</v>
      </c>
      <c r="J1052" s="2" t="s">
        <v>14</v>
      </c>
      <c r="K1052" s="2" t="s">
        <v>11</v>
      </c>
    </row>
    <row r="1053" spans="1:11" x14ac:dyDescent="0.35">
      <c r="A1053" s="2" t="s">
        <v>638</v>
      </c>
      <c r="B1053" s="2" t="s">
        <v>640</v>
      </c>
      <c r="C1053" s="2" t="s">
        <v>9</v>
      </c>
      <c r="D1053" s="2" t="s">
        <v>16</v>
      </c>
      <c r="E1053">
        <v>115</v>
      </c>
      <c r="F1053" s="2" t="s">
        <v>13</v>
      </c>
      <c r="G1053" s="2" t="s">
        <v>13</v>
      </c>
      <c r="H1053" s="2" t="s">
        <v>13</v>
      </c>
      <c r="I1053" s="2" t="s">
        <v>38</v>
      </c>
      <c r="J1053" s="2" t="s">
        <v>14</v>
      </c>
      <c r="K1053" s="2" t="s">
        <v>11</v>
      </c>
    </row>
    <row r="1054" spans="1:11" x14ac:dyDescent="0.35">
      <c r="A1054" s="2" t="s">
        <v>638</v>
      </c>
      <c r="B1054" s="2" t="s">
        <v>640</v>
      </c>
      <c r="C1054" s="2" t="s">
        <v>82</v>
      </c>
      <c r="D1054" s="2" t="s">
        <v>16</v>
      </c>
      <c r="E1054">
        <v>385</v>
      </c>
      <c r="F1054" s="2" t="s">
        <v>13</v>
      </c>
      <c r="G1054" s="2" t="s">
        <v>13</v>
      </c>
      <c r="H1054" s="2" t="s">
        <v>13</v>
      </c>
      <c r="I1054" s="2" t="s">
        <v>38</v>
      </c>
      <c r="J1054" s="2" t="s">
        <v>14</v>
      </c>
      <c r="K1054" s="2" t="s">
        <v>11</v>
      </c>
    </row>
    <row r="1055" spans="1:11" x14ac:dyDescent="0.35">
      <c r="A1055" s="2" t="s">
        <v>638</v>
      </c>
      <c r="B1055" s="2" t="s">
        <v>640</v>
      </c>
      <c r="C1055" s="2" t="s">
        <v>81</v>
      </c>
      <c r="D1055" s="2" t="s">
        <v>16</v>
      </c>
      <c r="E1055">
        <v>379</v>
      </c>
      <c r="F1055" s="2" t="s">
        <v>10</v>
      </c>
      <c r="G1055" s="2" t="s">
        <v>13</v>
      </c>
      <c r="H1055" s="2" t="s">
        <v>13</v>
      </c>
      <c r="I1055" s="2" t="s">
        <v>38</v>
      </c>
      <c r="J1055" s="2" t="s">
        <v>14</v>
      </c>
      <c r="K1055" s="2" t="s">
        <v>11</v>
      </c>
    </row>
    <row r="1056" spans="1:11" x14ac:dyDescent="0.35">
      <c r="A1056" s="2" t="s">
        <v>638</v>
      </c>
      <c r="B1056" s="2" t="s">
        <v>640</v>
      </c>
      <c r="C1056" s="2" t="s">
        <v>80</v>
      </c>
      <c r="D1056" s="2" t="s">
        <v>16</v>
      </c>
      <c r="E1056">
        <v>52</v>
      </c>
      <c r="F1056" s="2" t="s">
        <v>10</v>
      </c>
      <c r="G1056" s="2" t="s">
        <v>13</v>
      </c>
      <c r="H1056" s="2" t="s">
        <v>13</v>
      </c>
      <c r="I1056" s="2" t="s">
        <v>38</v>
      </c>
      <c r="J1056" s="2" t="s">
        <v>14</v>
      </c>
      <c r="K1056" s="2" t="s">
        <v>11</v>
      </c>
    </row>
    <row r="1057" spans="1:11" x14ac:dyDescent="0.35">
      <c r="A1057" s="2" t="s">
        <v>638</v>
      </c>
      <c r="B1057" s="2" t="s">
        <v>640</v>
      </c>
      <c r="C1057" s="2" t="s">
        <v>80</v>
      </c>
      <c r="D1057" s="2" t="s">
        <v>16</v>
      </c>
      <c r="E1057">
        <v>255</v>
      </c>
      <c r="F1057" s="2" t="s">
        <v>10</v>
      </c>
      <c r="G1057" s="2" t="s">
        <v>13</v>
      </c>
      <c r="H1057" s="2" t="s">
        <v>13</v>
      </c>
      <c r="I1057" s="2" t="s">
        <v>38</v>
      </c>
      <c r="J1057" s="2" t="s">
        <v>14</v>
      </c>
      <c r="K1057" s="2" t="s">
        <v>11</v>
      </c>
    </row>
    <row r="1058" spans="1:11" x14ac:dyDescent="0.35">
      <c r="A1058" s="2" t="s">
        <v>638</v>
      </c>
      <c r="B1058" s="2" t="s">
        <v>640</v>
      </c>
      <c r="C1058" s="2" t="s">
        <v>78</v>
      </c>
      <c r="D1058" s="2" t="s">
        <v>16</v>
      </c>
      <c r="E1058">
        <v>358</v>
      </c>
      <c r="F1058" s="2" t="s">
        <v>10</v>
      </c>
      <c r="G1058" s="2" t="s">
        <v>13</v>
      </c>
      <c r="H1058" s="2" t="s">
        <v>13</v>
      </c>
      <c r="I1058" s="2" t="s">
        <v>38</v>
      </c>
      <c r="J1058" s="2" t="s">
        <v>14</v>
      </c>
      <c r="K1058" s="2" t="s">
        <v>11</v>
      </c>
    </row>
    <row r="1059" spans="1:11" x14ac:dyDescent="0.35">
      <c r="A1059" s="2" t="s">
        <v>971</v>
      </c>
      <c r="B1059" s="2" t="s">
        <v>972</v>
      </c>
      <c r="C1059" s="2" t="s">
        <v>9</v>
      </c>
      <c r="D1059" s="2" t="s">
        <v>16</v>
      </c>
      <c r="E1059">
        <v>156</v>
      </c>
      <c r="F1059" s="2" t="s">
        <v>10</v>
      </c>
      <c r="G1059" s="2" t="s">
        <v>12</v>
      </c>
      <c r="H1059" s="2" t="s">
        <v>13</v>
      </c>
      <c r="I1059" s="2" t="s">
        <v>38</v>
      </c>
      <c r="J1059" s="2" t="s">
        <v>1116</v>
      </c>
      <c r="K1059" s="2" t="s">
        <v>11</v>
      </c>
    </row>
    <row r="1060" spans="1:11" x14ac:dyDescent="0.35">
      <c r="A1060" s="2" t="s">
        <v>176</v>
      </c>
      <c r="B1060" s="2" t="s">
        <v>181</v>
      </c>
      <c r="C1060" s="2" t="s">
        <v>54</v>
      </c>
      <c r="D1060" s="2" t="s">
        <v>16</v>
      </c>
      <c r="E1060">
        <v>124</v>
      </c>
      <c r="F1060" s="2" t="s">
        <v>10</v>
      </c>
      <c r="G1060" s="2" t="s">
        <v>13</v>
      </c>
      <c r="H1060" s="2" t="s">
        <v>13</v>
      </c>
      <c r="I1060" s="2" t="s">
        <v>38</v>
      </c>
      <c r="J1060" s="2" t="s">
        <v>14</v>
      </c>
      <c r="K1060" s="2" t="s">
        <v>11</v>
      </c>
    </row>
    <row r="1061" spans="1:11" x14ac:dyDescent="0.35">
      <c r="A1061" s="2" t="s">
        <v>176</v>
      </c>
      <c r="B1061" s="2" t="s">
        <v>181</v>
      </c>
      <c r="C1061" s="2" t="s">
        <v>54</v>
      </c>
      <c r="D1061" s="2" t="s">
        <v>16</v>
      </c>
      <c r="E1061">
        <v>210</v>
      </c>
      <c r="F1061" s="2" t="s">
        <v>10</v>
      </c>
      <c r="G1061" s="2" t="s">
        <v>13</v>
      </c>
      <c r="H1061" s="2" t="s">
        <v>13</v>
      </c>
      <c r="I1061" s="2" t="s">
        <v>38</v>
      </c>
      <c r="J1061" s="2" t="s">
        <v>14</v>
      </c>
      <c r="K1061" s="2" t="s">
        <v>11</v>
      </c>
    </row>
    <row r="1062" spans="1:11" x14ac:dyDescent="0.35">
      <c r="A1062" s="2" t="s">
        <v>176</v>
      </c>
      <c r="B1062" s="2" t="s">
        <v>181</v>
      </c>
      <c r="C1062" s="2" t="s">
        <v>50</v>
      </c>
      <c r="D1062" s="2" t="s">
        <v>16</v>
      </c>
      <c r="E1062">
        <v>128</v>
      </c>
      <c r="F1062" s="2" t="s">
        <v>11</v>
      </c>
      <c r="G1062" s="2" t="s">
        <v>13</v>
      </c>
      <c r="H1062" s="2" t="s">
        <v>13</v>
      </c>
      <c r="I1062" s="2" t="s">
        <v>38</v>
      </c>
      <c r="J1062" s="2" t="s">
        <v>14</v>
      </c>
      <c r="K1062" s="2" t="s">
        <v>11</v>
      </c>
    </row>
    <row r="1063" spans="1:11" x14ac:dyDescent="0.35">
      <c r="A1063" s="2" t="s">
        <v>251</v>
      </c>
      <c r="B1063" s="2" t="s">
        <v>252</v>
      </c>
      <c r="C1063" s="2" t="s">
        <v>9</v>
      </c>
      <c r="D1063" s="2" t="s">
        <v>16</v>
      </c>
      <c r="E1063">
        <v>141</v>
      </c>
      <c r="F1063" s="2" t="s">
        <v>11</v>
      </c>
      <c r="G1063" s="2" t="s">
        <v>13</v>
      </c>
      <c r="H1063" s="2" t="s">
        <v>13</v>
      </c>
      <c r="I1063" s="2" t="s">
        <v>38</v>
      </c>
      <c r="J1063" s="2" t="s">
        <v>14</v>
      </c>
      <c r="K1063" s="2" t="s">
        <v>11</v>
      </c>
    </row>
    <row r="1064" spans="1:11" x14ac:dyDescent="0.35">
      <c r="A1064" s="2" t="s">
        <v>740</v>
      </c>
      <c r="B1064" s="2" t="s">
        <v>749</v>
      </c>
      <c r="C1064" s="2" t="s">
        <v>73</v>
      </c>
      <c r="D1064" s="2" t="s">
        <v>16</v>
      </c>
      <c r="E1064">
        <v>379</v>
      </c>
      <c r="F1064" s="2" t="s">
        <v>10</v>
      </c>
      <c r="G1064" s="2" t="s">
        <v>12</v>
      </c>
      <c r="H1064" s="2" t="s">
        <v>13</v>
      </c>
      <c r="I1064" s="2" t="s">
        <v>18</v>
      </c>
      <c r="J1064" s="2" t="s">
        <v>14</v>
      </c>
      <c r="K1064" s="2" t="s">
        <v>11</v>
      </c>
    </row>
    <row r="1065" spans="1:11" x14ac:dyDescent="0.35">
      <c r="A1065" s="2" t="s">
        <v>740</v>
      </c>
      <c r="B1065" s="2" t="s">
        <v>749</v>
      </c>
      <c r="C1065" s="2" t="s">
        <v>54</v>
      </c>
      <c r="D1065" s="2" t="s">
        <v>16</v>
      </c>
      <c r="E1065">
        <v>208</v>
      </c>
      <c r="F1065" s="2" t="s">
        <v>10</v>
      </c>
      <c r="G1065" s="2" t="s">
        <v>12</v>
      </c>
      <c r="H1065" s="2" t="s">
        <v>13</v>
      </c>
      <c r="I1065" s="2" t="s">
        <v>18</v>
      </c>
      <c r="J1065" s="2" t="s">
        <v>14</v>
      </c>
      <c r="K1065" s="2" t="s">
        <v>11</v>
      </c>
    </row>
    <row r="1066" spans="1:11" x14ac:dyDescent="0.35">
      <c r="A1066" s="2" t="s">
        <v>740</v>
      </c>
      <c r="B1066" s="2" t="s">
        <v>749</v>
      </c>
      <c r="C1066" s="2" t="s">
        <v>50</v>
      </c>
      <c r="D1066" s="2" t="s">
        <v>16</v>
      </c>
      <c r="E1066">
        <v>155</v>
      </c>
      <c r="F1066" s="2" t="s">
        <v>10</v>
      </c>
      <c r="G1066" s="2" t="s">
        <v>12</v>
      </c>
      <c r="H1066" s="2" t="s">
        <v>13</v>
      </c>
      <c r="I1066" s="2" t="s">
        <v>18</v>
      </c>
      <c r="J1066" s="2" t="s">
        <v>14</v>
      </c>
      <c r="K1066" s="2" t="s">
        <v>11</v>
      </c>
    </row>
    <row r="1067" spans="1:11" x14ac:dyDescent="0.35">
      <c r="A1067" s="2" t="s">
        <v>740</v>
      </c>
      <c r="B1067" s="2" t="s">
        <v>749</v>
      </c>
      <c r="C1067" s="2" t="s">
        <v>82</v>
      </c>
      <c r="D1067" s="2" t="s">
        <v>16</v>
      </c>
      <c r="E1067">
        <v>126</v>
      </c>
      <c r="F1067" s="2" t="s">
        <v>10</v>
      </c>
      <c r="G1067" s="2" t="s">
        <v>12</v>
      </c>
      <c r="H1067" s="2" t="s">
        <v>13</v>
      </c>
      <c r="I1067" s="2" t="s">
        <v>18</v>
      </c>
      <c r="J1067" s="2" t="s">
        <v>14</v>
      </c>
      <c r="K1067" s="2" t="s">
        <v>11</v>
      </c>
    </row>
    <row r="1068" spans="1:11" x14ac:dyDescent="0.35">
      <c r="A1068" s="2" t="s">
        <v>740</v>
      </c>
      <c r="B1068" s="2" t="s">
        <v>749</v>
      </c>
      <c r="C1068" s="2" t="s">
        <v>81</v>
      </c>
      <c r="D1068" s="2" t="s">
        <v>16</v>
      </c>
      <c r="E1068">
        <v>97</v>
      </c>
      <c r="F1068" s="2" t="s">
        <v>10</v>
      </c>
      <c r="G1068" s="2" t="s">
        <v>12</v>
      </c>
      <c r="H1068" s="2" t="s">
        <v>13</v>
      </c>
      <c r="I1068" s="2" t="s">
        <v>18</v>
      </c>
      <c r="J1068" s="2" t="s">
        <v>14</v>
      </c>
      <c r="K1068" s="2" t="s">
        <v>11</v>
      </c>
    </row>
    <row r="1069" spans="1:11" x14ac:dyDescent="0.35">
      <c r="A1069" s="2" t="s">
        <v>740</v>
      </c>
      <c r="B1069" s="2" t="s">
        <v>749</v>
      </c>
      <c r="C1069" s="2" t="s">
        <v>80</v>
      </c>
      <c r="D1069" s="2" t="s">
        <v>16</v>
      </c>
      <c r="E1069">
        <v>70</v>
      </c>
      <c r="F1069" s="2" t="s">
        <v>10</v>
      </c>
      <c r="G1069" s="2" t="s">
        <v>12</v>
      </c>
      <c r="H1069" s="2" t="s">
        <v>13</v>
      </c>
      <c r="I1069" s="2" t="s">
        <v>18</v>
      </c>
      <c r="J1069" s="2" t="s">
        <v>14</v>
      </c>
      <c r="K1069" s="2" t="s">
        <v>11</v>
      </c>
    </row>
    <row r="1070" spans="1:11" x14ac:dyDescent="0.35">
      <c r="A1070" s="2" t="s">
        <v>740</v>
      </c>
      <c r="B1070" s="2" t="s">
        <v>749</v>
      </c>
      <c r="C1070" s="2" t="s">
        <v>78</v>
      </c>
      <c r="D1070" s="2" t="s">
        <v>16</v>
      </c>
      <c r="E1070">
        <v>100</v>
      </c>
      <c r="F1070" s="2" t="s">
        <v>10</v>
      </c>
      <c r="G1070" s="2" t="s">
        <v>13</v>
      </c>
      <c r="H1070" s="2" t="s">
        <v>13</v>
      </c>
      <c r="I1070" s="2" t="s">
        <v>38</v>
      </c>
      <c r="J1070" s="2" t="s">
        <v>14</v>
      </c>
      <c r="K1070" s="2" t="s">
        <v>11</v>
      </c>
    </row>
    <row r="1071" spans="1:11" x14ac:dyDescent="0.35">
      <c r="A1071" s="2" t="s">
        <v>740</v>
      </c>
      <c r="B1071" s="2" t="s">
        <v>749</v>
      </c>
      <c r="C1071" s="2" t="s">
        <v>185</v>
      </c>
      <c r="D1071" s="2" t="s">
        <v>16</v>
      </c>
      <c r="E1071">
        <v>167</v>
      </c>
      <c r="F1071" s="2" t="s">
        <v>10</v>
      </c>
      <c r="G1071" s="2" t="s">
        <v>13</v>
      </c>
      <c r="H1071" s="2" t="s">
        <v>13</v>
      </c>
      <c r="I1071" s="2" t="s">
        <v>38</v>
      </c>
      <c r="J1071" s="2" t="s">
        <v>14</v>
      </c>
      <c r="K1071" s="2" t="s">
        <v>11</v>
      </c>
    </row>
    <row r="1072" spans="1:11" x14ac:dyDescent="0.35">
      <c r="A1072" s="2" t="s">
        <v>740</v>
      </c>
      <c r="B1072" s="2" t="s">
        <v>749</v>
      </c>
      <c r="C1072" s="2" t="s">
        <v>375</v>
      </c>
      <c r="D1072" s="2" t="s">
        <v>16</v>
      </c>
      <c r="E1072">
        <v>244</v>
      </c>
      <c r="F1072" s="2" t="s">
        <v>10</v>
      </c>
      <c r="G1072" s="2" t="s">
        <v>12</v>
      </c>
      <c r="H1072" s="2" t="s">
        <v>13</v>
      </c>
      <c r="I1072" s="2" t="s">
        <v>18</v>
      </c>
      <c r="J1072" s="2" t="s">
        <v>14</v>
      </c>
      <c r="K1072" s="2" t="s">
        <v>11</v>
      </c>
    </row>
    <row r="1073" spans="1:13" x14ac:dyDescent="0.35">
      <c r="A1073" s="2" t="s">
        <v>740</v>
      </c>
      <c r="B1073" s="2" t="s">
        <v>749</v>
      </c>
      <c r="C1073" s="2" t="s">
        <v>132</v>
      </c>
      <c r="D1073" s="2" t="s">
        <v>16</v>
      </c>
      <c r="E1073">
        <v>182</v>
      </c>
      <c r="F1073" s="2" t="s">
        <v>10</v>
      </c>
      <c r="G1073" s="2" t="s">
        <v>13</v>
      </c>
      <c r="H1073" s="2" t="s">
        <v>13</v>
      </c>
      <c r="I1073" s="2" t="s">
        <v>38</v>
      </c>
      <c r="J1073" s="2" t="s">
        <v>14</v>
      </c>
      <c r="K1073" s="2" t="s">
        <v>11</v>
      </c>
    </row>
    <row r="1074" spans="1:13" x14ac:dyDescent="0.35">
      <c r="A1074" s="2" t="s">
        <v>740</v>
      </c>
      <c r="B1074" s="2" t="s">
        <v>749</v>
      </c>
      <c r="C1074" s="2" t="s">
        <v>748</v>
      </c>
      <c r="D1074" s="2" t="s">
        <v>16</v>
      </c>
      <c r="E1074">
        <v>358</v>
      </c>
      <c r="F1074" s="2" t="s">
        <v>10</v>
      </c>
      <c r="G1074" s="2" t="s">
        <v>12</v>
      </c>
      <c r="H1074" s="2" t="s">
        <v>13</v>
      </c>
      <c r="I1074" s="2" t="s">
        <v>38</v>
      </c>
      <c r="J1074" s="2" t="s">
        <v>14</v>
      </c>
      <c r="K1074" s="2" t="s">
        <v>11</v>
      </c>
    </row>
    <row r="1075" spans="1:13" x14ac:dyDescent="0.35">
      <c r="A1075" s="2" t="s">
        <v>832</v>
      </c>
      <c r="B1075" s="2" t="s">
        <v>833</v>
      </c>
      <c r="C1075" s="2" t="s">
        <v>50</v>
      </c>
      <c r="D1075" s="2" t="s">
        <v>16</v>
      </c>
      <c r="E1075">
        <v>75</v>
      </c>
      <c r="F1075" s="2" t="s">
        <v>10</v>
      </c>
      <c r="G1075" s="2" t="s">
        <v>23</v>
      </c>
      <c r="H1075" s="2" t="s">
        <v>13</v>
      </c>
      <c r="I1075" s="2" t="s">
        <v>18</v>
      </c>
      <c r="J1075" s="2" t="s">
        <v>14</v>
      </c>
      <c r="K1075" s="2" t="s">
        <v>11</v>
      </c>
    </row>
    <row r="1076" spans="1:13" x14ac:dyDescent="0.35">
      <c r="A1076" s="2" t="s">
        <v>832</v>
      </c>
      <c r="B1076" s="2" t="s">
        <v>833</v>
      </c>
      <c r="C1076" s="2" t="s">
        <v>82</v>
      </c>
      <c r="D1076" s="2" t="s">
        <v>16</v>
      </c>
      <c r="E1076">
        <v>87</v>
      </c>
      <c r="F1076" s="2" t="s">
        <v>10</v>
      </c>
      <c r="G1076" s="2" t="s">
        <v>13</v>
      </c>
      <c r="H1076" s="2" t="s">
        <v>13</v>
      </c>
      <c r="I1076" s="2" t="s">
        <v>38</v>
      </c>
      <c r="J1076" s="2" t="s">
        <v>1116</v>
      </c>
      <c r="K1076" s="2" t="s">
        <v>11</v>
      </c>
    </row>
    <row r="1077" spans="1:13" x14ac:dyDescent="0.35">
      <c r="A1077" s="2" t="s">
        <v>832</v>
      </c>
      <c r="B1077" s="2" t="s">
        <v>833</v>
      </c>
      <c r="C1077" s="2" t="s">
        <v>80</v>
      </c>
      <c r="D1077" s="2" t="s">
        <v>16</v>
      </c>
      <c r="E1077">
        <v>175</v>
      </c>
      <c r="F1077" s="2" t="s">
        <v>13</v>
      </c>
      <c r="G1077" s="2" t="s">
        <v>13</v>
      </c>
      <c r="H1077" s="2" t="s">
        <v>13</v>
      </c>
      <c r="I1077" s="2" t="s">
        <v>38</v>
      </c>
      <c r="J1077" s="2" t="s">
        <v>1116</v>
      </c>
      <c r="K1077" s="2" t="s">
        <v>11</v>
      </c>
    </row>
    <row r="1078" spans="1:13" x14ac:dyDescent="0.35">
      <c r="A1078" s="2" t="s">
        <v>832</v>
      </c>
      <c r="B1078" s="2" t="s">
        <v>833</v>
      </c>
      <c r="C1078" s="2" t="s">
        <v>133</v>
      </c>
      <c r="D1078" s="2" t="s">
        <v>35</v>
      </c>
      <c r="E1078">
        <v>211</v>
      </c>
      <c r="F1078" s="2" t="s">
        <v>11</v>
      </c>
      <c r="G1078" s="2" t="s">
        <v>12</v>
      </c>
      <c r="H1078" s="2" t="s">
        <v>13</v>
      </c>
      <c r="I1078" s="2" t="s">
        <v>18</v>
      </c>
      <c r="J1078" s="2" t="s">
        <v>14</v>
      </c>
      <c r="K1078" s="2" t="s">
        <v>11</v>
      </c>
    </row>
    <row r="1079" spans="1:13" x14ac:dyDescent="0.35">
      <c r="A1079" s="2" t="s">
        <v>832</v>
      </c>
      <c r="B1079" s="2" t="s">
        <v>833</v>
      </c>
      <c r="C1079" s="2" t="s">
        <v>132</v>
      </c>
      <c r="D1079" s="2" t="s">
        <v>35</v>
      </c>
      <c r="E1079">
        <v>168</v>
      </c>
      <c r="F1079" s="2" t="s">
        <v>10</v>
      </c>
      <c r="G1079" s="2" t="s">
        <v>12</v>
      </c>
      <c r="H1079" s="2" t="s">
        <v>13</v>
      </c>
      <c r="I1079" s="2" t="s">
        <v>18</v>
      </c>
      <c r="J1079" s="2" t="s">
        <v>14</v>
      </c>
      <c r="K1079" s="2" t="s">
        <v>11</v>
      </c>
    </row>
    <row r="1080" spans="1:13" x14ac:dyDescent="0.35">
      <c r="A1080" s="2" t="s">
        <v>832</v>
      </c>
      <c r="B1080" s="2" t="s">
        <v>833</v>
      </c>
      <c r="C1080" s="2" t="s">
        <v>86</v>
      </c>
      <c r="D1080" s="2" t="s">
        <v>35</v>
      </c>
      <c r="E1080">
        <v>168</v>
      </c>
      <c r="F1080" s="2" t="s">
        <v>13</v>
      </c>
      <c r="G1080" s="2" t="s">
        <v>13</v>
      </c>
      <c r="H1080" s="2" t="s">
        <v>13</v>
      </c>
      <c r="I1080" s="2" t="s">
        <v>18</v>
      </c>
      <c r="J1080" s="2" t="s">
        <v>14</v>
      </c>
      <c r="K1080" s="2" t="s">
        <v>11</v>
      </c>
    </row>
    <row r="1081" spans="1:13" x14ac:dyDescent="0.35">
      <c r="A1081" s="2" t="s">
        <v>420</v>
      </c>
      <c r="B1081" s="2" t="s">
        <v>421</v>
      </c>
      <c r="C1081" s="2" t="s">
        <v>19</v>
      </c>
      <c r="D1081" s="2" t="s">
        <v>16</v>
      </c>
      <c r="E1081">
        <v>250</v>
      </c>
      <c r="F1081" s="2" t="s">
        <v>10</v>
      </c>
      <c r="G1081" s="2" t="s">
        <v>13</v>
      </c>
      <c r="H1081" s="2" t="s">
        <v>13</v>
      </c>
      <c r="I1081" s="2" t="s">
        <v>38</v>
      </c>
      <c r="J1081" s="2" t="s">
        <v>14</v>
      </c>
      <c r="K1081" s="2" t="s">
        <v>11</v>
      </c>
    </row>
    <row r="1082" spans="1:13" x14ac:dyDescent="0.35">
      <c r="A1082" s="2" t="s">
        <v>420</v>
      </c>
      <c r="B1082" s="2" t="s">
        <v>421</v>
      </c>
      <c r="C1082" s="2" t="s">
        <v>9</v>
      </c>
      <c r="D1082" s="2" t="s">
        <v>16</v>
      </c>
      <c r="E1082">
        <v>210</v>
      </c>
      <c r="F1082" s="2" t="s">
        <v>10</v>
      </c>
      <c r="G1082" s="2" t="s">
        <v>13</v>
      </c>
      <c r="H1082" s="2" t="s">
        <v>13</v>
      </c>
      <c r="I1082" s="2" t="s">
        <v>38</v>
      </c>
      <c r="J1082" s="2" t="s">
        <v>14</v>
      </c>
      <c r="K1082" s="2" t="s">
        <v>11</v>
      </c>
    </row>
    <row r="1083" spans="1:13" x14ac:dyDescent="0.35">
      <c r="A1083" s="2" t="s">
        <v>844</v>
      </c>
      <c r="B1083" s="2" t="s">
        <v>847</v>
      </c>
      <c r="C1083" s="2" t="s">
        <v>356</v>
      </c>
      <c r="D1083" s="2" t="s">
        <v>16</v>
      </c>
      <c r="E1083">
        <v>151</v>
      </c>
      <c r="F1083" s="2" t="s">
        <v>13</v>
      </c>
      <c r="G1083" s="2" t="s">
        <v>13</v>
      </c>
      <c r="H1083" s="2" t="s">
        <v>13</v>
      </c>
      <c r="I1083" s="2" t="s">
        <v>38</v>
      </c>
      <c r="J1083" s="2" t="s">
        <v>14</v>
      </c>
      <c r="K1083" s="2" t="s">
        <v>10</v>
      </c>
    </row>
    <row r="1084" spans="1:13" x14ac:dyDescent="0.35">
      <c r="A1084" s="2" t="s">
        <v>616</v>
      </c>
      <c r="B1084" s="2" t="s">
        <v>623</v>
      </c>
      <c r="C1084" s="2" t="s">
        <v>597</v>
      </c>
      <c r="D1084" s="2" t="s">
        <v>16</v>
      </c>
      <c r="E1084">
        <v>197</v>
      </c>
      <c r="F1084" s="2" t="s">
        <v>10</v>
      </c>
      <c r="G1084" s="2" t="s">
        <v>13</v>
      </c>
      <c r="H1084" s="2" t="s">
        <v>13</v>
      </c>
      <c r="I1084" s="2" t="s">
        <v>38</v>
      </c>
      <c r="J1084" s="2" t="s">
        <v>14</v>
      </c>
      <c r="K1084" s="2" t="s">
        <v>10</v>
      </c>
    </row>
    <row r="1085" spans="1:13" x14ac:dyDescent="0.35">
      <c r="A1085" s="2" t="s">
        <v>616</v>
      </c>
      <c r="B1085" s="2" t="s">
        <v>623</v>
      </c>
      <c r="C1085" s="2" t="s">
        <v>622</v>
      </c>
      <c r="D1085" s="2" t="s">
        <v>16</v>
      </c>
      <c r="E1085">
        <v>122</v>
      </c>
      <c r="F1085" s="2" t="s">
        <v>11</v>
      </c>
      <c r="G1085" s="2" t="s">
        <v>13</v>
      </c>
      <c r="H1085" s="2" t="s">
        <v>13</v>
      </c>
      <c r="I1085" s="2" t="s">
        <v>38</v>
      </c>
      <c r="J1085" s="2" t="s">
        <v>14</v>
      </c>
      <c r="K1085" s="2" t="s">
        <v>11</v>
      </c>
    </row>
    <row r="1086" spans="1:13" x14ac:dyDescent="0.35">
      <c r="A1086" s="2" t="s">
        <v>384</v>
      </c>
      <c r="B1086" s="2" t="s">
        <v>1594</v>
      </c>
      <c r="C1086" s="2" t="s">
        <v>50</v>
      </c>
      <c r="D1086" s="2" t="s">
        <v>16</v>
      </c>
      <c r="E1086">
        <v>227</v>
      </c>
      <c r="F1086" s="2" t="s">
        <v>10</v>
      </c>
      <c r="G1086" s="2" t="s">
        <v>23</v>
      </c>
      <c r="H1086" s="2" t="s">
        <v>10</v>
      </c>
      <c r="I1086" s="2" t="s">
        <v>18</v>
      </c>
      <c r="J1086" s="2" t="s">
        <v>14</v>
      </c>
      <c r="K1086" s="2" t="s">
        <v>11</v>
      </c>
    </row>
    <row r="1087" spans="1:13" x14ac:dyDescent="0.35">
      <c r="A1087" s="2" t="s">
        <v>384</v>
      </c>
      <c r="B1087" s="2" t="s">
        <v>1594</v>
      </c>
      <c r="C1087" s="2" t="s">
        <v>82</v>
      </c>
      <c r="D1087" s="2" t="s">
        <v>16</v>
      </c>
      <c r="E1087">
        <v>119</v>
      </c>
      <c r="F1087" s="2" t="s">
        <v>10</v>
      </c>
      <c r="G1087" s="2" t="s">
        <v>23</v>
      </c>
      <c r="H1087" s="2" t="s">
        <v>10</v>
      </c>
      <c r="I1087" s="2" t="s">
        <v>18</v>
      </c>
      <c r="J1087" s="2" t="s">
        <v>14</v>
      </c>
      <c r="K1087" s="2" t="s">
        <v>11</v>
      </c>
    </row>
    <row r="1088" spans="1:13" x14ac:dyDescent="0.35">
      <c r="A1088" s="2" t="s">
        <v>384</v>
      </c>
      <c r="B1088" s="2" t="s">
        <v>1594</v>
      </c>
      <c r="C1088" s="2" t="s">
        <v>82</v>
      </c>
      <c r="D1088" s="2" t="s">
        <v>16</v>
      </c>
      <c r="E1088">
        <v>352</v>
      </c>
      <c r="F1088" s="2" t="s">
        <v>10</v>
      </c>
      <c r="G1088" s="2" t="s">
        <v>12</v>
      </c>
      <c r="H1088" s="2" t="s">
        <v>10</v>
      </c>
      <c r="I1088" s="2" t="s">
        <v>38</v>
      </c>
      <c r="J1088" s="2" t="s">
        <v>14</v>
      </c>
      <c r="K1088" s="2" t="s">
        <v>11</v>
      </c>
      <c r="M1088" s="2" t="s">
        <v>1008</v>
      </c>
    </row>
    <row r="1089" spans="1:11" x14ac:dyDescent="0.35">
      <c r="A1089" s="2" t="s">
        <v>384</v>
      </c>
      <c r="B1089" s="2" t="s">
        <v>1594</v>
      </c>
      <c r="C1089" s="2" t="s">
        <v>81</v>
      </c>
      <c r="D1089" s="2" t="s">
        <v>16</v>
      </c>
      <c r="E1089">
        <v>350</v>
      </c>
      <c r="F1089" s="2" t="s">
        <v>10</v>
      </c>
      <c r="G1089" s="2" t="s">
        <v>12</v>
      </c>
      <c r="H1089" s="2" t="s">
        <v>10</v>
      </c>
      <c r="I1089" s="2" t="s">
        <v>18</v>
      </c>
      <c r="J1089" s="2" t="s">
        <v>14</v>
      </c>
      <c r="K1089" s="2" t="s">
        <v>11</v>
      </c>
    </row>
    <row r="1090" spans="1:11" x14ac:dyDescent="0.35">
      <c r="A1090" s="2" t="s">
        <v>384</v>
      </c>
      <c r="B1090" s="2" t="s">
        <v>1594</v>
      </c>
      <c r="C1090" s="2" t="s">
        <v>80</v>
      </c>
      <c r="D1090" s="2" t="s">
        <v>16</v>
      </c>
      <c r="E1090">
        <v>347</v>
      </c>
      <c r="F1090" s="2" t="s">
        <v>10</v>
      </c>
      <c r="G1090" s="2" t="s">
        <v>13</v>
      </c>
      <c r="H1090" s="2" t="s">
        <v>10</v>
      </c>
      <c r="I1090" s="2" t="s">
        <v>18</v>
      </c>
      <c r="J1090" s="2" t="s">
        <v>14</v>
      </c>
      <c r="K1090" s="2" t="s">
        <v>11</v>
      </c>
    </row>
    <row r="1091" spans="1:11" x14ac:dyDescent="0.35">
      <c r="A1091" s="2" t="s">
        <v>384</v>
      </c>
      <c r="B1091" s="2" t="s">
        <v>1594</v>
      </c>
      <c r="C1091" s="2" t="s">
        <v>78</v>
      </c>
      <c r="D1091" s="2" t="s">
        <v>16</v>
      </c>
      <c r="E1091">
        <v>299</v>
      </c>
      <c r="F1091" s="2" t="s">
        <v>10</v>
      </c>
      <c r="G1091" s="2" t="s">
        <v>13</v>
      </c>
      <c r="H1091" s="2" t="s">
        <v>10</v>
      </c>
      <c r="I1091" s="2" t="s">
        <v>38</v>
      </c>
      <c r="J1091" s="2" t="s">
        <v>14</v>
      </c>
      <c r="K1091" s="2" t="s">
        <v>11</v>
      </c>
    </row>
    <row r="1092" spans="1:11" x14ac:dyDescent="0.35">
      <c r="A1092" s="2" t="s">
        <v>384</v>
      </c>
      <c r="B1092" s="2" t="s">
        <v>1594</v>
      </c>
      <c r="C1092" s="2" t="s">
        <v>185</v>
      </c>
      <c r="D1092" s="2" t="s">
        <v>16</v>
      </c>
      <c r="E1092">
        <v>292</v>
      </c>
      <c r="F1092" s="2" t="s">
        <v>10</v>
      </c>
      <c r="G1092" s="2" t="s">
        <v>13</v>
      </c>
      <c r="H1092" s="2" t="s">
        <v>10</v>
      </c>
      <c r="I1092" s="2" t="s">
        <v>38</v>
      </c>
      <c r="J1092" s="2" t="s">
        <v>14</v>
      </c>
      <c r="K1092" s="2" t="s">
        <v>11</v>
      </c>
    </row>
    <row r="1093" spans="1:11" x14ac:dyDescent="0.35">
      <c r="A1093" s="2" t="s">
        <v>384</v>
      </c>
      <c r="B1093" s="2" t="s">
        <v>1594</v>
      </c>
      <c r="C1093" s="2" t="s">
        <v>34</v>
      </c>
      <c r="D1093" s="2" t="s">
        <v>16</v>
      </c>
      <c r="E1093">
        <v>292</v>
      </c>
      <c r="F1093" s="2" t="s">
        <v>10</v>
      </c>
      <c r="G1093" s="2" t="s">
        <v>13</v>
      </c>
      <c r="H1093" s="2" t="s">
        <v>11</v>
      </c>
      <c r="I1093" s="2" t="s">
        <v>38</v>
      </c>
      <c r="J1093" s="2" t="s">
        <v>14</v>
      </c>
      <c r="K1093" s="2" t="s">
        <v>11</v>
      </c>
    </row>
    <row r="1094" spans="1:11" x14ac:dyDescent="0.35">
      <c r="A1094" s="2" t="s">
        <v>384</v>
      </c>
      <c r="B1094" s="2" t="s">
        <v>1594</v>
      </c>
      <c r="C1094" s="2" t="s">
        <v>36</v>
      </c>
      <c r="D1094" s="2" t="s">
        <v>16</v>
      </c>
      <c r="E1094">
        <v>234</v>
      </c>
      <c r="F1094" s="2" t="s">
        <v>10</v>
      </c>
      <c r="G1094" s="2" t="s">
        <v>13</v>
      </c>
      <c r="H1094" s="2" t="s">
        <v>11</v>
      </c>
      <c r="I1094" s="2" t="s">
        <v>38</v>
      </c>
      <c r="J1094" s="2" t="s">
        <v>14</v>
      </c>
      <c r="K1094" s="2" t="s">
        <v>11</v>
      </c>
    </row>
    <row r="1095" spans="1:11" x14ac:dyDescent="0.35">
      <c r="A1095" s="2" t="s">
        <v>384</v>
      </c>
      <c r="B1095" s="2" t="s">
        <v>1594</v>
      </c>
      <c r="C1095" s="2" t="s">
        <v>154</v>
      </c>
      <c r="D1095" s="2" t="s">
        <v>16</v>
      </c>
      <c r="E1095">
        <v>267</v>
      </c>
      <c r="F1095" s="2" t="s">
        <v>10</v>
      </c>
      <c r="G1095" s="2" t="s">
        <v>13</v>
      </c>
      <c r="H1095" s="2" t="s">
        <v>10</v>
      </c>
      <c r="I1095" s="2" t="s">
        <v>38</v>
      </c>
      <c r="J1095" s="2" t="s">
        <v>14</v>
      </c>
      <c r="K1095" s="2" t="s">
        <v>11</v>
      </c>
    </row>
    <row r="1096" spans="1:11" x14ac:dyDescent="0.35">
      <c r="A1096" s="2" t="s">
        <v>384</v>
      </c>
      <c r="B1096" s="2" t="s">
        <v>1594</v>
      </c>
      <c r="C1096" s="2" t="s">
        <v>375</v>
      </c>
      <c r="D1096" s="2" t="s">
        <v>16</v>
      </c>
      <c r="E1096">
        <v>153</v>
      </c>
      <c r="F1096" s="2" t="s">
        <v>11</v>
      </c>
      <c r="G1096" s="2" t="s">
        <v>13</v>
      </c>
      <c r="H1096" s="2" t="s">
        <v>11</v>
      </c>
      <c r="I1096" s="2" t="s">
        <v>38</v>
      </c>
      <c r="J1096" s="2" t="s">
        <v>14</v>
      </c>
      <c r="K1096" s="2" t="s">
        <v>11</v>
      </c>
    </row>
    <row r="1097" spans="1:11" x14ac:dyDescent="0.35">
      <c r="A1097" s="2" t="s">
        <v>384</v>
      </c>
      <c r="B1097" s="2" t="s">
        <v>1594</v>
      </c>
      <c r="C1097" s="2" t="s">
        <v>133</v>
      </c>
      <c r="D1097" s="2" t="s">
        <v>16</v>
      </c>
      <c r="E1097">
        <v>153</v>
      </c>
      <c r="F1097" s="2" t="s">
        <v>11</v>
      </c>
      <c r="G1097" s="2" t="s">
        <v>13</v>
      </c>
      <c r="H1097" s="2" t="s">
        <v>11</v>
      </c>
      <c r="I1097" s="2" t="s">
        <v>38</v>
      </c>
      <c r="J1097" s="2" t="s">
        <v>14</v>
      </c>
      <c r="K1097" s="2" t="s">
        <v>11</v>
      </c>
    </row>
    <row r="1098" spans="1:11" x14ac:dyDescent="0.35">
      <c r="A1098" s="2" t="s">
        <v>384</v>
      </c>
      <c r="B1098" s="2" t="s">
        <v>1594</v>
      </c>
      <c r="C1098" s="2" t="s">
        <v>725</v>
      </c>
      <c r="D1098" s="2" t="s">
        <v>16</v>
      </c>
      <c r="E1098">
        <v>63</v>
      </c>
      <c r="F1098" s="2" t="s">
        <v>13</v>
      </c>
      <c r="G1098" s="2" t="s">
        <v>13</v>
      </c>
      <c r="H1098" s="2" t="s">
        <v>13</v>
      </c>
      <c r="I1098" s="2" t="s">
        <v>38</v>
      </c>
      <c r="J1098" s="2" t="s">
        <v>14</v>
      </c>
      <c r="K1098" s="2" t="s">
        <v>11</v>
      </c>
    </row>
    <row r="1099" spans="1:11" x14ac:dyDescent="0.35">
      <c r="A1099" s="2" t="s">
        <v>345</v>
      </c>
      <c r="B1099" s="2" t="s">
        <v>347</v>
      </c>
      <c r="C1099" s="2" t="s">
        <v>19</v>
      </c>
      <c r="D1099" s="2" t="s">
        <v>16</v>
      </c>
      <c r="E1099">
        <v>108</v>
      </c>
      <c r="F1099" s="2" t="s">
        <v>10</v>
      </c>
      <c r="G1099" s="2" t="s">
        <v>13</v>
      </c>
      <c r="H1099" s="2" t="s">
        <v>13</v>
      </c>
      <c r="I1099" s="2" t="s">
        <v>38</v>
      </c>
      <c r="J1099" s="2" t="s">
        <v>14</v>
      </c>
      <c r="K1099" s="2" t="s">
        <v>11</v>
      </c>
    </row>
    <row r="1100" spans="1:11" x14ac:dyDescent="0.35">
      <c r="A1100" s="2" t="s">
        <v>628</v>
      </c>
      <c r="B1100" s="2" t="s">
        <v>629</v>
      </c>
      <c r="C1100" s="2" t="s">
        <v>73</v>
      </c>
      <c r="D1100" s="2" t="s">
        <v>16</v>
      </c>
      <c r="E1100">
        <v>219</v>
      </c>
      <c r="F1100" s="2" t="s">
        <v>13</v>
      </c>
      <c r="G1100" s="2" t="s">
        <v>13</v>
      </c>
      <c r="H1100" s="2" t="s">
        <v>13</v>
      </c>
      <c r="I1100" s="2" t="s">
        <v>38</v>
      </c>
      <c r="J1100" s="2" t="s">
        <v>14</v>
      </c>
      <c r="K1100" s="2" t="s">
        <v>11</v>
      </c>
    </row>
    <row r="1101" spans="1:11" x14ac:dyDescent="0.35">
      <c r="A1101" s="2" t="s">
        <v>628</v>
      </c>
      <c r="B1101" s="2" t="s">
        <v>629</v>
      </c>
      <c r="C1101" s="2" t="s">
        <v>54</v>
      </c>
      <c r="D1101" s="2" t="s">
        <v>16</v>
      </c>
      <c r="E1101">
        <v>219</v>
      </c>
      <c r="F1101" s="2" t="s">
        <v>13</v>
      </c>
      <c r="G1101" s="2" t="s">
        <v>13</v>
      </c>
      <c r="H1101" s="2" t="s">
        <v>13</v>
      </c>
      <c r="I1101" s="2" t="s">
        <v>38</v>
      </c>
      <c r="J1101" s="2" t="s">
        <v>14</v>
      </c>
      <c r="K1101" s="2" t="s">
        <v>11</v>
      </c>
    </row>
    <row r="1102" spans="1:11" x14ac:dyDescent="0.35">
      <c r="A1102" s="2" t="s">
        <v>795</v>
      </c>
      <c r="B1102" s="2" t="s">
        <v>797</v>
      </c>
      <c r="C1102" s="2" t="s">
        <v>19</v>
      </c>
      <c r="D1102" s="2" t="s">
        <v>16</v>
      </c>
      <c r="E1102">
        <v>112</v>
      </c>
      <c r="F1102" s="2" t="s">
        <v>10</v>
      </c>
      <c r="G1102" s="2" t="s">
        <v>13</v>
      </c>
      <c r="H1102" s="2" t="s">
        <v>13</v>
      </c>
      <c r="I1102" s="2" t="s">
        <v>38</v>
      </c>
      <c r="J1102" s="2" t="s">
        <v>202</v>
      </c>
      <c r="K1102" s="2" t="s">
        <v>11</v>
      </c>
    </row>
    <row r="1103" spans="1:11" x14ac:dyDescent="0.35">
      <c r="A1103" s="2" t="s">
        <v>679</v>
      </c>
      <c r="B1103" s="2" t="s">
        <v>680</v>
      </c>
      <c r="C1103" s="2" t="s">
        <v>9</v>
      </c>
      <c r="D1103" s="2" t="s">
        <v>16</v>
      </c>
      <c r="E1103">
        <v>249</v>
      </c>
      <c r="F1103" s="2" t="s">
        <v>10</v>
      </c>
      <c r="G1103" s="2" t="s">
        <v>13</v>
      </c>
      <c r="H1103" s="2" t="s">
        <v>13</v>
      </c>
      <c r="I1103" s="2" t="s">
        <v>38</v>
      </c>
      <c r="J1103" s="2" t="s">
        <v>261</v>
      </c>
      <c r="K1103" s="2" t="s">
        <v>11</v>
      </c>
    </row>
    <row r="1104" spans="1:11" x14ac:dyDescent="0.35">
      <c r="A1104" s="2" t="s">
        <v>679</v>
      </c>
      <c r="B1104" s="2" t="s">
        <v>680</v>
      </c>
      <c r="C1104" s="2" t="s">
        <v>73</v>
      </c>
      <c r="D1104" s="2" t="s">
        <v>16</v>
      </c>
      <c r="E1104">
        <v>113</v>
      </c>
      <c r="F1104" s="2" t="s">
        <v>10</v>
      </c>
      <c r="G1104" s="2" t="s">
        <v>13</v>
      </c>
      <c r="H1104" s="2" t="s">
        <v>13</v>
      </c>
      <c r="I1104" s="2" t="s">
        <v>38</v>
      </c>
      <c r="J1104" s="2" t="s">
        <v>261</v>
      </c>
      <c r="K1104" s="2" t="s">
        <v>11</v>
      </c>
    </row>
    <row r="1105" spans="1:13" x14ac:dyDescent="0.35">
      <c r="A1105" s="2" t="s">
        <v>816</v>
      </c>
      <c r="B1105" s="2" t="s">
        <v>817</v>
      </c>
      <c r="C1105" s="2" t="s">
        <v>19</v>
      </c>
      <c r="D1105" s="2" t="s">
        <v>16</v>
      </c>
      <c r="E1105">
        <v>62</v>
      </c>
      <c r="F1105" s="2" t="s">
        <v>10</v>
      </c>
      <c r="G1105" s="2" t="s">
        <v>13</v>
      </c>
      <c r="H1105" s="2" t="s">
        <v>13</v>
      </c>
      <c r="I1105" s="2" t="s">
        <v>38</v>
      </c>
      <c r="J1105" s="2" t="s">
        <v>1116</v>
      </c>
      <c r="K1105" s="2" t="s">
        <v>11</v>
      </c>
    </row>
    <row r="1106" spans="1:13" x14ac:dyDescent="0.35">
      <c r="A1106" s="2" t="s">
        <v>558</v>
      </c>
      <c r="B1106" s="2" t="s">
        <v>565</v>
      </c>
      <c r="C1106" s="2" t="s">
        <v>23</v>
      </c>
      <c r="D1106" s="2" t="s">
        <v>35</v>
      </c>
      <c r="E1106">
        <v>508</v>
      </c>
      <c r="F1106" s="2" t="s">
        <v>11</v>
      </c>
      <c r="G1106" s="2" t="s">
        <v>19</v>
      </c>
      <c r="H1106" s="2" t="s">
        <v>13</v>
      </c>
      <c r="I1106" s="2" t="s">
        <v>18</v>
      </c>
      <c r="J1106" s="2" t="s">
        <v>1765</v>
      </c>
      <c r="K1106" s="2" t="s">
        <v>11</v>
      </c>
    </row>
    <row r="1107" spans="1:13" x14ac:dyDescent="0.35">
      <c r="A1107" s="2" t="s">
        <v>558</v>
      </c>
      <c r="B1107" s="2" t="s">
        <v>565</v>
      </c>
      <c r="C1107" s="2" t="s">
        <v>9</v>
      </c>
      <c r="D1107" s="2" t="s">
        <v>35</v>
      </c>
      <c r="E1107">
        <v>122</v>
      </c>
      <c r="F1107" s="2" t="s">
        <v>11</v>
      </c>
      <c r="G1107" s="2" t="s">
        <v>12</v>
      </c>
      <c r="H1107" s="2" t="s">
        <v>13</v>
      </c>
      <c r="I1107" s="2" t="s">
        <v>18</v>
      </c>
      <c r="J1107" s="2" t="s">
        <v>1765</v>
      </c>
      <c r="K1107" s="2" t="s">
        <v>11</v>
      </c>
    </row>
    <row r="1108" spans="1:13" x14ac:dyDescent="0.35">
      <c r="A1108" s="2" t="s">
        <v>558</v>
      </c>
      <c r="B1108" s="2" t="s">
        <v>565</v>
      </c>
      <c r="C1108" s="2" t="s">
        <v>9</v>
      </c>
      <c r="D1108" s="2" t="s">
        <v>35</v>
      </c>
      <c r="E1108">
        <v>174</v>
      </c>
      <c r="F1108" s="2" t="s">
        <v>11</v>
      </c>
      <c r="G1108" s="2" t="s">
        <v>12</v>
      </c>
      <c r="H1108" s="2" t="s">
        <v>13</v>
      </c>
      <c r="I1108" s="2" t="s">
        <v>18</v>
      </c>
      <c r="J1108" s="2" t="s">
        <v>1765</v>
      </c>
      <c r="K1108" s="2" t="s">
        <v>11</v>
      </c>
    </row>
    <row r="1109" spans="1:13" x14ac:dyDescent="0.35">
      <c r="A1109" s="2" t="s">
        <v>558</v>
      </c>
      <c r="B1109" s="2" t="s">
        <v>565</v>
      </c>
      <c r="C1109" s="2" t="s">
        <v>73</v>
      </c>
      <c r="D1109" s="2" t="s">
        <v>16</v>
      </c>
      <c r="E1109">
        <v>150</v>
      </c>
      <c r="F1109" s="2" t="s">
        <v>11</v>
      </c>
      <c r="G1109" s="2" t="s">
        <v>19</v>
      </c>
      <c r="H1109" s="2" t="s">
        <v>13</v>
      </c>
      <c r="I1109" s="2" t="s">
        <v>38</v>
      </c>
      <c r="J1109" s="2" t="s">
        <v>1116</v>
      </c>
      <c r="K1109" s="2" t="s">
        <v>11</v>
      </c>
    </row>
    <row r="1110" spans="1:13" x14ac:dyDescent="0.35">
      <c r="A1110" s="2" t="s">
        <v>558</v>
      </c>
      <c r="B1110" s="2" t="s">
        <v>565</v>
      </c>
      <c r="C1110" s="2" t="s">
        <v>73</v>
      </c>
      <c r="D1110" s="2" t="s">
        <v>16</v>
      </c>
      <c r="E1110">
        <v>162</v>
      </c>
      <c r="F1110" s="2" t="s">
        <v>11</v>
      </c>
      <c r="G1110" s="2" t="s">
        <v>19</v>
      </c>
      <c r="H1110" s="2" t="s">
        <v>13</v>
      </c>
      <c r="I1110" s="2" t="s">
        <v>38</v>
      </c>
      <c r="J1110" s="2" t="s">
        <v>1116</v>
      </c>
      <c r="K1110" s="2" t="s">
        <v>11</v>
      </c>
    </row>
    <row r="1111" spans="1:13" x14ac:dyDescent="0.35">
      <c r="A1111" s="2" t="s">
        <v>558</v>
      </c>
      <c r="B1111" s="2" t="s">
        <v>565</v>
      </c>
      <c r="C1111" s="2" t="s">
        <v>50</v>
      </c>
      <c r="D1111" s="2" t="s">
        <v>35</v>
      </c>
      <c r="E1111">
        <v>286</v>
      </c>
      <c r="F1111" s="2" t="s">
        <v>11</v>
      </c>
      <c r="G1111" s="2" t="s">
        <v>19</v>
      </c>
      <c r="H1111" s="2" t="s">
        <v>13</v>
      </c>
      <c r="I1111" s="2" t="s">
        <v>18</v>
      </c>
      <c r="J1111" s="2" t="s">
        <v>1765</v>
      </c>
      <c r="K1111" s="2" t="s">
        <v>11</v>
      </c>
    </row>
    <row r="1112" spans="1:13" x14ac:dyDescent="0.35">
      <c r="A1112" s="2" t="s">
        <v>558</v>
      </c>
      <c r="B1112" s="2" t="s">
        <v>565</v>
      </c>
      <c r="C1112" s="2" t="s">
        <v>82</v>
      </c>
      <c r="D1112" s="2" t="s">
        <v>35</v>
      </c>
      <c r="E1112">
        <v>247</v>
      </c>
      <c r="F1112" s="2" t="s">
        <v>11</v>
      </c>
      <c r="G1112" s="2" t="s">
        <v>23</v>
      </c>
      <c r="H1112" s="2" t="s">
        <v>13</v>
      </c>
      <c r="I1112" s="2" t="s">
        <v>18</v>
      </c>
      <c r="J1112" s="2" t="s">
        <v>1765</v>
      </c>
      <c r="K1112" s="2" t="s">
        <v>11</v>
      </c>
    </row>
    <row r="1113" spans="1:13" x14ac:dyDescent="0.35">
      <c r="A1113" s="2" t="s">
        <v>558</v>
      </c>
      <c r="B1113" s="2" t="s">
        <v>565</v>
      </c>
      <c r="C1113" s="2" t="s">
        <v>81</v>
      </c>
      <c r="D1113" s="2" t="s">
        <v>35</v>
      </c>
      <c r="E1113">
        <v>247</v>
      </c>
      <c r="F1113" s="2" t="s">
        <v>11</v>
      </c>
      <c r="G1113" s="2" t="s">
        <v>23</v>
      </c>
      <c r="H1113" s="2" t="s">
        <v>13</v>
      </c>
      <c r="I1113" s="2" t="s">
        <v>18</v>
      </c>
      <c r="J1113" s="2" t="s">
        <v>1765</v>
      </c>
      <c r="K1113" s="2" t="s">
        <v>11</v>
      </c>
    </row>
    <row r="1114" spans="1:13" x14ac:dyDescent="0.35">
      <c r="A1114" s="2" t="s">
        <v>688</v>
      </c>
      <c r="B1114" s="2" t="s">
        <v>689</v>
      </c>
      <c r="C1114" s="2" t="s">
        <v>597</v>
      </c>
      <c r="D1114" s="2" t="s">
        <v>16</v>
      </c>
      <c r="E1114">
        <v>61</v>
      </c>
      <c r="F1114" s="2" t="s">
        <v>13</v>
      </c>
      <c r="G1114" s="2" t="s">
        <v>13</v>
      </c>
      <c r="H1114" s="2" t="s">
        <v>13</v>
      </c>
      <c r="I1114" s="2" t="s">
        <v>38</v>
      </c>
      <c r="J1114" s="2" t="s">
        <v>1116</v>
      </c>
      <c r="K1114" s="2" t="s">
        <v>10</v>
      </c>
    </row>
    <row r="1115" spans="1:13" x14ac:dyDescent="0.35">
      <c r="A1115" s="2" t="s">
        <v>688</v>
      </c>
      <c r="B1115" s="2" t="s">
        <v>689</v>
      </c>
      <c r="C1115" s="2" t="s">
        <v>595</v>
      </c>
      <c r="D1115" s="2" t="s">
        <v>16</v>
      </c>
      <c r="E1115">
        <v>11</v>
      </c>
      <c r="F1115" s="2" t="s">
        <v>13</v>
      </c>
      <c r="G1115" s="2" t="s">
        <v>13</v>
      </c>
      <c r="H1115" s="2" t="s">
        <v>13</v>
      </c>
      <c r="I1115" s="2" t="s">
        <v>38</v>
      </c>
      <c r="J1115" s="2" t="s">
        <v>1116</v>
      </c>
      <c r="K1115" s="2" t="s">
        <v>10</v>
      </c>
    </row>
    <row r="1116" spans="1:13" x14ac:dyDescent="0.35">
      <c r="A1116" s="2" t="s">
        <v>688</v>
      </c>
      <c r="B1116" s="2" t="s">
        <v>689</v>
      </c>
      <c r="C1116" s="2" t="s">
        <v>598</v>
      </c>
      <c r="D1116" s="2" t="s">
        <v>16</v>
      </c>
      <c r="E1116">
        <v>85</v>
      </c>
      <c r="F1116" s="2" t="s">
        <v>13</v>
      </c>
      <c r="G1116" s="2" t="s">
        <v>13</v>
      </c>
      <c r="H1116" s="2" t="s">
        <v>13</v>
      </c>
      <c r="I1116" s="2" t="s">
        <v>38</v>
      </c>
      <c r="J1116" s="2" t="s">
        <v>1116</v>
      </c>
      <c r="K1116" s="2" t="s">
        <v>10</v>
      </c>
    </row>
    <row r="1117" spans="1:13" x14ac:dyDescent="0.35">
      <c r="A1117" s="2" t="s">
        <v>688</v>
      </c>
      <c r="B1117" s="2" t="s">
        <v>689</v>
      </c>
      <c r="C1117" s="2" t="s">
        <v>690</v>
      </c>
      <c r="D1117" s="2" t="s">
        <v>16</v>
      </c>
      <c r="E1117">
        <v>250</v>
      </c>
      <c r="F1117" s="2" t="s">
        <v>13</v>
      </c>
      <c r="G1117" s="2" t="s">
        <v>13</v>
      </c>
      <c r="H1117" s="2" t="s">
        <v>13</v>
      </c>
      <c r="I1117" s="2" t="s">
        <v>38</v>
      </c>
      <c r="J1117" s="2" t="s">
        <v>14</v>
      </c>
      <c r="K1117" s="2" t="s">
        <v>10</v>
      </c>
    </row>
    <row r="1118" spans="1:13" x14ac:dyDescent="0.35">
      <c r="A1118" s="2" t="s">
        <v>978</v>
      </c>
      <c r="B1118" s="2" t="s">
        <v>979</v>
      </c>
      <c r="C1118" s="2" t="s">
        <v>19</v>
      </c>
      <c r="D1118" s="2" t="s">
        <v>16</v>
      </c>
      <c r="E1118">
        <v>104</v>
      </c>
      <c r="F1118" s="2" t="s">
        <v>10</v>
      </c>
      <c r="G1118" s="2" t="s">
        <v>13</v>
      </c>
      <c r="H1118" s="2" t="s">
        <v>13</v>
      </c>
      <c r="I1118" s="2" t="s">
        <v>38</v>
      </c>
      <c r="J1118" s="2" t="s">
        <v>1116</v>
      </c>
      <c r="K1118" s="2" t="s">
        <v>11</v>
      </c>
    </row>
    <row r="1119" spans="1:13" x14ac:dyDescent="0.35">
      <c r="A1119" s="2" t="s">
        <v>892</v>
      </c>
      <c r="B1119" s="2" t="s">
        <v>894</v>
      </c>
      <c r="C1119" s="2" t="s">
        <v>19</v>
      </c>
      <c r="D1119" s="2" t="s">
        <v>16</v>
      </c>
      <c r="E1119">
        <v>76</v>
      </c>
      <c r="F1119" s="2" t="s">
        <v>10</v>
      </c>
      <c r="G1119" s="2" t="s">
        <v>13</v>
      </c>
      <c r="H1119" s="2" t="s">
        <v>13</v>
      </c>
      <c r="I1119" s="2" t="s">
        <v>38</v>
      </c>
      <c r="J1119" s="2" t="s">
        <v>14</v>
      </c>
      <c r="K1119" s="2" t="s">
        <v>10</v>
      </c>
    </row>
    <row r="1120" spans="1:13" x14ac:dyDescent="0.35">
      <c r="A1120" s="2" t="s">
        <v>62</v>
      </c>
      <c r="B1120" s="2" t="s">
        <v>65</v>
      </c>
      <c r="C1120" s="2" t="s">
        <v>9</v>
      </c>
      <c r="D1120" s="2" t="s">
        <v>16</v>
      </c>
      <c r="E1120">
        <v>203</v>
      </c>
      <c r="F1120" s="2" t="s">
        <v>10</v>
      </c>
      <c r="G1120" s="2" t="s">
        <v>23</v>
      </c>
      <c r="H1120" s="2" t="s">
        <v>13</v>
      </c>
      <c r="I1120" s="2" t="s">
        <v>18</v>
      </c>
      <c r="J1120" s="2" t="s">
        <v>14</v>
      </c>
      <c r="K1120" s="2" t="s">
        <v>11</v>
      </c>
      <c r="M1120" s="2" t="s">
        <v>1008</v>
      </c>
    </row>
    <row r="1121" spans="1:13" x14ac:dyDescent="0.35">
      <c r="A1121" s="2" t="s">
        <v>287</v>
      </c>
      <c r="B1121" s="2" t="s">
        <v>291</v>
      </c>
      <c r="C1121" s="2" t="s">
        <v>274</v>
      </c>
      <c r="D1121" s="2" t="s">
        <v>16</v>
      </c>
      <c r="E1121">
        <v>161</v>
      </c>
      <c r="F1121" s="2" t="s">
        <v>13</v>
      </c>
      <c r="G1121" s="2" t="s">
        <v>13</v>
      </c>
      <c r="H1121" s="2" t="s">
        <v>13</v>
      </c>
      <c r="I1121" s="2" t="s">
        <v>38</v>
      </c>
      <c r="J1121" s="2" t="s">
        <v>14</v>
      </c>
      <c r="K1121" s="2" t="s">
        <v>11</v>
      </c>
    </row>
    <row r="1122" spans="1:13" x14ac:dyDescent="0.35">
      <c r="A1122" s="2" t="s">
        <v>69</v>
      </c>
      <c r="B1122" s="2" t="s">
        <v>70</v>
      </c>
      <c r="C1122" s="2" t="s">
        <v>19</v>
      </c>
      <c r="D1122" s="2" t="s">
        <v>16</v>
      </c>
      <c r="E1122">
        <v>84</v>
      </c>
      <c r="F1122" s="2" t="s">
        <v>10</v>
      </c>
      <c r="G1122" s="2" t="s">
        <v>12</v>
      </c>
      <c r="H1122" s="2" t="s">
        <v>13</v>
      </c>
      <c r="I1122" s="2" t="s">
        <v>38</v>
      </c>
      <c r="J1122" s="2" t="s">
        <v>1116</v>
      </c>
      <c r="K1122" s="2" t="s">
        <v>11</v>
      </c>
      <c r="M1122" s="2" t="s">
        <v>1008</v>
      </c>
    </row>
    <row r="1123" spans="1:13" x14ac:dyDescent="0.35">
      <c r="A1123" s="2" t="s">
        <v>360</v>
      </c>
      <c r="B1123" s="2" t="s">
        <v>362</v>
      </c>
      <c r="C1123" s="2" t="s">
        <v>19</v>
      </c>
      <c r="D1123" s="2" t="s">
        <v>16</v>
      </c>
      <c r="E1123">
        <v>402</v>
      </c>
      <c r="F1123" s="2" t="s">
        <v>13</v>
      </c>
      <c r="G1123" s="2" t="s">
        <v>13</v>
      </c>
      <c r="H1123" s="2" t="s">
        <v>13</v>
      </c>
      <c r="I1123" s="2" t="s">
        <v>38</v>
      </c>
      <c r="J1123" s="2" t="s">
        <v>361</v>
      </c>
      <c r="K1123" s="2" t="s">
        <v>11</v>
      </c>
    </row>
    <row r="1124" spans="1:13" x14ac:dyDescent="0.35">
      <c r="A1124" s="2" t="s">
        <v>171</v>
      </c>
      <c r="B1124" s="2" t="s">
        <v>173</v>
      </c>
      <c r="C1124" s="2" t="s">
        <v>23</v>
      </c>
      <c r="D1124" s="2" t="s">
        <v>16</v>
      </c>
      <c r="E1124">
        <v>131</v>
      </c>
      <c r="F1124" s="2" t="s">
        <v>10</v>
      </c>
      <c r="G1124" s="2" t="s">
        <v>12</v>
      </c>
      <c r="H1124" s="2" t="s">
        <v>13</v>
      </c>
      <c r="I1124" s="2" t="s">
        <v>38</v>
      </c>
      <c r="J1124" s="2" t="s">
        <v>1116</v>
      </c>
      <c r="K1124" s="2" t="s">
        <v>11</v>
      </c>
    </row>
    <row r="1125" spans="1:13" x14ac:dyDescent="0.35">
      <c r="A1125" s="2" t="s">
        <v>602</v>
      </c>
      <c r="B1125" s="2" t="s">
        <v>601</v>
      </c>
      <c r="C1125" s="2" t="s">
        <v>82</v>
      </c>
      <c r="D1125" s="2" t="s">
        <v>35</v>
      </c>
      <c r="E1125">
        <v>292</v>
      </c>
      <c r="F1125" s="2" t="s">
        <v>11</v>
      </c>
      <c r="G1125" s="2" t="s">
        <v>13</v>
      </c>
      <c r="H1125" s="2" t="s">
        <v>13</v>
      </c>
      <c r="I1125" s="2" t="s">
        <v>18</v>
      </c>
      <c r="J1125" s="2" t="s">
        <v>14</v>
      </c>
      <c r="K1125" s="2" t="s">
        <v>11</v>
      </c>
    </row>
    <row r="1126" spans="1:13" x14ac:dyDescent="0.35">
      <c r="A1126" s="2" t="s">
        <v>602</v>
      </c>
      <c r="B1126" s="2" t="s">
        <v>601</v>
      </c>
      <c r="C1126" s="2" t="s">
        <v>81</v>
      </c>
      <c r="D1126" s="2" t="s">
        <v>35</v>
      </c>
      <c r="E1126">
        <v>227</v>
      </c>
      <c r="F1126" s="2" t="s">
        <v>11</v>
      </c>
      <c r="G1126" s="2" t="s">
        <v>23</v>
      </c>
      <c r="H1126" s="2" t="s">
        <v>13</v>
      </c>
      <c r="I1126" s="2" t="s">
        <v>18</v>
      </c>
      <c r="J1126" s="2" t="s">
        <v>14</v>
      </c>
      <c r="K1126" s="2" t="s">
        <v>11</v>
      </c>
    </row>
    <row r="1127" spans="1:13" x14ac:dyDescent="0.35">
      <c r="A1127" s="2" t="s">
        <v>602</v>
      </c>
      <c r="B1127" s="2" t="s">
        <v>601</v>
      </c>
      <c r="C1127" s="2" t="s">
        <v>80</v>
      </c>
      <c r="D1127" s="2" t="s">
        <v>35</v>
      </c>
      <c r="E1127">
        <v>227</v>
      </c>
      <c r="F1127" s="2" t="s">
        <v>11</v>
      </c>
      <c r="G1127" s="2" t="s">
        <v>13</v>
      </c>
      <c r="H1127" s="2" t="s">
        <v>13</v>
      </c>
      <c r="I1127" s="2" t="s">
        <v>38</v>
      </c>
      <c r="J1127" s="2" t="s">
        <v>14</v>
      </c>
      <c r="K1127" s="2" t="s">
        <v>11</v>
      </c>
    </row>
    <row r="1128" spans="1:13" x14ac:dyDescent="0.35">
      <c r="A1128" s="2" t="s">
        <v>600</v>
      </c>
      <c r="B1128" s="2" t="s">
        <v>601</v>
      </c>
      <c r="C1128" s="2" t="s">
        <v>140</v>
      </c>
      <c r="D1128" s="2" t="s">
        <v>16</v>
      </c>
      <c r="E1128">
        <v>223</v>
      </c>
      <c r="F1128" s="2" t="s">
        <v>10</v>
      </c>
      <c r="G1128" s="2" t="s">
        <v>23</v>
      </c>
      <c r="H1128" s="2" t="s">
        <v>13</v>
      </c>
      <c r="I1128" s="2" t="s">
        <v>18</v>
      </c>
      <c r="J1128" s="2" t="s">
        <v>14</v>
      </c>
      <c r="K1128" s="2" t="s">
        <v>11</v>
      </c>
    </row>
    <row r="1129" spans="1:13" x14ac:dyDescent="0.35">
      <c r="A1129" s="2" t="s">
        <v>602</v>
      </c>
      <c r="B1129" s="2" t="s">
        <v>601</v>
      </c>
      <c r="C1129" s="2" t="s">
        <v>229</v>
      </c>
      <c r="D1129" s="2" t="s">
        <v>35</v>
      </c>
      <c r="E1129">
        <v>200</v>
      </c>
      <c r="F1129" s="2" t="s">
        <v>10</v>
      </c>
      <c r="G1129" s="2" t="s">
        <v>19</v>
      </c>
      <c r="H1129" s="2" t="s">
        <v>13</v>
      </c>
      <c r="I1129" s="2" t="s">
        <v>18</v>
      </c>
      <c r="J1129" s="2" t="s">
        <v>14</v>
      </c>
      <c r="K1129" s="2" t="s">
        <v>11</v>
      </c>
    </row>
    <row r="1130" spans="1:13" x14ac:dyDescent="0.35">
      <c r="A1130" s="2" t="s">
        <v>602</v>
      </c>
      <c r="B1130" s="2" t="s">
        <v>601</v>
      </c>
      <c r="C1130" s="2" t="s">
        <v>231</v>
      </c>
      <c r="D1130" s="2" t="s">
        <v>35</v>
      </c>
      <c r="E1130">
        <v>120</v>
      </c>
      <c r="F1130" s="2" t="s">
        <v>10</v>
      </c>
      <c r="G1130" s="2" t="s">
        <v>19</v>
      </c>
      <c r="H1130" s="2" t="s">
        <v>13</v>
      </c>
      <c r="I1130" s="2" t="s">
        <v>18</v>
      </c>
      <c r="J1130" s="2" t="s">
        <v>14</v>
      </c>
      <c r="K1130" s="2" t="s">
        <v>11</v>
      </c>
    </row>
    <row r="1131" spans="1:13" x14ac:dyDescent="0.35">
      <c r="A1131" s="2" t="s">
        <v>602</v>
      </c>
      <c r="B1131" s="2" t="s">
        <v>601</v>
      </c>
      <c r="C1131" s="2" t="s">
        <v>230</v>
      </c>
      <c r="D1131" s="2" t="s">
        <v>35</v>
      </c>
      <c r="E1131">
        <v>212</v>
      </c>
      <c r="F1131" s="2" t="s">
        <v>10</v>
      </c>
      <c r="G1131" s="2" t="s">
        <v>19</v>
      </c>
      <c r="H1131" s="2" t="s">
        <v>13</v>
      </c>
      <c r="I1131" s="2" t="s">
        <v>18</v>
      </c>
      <c r="J1131" s="2" t="s">
        <v>14</v>
      </c>
      <c r="K1131" s="2" t="s">
        <v>11</v>
      </c>
    </row>
    <row r="1132" spans="1:13" x14ac:dyDescent="0.35">
      <c r="A1132" s="2" t="s">
        <v>602</v>
      </c>
      <c r="B1132" s="2" t="s">
        <v>601</v>
      </c>
      <c r="C1132" s="2" t="s">
        <v>233</v>
      </c>
      <c r="D1132" s="2" t="s">
        <v>35</v>
      </c>
      <c r="E1132">
        <v>170</v>
      </c>
      <c r="F1132" s="2" t="s">
        <v>10</v>
      </c>
      <c r="G1132" s="2" t="s">
        <v>19</v>
      </c>
      <c r="H1132" s="2" t="s">
        <v>13</v>
      </c>
      <c r="I1132" s="2" t="s">
        <v>18</v>
      </c>
      <c r="J1132" s="2" t="s">
        <v>14</v>
      </c>
      <c r="K1132" s="2" t="s">
        <v>11</v>
      </c>
    </row>
    <row r="1133" spans="1:13" x14ac:dyDescent="0.35">
      <c r="A1133" s="2" t="s">
        <v>602</v>
      </c>
      <c r="B1133" s="2" t="s">
        <v>601</v>
      </c>
      <c r="C1133" s="2" t="s">
        <v>203</v>
      </c>
      <c r="D1133" s="2" t="s">
        <v>16</v>
      </c>
      <c r="E1133">
        <v>170</v>
      </c>
      <c r="F1133" s="2" t="s">
        <v>10</v>
      </c>
      <c r="G1133" s="2" t="s">
        <v>12</v>
      </c>
      <c r="H1133" s="2" t="s">
        <v>13</v>
      </c>
      <c r="I1133" s="2" t="s">
        <v>18</v>
      </c>
      <c r="J1133" s="2" t="s">
        <v>14</v>
      </c>
      <c r="K1133" s="2" t="s">
        <v>11</v>
      </c>
    </row>
    <row r="1134" spans="1:13" x14ac:dyDescent="0.35">
      <c r="A1134" s="2" t="s">
        <v>602</v>
      </c>
      <c r="B1134" s="2" t="s">
        <v>601</v>
      </c>
      <c r="C1134" s="2" t="s">
        <v>515</v>
      </c>
      <c r="D1134" s="2" t="s">
        <v>16</v>
      </c>
      <c r="E1134">
        <v>264</v>
      </c>
      <c r="F1134" s="2" t="s">
        <v>10</v>
      </c>
      <c r="G1134" s="2" t="s">
        <v>12</v>
      </c>
      <c r="H1134" s="2" t="s">
        <v>13</v>
      </c>
      <c r="I1134" s="2" t="s">
        <v>18</v>
      </c>
      <c r="J1134" s="2" t="s">
        <v>14</v>
      </c>
      <c r="K1134" s="2" t="s">
        <v>11</v>
      </c>
    </row>
    <row r="1135" spans="1:13" x14ac:dyDescent="0.35">
      <c r="A1135" s="2" t="s">
        <v>602</v>
      </c>
      <c r="B1135" s="2" t="s">
        <v>601</v>
      </c>
      <c r="C1135" s="2" t="s">
        <v>125</v>
      </c>
      <c r="D1135" s="2" t="s">
        <v>35</v>
      </c>
      <c r="E1135">
        <v>165</v>
      </c>
      <c r="F1135" s="2" t="s">
        <v>10</v>
      </c>
      <c r="G1135" s="2" t="s">
        <v>12</v>
      </c>
      <c r="H1135" s="2" t="s">
        <v>13</v>
      </c>
      <c r="I1135" s="2" t="s">
        <v>18</v>
      </c>
      <c r="J1135" s="2" t="s">
        <v>14</v>
      </c>
      <c r="K1135" s="2" t="s">
        <v>11</v>
      </c>
    </row>
    <row r="1136" spans="1:13" x14ac:dyDescent="0.35">
      <c r="A1136" s="2" t="s">
        <v>602</v>
      </c>
      <c r="B1136" s="2" t="s">
        <v>601</v>
      </c>
      <c r="C1136" s="2" t="s">
        <v>605</v>
      </c>
      <c r="D1136" s="2" t="s">
        <v>35</v>
      </c>
      <c r="E1136">
        <v>206</v>
      </c>
      <c r="F1136" s="2" t="s">
        <v>10</v>
      </c>
      <c r="G1136" s="2" t="s">
        <v>12</v>
      </c>
      <c r="H1136" s="2" t="s">
        <v>13</v>
      </c>
      <c r="I1136" s="2" t="s">
        <v>18</v>
      </c>
      <c r="J1136" s="2" t="s">
        <v>14</v>
      </c>
      <c r="K1136" s="2" t="s">
        <v>11</v>
      </c>
    </row>
    <row r="1137" spans="1:11" x14ac:dyDescent="0.35">
      <c r="A1137" s="2" t="s">
        <v>602</v>
      </c>
      <c r="B1137" s="2" t="s">
        <v>601</v>
      </c>
      <c r="C1137" s="2" t="s">
        <v>52</v>
      </c>
      <c r="D1137" s="2" t="s">
        <v>35</v>
      </c>
      <c r="E1137">
        <v>160</v>
      </c>
      <c r="F1137" s="2" t="s">
        <v>10</v>
      </c>
      <c r="G1137" s="2" t="s">
        <v>19</v>
      </c>
      <c r="H1137" s="2" t="s">
        <v>13</v>
      </c>
      <c r="I1137" s="2" t="s">
        <v>18</v>
      </c>
      <c r="J1137" s="2" t="s">
        <v>14</v>
      </c>
      <c r="K1137" s="2" t="s">
        <v>11</v>
      </c>
    </row>
    <row r="1138" spans="1:11" x14ac:dyDescent="0.35">
      <c r="A1138" s="2" t="s">
        <v>602</v>
      </c>
      <c r="B1138" s="2" t="s">
        <v>601</v>
      </c>
      <c r="C1138" s="2" t="s">
        <v>606</v>
      </c>
      <c r="D1138" s="2" t="s">
        <v>35</v>
      </c>
      <c r="E1138">
        <v>216</v>
      </c>
      <c r="F1138" s="2" t="s">
        <v>11</v>
      </c>
      <c r="G1138" s="2" t="s">
        <v>19</v>
      </c>
      <c r="H1138" s="2" t="s">
        <v>13</v>
      </c>
      <c r="I1138" s="2" t="s">
        <v>18</v>
      </c>
      <c r="J1138" s="2" t="s">
        <v>14</v>
      </c>
      <c r="K1138" s="2" t="s">
        <v>11</v>
      </c>
    </row>
    <row r="1139" spans="1:11" x14ac:dyDescent="0.35">
      <c r="A1139" s="2" t="s">
        <v>602</v>
      </c>
      <c r="B1139" s="2" t="s">
        <v>601</v>
      </c>
      <c r="C1139" s="2" t="s">
        <v>597</v>
      </c>
      <c r="D1139" s="2" t="s">
        <v>16</v>
      </c>
      <c r="E1139">
        <v>149</v>
      </c>
      <c r="F1139" s="2" t="s">
        <v>10</v>
      </c>
      <c r="G1139" s="2" t="s">
        <v>13</v>
      </c>
      <c r="H1139" s="2" t="s">
        <v>13</v>
      </c>
      <c r="I1139" s="2" t="s">
        <v>18</v>
      </c>
      <c r="J1139" s="2" t="s">
        <v>14</v>
      </c>
      <c r="K1139" s="2" t="s">
        <v>11</v>
      </c>
    </row>
    <row r="1140" spans="1:11" x14ac:dyDescent="0.35">
      <c r="A1140" s="2" t="s">
        <v>602</v>
      </c>
      <c r="B1140" s="2" t="s">
        <v>601</v>
      </c>
      <c r="C1140" s="2" t="s">
        <v>560</v>
      </c>
      <c r="D1140" s="2" t="s">
        <v>16</v>
      </c>
      <c r="E1140">
        <v>97</v>
      </c>
      <c r="F1140" s="2" t="s">
        <v>10</v>
      </c>
      <c r="G1140" s="2" t="s">
        <v>13</v>
      </c>
      <c r="H1140" s="2" t="s">
        <v>13</v>
      </c>
      <c r="I1140" s="2" t="s">
        <v>38</v>
      </c>
      <c r="J1140" s="2" t="s">
        <v>14</v>
      </c>
      <c r="K1140" s="2" t="s">
        <v>11</v>
      </c>
    </row>
    <row r="1141" spans="1:11" x14ac:dyDescent="0.35">
      <c r="A1141" s="2" t="s">
        <v>602</v>
      </c>
      <c r="B1141" s="2" t="s">
        <v>601</v>
      </c>
      <c r="C1141" s="2" t="s">
        <v>603</v>
      </c>
      <c r="D1141" s="2" t="s">
        <v>16</v>
      </c>
      <c r="E1141">
        <v>157</v>
      </c>
      <c r="F1141" s="2" t="s">
        <v>10</v>
      </c>
      <c r="G1141" s="2" t="s">
        <v>23</v>
      </c>
      <c r="H1141" s="2" t="s">
        <v>13</v>
      </c>
      <c r="I1141" s="2" t="s">
        <v>38</v>
      </c>
      <c r="J1141" s="2" t="s">
        <v>14</v>
      </c>
      <c r="K1141" s="2" t="s">
        <v>11</v>
      </c>
    </row>
    <row r="1142" spans="1:11" x14ac:dyDescent="0.35">
      <c r="A1142" s="2" t="s">
        <v>602</v>
      </c>
      <c r="B1142" s="2" t="s">
        <v>601</v>
      </c>
      <c r="C1142" s="2" t="s">
        <v>604</v>
      </c>
      <c r="D1142" s="2" t="s">
        <v>16</v>
      </c>
      <c r="E1142">
        <v>85</v>
      </c>
      <c r="F1142" s="2" t="s">
        <v>10</v>
      </c>
      <c r="G1142" s="2" t="s">
        <v>23</v>
      </c>
      <c r="H1142" s="2" t="s">
        <v>13</v>
      </c>
      <c r="I1142" s="2" t="s">
        <v>18</v>
      </c>
      <c r="J1142" s="2" t="s">
        <v>14</v>
      </c>
      <c r="K1142" s="2" t="s">
        <v>11</v>
      </c>
    </row>
    <row r="1143" spans="1:11" x14ac:dyDescent="0.35">
      <c r="A1143" s="2" t="s">
        <v>677</v>
      </c>
      <c r="B1143" s="2" t="s">
        <v>678</v>
      </c>
      <c r="C1143" s="2" t="s">
        <v>19</v>
      </c>
      <c r="D1143" s="2" t="s">
        <v>16</v>
      </c>
      <c r="E1143">
        <v>242</v>
      </c>
      <c r="F1143" s="2" t="s">
        <v>10</v>
      </c>
      <c r="G1143" s="2" t="s">
        <v>23</v>
      </c>
      <c r="H1143" s="2" t="s">
        <v>11</v>
      </c>
      <c r="I1143" s="2" t="s">
        <v>38</v>
      </c>
      <c r="J1143" s="2" t="s">
        <v>14</v>
      </c>
      <c r="K1143" s="2" t="s">
        <v>10</v>
      </c>
    </row>
    <row r="1144" spans="1:11" x14ac:dyDescent="0.35">
      <c r="A1144" s="2" t="s">
        <v>69</v>
      </c>
      <c r="B1144" s="2" t="s">
        <v>76</v>
      </c>
      <c r="C1144" s="2" t="s">
        <v>12</v>
      </c>
      <c r="D1144" s="2" t="s">
        <v>16</v>
      </c>
      <c r="E1144">
        <v>152</v>
      </c>
      <c r="F1144" s="2" t="s">
        <v>10</v>
      </c>
      <c r="G1144" s="2" t="s">
        <v>23</v>
      </c>
      <c r="H1144" s="2" t="s">
        <v>13</v>
      </c>
      <c r="I1144" s="2" t="s">
        <v>22</v>
      </c>
      <c r="J1144" s="2" t="s">
        <v>14</v>
      </c>
      <c r="K1144" s="2" t="s">
        <v>11</v>
      </c>
    </row>
    <row r="1145" spans="1:11" x14ac:dyDescent="0.35">
      <c r="A1145" s="2" t="s">
        <v>856</v>
      </c>
      <c r="B1145" s="2" t="s">
        <v>858</v>
      </c>
      <c r="C1145" s="2" t="s">
        <v>154</v>
      </c>
      <c r="D1145" s="2" t="s">
        <v>16</v>
      </c>
      <c r="E1145">
        <v>467</v>
      </c>
      <c r="F1145" s="2" t="s">
        <v>11</v>
      </c>
      <c r="G1145" s="2" t="s">
        <v>23</v>
      </c>
      <c r="H1145" s="2" t="s">
        <v>10</v>
      </c>
      <c r="I1145" s="2" t="s">
        <v>18</v>
      </c>
      <c r="J1145" s="2" t="s">
        <v>14</v>
      </c>
      <c r="K1145" s="2" t="s">
        <v>11</v>
      </c>
    </row>
    <row r="1146" spans="1:11" x14ac:dyDescent="0.35">
      <c r="A1146" s="2" t="s">
        <v>856</v>
      </c>
      <c r="B1146" s="2" t="s">
        <v>858</v>
      </c>
      <c r="C1146" s="2" t="s">
        <v>39</v>
      </c>
      <c r="D1146" s="2" t="s">
        <v>16</v>
      </c>
      <c r="E1146">
        <v>264</v>
      </c>
      <c r="F1146" s="2" t="s">
        <v>11</v>
      </c>
      <c r="G1146" s="2" t="s">
        <v>23</v>
      </c>
      <c r="H1146" s="2" t="s">
        <v>10</v>
      </c>
      <c r="I1146" s="2" t="s">
        <v>18</v>
      </c>
      <c r="J1146" s="2" t="s">
        <v>14</v>
      </c>
      <c r="K1146" s="2" t="s">
        <v>11</v>
      </c>
    </row>
    <row r="1147" spans="1:11" x14ac:dyDescent="0.35">
      <c r="A1147" s="2" t="s">
        <v>856</v>
      </c>
      <c r="B1147" s="2" t="s">
        <v>858</v>
      </c>
      <c r="C1147" s="2" t="s">
        <v>33</v>
      </c>
      <c r="D1147" s="2" t="s">
        <v>16</v>
      </c>
      <c r="E1147">
        <v>402</v>
      </c>
      <c r="F1147" s="2" t="s">
        <v>11</v>
      </c>
      <c r="G1147" s="2" t="s">
        <v>23</v>
      </c>
      <c r="H1147" s="2" t="s">
        <v>10</v>
      </c>
      <c r="I1147" s="2" t="s">
        <v>18</v>
      </c>
      <c r="J1147" s="2" t="s">
        <v>14</v>
      </c>
      <c r="K1147" s="2" t="s">
        <v>11</v>
      </c>
    </row>
    <row r="1148" spans="1:11" x14ac:dyDescent="0.35">
      <c r="A1148" s="2" t="s">
        <v>856</v>
      </c>
      <c r="B1148" s="2" t="s">
        <v>858</v>
      </c>
      <c r="C1148" s="2" t="s">
        <v>31</v>
      </c>
      <c r="D1148" s="2" t="s">
        <v>16</v>
      </c>
      <c r="E1148">
        <v>329</v>
      </c>
      <c r="F1148" s="2" t="s">
        <v>11</v>
      </c>
      <c r="G1148" s="2" t="s">
        <v>23</v>
      </c>
      <c r="H1148" s="2" t="s">
        <v>10</v>
      </c>
      <c r="I1148" s="2" t="s">
        <v>18</v>
      </c>
      <c r="J1148" s="2" t="s">
        <v>14</v>
      </c>
      <c r="K1148" s="2" t="s">
        <v>11</v>
      </c>
    </row>
    <row r="1149" spans="1:11" x14ac:dyDescent="0.35">
      <c r="A1149" s="2" t="s">
        <v>856</v>
      </c>
      <c r="B1149" s="2" t="s">
        <v>858</v>
      </c>
      <c r="C1149" s="2" t="s">
        <v>478</v>
      </c>
      <c r="D1149" s="2" t="s">
        <v>16</v>
      </c>
      <c r="E1149">
        <v>304</v>
      </c>
      <c r="F1149" s="2" t="s">
        <v>11</v>
      </c>
      <c r="G1149" s="2" t="s">
        <v>23</v>
      </c>
      <c r="H1149" s="2" t="s">
        <v>10</v>
      </c>
      <c r="I1149" s="2" t="s">
        <v>18</v>
      </c>
      <c r="J1149" s="2" t="s">
        <v>14</v>
      </c>
      <c r="K1149" s="2" t="s">
        <v>11</v>
      </c>
    </row>
    <row r="1150" spans="1:11" x14ac:dyDescent="0.35">
      <c r="A1150" s="2" t="s">
        <v>856</v>
      </c>
      <c r="B1150" s="2" t="s">
        <v>858</v>
      </c>
      <c r="C1150" s="2" t="s">
        <v>375</v>
      </c>
      <c r="D1150" s="2" t="s">
        <v>16</v>
      </c>
      <c r="E1150">
        <v>289</v>
      </c>
      <c r="F1150" s="2" t="s">
        <v>11</v>
      </c>
      <c r="G1150" s="2" t="s">
        <v>23</v>
      </c>
      <c r="H1150" s="2" t="s">
        <v>10</v>
      </c>
      <c r="I1150" s="2" t="s">
        <v>18</v>
      </c>
      <c r="J1150" s="2" t="s">
        <v>14</v>
      </c>
      <c r="K1150" s="2" t="s">
        <v>11</v>
      </c>
    </row>
    <row r="1151" spans="1:11" x14ac:dyDescent="0.35">
      <c r="A1151" s="2" t="s">
        <v>856</v>
      </c>
      <c r="B1151" s="2" t="s">
        <v>858</v>
      </c>
      <c r="C1151" s="2" t="s">
        <v>132</v>
      </c>
      <c r="D1151" s="2" t="s">
        <v>16</v>
      </c>
      <c r="E1151">
        <v>714</v>
      </c>
      <c r="F1151" s="2" t="s">
        <v>11</v>
      </c>
      <c r="G1151" s="2" t="s">
        <v>23</v>
      </c>
      <c r="H1151" s="2" t="s">
        <v>10</v>
      </c>
      <c r="I1151" s="2" t="s">
        <v>18</v>
      </c>
      <c r="J1151" s="2" t="s">
        <v>14</v>
      </c>
      <c r="K1151" s="2" t="s">
        <v>11</v>
      </c>
    </row>
    <row r="1152" spans="1:11" x14ac:dyDescent="0.35">
      <c r="A1152" s="2" t="s">
        <v>856</v>
      </c>
      <c r="B1152" s="2" t="s">
        <v>858</v>
      </c>
      <c r="C1152" s="2" t="s">
        <v>86</v>
      </c>
      <c r="D1152" s="2" t="s">
        <v>16</v>
      </c>
      <c r="E1152">
        <v>430</v>
      </c>
      <c r="F1152" s="2" t="s">
        <v>11</v>
      </c>
      <c r="G1152" s="2" t="s">
        <v>23</v>
      </c>
      <c r="H1152" s="2" t="s">
        <v>10</v>
      </c>
      <c r="I1152" s="2" t="s">
        <v>18</v>
      </c>
      <c r="J1152" s="2" t="s">
        <v>14</v>
      </c>
      <c r="K1152" s="2" t="s">
        <v>11</v>
      </c>
    </row>
    <row r="1153" spans="1:11" x14ac:dyDescent="0.35">
      <c r="A1153" s="2" t="s">
        <v>856</v>
      </c>
      <c r="B1153" s="2" t="s">
        <v>858</v>
      </c>
      <c r="C1153" s="2" t="s">
        <v>134</v>
      </c>
      <c r="D1153" s="2" t="s">
        <v>16</v>
      </c>
      <c r="E1153">
        <v>758</v>
      </c>
      <c r="F1153" s="2" t="s">
        <v>11</v>
      </c>
      <c r="G1153" s="2" t="s">
        <v>23</v>
      </c>
      <c r="H1153" s="2" t="s">
        <v>10</v>
      </c>
      <c r="I1153" s="2" t="s">
        <v>18</v>
      </c>
      <c r="J1153" s="2" t="s">
        <v>14</v>
      </c>
      <c r="K1153" s="2" t="s">
        <v>11</v>
      </c>
    </row>
    <row r="1154" spans="1:11" x14ac:dyDescent="0.35">
      <c r="A1154" s="2" t="s">
        <v>856</v>
      </c>
      <c r="B1154" s="2" t="s">
        <v>858</v>
      </c>
      <c r="C1154" s="2" t="s">
        <v>135</v>
      </c>
      <c r="D1154" s="2" t="s">
        <v>16</v>
      </c>
      <c r="E1154">
        <v>697</v>
      </c>
      <c r="F1154" s="2" t="s">
        <v>11</v>
      </c>
      <c r="G1154" s="2" t="s">
        <v>23</v>
      </c>
      <c r="H1154" s="2" t="s">
        <v>10</v>
      </c>
      <c r="I1154" s="2" t="s">
        <v>18</v>
      </c>
      <c r="J1154" s="2" t="s">
        <v>14</v>
      </c>
      <c r="K1154" s="2" t="s">
        <v>11</v>
      </c>
    </row>
    <row r="1155" spans="1:11" x14ac:dyDescent="0.35">
      <c r="A1155" s="2" t="s">
        <v>856</v>
      </c>
      <c r="B1155" s="2" t="s">
        <v>858</v>
      </c>
      <c r="C1155" s="2" t="s">
        <v>126</v>
      </c>
      <c r="D1155" s="2" t="s">
        <v>16</v>
      </c>
      <c r="E1155">
        <v>593</v>
      </c>
      <c r="F1155" s="2" t="s">
        <v>11</v>
      </c>
      <c r="G1155" s="2" t="s">
        <v>23</v>
      </c>
      <c r="H1155" s="2" t="s">
        <v>10</v>
      </c>
      <c r="I1155" s="2" t="s">
        <v>18</v>
      </c>
      <c r="J1155" s="2" t="s">
        <v>14</v>
      </c>
      <c r="K1155" s="2" t="s">
        <v>11</v>
      </c>
    </row>
    <row r="1156" spans="1:11" x14ac:dyDescent="0.35">
      <c r="A1156" s="2" t="s">
        <v>856</v>
      </c>
      <c r="B1156" s="2" t="s">
        <v>858</v>
      </c>
      <c r="C1156" s="2" t="s">
        <v>481</v>
      </c>
      <c r="D1156" s="2" t="s">
        <v>16</v>
      </c>
      <c r="E1156">
        <v>522</v>
      </c>
      <c r="F1156" s="2" t="s">
        <v>11</v>
      </c>
      <c r="G1156" s="2" t="s">
        <v>23</v>
      </c>
      <c r="H1156" s="2" t="s">
        <v>10</v>
      </c>
      <c r="I1156" s="2" t="s">
        <v>18</v>
      </c>
      <c r="J1156" s="2" t="s">
        <v>14</v>
      </c>
      <c r="K1156" s="2" t="s">
        <v>11</v>
      </c>
    </row>
    <row r="1157" spans="1:11" x14ac:dyDescent="0.35">
      <c r="A1157" s="2" t="s">
        <v>856</v>
      </c>
      <c r="B1157" s="2" t="s">
        <v>858</v>
      </c>
      <c r="C1157" s="2" t="s">
        <v>128</v>
      </c>
      <c r="D1157" s="2" t="s">
        <v>16</v>
      </c>
      <c r="E1157">
        <v>492</v>
      </c>
      <c r="F1157" s="2" t="s">
        <v>11</v>
      </c>
      <c r="G1157" s="2" t="s">
        <v>23</v>
      </c>
      <c r="H1157" s="2" t="s">
        <v>10</v>
      </c>
      <c r="I1157" s="2" t="s">
        <v>18</v>
      </c>
      <c r="J1157" s="2" t="s">
        <v>14</v>
      </c>
      <c r="K1157" s="2" t="s">
        <v>11</v>
      </c>
    </row>
    <row r="1158" spans="1:11" x14ac:dyDescent="0.35">
      <c r="A1158" s="2" t="s">
        <v>856</v>
      </c>
      <c r="B1158" s="2" t="s">
        <v>858</v>
      </c>
      <c r="C1158" s="2" t="s">
        <v>129</v>
      </c>
      <c r="D1158" s="2" t="s">
        <v>16</v>
      </c>
      <c r="E1158">
        <v>451</v>
      </c>
      <c r="F1158" s="2" t="s">
        <v>11</v>
      </c>
      <c r="G1158" s="2" t="s">
        <v>23</v>
      </c>
      <c r="H1158" s="2" t="s">
        <v>10</v>
      </c>
      <c r="I1158" s="2" t="s">
        <v>18</v>
      </c>
      <c r="J1158" s="2" t="s">
        <v>14</v>
      </c>
      <c r="K1158" s="2" t="s">
        <v>11</v>
      </c>
    </row>
    <row r="1159" spans="1:11" x14ac:dyDescent="0.35">
      <c r="A1159" s="2" t="s">
        <v>856</v>
      </c>
      <c r="B1159" s="2" t="s">
        <v>858</v>
      </c>
      <c r="C1159" s="2" t="s">
        <v>127</v>
      </c>
      <c r="D1159" s="2" t="s">
        <v>16</v>
      </c>
      <c r="E1159">
        <v>393</v>
      </c>
      <c r="F1159" s="2" t="s">
        <v>11</v>
      </c>
      <c r="G1159" s="2" t="s">
        <v>23</v>
      </c>
      <c r="H1159" s="2" t="s">
        <v>10</v>
      </c>
      <c r="I1159" s="2" t="s">
        <v>18</v>
      </c>
      <c r="J1159" s="2" t="s">
        <v>14</v>
      </c>
      <c r="K1159" s="2" t="s">
        <v>11</v>
      </c>
    </row>
    <row r="1160" spans="1:11" x14ac:dyDescent="0.35">
      <c r="A1160" s="2" t="s">
        <v>856</v>
      </c>
      <c r="B1160" s="2" t="s">
        <v>858</v>
      </c>
      <c r="C1160" s="2" t="s">
        <v>130</v>
      </c>
      <c r="D1160" s="2" t="s">
        <v>16</v>
      </c>
      <c r="E1160">
        <v>395</v>
      </c>
      <c r="F1160" s="2" t="s">
        <v>11</v>
      </c>
      <c r="G1160" s="2" t="s">
        <v>23</v>
      </c>
      <c r="H1160" s="2" t="s">
        <v>10</v>
      </c>
      <c r="I1160" s="2" t="s">
        <v>18</v>
      </c>
      <c r="J1160" s="2" t="s">
        <v>14</v>
      </c>
      <c r="K1160" s="2" t="s">
        <v>11</v>
      </c>
    </row>
    <row r="1161" spans="1:11" x14ac:dyDescent="0.35">
      <c r="A1161" s="2" t="s">
        <v>856</v>
      </c>
      <c r="B1161" s="2" t="s">
        <v>858</v>
      </c>
      <c r="C1161" s="2" t="s">
        <v>249</v>
      </c>
      <c r="D1161" s="2" t="s">
        <v>16</v>
      </c>
      <c r="E1161">
        <v>365</v>
      </c>
      <c r="F1161" s="2" t="s">
        <v>11</v>
      </c>
      <c r="G1161" s="2" t="s">
        <v>23</v>
      </c>
      <c r="H1161" s="2" t="s">
        <v>10</v>
      </c>
      <c r="I1161" s="2" t="s">
        <v>18</v>
      </c>
      <c r="J1161" s="2" t="s">
        <v>14</v>
      </c>
      <c r="K1161" s="2" t="s">
        <v>11</v>
      </c>
    </row>
    <row r="1162" spans="1:11" x14ac:dyDescent="0.35">
      <c r="A1162" s="2" t="s">
        <v>856</v>
      </c>
      <c r="B1162" s="2" t="s">
        <v>858</v>
      </c>
      <c r="C1162" s="2" t="s">
        <v>139</v>
      </c>
      <c r="D1162" s="2" t="s">
        <v>16</v>
      </c>
      <c r="E1162">
        <v>245</v>
      </c>
      <c r="F1162" s="2" t="s">
        <v>11</v>
      </c>
      <c r="G1162" s="2" t="s">
        <v>23</v>
      </c>
      <c r="H1162" s="2" t="s">
        <v>10</v>
      </c>
      <c r="I1162" s="2" t="s">
        <v>18</v>
      </c>
      <c r="J1162" s="2" t="s">
        <v>14</v>
      </c>
      <c r="K1162" s="2" t="s">
        <v>11</v>
      </c>
    </row>
    <row r="1163" spans="1:11" x14ac:dyDescent="0.35">
      <c r="A1163" s="2" t="s">
        <v>856</v>
      </c>
      <c r="B1163" s="2" t="s">
        <v>858</v>
      </c>
      <c r="C1163" s="2" t="s">
        <v>140</v>
      </c>
      <c r="D1163" s="2" t="s">
        <v>16</v>
      </c>
      <c r="E1163">
        <v>163</v>
      </c>
      <c r="F1163" s="2" t="s">
        <v>11</v>
      </c>
      <c r="G1163" s="2" t="s">
        <v>13</v>
      </c>
      <c r="H1163" s="2" t="s">
        <v>10</v>
      </c>
      <c r="I1163" s="2" t="s">
        <v>38</v>
      </c>
      <c r="J1163" s="2" t="s">
        <v>14</v>
      </c>
      <c r="K1163" s="2" t="s">
        <v>11</v>
      </c>
    </row>
    <row r="1164" spans="1:11" x14ac:dyDescent="0.35">
      <c r="A1164" s="2" t="s">
        <v>856</v>
      </c>
      <c r="B1164" s="2" t="s">
        <v>858</v>
      </c>
      <c r="C1164" s="2" t="s">
        <v>92</v>
      </c>
      <c r="D1164" s="2" t="s">
        <v>16</v>
      </c>
      <c r="E1164">
        <v>261</v>
      </c>
      <c r="F1164" s="2" t="s">
        <v>10</v>
      </c>
      <c r="G1164" s="2" t="s">
        <v>13</v>
      </c>
      <c r="H1164" s="2" t="s">
        <v>10</v>
      </c>
      <c r="I1164" s="2" t="s">
        <v>38</v>
      </c>
      <c r="J1164" s="2" t="s">
        <v>14</v>
      </c>
      <c r="K1164" s="2" t="s">
        <v>11</v>
      </c>
    </row>
    <row r="1165" spans="1:11" x14ac:dyDescent="0.35">
      <c r="A1165" s="2" t="s">
        <v>856</v>
      </c>
      <c r="B1165" s="2" t="s">
        <v>858</v>
      </c>
      <c r="C1165" s="2" t="s">
        <v>93</v>
      </c>
      <c r="D1165" s="2" t="s">
        <v>16</v>
      </c>
      <c r="E1165">
        <v>267</v>
      </c>
      <c r="F1165" s="2" t="s">
        <v>10</v>
      </c>
      <c r="G1165" s="2" t="s">
        <v>23</v>
      </c>
      <c r="H1165" s="2" t="s">
        <v>10</v>
      </c>
      <c r="I1165" s="2" t="s">
        <v>18</v>
      </c>
      <c r="J1165" s="2" t="s">
        <v>14</v>
      </c>
      <c r="K1165" s="2" t="s">
        <v>11</v>
      </c>
    </row>
    <row r="1166" spans="1:11" x14ac:dyDescent="0.35">
      <c r="A1166" s="2" t="s">
        <v>856</v>
      </c>
      <c r="B1166" s="2" t="s">
        <v>858</v>
      </c>
      <c r="C1166" s="2" t="s">
        <v>330</v>
      </c>
      <c r="D1166" s="2" t="s">
        <v>16</v>
      </c>
      <c r="E1166">
        <v>266</v>
      </c>
      <c r="F1166" s="2" t="s">
        <v>10</v>
      </c>
      <c r="G1166" s="2" t="s">
        <v>23</v>
      </c>
      <c r="H1166" s="2" t="s">
        <v>10</v>
      </c>
      <c r="I1166" s="2" t="s">
        <v>18</v>
      </c>
      <c r="J1166" s="2" t="s">
        <v>14</v>
      </c>
      <c r="K1166" s="2" t="s">
        <v>11</v>
      </c>
    </row>
    <row r="1167" spans="1:11" x14ac:dyDescent="0.35">
      <c r="A1167" s="2" t="s">
        <v>864</v>
      </c>
      <c r="B1167" s="2" t="s">
        <v>858</v>
      </c>
      <c r="C1167" s="2" t="s">
        <v>101</v>
      </c>
      <c r="D1167" s="2" t="s">
        <v>16</v>
      </c>
      <c r="E1167">
        <v>217</v>
      </c>
      <c r="F1167" s="2" t="s">
        <v>10</v>
      </c>
      <c r="G1167" s="2" t="s">
        <v>19</v>
      </c>
      <c r="H1167" s="2" t="s">
        <v>10</v>
      </c>
      <c r="I1167" s="2" t="s">
        <v>18</v>
      </c>
      <c r="J1167" s="2" t="s">
        <v>14</v>
      </c>
      <c r="K1167" s="2" t="s">
        <v>10</v>
      </c>
    </row>
    <row r="1168" spans="1:11" x14ac:dyDescent="0.35">
      <c r="A1168" s="2" t="s">
        <v>864</v>
      </c>
      <c r="B1168" s="2" t="s">
        <v>858</v>
      </c>
      <c r="C1168" s="2" t="s">
        <v>94</v>
      </c>
      <c r="D1168" s="2" t="s">
        <v>16</v>
      </c>
      <c r="E1168">
        <v>217</v>
      </c>
      <c r="F1168" s="2" t="s">
        <v>10</v>
      </c>
      <c r="G1168" s="2" t="s">
        <v>19</v>
      </c>
      <c r="H1168" s="2" t="s">
        <v>10</v>
      </c>
      <c r="I1168" s="2" t="s">
        <v>18</v>
      </c>
      <c r="J1168" s="2" t="s">
        <v>14</v>
      </c>
      <c r="K1168" s="2" t="s">
        <v>10</v>
      </c>
    </row>
    <row r="1169" spans="1:11" x14ac:dyDescent="0.35">
      <c r="A1169" s="2" t="s">
        <v>864</v>
      </c>
      <c r="B1169" s="2" t="s">
        <v>858</v>
      </c>
      <c r="C1169" s="2" t="s">
        <v>326</v>
      </c>
      <c r="D1169" s="2" t="s">
        <v>16</v>
      </c>
      <c r="E1169">
        <v>70</v>
      </c>
      <c r="F1169" s="2" t="s">
        <v>10</v>
      </c>
      <c r="G1169" s="2" t="s">
        <v>23</v>
      </c>
      <c r="H1169" s="2" t="s">
        <v>10</v>
      </c>
      <c r="I1169" s="2" t="s">
        <v>18</v>
      </c>
      <c r="J1169" s="2" t="s">
        <v>14</v>
      </c>
      <c r="K1169" s="2" t="s">
        <v>11</v>
      </c>
    </row>
    <row r="1170" spans="1:11" x14ac:dyDescent="0.35">
      <c r="A1170" s="2" t="s">
        <v>864</v>
      </c>
      <c r="B1170" s="2" t="s">
        <v>858</v>
      </c>
      <c r="C1170" s="2" t="s">
        <v>222</v>
      </c>
      <c r="D1170" s="2" t="s">
        <v>16</v>
      </c>
      <c r="E1170">
        <v>218</v>
      </c>
      <c r="F1170" s="2" t="s">
        <v>10</v>
      </c>
      <c r="G1170" s="2" t="s">
        <v>12</v>
      </c>
      <c r="H1170" s="2" t="s">
        <v>10</v>
      </c>
      <c r="I1170" s="2" t="s">
        <v>18</v>
      </c>
      <c r="J1170" s="2" t="s">
        <v>14</v>
      </c>
      <c r="K1170" s="2" t="s">
        <v>11</v>
      </c>
    </row>
    <row r="1171" spans="1:11" x14ac:dyDescent="0.35">
      <c r="A1171" s="2" t="s">
        <v>864</v>
      </c>
      <c r="B1171" s="2" t="s">
        <v>858</v>
      </c>
      <c r="C1171" s="2" t="s">
        <v>333</v>
      </c>
      <c r="D1171" s="2" t="s">
        <v>16</v>
      </c>
      <c r="E1171">
        <v>194</v>
      </c>
      <c r="F1171" s="2" t="s">
        <v>10</v>
      </c>
      <c r="G1171" s="2" t="s">
        <v>12</v>
      </c>
      <c r="H1171" s="2" t="s">
        <v>10</v>
      </c>
      <c r="I1171" s="2" t="s">
        <v>18</v>
      </c>
      <c r="J1171" s="2" t="s">
        <v>14</v>
      </c>
      <c r="K1171" s="2" t="s">
        <v>11</v>
      </c>
    </row>
    <row r="1172" spans="1:11" x14ac:dyDescent="0.35">
      <c r="A1172" s="2" t="s">
        <v>864</v>
      </c>
      <c r="B1172" s="2" t="s">
        <v>858</v>
      </c>
      <c r="C1172" s="2" t="s">
        <v>336</v>
      </c>
      <c r="D1172" s="2" t="s">
        <v>16</v>
      </c>
      <c r="E1172">
        <v>200</v>
      </c>
      <c r="F1172" s="2" t="s">
        <v>10</v>
      </c>
      <c r="G1172" s="2" t="s">
        <v>23</v>
      </c>
      <c r="H1172" s="2" t="s">
        <v>10</v>
      </c>
      <c r="I1172" s="2" t="s">
        <v>18</v>
      </c>
      <c r="J1172" s="2" t="s">
        <v>14</v>
      </c>
      <c r="K1172" s="2" t="s">
        <v>11</v>
      </c>
    </row>
    <row r="1173" spans="1:11" x14ac:dyDescent="0.35">
      <c r="A1173" s="2" t="s">
        <v>856</v>
      </c>
      <c r="B1173" s="2" t="s">
        <v>858</v>
      </c>
      <c r="C1173" s="2" t="s">
        <v>859</v>
      </c>
      <c r="D1173" s="2" t="s">
        <v>16</v>
      </c>
      <c r="E1173">
        <v>301</v>
      </c>
      <c r="F1173" s="2" t="s">
        <v>10</v>
      </c>
      <c r="G1173" s="2" t="s">
        <v>23</v>
      </c>
      <c r="H1173" s="2" t="s">
        <v>10</v>
      </c>
      <c r="I1173" s="2" t="s">
        <v>18</v>
      </c>
      <c r="J1173" s="2" t="s">
        <v>14</v>
      </c>
      <c r="K1173" s="2" t="s">
        <v>11</v>
      </c>
    </row>
    <row r="1174" spans="1:11" x14ac:dyDescent="0.35">
      <c r="A1174" s="2" t="s">
        <v>856</v>
      </c>
      <c r="B1174" s="2" t="s">
        <v>858</v>
      </c>
      <c r="C1174" s="2" t="s">
        <v>860</v>
      </c>
      <c r="D1174" s="2" t="s">
        <v>16</v>
      </c>
      <c r="E1174">
        <v>740</v>
      </c>
      <c r="F1174" s="2" t="s">
        <v>11</v>
      </c>
      <c r="G1174" s="2" t="s">
        <v>23</v>
      </c>
      <c r="H1174" s="2" t="s">
        <v>10</v>
      </c>
      <c r="I1174" s="2" t="s">
        <v>18</v>
      </c>
      <c r="J1174" s="2" t="s">
        <v>14</v>
      </c>
      <c r="K1174" s="2" t="s">
        <v>11</v>
      </c>
    </row>
    <row r="1175" spans="1:11" x14ac:dyDescent="0.35">
      <c r="A1175" s="2" t="s">
        <v>856</v>
      </c>
      <c r="B1175" s="2" t="s">
        <v>858</v>
      </c>
      <c r="C1175" s="2" t="s">
        <v>861</v>
      </c>
      <c r="D1175" s="2" t="s">
        <v>16</v>
      </c>
      <c r="E1175">
        <v>304</v>
      </c>
      <c r="F1175" s="2" t="s">
        <v>10</v>
      </c>
      <c r="G1175" s="2" t="s">
        <v>23</v>
      </c>
      <c r="H1175" s="2" t="s">
        <v>10</v>
      </c>
      <c r="I1175" s="2" t="s">
        <v>38</v>
      </c>
      <c r="J1175" s="2" t="s">
        <v>14</v>
      </c>
      <c r="K1175" s="2" t="s">
        <v>11</v>
      </c>
    </row>
    <row r="1176" spans="1:11" x14ac:dyDescent="0.35">
      <c r="A1176" s="2" t="s">
        <v>856</v>
      </c>
      <c r="B1176" s="2" t="s">
        <v>858</v>
      </c>
      <c r="C1176" s="2" t="s">
        <v>862</v>
      </c>
      <c r="D1176" s="2" t="s">
        <v>16</v>
      </c>
      <c r="E1176">
        <v>229</v>
      </c>
      <c r="F1176" s="2" t="s">
        <v>10</v>
      </c>
      <c r="G1176" s="2" t="s">
        <v>23</v>
      </c>
      <c r="H1176" s="2" t="s">
        <v>10</v>
      </c>
      <c r="I1176" s="2" t="s">
        <v>38</v>
      </c>
      <c r="J1176" s="2" t="s">
        <v>14</v>
      </c>
      <c r="K1176" s="2" t="s">
        <v>11</v>
      </c>
    </row>
    <row r="1177" spans="1:11" x14ac:dyDescent="0.35">
      <c r="A1177" s="2" t="s">
        <v>856</v>
      </c>
      <c r="B1177" s="2" t="s">
        <v>858</v>
      </c>
      <c r="C1177" s="2" t="s">
        <v>863</v>
      </c>
      <c r="D1177" s="2" t="s">
        <v>16</v>
      </c>
      <c r="E1177">
        <v>228</v>
      </c>
      <c r="F1177" s="2" t="s">
        <v>10</v>
      </c>
      <c r="G1177" s="2" t="s">
        <v>13</v>
      </c>
      <c r="H1177" s="2" t="s">
        <v>10</v>
      </c>
      <c r="I1177" s="2" t="s">
        <v>38</v>
      </c>
      <c r="J1177" s="2" t="s">
        <v>14</v>
      </c>
      <c r="K1177" s="2" t="s">
        <v>11</v>
      </c>
    </row>
    <row r="1178" spans="1:11" x14ac:dyDescent="0.35">
      <c r="A1178" s="2" t="s">
        <v>856</v>
      </c>
      <c r="B1178" s="2" t="s">
        <v>858</v>
      </c>
      <c r="C1178" s="2" t="s">
        <v>857</v>
      </c>
      <c r="D1178" s="2" t="s">
        <v>16</v>
      </c>
      <c r="E1178">
        <v>367</v>
      </c>
      <c r="F1178" s="2" t="s">
        <v>10</v>
      </c>
      <c r="G1178" s="2" t="s">
        <v>23</v>
      </c>
      <c r="H1178" s="2" t="s">
        <v>10</v>
      </c>
      <c r="I1178" s="2" t="s">
        <v>18</v>
      </c>
      <c r="J1178" s="2" t="s">
        <v>14</v>
      </c>
      <c r="K1178" s="2" t="s">
        <v>11</v>
      </c>
    </row>
    <row r="1179" spans="1:11" x14ac:dyDescent="0.35">
      <c r="A1179" s="2" t="s">
        <v>864</v>
      </c>
      <c r="B1179" s="2" t="s">
        <v>858</v>
      </c>
      <c r="C1179" s="2" t="s">
        <v>713</v>
      </c>
      <c r="D1179" s="2" t="s">
        <v>16</v>
      </c>
      <c r="E1179">
        <v>273</v>
      </c>
      <c r="F1179" s="2" t="s">
        <v>13</v>
      </c>
      <c r="G1179" s="2" t="s">
        <v>13</v>
      </c>
      <c r="H1179" s="2" t="s">
        <v>11</v>
      </c>
      <c r="I1179" s="2" t="s">
        <v>38</v>
      </c>
      <c r="J1179" s="2" t="s">
        <v>14</v>
      </c>
      <c r="K1179" s="2" t="s">
        <v>11</v>
      </c>
    </row>
    <row r="1180" spans="1:11" x14ac:dyDescent="0.35">
      <c r="A1180" s="2" t="s">
        <v>864</v>
      </c>
      <c r="B1180" s="2" t="s">
        <v>858</v>
      </c>
      <c r="C1180" s="2" t="s">
        <v>710</v>
      </c>
      <c r="D1180" s="2" t="s">
        <v>16</v>
      </c>
      <c r="E1180">
        <v>126</v>
      </c>
      <c r="F1180" s="2" t="s">
        <v>13</v>
      </c>
      <c r="G1180" s="2" t="s">
        <v>13</v>
      </c>
      <c r="H1180" s="2" t="s">
        <v>11</v>
      </c>
      <c r="I1180" s="2" t="s">
        <v>38</v>
      </c>
      <c r="J1180" s="2" t="s">
        <v>14</v>
      </c>
      <c r="K1180" s="2" t="s">
        <v>11</v>
      </c>
    </row>
    <row r="1181" spans="1:11" x14ac:dyDescent="0.35">
      <c r="A1181" s="2" t="s">
        <v>864</v>
      </c>
      <c r="B1181" s="2" t="s">
        <v>858</v>
      </c>
      <c r="C1181" s="2" t="s">
        <v>708</v>
      </c>
      <c r="D1181" s="2" t="s">
        <v>16</v>
      </c>
      <c r="E1181">
        <v>27</v>
      </c>
      <c r="F1181" s="2" t="s">
        <v>13</v>
      </c>
      <c r="G1181" s="2" t="s">
        <v>13</v>
      </c>
      <c r="H1181" s="2" t="s">
        <v>11</v>
      </c>
      <c r="I1181" s="2" t="s">
        <v>38</v>
      </c>
      <c r="J1181" s="2" t="s">
        <v>14</v>
      </c>
      <c r="K1181" s="2" t="s">
        <v>11</v>
      </c>
    </row>
    <row r="1182" spans="1:11" x14ac:dyDescent="0.35">
      <c r="A1182" s="2" t="s">
        <v>864</v>
      </c>
      <c r="B1182" s="2" t="s">
        <v>858</v>
      </c>
      <c r="C1182" s="2" t="s">
        <v>711</v>
      </c>
      <c r="D1182" s="2" t="s">
        <v>16</v>
      </c>
      <c r="E1182">
        <v>29</v>
      </c>
      <c r="F1182" s="2" t="s">
        <v>13</v>
      </c>
      <c r="G1182" s="2" t="s">
        <v>13</v>
      </c>
      <c r="H1182" s="2" t="s">
        <v>11</v>
      </c>
      <c r="I1182" s="2" t="s">
        <v>38</v>
      </c>
      <c r="J1182" s="2" t="s">
        <v>14</v>
      </c>
      <c r="K1182" s="2" t="s">
        <v>11</v>
      </c>
    </row>
    <row r="1183" spans="1:11" x14ac:dyDescent="0.35">
      <c r="A1183" s="2" t="s">
        <v>864</v>
      </c>
      <c r="B1183" s="2" t="s">
        <v>858</v>
      </c>
      <c r="C1183" s="2" t="s">
        <v>865</v>
      </c>
      <c r="D1183" s="2" t="s">
        <v>16</v>
      </c>
      <c r="E1183">
        <v>61</v>
      </c>
      <c r="F1183" s="2" t="s">
        <v>10</v>
      </c>
      <c r="G1183" s="2" t="s">
        <v>13</v>
      </c>
      <c r="H1183" s="2" t="s">
        <v>10</v>
      </c>
      <c r="I1183" s="2" t="s">
        <v>38</v>
      </c>
      <c r="J1183" s="2" t="s">
        <v>14</v>
      </c>
      <c r="K1183" s="2" t="s">
        <v>11</v>
      </c>
    </row>
    <row r="1184" spans="1:11" x14ac:dyDescent="0.35">
      <c r="A1184" s="2" t="s">
        <v>864</v>
      </c>
      <c r="B1184" s="2" t="s">
        <v>858</v>
      </c>
      <c r="C1184" s="2" t="s">
        <v>867</v>
      </c>
      <c r="D1184" s="2" t="s">
        <v>16</v>
      </c>
      <c r="E1184">
        <v>96</v>
      </c>
      <c r="F1184" s="2" t="s">
        <v>10</v>
      </c>
      <c r="G1184" s="2" t="s">
        <v>13</v>
      </c>
      <c r="H1184" s="2" t="s">
        <v>10</v>
      </c>
      <c r="I1184" s="2" t="s">
        <v>38</v>
      </c>
      <c r="J1184" s="2" t="s">
        <v>14</v>
      </c>
      <c r="K1184" s="2" t="s">
        <v>11</v>
      </c>
    </row>
    <row r="1185" spans="1:11" x14ac:dyDescent="0.35">
      <c r="A1185" s="2" t="s">
        <v>864</v>
      </c>
      <c r="B1185" s="2" t="s">
        <v>858</v>
      </c>
      <c r="C1185" s="2" t="s">
        <v>868</v>
      </c>
      <c r="D1185" s="2" t="s">
        <v>16</v>
      </c>
      <c r="E1185">
        <v>81</v>
      </c>
      <c r="F1185" s="2" t="s">
        <v>10</v>
      </c>
      <c r="G1185" s="2" t="s">
        <v>13</v>
      </c>
      <c r="H1185" s="2" t="s">
        <v>10</v>
      </c>
      <c r="I1185" s="2" t="s">
        <v>38</v>
      </c>
      <c r="J1185" s="2" t="s">
        <v>14</v>
      </c>
      <c r="K1185" s="2" t="s">
        <v>11</v>
      </c>
    </row>
    <row r="1186" spans="1:11" x14ac:dyDescent="0.35">
      <c r="A1186" s="2" t="s">
        <v>864</v>
      </c>
      <c r="B1186" s="2" t="s">
        <v>858</v>
      </c>
      <c r="C1186" s="2" t="s">
        <v>866</v>
      </c>
      <c r="D1186" s="2" t="s">
        <v>16</v>
      </c>
      <c r="E1186">
        <v>82</v>
      </c>
      <c r="F1186" s="2" t="s">
        <v>10</v>
      </c>
      <c r="G1186" s="2" t="s">
        <v>13</v>
      </c>
      <c r="H1186" s="2" t="s">
        <v>10</v>
      </c>
      <c r="I1186" s="2" t="s">
        <v>38</v>
      </c>
      <c r="J1186" s="2" t="s">
        <v>14</v>
      </c>
      <c r="K1186" s="2" t="s">
        <v>11</v>
      </c>
    </row>
    <row r="1187" spans="1:11" x14ac:dyDescent="0.35">
      <c r="A1187" s="2" t="s">
        <v>352</v>
      </c>
      <c r="B1187" s="2" t="s">
        <v>359</v>
      </c>
      <c r="C1187" s="2" t="s">
        <v>23</v>
      </c>
      <c r="D1187" s="2" t="s">
        <v>16</v>
      </c>
      <c r="E1187">
        <v>87</v>
      </c>
      <c r="F1187" s="2" t="s">
        <v>13</v>
      </c>
      <c r="G1187" s="2" t="s">
        <v>13</v>
      </c>
      <c r="H1187" s="2" t="s">
        <v>13</v>
      </c>
      <c r="I1187" s="2" t="s">
        <v>38</v>
      </c>
      <c r="J1187" s="2" t="s">
        <v>14</v>
      </c>
      <c r="K1187" s="2" t="s">
        <v>11</v>
      </c>
    </row>
    <row r="1188" spans="1:11" x14ac:dyDescent="0.35">
      <c r="A1188" s="2" t="s">
        <v>267</v>
      </c>
      <c r="B1188" s="2" t="s">
        <v>268</v>
      </c>
      <c r="C1188" s="2" t="s">
        <v>73</v>
      </c>
      <c r="D1188" s="2" t="s">
        <v>16</v>
      </c>
      <c r="E1188">
        <v>370</v>
      </c>
      <c r="F1188" s="2" t="s">
        <v>10</v>
      </c>
      <c r="G1188" s="2" t="s">
        <v>13</v>
      </c>
      <c r="H1188" s="2" t="s">
        <v>13</v>
      </c>
      <c r="I1188" s="2" t="s">
        <v>38</v>
      </c>
      <c r="J1188" s="2" t="s">
        <v>14</v>
      </c>
      <c r="K1188" s="2" t="s">
        <v>11</v>
      </c>
    </row>
    <row r="1189" spans="1:11" x14ac:dyDescent="0.35">
      <c r="A1189" s="2" t="s">
        <v>907</v>
      </c>
      <c r="B1189" s="2" t="s">
        <v>909</v>
      </c>
      <c r="C1189" s="2" t="s">
        <v>23</v>
      </c>
      <c r="D1189" s="2" t="s">
        <v>16</v>
      </c>
      <c r="E1189">
        <v>191</v>
      </c>
      <c r="F1189" s="2" t="s">
        <v>10</v>
      </c>
      <c r="G1189" s="2" t="s">
        <v>13</v>
      </c>
      <c r="H1189" s="2" t="s">
        <v>13</v>
      </c>
      <c r="I1189" s="2" t="s">
        <v>38</v>
      </c>
      <c r="J1189" s="2" t="s">
        <v>1116</v>
      </c>
      <c r="K1189" s="2" t="s">
        <v>11</v>
      </c>
    </row>
    <row r="1190" spans="1:11" x14ac:dyDescent="0.35">
      <c r="A1190" s="2" t="s">
        <v>907</v>
      </c>
      <c r="B1190" s="2" t="s">
        <v>909</v>
      </c>
      <c r="C1190" s="2" t="s">
        <v>12</v>
      </c>
      <c r="D1190" s="2" t="s">
        <v>16</v>
      </c>
      <c r="E1190">
        <v>77</v>
      </c>
      <c r="F1190" s="2" t="s">
        <v>10</v>
      </c>
      <c r="G1190" s="2" t="s">
        <v>13</v>
      </c>
      <c r="H1190" s="2" t="s">
        <v>13</v>
      </c>
      <c r="I1190" s="2" t="s">
        <v>38</v>
      </c>
      <c r="J1190" s="2" t="s">
        <v>14</v>
      </c>
      <c r="K1190" s="2" t="s">
        <v>11</v>
      </c>
    </row>
    <row r="1191" spans="1:11" x14ac:dyDescent="0.35">
      <c r="A1191" s="2" t="s">
        <v>907</v>
      </c>
      <c r="B1191" s="2" t="s">
        <v>909</v>
      </c>
      <c r="C1191" s="2" t="s">
        <v>12</v>
      </c>
      <c r="D1191" s="2" t="s">
        <v>16</v>
      </c>
      <c r="E1191">
        <v>152</v>
      </c>
      <c r="F1191" s="2" t="s">
        <v>10</v>
      </c>
      <c r="G1191" s="2" t="s">
        <v>13</v>
      </c>
      <c r="H1191" s="2" t="s">
        <v>13</v>
      </c>
      <c r="I1191" s="2" t="s">
        <v>38</v>
      </c>
      <c r="J1191" s="2" t="s">
        <v>14</v>
      </c>
      <c r="K1191" s="2" t="s">
        <v>11</v>
      </c>
    </row>
    <row r="1192" spans="1:11" x14ac:dyDescent="0.35">
      <c r="A1192" s="2" t="s">
        <v>907</v>
      </c>
      <c r="B1192" s="2" t="s">
        <v>909</v>
      </c>
      <c r="C1192" s="2" t="s">
        <v>9</v>
      </c>
      <c r="D1192" s="2" t="s">
        <v>16</v>
      </c>
      <c r="E1192">
        <v>569</v>
      </c>
      <c r="F1192" s="2" t="s">
        <v>10</v>
      </c>
      <c r="G1192" s="2" t="s">
        <v>13</v>
      </c>
      <c r="H1192" s="2" t="s">
        <v>13</v>
      </c>
      <c r="I1192" s="2" t="s">
        <v>38</v>
      </c>
      <c r="J1192" s="2" t="s">
        <v>14</v>
      </c>
      <c r="K1192" s="2" t="s">
        <v>11</v>
      </c>
    </row>
    <row r="1193" spans="1:11" x14ac:dyDescent="0.35">
      <c r="A1193" s="2" t="s">
        <v>907</v>
      </c>
      <c r="B1193" s="2" t="s">
        <v>909</v>
      </c>
      <c r="C1193" s="2" t="s">
        <v>227</v>
      </c>
      <c r="D1193" s="2" t="s">
        <v>16</v>
      </c>
      <c r="E1193">
        <v>57</v>
      </c>
      <c r="F1193" s="2" t="s">
        <v>10</v>
      </c>
      <c r="G1193" s="2" t="s">
        <v>13</v>
      </c>
      <c r="H1193" s="2" t="s">
        <v>13</v>
      </c>
      <c r="I1193" s="2" t="s">
        <v>38</v>
      </c>
      <c r="J1193" s="2" t="s">
        <v>1116</v>
      </c>
      <c r="K1193" s="2" t="s">
        <v>11</v>
      </c>
    </row>
    <row r="1194" spans="1:11" x14ac:dyDescent="0.35">
      <c r="A1194" s="2" t="s">
        <v>370</v>
      </c>
      <c r="B1194" s="2" t="s">
        <v>373</v>
      </c>
      <c r="C1194" s="2" t="s">
        <v>19</v>
      </c>
      <c r="D1194" s="2" t="s">
        <v>16</v>
      </c>
      <c r="E1194">
        <v>474</v>
      </c>
      <c r="F1194" s="2" t="s">
        <v>13</v>
      </c>
      <c r="G1194" s="2" t="s">
        <v>13</v>
      </c>
      <c r="H1194" s="2" t="s">
        <v>13</v>
      </c>
      <c r="I1194" s="2" t="s">
        <v>38</v>
      </c>
      <c r="J1194" s="2" t="s">
        <v>261</v>
      </c>
      <c r="K1194" s="2" t="s">
        <v>11</v>
      </c>
    </row>
    <row r="1195" spans="1:11" x14ac:dyDescent="0.35">
      <c r="A1195" s="2" t="s">
        <v>370</v>
      </c>
      <c r="B1195" s="2" t="s">
        <v>373</v>
      </c>
      <c r="C1195" s="2" t="s">
        <v>9</v>
      </c>
      <c r="D1195" s="2" t="s">
        <v>16</v>
      </c>
      <c r="E1195">
        <v>505</v>
      </c>
      <c r="F1195" s="2" t="s">
        <v>13</v>
      </c>
      <c r="G1195" s="2" t="s">
        <v>13</v>
      </c>
      <c r="H1195" s="2" t="s">
        <v>13</v>
      </c>
      <c r="I1195" s="2" t="s">
        <v>38</v>
      </c>
      <c r="J1195" s="2" t="s">
        <v>261</v>
      </c>
      <c r="K1195" s="2" t="s">
        <v>11</v>
      </c>
    </row>
    <row r="1196" spans="1:11" x14ac:dyDescent="0.35">
      <c r="A1196" s="2" t="s">
        <v>896</v>
      </c>
      <c r="B1196" s="2" t="s">
        <v>897</v>
      </c>
      <c r="C1196" s="2" t="s">
        <v>19</v>
      </c>
      <c r="D1196" s="2" t="s">
        <v>16</v>
      </c>
      <c r="E1196">
        <v>228</v>
      </c>
      <c r="F1196" s="2" t="s">
        <v>11</v>
      </c>
      <c r="G1196" s="2" t="s">
        <v>13</v>
      </c>
      <c r="H1196" s="2" t="s">
        <v>13</v>
      </c>
      <c r="I1196" s="2" t="s">
        <v>38</v>
      </c>
      <c r="J1196" s="2" t="s">
        <v>14</v>
      </c>
      <c r="K1196" s="2" t="s">
        <v>11</v>
      </c>
    </row>
    <row r="1197" spans="1:11" x14ac:dyDescent="0.35">
      <c r="A1197" s="2" t="s">
        <v>593</v>
      </c>
      <c r="B1197" s="2" t="s">
        <v>1312</v>
      </c>
      <c r="C1197" s="2" t="s">
        <v>540</v>
      </c>
      <c r="D1197" s="2" t="s">
        <v>16</v>
      </c>
      <c r="E1197">
        <v>196</v>
      </c>
      <c r="F1197" s="2" t="s">
        <v>13</v>
      </c>
      <c r="G1197" s="2" t="s">
        <v>13</v>
      </c>
      <c r="H1197" s="2" t="s">
        <v>13</v>
      </c>
      <c r="I1197" s="2" t="s">
        <v>18</v>
      </c>
      <c r="J1197" s="2" t="s">
        <v>1116</v>
      </c>
      <c r="K1197" s="2" t="s">
        <v>11</v>
      </c>
    </row>
    <row r="1198" spans="1:11" x14ac:dyDescent="0.35">
      <c r="A1198" s="2" t="s">
        <v>974</v>
      </c>
      <c r="B1198" s="2" t="s">
        <v>976</v>
      </c>
      <c r="C1198" s="2" t="s">
        <v>19</v>
      </c>
      <c r="D1198" s="2" t="s">
        <v>16</v>
      </c>
      <c r="E1198">
        <v>131</v>
      </c>
      <c r="F1198" s="2" t="s">
        <v>10</v>
      </c>
      <c r="G1198" s="2" t="s">
        <v>12</v>
      </c>
      <c r="H1198" s="2" t="s">
        <v>13</v>
      </c>
      <c r="I1198" s="2" t="s">
        <v>18</v>
      </c>
      <c r="J1198" s="2" t="s">
        <v>14</v>
      </c>
      <c r="K1198" s="2" t="s">
        <v>11</v>
      </c>
    </row>
    <row r="1199" spans="1:11" x14ac:dyDescent="0.35">
      <c r="A1199" s="2" t="s">
        <v>974</v>
      </c>
      <c r="B1199" s="2" t="s">
        <v>976</v>
      </c>
      <c r="C1199" s="2" t="s">
        <v>9</v>
      </c>
      <c r="D1199" s="2" t="s">
        <v>16</v>
      </c>
      <c r="E1199">
        <v>279</v>
      </c>
      <c r="F1199" s="2" t="s">
        <v>10</v>
      </c>
      <c r="G1199" s="2" t="s">
        <v>19</v>
      </c>
      <c r="H1199" s="2" t="s">
        <v>13</v>
      </c>
      <c r="I1199" s="2" t="s">
        <v>38</v>
      </c>
      <c r="J1199" s="2" t="s">
        <v>14</v>
      </c>
      <c r="K1199" s="2" t="s">
        <v>11</v>
      </c>
    </row>
    <row r="1200" spans="1:11" x14ac:dyDescent="0.35">
      <c r="A1200" s="2" t="s">
        <v>283</v>
      </c>
      <c r="B1200" s="2" t="s">
        <v>286</v>
      </c>
      <c r="C1200" s="2" t="s">
        <v>19</v>
      </c>
      <c r="D1200" s="2" t="s">
        <v>16</v>
      </c>
      <c r="E1200">
        <v>100</v>
      </c>
      <c r="F1200" s="2" t="s">
        <v>11</v>
      </c>
      <c r="G1200" s="2" t="s">
        <v>13</v>
      </c>
      <c r="H1200" s="2" t="s">
        <v>13</v>
      </c>
      <c r="I1200" s="2" t="s">
        <v>38</v>
      </c>
      <c r="J1200" s="2" t="s">
        <v>1116</v>
      </c>
      <c r="K1200" s="2" t="s">
        <v>11</v>
      </c>
    </row>
    <row r="1201" spans="1:13" x14ac:dyDescent="0.35">
      <c r="A1201" s="2" t="s">
        <v>195</v>
      </c>
      <c r="B1201" s="2" t="s">
        <v>197</v>
      </c>
      <c r="C1201" s="2" t="s">
        <v>19</v>
      </c>
      <c r="D1201" s="2" t="s">
        <v>16</v>
      </c>
      <c r="E1201">
        <v>254</v>
      </c>
      <c r="F1201" s="2" t="s">
        <v>10</v>
      </c>
      <c r="G1201" s="2" t="s">
        <v>19</v>
      </c>
      <c r="H1201" s="2" t="s">
        <v>13</v>
      </c>
      <c r="I1201" s="2" t="s">
        <v>56</v>
      </c>
      <c r="J1201" s="2" t="s">
        <v>1116</v>
      </c>
      <c r="K1201" s="2" t="s">
        <v>11</v>
      </c>
      <c r="M1201" s="2" t="s">
        <v>1008</v>
      </c>
    </row>
    <row r="1202" spans="1:13" x14ac:dyDescent="0.35">
      <c r="A1202" s="2" t="s">
        <v>195</v>
      </c>
      <c r="B1202" s="2" t="s">
        <v>197</v>
      </c>
      <c r="C1202" s="2" t="s">
        <v>9</v>
      </c>
      <c r="D1202" s="2" t="s">
        <v>16</v>
      </c>
      <c r="E1202">
        <v>351</v>
      </c>
      <c r="F1202" s="2" t="s">
        <v>10</v>
      </c>
      <c r="G1202" s="2" t="s">
        <v>19</v>
      </c>
      <c r="H1202" s="2" t="s">
        <v>10</v>
      </c>
      <c r="I1202" s="2" t="s">
        <v>18</v>
      </c>
      <c r="J1202" s="2" t="s">
        <v>1116</v>
      </c>
      <c r="K1202" s="2" t="s">
        <v>11</v>
      </c>
    </row>
    <row r="1203" spans="1:13" x14ac:dyDescent="0.35">
      <c r="A1203" s="2" t="s">
        <v>195</v>
      </c>
      <c r="B1203" s="2" t="s">
        <v>197</v>
      </c>
      <c r="C1203" s="2" t="s">
        <v>50</v>
      </c>
      <c r="D1203" s="2" t="s">
        <v>16</v>
      </c>
      <c r="E1203">
        <v>95</v>
      </c>
      <c r="F1203" s="2" t="s">
        <v>10</v>
      </c>
      <c r="G1203" s="2" t="s">
        <v>13</v>
      </c>
      <c r="H1203" s="2" t="s">
        <v>13</v>
      </c>
      <c r="I1203" s="2" t="s">
        <v>38</v>
      </c>
      <c r="J1203" s="2" t="s">
        <v>1116</v>
      </c>
      <c r="K1203" s="2" t="s">
        <v>11</v>
      </c>
      <c r="M1203" s="2" t="s">
        <v>1008</v>
      </c>
    </row>
    <row r="1204" spans="1:13" x14ac:dyDescent="0.35">
      <c r="A1204" s="2" t="s">
        <v>195</v>
      </c>
      <c r="B1204" s="2" t="s">
        <v>197</v>
      </c>
      <c r="C1204" s="2" t="s">
        <v>82</v>
      </c>
      <c r="D1204" s="2" t="s">
        <v>16</v>
      </c>
      <c r="E1204">
        <v>133</v>
      </c>
      <c r="F1204" s="2" t="s">
        <v>10</v>
      </c>
      <c r="G1204" s="2" t="s">
        <v>13</v>
      </c>
      <c r="H1204" s="2" t="s">
        <v>13</v>
      </c>
      <c r="I1204" s="2" t="s">
        <v>38</v>
      </c>
      <c r="J1204" s="2" t="s">
        <v>1116</v>
      </c>
      <c r="K1204" s="2" t="s">
        <v>11</v>
      </c>
      <c r="M1204" s="2" t="s">
        <v>1008</v>
      </c>
    </row>
    <row r="1205" spans="1:13" x14ac:dyDescent="0.35">
      <c r="A1205" s="2" t="s">
        <v>195</v>
      </c>
      <c r="B1205" s="2" t="s">
        <v>197</v>
      </c>
      <c r="C1205" s="2" t="s">
        <v>81</v>
      </c>
      <c r="D1205" s="2" t="s">
        <v>16</v>
      </c>
      <c r="E1205">
        <v>102</v>
      </c>
      <c r="F1205" s="2" t="s">
        <v>11</v>
      </c>
      <c r="G1205" s="2" t="s">
        <v>19</v>
      </c>
      <c r="H1205" s="2" t="s">
        <v>10</v>
      </c>
      <c r="I1205" s="2" t="s">
        <v>18</v>
      </c>
      <c r="J1205" s="2" t="s">
        <v>1116</v>
      </c>
      <c r="K1205" s="2" t="s">
        <v>11</v>
      </c>
    </row>
    <row r="1206" spans="1:13" x14ac:dyDescent="0.35">
      <c r="A1206" s="2" t="s">
        <v>195</v>
      </c>
      <c r="B1206" s="2" t="s">
        <v>197</v>
      </c>
      <c r="C1206" s="2" t="s">
        <v>80</v>
      </c>
      <c r="D1206" s="2" t="s">
        <v>16</v>
      </c>
      <c r="E1206">
        <v>148</v>
      </c>
      <c r="F1206" s="2" t="s">
        <v>10</v>
      </c>
      <c r="G1206" s="2" t="s">
        <v>19</v>
      </c>
      <c r="H1206" s="2" t="s">
        <v>13</v>
      </c>
      <c r="I1206" s="2" t="s">
        <v>38</v>
      </c>
      <c r="J1206" s="2" t="s">
        <v>1116</v>
      </c>
      <c r="K1206" s="2" t="s">
        <v>11</v>
      </c>
      <c r="M1206" s="2" t="s">
        <v>1008</v>
      </c>
    </row>
    <row r="1207" spans="1:13" x14ac:dyDescent="0.35">
      <c r="A1207" s="2" t="s">
        <v>195</v>
      </c>
      <c r="B1207" s="2" t="s">
        <v>197</v>
      </c>
      <c r="C1207" s="2" t="s">
        <v>78</v>
      </c>
      <c r="D1207" s="2" t="s">
        <v>16</v>
      </c>
      <c r="E1207">
        <v>142</v>
      </c>
      <c r="F1207" s="2" t="s">
        <v>10</v>
      </c>
      <c r="G1207" s="2" t="s">
        <v>19</v>
      </c>
      <c r="H1207" s="2" t="s">
        <v>10</v>
      </c>
      <c r="I1207" s="2" t="s">
        <v>18</v>
      </c>
      <c r="J1207" s="2" t="s">
        <v>1116</v>
      </c>
      <c r="K1207" s="2" t="s">
        <v>11</v>
      </c>
    </row>
    <row r="1208" spans="1:13" x14ac:dyDescent="0.35">
      <c r="A1208" s="2" t="s">
        <v>195</v>
      </c>
      <c r="B1208" s="2" t="s">
        <v>197</v>
      </c>
      <c r="C1208" s="2" t="s">
        <v>185</v>
      </c>
      <c r="D1208" s="2" t="s">
        <v>16</v>
      </c>
      <c r="E1208">
        <v>278</v>
      </c>
      <c r="F1208" s="2" t="s">
        <v>10</v>
      </c>
      <c r="G1208" s="2" t="s">
        <v>19</v>
      </c>
      <c r="H1208" s="2" t="s">
        <v>13</v>
      </c>
      <c r="I1208" s="2" t="s">
        <v>22</v>
      </c>
      <c r="J1208" s="2" t="s">
        <v>1116</v>
      </c>
      <c r="K1208" s="2" t="s">
        <v>11</v>
      </c>
      <c r="M1208" s="2" t="s">
        <v>1008</v>
      </c>
    </row>
    <row r="1209" spans="1:13" x14ac:dyDescent="0.35">
      <c r="A1209" s="2" t="s">
        <v>195</v>
      </c>
      <c r="B1209" s="2" t="s">
        <v>197</v>
      </c>
      <c r="C1209" s="2" t="s">
        <v>34</v>
      </c>
      <c r="D1209" s="2" t="s">
        <v>16</v>
      </c>
      <c r="E1209">
        <v>238</v>
      </c>
      <c r="F1209" s="2" t="s">
        <v>10</v>
      </c>
      <c r="G1209" s="2" t="s">
        <v>13</v>
      </c>
      <c r="H1209" s="2" t="s">
        <v>13</v>
      </c>
      <c r="I1209" s="2" t="s">
        <v>38</v>
      </c>
      <c r="J1209" s="2" t="s">
        <v>1116</v>
      </c>
      <c r="K1209" s="2" t="s">
        <v>11</v>
      </c>
      <c r="M1209" s="2" t="s">
        <v>1008</v>
      </c>
    </row>
    <row r="1210" spans="1:13" x14ac:dyDescent="0.35">
      <c r="A1210" s="2" t="s">
        <v>195</v>
      </c>
      <c r="B1210" s="2" t="s">
        <v>197</v>
      </c>
      <c r="C1210" s="2" t="s">
        <v>36</v>
      </c>
      <c r="D1210" s="2" t="s">
        <v>16</v>
      </c>
      <c r="E1210">
        <v>192</v>
      </c>
      <c r="F1210" s="2" t="s">
        <v>10</v>
      </c>
      <c r="G1210" s="2" t="s">
        <v>13</v>
      </c>
      <c r="H1210" s="2" t="s">
        <v>13</v>
      </c>
      <c r="I1210" s="2" t="s">
        <v>38</v>
      </c>
      <c r="J1210" s="2" t="s">
        <v>1116</v>
      </c>
      <c r="K1210" s="2" t="s">
        <v>11</v>
      </c>
      <c r="M1210" s="2" t="s">
        <v>1008</v>
      </c>
    </row>
    <row r="1211" spans="1:13" x14ac:dyDescent="0.35">
      <c r="A1211" s="2" t="s">
        <v>195</v>
      </c>
      <c r="B1211" s="2" t="s">
        <v>197</v>
      </c>
      <c r="C1211" s="2" t="s">
        <v>154</v>
      </c>
      <c r="D1211" s="2" t="s">
        <v>16</v>
      </c>
      <c r="E1211">
        <v>64</v>
      </c>
      <c r="F1211" s="2" t="s">
        <v>10</v>
      </c>
      <c r="G1211" s="2" t="s">
        <v>19</v>
      </c>
      <c r="H1211" s="2" t="s">
        <v>13</v>
      </c>
      <c r="I1211" s="2" t="s">
        <v>38</v>
      </c>
      <c r="J1211" s="2" t="s">
        <v>1116</v>
      </c>
      <c r="K1211" s="2" t="s">
        <v>11</v>
      </c>
      <c r="M1211" s="2" t="s">
        <v>1008</v>
      </c>
    </row>
    <row r="1212" spans="1:13" x14ac:dyDescent="0.35">
      <c r="A1212" s="2" t="s">
        <v>195</v>
      </c>
      <c r="B1212" s="2" t="s">
        <v>197</v>
      </c>
      <c r="C1212" s="2" t="s">
        <v>33</v>
      </c>
      <c r="D1212" s="2" t="s">
        <v>16</v>
      </c>
      <c r="E1212">
        <v>237</v>
      </c>
      <c r="F1212" s="2" t="s">
        <v>10</v>
      </c>
      <c r="G1212" s="2" t="s">
        <v>13</v>
      </c>
      <c r="H1212" s="2" t="s">
        <v>13</v>
      </c>
      <c r="I1212" s="2" t="s">
        <v>1116</v>
      </c>
      <c r="J1212" s="2" t="s">
        <v>1116</v>
      </c>
      <c r="K1212" s="2" t="s">
        <v>11</v>
      </c>
      <c r="M1212" s="2" t="s">
        <v>1008</v>
      </c>
    </row>
    <row r="1213" spans="1:13" x14ac:dyDescent="0.35">
      <c r="A1213" s="2" t="s">
        <v>195</v>
      </c>
      <c r="B1213" s="2" t="s">
        <v>197</v>
      </c>
      <c r="C1213" s="2" t="s">
        <v>130</v>
      </c>
      <c r="D1213" s="2" t="s">
        <v>16</v>
      </c>
      <c r="E1213">
        <v>60</v>
      </c>
      <c r="F1213" s="2" t="s">
        <v>11</v>
      </c>
      <c r="G1213" s="2" t="s">
        <v>12</v>
      </c>
      <c r="H1213" s="2" t="s">
        <v>13</v>
      </c>
      <c r="I1213" s="2" t="s">
        <v>38</v>
      </c>
      <c r="J1213" s="2" t="s">
        <v>1116</v>
      </c>
      <c r="K1213" s="2" t="s">
        <v>11</v>
      </c>
      <c r="M1213" s="2" t="s">
        <v>1008</v>
      </c>
    </row>
    <row r="1214" spans="1:13" x14ac:dyDescent="0.35">
      <c r="A1214" s="2" t="s">
        <v>195</v>
      </c>
      <c r="B1214" s="2" t="s">
        <v>197</v>
      </c>
      <c r="C1214" s="2" t="s">
        <v>130</v>
      </c>
      <c r="D1214" s="2" t="s">
        <v>16</v>
      </c>
      <c r="E1214">
        <v>653</v>
      </c>
      <c r="F1214" s="2" t="s">
        <v>11</v>
      </c>
      <c r="G1214" s="2" t="s">
        <v>19</v>
      </c>
      <c r="H1214" s="2" t="s">
        <v>13</v>
      </c>
      <c r="I1214" s="2" t="s">
        <v>18</v>
      </c>
      <c r="J1214" s="2" t="s">
        <v>145</v>
      </c>
      <c r="K1214" s="2" t="s">
        <v>11</v>
      </c>
      <c r="M1214" s="2" t="s">
        <v>1008</v>
      </c>
    </row>
    <row r="1215" spans="1:13" x14ac:dyDescent="0.35">
      <c r="A1215" s="2" t="s">
        <v>195</v>
      </c>
      <c r="B1215" s="2" t="s">
        <v>197</v>
      </c>
      <c r="C1215" s="2" t="s">
        <v>139</v>
      </c>
      <c r="D1215" s="2" t="s">
        <v>16</v>
      </c>
      <c r="E1215">
        <v>122</v>
      </c>
      <c r="F1215" s="2" t="s">
        <v>10</v>
      </c>
      <c r="G1215" s="2" t="s">
        <v>13</v>
      </c>
      <c r="H1215" s="2" t="s">
        <v>13</v>
      </c>
      <c r="I1215" s="2" t="s">
        <v>38</v>
      </c>
      <c r="J1215" s="2" t="s">
        <v>1116</v>
      </c>
      <c r="K1215" s="2" t="s">
        <v>11</v>
      </c>
      <c r="M1215" s="2" t="s">
        <v>1008</v>
      </c>
    </row>
    <row r="1216" spans="1:13" x14ac:dyDescent="0.35">
      <c r="A1216" s="2" t="s">
        <v>62</v>
      </c>
      <c r="B1216" s="2" t="s">
        <v>64</v>
      </c>
      <c r="C1216" s="2" t="s">
        <v>19</v>
      </c>
      <c r="D1216" s="2" t="s">
        <v>16</v>
      </c>
      <c r="E1216">
        <v>208</v>
      </c>
      <c r="F1216" s="2" t="s">
        <v>10</v>
      </c>
      <c r="G1216" s="2" t="s">
        <v>23</v>
      </c>
      <c r="H1216" s="2" t="s">
        <v>13</v>
      </c>
      <c r="I1216" s="2" t="s">
        <v>38</v>
      </c>
      <c r="J1216" s="2" t="s">
        <v>14</v>
      </c>
      <c r="K1216" s="2" t="s">
        <v>11</v>
      </c>
    </row>
    <row r="1217" spans="1:11" x14ac:dyDescent="0.35">
      <c r="A1217" s="2" t="s">
        <v>834</v>
      </c>
      <c r="B1217" s="2" t="s">
        <v>841</v>
      </c>
      <c r="C1217" s="2" t="s">
        <v>356</v>
      </c>
      <c r="D1217" s="2" t="s">
        <v>16</v>
      </c>
      <c r="E1217">
        <v>142</v>
      </c>
      <c r="F1217" s="2" t="s">
        <v>13</v>
      </c>
      <c r="G1217" s="2" t="s">
        <v>13</v>
      </c>
      <c r="H1217" s="2" t="s">
        <v>13</v>
      </c>
      <c r="I1217" s="2" t="s">
        <v>38</v>
      </c>
      <c r="J1217" s="2" t="s">
        <v>14</v>
      </c>
      <c r="K1217" s="2" t="s">
        <v>11</v>
      </c>
    </row>
    <row r="1218" spans="1:11" x14ac:dyDescent="0.35">
      <c r="A1218" s="2" t="s">
        <v>253</v>
      </c>
      <c r="B1218" s="2" t="s">
        <v>255</v>
      </c>
      <c r="C1218" s="2" t="s">
        <v>9</v>
      </c>
      <c r="D1218" s="2" t="s">
        <v>16</v>
      </c>
      <c r="E1218">
        <v>113</v>
      </c>
      <c r="F1218" s="2" t="s">
        <v>10</v>
      </c>
      <c r="G1218" s="2" t="s">
        <v>13</v>
      </c>
      <c r="H1218" s="2" t="s">
        <v>13</v>
      </c>
      <c r="I1218" s="2" t="s">
        <v>38</v>
      </c>
      <c r="J1218" s="2" t="s">
        <v>14</v>
      </c>
      <c r="K1218" s="2" t="s">
        <v>11</v>
      </c>
    </row>
    <row r="1219" spans="1:11" x14ac:dyDescent="0.35">
      <c r="A1219" s="2" t="s">
        <v>818</v>
      </c>
      <c r="B1219" s="2" t="s">
        <v>825</v>
      </c>
      <c r="C1219" s="2" t="s">
        <v>19</v>
      </c>
      <c r="D1219" s="2" t="s">
        <v>16</v>
      </c>
      <c r="E1219">
        <v>169</v>
      </c>
      <c r="F1219" s="2" t="s">
        <v>10</v>
      </c>
      <c r="G1219" s="2" t="s">
        <v>13</v>
      </c>
      <c r="H1219" s="2" t="s">
        <v>13</v>
      </c>
      <c r="I1219" s="2" t="s">
        <v>38</v>
      </c>
      <c r="J1219" s="2" t="s">
        <v>14</v>
      </c>
      <c r="K1219" s="2" t="s">
        <v>11</v>
      </c>
    </row>
    <row r="1220" spans="1:11" x14ac:dyDescent="0.35">
      <c r="A1220" s="2" t="s">
        <v>898</v>
      </c>
      <c r="B1220" s="2" t="s">
        <v>899</v>
      </c>
      <c r="C1220" s="2" t="s">
        <v>540</v>
      </c>
      <c r="D1220" s="2" t="s">
        <v>16</v>
      </c>
      <c r="E1220">
        <v>109</v>
      </c>
      <c r="F1220" s="2" t="s">
        <v>13</v>
      </c>
      <c r="G1220" s="2" t="s">
        <v>13</v>
      </c>
      <c r="H1220" s="2" t="s">
        <v>13</v>
      </c>
      <c r="I1220" s="2" t="s">
        <v>38</v>
      </c>
      <c r="J1220" s="2" t="s">
        <v>1116</v>
      </c>
      <c r="K1220" s="2" t="s">
        <v>10</v>
      </c>
    </row>
    <row r="1221" spans="1:11" x14ac:dyDescent="0.35">
      <c r="A1221" s="2" t="s">
        <v>62</v>
      </c>
      <c r="B1221" s="2" t="s">
        <v>1770</v>
      </c>
      <c r="C1221" s="2" t="s">
        <v>41</v>
      </c>
      <c r="D1221" s="2" t="s">
        <v>16</v>
      </c>
      <c r="E1221">
        <v>96</v>
      </c>
      <c r="F1221" s="2" t="s">
        <v>10</v>
      </c>
      <c r="G1221" s="2" t="s">
        <v>13</v>
      </c>
      <c r="H1221" s="2" t="s">
        <v>11</v>
      </c>
      <c r="I1221" s="2" t="s">
        <v>56</v>
      </c>
      <c r="J1221" s="2" t="s">
        <v>20</v>
      </c>
      <c r="K1221" s="2" t="s">
        <v>11</v>
      </c>
    </row>
    <row r="1222" spans="1:11" x14ac:dyDescent="0.35">
      <c r="A1222" s="2" t="s">
        <v>992</v>
      </c>
      <c r="B1222" s="2" t="s">
        <v>997</v>
      </c>
      <c r="C1222" s="2" t="s">
        <v>9</v>
      </c>
      <c r="D1222" s="2" t="s">
        <v>16</v>
      </c>
      <c r="E1222">
        <v>194</v>
      </c>
      <c r="F1222" s="2" t="s">
        <v>10</v>
      </c>
      <c r="G1222" s="2" t="s">
        <v>13</v>
      </c>
      <c r="H1222" s="2" t="s">
        <v>13</v>
      </c>
      <c r="I1222" s="2" t="s">
        <v>38</v>
      </c>
      <c r="J1222" s="2" t="s">
        <v>14</v>
      </c>
      <c r="K1222" s="2" t="s">
        <v>11</v>
      </c>
    </row>
    <row r="1223" spans="1:11" x14ac:dyDescent="0.35">
      <c r="A1223" s="2" t="s">
        <v>992</v>
      </c>
      <c r="B1223" s="2" t="s">
        <v>997</v>
      </c>
      <c r="C1223" s="2" t="s">
        <v>230</v>
      </c>
      <c r="D1223" s="2" t="s">
        <v>16</v>
      </c>
      <c r="E1223">
        <v>52</v>
      </c>
      <c r="F1223" s="2" t="s">
        <v>11</v>
      </c>
      <c r="G1223" s="2" t="s">
        <v>13</v>
      </c>
      <c r="H1223" s="2" t="s">
        <v>13</v>
      </c>
      <c r="I1223" s="2" t="s">
        <v>38</v>
      </c>
      <c r="J1223" s="2" t="s">
        <v>14</v>
      </c>
      <c r="K1223" s="2" t="s">
        <v>11</v>
      </c>
    </row>
    <row r="1224" spans="1:11" x14ac:dyDescent="0.35">
      <c r="A1224" s="2" t="s">
        <v>558</v>
      </c>
      <c r="B1224" s="2" t="s">
        <v>564</v>
      </c>
      <c r="C1224" s="2" t="s">
        <v>9</v>
      </c>
      <c r="D1224" s="2" t="s">
        <v>16</v>
      </c>
      <c r="E1224">
        <v>182</v>
      </c>
      <c r="F1224" s="2" t="s">
        <v>10</v>
      </c>
      <c r="G1224" s="2" t="s">
        <v>13</v>
      </c>
      <c r="H1224" s="2" t="s">
        <v>13</v>
      </c>
      <c r="I1224" s="2" t="s">
        <v>38</v>
      </c>
      <c r="J1224" s="2" t="s">
        <v>401</v>
      </c>
      <c r="K1224" s="2" t="s">
        <v>11</v>
      </c>
    </row>
    <row r="1225" spans="1:11" x14ac:dyDescent="0.35">
      <c r="A1225" s="2" t="s">
        <v>214</v>
      </c>
      <c r="B1225" s="2" t="s">
        <v>219</v>
      </c>
      <c r="C1225" s="2" t="s">
        <v>23</v>
      </c>
      <c r="D1225" s="2" t="s">
        <v>35</v>
      </c>
      <c r="E1225">
        <v>773</v>
      </c>
      <c r="F1225" s="2" t="s">
        <v>11</v>
      </c>
      <c r="G1225" s="2" t="s">
        <v>13</v>
      </c>
      <c r="H1225" s="2" t="s">
        <v>13</v>
      </c>
      <c r="I1225" s="2" t="s">
        <v>38</v>
      </c>
      <c r="J1225" s="2" t="s">
        <v>14</v>
      </c>
      <c r="K1225" s="2" t="s">
        <v>11</v>
      </c>
    </row>
    <row r="1226" spans="1:11" x14ac:dyDescent="0.35">
      <c r="A1226" s="2" t="s">
        <v>558</v>
      </c>
      <c r="B1226" s="2" t="s">
        <v>561</v>
      </c>
      <c r="C1226" s="2" t="s">
        <v>560</v>
      </c>
      <c r="D1226" s="2" t="s">
        <v>16</v>
      </c>
      <c r="E1226">
        <v>190</v>
      </c>
      <c r="F1226" s="2" t="s">
        <v>11</v>
      </c>
      <c r="G1226" s="2" t="s">
        <v>13</v>
      </c>
      <c r="H1226" s="2" t="s">
        <v>13</v>
      </c>
      <c r="I1226" s="2" t="s">
        <v>38</v>
      </c>
      <c r="J1226" s="2" t="s">
        <v>14</v>
      </c>
      <c r="K1226" s="2" t="s">
        <v>11</v>
      </c>
    </row>
    <row r="1227" spans="1:11" x14ac:dyDescent="0.35">
      <c r="A1227" s="2" t="s">
        <v>784</v>
      </c>
      <c r="B1227" s="2" t="s">
        <v>785</v>
      </c>
      <c r="C1227" s="2" t="s">
        <v>12</v>
      </c>
      <c r="D1227" s="2" t="s">
        <v>35</v>
      </c>
      <c r="E1227">
        <v>269</v>
      </c>
      <c r="F1227" s="2" t="s">
        <v>10</v>
      </c>
      <c r="G1227" s="2" t="s">
        <v>13</v>
      </c>
      <c r="H1227" s="2" t="s">
        <v>13</v>
      </c>
      <c r="I1227" s="2" t="s">
        <v>38</v>
      </c>
      <c r="J1227" s="2" t="s">
        <v>1771</v>
      </c>
      <c r="K1227" s="2" t="s">
        <v>11</v>
      </c>
    </row>
    <row r="1228" spans="1:11" x14ac:dyDescent="0.35">
      <c r="A1228" s="2" t="s">
        <v>784</v>
      </c>
      <c r="B1228" s="2" t="s">
        <v>785</v>
      </c>
      <c r="C1228" s="2" t="s">
        <v>19</v>
      </c>
      <c r="D1228" s="2" t="s">
        <v>16</v>
      </c>
      <c r="E1228">
        <v>265</v>
      </c>
      <c r="F1228" s="2" t="s">
        <v>10</v>
      </c>
      <c r="G1228" s="2" t="s">
        <v>13</v>
      </c>
      <c r="H1228" s="2" t="s">
        <v>13</v>
      </c>
      <c r="I1228" s="2" t="s">
        <v>38</v>
      </c>
      <c r="J1228" s="2" t="s">
        <v>1771</v>
      </c>
      <c r="K1228" s="2" t="s">
        <v>11</v>
      </c>
    </row>
    <row r="1229" spans="1:11" x14ac:dyDescent="0.35">
      <c r="A1229" s="2" t="s">
        <v>806</v>
      </c>
      <c r="B1229" s="2" t="s">
        <v>808</v>
      </c>
      <c r="C1229" s="2" t="s">
        <v>540</v>
      </c>
      <c r="D1229" s="2" t="s">
        <v>16</v>
      </c>
      <c r="E1229">
        <v>75</v>
      </c>
      <c r="F1229" s="2" t="s">
        <v>13</v>
      </c>
      <c r="G1229" s="2" t="s">
        <v>13</v>
      </c>
      <c r="H1229" s="2" t="s">
        <v>13</v>
      </c>
      <c r="I1229" s="2" t="s">
        <v>38</v>
      </c>
      <c r="J1229" s="2" t="s">
        <v>1116</v>
      </c>
      <c r="K1229" s="2" t="s">
        <v>10</v>
      </c>
    </row>
    <row r="1230" spans="1:11" x14ac:dyDescent="0.35">
      <c r="A1230" s="2" t="s">
        <v>365</v>
      </c>
      <c r="B1230" s="2" t="s">
        <v>368</v>
      </c>
      <c r="C1230" s="2" t="s">
        <v>23</v>
      </c>
      <c r="D1230" s="2" t="s">
        <v>16</v>
      </c>
      <c r="E1230">
        <v>366</v>
      </c>
      <c r="F1230" s="2" t="s">
        <v>13</v>
      </c>
      <c r="G1230" s="2" t="s">
        <v>13</v>
      </c>
      <c r="H1230" s="2" t="s">
        <v>13</v>
      </c>
      <c r="I1230" s="2" t="s">
        <v>38</v>
      </c>
      <c r="J1230" s="2" t="s">
        <v>14</v>
      </c>
      <c r="K1230" s="2" t="s">
        <v>11</v>
      </c>
    </row>
    <row r="1231" spans="1:11" x14ac:dyDescent="0.35">
      <c r="A1231" s="2" t="s">
        <v>760</v>
      </c>
      <c r="B1231" s="2" t="s">
        <v>761</v>
      </c>
      <c r="C1231" s="2" t="s">
        <v>540</v>
      </c>
      <c r="D1231" s="2" t="s">
        <v>16</v>
      </c>
      <c r="E1231">
        <v>60</v>
      </c>
      <c r="F1231" s="2" t="s">
        <v>10</v>
      </c>
      <c r="G1231" s="2" t="s">
        <v>13</v>
      </c>
      <c r="H1231" s="2" t="s">
        <v>13</v>
      </c>
      <c r="I1231" s="2" t="s">
        <v>38</v>
      </c>
      <c r="J1231" s="2" t="s">
        <v>261</v>
      </c>
      <c r="K1231" s="2" t="s">
        <v>10</v>
      </c>
    </row>
    <row r="1232" spans="1:11" x14ac:dyDescent="0.35">
      <c r="A1232" s="2" t="s">
        <v>384</v>
      </c>
      <c r="B1232" s="2" t="s">
        <v>387</v>
      </c>
      <c r="C1232" s="2" t="s">
        <v>23</v>
      </c>
      <c r="D1232" s="2" t="s">
        <v>16</v>
      </c>
      <c r="E1232">
        <v>200</v>
      </c>
      <c r="F1232" s="2" t="s">
        <v>10</v>
      </c>
      <c r="G1232" s="2" t="s">
        <v>19</v>
      </c>
      <c r="H1232" s="2" t="s">
        <v>11</v>
      </c>
      <c r="I1232" s="2" t="s">
        <v>18</v>
      </c>
      <c r="J1232" s="2" t="s">
        <v>14</v>
      </c>
      <c r="K1232" s="2" t="s">
        <v>11</v>
      </c>
    </row>
    <row r="1233" spans="1:13" x14ac:dyDescent="0.35">
      <c r="A1233" s="2" t="s">
        <v>267</v>
      </c>
      <c r="B1233" s="2" t="s">
        <v>271</v>
      </c>
      <c r="C1233" s="2" t="s">
        <v>41</v>
      </c>
      <c r="D1233" s="2" t="s">
        <v>16</v>
      </c>
      <c r="E1233">
        <v>200</v>
      </c>
      <c r="F1233" s="2" t="s">
        <v>13</v>
      </c>
      <c r="G1233" s="2" t="s">
        <v>13</v>
      </c>
      <c r="H1233" s="2" t="s">
        <v>13</v>
      </c>
      <c r="I1233" s="2" t="s">
        <v>38</v>
      </c>
      <c r="J1233" s="2" t="s">
        <v>14</v>
      </c>
      <c r="K1233" s="2" t="s">
        <v>10</v>
      </c>
    </row>
    <row r="1234" spans="1:13" x14ac:dyDescent="0.35">
      <c r="A1234" s="2" t="s">
        <v>555</v>
      </c>
      <c r="B1234" s="2" t="s">
        <v>556</v>
      </c>
      <c r="C1234" s="2" t="s">
        <v>73</v>
      </c>
      <c r="D1234" s="2" t="s">
        <v>16</v>
      </c>
      <c r="E1234">
        <v>267</v>
      </c>
      <c r="F1234" s="2" t="s">
        <v>11</v>
      </c>
      <c r="G1234" s="2" t="s">
        <v>12</v>
      </c>
      <c r="H1234" s="2" t="s">
        <v>13</v>
      </c>
      <c r="I1234" s="2" t="s">
        <v>18</v>
      </c>
      <c r="J1234" s="2" t="s">
        <v>508</v>
      </c>
      <c r="K1234" s="2" t="s">
        <v>11</v>
      </c>
    </row>
    <row r="1235" spans="1:13" x14ac:dyDescent="0.35">
      <c r="A1235" s="2" t="s">
        <v>555</v>
      </c>
      <c r="B1235" s="2" t="s">
        <v>556</v>
      </c>
      <c r="C1235" s="2" t="s">
        <v>54</v>
      </c>
      <c r="D1235" s="2" t="s">
        <v>16</v>
      </c>
      <c r="E1235">
        <v>211</v>
      </c>
      <c r="F1235" s="2" t="s">
        <v>13</v>
      </c>
      <c r="G1235" s="2" t="s">
        <v>12</v>
      </c>
      <c r="H1235" s="2" t="s">
        <v>13</v>
      </c>
      <c r="I1235" s="2" t="s">
        <v>18</v>
      </c>
      <c r="J1235" s="2" t="s">
        <v>1116</v>
      </c>
      <c r="K1235" s="2" t="s">
        <v>11</v>
      </c>
    </row>
    <row r="1236" spans="1:13" x14ac:dyDescent="0.35">
      <c r="A1236" s="2" t="s">
        <v>555</v>
      </c>
      <c r="B1236" s="2" t="s">
        <v>556</v>
      </c>
      <c r="C1236" s="2" t="s">
        <v>557</v>
      </c>
      <c r="D1236" s="2" t="s">
        <v>16</v>
      </c>
      <c r="E1236">
        <v>207</v>
      </c>
      <c r="F1236" s="2" t="s">
        <v>13</v>
      </c>
      <c r="G1236" s="2" t="s">
        <v>13</v>
      </c>
      <c r="H1236" s="2" t="s">
        <v>13</v>
      </c>
      <c r="I1236" s="2" t="s">
        <v>38</v>
      </c>
      <c r="J1236" s="2" t="s">
        <v>1116</v>
      </c>
      <c r="K1236" s="2" t="s">
        <v>11</v>
      </c>
    </row>
    <row r="1237" spans="1:13" x14ac:dyDescent="0.35">
      <c r="A1237" s="2" t="s">
        <v>220</v>
      </c>
      <c r="B1237" s="2" t="s">
        <v>224</v>
      </c>
      <c r="C1237" s="2" t="s">
        <v>223</v>
      </c>
      <c r="D1237" s="2" t="s">
        <v>16</v>
      </c>
      <c r="E1237">
        <v>216</v>
      </c>
      <c r="F1237" s="2" t="s">
        <v>13</v>
      </c>
      <c r="G1237" s="2" t="s">
        <v>13</v>
      </c>
      <c r="H1237" s="2" t="s">
        <v>13</v>
      </c>
      <c r="I1237" s="2" t="s">
        <v>38</v>
      </c>
      <c r="J1237" s="2" t="s">
        <v>145</v>
      </c>
      <c r="K1237" s="2" t="s">
        <v>11</v>
      </c>
    </row>
    <row r="1238" spans="1:13" x14ac:dyDescent="0.35">
      <c r="A1238" s="2" t="s">
        <v>755</v>
      </c>
      <c r="B1238" s="2" t="s">
        <v>759</v>
      </c>
      <c r="C1238" s="2" t="s">
        <v>540</v>
      </c>
      <c r="D1238" s="2" t="s">
        <v>16</v>
      </c>
      <c r="E1238">
        <v>47</v>
      </c>
      <c r="F1238" s="2" t="s">
        <v>10</v>
      </c>
      <c r="G1238" s="2" t="s">
        <v>13</v>
      </c>
      <c r="H1238" s="2" t="s">
        <v>13</v>
      </c>
      <c r="I1238" s="2" t="s">
        <v>38</v>
      </c>
      <c r="J1238" s="2" t="s">
        <v>14</v>
      </c>
      <c r="K1238" s="2" t="s">
        <v>10</v>
      </c>
    </row>
    <row r="1239" spans="1:13" x14ac:dyDescent="0.35">
      <c r="A1239" s="2" t="s">
        <v>992</v>
      </c>
      <c r="B1239" s="2" t="s">
        <v>995</v>
      </c>
      <c r="C1239" s="2" t="s">
        <v>19</v>
      </c>
      <c r="D1239" s="2" t="s">
        <v>16</v>
      </c>
      <c r="E1239">
        <v>113</v>
      </c>
      <c r="F1239" s="2" t="s">
        <v>10</v>
      </c>
      <c r="G1239" s="2" t="s">
        <v>13</v>
      </c>
      <c r="H1239" s="2" t="s">
        <v>13</v>
      </c>
      <c r="I1239" s="2" t="s">
        <v>38</v>
      </c>
      <c r="J1239" s="2" t="s">
        <v>1116</v>
      </c>
      <c r="K1239" s="2" t="s">
        <v>11</v>
      </c>
    </row>
    <row r="1240" spans="1:13" x14ac:dyDescent="0.35">
      <c r="A1240" s="2" t="s">
        <v>795</v>
      </c>
      <c r="B1240" s="2" t="s">
        <v>796</v>
      </c>
      <c r="C1240" s="2" t="s">
        <v>71</v>
      </c>
      <c r="D1240" s="2" t="s">
        <v>16</v>
      </c>
      <c r="E1240">
        <v>55</v>
      </c>
      <c r="F1240" s="2" t="s">
        <v>13</v>
      </c>
      <c r="G1240" s="2" t="s">
        <v>13</v>
      </c>
      <c r="H1240" s="2" t="s">
        <v>13</v>
      </c>
      <c r="I1240" s="2" t="s">
        <v>38</v>
      </c>
      <c r="J1240" s="2" t="s">
        <v>1116</v>
      </c>
      <c r="K1240" s="2" t="s">
        <v>10</v>
      </c>
    </row>
    <row r="1241" spans="1:13" x14ac:dyDescent="0.35">
      <c r="A1241" s="2" t="s">
        <v>360</v>
      </c>
      <c r="B1241" s="2" t="s">
        <v>363</v>
      </c>
      <c r="C1241" s="2" t="s">
        <v>73</v>
      </c>
      <c r="D1241" s="2" t="s">
        <v>16</v>
      </c>
      <c r="E1241">
        <v>322</v>
      </c>
      <c r="F1241" s="2" t="s">
        <v>10</v>
      </c>
      <c r="G1241" s="2" t="s">
        <v>13</v>
      </c>
      <c r="H1241" s="2" t="s">
        <v>13</v>
      </c>
      <c r="I1241" s="2" t="s">
        <v>18</v>
      </c>
      <c r="J1241" s="2" t="s">
        <v>14</v>
      </c>
      <c r="K1241" s="2" t="s">
        <v>11</v>
      </c>
      <c r="M1241" s="2" t="s">
        <v>1008</v>
      </c>
    </row>
    <row r="1242" spans="1:13" x14ac:dyDescent="0.35">
      <c r="A1242" s="2" t="s">
        <v>360</v>
      </c>
      <c r="B1242" s="2" t="s">
        <v>363</v>
      </c>
      <c r="C1242" s="2" t="s">
        <v>54</v>
      </c>
      <c r="D1242" s="2" t="s">
        <v>16</v>
      </c>
      <c r="E1242">
        <v>346</v>
      </c>
      <c r="F1242" s="2" t="s">
        <v>10</v>
      </c>
      <c r="G1242" s="2" t="s">
        <v>13</v>
      </c>
      <c r="H1242" s="2" t="s">
        <v>13</v>
      </c>
      <c r="I1242" s="2" t="s">
        <v>18</v>
      </c>
      <c r="J1242" s="2" t="s">
        <v>14</v>
      </c>
      <c r="K1242" s="2" t="s">
        <v>11</v>
      </c>
      <c r="M1242" s="2" t="s">
        <v>1008</v>
      </c>
    </row>
    <row r="1243" spans="1:13" x14ac:dyDescent="0.35">
      <c r="A1243" s="2" t="s">
        <v>360</v>
      </c>
      <c r="B1243" s="2" t="s">
        <v>363</v>
      </c>
      <c r="C1243" s="2" t="s">
        <v>50</v>
      </c>
      <c r="D1243" s="2" t="s">
        <v>16</v>
      </c>
      <c r="E1243">
        <v>247</v>
      </c>
      <c r="F1243" s="2" t="s">
        <v>10</v>
      </c>
      <c r="G1243" s="2" t="s">
        <v>13</v>
      </c>
      <c r="H1243" s="2" t="s">
        <v>13</v>
      </c>
      <c r="I1243" s="2" t="s">
        <v>18</v>
      </c>
      <c r="J1243" s="2" t="s">
        <v>14</v>
      </c>
      <c r="K1243" s="2" t="s">
        <v>11</v>
      </c>
      <c r="M1243" s="2" t="s">
        <v>1008</v>
      </c>
    </row>
    <row r="1244" spans="1:13" x14ac:dyDescent="0.35">
      <c r="A1244" s="2" t="s">
        <v>360</v>
      </c>
      <c r="B1244" s="2" t="s">
        <v>363</v>
      </c>
      <c r="C1244" s="2" t="s">
        <v>82</v>
      </c>
      <c r="D1244" s="2" t="s">
        <v>16</v>
      </c>
      <c r="E1244">
        <v>229</v>
      </c>
      <c r="F1244" s="2" t="s">
        <v>10</v>
      </c>
      <c r="G1244" s="2" t="s">
        <v>13</v>
      </c>
      <c r="H1244" s="2" t="s">
        <v>13</v>
      </c>
      <c r="I1244" s="2" t="s">
        <v>18</v>
      </c>
      <c r="J1244" s="2" t="s">
        <v>14</v>
      </c>
      <c r="K1244" s="2" t="s">
        <v>11</v>
      </c>
      <c r="M1244" s="2" t="s">
        <v>1008</v>
      </c>
    </row>
    <row r="1245" spans="1:13" x14ac:dyDescent="0.35">
      <c r="A1245" s="2" t="s">
        <v>360</v>
      </c>
      <c r="B1245" s="2" t="s">
        <v>363</v>
      </c>
      <c r="C1245" s="2" t="s">
        <v>81</v>
      </c>
      <c r="D1245" s="2" t="s">
        <v>16</v>
      </c>
      <c r="E1245">
        <v>192</v>
      </c>
      <c r="F1245" s="2" t="s">
        <v>10</v>
      </c>
      <c r="G1245" s="2" t="s">
        <v>13</v>
      </c>
      <c r="H1245" s="2" t="s">
        <v>13</v>
      </c>
      <c r="I1245" s="2" t="s">
        <v>18</v>
      </c>
      <c r="J1245" s="2" t="s">
        <v>14</v>
      </c>
      <c r="K1245" s="2" t="s">
        <v>11</v>
      </c>
      <c r="M1245" s="2" t="s">
        <v>1008</v>
      </c>
    </row>
    <row r="1246" spans="1:13" x14ac:dyDescent="0.35">
      <c r="A1246" s="2" t="s">
        <v>740</v>
      </c>
      <c r="B1246" s="2" t="s">
        <v>743</v>
      </c>
      <c r="C1246" s="2" t="s">
        <v>23</v>
      </c>
      <c r="D1246" s="2" t="s">
        <v>16</v>
      </c>
      <c r="E1246">
        <v>94</v>
      </c>
      <c r="F1246" s="2" t="s">
        <v>13</v>
      </c>
      <c r="G1246" s="2" t="s">
        <v>12</v>
      </c>
      <c r="H1246" s="2" t="s">
        <v>13</v>
      </c>
      <c r="I1246" s="2" t="s">
        <v>38</v>
      </c>
      <c r="J1246" s="2" t="s">
        <v>14</v>
      </c>
      <c r="K1246" s="2" t="s">
        <v>11</v>
      </c>
    </row>
    <row r="1247" spans="1:13" x14ac:dyDescent="0.35">
      <c r="A1247" s="2" t="s">
        <v>740</v>
      </c>
      <c r="B1247" s="2" t="s">
        <v>743</v>
      </c>
      <c r="C1247" s="2" t="s">
        <v>23</v>
      </c>
      <c r="D1247" s="2" t="s">
        <v>16</v>
      </c>
      <c r="E1247">
        <v>160</v>
      </c>
      <c r="F1247" s="2" t="s">
        <v>13</v>
      </c>
      <c r="G1247" s="2" t="s">
        <v>12</v>
      </c>
      <c r="H1247" s="2" t="s">
        <v>13</v>
      </c>
      <c r="I1247" s="2" t="s">
        <v>18</v>
      </c>
      <c r="J1247" s="2" t="s">
        <v>14</v>
      </c>
      <c r="K1247" s="2" t="s">
        <v>11</v>
      </c>
    </row>
    <row r="1248" spans="1:13" x14ac:dyDescent="0.35">
      <c r="A1248" s="2" t="s">
        <v>176</v>
      </c>
      <c r="B1248" s="2" t="s">
        <v>178</v>
      </c>
      <c r="C1248" s="2" t="s">
        <v>19</v>
      </c>
      <c r="D1248" s="2" t="s">
        <v>16</v>
      </c>
      <c r="E1248">
        <v>87</v>
      </c>
      <c r="F1248" s="2" t="s">
        <v>10</v>
      </c>
      <c r="G1248" s="2" t="s">
        <v>12</v>
      </c>
      <c r="H1248" s="2" t="s">
        <v>13</v>
      </c>
      <c r="I1248" s="2" t="s">
        <v>38</v>
      </c>
      <c r="J1248" s="2" t="s">
        <v>1116</v>
      </c>
      <c r="K1248" s="2" t="s">
        <v>11</v>
      </c>
    </row>
    <row r="1249" spans="1:13" x14ac:dyDescent="0.35">
      <c r="A1249" s="2" t="s">
        <v>40</v>
      </c>
      <c r="B1249" s="2" t="s">
        <v>42</v>
      </c>
      <c r="C1249" s="2" t="s">
        <v>41</v>
      </c>
      <c r="D1249" s="2" t="s">
        <v>16</v>
      </c>
      <c r="E1249">
        <v>57</v>
      </c>
      <c r="F1249" s="2" t="s">
        <v>10</v>
      </c>
      <c r="G1249" s="2" t="s">
        <v>23</v>
      </c>
      <c r="H1249" s="2" t="s">
        <v>13</v>
      </c>
      <c r="I1249" s="2" t="s">
        <v>38</v>
      </c>
      <c r="J1249" s="2" t="s">
        <v>14</v>
      </c>
      <c r="K1249" s="2" t="s">
        <v>11</v>
      </c>
    </row>
    <row r="1250" spans="1:13" x14ac:dyDescent="0.35">
      <c r="A1250" s="2" t="s">
        <v>256</v>
      </c>
      <c r="B1250" s="2" t="s">
        <v>262</v>
      </c>
      <c r="C1250" s="2" t="s">
        <v>23</v>
      </c>
      <c r="D1250" s="2" t="s">
        <v>16</v>
      </c>
      <c r="E1250">
        <v>82</v>
      </c>
      <c r="F1250" s="2" t="s">
        <v>10</v>
      </c>
      <c r="G1250" s="2" t="s">
        <v>13</v>
      </c>
      <c r="H1250" s="2" t="s">
        <v>13</v>
      </c>
      <c r="I1250" s="2" t="s">
        <v>38</v>
      </c>
      <c r="J1250" s="2" t="s">
        <v>261</v>
      </c>
      <c r="K1250" s="2" t="s">
        <v>11</v>
      </c>
    </row>
    <row r="1251" spans="1:13" x14ac:dyDescent="0.35">
      <c r="A1251" s="2" t="s">
        <v>433</v>
      </c>
      <c r="B1251" s="2" t="s">
        <v>456</v>
      </c>
      <c r="C1251" s="2" t="s">
        <v>19</v>
      </c>
      <c r="D1251" s="2" t="s">
        <v>16</v>
      </c>
      <c r="E1251">
        <v>248</v>
      </c>
      <c r="F1251" s="2" t="s">
        <v>10</v>
      </c>
      <c r="G1251" s="2" t="s">
        <v>12</v>
      </c>
      <c r="H1251" s="2" t="s">
        <v>13</v>
      </c>
      <c r="I1251" s="2" t="s">
        <v>18</v>
      </c>
      <c r="J1251" s="2" t="s">
        <v>14</v>
      </c>
      <c r="K1251" s="2" t="s">
        <v>11</v>
      </c>
    </row>
    <row r="1252" spans="1:13" x14ac:dyDescent="0.35">
      <c r="A1252" s="2" t="s">
        <v>679</v>
      </c>
      <c r="B1252" s="2" t="s">
        <v>684</v>
      </c>
      <c r="C1252" s="2" t="s">
        <v>23</v>
      </c>
      <c r="D1252" s="2" t="s">
        <v>16</v>
      </c>
      <c r="E1252">
        <v>205</v>
      </c>
      <c r="F1252" s="2" t="s">
        <v>13</v>
      </c>
      <c r="G1252" s="2" t="s">
        <v>12</v>
      </c>
      <c r="H1252" s="2" t="s">
        <v>10</v>
      </c>
      <c r="I1252" s="2" t="s">
        <v>18</v>
      </c>
      <c r="J1252" s="2" t="s">
        <v>14</v>
      </c>
      <c r="K1252" s="2" t="s">
        <v>11</v>
      </c>
    </row>
    <row r="1253" spans="1:13" x14ac:dyDescent="0.35">
      <c r="A1253" s="2" t="s">
        <v>679</v>
      </c>
      <c r="B1253" s="2" t="s">
        <v>684</v>
      </c>
      <c r="C1253" s="2" t="s">
        <v>23</v>
      </c>
      <c r="D1253" s="2" t="s">
        <v>16</v>
      </c>
      <c r="E1253">
        <v>233</v>
      </c>
      <c r="F1253" s="2" t="s">
        <v>13</v>
      </c>
      <c r="G1253" s="2" t="s">
        <v>12</v>
      </c>
      <c r="H1253" s="2" t="s">
        <v>10</v>
      </c>
      <c r="I1253" s="2" t="s">
        <v>18</v>
      </c>
      <c r="J1253" s="2" t="s">
        <v>14</v>
      </c>
      <c r="K1253" s="2" t="s">
        <v>11</v>
      </c>
    </row>
    <row r="1254" spans="1:13" x14ac:dyDescent="0.35">
      <c r="A1254" s="2" t="s">
        <v>198</v>
      </c>
      <c r="B1254" s="2" t="s">
        <v>199</v>
      </c>
      <c r="C1254" s="2" t="s">
        <v>12</v>
      </c>
      <c r="D1254" s="2" t="s">
        <v>16</v>
      </c>
      <c r="E1254">
        <v>241</v>
      </c>
      <c r="F1254" s="2" t="s">
        <v>10</v>
      </c>
      <c r="G1254" s="2" t="s">
        <v>13</v>
      </c>
      <c r="H1254" s="2" t="s">
        <v>13</v>
      </c>
      <c r="I1254" s="2" t="s">
        <v>38</v>
      </c>
      <c r="J1254" s="2" t="s">
        <v>1116</v>
      </c>
      <c r="K1254" s="2" t="s">
        <v>11</v>
      </c>
      <c r="M1254" s="2" t="s">
        <v>1008</v>
      </c>
    </row>
    <row r="1255" spans="1:13" x14ac:dyDescent="0.35">
      <c r="A1255" s="2" t="s">
        <v>198</v>
      </c>
      <c r="B1255" s="2" t="s">
        <v>199</v>
      </c>
      <c r="C1255" s="2" t="s">
        <v>19</v>
      </c>
      <c r="D1255" s="2" t="s">
        <v>35</v>
      </c>
      <c r="E1255">
        <v>397</v>
      </c>
      <c r="F1255" s="2" t="s">
        <v>10</v>
      </c>
      <c r="G1255" s="2" t="s">
        <v>23</v>
      </c>
      <c r="H1255" s="2" t="s">
        <v>13</v>
      </c>
      <c r="I1255" s="2" t="s">
        <v>18</v>
      </c>
      <c r="J1255" s="2" t="s">
        <v>202</v>
      </c>
      <c r="K1255" s="2" t="s">
        <v>11</v>
      </c>
      <c r="M1255" s="2" t="s">
        <v>1008</v>
      </c>
    </row>
    <row r="1256" spans="1:13" x14ac:dyDescent="0.35">
      <c r="A1256" s="2" t="s">
        <v>198</v>
      </c>
      <c r="B1256" s="2" t="s">
        <v>199</v>
      </c>
      <c r="C1256" s="2" t="s">
        <v>73</v>
      </c>
      <c r="D1256" s="2" t="s">
        <v>16</v>
      </c>
      <c r="E1256">
        <v>374</v>
      </c>
      <c r="F1256" s="2" t="s">
        <v>10</v>
      </c>
      <c r="G1256" s="2" t="s">
        <v>23</v>
      </c>
      <c r="H1256" s="2" t="s">
        <v>13</v>
      </c>
      <c r="I1256" s="2" t="s">
        <v>56</v>
      </c>
      <c r="J1256" s="2" t="s">
        <v>1116</v>
      </c>
      <c r="K1256" s="2" t="s">
        <v>11</v>
      </c>
      <c r="M1256" s="2" t="s">
        <v>1008</v>
      </c>
    </row>
    <row r="1257" spans="1:13" x14ac:dyDescent="0.35">
      <c r="A1257" s="2" t="s">
        <v>198</v>
      </c>
      <c r="B1257" s="2" t="s">
        <v>199</v>
      </c>
      <c r="C1257" s="2" t="s">
        <v>54</v>
      </c>
      <c r="D1257" s="2" t="s">
        <v>16</v>
      </c>
      <c r="E1257">
        <v>373</v>
      </c>
      <c r="F1257" s="2" t="s">
        <v>10</v>
      </c>
      <c r="G1257" s="2" t="s">
        <v>23</v>
      </c>
      <c r="H1257" s="2" t="s">
        <v>13</v>
      </c>
      <c r="I1257" s="2" t="s">
        <v>56</v>
      </c>
      <c r="J1257" s="2" t="s">
        <v>1116</v>
      </c>
      <c r="K1257" s="2" t="s">
        <v>11</v>
      </c>
      <c r="M1257" s="2" t="s">
        <v>1008</v>
      </c>
    </row>
    <row r="1258" spans="1:13" x14ac:dyDescent="0.35">
      <c r="A1258" s="2" t="s">
        <v>198</v>
      </c>
      <c r="B1258" s="2" t="s">
        <v>199</v>
      </c>
      <c r="C1258" s="2" t="s">
        <v>50</v>
      </c>
      <c r="D1258" s="2" t="s">
        <v>16</v>
      </c>
      <c r="E1258">
        <v>92</v>
      </c>
      <c r="F1258" s="2" t="s">
        <v>10</v>
      </c>
      <c r="G1258" s="2" t="s">
        <v>13</v>
      </c>
      <c r="H1258" s="2" t="s">
        <v>13</v>
      </c>
      <c r="I1258" s="2" t="s">
        <v>38</v>
      </c>
      <c r="J1258" s="2" t="s">
        <v>1116</v>
      </c>
      <c r="K1258" s="2" t="s">
        <v>11</v>
      </c>
      <c r="M1258" s="2" t="s">
        <v>1008</v>
      </c>
    </row>
    <row r="1259" spans="1:13" x14ac:dyDescent="0.35">
      <c r="A1259" s="2" t="s">
        <v>198</v>
      </c>
      <c r="B1259" s="2" t="s">
        <v>199</v>
      </c>
      <c r="C1259" s="2" t="s">
        <v>82</v>
      </c>
      <c r="D1259" s="2" t="s">
        <v>16</v>
      </c>
      <c r="E1259">
        <v>92</v>
      </c>
      <c r="F1259" s="2" t="s">
        <v>10</v>
      </c>
      <c r="G1259" s="2" t="s">
        <v>13</v>
      </c>
      <c r="H1259" s="2" t="s">
        <v>13</v>
      </c>
      <c r="I1259" s="2" t="s">
        <v>38</v>
      </c>
      <c r="J1259" s="2" t="s">
        <v>1116</v>
      </c>
      <c r="K1259" s="2" t="s">
        <v>11</v>
      </c>
      <c r="M1259" s="2" t="s">
        <v>1008</v>
      </c>
    </row>
    <row r="1260" spans="1:13" x14ac:dyDescent="0.35">
      <c r="A1260" s="2" t="s">
        <v>198</v>
      </c>
      <c r="B1260" s="2" t="s">
        <v>199</v>
      </c>
      <c r="C1260" s="2" t="s">
        <v>200</v>
      </c>
      <c r="D1260" s="2" t="s">
        <v>16</v>
      </c>
      <c r="E1260">
        <v>226</v>
      </c>
      <c r="F1260" s="2" t="s">
        <v>10</v>
      </c>
      <c r="G1260" s="2" t="s">
        <v>13</v>
      </c>
      <c r="H1260" s="2" t="s">
        <v>13</v>
      </c>
      <c r="I1260" s="2" t="s">
        <v>38</v>
      </c>
      <c r="J1260" s="2" t="s">
        <v>1116</v>
      </c>
      <c r="K1260" s="2" t="s">
        <v>11</v>
      </c>
      <c r="M1260" s="2" t="s">
        <v>1008</v>
      </c>
    </row>
    <row r="1261" spans="1:13" x14ac:dyDescent="0.35">
      <c r="A1261" s="2" t="s">
        <v>198</v>
      </c>
      <c r="B1261" s="2" t="s">
        <v>199</v>
      </c>
      <c r="C1261" s="2" t="s">
        <v>201</v>
      </c>
      <c r="D1261" s="2" t="s">
        <v>16</v>
      </c>
      <c r="E1261">
        <v>226</v>
      </c>
      <c r="F1261" s="2" t="s">
        <v>10</v>
      </c>
      <c r="G1261" s="2" t="s">
        <v>13</v>
      </c>
      <c r="H1261" s="2" t="s">
        <v>13</v>
      </c>
      <c r="I1261" s="2" t="s">
        <v>38</v>
      </c>
      <c r="J1261" s="2" t="s">
        <v>1116</v>
      </c>
      <c r="K1261" s="2" t="s">
        <v>11</v>
      </c>
      <c r="M1261" s="2" t="s">
        <v>1008</v>
      </c>
    </row>
    <row r="1262" spans="1:13" x14ac:dyDescent="0.35">
      <c r="A1262" s="2" t="s">
        <v>198</v>
      </c>
      <c r="B1262" s="2" t="s">
        <v>199</v>
      </c>
      <c r="C1262" s="2" t="s">
        <v>203</v>
      </c>
      <c r="D1262" s="2" t="s">
        <v>16</v>
      </c>
      <c r="E1262">
        <v>97</v>
      </c>
      <c r="F1262" s="2" t="s">
        <v>10</v>
      </c>
      <c r="G1262" s="2" t="s">
        <v>23</v>
      </c>
      <c r="H1262" s="2" t="s">
        <v>10</v>
      </c>
      <c r="I1262" s="2" t="s">
        <v>56</v>
      </c>
      <c r="J1262" s="2" t="s">
        <v>1116</v>
      </c>
      <c r="K1262" s="2" t="s">
        <v>11</v>
      </c>
    </row>
    <row r="1263" spans="1:13" x14ac:dyDescent="0.35">
      <c r="A1263" s="2" t="s">
        <v>818</v>
      </c>
      <c r="B1263" s="2" t="s">
        <v>822</v>
      </c>
      <c r="C1263" s="2" t="s">
        <v>45</v>
      </c>
      <c r="D1263" s="2" t="s">
        <v>16</v>
      </c>
      <c r="E1263">
        <v>65</v>
      </c>
      <c r="F1263" s="2" t="s">
        <v>10</v>
      </c>
      <c r="G1263" s="2" t="s">
        <v>23</v>
      </c>
      <c r="H1263" s="2" t="s">
        <v>11</v>
      </c>
      <c r="I1263" s="2" t="s">
        <v>38</v>
      </c>
      <c r="J1263" s="2" t="s">
        <v>14</v>
      </c>
      <c r="K1263" s="2" t="s">
        <v>11</v>
      </c>
    </row>
    <row r="1264" spans="1:13" x14ac:dyDescent="0.35">
      <c r="A1264" s="2" t="s">
        <v>352</v>
      </c>
      <c r="B1264" s="2" t="s">
        <v>358</v>
      </c>
      <c r="C1264" s="2" t="s">
        <v>73</v>
      </c>
      <c r="D1264" s="2" t="s">
        <v>16</v>
      </c>
      <c r="E1264">
        <v>201</v>
      </c>
      <c r="F1264" s="2" t="s">
        <v>10</v>
      </c>
      <c r="G1264" s="2" t="s">
        <v>23</v>
      </c>
      <c r="H1264" s="2" t="s">
        <v>10</v>
      </c>
      <c r="I1264" s="2" t="s">
        <v>38</v>
      </c>
      <c r="J1264" s="2" t="s">
        <v>14</v>
      </c>
      <c r="K1264" s="2" t="s">
        <v>11</v>
      </c>
    </row>
    <row r="1265" spans="1:13" x14ac:dyDescent="0.35">
      <c r="A1265" s="2" t="s">
        <v>464</v>
      </c>
      <c r="B1265" s="2" t="s">
        <v>465</v>
      </c>
      <c r="C1265" s="2" t="s">
        <v>23</v>
      </c>
      <c r="D1265" s="2" t="s">
        <v>16</v>
      </c>
      <c r="E1265">
        <v>509</v>
      </c>
      <c r="F1265" s="2" t="s">
        <v>13</v>
      </c>
      <c r="G1265" s="2" t="s">
        <v>12</v>
      </c>
      <c r="H1265" s="2" t="s">
        <v>13</v>
      </c>
      <c r="I1265" s="2" t="s">
        <v>18</v>
      </c>
      <c r="J1265" s="2" t="s">
        <v>14</v>
      </c>
      <c r="K1265" s="2" t="s">
        <v>11</v>
      </c>
    </row>
    <row r="1266" spans="1:13" x14ac:dyDescent="0.35">
      <c r="A1266" s="2" t="s">
        <v>464</v>
      </c>
      <c r="B1266" s="2" t="s">
        <v>465</v>
      </c>
      <c r="C1266" s="2" t="s">
        <v>19</v>
      </c>
      <c r="D1266" s="2" t="s">
        <v>16</v>
      </c>
      <c r="E1266">
        <v>93</v>
      </c>
      <c r="F1266" s="2" t="s">
        <v>13</v>
      </c>
      <c r="G1266" s="2" t="s">
        <v>12</v>
      </c>
      <c r="H1266" s="2" t="s">
        <v>13</v>
      </c>
      <c r="I1266" s="2" t="s">
        <v>18</v>
      </c>
      <c r="J1266" s="2" t="s">
        <v>14</v>
      </c>
      <c r="K1266" s="2" t="s">
        <v>11</v>
      </c>
    </row>
    <row r="1267" spans="1:13" x14ac:dyDescent="0.35">
      <c r="A1267" s="2" t="s">
        <v>422</v>
      </c>
      <c r="B1267" s="2" t="s">
        <v>432</v>
      </c>
      <c r="C1267" s="2" t="s">
        <v>19</v>
      </c>
      <c r="D1267" s="2" t="s">
        <v>16</v>
      </c>
      <c r="E1267">
        <v>126</v>
      </c>
      <c r="F1267" s="2" t="s">
        <v>11</v>
      </c>
      <c r="G1267" s="2" t="s">
        <v>13</v>
      </c>
      <c r="H1267" s="2" t="s">
        <v>13</v>
      </c>
      <c r="I1267" s="2" t="s">
        <v>38</v>
      </c>
      <c r="J1267" s="2" t="s">
        <v>14</v>
      </c>
      <c r="K1267" s="2" t="s">
        <v>11</v>
      </c>
    </row>
    <row r="1268" spans="1:13" x14ac:dyDescent="0.35">
      <c r="A1268" s="2" t="s">
        <v>628</v>
      </c>
      <c r="B1268" s="2" t="s">
        <v>630</v>
      </c>
      <c r="C1268" s="2" t="s">
        <v>1661</v>
      </c>
      <c r="D1268" s="2" t="s">
        <v>59</v>
      </c>
      <c r="E1268">
        <v>956</v>
      </c>
      <c r="F1268" s="2" t="s">
        <v>13</v>
      </c>
      <c r="G1268" s="2" t="s">
        <v>23</v>
      </c>
      <c r="H1268" s="2" t="s">
        <v>13</v>
      </c>
      <c r="I1268" s="2" t="s">
        <v>56</v>
      </c>
      <c r="J1268" s="2" t="s">
        <v>14</v>
      </c>
      <c r="K1268" s="2" t="s">
        <v>11</v>
      </c>
    </row>
    <row r="1269" spans="1:13" x14ac:dyDescent="0.35">
      <c r="A1269" s="2" t="s">
        <v>256</v>
      </c>
      <c r="B1269" s="2" t="s">
        <v>264</v>
      </c>
      <c r="C1269" s="2" t="s">
        <v>19</v>
      </c>
      <c r="D1269" s="2" t="s">
        <v>16</v>
      </c>
      <c r="E1269">
        <v>346</v>
      </c>
      <c r="F1269" s="2" t="s">
        <v>10</v>
      </c>
      <c r="G1269" s="2" t="s">
        <v>23</v>
      </c>
      <c r="H1269" s="2" t="s">
        <v>13</v>
      </c>
      <c r="I1269" s="2" t="s">
        <v>38</v>
      </c>
      <c r="J1269" s="2" t="s">
        <v>14</v>
      </c>
      <c r="K1269" s="2" t="s">
        <v>11</v>
      </c>
    </row>
    <row r="1270" spans="1:13" x14ac:dyDescent="0.35">
      <c r="A1270" s="2" t="s">
        <v>616</v>
      </c>
      <c r="B1270" s="2" t="s">
        <v>625</v>
      </c>
      <c r="C1270" s="2" t="s">
        <v>93</v>
      </c>
      <c r="D1270" s="2" t="s">
        <v>16</v>
      </c>
      <c r="E1270">
        <v>104</v>
      </c>
      <c r="F1270" s="2" t="s">
        <v>13</v>
      </c>
      <c r="G1270" s="2" t="s">
        <v>13</v>
      </c>
      <c r="H1270" s="2" t="s">
        <v>13</v>
      </c>
      <c r="I1270" s="2" t="s">
        <v>38</v>
      </c>
      <c r="J1270" s="2" t="s">
        <v>14</v>
      </c>
      <c r="K1270" s="2" t="s">
        <v>11</v>
      </c>
    </row>
    <row r="1271" spans="1:13" x14ac:dyDescent="0.35">
      <c r="A1271" s="2" t="s">
        <v>616</v>
      </c>
      <c r="B1271" s="2" t="s">
        <v>625</v>
      </c>
      <c r="C1271" s="2" t="s">
        <v>93</v>
      </c>
      <c r="D1271" s="2" t="s">
        <v>16</v>
      </c>
      <c r="E1271">
        <v>257</v>
      </c>
      <c r="F1271" s="2" t="s">
        <v>13</v>
      </c>
      <c r="G1271" s="2" t="s">
        <v>23</v>
      </c>
      <c r="H1271" s="2" t="s">
        <v>13</v>
      </c>
      <c r="I1271" s="2" t="s">
        <v>38</v>
      </c>
      <c r="J1271" s="2" t="s">
        <v>14</v>
      </c>
      <c r="K1271" s="2" t="s">
        <v>11</v>
      </c>
    </row>
    <row r="1272" spans="1:13" x14ac:dyDescent="0.35">
      <c r="A1272" s="2" t="s">
        <v>616</v>
      </c>
      <c r="B1272" s="2" t="s">
        <v>625</v>
      </c>
      <c r="C1272" s="2" t="s">
        <v>597</v>
      </c>
      <c r="D1272" s="2" t="s">
        <v>16</v>
      </c>
      <c r="E1272">
        <v>129</v>
      </c>
      <c r="F1272" s="2" t="s">
        <v>10</v>
      </c>
      <c r="G1272" s="2" t="s">
        <v>13</v>
      </c>
      <c r="H1272" s="2" t="s">
        <v>13</v>
      </c>
      <c r="I1272" s="2" t="s">
        <v>38</v>
      </c>
      <c r="J1272" s="2" t="s">
        <v>14</v>
      </c>
      <c r="K1272" s="2" t="s">
        <v>10</v>
      </c>
    </row>
    <row r="1273" spans="1:13" x14ac:dyDescent="0.35">
      <c r="A1273" s="2" t="s">
        <v>616</v>
      </c>
      <c r="B1273" s="2" t="s">
        <v>625</v>
      </c>
      <c r="C1273" s="2" t="s">
        <v>560</v>
      </c>
      <c r="D1273" s="2" t="s">
        <v>16</v>
      </c>
      <c r="E1273">
        <v>30</v>
      </c>
      <c r="F1273" s="2" t="s">
        <v>10</v>
      </c>
      <c r="G1273" s="2" t="s">
        <v>13</v>
      </c>
      <c r="H1273" s="2" t="s">
        <v>13</v>
      </c>
      <c r="I1273" s="2" t="s">
        <v>38</v>
      </c>
      <c r="J1273" s="2" t="s">
        <v>14</v>
      </c>
      <c r="K1273" s="2" t="s">
        <v>10</v>
      </c>
    </row>
    <row r="1274" spans="1:13" x14ac:dyDescent="0.35">
      <c r="A1274" s="2" t="s">
        <v>616</v>
      </c>
      <c r="B1274" s="2" t="s">
        <v>625</v>
      </c>
      <c r="C1274" s="2" t="s">
        <v>595</v>
      </c>
      <c r="D1274" s="2" t="s">
        <v>16</v>
      </c>
      <c r="E1274">
        <v>30</v>
      </c>
      <c r="F1274" s="2" t="s">
        <v>10</v>
      </c>
      <c r="G1274" s="2" t="s">
        <v>13</v>
      </c>
      <c r="H1274" s="2" t="s">
        <v>13</v>
      </c>
      <c r="I1274" s="2" t="s">
        <v>38</v>
      </c>
      <c r="J1274" s="2" t="s">
        <v>14</v>
      </c>
      <c r="K1274" s="2" t="s">
        <v>10</v>
      </c>
    </row>
    <row r="1275" spans="1:13" x14ac:dyDescent="0.35">
      <c r="A1275" s="2" t="s">
        <v>616</v>
      </c>
      <c r="B1275" s="2" t="s">
        <v>620</v>
      </c>
      <c r="C1275" s="2" t="s">
        <v>597</v>
      </c>
      <c r="D1275" s="2" t="s">
        <v>16</v>
      </c>
      <c r="E1275">
        <v>132</v>
      </c>
      <c r="F1275" s="2" t="s">
        <v>10</v>
      </c>
      <c r="G1275" s="2" t="s">
        <v>13</v>
      </c>
      <c r="H1275" s="2" t="s">
        <v>13</v>
      </c>
      <c r="I1275" s="2" t="s">
        <v>38</v>
      </c>
      <c r="J1275" s="2" t="s">
        <v>14</v>
      </c>
      <c r="K1275" s="2" t="s">
        <v>10</v>
      </c>
      <c r="M1275" s="2" t="s">
        <v>1008</v>
      </c>
    </row>
    <row r="1276" spans="1:13" x14ac:dyDescent="0.35">
      <c r="A1276" s="2" t="s">
        <v>393</v>
      </c>
      <c r="B1276" s="2" t="s">
        <v>394</v>
      </c>
      <c r="C1276" s="2" t="s">
        <v>23</v>
      </c>
      <c r="D1276" s="2" t="s">
        <v>16</v>
      </c>
      <c r="E1276">
        <v>99</v>
      </c>
      <c r="F1276" s="2" t="s">
        <v>13</v>
      </c>
      <c r="G1276" s="2" t="s">
        <v>13</v>
      </c>
      <c r="H1276" s="2" t="s">
        <v>10</v>
      </c>
      <c r="I1276" s="2" t="s">
        <v>38</v>
      </c>
      <c r="J1276" s="2" t="s">
        <v>1116</v>
      </c>
      <c r="K1276" s="2" t="s">
        <v>11</v>
      </c>
    </row>
    <row r="1277" spans="1:13" x14ac:dyDescent="0.35">
      <c r="A1277" s="2" t="s">
        <v>393</v>
      </c>
      <c r="B1277" s="2" t="s">
        <v>394</v>
      </c>
      <c r="C1277" s="2" t="s">
        <v>73</v>
      </c>
      <c r="D1277" s="2" t="s">
        <v>16</v>
      </c>
      <c r="E1277">
        <v>464</v>
      </c>
      <c r="F1277" s="2" t="s">
        <v>10</v>
      </c>
      <c r="G1277" s="2" t="s">
        <v>23</v>
      </c>
      <c r="H1277" s="2" t="s">
        <v>10</v>
      </c>
      <c r="I1277" s="2" t="s">
        <v>18</v>
      </c>
      <c r="J1277" s="2" t="s">
        <v>14</v>
      </c>
      <c r="K1277" s="2" t="s">
        <v>11</v>
      </c>
    </row>
    <row r="1278" spans="1:13" x14ac:dyDescent="0.35">
      <c r="A1278" s="2" t="s">
        <v>393</v>
      </c>
      <c r="B1278" s="2" t="s">
        <v>394</v>
      </c>
      <c r="C1278" s="2" t="s">
        <v>54</v>
      </c>
      <c r="D1278" s="2" t="s">
        <v>16</v>
      </c>
      <c r="E1278">
        <v>336</v>
      </c>
      <c r="F1278" s="2" t="s">
        <v>10</v>
      </c>
      <c r="G1278" s="2" t="s">
        <v>23</v>
      </c>
      <c r="H1278" s="2" t="s">
        <v>10</v>
      </c>
      <c r="I1278" s="2" t="s">
        <v>18</v>
      </c>
      <c r="J1278" s="2" t="s">
        <v>14</v>
      </c>
      <c r="K1278" s="2" t="s">
        <v>11</v>
      </c>
    </row>
    <row r="1279" spans="1:13" x14ac:dyDescent="0.35">
      <c r="A1279" s="2" t="s">
        <v>393</v>
      </c>
      <c r="B1279" s="2" t="s">
        <v>394</v>
      </c>
      <c r="C1279" s="2" t="s">
        <v>50</v>
      </c>
      <c r="D1279" s="2" t="s">
        <v>16</v>
      </c>
      <c r="E1279">
        <v>269</v>
      </c>
      <c r="F1279" s="2" t="s">
        <v>10</v>
      </c>
      <c r="G1279" s="2" t="s">
        <v>23</v>
      </c>
      <c r="H1279" s="2" t="s">
        <v>10</v>
      </c>
      <c r="I1279" s="2" t="s">
        <v>18</v>
      </c>
      <c r="J1279" s="2" t="s">
        <v>14</v>
      </c>
      <c r="K1279" s="2" t="s">
        <v>11</v>
      </c>
    </row>
    <row r="1280" spans="1:13" x14ac:dyDescent="0.35">
      <c r="A1280" s="2" t="s">
        <v>393</v>
      </c>
      <c r="B1280" s="2" t="s">
        <v>394</v>
      </c>
      <c r="C1280" s="2" t="s">
        <v>82</v>
      </c>
      <c r="D1280" s="2" t="s">
        <v>16</v>
      </c>
      <c r="E1280">
        <v>235</v>
      </c>
      <c r="F1280" s="2" t="s">
        <v>10</v>
      </c>
      <c r="G1280" s="2" t="s">
        <v>23</v>
      </c>
      <c r="H1280" s="2" t="s">
        <v>10</v>
      </c>
      <c r="I1280" s="2" t="s">
        <v>38</v>
      </c>
      <c r="J1280" s="2" t="s">
        <v>14</v>
      </c>
      <c r="K1280" s="2" t="s">
        <v>11</v>
      </c>
    </row>
    <row r="1281" spans="1:11" x14ac:dyDescent="0.35">
      <c r="A1281" s="2" t="s">
        <v>393</v>
      </c>
      <c r="B1281" s="2" t="s">
        <v>394</v>
      </c>
      <c r="C1281" s="2" t="s">
        <v>81</v>
      </c>
      <c r="D1281" s="2" t="s">
        <v>16</v>
      </c>
      <c r="E1281">
        <v>187</v>
      </c>
      <c r="F1281" s="2" t="s">
        <v>10</v>
      </c>
      <c r="G1281" s="2" t="s">
        <v>23</v>
      </c>
      <c r="H1281" s="2" t="s">
        <v>10</v>
      </c>
      <c r="I1281" s="2" t="s">
        <v>38</v>
      </c>
      <c r="J1281" s="2" t="s">
        <v>14</v>
      </c>
      <c r="K1281" s="2" t="s">
        <v>11</v>
      </c>
    </row>
    <row r="1282" spans="1:11" x14ac:dyDescent="0.35">
      <c r="A1282" s="2" t="s">
        <v>393</v>
      </c>
      <c r="B1282" s="2" t="s">
        <v>394</v>
      </c>
      <c r="C1282" s="2" t="s">
        <v>80</v>
      </c>
      <c r="D1282" s="2" t="s">
        <v>16</v>
      </c>
      <c r="E1282">
        <v>173</v>
      </c>
      <c r="F1282" s="2" t="s">
        <v>10</v>
      </c>
      <c r="G1282" s="2" t="s">
        <v>23</v>
      </c>
      <c r="H1282" s="2" t="s">
        <v>10</v>
      </c>
      <c r="I1282" s="2" t="s">
        <v>38</v>
      </c>
      <c r="J1282" s="2" t="s">
        <v>14</v>
      </c>
      <c r="K1282" s="2" t="s">
        <v>11</v>
      </c>
    </row>
    <row r="1283" spans="1:11" x14ac:dyDescent="0.35">
      <c r="A1283" s="2" t="s">
        <v>393</v>
      </c>
      <c r="B1283" s="2" t="s">
        <v>394</v>
      </c>
      <c r="C1283" s="2" t="s">
        <v>78</v>
      </c>
      <c r="D1283" s="2" t="s">
        <v>16</v>
      </c>
      <c r="E1283">
        <v>197</v>
      </c>
      <c r="F1283" s="2" t="s">
        <v>10</v>
      </c>
      <c r="G1283" s="2" t="s">
        <v>23</v>
      </c>
      <c r="H1283" s="2" t="s">
        <v>10</v>
      </c>
      <c r="I1283" s="2" t="s">
        <v>38</v>
      </c>
      <c r="J1283" s="2" t="s">
        <v>14</v>
      </c>
      <c r="K1283" s="2" t="s">
        <v>11</v>
      </c>
    </row>
    <row r="1284" spans="1:11" x14ac:dyDescent="0.35">
      <c r="A1284" s="2" t="s">
        <v>393</v>
      </c>
      <c r="B1284" s="2" t="s">
        <v>394</v>
      </c>
      <c r="C1284" s="2" t="s">
        <v>185</v>
      </c>
      <c r="D1284" s="2" t="s">
        <v>16</v>
      </c>
      <c r="E1284">
        <v>197</v>
      </c>
      <c r="F1284" s="2" t="s">
        <v>10</v>
      </c>
      <c r="G1284" s="2" t="s">
        <v>23</v>
      </c>
      <c r="H1284" s="2" t="s">
        <v>10</v>
      </c>
      <c r="I1284" s="2" t="s">
        <v>38</v>
      </c>
      <c r="J1284" s="2" t="s">
        <v>14</v>
      </c>
      <c r="K1284" s="2" t="s">
        <v>11</v>
      </c>
    </row>
    <row r="1285" spans="1:11" x14ac:dyDescent="0.35">
      <c r="A1285" s="2" t="s">
        <v>818</v>
      </c>
      <c r="B1285" s="2" t="s">
        <v>826</v>
      </c>
      <c r="C1285" s="2" t="s">
        <v>19</v>
      </c>
      <c r="D1285" s="2" t="s">
        <v>16</v>
      </c>
      <c r="E1285">
        <v>177</v>
      </c>
      <c r="F1285" s="2" t="s">
        <v>10</v>
      </c>
      <c r="G1285" s="2" t="s">
        <v>13</v>
      </c>
      <c r="H1285" s="2" t="s">
        <v>11</v>
      </c>
      <c r="I1285" s="2" t="s">
        <v>38</v>
      </c>
      <c r="J1285" s="2" t="s">
        <v>14</v>
      </c>
      <c r="K1285" s="2" t="s">
        <v>11</v>
      </c>
    </row>
    <row r="1286" spans="1:11" x14ac:dyDescent="0.35">
      <c r="A1286" s="2" t="s">
        <v>818</v>
      </c>
      <c r="B1286" s="2" t="s">
        <v>826</v>
      </c>
      <c r="C1286" s="2" t="s">
        <v>9</v>
      </c>
      <c r="D1286" s="2" t="s">
        <v>16</v>
      </c>
      <c r="E1286">
        <v>195</v>
      </c>
      <c r="F1286" s="2" t="s">
        <v>10</v>
      </c>
      <c r="G1286" s="2" t="s">
        <v>13</v>
      </c>
      <c r="H1286" s="2" t="s">
        <v>11</v>
      </c>
      <c r="I1286" s="2" t="s">
        <v>38</v>
      </c>
      <c r="J1286" s="2" t="s">
        <v>14</v>
      </c>
      <c r="K1286" s="2" t="s">
        <v>11</v>
      </c>
    </row>
    <row r="1287" spans="1:11" x14ac:dyDescent="0.35">
      <c r="A1287" s="2" t="s">
        <v>389</v>
      </c>
      <c r="B1287" s="2" t="s">
        <v>390</v>
      </c>
      <c r="C1287" s="2" t="s">
        <v>23</v>
      </c>
      <c r="D1287" s="2" t="s">
        <v>16</v>
      </c>
      <c r="E1287">
        <v>137</v>
      </c>
      <c r="F1287" s="2" t="s">
        <v>13</v>
      </c>
      <c r="G1287" s="2" t="s">
        <v>23</v>
      </c>
      <c r="H1287" s="2" t="s">
        <v>13</v>
      </c>
      <c r="I1287" s="2" t="s">
        <v>38</v>
      </c>
      <c r="J1287" s="2" t="s">
        <v>14</v>
      </c>
      <c r="K1287" s="2" t="s">
        <v>11</v>
      </c>
    </row>
    <row r="1288" spans="1:11" x14ac:dyDescent="0.35">
      <c r="A1288" s="2" t="s">
        <v>475</v>
      </c>
      <c r="B1288" s="2" t="s">
        <v>470</v>
      </c>
      <c r="C1288" s="2" t="s">
        <v>73</v>
      </c>
      <c r="D1288" s="2" t="s">
        <v>16</v>
      </c>
      <c r="E1288">
        <v>185</v>
      </c>
      <c r="F1288" s="2" t="s">
        <v>10</v>
      </c>
      <c r="G1288" s="2" t="s">
        <v>23</v>
      </c>
      <c r="H1288" s="2" t="s">
        <v>13</v>
      </c>
      <c r="I1288" s="2" t="s">
        <v>18</v>
      </c>
      <c r="J1288" s="2" t="s">
        <v>14</v>
      </c>
      <c r="K1288" s="2" t="s">
        <v>11</v>
      </c>
    </row>
    <row r="1289" spans="1:11" x14ac:dyDescent="0.35">
      <c r="A1289" s="2" t="s">
        <v>475</v>
      </c>
      <c r="B1289" s="2" t="s">
        <v>470</v>
      </c>
      <c r="C1289" s="2" t="s">
        <v>54</v>
      </c>
      <c r="D1289" s="2" t="s">
        <v>16</v>
      </c>
      <c r="E1289">
        <v>216</v>
      </c>
      <c r="F1289" s="2" t="s">
        <v>10</v>
      </c>
      <c r="G1289" s="2" t="s">
        <v>23</v>
      </c>
      <c r="H1289" s="2" t="s">
        <v>13</v>
      </c>
      <c r="I1289" s="2" t="s">
        <v>18</v>
      </c>
      <c r="J1289" s="2" t="s">
        <v>14</v>
      </c>
      <c r="K1289" s="2" t="s">
        <v>11</v>
      </c>
    </row>
    <row r="1290" spans="1:11" x14ac:dyDescent="0.35">
      <c r="A1290" s="2" t="s">
        <v>475</v>
      </c>
      <c r="B1290" s="2" t="s">
        <v>470</v>
      </c>
      <c r="C1290" s="2" t="s">
        <v>82</v>
      </c>
      <c r="D1290" s="2" t="s">
        <v>16</v>
      </c>
      <c r="E1290">
        <v>266</v>
      </c>
      <c r="F1290" s="2" t="s">
        <v>10</v>
      </c>
      <c r="G1290" s="2" t="s">
        <v>23</v>
      </c>
      <c r="H1290" s="2" t="s">
        <v>13</v>
      </c>
      <c r="I1290" s="2" t="s">
        <v>18</v>
      </c>
      <c r="J1290" s="2" t="s">
        <v>14</v>
      </c>
      <c r="K1290" s="2" t="s">
        <v>11</v>
      </c>
    </row>
    <row r="1291" spans="1:11" x14ac:dyDescent="0.35">
      <c r="A1291" s="2" t="s">
        <v>475</v>
      </c>
      <c r="B1291" s="2" t="s">
        <v>470</v>
      </c>
      <c r="C1291" s="2" t="s">
        <v>34</v>
      </c>
      <c r="D1291" s="2" t="s">
        <v>35</v>
      </c>
      <c r="E1291">
        <v>279</v>
      </c>
      <c r="F1291" s="2" t="s">
        <v>11</v>
      </c>
      <c r="G1291" s="2" t="s">
        <v>23</v>
      </c>
      <c r="H1291" s="2" t="s">
        <v>13</v>
      </c>
      <c r="I1291" s="2" t="s">
        <v>18</v>
      </c>
      <c r="J1291" s="2" t="s">
        <v>1116</v>
      </c>
      <c r="K1291" s="2" t="s">
        <v>11</v>
      </c>
    </row>
    <row r="1292" spans="1:11" x14ac:dyDescent="0.35">
      <c r="A1292" s="2" t="s">
        <v>475</v>
      </c>
      <c r="B1292" s="2" t="s">
        <v>470</v>
      </c>
      <c r="C1292" s="2" t="s">
        <v>154</v>
      </c>
      <c r="D1292" s="2" t="s">
        <v>35</v>
      </c>
      <c r="E1292">
        <v>312</v>
      </c>
      <c r="F1292" s="2" t="s">
        <v>11</v>
      </c>
      <c r="G1292" s="2" t="s">
        <v>23</v>
      </c>
      <c r="H1292" s="2" t="s">
        <v>13</v>
      </c>
      <c r="I1292" s="2" t="s">
        <v>18</v>
      </c>
      <c r="J1292" s="2" t="s">
        <v>1116</v>
      </c>
      <c r="K1292" s="2" t="s">
        <v>11</v>
      </c>
    </row>
    <row r="1293" spans="1:11" x14ac:dyDescent="0.35">
      <c r="A1293" s="2" t="s">
        <v>475</v>
      </c>
      <c r="B1293" s="2" t="s">
        <v>470</v>
      </c>
      <c r="C1293" s="2" t="s">
        <v>109</v>
      </c>
      <c r="D1293" s="2" t="s">
        <v>35</v>
      </c>
      <c r="E1293">
        <v>170</v>
      </c>
      <c r="F1293" s="2" t="s">
        <v>13</v>
      </c>
      <c r="G1293" s="2" t="s">
        <v>23</v>
      </c>
      <c r="H1293" s="2" t="s">
        <v>13</v>
      </c>
      <c r="I1293" s="2" t="s">
        <v>18</v>
      </c>
      <c r="J1293" s="2" t="s">
        <v>1765</v>
      </c>
      <c r="K1293" s="2" t="s">
        <v>11</v>
      </c>
    </row>
    <row r="1294" spans="1:11" x14ac:dyDescent="0.35">
      <c r="A1294" s="2" t="s">
        <v>466</v>
      </c>
      <c r="B1294" s="2" t="s">
        <v>470</v>
      </c>
      <c r="C1294" s="2" t="s">
        <v>469</v>
      </c>
      <c r="D1294" s="2" t="s">
        <v>35</v>
      </c>
      <c r="E1294">
        <v>171</v>
      </c>
      <c r="F1294" s="2" t="s">
        <v>13</v>
      </c>
      <c r="G1294" s="2" t="s">
        <v>13</v>
      </c>
      <c r="H1294" s="2" t="s">
        <v>13</v>
      </c>
      <c r="I1294" s="2" t="s">
        <v>38</v>
      </c>
      <c r="J1294" s="2" t="s">
        <v>1765</v>
      </c>
      <c r="K1294" s="2" t="s">
        <v>11</v>
      </c>
    </row>
    <row r="1295" spans="1:11" x14ac:dyDescent="0.35">
      <c r="A1295" s="2" t="s">
        <v>475</v>
      </c>
      <c r="B1295" s="2" t="s">
        <v>1772</v>
      </c>
      <c r="C1295" s="2" t="s">
        <v>81</v>
      </c>
      <c r="D1295" s="2" t="s">
        <v>16</v>
      </c>
      <c r="E1295">
        <v>196</v>
      </c>
      <c r="F1295" s="2" t="s">
        <v>10</v>
      </c>
      <c r="G1295" s="2" t="s">
        <v>23</v>
      </c>
      <c r="H1295" s="2" t="s">
        <v>13</v>
      </c>
      <c r="I1295" s="2" t="s">
        <v>18</v>
      </c>
      <c r="J1295" s="2" t="s">
        <v>401</v>
      </c>
      <c r="K1295" s="2" t="s">
        <v>11</v>
      </c>
    </row>
    <row r="1296" spans="1:11" x14ac:dyDescent="0.35">
      <c r="A1296" s="2" t="s">
        <v>1773</v>
      </c>
      <c r="B1296" s="2" t="s">
        <v>1772</v>
      </c>
      <c r="C1296" s="2" t="s">
        <v>117</v>
      </c>
      <c r="D1296" s="2" t="s">
        <v>59</v>
      </c>
      <c r="E1296">
        <v>217</v>
      </c>
      <c r="F1296" s="2" t="s">
        <v>11</v>
      </c>
      <c r="G1296" s="2" t="s">
        <v>13</v>
      </c>
      <c r="H1296" s="2" t="s">
        <v>13</v>
      </c>
      <c r="I1296" s="2" t="s">
        <v>38</v>
      </c>
      <c r="J1296" s="2" t="s">
        <v>1774</v>
      </c>
      <c r="K1296" s="2" t="s">
        <v>11</v>
      </c>
    </row>
    <row r="1297" spans="1:11" x14ac:dyDescent="0.35">
      <c r="A1297" s="2" t="s">
        <v>834</v>
      </c>
      <c r="B1297" s="2" t="s">
        <v>836</v>
      </c>
      <c r="C1297" s="2" t="s">
        <v>356</v>
      </c>
      <c r="D1297" s="2" t="s">
        <v>16</v>
      </c>
      <c r="E1297">
        <v>184</v>
      </c>
      <c r="F1297" s="2" t="s">
        <v>13</v>
      </c>
      <c r="G1297" s="2" t="s">
        <v>13</v>
      </c>
      <c r="H1297" s="2" t="s">
        <v>13</v>
      </c>
      <c r="I1297" s="2" t="s">
        <v>38</v>
      </c>
      <c r="J1297" s="2" t="s">
        <v>14</v>
      </c>
      <c r="K1297" s="2" t="s">
        <v>11</v>
      </c>
    </row>
    <row r="1298" spans="1:11" x14ac:dyDescent="0.35">
      <c r="A1298" s="2" t="s">
        <v>876</v>
      </c>
      <c r="B1298" s="2" t="s">
        <v>877</v>
      </c>
      <c r="C1298" s="2" t="s">
        <v>19</v>
      </c>
      <c r="D1298" s="2" t="s">
        <v>16</v>
      </c>
      <c r="E1298">
        <v>112</v>
      </c>
      <c r="F1298" s="2" t="s">
        <v>13</v>
      </c>
      <c r="G1298" s="2" t="s">
        <v>13</v>
      </c>
      <c r="H1298" s="2" t="s">
        <v>13</v>
      </c>
      <c r="I1298" s="2" t="s">
        <v>38</v>
      </c>
      <c r="J1298" s="2" t="s">
        <v>14</v>
      </c>
      <c r="K1298" s="2" t="s">
        <v>11</v>
      </c>
    </row>
    <row r="1299" spans="1:11" x14ac:dyDescent="0.35">
      <c r="A1299" s="2" t="s">
        <v>283</v>
      </c>
      <c r="B1299" s="2" t="s">
        <v>284</v>
      </c>
      <c r="C1299" s="2" t="s">
        <v>274</v>
      </c>
      <c r="D1299" s="2" t="s">
        <v>16</v>
      </c>
      <c r="E1299">
        <v>74</v>
      </c>
      <c r="F1299" s="2" t="s">
        <v>10</v>
      </c>
      <c r="G1299" s="2" t="s">
        <v>12</v>
      </c>
      <c r="H1299" s="2" t="s">
        <v>13</v>
      </c>
      <c r="I1299" s="2" t="s">
        <v>18</v>
      </c>
      <c r="J1299" s="2" t="s">
        <v>14</v>
      </c>
      <c r="K1299" s="2" t="s">
        <v>11</v>
      </c>
    </row>
    <row r="1300" spans="1:11" x14ac:dyDescent="0.35">
      <c r="A1300" s="2" t="s">
        <v>299</v>
      </c>
      <c r="B1300" s="2" t="s">
        <v>302</v>
      </c>
      <c r="C1300" s="2" t="s">
        <v>19</v>
      </c>
      <c r="D1300" s="2" t="s">
        <v>16</v>
      </c>
      <c r="E1300">
        <v>202</v>
      </c>
      <c r="F1300" s="2" t="s">
        <v>13</v>
      </c>
      <c r="G1300" s="2" t="s">
        <v>13</v>
      </c>
      <c r="H1300" s="2" t="s">
        <v>13</v>
      </c>
      <c r="I1300" s="2" t="s">
        <v>38</v>
      </c>
      <c r="J1300" s="2" t="s">
        <v>14</v>
      </c>
      <c r="K1300" s="2" t="s">
        <v>11</v>
      </c>
    </row>
    <row r="1301" spans="1:11" x14ac:dyDescent="0.35">
      <c r="A1301" s="2" t="s">
        <v>953</v>
      </c>
      <c r="B1301" s="2" t="s">
        <v>954</v>
      </c>
      <c r="C1301" s="2" t="s">
        <v>9</v>
      </c>
      <c r="D1301" s="2" t="s">
        <v>16</v>
      </c>
      <c r="E1301">
        <v>345</v>
      </c>
      <c r="F1301" s="2" t="s">
        <v>13</v>
      </c>
      <c r="G1301" s="2" t="s">
        <v>13</v>
      </c>
      <c r="H1301" s="2" t="s">
        <v>13</v>
      </c>
      <c r="I1301" s="2" t="s">
        <v>38</v>
      </c>
      <c r="J1301" s="2" t="s">
        <v>1116</v>
      </c>
      <c r="K1301" s="2" t="s">
        <v>11</v>
      </c>
    </row>
    <row r="1302" spans="1:11" x14ac:dyDescent="0.35">
      <c r="A1302" s="2" t="s">
        <v>8</v>
      </c>
      <c r="B1302" s="2" t="s">
        <v>25</v>
      </c>
      <c r="C1302" s="2" t="s">
        <v>19</v>
      </c>
      <c r="D1302" s="2" t="s">
        <v>16</v>
      </c>
      <c r="E1302">
        <v>172</v>
      </c>
      <c r="F1302" s="2" t="s">
        <v>10</v>
      </c>
      <c r="G1302" s="2" t="s">
        <v>23</v>
      </c>
      <c r="H1302" s="2" t="s">
        <v>13</v>
      </c>
      <c r="I1302" s="2" t="s">
        <v>22</v>
      </c>
      <c r="J1302" s="2" t="s">
        <v>14</v>
      </c>
      <c r="K1302" s="2" t="s">
        <v>11</v>
      </c>
    </row>
    <row r="1303" spans="1:11" x14ac:dyDescent="0.35">
      <c r="A1303" s="2" t="s">
        <v>616</v>
      </c>
      <c r="B1303" s="2" t="s">
        <v>626</v>
      </c>
      <c r="C1303" s="2" t="s">
        <v>41</v>
      </c>
      <c r="D1303" s="2" t="s">
        <v>16</v>
      </c>
      <c r="E1303">
        <v>135</v>
      </c>
      <c r="F1303" s="2" t="s">
        <v>11</v>
      </c>
      <c r="G1303" s="2" t="s">
        <v>13</v>
      </c>
      <c r="H1303" s="2" t="s">
        <v>13</v>
      </c>
      <c r="I1303" s="2" t="s">
        <v>38</v>
      </c>
      <c r="J1303" s="2" t="s">
        <v>14</v>
      </c>
      <c r="K1303" s="2" t="s">
        <v>11</v>
      </c>
    </row>
    <row r="1304" spans="1:11" x14ac:dyDescent="0.35">
      <c r="A1304" s="2" t="s">
        <v>686</v>
      </c>
      <c r="B1304" s="2" t="s">
        <v>687</v>
      </c>
      <c r="C1304" s="2" t="s">
        <v>9</v>
      </c>
      <c r="D1304" s="2" t="s">
        <v>35</v>
      </c>
      <c r="E1304">
        <v>331</v>
      </c>
      <c r="F1304" s="2" t="s">
        <v>10</v>
      </c>
      <c r="G1304" s="2" t="s">
        <v>12</v>
      </c>
      <c r="H1304" s="2" t="s">
        <v>13</v>
      </c>
      <c r="I1304" s="2" t="s">
        <v>18</v>
      </c>
      <c r="J1304" s="2" t="s">
        <v>14</v>
      </c>
      <c r="K1304" s="2" t="s">
        <v>11</v>
      </c>
    </row>
    <row r="1305" spans="1:11" x14ac:dyDescent="0.35">
      <c r="A1305" s="2" t="s">
        <v>686</v>
      </c>
      <c r="B1305" s="2" t="s">
        <v>687</v>
      </c>
      <c r="C1305" s="2" t="s">
        <v>78</v>
      </c>
      <c r="D1305" s="2" t="s">
        <v>16</v>
      </c>
      <c r="E1305">
        <v>125</v>
      </c>
      <c r="F1305" s="2" t="s">
        <v>10</v>
      </c>
      <c r="G1305" s="2" t="s">
        <v>13</v>
      </c>
      <c r="H1305" s="2" t="s">
        <v>13</v>
      </c>
      <c r="I1305" s="2" t="s">
        <v>38</v>
      </c>
      <c r="J1305" s="2" t="s">
        <v>14</v>
      </c>
      <c r="K1305" s="2" t="s">
        <v>11</v>
      </c>
    </row>
    <row r="1306" spans="1:11" x14ac:dyDescent="0.35">
      <c r="A1306" s="2" t="s">
        <v>466</v>
      </c>
      <c r="B1306" s="2" t="s">
        <v>467</v>
      </c>
      <c r="C1306" s="2" t="s">
        <v>1775</v>
      </c>
      <c r="D1306" s="2" t="s">
        <v>35</v>
      </c>
      <c r="E1306">
        <v>261</v>
      </c>
      <c r="F1306" s="2" t="s">
        <v>11</v>
      </c>
      <c r="G1306" s="2" t="s">
        <v>13</v>
      </c>
      <c r="H1306" s="2" t="s">
        <v>13</v>
      </c>
      <c r="I1306" s="2" t="s">
        <v>18</v>
      </c>
      <c r="J1306" s="2" t="s">
        <v>14</v>
      </c>
      <c r="K1306" s="2" t="s">
        <v>11</v>
      </c>
    </row>
    <row r="1307" spans="1:11" x14ac:dyDescent="0.35">
      <c r="A1307" s="2" t="s">
        <v>466</v>
      </c>
      <c r="B1307" s="2" t="s">
        <v>467</v>
      </c>
      <c r="C1307" s="2" t="s">
        <v>117</v>
      </c>
      <c r="D1307" s="2" t="s">
        <v>35</v>
      </c>
      <c r="E1307">
        <v>185</v>
      </c>
      <c r="F1307" s="2" t="s">
        <v>11</v>
      </c>
      <c r="G1307" s="2" t="s">
        <v>23</v>
      </c>
      <c r="H1307" s="2" t="s">
        <v>13</v>
      </c>
      <c r="I1307" s="2" t="s">
        <v>18</v>
      </c>
      <c r="J1307" s="2" t="s">
        <v>14</v>
      </c>
      <c r="K1307" s="2" t="s">
        <v>11</v>
      </c>
    </row>
    <row r="1308" spans="1:11" x14ac:dyDescent="0.35">
      <c r="A1308" s="2" t="s">
        <v>466</v>
      </c>
      <c r="B1308" s="2" t="s">
        <v>467</v>
      </c>
      <c r="C1308" s="2" t="s">
        <v>116</v>
      </c>
      <c r="D1308" s="2" t="s">
        <v>35</v>
      </c>
      <c r="E1308">
        <v>118</v>
      </c>
      <c r="F1308" s="2" t="s">
        <v>11</v>
      </c>
      <c r="G1308" s="2" t="s">
        <v>13</v>
      </c>
      <c r="H1308" s="2" t="s">
        <v>13</v>
      </c>
      <c r="I1308" s="2" t="s">
        <v>18</v>
      </c>
      <c r="J1308" s="2" t="s">
        <v>14</v>
      </c>
      <c r="K1308" s="2" t="s">
        <v>11</v>
      </c>
    </row>
    <row r="1309" spans="1:11" x14ac:dyDescent="0.35">
      <c r="A1309" s="2" t="s">
        <v>818</v>
      </c>
      <c r="B1309" s="2" t="s">
        <v>819</v>
      </c>
      <c r="C1309" s="2" t="s">
        <v>23</v>
      </c>
      <c r="D1309" s="2" t="s">
        <v>16</v>
      </c>
      <c r="E1309">
        <v>125</v>
      </c>
      <c r="F1309" s="2" t="s">
        <v>10</v>
      </c>
      <c r="G1309" s="2" t="s">
        <v>13</v>
      </c>
      <c r="H1309" s="2" t="s">
        <v>13</v>
      </c>
      <c r="I1309" s="2" t="s">
        <v>38</v>
      </c>
      <c r="J1309" s="2" t="s">
        <v>1116</v>
      </c>
      <c r="K1309" s="2" t="s">
        <v>11</v>
      </c>
    </row>
    <row r="1310" spans="1:11" x14ac:dyDescent="0.35">
      <c r="A1310" s="2" t="s">
        <v>8</v>
      </c>
      <c r="B1310" s="2" t="s">
        <v>27</v>
      </c>
      <c r="C1310" s="2" t="s">
        <v>19</v>
      </c>
      <c r="D1310" s="2" t="s">
        <v>16</v>
      </c>
      <c r="E1310">
        <v>194</v>
      </c>
      <c r="F1310" s="2" t="s">
        <v>10</v>
      </c>
      <c r="G1310" s="2" t="s">
        <v>23</v>
      </c>
      <c r="H1310" s="2" t="s">
        <v>13</v>
      </c>
      <c r="I1310" s="2" t="s">
        <v>18</v>
      </c>
      <c r="J1310" s="2" t="s">
        <v>14</v>
      </c>
      <c r="K1310" s="2" t="s">
        <v>11</v>
      </c>
    </row>
    <row r="1311" spans="1:11" x14ac:dyDescent="0.35">
      <c r="A1311" s="2" t="s">
        <v>415</v>
      </c>
      <c r="B1311" s="2" t="s">
        <v>416</v>
      </c>
      <c r="C1311" s="2" t="s">
        <v>19</v>
      </c>
      <c r="D1311" s="2" t="s">
        <v>16</v>
      </c>
      <c r="E1311">
        <v>383</v>
      </c>
      <c r="F1311" s="2" t="s">
        <v>10</v>
      </c>
      <c r="G1311" s="2" t="s">
        <v>13</v>
      </c>
      <c r="H1311" s="2" t="s">
        <v>13</v>
      </c>
      <c r="I1311" s="2" t="s">
        <v>38</v>
      </c>
      <c r="J1311" s="2" t="s">
        <v>14</v>
      </c>
      <c r="K1311" s="2" t="s">
        <v>11</v>
      </c>
    </row>
    <row r="1312" spans="1:11" x14ac:dyDescent="0.35">
      <c r="A1312" s="2" t="s">
        <v>415</v>
      </c>
      <c r="B1312" s="2" t="s">
        <v>416</v>
      </c>
      <c r="C1312" s="2" t="s">
        <v>9</v>
      </c>
      <c r="D1312" s="2" t="s">
        <v>16</v>
      </c>
      <c r="E1312">
        <v>339</v>
      </c>
      <c r="F1312" s="2" t="s">
        <v>11</v>
      </c>
      <c r="G1312" s="2" t="s">
        <v>13</v>
      </c>
      <c r="H1312" s="2" t="s">
        <v>13</v>
      </c>
      <c r="I1312" s="2" t="s">
        <v>38</v>
      </c>
      <c r="J1312" s="2" t="s">
        <v>14</v>
      </c>
      <c r="K1312" s="2" t="s">
        <v>11</v>
      </c>
    </row>
    <row r="1313" spans="1:13" x14ac:dyDescent="0.35">
      <c r="A1313" s="2" t="s">
        <v>273</v>
      </c>
      <c r="B1313" s="2" t="s">
        <v>279</v>
      </c>
      <c r="C1313" s="2" t="s">
        <v>54</v>
      </c>
      <c r="D1313" s="2" t="s">
        <v>16</v>
      </c>
      <c r="E1313">
        <v>112</v>
      </c>
      <c r="F1313" s="2" t="s">
        <v>13</v>
      </c>
      <c r="G1313" s="2" t="s">
        <v>13</v>
      </c>
      <c r="H1313" s="2" t="s">
        <v>13</v>
      </c>
      <c r="I1313" s="2" t="s">
        <v>38</v>
      </c>
      <c r="J1313" s="2" t="s">
        <v>14</v>
      </c>
      <c r="K1313" s="2" t="s">
        <v>11</v>
      </c>
      <c r="M1313" s="2" t="s">
        <v>1008</v>
      </c>
    </row>
    <row r="1314" spans="1:13" x14ac:dyDescent="0.35">
      <c r="A1314" s="2" t="s">
        <v>153</v>
      </c>
      <c r="B1314" s="2" t="s">
        <v>159</v>
      </c>
      <c r="C1314" s="2" t="s">
        <v>19</v>
      </c>
      <c r="D1314" s="2" t="s">
        <v>16</v>
      </c>
      <c r="E1314">
        <v>250</v>
      </c>
      <c r="F1314" s="2" t="s">
        <v>10</v>
      </c>
      <c r="G1314" s="2" t="s">
        <v>12</v>
      </c>
      <c r="H1314" s="2" t="s">
        <v>13</v>
      </c>
      <c r="I1314" s="2" t="s">
        <v>38</v>
      </c>
      <c r="J1314" s="2" t="s">
        <v>1116</v>
      </c>
      <c r="K1314" s="2" t="s">
        <v>11</v>
      </c>
    </row>
    <row r="1315" spans="1:13" x14ac:dyDescent="0.35">
      <c r="A1315" s="2" t="s">
        <v>360</v>
      </c>
      <c r="B1315" s="2" t="s">
        <v>364</v>
      </c>
      <c r="C1315" s="2" t="s">
        <v>50</v>
      </c>
      <c r="D1315" s="2" t="s">
        <v>16</v>
      </c>
      <c r="E1315">
        <v>544</v>
      </c>
      <c r="F1315" s="2" t="s">
        <v>11</v>
      </c>
      <c r="G1315" s="2" t="s">
        <v>19</v>
      </c>
      <c r="H1315" s="2" t="s">
        <v>13</v>
      </c>
      <c r="I1315" s="2" t="s">
        <v>18</v>
      </c>
      <c r="J1315" s="2" t="s">
        <v>14</v>
      </c>
      <c r="K1315" s="2" t="s">
        <v>11</v>
      </c>
    </row>
    <row r="1316" spans="1:13" x14ac:dyDescent="0.35">
      <c r="A1316" s="2" t="s">
        <v>360</v>
      </c>
      <c r="B1316" s="2" t="s">
        <v>364</v>
      </c>
      <c r="C1316" s="2" t="s">
        <v>82</v>
      </c>
      <c r="D1316" s="2" t="s">
        <v>16</v>
      </c>
      <c r="E1316">
        <v>319</v>
      </c>
      <c r="F1316" s="2" t="s">
        <v>10</v>
      </c>
      <c r="G1316" s="2" t="s">
        <v>13</v>
      </c>
      <c r="H1316" s="2" t="s">
        <v>13</v>
      </c>
      <c r="I1316" s="2" t="s">
        <v>38</v>
      </c>
      <c r="J1316" s="2" t="s">
        <v>14</v>
      </c>
      <c r="K1316" s="2" t="s">
        <v>11</v>
      </c>
    </row>
    <row r="1317" spans="1:13" x14ac:dyDescent="0.35">
      <c r="A1317" s="2" t="s">
        <v>360</v>
      </c>
      <c r="B1317" s="2" t="s">
        <v>364</v>
      </c>
      <c r="C1317" s="2" t="s">
        <v>81</v>
      </c>
      <c r="D1317" s="2" t="s">
        <v>16</v>
      </c>
      <c r="E1317">
        <v>262</v>
      </c>
      <c r="F1317" s="2" t="s">
        <v>11</v>
      </c>
      <c r="G1317" s="2" t="s">
        <v>13</v>
      </c>
      <c r="H1317" s="2" t="s">
        <v>13</v>
      </c>
      <c r="I1317" s="2" t="s">
        <v>38</v>
      </c>
      <c r="J1317" s="2" t="s">
        <v>14</v>
      </c>
      <c r="K1317" s="2" t="s">
        <v>11</v>
      </c>
    </row>
    <row r="1318" spans="1:13" x14ac:dyDescent="0.35">
      <c r="A1318" s="2" t="s">
        <v>360</v>
      </c>
      <c r="B1318" s="2" t="s">
        <v>364</v>
      </c>
      <c r="C1318" s="2" t="s">
        <v>78</v>
      </c>
      <c r="D1318" s="2" t="s">
        <v>16</v>
      </c>
      <c r="E1318">
        <v>75</v>
      </c>
      <c r="F1318" s="2" t="s">
        <v>11</v>
      </c>
      <c r="G1318" s="2" t="s">
        <v>13</v>
      </c>
      <c r="H1318" s="2" t="s">
        <v>13</v>
      </c>
      <c r="I1318" s="2" t="s">
        <v>38</v>
      </c>
      <c r="J1318" s="2" t="s">
        <v>14</v>
      </c>
      <c r="K1318" s="2" t="s">
        <v>11</v>
      </c>
    </row>
    <row r="1319" spans="1:13" x14ac:dyDescent="0.35">
      <c r="A1319" s="2" t="s">
        <v>566</v>
      </c>
      <c r="B1319" s="2" t="s">
        <v>567</v>
      </c>
      <c r="C1319" s="2" t="s">
        <v>9</v>
      </c>
      <c r="D1319" s="2" t="s">
        <v>16</v>
      </c>
      <c r="E1319">
        <v>62</v>
      </c>
      <c r="F1319" s="2" t="s">
        <v>13</v>
      </c>
      <c r="G1319" s="2" t="s">
        <v>13</v>
      </c>
      <c r="H1319" s="2" t="s">
        <v>13</v>
      </c>
      <c r="I1319" s="2" t="s">
        <v>38</v>
      </c>
      <c r="J1319" s="2" t="s">
        <v>202</v>
      </c>
      <c r="K1319" s="2" t="s">
        <v>11</v>
      </c>
    </row>
    <row r="1320" spans="1:13" x14ac:dyDescent="0.35">
      <c r="A1320" s="2" t="s">
        <v>679</v>
      </c>
      <c r="B1320" s="2" t="s">
        <v>685</v>
      </c>
      <c r="C1320" s="2" t="s">
        <v>12</v>
      </c>
      <c r="D1320" s="2" t="s">
        <v>16</v>
      </c>
      <c r="E1320">
        <v>254</v>
      </c>
      <c r="F1320" s="2" t="s">
        <v>10</v>
      </c>
      <c r="G1320" s="2" t="s">
        <v>23</v>
      </c>
      <c r="H1320" s="2" t="s">
        <v>10</v>
      </c>
      <c r="I1320" s="2" t="s">
        <v>56</v>
      </c>
      <c r="J1320" s="2" t="s">
        <v>261</v>
      </c>
      <c r="K1320" s="2" t="s">
        <v>11</v>
      </c>
    </row>
    <row r="1321" spans="1:13" x14ac:dyDescent="0.35">
      <c r="A1321" s="2" t="s">
        <v>433</v>
      </c>
      <c r="B1321" s="2" t="s">
        <v>449</v>
      </c>
      <c r="C1321" s="2" t="s">
        <v>73</v>
      </c>
      <c r="D1321" s="2" t="s">
        <v>16</v>
      </c>
      <c r="E1321">
        <v>255</v>
      </c>
      <c r="F1321" s="2" t="s">
        <v>13</v>
      </c>
      <c r="G1321" s="2" t="s">
        <v>13</v>
      </c>
      <c r="H1321" s="2" t="s">
        <v>13</v>
      </c>
      <c r="I1321" s="2" t="s">
        <v>22</v>
      </c>
      <c r="J1321" s="2" t="s">
        <v>14</v>
      </c>
      <c r="K1321" s="2" t="s">
        <v>10</v>
      </c>
    </row>
    <row r="1322" spans="1:13" x14ac:dyDescent="0.35">
      <c r="A1322" s="2" t="s">
        <v>377</v>
      </c>
      <c r="B1322" s="2" t="s">
        <v>379</v>
      </c>
      <c r="C1322" s="2" t="s">
        <v>58</v>
      </c>
      <c r="D1322" s="2" t="s">
        <v>16</v>
      </c>
      <c r="E1322">
        <v>151</v>
      </c>
      <c r="F1322" s="2" t="s">
        <v>11</v>
      </c>
      <c r="G1322" s="2" t="s">
        <v>19</v>
      </c>
      <c r="H1322" s="2" t="s">
        <v>13</v>
      </c>
      <c r="I1322" s="2" t="s">
        <v>38</v>
      </c>
      <c r="J1322" s="2" t="s">
        <v>14</v>
      </c>
      <c r="K1322" s="2" t="s">
        <v>11</v>
      </c>
    </row>
    <row r="1323" spans="1:13" x14ac:dyDescent="0.35">
      <c r="A1323" s="2" t="s">
        <v>287</v>
      </c>
      <c r="B1323" s="2" t="s">
        <v>290</v>
      </c>
      <c r="C1323" s="2" t="s">
        <v>23</v>
      </c>
      <c r="D1323" s="2" t="s">
        <v>16</v>
      </c>
      <c r="E1323">
        <v>53</v>
      </c>
      <c r="F1323" s="2" t="s">
        <v>13</v>
      </c>
      <c r="G1323" s="2" t="s">
        <v>13</v>
      </c>
      <c r="H1323" s="2" t="s">
        <v>13</v>
      </c>
      <c r="I1323" s="2" t="s">
        <v>38</v>
      </c>
      <c r="J1323" s="2" t="s">
        <v>14</v>
      </c>
      <c r="K1323" s="2" t="s">
        <v>11</v>
      </c>
    </row>
    <row r="1324" spans="1:13" x14ac:dyDescent="0.35">
      <c r="A1324" s="2" t="s">
        <v>306</v>
      </c>
      <c r="B1324" s="2" t="s">
        <v>1014</v>
      </c>
      <c r="C1324" s="2" t="s">
        <v>139</v>
      </c>
      <c r="D1324" s="2" t="s">
        <v>16</v>
      </c>
      <c r="E1324">
        <v>209</v>
      </c>
      <c r="F1324" s="2" t="s">
        <v>13</v>
      </c>
      <c r="G1324" s="2" t="s">
        <v>13</v>
      </c>
      <c r="H1324" s="2" t="s">
        <v>13</v>
      </c>
      <c r="I1324" s="2" t="s">
        <v>38</v>
      </c>
      <c r="J1324" s="2" t="s">
        <v>14</v>
      </c>
      <c r="K1324" s="2" t="s">
        <v>11</v>
      </c>
    </row>
    <row r="1325" spans="1:13" x14ac:dyDescent="0.35">
      <c r="A1325" s="2" t="s">
        <v>306</v>
      </c>
      <c r="B1325" s="2" t="s">
        <v>1014</v>
      </c>
      <c r="C1325" s="2" t="s">
        <v>480</v>
      </c>
      <c r="D1325" s="2" t="s">
        <v>16</v>
      </c>
      <c r="E1325">
        <v>49</v>
      </c>
      <c r="F1325" s="2" t="s">
        <v>13</v>
      </c>
      <c r="G1325" s="2" t="s">
        <v>13</v>
      </c>
      <c r="H1325" s="2" t="s">
        <v>13</v>
      </c>
      <c r="I1325" s="2" t="s">
        <v>38</v>
      </c>
      <c r="J1325" s="2" t="s">
        <v>14</v>
      </c>
      <c r="K1325" s="2" t="s">
        <v>11</v>
      </c>
    </row>
    <row r="1326" spans="1:13" x14ac:dyDescent="0.35">
      <c r="A1326" s="2" t="s">
        <v>306</v>
      </c>
      <c r="B1326" s="2" t="s">
        <v>1014</v>
      </c>
      <c r="C1326" s="2" t="s">
        <v>308</v>
      </c>
      <c r="D1326" s="2" t="s">
        <v>16</v>
      </c>
      <c r="E1326">
        <v>114</v>
      </c>
      <c r="F1326" s="2" t="s">
        <v>10</v>
      </c>
      <c r="G1326" s="2" t="s">
        <v>23</v>
      </c>
      <c r="H1326" s="2" t="s">
        <v>13</v>
      </c>
      <c r="I1326" s="2" t="s">
        <v>18</v>
      </c>
      <c r="J1326" s="2" t="s">
        <v>14</v>
      </c>
      <c r="K1326" s="2" t="s">
        <v>11</v>
      </c>
    </row>
    <row r="1327" spans="1:13" x14ac:dyDescent="0.35">
      <c r="A1327" s="2" t="s">
        <v>306</v>
      </c>
      <c r="B1327" s="2" t="s">
        <v>1014</v>
      </c>
      <c r="C1327" s="2" t="s">
        <v>307</v>
      </c>
      <c r="D1327" s="2" t="s">
        <v>16</v>
      </c>
      <c r="E1327">
        <v>164</v>
      </c>
      <c r="F1327" s="2" t="s">
        <v>11</v>
      </c>
      <c r="G1327" s="2" t="s">
        <v>23</v>
      </c>
      <c r="H1327" s="2" t="s">
        <v>13</v>
      </c>
      <c r="I1327" s="2" t="s">
        <v>18</v>
      </c>
      <c r="J1327" s="2" t="s">
        <v>14</v>
      </c>
      <c r="K1327" s="2" t="s">
        <v>11</v>
      </c>
    </row>
    <row r="1328" spans="1:13" x14ac:dyDescent="0.35">
      <c r="A1328" s="2" t="s">
        <v>306</v>
      </c>
      <c r="B1328" s="2" t="s">
        <v>1014</v>
      </c>
      <c r="C1328" s="2" t="s">
        <v>96</v>
      </c>
      <c r="D1328" s="2" t="s">
        <v>16</v>
      </c>
      <c r="E1328">
        <v>121</v>
      </c>
      <c r="F1328" s="2" t="s">
        <v>10</v>
      </c>
      <c r="G1328" s="2" t="s">
        <v>23</v>
      </c>
      <c r="H1328" s="2" t="s">
        <v>13</v>
      </c>
      <c r="I1328" s="2" t="s">
        <v>18</v>
      </c>
      <c r="J1328" s="2" t="s">
        <v>14</v>
      </c>
      <c r="K1328" s="2" t="s">
        <v>11</v>
      </c>
    </row>
    <row r="1329" spans="1:13" x14ac:dyDescent="0.35">
      <c r="A1329" s="2" t="s">
        <v>306</v>
      </c>
      <c r="B1329" s="2" t="s">
        <v>1014</v>
      </c>
      <c r="C1329" s="2" t="s">
        <v>95</v>
      </c>
      <c r="D1329" s="2" t="s">
        <v>16</v>
      </c>
      <c r="E1329">
        <v>121</v>
      </c>
      <c r="F1329" s="2" t="s">
        <v>10</v>
      </c>
      <c r="G1329" s="2" t="s">
        <v>23</v>
      </c>
      <c r="H1329" s="2" t="s">
        <v>13</v>
      </c>
      <c r="I1329" s="2" t="s">
        <v>18</v>
      </c>
      <c r="J1329" s="2" t="s">
        <v>14</v>
      </c>
      <c r="K1329" s="2" t="s">
        <v>11</v>
      </c>
    </row>
    <row r="1330" spans="1:13" x14ac:dyDescent="0.35">
      <c r="A1330" s="2" t="s">
        <v>292</v>
      </c>
      <c r="B1330" s="2" t="s">
        <v>1014</v>
      </c>
      <c r="C1330" s="2" t="s">
        <v>91</v>
      </c>
      <c r="D1330" s="2" t="s">
        <v>16</v>
      </c>
      <c r="E1330">
        <v>128</v>
      </c>
      <c r="F1330" s="2" t="s">
        <v>13</v>
      </c>
      <c r="G1330" s="2" t="s">
        <v>23</v>
      </c>
      <c r="H1330" s="2" t="s">
        <v>10</v>
      </c>
      <c r="I1330" s="2" t="s">
        <v>38</v>
      </c>
      <c r="J1330" s="2" t="s">
        <v>14</v>
      </c>
      <c r="K1330" s="2" t="s">
        <v>11</v>
      </c>
    </row>
    <row r="1331" spans="1:13" x14ac:dyDescent="0.35">
      <c r="A1331" s="2" t="s">
        <v>292</v>
      </c>
      <c r="B1331" s="2" t="s">
        <v>1014</v>
      </c>
      <c r="C1331" s="2" t="s">
        <v>89</v>
      </c>
      <c r="D1331" s="2" t="s">
        <v>16</v>
      </c>
      <c r="E1331">
        <v>129</v>
      </c>
      <c r="F1331" s="2" t="s">
        <v>13</v>
      </c>
      <c r="G1331" s="2" t="s">
        <v>23</v>
      </c>
      <c r="H1331" s="2" t="s">
        <v>10</v>
      </c>
      <c r="I1331" s="2" t="s">
        <v>38</v>
      </c>
      <c r="J1331" s="2" t="s">
        <v>14</v>
      </c>
      <c r="K1331" s="2" t="s">
        <v>11</v>
      </c>
    </row>
    <row r="1332" spans="1:13" x14ac:dyDescent="0.35">
      <c r="A1332" s="2" t="s">
        <v>292</v>
      </c>
      <c r="B1332" s="2" t="s">
        <v>1014</v>
      </c>
      <c r="C1332" s="2" t="s">
        <v>328</v>
      </c>
      <c r="D1332" s="2" t="s">
        <v>16</v>
      </c>
      <c r="E1332">
        <v>167</v>
      </c>
      <c r="F1332" s="2" t="s">
        <v>13</v>
      </c>
      <c r="G1332" s="2" t="s">
        <v>23</v>
      </c>
      <c r="H1332" s="2" t="s">
        <v>10</v>
      </c>
      <c r="I1332" s="2" t="s">
        <v>38</v>
      </c>
      <c r="J1332" s="2" t="s">
        <v>14</v>
      </c>
      <c r="K1332" s="2" t="s">
        <v>11</v>
      </c>
    </row>
    <row r="1333" spans="1:13" x14ac:dyDescent="0.35">
      <c r="A1333" s="2" t="s">
        <v>784</v>
      </c>
      <c r="B1333" s="2" t="s">
        <v>786</v>
      </c>
      <c r="C1333" s="2" t="s">
        <v>9</v>
      </c>
      <c r="D1333" s="2" t="s">
        <v>16</v>
      </c>
      <c r="E1333">
        <v>249</v>
      </c>
      <c r="F1333" s="2" t="s">
        <v>10</v>
      </c>
      <c r="G1333" s="2" t="s">
        <v>13</v>
      </c>
      <c r="H1333" s="2" t="s">
        <v>13</v>
      </c>
      <c r="I1333" s="2" t="s">
        <v>38</v>
      </c>
      <c r="J1333" s="2" t="s">
        <v>1771</v>
      </c>
      <c r="K1333" s="2" t="s">
        <v>11</v>
      </c>
    </row>
    <row r="1334" spans="1:13" x14ac:dyDescent="0.35">
      <c r="A1334" s="2" t="s">
        <v>784</v>
      </c>
      <c r="B1334" s="2" t="s">
        <v>786</v>
      </c>
      <c r="C1334" s="2" t="s">
        <v>217</v>
      </c>
      <c r="D1334" s="2" t="s">
        <v>16</v>
      </c>
      <c r="E1334">
        <v>199</v>
      </c>
      <c r="F1334" s="2" t="s">
        <v>10</v>
      </c>
      <c r="G1334" s="2" t="s">
        <v>13</v>
      </c>
      <c r="H1334" s="2" t="s">
        <v>13</v>
      </c>
      <c r="I1334" s="2" t="s">
        <v>38</v>
      </c>
      <c r="J1334" s="2" t="s">
        <v>1771</v>
      </c>
      <c r="K1334" s="2" t="s">
        <v>11</v>
      </c>
    </row>
    <row r="1335" spans="1:13" x14ac:dyDescent="0.35">
      <c r="A1335" s="2" t="s">
        <v>310</v>
      </c>
      <c r="B1335" s="2" t="s">
        <v>314</v>
      </c>
      <c r="C1335" s="2" t="s">
        <v>23</v>
      </c>
      <c r="D1335" s="2" t="s">
        <v>16</v>
      </c>
      <c r="E1335">
        <v>109</v>
      </c>
      <c r="F1335" s="2" t="s">
        <v>13</v>
      </c>
      <c r="G1335" s="2" t="s">
        <v>13</v>
      </c>
      <c r="H1335" s="2" t="s">
        <v>13</v>
      </c>
      <c r="I1335" s="2" t="s">
        <v>38</v>
      </c>
      <c r="J1335" s="2" t="s">
        <v>14</v>
      </c>
      <c r="K1335" s="2" t="s">
        <v>11</v>
      </c>
    </row>
    <row r="1336" spans="1:13" x14ac:dyDescent="0.35">
      <c r="A1336" s="2" t="s">
        <v>399</v>
      </c>
      <c r="B1336" s="2" t="s">
        <v>404</v>
      </c>
      <c r="C1336" s="2" t="s">
        <v>274</v>
      </c>
      <c r="D1336" s="2" t="s">
        <v>16</v>
      </c>
      <c r="E1336">
        <v>155</v>
      </c>
      <c r="F1336" s="2" t="s">
        <v>13</v>
      </c>
      <c r="G1336" s="2" t="s">
        <v>13</v>
      </c>
      <c r="H1336" s="2" t="s">
        <v>13</v>
      </c>
      <c r="I1336" s="2" t="s">
        <v>38</v>
      </c>
      <c r="J1336" s="2" t="s">
        <v>1116</v>
      </c>
      <c r="K1336" s="2" t="s">
        <v>11</v>
      </c>
    </row>
    <row r="1337" spans="1:13" x14ac:dyDescent="0.35">
      <c r="A1337" s="2" t="s">
        <v>310</v>
      </c>
      <c r="B1337" s="2" t="s">
        <v>321</v>
      </c>
      <c r="C1337" s="2" t="s">
        <v>23</v>
      </c>
      <c r="D1337" s="2" t="s">
        <v>16</v>
      </c>
      <c r="E1337">
        <v>204</v>
      </c>
      <c r="F1337" s="2" t="s">
        <v>10</v>
      </c>
      <c r="G1337" s="2" t="s">
        <v>23</v>
      </c>
      <c r="H1337" s="2" t="s">
        <v>13</v>
      </c>
      <c r="I1337" s="2" t="s">
        <v>18</v>
      </c>
      <c r="J1337" s="2" t="s">
        <v>14</v>
      </c>
      <c r="K1337" s="2" t="s">
        <v>11</v>
      </c>
    </row>
    <row r="1338" spans="1:13" x14ac:dyDescent="0.35">
      <c r="A1338" s="2" t="s">
        <v>433</v>
      </c>
      <c r="B1338" s="2" t="s">
        <v>447</v>
      </c>
      <c r="C1338" s="2" t="s">
        <v>9</v>
      </c>
      <c r="D1338" s="2" t="s">
        <v>16</v>
      </c>
      <c r="E1338">
        <v>261</v>
      </c>
      <c r="F1338" s="2" t="s">
        <v>10</v>
      </c>
      <c r="G1338" s="2" t="s">
        <v>12</v>
      </c>
      <c r="H1338" s="2" t="s">
        <v>13</v>
      </c>
      <c r="I1338" s="2" t="s">
        <v>56</v>
      </c>
      <c r="J1338" s="2" t="s">
        <v>1116</v>
      </c>
      <c r="K1338" s="2" t="s">
        <v>11</v>
      </c>
    </row>
    <row r="1339" spans="1:13" x14ac:dyDescent="0.35">
      <c r="A1339" s="2" t="s">
        <v>963</v>
      </c>
      <c r="B1339" s="2" t="s">
        <v>964</v>
      </c>
      <c r="C1339" s="2" t="s">
        <v>1662</v>
      </c>
      <c r="D1339" s="2" t="s">
        <v>16</v>
      </c>
      <c r="E1339">
        <v>138</v>
      </c>
      <c r="F1339" s="2" t="s">
        <v>13</v>
      </c>
      <c r="G1339" s="2" t="s">
        <v>13</v>
      </c>
      <c r="H1339" s="2" t="s">
        <v>13</v>
      </c>
      <c r="I1339" s="2" t="s">
        <v>38</v>
      </c>
      <c r="J1339" s="2" t="s">
        <v>145</v>
      </c>
      <c r="K1339" s="2" t="s">
        <v>11</v>
      </c>
    </row>
    <row r="1340" spans="1:13" x14ac:dyDescent="0.35">
      <c r="A1340" s="2" t="s">
        <v>740</v>
      </c>
      <c r="B1340" s="2" t="s">
        <v>745</v>
      </c>
      <c r="C1340" s="2" t="s">
        <v>9</v>
      </c>
      <c r="D1340" s="2" t="s">
        <v>16</v>
      </c>
      <c r="E1340">
        <v>47</v>
      </c>
      <c r="F1340" s="2" t="s">
        <v>11</v>
      </c>
      <c r="G1340" s="2" t="s">
        <v>19</v>
      </c>
      <c r="H1340" s="2" t="s">
        <v>10</v>
      </c>
      <c r="I1340" s="2" t="s">
        <v>38</v>
      </c>
      <c r="J1340" s="2" t="s">
        <v>14</v>
      </c>
      <c r="K1340" s="2" t="s">
        <v>11</v>
      </c>
    </row>
    <row r="1341" spans="1:13" x14ac:dyDescent="0.35">
      <c r="A1341" s="2" t="s">
        <v>740</v>
      </c>
      <c r="B1341" s="2" t="s">
        <v>745</v>
      </c>
      <c r="C1341" s="2" t="s">
        <v>9</v>
      </c>
      <c r="D1341" s="2" t="s">
        <v>16</v>
      </c>
      <c r="E1341">
        <v>302</v>
      </c>
      <c r="F1341" s="2" t="s">
        <v>11</v>
      </c>
      <c r="G1341" s="2" t="s">
        <v>19</v>
      </c>
      <c r="H1341" s="2" t="s">
        <v>10</v>
      </c>
      <c r="I1341" s="2" t="s">
        <v>18</v>
      </c>
      <c r="J1341" s="2" t="s">
        <v>14</v>
      </c>
      <c r="K1341" s="2" t="s">
        <v>11</v>
      </c>
    </row>
    <row r="1342" spans="1:13" x14ac:dyDescent="0.35">
      <c r="A1342" s="2" t="s">
        <v>740</v>
      </c>
      <c r="B1342" s="2" t="s">
        <v>745</v>
      </c>
      <c r="C1342" s="2" t="s">
        <v>9</v>
      </c>
      <c r="D1342" s="2" t="s">
        <v>16</v>
      </c>
      <c r="E1342">
        <v>311</v>
      </c>
      <c r="F1342" s="2" t="s">
        <v>10</v>
      </c>
      <c r="G1342" s="2" t="s">
        <v>19</v>
      </c>
      <c r="H1342" s="2" t="s">
        <v>10</v>
      </c>
      <c r="I1342" s="2" t="s">
        <v>18</v>
      </c>
      <c r="J1342" s="2" t="s">
        <v>14</v>
      </c>
      <c r="K1342" s="2" t="s">
        <v>11</v>
      </c>
    </row>
    <row r="1343" spans="1:13" x14ac:dyDescent="0.35">
      <c r="A1343" s="2" t="s">
        <v>740</v>
      </c>
      <c r="B1343" s="2" t="s">
        <v>745</v>
      </c>
      <c r="C1343" s="2" t="s">
        <v>496</v>
      </c>
      <c r="D1343" s="2" t="s">
        <v>16</v>
      </c>
      <c r="E1343">
        <v>164</v>
      </c>
      <c r="F1343" s="2" t="s">
        <v>10</v>
      </c>
      <c r="G1343" s="2" t="s">
        <v>19</v>
      </c>
      <c r="H1343" s="2" t="s">
        <v>11</v>
      </c>
      <c r="I1343" s="2" t="s">
        <v>18</v>
      </c>
      <c r="J1343" s="2" t="s">
        <v>14</v>
      </c>
      <c r="K1343" s="2" t="s">
        <v>11</v>
      </c>
      <c r="M1343" s="2" t="s">
        <v>1796</v>
      </c>
    </row>
    <row r="1344" spans="1:13" x14ac:dyDescent="0.35">
      <c r="A1344" s="2" t="s">
        <v>389</v>
      </c>
      <c r="B1344" s="2" t="s">
        <v>392</v>
      </c>
      <c r="C1344" s="2" t="s">
        <v>71</v>
      </c>
      <c r="D1344" s="2" t="s">
        <v>16</v>
      </c>
      <c r="E1344">
        <v>175</v>
      </c>
      <c r="F1344" s="2" t="s">
        <v>10</v>
      </c>
      <c r="G1344" s="2" t="s">
        <v>13</v>
      </c>
      <c r="H1344" s="2" t="s">
        <v>13</v>
      </c>
      <c r="I1344" s="2" t="s">
        <v>38</v>
      </c>
      <c r="J1344" s="2" t="s">
        <v>14</v>
      </c>
      <c r="K1344" s="2" t="s">
        <v>10</v>
      </c>
    </row>
    <row r="1345" spans="1:11" x14ac:dyDescent="0.35">
      <c r="A1345" s="2" t="s">
        <v>664</v>
      </c>
      <c r="B1345" s="2" t="s">
        <v>665</v>
      </c>
      <c r="C1345" s="2" t="s">
        <v>139</v>
      </c>
      <c r="D1345" s="2" t="s">
        <v>16</v>
      </c>
      <c r="E1345">
        <v>171</v>
      </c>
      <c r="F1345" s="2" t="s">
        <v>13</v>
      </c>
      <c r="G1345" s="2" t="s">
        <v>23</v>
      </c>
      <c r="H1345" s="2" t="s">
        <v>13</v>
      </c>
      <c r="I1345" s="2" t="s">
        <v>18</v>
      </c>
      <c r="J1345" s="2" t="s">
        <v>14</v>
      </c>
      <c r="K1345" s="2" t="s">
        <v>11</v>
      </c>
    </row>
    <row r="1346" spans="1:11" x14ac:dyDescent="0.35">
      <c r="A1346" s="2" t="s">
        <v>664</v>
      </c>
      <c r="B1346" s="2" t="s">
        <v>665</v>
      </c>
      <c r="C1346" s="2" t="s">
        <v>139</v>
      </c>
      <c r="D1346" s="2" t="s">
        <v>16</v>
      </c>
      <c r="E1346">
        <v>413</v>
      </c>
      <c r="F1346" s="2" t="s">
        <v>10</v>
      </c>
      <c r="G1346" s="2" t="s">
        <v>23</v>
      </c>
      <c r="H1346" s="2" t="s">
        <v>13</v>
      </c>
      <c r="I1346" s="2" t="s">
        <v>18</v>
      </c>
      <c r="J1346" s="2" t="s">
        <v>14</v>
      </c>
      <c r="K1346" s="2" t="s">
        <v>11</v>
      </c>
    </row>
    <row r="1347" spans="1:11" x14ac:dyDescent="0.35">
      <c r="A1347" s="2" t="s">
        <v>664</v>
      </c>
      <c r="B1347" s="2" t="s">
        <v>665</v>
      </c>
      <c r="C1347" s="2" t="s">
        <v>250</v>
      </c>
      <c r="D1347" s="2" t="s">
        <v>16</v>
      </c>
      <c r="E1347">
        <v>520</v>
      </c>
      <c r="F1347" s="2" t="s">
        <v>13</v>
      </c>
      <c r="G1347" s="2" t="s">
        <v>23</v>
      </c>
      <c r="H1347" s="2" t="s">
        <v>13</v>
      </c>
      <c r="I1347" s="2" t="s">
        <v>18</v>
      </c>
      <c r="J1347" s="2" t="s">
        <v>14</v>
      </c>
      <c r="K1347" s="2" t="s">
        <v>11</v>
      </c>
    </row>
    <row r="1348" spans="1:11" x14ac:dyDescent="0.35">
      <c r="A1348" s="2" t="s">
        <v>664</v>
      </c>
      <c r="B1348" s="2" t="s">
        <v>665</v>
      </c>
      <c r="C1348" s="2" t="s">
        <v>140</v>
      </c>
      <c r="D1348" s="2" t="s">
        <v>16</v>
      </c>
      <c r="E1348">
        <v>461</v>
      </c>
      <c r="F1348" s="2" t="s">
        <v>13</v>
      </c>
      <c r="G1348" s="2" t="s">
        <v>23</v>
      </c>
      <c r="H1348" s="2" t="s">
        <v>13</v>
      </c>
      <c r="I1348" s="2" t="s">
        <v>18</v>
      </c>
      <c r="J1348" s="2" t="s">
        <v>14</v>
      </c>
      <c r="K1348" s="2" t="s">
        <v>11</v>
      </c>
    </row>
    <row r="1349" spans="1:11" x14ac:dyDescent="0.35">
      <c r="A1349" s="2" t="s">
        <v>664</v>
      </c>
      <c r="B1349" s="2" t="s">
        <v>665</v>
      </c>
      <c r="C1349" s="2" t="s">
        <v>141</v>
      </c>
      <c r="D1349" s="2" t="s">
        <v>16</v>
      </c>
      <c r="E1349">
        <v>461</v>
      </c>
      <c r="F1349" s="2" t="s">
        <v>13</v>
      </c>
      <c r="G1349" s="2" t="s">
        <v>23</v>
      </c>
      <c r="H1349" s="2" t="s">
        <v>13</v>
      </c>
      <c r="I1349" s="2" t="s">
        <v>18</v>
      </c>
      <c r="J1349" s="2" t="s">
        <v>14</v>
      </c>
      <c r="K1349" s="2" t="s">
        <v>11</v>
      </c>
    </row>
    <row r="1350" spans="1:11" x14ac:dyDescent="0.35">
      <c r="A1350" s="2" t="s">
        <v>664</v>
      </c>
      <c r="B1350" s="2" t="s">
        <v>665</v>
      </c>
      <c r="C1350" s="2" t="s">
        <v>482</v>
      </c>
      <c r="D1350" s="2" t="s">
        <v>16</v>
      </c>
      <c r="E1350">
        <v>154</v>
      </c>
      <c r="F1350" s="2" t="s">
        <v>13</v>
      </c>
      <c r="G1350" s="2" t="s">
        <v>13</v>
      </c>
      <c r="H1350" s="2" t="s">
        <v>13</v>
      </c>
      <c r="I1350" s="2" t="s">
        <v>38</v>
      </c>
      <c r="J1350" s="2" t="s">
        <v>1116</v>
      </c>
      <c r="K1350" s="2" t="s">
        <v>11</v>
      </c>
    </row>
    <row r="1351" spans="1:11" x14ac:dyDescent="0.35">
      <c r="A1351" s="2" t="s">
        <v>664</v>
      </c>
      <c r="B1351" s="2" t="s">
        <v>665</v>
      </c>
      <c r="C1351" s="2" t="s">
        <v>479</v>
      </c>
      <c r="D1351" s="2" t="s">
        <v>16</v>
      </c>
      <c r="E1351">
        <v>149</v>
      </c>
      <c r="F1351" s="2" t="s">
        <v>13</v>
      </c>
      <c r="G1351" s="2" t="s">
        <v>13</v>
      </c>
      <c r="H1351" s="2" t="s">
        <v>13</v>
      </c>
      <c r="I1351" s="2" t="s">
        <v>38</v>
      </c>
      <c r="J1351" s="2" t="s">
        <v>1116</v>
      </c>
      <c r="K1351" s="2" t="s">
        <v>11</v>
      </c>
    </row>
    <row r="1352" spans="1:11" x14ac:dyDescent="0.35">
      <c r="A1352" s="2" t="s">
        <v>664</v>
      </c>
      <c r="B1352" s="2" t="s">
        <v>665</v>
      </c>
      <c r="C1352" s="2" t="s">
        <v>666</v>
      </c>
      <c r="D1352" s="2" t="s">
        <v>16</v>
      </c>
      <c r="E1352">
        <v>88</v>
      </c>
      <c r="F1352" s="2" t="s">
        <v>13</v>
      </c>
      <c r="G1352" s="2" t="s">
        <v>23</v>
      </c>
      <c r="H1352" s="2" t="s">
        <v>13</v>
      </c>
      <c r="I1352" s="2" t="s">
        <v>56</v>
      </c>
      <c r="J1352" s="2" t="s">
        <v>1116</v>
      </c>
      <c r="K1352" s="2" t="s">
        <v>11</v>
      </c>
    </row>
    <row r="1353" spans="1:11" x14ac:dyDescent="0.35">
      <c r="A1353" s="2" t="s">
        <v>512</v>
      </c>
      <c r="B1353" s="2" t="s">
        <v>514</v>
      </c>
      <c r="C1353" s="2" t="s">
        <v>232</v>
      </c>
      <c r="D1353" s="2" t="s">
        <v>228</v>
      </c>
      <c r="E1353">
        <v>283</v>
      </c>
      <c r="F1353" s="2" t="s">
        <v>11</v>
      </c>
      <c r="G1353" s="2" t="s">
        <v>19</v>
      </c>
      <c r="H1353" s="2" t="s">
        <v>10</v>
      </c>
      <c r="I1353" s="2" t="s">
        <v>18</v>
      </c>
      <c r="J1353" s="2" t="s">
        <v>14</v>
      </c>
      <c r="K1353" s="2" t="s">
        <v>11</v>
      </c>
    </row>
    <row r="1354" spans="1:11" x14ac:dyDescent="0.35">
      <c r="A1354" s="2" t="s">
        <v>512</v>
      </c>
      <c r="B1354" s="2" t="s">
        <v>514</v>
      </c>
      <c r="C1354" s="2" t="s">
        <v>513</v>
      </c>
      <c r="D1354" s="2" t="s">
        <v>228</v>
      </c>
      <c r="E1354">
        <v>300</v>
      </c>
      <c r="F1354" s="2" t="s">
        <v>11</v>
      </c>
      <c r="G1354" s="2" t="s">
        <v>19</v>
      </c>
      <c r="H1354" s="2" t="s">
        <v>10</v>
      </c>
      <c r="I1354" s="2" t="s">
        <v>18</v>
      </c>
      <c r="J1354" s="2" t="s">
        <v>14</v>
      </c>
      <c r="K1354" s="2" t="s">
        <v>11</v>
      </c>
    </row>
    <row r="1355" spans="1:11" x14ac:dyDescent="0.35">
      <c r="A1355" s="2" t="s">
        <v>512</v>
      </c>
      <c r="B1355" s="2" t="s">
        <v>514</v>
      </c>
      <c r="C1355" s="2" t="s">
        <v>515</v>
      </c>
      <c r="D1355" s="2" t="s">
        <v>35</v>
      </c>
      <c r="E1355">
        <v>239</v>
      </c>
      <c r="F1355" s="2" t="s">
        <v>11</v>
      </c>
      <c r="G1355" s="2" t="s">
        <v>19</v>
      </c>
      <c r="H1355" s="2" t="s">
        <v>13</v>
      </c>
      <c r="I1355" s="2" t="s">
        <v>18</v>
      </c>
      <c r="J1355" s="2" t="s">
        <v>14</v>
      </c>
      <c r="K1355" s="2" t="s">
        <v>11</v>
      </c>
    </row>
    <row r="1356" spans="1:11" x14ac:dyDescent="0.35">
      <c r="A1356" s="2" t="s">
        <v>503</v>
      </c>
      <c r="B1356" s="2" t="s">
        <v>509</v>
      </c>
      <c r="C1356" s="2" t="s">
        <v>73</v>
      </c>
      <c r="D1356" s="2" t="s">
        <v>228</v>
      </c>
      <c r="E1356">
        <v>290</v>
      </c>
      <c r="F1356" s="2" t="s">
        <v>13</v>
      </c>
      <c r="G1356" s="2" t="s">
        <v>12</v>
      </c>
      <c r="H1356" s="2" t="s">
        <v>13</v>
      </c>
      <c r="I1356" s="2" t="s">
        <v>18</v>
      </c>
      <c r="J1356" s="2" t="s">
        <v>14</v>
      </c>
      <c r="K1356" s="2" t="s">
        <v>11</v>
      </c>
    </row>
    <row r="1357" spans="1:11" x14ac:dyDescent="0.35">
      <c r="A1357" s="2" t="s">
        <v>503</v>
      </c>
      <c r="B1357" s="2" t="s">
        <v>509</v>
      </c>
      <c r="C1357" s="2" t="s">
        <v>81</v>
      </c>
      <c r="D1357" s="2" t="s">
        <v>16</v>
      </c>
      <c r="E1357">
        <v>314</v>
      </c>
      <c r="F1357" s="2" t="s">
        <v>10</v>
      </c>
      <c r="G1357" s="2" t="s">
        <v>23</v>
      </c>
      <c r="H1357" s="2" t="s">
        <v>13</v>
      </c>
      <c r="I1357" s="2" t="s">
        <v>18</v>
      </c>
      <c r="J1357" s="2" t="s">
        <v>401</v>
      </c>
      <c r="K1357" s="2" t="s">
        <v>11</v>
      </c>
    </row>
    <row r="1358" spans="1:11" x14ac:dyDescent="0.35">
      <c r="A1358" s="2" t="s">
        <v>503</v>
      </c>
      <c r="B1358" s="2" t="s">
        <v>509</v>
      </c>
      <c r="C1358" s="2" t="s">
        <v>80</v>
      </c>
      <c r="D1358" s="2" t="s">
        <v>16</v>
      </c>
      <c r="E1358">
        <v>277</v>
      </c>
      <c r="F1358" s="2" t="s">
        <v>10</v>
      </c>
      <c r="G1358" s="2" t="s">
        <v>23</v>
      </c>
      <c r="H1358" s="2" t="s">
        <v>13</v>
      </c>
      <c r="I1358" s="2" t="s">
        <v>18</v>
      </c>
      <c r="J1358" s="2" t="s">
        <v>401</v>
      </c>
      <c r="K1358" s="2" t="s">
        <v>11</v>
      </c>
    </row>
    <row r="1359" spans="1:11" x14ac:dyDescent="0.35">
      <c r="A1359" s="2" t="s">
        <v>503</v>
      </c>
      <c r="B1359" s="2" t="s">
        <v>509</v>
      </c>
      <c r="C1359" s="2" t="s">
        <v>78</v>
      </c>
      <c r="D1359" s="2" t="s">
        <v>16</v>
      </c>
      <c r="E1359">
        <v>222</v>
      </c>
      <c r="F1359" s="2" t="s">
        <v>10</v>
      </c>
      <c r="G1359" s="2" t="s">
        <v>23</v>
      </c>
      <c r="H1359" s="2" t="s">
        <v>13</v>
      </c>
      <c r="I1359" s="2" t="s">
        <v>18</v>
      </c>
      <c r="J1359" s="2" t="s">
        <v>401</v>
      </c>
      <c r="K1359" s="2" t="s">
        <v>11</v>
      </c>
    </row>
    <row r="1360" spans="1:11" x14ac:dyDescent="0.35">
      <c r="A1360" s="2" t="s">
        <v>503</v>
      </c>
      <c r="B1360" s="2" t="s">
        <v>509</v>
      </c>
      <c r="C1360" s="2" t="s">
        <v>185</v>
      </c>
      <c r="D1360" s="2" t="s">
        <v>16</v>
      </c>
      <c r="E1360">
        <v>156</v>
      </c>
      <c r="F1360" s="2" t="s">
        <v>10</v>
      </c>
      <c r="G1360" s="2" t="s">
        <v>23</v>
      </c>
      <c r="H1360" s="2" t="s">
        <v>13</v>
      </c>
      <c r="I1360" s="2" t="s">
        <v>18</v>
      </c>
      <c r="J1360" s="2" t="s">
        <v>401</v>
      </c>
      <c r="K1360" s="2" t="s">
        <v>11</v>
      </c>
    </row>
    <row r="1361" spans="1:11" x14ac:dyDescent="0.35">
      <c r="A1361" s="2" t="s">
        <v>503</v>
      </c>
      <c r="B1361" s="2" t="s">
        <v>509</v>
      </c>
      <c r="C1361" s="2" t="s">
        <v>34</v>
      </c>
      <c r="D1361" s="2" t="s">
        <v>16</v>
      </c>
      <c r="E1361">
        <v>128</v>
      </c>
      <c r="F1361" s="2" t="s">
        <v>10</v>
      </c>
      <c r="G1361" s="2" t="s">
        <v>23</v>
      </c>
      <c r="H1361" s="2" t="s">
        <v>13</v>
      </c>
      <c r="I1361" s="2" t="s">
        <v>18</v>
      </c>
      <c r="J1361" s="2" t="s">
        <v>401</v>
      </c>
      <c r="K1361" s="2" t="s">
        <v>11</v>
      </c>
    </row>
    <row r="1362" spans="1:11" x14ac:dyDescent="0.35">
      <c r="A1362" s="2" t="s">
        <v>538</v>
      </c>
      <c r="B1362" s="2" t="s">
        <v>541</v>
      </c>
      <c r="C1362" s="2" t="s">
        <v>540</v>
      </c>
      <c r="D1362" s="2" t="s">
        <v>16</v>
      </c>
      <c r="E1362">
        <v>241</v>
      </c>
      <c r="F1362" s="2" t="s">
        <v>13</v>
      </c>
      <c r="G1362" s="2" t="s">
        <v>13</v>
      </c>
      <c r="H1362" s="2" t="s">
        <v>13</v>
      </c>
      <c r="I1362" s="2" t="s">
        <v>38</v>
      </c>
      <c r="J1362" s="2" t="s">
        <v>14</v>
      </c>
      <c r="K1362" s="2" t="s">
        <v>11</v>
      </c>
    </row>
    <row r="1363" spans="1:11" x14ac:dyDescent="0.35">
      <c r="A1363" s="2" t="s">
        <v>898</v>
      </c>
      <c r="B1363" s="2" t="s">
        <v>900</v>
      </c>
      <c r="C1363" s="2" t="s">
        <v>12</v>
      </c>
      <c r="D1363" s="2" t="s">
        <v>16</v>
      </c>
      <c r="E1363">
        <v>247</v>
      </c>
      <c r="F1363" s="2" t="s">
        <v>10</v>
      </c>
      <c r="G1363" s="2" t="s">
        <v>13</v>
      </c>
      <c r="H1363" s="2" t="s">
        <v>13</v>
      </c>
      <c r="I1363" s="2" t="s">
        <v>38</v>
      </c>
      <c r="J1363" s="2" t="s">
        <v>14</v>
      </c>
      <c r="K1363" s="2" t="s">
        <v>11</v>
      </c>
    </row>
    <row r="1364" spans="1:11" x14ac:dyDescent="0.35">
      <c r="A1364" s="2" t="s">
        <v>898</v>
      </c>
      <c r="B1364" s="2" t="s">
        <v>900</v>
      </c>
      <c r="C1364" s="2" t="s">
        <v>695</v>
      </c>
      <c r="D1364" s="2" t="s">
        <v>16</v>
      </c>
      <c r="E1364">
        <v>371</v>
      </c>
      <c r="F1364" s="2" t="s">
        <v>10</v>
      </c>
      <c r="G1364" s="2" t="s">
        <v>13</v>
      </c>
      <c r="H1364" s="2" t="s">
        <v>13</v>
      </c>
      <c r="I1364" s="2" t="s">
        <v>38</v>
      </c>
      <c r="J1364" s="2" t="s">
        <v>14</v>
      </c>
      <c r="K1364" s="2" t="s">
        <v>11</v>
      </c>
    </row>
    <row r="1365" spans="1:11" x14ac:dyDescent="0.35">
      <c r="A1365" s="2" t="s">
        <v>992</v>
      </c>
      <c r="B1365" s="2" t="s">
        <v>994</v>
      </c>
      <c r="C1365" s="2" t="s">
        <v>9</v>
      </c>
      <c r="D1365" s="2" t="s">
        <v>16</v>
      </c>
      <c r="E1365">
        <v>296</v>
      </c>
      <c r="F1365" s="2" t="s">
        <v>10</v>
      </c>
      <c r="G1365" s="2" t="s">
        <v>13</v>
      </c>
      <c r="H1365" s="2" t="s">
        <v>13</v>
      </c>
      <c r="I1365" s="2" t="s">
        <v>38</v>
      </c>
      <c r="J1365" s="2" t="s">
        <v>14</v>
      </c>
      <c r="K1365" s="2" t="s">
        <v>11</v>
      </c>
    </row>
    <row r="1366" spans="1:11" x14ac:dyDescent="0.35">
      <c r="A1366" s="2" t="s">
        <v>992</v>
      </c>
      <c r="B1366" s="2" t="s">
        <v>994</v>
      </c>
      <c r="C1366" s="2" t="s">
        <v>73</v>
      </c>
      <c r="D1366" s="2" t="s">
        <v>16</v>
      </c>
      <c r="E1366">
        <v>256</v>
      </c>
      <c r="F1366" s="2" t="s">
        <v>10</v>
      </c>
      <c r="G1366" s="2" t="s">
        <v>13</v>
      </c>
      <c r="H1366" s="2" t="s">
        <v>13</v>
      </c>
      <c r="I1366" s="2" t="s">
        <v>38</v>
      </c>
      <c r="J1366" s="2" t="s">
        <v>14</v>
      </c>
      <c r="K1366" s="2" t="s">
        <v>11</v>
      </c>
    </row>
    <row r="1367" spans="1:11" x14ac:dyDescent="0.35">
      <c r="A1367" s="2" t="s">
        <v>992</v>
      </c>
      <c r="B1367" s="2" t="s">
        <v>994</v>
      </c>
      <c r="C1367" s="2" t="s">
        <v>54</v>
      </c>
      <c r="D1367" s="2" t="s">
        <v>16</v>
      </c>
      <c r="E1367">
        <v>100</v>
      </c>
      <c r="F1367" s="2" t="s">
        <v>10</v>
      </c>
      <c r="G1367" s="2" t="s">
        <v>13</v>
      </c>
      <c r="H1367" s="2" t="s">
        <v>13</v>
      </c>
      <c r="I1367" s="2" t="s">
        <v>38</v>
      </c>
      <c r="J1367" s="2" t="s">
        <v>14</v>
      </c>
      <c r="K1367" s="2" t="s">
        <v>11</v>
      </c>
    </row>
    <row r="1368" spans="1:11" x14ac:dyDescent="0.35">
      <c r="A1368" s="2" t="s">
        <v>253</v>
      </c>
      <c r="B1368" s="2" t="s">
        <v>254</v>
      </c>
      <c r="C1368" s="2" t="s">
        <v>23</v>
      </c>
      <c r="D1368" s="2" t="s">
        <v>16</v>
      </c>
      <c r="E1368">
        <v>140</v>
      </c>
      <c r="F1368" s="2" t="s">
        <v>11</v>
      </c>
      <c r="G1368" s="2" t="s">
        <v>23</v>
      </c>
      <c r="H1368" s="2" t="s">
        <v>13</v>
      </c>
      <c r="I1368" s="2" t="s">
        <v>18</v>
      </c>
      <c r="J1368" s="2" t="s">
        <v>14</v>
      </c>
      <c r="K1368" s="2" t="s">
        <v>11</v>
      </c>
    </row>
    <row r="1369" spans="1:11" x14ac:dyDescent="0.35">
      <c r="A1369" s="2" t="s">
        <v>679</v>
      </c>
      <c r="B1369" s="2" t="s">
        <v>683</v>
      </c>
      <c r="C1369" s="2" t="s">
        <v>682</v>
      </c>
      <c r="D1369" s="2" t="s">
        <v>309</v>
      </c>
      <c r="E1369">
        <v>464</v>
      </c>
      <c r="F1369" s="2" t="s">
        <v>11</v>
      </c>
      <c r="G1369" s="2" t="s">
        <v>12</v>
      </c>
      <c r="H1369" s="2" t="s">
        <v>13</v>
      </c>
      <c r="I1369" s="2" t="s">
        <v>18</v>
      </c>
      <c r="J1369" s="2" t="s">
        <v>14</v>
      </c>
      <c r="K1369" s="2" t="s">
        <v>11</v>
      </c>
    </row>
    <row r="1370" spans="1:11" x14ac:dyDescent="0.35">
      <c r="A1370" s="2" t="s">
        <v>969</v>
      </c>
      <c r="B1370" s="2" t="s">
        <v>970</v>
      </c>
      <c r="C1370" s="2" t="s">
        <v>73</v>
      </c>
      <c r="D1370" s="2" t="s">
        <v>16</v>
      </c>
      <c r="E1370">
        <v>160</v>
      </c>
      <c r="F1370" s="2" t="s">
        <v>10</v>
      </c>
      <c r="G1370" s="2" t="s">
        <v>13</v>
      </c>
      <c r="H1370" s="2" t="s">
        <v>13</v>
      </c>
      <c r="I1370" s="2" t="s">
        <v>38</v>
      </c>
      <c r="J1370" s="2" t="s">
        <v>1116</v>
      </c>
      <c r="K1370" s="2" t="s">
        <v>11</v>
      </c>
    </row>
    <row r="1371" spans="1:11" x14ac:dyDescent="0.35">
      <c r="A1371" s="2" t="s">
        <v>795</v>
      </c>
      <c r="B1371" s="2" t="s">
        <v>802</v>
      </c>
      <c r="C1371" s="2" t="s">
        <v>19</v>
      </c>
      <c r="D1371" s="2" t="s">
        <v>16</v>
      </c>
      <c r="E1371">
        <v>68</v>
      </c>
      <c r="F1371" s="2" t="s">
        <v>10</v>
      </c>
      <c r="G1371" s="2" t="s">
        <v>13</v>
      </c>
      <c r="H1371" s="2" t="s">
        <v>13</v>
      </c>
      <c r="I1371" s="2" t="s">
        <v>38</v>
      </c>
      <c r="J1371" s="2" t="s">
        <v>1116</v>
      </c>
      <c r="K1371" s="2" t="s">
        <v>11</v>
      </c>
    </row>
    <row r="1372" spans="1:11" x14ac:dyDescent="0.35">
      <c r="A1372" s="2" t="s">
        <v>299</v>
      </c>
      <c r="B1372" s="2" t="s">
        <v>301</v>
      </c>
      <c r="C1372" s="2" t="s">
        <v>9</v>
      </c>
      <c r="D1372" s="2" t="s">
        <v>35</v>
      </c>
      <c r="E1372">
        <v>678</v>
      </c>
      <c r="F1372" s="2" t="s">
        <v>13</v>
      </c>
      <c r="G1372" s="2" t="s">
        <v>23</v>
      </c>
      <c r="H1372" s="2" t="s">
        <v>13</v>
      </c>
      <c r="I1372" s="2" t="s">
        <v>18</v>
      </c>
      <c r="J1372" s="2" t="s">
        <v>202</v>
      </c>
      <c r="K1372" s="2" t="s">
        <v>11</v>
      </c>
    </row>
    <row r="1373" spans="1:11" x14ac:dyDescent="0.35">
      <c r="A1373" s="2" t="s">
        <v>483</v>
      </c>
      <c r="B1373" s="2" t="s">
        <v>484</v>
      </c>
      <c r="C1373" s="2" t="s">
        <v>54</v>
      </c>
      <c r="D1373" s="2" t="s">
        <v>16</v>
      </c>
      <c r="E1373">
        <v>634</v>
      </c>
      <c r="F1373" s="2" t="s">
        <v>11</v>
      </c>
      <c r="G1373" s="2" t="s">
        <v>23</v>
      </c>
      <c r="H1373" s="2" t="s">
        <v>10</v>
      </c>
      <c r="I1373" s="2" t="s">
        <v>18</v>
      </c>
      <c r="J1373" s="2" t="s">
        <v>401</v>
      </c>
      <c r="K1373" s="2" t="s">
        <v>11</v>
      </c>
    </row>
    <row r="1374" spans="1:11" x14ac:dyDescent="0.35">
      <c r="A1374" s="2" t="s">
        <v>483</v>
      </c>
      <c r="B1374" s="2" t="s">
        <v>484</v>
      </c>
      <c r="C1374" s="2" t="s">
        <v>54</v>
      </c>
      <c r="D1374" s="2" t="s">
        <v>16</v>
      </c>
      <c r="E1374">
        <v>660</v>
      </c>
      <c r="F1374" s="2" t="s">
        <v>13</v>
      </c>
      <c r="G1374" s="2" t="s">
        <v>23</v>
      </c>
      <c r="H1374" s="2" t="s">
        <v>10</v>
      </c>
      <c r="I1374" s="2" t="s">
        <v>18</v>
      </c>
      <c r="J1374" s="2" t="s">
        <v>401</v>
      </c>
      <c r="K1374" s="2" t="s">
        <v>11</v>
      </c>
    </row>
    <row r="1375" spans="1:11" x14ac:dyDescent="0.35">
      <c r="A1375" s="2" t="s">
        <v>483</v>
      </c>
      <c r="B1375" s="2" t="s">
        <v>484</v>
      </c>
      <c r="C1375" s="2" t="s">
        <v>50</v>
      </c>
      <c r="D1375" s="2" t="s">
        <v>16</v>
      </c>
      <c r="E1375">
        <v>557</v>
      </c>
      <c r="F1375" s="2" t="s">
        <v>10</v>
      </c>
      <c r="G1375" s="2" t="s">
        <v>23</v>
      </c>
      <c r="H1375" s="2" t="s">
        <v>10</v>
      </c>
      <c r="I1375" s="2" t="s">
        <v>18</v>
      </c>
      <c r="J1375" s="2" t="s">
        <v>401</v>
      </c>
      <c r="K1375" s="2" t="s">
        <v>11</v>
      </c>
    </row>
    <row r="1376" spans="1:11" x14ac:dyDescent="0.35">
      <c r="A1376" s="2" t="s">
        <v>483</v>
      </c>
      <c r="B1376" s="2" t="s">
        <v>484</v>
      </c>
      <c r="C1376" s="2" t="s">
        <v>50</v>
      </c>
      <c r="D1376" s="2" t="s">
        <v>16</v>
      </c>
      <c r="E1376">
        <v>583</v>
      </c>
      <c r="F1376" s="2" t="s">
        <v>13</v>
      </c>
      <c r="G1376" s="2" t="s">
        <v>23</v>
      </c>
      <c r="H1376" s="2" t="s">
        <v>10</v>
      </c>
      <c r="I1376" s="2" t="s">
        <v>18</v>
      </c>
      <c r="J1376" s="2" t="s">
        <v>401</v>
      </c>
      <c r="K1376" s="2" t="s">
        <v>11</v>
      </c>
    </row>
    <row r="1377" spans="1:11" x14ac:dyDescent="0.35">
      <c r="A1377" s="2" t="s">
        <v>483</v>
      </c>
      <c r="B1377" s="2" t="s">
        <v>484</v>
      </c>
      <c r="C1377" s="2" t="s">
        <v>82</v>
      </c>
      <c r="D1377" s="2" t="s">
        <v>16</v>
      </c>
      <c r="E1377">
        <v>141</v>
      </c>
      <c r="F1377" s="2" t="s">
        <v>10</v>
      </c>
      <c r="G1377" s="2" t="s">
        <v>23</v>
      </c>
      <c r="H1377" s="2" t="s">
        <v>10</v>
      </c>
      <c r="I1377" s="2" t="s">
        <v>18</v>
      </c>
      <c r="J1377" s="2" t="s">
        <v>1116</v>
      </c>
      <c r="K1377" s="2" t="s">
        <v>11</v>
      </c>
    </row>
    <row r="1378" spans="1:11" x14ac:dyDescent="0.35">
      <c r="A1378" s="2" t="s">
        <v>483</v>
      </c>
      <c r="B1378" s="2" t="s">
        <v>484</v>
      </c>
      <c r="C1378" s="2" t="s">
        <v>82</v>
      </c>
      <c r="D1378" s="2" t="s">
        <v>16</v>
      </c>
      <c r="E1378">
        <v>323</v>
      </c>
      <c r="F1378" s="2" t="s">
        <v>11</v>
      </c>
      <c r="G1378" s="2" t="s">
        <v>23</v>
      </c>
      <c r="H1378" s="2" t="s">
        <v>10</v>
      </c>
      <c r="I1378" s="2" t="s">
        <v>18</v>
      </c>
      <c r="J1378" s="2" t="s">
        <v>1663</v>
      </c>
      <c r="K1378" s="2" t="s">
        <v>11</v>
      </c>
    </row>
    <row r="1379" spans="1:11" x14ac:dyDescent="0.35">
      <c r="A1379" s="2" t="s">
        <v>483</v>
      </c>
      <c r="B1379" s="2" t="s">
        <v>484</v>
      </c>
      <c r="C1379" s="2" t="s">
        <v>81</v>
      </c>
      <c r="D1379" s="2" t="s">
        <v>16</v>
      </c>
      <c r="E1379">
        <v>330</v>
      </c>
      <c r="F1379" s="2" t="s">
        <v>13</v>
      </c>
      <c r="G1379" s="2" t="s">
        <v>23</v>
      </c>
      <c r="H1379" s="2" t="s">
        <v>10</v>
      </c>
      <c r="I1379" s="2" t="s">
        <v>18</v>
      </c>
      <c r="J1379" s="2" t="s">
        <v>401</v>
      </c>
      <c r="K1379" s="2" t="s">
        <v>11</v>
      </c>
    </row>
    <row r="1380" spans="1:11" x14ac:dyDescent="0.35">
      <c r="A1380" s="2" t="s">
        <v>483</v>
      </c>
      <c r="B1380" s="2" t="s">
        <v>484</v>
      </c>
      <c r="C1380" s="2" t="s">
        <v>81</v>
      </c>
      <c r="D1380" s="2" t="s">
        <v>16</v>
      </c>
      <c r="E1380">
        <v>356</v>
      </c>
      <c r="F1380" s="2" t="s">
        <v>10</v>
      </c>
      <c r="G1380" s="2" t="s">
        <v>23</v>
      </c>
      <c r="H1380" s="2" t="s">
        <v>10</v>
      </c>
      <c r="I1380" s="2" t="s">
        <v>18</v>
      </c>
      <c r="J1380" s="2" t="s">
        <v>401</v>
      </c>
      <c r="K1380" s="2" t="s">
        <v>11</v>
      </c>
    </row>
    <row r="1381" spans="1:11" x14ac:dyDescent="0.35">
      <c r="A1381" s="2" t="s">
        <v>483</v>
      </c>
      <c r="B1381" s="2" t="s">
        <v>484</v>
      </c>
      <c r="C1381" s="2" t="s">
        <v>80</v>
      </c>
      <c r="D1381" s="2" t="s">
        <v>16</v>
      </c>
      <c r="E1381">
        <v>312</v>
      </c>
      <c r="F1381" s="2" t="s">
        <v>13</v>
      </c>
      <c r="G1381" s="2" t="s">
        <v>23</v>
      </c>
      <c r="H1381" s="2" t="s">
        <v>10</v>
      </c>
      <c r="I1381" s="2" t="s">
        <v>18</v>
      </c>
      <c r="J1381" s="2" t="s">
        <v>401</v>
      </c>
      <c r="K1381" s="2" t="s">
        <v>11</v>
      </c>
    </row>
    <row r="1382" spans="1:11" x14ac:dyDescent="0.35">
      <c r="A1382" s="2" t="s">
        <v>483</v>
      </c>
      <c r="B1382" s="2" t="s">
        <v>484</v>
      </c>
      <c r="C1382" s="2" t="s">
        <v>78</v>
      </c>
      <c r="D1382" s="2" t="s">
        <v>16</v>
      </c>
      <c r="E1382">
        <v>308</v>
      </c>
      <c r="F1382" s="2" t="s">
        <v>13</v>
      </c>
      <c r="G1382" s="2" t="s">
        <v>23</v>
      </c>
      <c r="H1382" s="2" t="s">
        <v>10</v>
      </c>
      <c r="I1382" s="2" t="s">
        <v>18</v>
      </c>
      <c r="J1382" s="2" t="s">
        <v>401</v>
      </c>
      <c r="K1382" s="2" t="s">
        <v>11</v>
      </c>
    </row>
    <row r="1383" spans="1:11" x14ac:dyDescent="0.35">
      <c r="A1383" s="2" t="s">
        <v>483</v>
      </c>
      <c r="B1383" s="2" t="s">
        <v>484</v>
      </c>
      <c r="C1383" s="2" t="s">
        <v>185</v>
      </c>
      <c r="D1383" s="2" t="s">
        <v>16</v>
      </c>
      <c r="E1383">
        <v>238</v>
      </c>
      <c r="F1383" s="2" t="s">
        <v>13</v>
      </c>
      <c r="G1383" s="2" t="s">
        <v>23</v>
      </c>
      <c r="H1383" s="2" t="s">
        <v>10</v>
      </c>
      <c r="I1383" s="2" t="s">
        <v>18</v>
      </c>
      <c r="J1383" s="2" t="s">
        <v>401</v>
      </c>
      <c r="K1383" s="2" t="s">
        <v>11</v>
      </c>
    </row>
    <row r="1384" spans="1:11" x14ac:dyDescent="0.35">
      <c r="A1384" s="2" t="s">
        <v>483</v>
      </c>
      <c r="B1384" s="2" t="s">
        <v>484</v>
      </c>
      <c r="C1384" s="2" t="s">
        <v>34</v>
      </c>
      <c r="D1384" s="2" t="s">
        <v>16</v>
      </c>
      <c r="E1384">
        <v>209</v>
      </c>
      <c r="F1384" s="2" t="s">
        <v>13</v>
      </c>
      <c r="G1384" s="2" t="s">
        <v>23</v>
      </c>
      <c r="H1384" s="2" t="s">
        <v>10</v>
      </c>
      <c r="I1384" s="2" t="s">
        <v>18</v>
      </c>
      <c r="J1384" s="2" t="s">
        <v>401</v>
      </c>
      <c r="K1384" s="2" t="s">
        <v>11</v>
      </c>
    </row>
    <row r="1385" spans="1:11" x14ac:dyDescent="0.35">
      <c r="A1385" s="2" t="s">
        <v>483</v>
      </c>
      <c r="B1385" s="2" t="s">
        <v>484</v>
      </c>
      <c r="C1385" s="2" t="s">
        <v>36</v>
      </c>
      <c r="D1385" s="2" t="s">
        <v>16</v>
      </c>
      <c r="E1385">
        <v>180</v>
      </c>
      <c r="F1385" s="2" t="s">
        <v>13</v>
      </c>
      <c r="G1385" s="2" t="s">
        <v>23</v>
      </c>
      <c r="H1385" s="2" t="s">
        <v>10</v>
      </c>
      <c r="I1385" s="2" t="s">
        <v>18</v>
      </c>
      <c r="J1385" s="2" t="s">
        <v>401</v>
      </c>
      <c r="K1385" s="2" t="s">
        <v>11</v>
      </c>
    </row>
    <row r="1386" spans="1:11" x14ac:dyDescent="0.35">
      <c r="A1386" s="2" t="s">
        <v>483</v>
      </c>
      <c r="B1386" s="2" t="s">
        <v>484</v>
      </c>
      <c r="C1386" s="2" t="s">
        <v>154</v>
      </c>
      <c r="D1386" s="2" t="s">
        <v>16</v>
      </c>
      <c r="E1386">
        <v>151</v>
      </c>
      <c r="F1386" s="2" t="s">
        <v>13</v>
      </c>
      <c r="G1386" s="2" t="s">
        <v>23</v>
      </c>
      <c r="H1386" s="2" t="s">
        <v>10</v>
      </c>
      <c r="I1386" s="2" t="s">
        <v>18</v>
      </c>
      <c r="J1386" s="2" t="s">
        <v>401</v>
      </c>
      <c r="K1386" s="2" t="s">
        <v>11</v>
      </c>
    </row>
    <row r="1387" spans="1:11" x14ac:dyDescent="0.35">
      <c r="A1387" s="2" t="s">
        <v>483</v>
      </c>
      <c r="B1387" s="2" t="s">
        <v>484</v>
      </c>
      <c r="C1387" s="2" t="s">
        <v>39</v>
      </c>
      <c r="D1387" s="2" t="s">
        <v>16</v>
      </c>
      <c r="E1387">
        <v>162</v>
      </c>
      <c r="F1387" s="2" t="s">
        <v>13</v>
      </c>
      <c r="G1387" s="2" t="s">
        <v>23</v>
      </c>
      <c r="H1387" s="2" t="s">
        <v>10</v>
      </c>
      <c r="I1387" s="2" t="s">
        <v>18</v>
      </c>
      <c r="J1387" s="2" t="s">
        <v>401</v>
      </c>
      <c r="K1387" s="2" t="s">
        <v>11</v>
      </c>
    </row>
    <row r="1388" spans="1:11" x14ac:dyDescent="0.35">
      <c r="A1388" s="2" t="s">
        <v>483</v>
      </c>
      <c r="B1388" s="2" t="s">
        <v>484</v>
      </c>
      <c r="C1388" s="2" t="s">
        <v>33</v>
      </c>
      <c r="D1388" s="2" t="s">
        <v>16</v>
      </c>
      <c r="E1388">
        <v>474</v>
      </c>
      <c r="F1388" s="2" t="s">
        <v>13</v>
      </c>
      <c r="G1388" s="2" t="s">
        <v>23</v>
      </c>
      <c r="H1388" s="2" t="s">
        <v>10</v>
      </c>
      <c r="I1388" s="2" t="s">
        <v>18</v>
      </c>
      <c r="J1388" s="2" t="s">
        <v>401</v>
      </c>
      <c r="K1388" s="2" t="s">
        <v>11</v>
      </c>
    </row>
    <row r="1389" spans="1:11" x14ac:dyDescent="0.35">
      <c r="A1389" s="2" t="s">
        <v>483</v>
      </c>
      <c r="B1389" s="2" t="s">
        <v>484</v>
      </c>
      <c r="C1389" s="2" t="s">
        <v>31</v>
      </c>
      <c r="D1389" s="2" t="s">
        <v>16</v>
      </c>
      <c r="E1389">
        <v>483</v>
      </c>
      <c r="F1389" s="2" t="s">
        <v>13</v>
      </c>
      <c r="G1389" s="2" t="s">
        <v>23</v>
      </c>
      <c r="H1389" s="2" t="s">
        <v>10</v>
      </c>
      <c r="I1389" s="2" t="s">
        <v>18</v>
      </c>
      <c r="J1389" s="2" t="s">
        <v>401</v>
      </c>
      <c r="K1389" s="2" t="s">
        <v>11</v>
      </c>
    </row>
    <row r="1390" spans="1:11" x14ac:dyDescent="0.35">
      <c r="A1390" s="2" t="s">
        <v>483</v>
      </c>
      <c r="B1390" s="2" t="s">
        <v>484</v>
      </c>
      <c r="C1390" s="2" t="s">
        <v>478</v>
      </c>
      <c r="D1390" s="2" t="s">
        <v>16</v>
      </c>
      <c r="E1390">
        <v>494</v>
      </c>
      <c r="F1390" s="2" t="s">
        <v>13</v>
      </c>
      <c r="G1390" s="2" t="s">
        <v>23</v>
      </c>
      <c r="H1390" s="2" t="s">
        <v>10</v>
      </c>
      <c r="I1390" s="2" t="s">
        <v>18</v>
      </c>
      <c r="J1390" s="2" t="s">
        <v>401</v>
      </c>
      <c r="K1390" s="2" t="s">
        <v>11</v>
      </c>
    </row>
    <row r="1391" spans="1:11" x14ac:dyDescent="0.35">
      <c r="A1391" s="2" t="s">
        <v>483</v>
      </c>
      <c r="B1391" s="2" t="s">
        <v>484</v>
      </c>
      <c r="C1391" s="2" t="s">
        <v>126</v>
      </c>
      <c r="D1391" s="2" t="s">
        <v>16</v>
      </c>
      <c r="E1391">
        <v>376</v>
      </c>
      <c r="F1391" s="2" t="s">
        <v>13</v>
      </c>
      <c r="G1391" s="2" t="s">
        <v>23</v>
      </c>
      <c r="H1391" s="2" t="s">
        <v>10</v>
      </c>
      <c r="I1391" s="2" t="s">
        <v>18</v>
      </c>
      <c r="J1391" s="2" t="s">
        <v>1116</v>
      </c>
      <c r="K1391" s="2" t="s">
        <v>11</v>
      </c>
    </row>
    <row r="1392" spans="1:11" x14ac:dyDescent="0.35">
      <c r="A1392" s="2" t="s">
        <v>483</v>
      </c>
      <c r="B1392" s="2" t="s">
        <v>484</v>
      </c>
      <c r="C1392" s="2" t="s">
        <v>481</v>
      </c>
      <c r="D1392" s="2" t="s">
        <v>16</v>
      </c>
      <c r="E1392">
        <v>376</v>
      </c>
      <c r="F1392" s="2" t="s">
        <v>13</v>
      </c>
      <c r="G1392" s="2" t="s">
        <v>23</v>
      </c>
      <c r="H1392" s="2" t="s">
        <v>10</v>
      </c>
      <c r="I1392" s="2" t="s">
        <v>18</v>
      </c>
      <c r="J1392" s="2" t="s">
        <v>1116</v>
      </c>
      <c r="K1392" s="2" t="s">
        <v>11</v>
      </c>
    </row>
    <row r="1393" spans="1:11" x14ac:dyDescent="0.35">
      <c r="A1393" s="2" t="s">
        <v>483</v>
      </c>
      <c r="B1393" s="2" t="s">
        <v>484</v>
      </c>
      <c r="C1393" s="2" t="s">
        <v>128</v>
      </c>
      <c r="D1393" s="2" t="s">
        <v>16</v>
      </c>
      <c r="E1393">
        <v>289</v>
      </c>
      <c r="F1393" s="2" t="s">
        <v>13</v>
      </c>
      <c r="G1393" s="2" t="s">
        <v>23</v>
      </c>
      <c r="H1393" s="2" t="s">
        <v>10</v>
      </c>
      <c r="I1393" s="2" t="s">
        <v>18</v>
      </c>
      <c r="J1393" s="2" t="s">
        <v>1116</v>
      </c>
      <c r="K1393" s="2" t="s">
        <v>11</v>
      </c>
    </row>
    <row r="1394" spans="1:11" x14ac:dyDescent="0.35">
      <c r="A1394" s="2" t="s">
        <v>483</v>
      </c>
      <c r="B1394" s="2" t="s">
        <v>484</v>
      </c>
      <c r="C1394" s="2" t="s">
        <v>129</v>
      </c>
      <c r="D1394" s="2" t="s">
        <v>16</v>
      </c>
      <c r="E1394">
        <v>289</v>
      </c>
      <c r="F1394" s="2" t="s">
        <v>13</v>
      </c>
      <c r="G1394" s="2" t="s">
        <v>23</v>
      </c>
      <c r="H1394" s="2" t="s">
        <v>10</v>
      </c>
      <c r="I1394" s="2" t="s">
        <v>18</v>
      </c>
      <c r="J1394" s="2" t="s">
        <v>1116</v>
      </c>
      <c r="K1394" s="2" t="s">
        <v>11</v>
      </c>
    </row>
    <row r="1395" spans="1:11" x14ac:dyDescent="0.35">
      <c r="A1395" s="2" t="s">
        <v>483</v>
      </c>
      <c r="B1395" s="2" t="s">
        <v>484</v>
      </c>
      <c r="C1395" s="2" t="s">
        <v>127</v>
      </c>
      <c r="D1395" s="2" t="s">
        <v>16</v>
      </c>
      <c r="E1395">
        <v>395</v>
      </c>
      <c r="F1395" s="2" t="s">
        <v>13</v>
      </c>
      <c r="G1395" s="2" t="s">
        <v>23</v>
      </c>
      <c r="H1395" s="2" t="s">
        <v>10</v>
      </c>
      <c r="I1395" s="2" t="s">
        <v>18</v>
      </c>
      <c r="J1395" s="2" t="s">
        <v>1116</v>
      </c>
      <c r="K1395" s="2" t="s">
        <v>11</v>
      </c>
    </row>
    <row r="1396" spans="1:11" x14ac:dyDescent="0.35">
      <c r="A1396" s="2" t="s">
        <v>483</v>
      </c>
      <c r="B1396" s="2" t="s">
        <v>484</v>
      </c>
      <c r="C1396" s="2" t="s">
        <v>189</v>
      </c>
      <c r="D1396" s="2" t="s">
        <v>16</v>
      </c>
      <c r="E1396">
        <v>188</v>
      </c>
      <c r="F1396" s="2" t="s">
        <v>13</v>
      </c>
      <c r="G1396" s="2" t="s">
        <v>23</v>
      </c>
      <c r="H1396" s="2" t="s">
        <v>10</v>
      </c>
      <c r="I1396" s="2" t="s">
        <v>38</v>
      </c>
      <c r="J1396" s="2" t="s">
        <v>1116</v>
      </c>
      <c r="K1396" s="2" t="s">
        <v>11</v>
      </c>
    </row>
    <row r="1397" spans="1:11" x14ac:dyDescent="0.35">
      <c r="A1397" s="2" t="s">
        <v>483</v>
      </c>
      <c r="B1397" s="2" t="s">
        <v>484</v>
      </c>
      <c r="C1397" s="2" t="s">
        <v>188</v>
      </c>
      <c r="D1397" s="2" t="s">
        <v>16</v>
      </c>
      <c r="E1397">
        <v>119</v>
      </c>
      <c r="F1397" s="2" t="s">
        <v>13</v>
      </c>
      <c r="G1397" s="2" t="s">
        <v>23</v>
      </c>
      <c r="H1397" s="2" t="s">
        <v>10</v>
      </c>
      <c r="I1397" s="2" t="s">
        <v>18</v>
      </c>
      <c r="J1397" s="2" t="s">
        <v>401</v>
      </c>
      <c r="K1397" s="2" t="s">
        <v>11</v>
      </c>
    </row>
    <row r="1398" spans="1:11" x14ac:dyDescent="0.35">
      <c r="A1398" s="2" t="s">
        <v>483</v>
      </c>
      <c r="B1398" s="2" t="s">
        <v>484</v>
      </c>
      <c r="C1398" s="2" t="s">
        <v>187</v>
      </c>
      <c r="D1398" s="2" t="s">
        <v>16</v>
      </c>
      <c r="E1398">
        <v>120</v>
      </c>
      <c r="F1398" s="2" t="s">
        <v>13</v>
      </c>
      <c r="G1398" s="2" t="s">
        <v>23</v>
      </c>
      <c r="H1398" s="2" t="s">
        <v>10</v>
      </c>
      <c r="I1398" s="2" t="s">
        <v>18</v>
      </c>
      <c r="J1398" s="2" t="s">
        <v>1116</v>
      </c>
      <c r="K1398" s="2" t="s">
        <v>11</v>
      </c>
    </row>
    <row r="1399" spans="1:11" x14ac:dyDescent="0.35">
      <c r="A1399" s="2" t="s">
        <v>483</v>
      </c>
      <c r="B1399" s="2" t="s">
        <v>484</v>
      </c>
      <c r="C1399" s="2" t="s">
        <v>83</v>
      </c>
      <c r="D1399" s="2" t="s">
        <v>16</v>
      </c>
      <c r="E1399">
        <v>169</v>
      </c>
      <c r="F1399" s="2" t="s">
        <v>13</v>
      </c>
      <c r="G1399" s="2" t="s">
        <v>23</v>
      </c>
      <c r="H1399" s="2" t="s">
        <v>10</v>
      </c>
      <c r="I1399" s="2" t="s">
        <v>18</v>
      </c>
      <c r="J1399" s="2" t="s">
        <v>1116</v>
      </c>
      <c r="K1399" s="2" t="s">
        <v>11</v>
      </c>
    </row>
    <row r="1400" spans="1:11" x14ac:dyDescent="0.35">
      <c r="A1400" s="2" t="s">
        <v>483</v>
      </c>
      <c r="B1400" s="2" t="s">
        <v>484</v>
      </c>
      <c r="C1400" s="2" t="s">
        <v>308</v>
      </c>
      <c r="D1400" s="2" t="s">
        <v>16</v>
      </c>
      <c r="E1400">
        <v>78</v>
      </c>
      <c r="F1400" s="2" t="s">
        <v>13</v>
      </c>
      <c r="G1400" s="2" t="s">
        <v>23</v>
      </c>
      <c r="H1400" s="2" t="s">
        <v>10</v>
      </c>
      <c r="I1400" s="2" t="s">
        <v>18</v>
      </c>
      <c r="J1400" s="2" t="s">
        <v>401</v>
      </c>
      <c r="K1400" s="2" t="s">
        <v>11</v>
      </c>
    </row>
    <row r="1401" spans="1:11" x14ac:dyDescent="0.35">
      <c r="A1401" s="2" t="s">
        <v>483</v>
      </c>
      <c r="B1401" s="2" t="s">
        <v>484</v>
      </c>
      <c r="C1401" s="2" t="s">
        <v>308</v>
      </c>
      <c r="D1401" s="2" t="s">
        <v>16</v>
      </c>
      <c r="E1401">
        <v>87</v>
      </c>
      <c r="F1401" s="2" t="s">
        <v>13</v>
      </c>
      <c r="G1401" s="2" t="s">
        <v>23</v>
      </c>
      <c r="H1401" s="2" t="s">
        <v>10</v>
      </c>
      <c r="I1401" s="2" t="s">
        <v>18</v>
      </c>
      <c r="J1401" s="2" t="s">
        <v>1116</v>
      </c>
      <c r="K1401" s="2" t="s">
        <v>11</v>
      </c>
    </row>
    <row r="1402" spans="1:11" x14ac:dyDescent="0.35">
      <c r="A1402" s="2" t="s">
        <v>483</v>
      </c>
      <c r="B1402" s="2" t="s">
        <v>484</v>
      </c>
      <c r="C1402" s="2" t="s">
        <v>307</v>
      </c>
      <c r="D1402" s="2" t="s">
        <v>16</v>
      </c>
      <c r="E1402">
        <v>99</v>
      </c>
      <c r="F1402" s="2" t="s">
        <v>13</v>
      </c>
      <c r="G1402" s="2" t="s">
        <v>23</v>
      </c>
      <c r="H1402" s="2" t="s">
        <v>10</v>
      </c>
      <c r="I1402" s="2" t="s">
        <v>18</v>
      </c>
      <c r="J1402" s="2" t="s">
        <v>401</v>
      </c>
      <c r="K1402" s="2" t="s">
        <v>11</v>
      </c>
    </row>
    <row r="1403" spans="1:11" x14ac:dyDescent="0.35">
      <c r="A1403" s="2" t="s">
        <v>483</v>
      </c>
      <c r="B1403" s="2" t="s">
        <v>484</v>
      </c>
      <c r="C1403" s="2" t="s">
        <v>485</v>
      </c>
      <c r="D1403" s="2" t="s">
        <v>16</v>
      </c>
      <c r="E1403">
        <v>537</v>
      </c>
      <c r="F1403" s="2" t="s">
        <v>13</v>
      </c>
      <c r="G1403" s="2" t="s">
        <v>23</v>
      </c>
      <c r="H1403" s="2" t="s">
        <v>10</v>
      </c>
      <c r="I1403" s="2" t="s">
        <v>18</v>
      </c>
      <c r="J1403" s="2" t="s">
        <v>401</v>
      </c>
      <c r="K1403" s="2" t="s">
        <v>11</v>
      </c>
    </row>
    <row r="1404" spans="1:11" x14ac:dyDescent="0.35">
      <c r="A1404" s="2" t="s">
        <v>483</v>
      </c>
      <c r="B1404" s="2" t="s">
        <v>484</v>
      </c>
      <c r="C1404" s="2" t="s">
        <v>486</v>
      </c>
      <c r="D1404" s="2" t="s">
        <v>16</v>
      </c>
      <c r="E1404">
        <v>498</v>
      </c>
      <c r="F1404" s="2" t="s">
        <v>13</v>
      </c>
      <c r="G1404" s="2" t="s">
        <v>23</v>
      </c>
      <c r="H1404" s="2" t="s">
        <v>10</v>
      </c>
      <c r="I1404" s="2" t="s">
        <v>18</v>
      </c>
      <c r="J1404" s="2" t="s">
        <v>401</v>
      </c>
      <c r="K1404" s="2" t="s">
        <v>11</v>
      </c>
    </row>
    <row r="1405" spans="1:11" x14ac:dyDescent="0.35">
      <c r="A1405" s="2" t="s">
        <v>483</v>
      </c>
      <c r="B1405" s="2" t="s">
        <v>484</v>
      </c>
      <c r="C1405" s="2" t="s">
        <v>492</v>
      </c>
      <c r="D1405" s="2" t="s">
        <v>16</v>
      </c>
      <c r="E1405">
        <v>72</v>
      </c>
      <c r="F1405" s="2" t="s">
        <v>13</v>
      </c>
      <c r="G1405" s="2" t="s">
        <v>23</v>
      </c>
      <c r="H1405" s="2" t="s">
        <v>10</v>
      </c>
      <c r="I1405" s="2" t="s">
        <v>18</v>
      </c>
      <c r="J1405" s="2" t="s">
        <v>1116</v>
      </c>
      <c r="K1405" s="2" t="s">
        <v>11</v>
      </c>
    </row>
    <row r="1406" spans="1:11" x14ac:dyDescent="0.35">
      <c r="A1406" s="2" t="s">
        <v>483</v>
      </c>
      <c r="B1406" s="2" t="s">
        <v>484</v>
      </c>
      <c r="C1406" s="2" t="s">
        <v>491</v>
      </c>
      <c r="D1406" s="2" t="s">
        <v>16</v>
      </c>
      <c r="E1406">
        <v>112</v>
      </c>
      <c r="F1406" s="2" t="s">
        <v>13</v>
      </c>
      <c r="G1406" s="2" t="s">
        <v>23</v>
      </c>
      <c r="H1406" s="2" t="s">
        <v>10</v>
      </c>
      <c r="I1406" s="2" t="s">
        <v>18</v>
      </c>
      <c r="J1406" s="2" t="s">
        <v>1116</v>
      </c>
      <c r="K1406" s="2" t="s">
        <v>11</v>
      </c>
    </row>
    <row r="1407" spans="1:11" x14ac:dyDescent="0.35">
      <c r="A1407" s="2" t="s">
        <v>483</v>
      </c>
      <c r="B1407" s="2" t="s">
        <v>484</v>
      </c>
      <c r="C1407" s="2" t="s">
        <v>489</v>
      </c>
      <c r="D1407" s="2" t="s">
        <v>16</v>
      </c>
      <c r="E1407">
        <v>76</v>
      </c>
      <c r="F1407" s="2" t="s">
        <v>13</v>
      </c>
      <c r="G1407" s="2" t="s">
        <v>23</v>
      </c>
      <c r="H1407" s="2" t="s">
        <v>10</v>
      </c>
      <c r="I1407" s="2" t="s">
        <v>18</v>
      </c>
      <c r="J1407" s="2" t="s">
        <v>1116</v>
      </c>
      <c r="K1407" s="2" t="s">
        <v>11</v>
      </c>
    </row>
    <row r="1408" spans="1:11" x14ac:dyDescent="0.35">
      <c r="A1408" s="2" t="s">
        <v>483</v>
      </c>
      <c r="B1408" s="2" t="s">
        <v>484</v>
      </c>
      <c r="C1408" s="2" t="s">
        <v>488</v>
      </c>
      <c r="D1408" s="2" t="s">
        <v>16</v>
      </c>
      <c r="E1408">
        <v>286</v>
      </c>
      <c r="F1408" s="2" t="s">
        <v>13</v>
      </c>
      <c r="G1408" s="2" t="s">
        <v>23</v>
      </c>
      <c r="H1408" s="2" t="s">
        <v>10</v>
      </c>
      <c r="I1408" s="2" t="s">
        <v>18</v>
      </c>
      <c r="J1408" s="2" t="s">
        <v>1116</v>
      </c>
      <c r="K1408" s="2" t="s">
        <v>11</v>
      </c>
    </row>
    <row r="1409" spans="1:13" x14ac:dyDescent="0.35">
      <c r="A1409" s="2" t="s">
        <v>483</v>
      </c>
      <c r="B1409" s="2" t="s">
        <v>484</v>
      </c>
      <c r="C1409" s="2" t="s">
        <v>487</v>
      </c>
      <c r="D1409" s="2" t="s">
        <v>16</v>
      </c>
      <c r="E1409">
        <v>234</v>
      </c>
      <c r="F1409" s="2" t="s">
        <v>13</v>
      </c>
      <c r="G1409" s="2" t="s">
        <v>23</v>
      </c>
      <c r="H1409" s="2" t="s">
        <v>10</v>
      </c>
      <c r="I1409" s="2" t="s">
        <v>18</v>
      </c>
      <c r="J1409" s="2" t="s">
        <v>1116</v>
      </c>
      <c r="K1409" s="2" t="s">
        <v>11</v>
      </c>
    </row>
    <row r="1410" spans="1:13" x14ac:dyDescent="0.35">
      <c r="A1410" s="2" t="s">
        <v>483</v>
      </c>
      <c r="B1410" s="2" t="s">
        <v>484</v>
      </c>
      <c r="C1410" s="2" t="s">
        <v>490</v>
      </c>
      <c r="D1410" s="2" t="s">
        <v>16</v>
      </c>
      <c r="E1410">
        <v>192</v>
      </c>
      <c r="F1410" s="2" t="s">
        <v>13</v>
      </c>
      <c r="G1410" s="2" t="s">
        <v>23</v>
      </c>
      <c r="H1410" s="2" t="s">
        <v>10</v>
      </c>
      <c r="I1410" s="2" t="s">
        <v>18</v>
      </c>
      <c r="J1410" s="2" t="s">
        <v>1116</v>
      </c>
      <c r="K1410" s="2" t="s">
        <v>11</v>
      </c>
    </row>
    <row r="1411" spans="1:13" x14ac:dyDescent="0.35">
      <c r="A1411" s="2" t="s">
        <v>8</v>
      </c>
      <c r="B1411" s="2" t="s">
        <v>24</v>
      </c>
      <c r="C1411" s="2" t="s">
        <v>23</v>
      </c>
      <c r="D1411" s="2" t="s">
        <v>16</v>
      </c>
      <c r="E1411">
        <v>206</v>
      </c>
      <c r="F1411" s="2" t="s">
        <v>11</v>
      </c>
      <c r="G1411" s="2" t="s">
        <v>12</v>
      </c>
      <c r="H1411" s="2" t="s">
        <v>13</v>
      </c>
      <c r="I1411" s="2" t="s">
        <v>18</v>
      </c>
      <c r="J1411" s="2" t="s">
        <v>14</v>
      </c>
      <c r="K1411" s="2" t="s">
        <v>11</v>
      </c>
      <c r="M1411" s="2" t="s">
        <v>1008</v>
      </c>
    </row>
    <row r="1412" spans="1:13" x14ac:dyDescent="0.35">
      <c r="A1412" s="2" t="s">
        <v>953</v>
      </c>
      <c r="B1412" s="2" t="s">
        <v>957</v>
      </c>
      <c r="C1412" s="2" t="s">
        <v>540</v>
      </c>
      <c r="D1412" s="2" t="s">
        <v>16</v>
      </c>
      <c r="E1412">
        <v>177</v>
      </c>
      <c r="F1412" s="2" t="s">
        <v>11</v>
      </c>
      <c r="G1412" s="2" t="s">
        <v>13</v>
      </c>
      <c r="H1412" s="2" t="s">
        <v>13</v>
      </c>
      <c r="I1412" s="2" t="s">
        <v>38</v>
      </c>
      <c r="J1412" s="2" t="s">
        <v>14</v>
      </c>
      <c r="K1412" s="2" t="s">
        <v>10</v>
      </c>
    </row>
    <row r="1413" spans="1:13" x14ac:dyDescent="0.35">
      <c r="A1413" s="2" t="s">
        <v>784</v>
      </c>
      <c r="B1413" s="2" t="s">
        <v>788</v>
      </c>
      <c r="C1413" s="2" t="s">
        <v>23</v>
      </c>
      <c r="D1413" s="2" t="s">
        <v>228</v>
      </c>
      <c r="E1413">
        <v>149</v>
      </c>
      <c r="F1413" s="2" t="s">
        <v>10</v>
      </c>
      <c r="G1413" s="2" t="s">
        <v>13</v>
      </c>
      <c r="H1413" s="2" t="s">
        <v>13</v>
      </c>
      <c r="I1413" s="2" t="s">
        <v>38</v>
      </c>
      <c r="J1413" s="2" t="s">
        <v>1768</v>
      </c>
      <c r="K1413" s="2" t="s">
        <v>11</v>
      </c>
    </row>
    <row r="1414" spans="1:13" x14ac:dyDescent="0.35">
      <c r="A1414" s="2" t="s">
        <v>784</v>
      </c>
      <c r="B1414" s="2" t="s">
        <v>788</v>
      </c>
      <c r="C1414" s="2" t="s">
        <v>12</v>
      </c>
      <c r="D1414" s="2" t="s">
        <v>16</v>
      </c>
      <c r="E1414">
        <v>127</v>
      </c>
      <c r="F1414" s="2" t="s">
        <v>10</v>
      </c>
      <c r="G1414" s="2" t="s">
        <v>13</v>
      </c>
      <c r="H1414" s="2" t="s">
        <v>13</v>
      </c>
      <c r="I1414" s="2" t="s">
        <v>38</v>
      </c>
      <c r="J1414" s="2" t="s">
        <v>1768</v>
      </c>
      <c r="K1414" s="2" t="s">
        <v>11</v>
      </c>
    </row>
    <row r="1415" spans="1:13" x14ac:dyDescent="0.35">
      <c r="A1415" s="2" t="s">
        <v>784</v>
      </c>
      <c r="B1415" s="2" t="s">
        <v>788</v>
      </c>
      <c r="C1415" s="2" t="s">
        <v>12</v>
      </c>
      <c r="D1415" s="2" t="s">
        <v>35</v>
      </c>
      <c r="E1415">
        <v>160</v>
      </c>
      <c r="F1415" s="2" t="s">
        <v>10</v>
      </c>
      <c r="G1415" s="2" t="s">
        <v>13</v>
      </c>
      <c r="H1415" s="2" t="s">
        <v>13</v>
      </c>
      <c r="I1415" s="2" t="s">
        <v>38</v>
      </c>
      <c r="J1415" s="2" t="s">
        <v>1768</v>
      </c>
      <c r="K1415" s="2" t="s">
        <v>11</v>
      </c>
    </row>
    <row r="1416" spans="1:13" x14ac:dyDescent="0.35">
      <c r="A1416" s="2" t="s">
        <v>345</v>
      </c>
      <c r="B1416" s="2" t="s">
        <v>351</v>
      </c>
      <c r="C1416" s="2" t="s">
        <v>19</v>
      </c>
      <c r="D1416" s="2" t="s">
        <v>16</v>
      </c>
      <c r="E1416">
        <v>150</v>
      </c>
      <c r="F1416" s="2" t="s">
        <v>13</v>
      </c>
      <c r="G1416" s="2" t="s">
        <v>13</v>
      </c>
      <c r="H1416" s="2" t="s">
        <v>13</v>
      </c>
      <c r="I1416" s="2" t="s">
        <v>38</v>
      </c>
      <c r="J1416" s="2" t="s">
        <v>14</v>
      </c>
      <c r="K1416" s="2" t="s">
        <v>11</v>
      </c>
    </row>
    <row r="1417" spans="1:13" x14ac:dyDescent="0.35">
      <c r="A1417" s="2" t="s">
        <v>569</v>
      </c>
      <c r="B1417" s="2" t="s">
        <v>573</v>
      </c>
      <c r="C1417" s="2" t="s">
        <v>19</v>
      </c>
      <c r="D1417" s="2" t="s">
        <v>59</v>
      </c>
      <c r="E1417">
        <v>81</v>
      </c>
      <c r="F1417" s="2" t="s">
        <v>11</v>
      </c>
      <c r="G1417" s="2" t="s">
        <v>19</v>
      </c>
      <c r="H1417" s="2" t="s">
        <v>13</v>
      </c>
      <c r="I1417" s="2" t="s">
        <v>38</v>
      </c>
      <c r="J1417" s="2" t="s">
        <v>14</v>
      </c>
      <c r="K1417" s="2" t="s">
        <v>11</v>
      </c>
    </row>
    <row r="1418" spans="1:13" x14ac:dyDescent="0.35">
      <c r="A1418" s="2" t="s">
        <v>827</v>
      </c>
      <c r="B1418" s="2" t="s">
        <v>829</v>
      </c>
      <c r="C1418" s="2" t="s">
        <v>9</v>
      </c>
      <c r="D1418" s="2" t="s">
        <v>16</v>
      </c>
      <c r="E1418">
        <v>178</v>
      </c>
      <c r="F1418" s="2" t="s">
        <v>11</v>
      </c>
      <c r="G1418" s="2" t="s">
        <v>13</v>
      </c>
      <c r="H1418" s="2" t="s">
        <v>13</v>
      </c>
      <c r="I1418" s="2" t="s">
        <v>38</v>
      </c>
      <c r="J1418" s="2" t="s">
        <v>1116</v>
      </c>
      <c r="K1418" s="2" t="s">
        <v>11</v>
      </c>
    </row>
    <row r="1419" spans="1:13" x14ac:dyDescent="0.35">
      <c r="A1419" s="2" t="s">
        <v>834</v>
      </c>
      <c r="B1419" s="2" t="s">
        <v>838</v>
      </c>
      <c r="C1419" s="2" t="s">
        <v>322</v>
      </c>
      <c r="D1419" s="2" t="s">
        <v>16</v>
      </c>
      <c r="E1419">
        <v>102</v>
      </c>
      <c r="F1419" s="2" t="s">
        <v>13</v>
      </c>
      <c r="G1419" s="2" t="s">
        <v>13</v>
      </c>
      <c r="H1419" s="2" t="s">
        <v>13</v>
      </c>
      <c r="I1419" s="2" t="s">
        <v>38</v>
      </c>
      <c r="J1419" s="2" t="s">
        <v>1116</v>
      </c>
      <c r="K1419" s="2" t="s">
        <v>11</v>
      </c>
    </row>
    <row r="1420" spans="1:13" x14ac:dyDescent="0.35">
      <c r="A1420" s="2" t="s">
        <v>834</v>
      </c>
      <c r="B1420" s="2" t="s">
        <v>838</v>
      </c>
      <c r="C1420" s="2" t="s">
        <v>327</v>
      </c>
      <c r="D1420" s="2" t="s">
        <v>16</v>
      </c>
      <c r="E1420">
        <v>147</v>
      </c>
      <c r="F1420" s="2" t="s">
        <v>13</v>
      </c>
      <c r="G1420" s="2" t="s">
        <v>13</v>
      </c>
      <c r="H1420" s="2" t="s">
        <v>13</v>
      </c>
      <c r="I1420" s="2" t="s">
        <v>38</v>
      </c>
      <c r="J1420" s="2" t="s">
        <v>1116</v>
      </c>
      <c r="K1420" s="2" t="s">
        <v>11</v>
      </c>
    </row>
    <row r="1421" spans="1:13" x14ac:dyDescent="0.35">
      <c r="A1421" s="2" t="s">
        <v>834</v>
      </c>
      <c r="B1421" s="2" t="s">
        <v>838</v>
      </c>
      <c r="C1421" s="2" t="s">
        <v>839</v>
      </c>
      <c r="D1421" s="2" t="s">
        <v>16</v>
      </c>
      <c r="E1421">
        <v>147</v>
      </c>
      <c r="F1421" s="2" t="s">
        <v>13</v>
      </c>
      <c r="G1421" s="2" t="s">
        <v>13</v>
      </c>
      <c r="H1421" s="2" t="s">
        <v>13</v>
      </c>
      <c r="I1421" s="2" t="s">
        <v>38</v>
      </c>
      <c r="J1421" s="2" t="s">
        <v>1116</v>
      </c>
      <c r="K1421" s="2" t="s">
        <v>11</v>
      </c>
    </row>
    <row r="1422" spans="1:13" x14ac:dyDescent="0.35">
      <c r="A1422" s="2" t="s">
        <v>959</v>
      </c>
      <c r="B1422" s="2" t="s">
        <v>961</v>
      </c>
      <c r="C1422" s="2" t="s">
        <v>19</v>
      </c>
      <c r="D1422" s="2" t="s">
        <v>16</v>
      </c>
      <c r="E1422">
        <v>84</v>
      </c>
      <c r="F1422" s="2" t="s">
        <v>10</v>
      </c>
      <c r="G1422" s="2" t="s">
        <v>19</v>
      </c>
      <c r="H1422" s="2" t="s">
        <v>13</v>
      </c>
      <c r="I1422" s="2" t="s">
        <v>38</v>
      </c>
      <c r="J1422" s="2" t="s">
        <v>14</v>
      </c>
      <c r="K1422" s="2" t="s">
        <v>11</v>
      </c>
    </row>
    <row r="1423" spans="1:13" x14ac:dyDescent="0.35">
      <c r="A1423" s="2" t="s">
        <v>959</v>
      </c>
      <c r="B1423" s="2" t="s">
        <v>961</v>
      </c>
      <c r="C1423" s="2" t="s">
        <v>19</v>
      </c>
      <c r="D1423" s="2" t="s">
        <v>16</v>
      </c>
      <c r="E1423">
        <v>267</v>
      </c>
      <c r="F1423" s="2" t="s">
        <v>10</v>
      </c>
      <c r="G1423" s="2" t="s">
        <v>19</v>
      </c>
      <c r="H1423" s="2" t="s">
        <v>13</v>
      </c>
      <c r="I1423" s="2" t="s">
        <v>38</v>
      </c>
      <c r="J1423" s="2" t="s">
        <v>14</v>
      </c>
      <c r="K1423" s="2" t="s">
        <v>11</v>
      </c>
    </row>
    <row r="1424" spans="1:13" x14ac:dyDescent="0.35">
      <c r="A1424" s="2" t="s">
        <v>959</v>
      </c>
      <c r="B1424" s="2" t="s">
        <v>961</v>
      </c>
      <c r="C1424" s="2" t="s">
        <v>9</v>
      </c>
      <c r="D1424" s="2" t="s">
        <v>16</v>
      </c>
      <c r="E1424">
        <v>359</v>
      </c>
      <c r="F1424" s="2" t="s">
        <v>10</v>
      </c>
      <c r="G1424" s="2" t="s">
        <v>13</v>
      </c>
      <c r="H1424" s="2" t="s">
        <v>13</v>
      </c>
      <c r="I1424" s="2" t="s">
        <v>38</v>
      </c>
      <c r="J1424" s="2" t="s">
        <v>14</v>
      </c>
      <c r="K1424" s="2" t="s">
        <v>11</v>
      </c>
    </row>
    <row r="1425" spans="1:11" x14ac:dyDescent="0.35">
      <c r="A1425" s="2" t="s">
        <v>959</v>
      </c>
      <c r="B1425" s="2" t="s">
        <v>961</v>
      </c>
      <c r="C1425" s="2" t="s">
        <v>73</v>
      </c>
      <c r="D1425" s="2" t="s">
        <v>16</v>
      </c>
      <c r="E1425">
        <v>358</v>
      </c>
      <c r="F1425" s="2" t="s">
        <v>10</v>
      </c>
      <c r="G1425" s="2" t="s">
        <v>13</v>
      </c>
      <c r="H1425" s="2" t="s">
        <v>13</v>
      </c>
      <c r="I1425" s="2" t="s">
        <v>38</v>
      </c>
      <c r="J1425" s="2" t="s">
        <v>14</v>
      </c>
      <c r="K1425" s="2" t="s">
        <v>11</v>
      </c>
    </row>
    <row r="1426" spans="1:11" x14ac:dyDescent="0.35">
      <c r="A1426" s="2" t="s">
        <v>959</v>
      </c>
      <c r="B1426" s="2" t="s">
        <v>961</v>
      </c>
      <c r="C1426" s="2" t="s">
        <v>82</v>
      </c>
      <c r="D1426" s="2" t="s">
        <v>16</v>
      </c>
      <c r="E1426">
        <v>73</v>
      </c>
      <c r="F1426" s="2" t="s">
        <v>10</v>
      </c>
      <c r="G1426" s="2" t="s">
        <v>23</v>
      </c>
      <c r="H1426" s="2" t="s">
        <v>10</v>
      </c>
      <c r="I1426" s="2" t="s">
        <v>18</v>
      </c>
      <c r="J1426" s="2" t="s">
        <v>14</v>
      </c>
      <c r="K1426" s="2" t="s">
        <v>11</v>
      </c>
    </row>
    <row r="1427" spans="1:11" x14ac:dyDescent="0.35">
      <c r="A1427" s="2" t="s">
        <v>959</v>
      </c>
      <c r="B1427" s="2" t="s">
        <v>961</v>
      </c>
      <c r="C1427" s="2" t="s">
        <v>78</v>
      </c>
      <c r="D1427" s="2" t="s">
        <v>16</v>
      </c>
      <c r="E1427">
        <v>247</v>
      </c>
      <c r="F1427" s="2" t="s">
        <v>13</v>
      </c>
      <c r="G1427" s="2" t="s">
        <v>13</v>
      </c>
      <c r="H1427" s="2" t="s">
        <v>13</v>
      </c>
      <c r="I1427" s="2" t="s">
        <v>38</v>
      </c>
      <c r="J1427" s="2" t="s">
        <v>14</v>
      </c>
      <c r="K1427" s="2" t="s">
        <v>11</v>
      </c>
    </row>
    <row r="1428" spans="1:11" x14ac:dyDescent="0.35">
      <c r="A1428" s="2" t="s">
        <v>959</v>
      </c>
      <c r="B1428" s="2" t="s">
        <v>961</v>
      </c>
      <c r="C1428" s="2" t="s">
        <v>185</v>
      </c>
      <c r="D1428" s="2" t="s">
        <v>16</v>
      </c>
      <c r="E1428">
        <v>249</v>
      </c>
      <c r="F1428" s="2" t="s">
        <v>13</v>
      </c>
      <c r="G1428" s="2" t="s">
        <v>13</v>
      </c>
      <c r="H1428" s="2" t="s">
        <v>13</v>
      </c>
      <c r="I1428" s="2" t="s">
        <v>38</v>
      </c>
      <c r="J1428" s="2" t="s">
        <v>14</v>
      </c>
      <c r="K1428" s="2" t="s">
        <v>11</v>
      </c>
    </row>
    <row r="1429" spans="1:11" x14ac:dyDescent="0.35">
      <c r="A1429" s="2" t="s">
        <v>959</v>
      </c>
      <c r="B1429" s="2" t="s">
        <v>961</v>
      </c>
      <c r="C1429" s="2" t="s">
        <v>130</v>
      </c>
      <c r="D1429" s="2" t="s">
        <v>16</v>
      </c>
      <c r="E1429">
        <v>302</v>
      </c>
      <c r="F1429" s="2" t="s">
        <v>10</v>
      </c>
      <c r="G1429" s="2" t="s">
        <v>13</v>
      </c>
      <c r="H1429" s="2" t="s">
        <v>13</v>
      </c>
      <c r="I1429" s="2" t="s">
        <v>38</v>
      </c>
      <c r="J1429" s="2" t="s">
        <v>14</v>
      </c>
      <c r="K1429" s="2" t="s">
        <v>11</v>
      </c>
    </row>
    <row r="1430" spans="1:11" x14ac:dyDescent="0.35">
      <c r="A1430" s="2" t="s">
        <v>959</v>
      </c>
      <c r="B1430" s="2" t="s">
        <v>961</v>
      </c>
      <c r="C1430" s="2" t="s">
        <v>249</v>
      </c>
      <c r="D1430" s="2" t="s">
        <v>16</v>
      </c>
      <c r="E1430">
        <v>379</v>
      </c>
      <c r="F1430" s="2" t="s">
        <v>10</v>
      </c>
      <c r="G1430" s="2" t="s">
        <v>13</v>
      </c>
      <c r="H1430" s="2" t="s">
        <v>13</v>
      </c>
      <c r="I1430" s="2" t="s">
        <v>56</v>
      </c>
      <c r="J1430" s="2" t="s">
        <v>14</v>
      </c>
      <c r="K1430" s="2" t="s">
        <v>11</v>
      </c>
    </row>
    <row r="1431" spans="1:11" x14ac:dyDescent="0.35">
      <c r="A1431" s="2" t="s">
        <v>959</v>
      </c>
      <c r="B1431" s="2" t="s">
        <v>961</v>
      </c>
      <c r="C1431" s="2" t="s">
        <v>139</v>
      </c>
      <c r="D1431" s="2" t="s">
        <v>16</v>
      </c>
      <c r="E1431">
        <v>237</v>
      </c>
      <c r="F1431" s="2" t="s">
        <v>11</v>
      </c>
      <c r="G1431" s="2" t="s">
        <v>12</v>
      </c>
      <c r="H1431" s="2" t="s">
        <v>13</v>
      </c>
      <c r="I1431" s="2" t="s">
        <v>18</v>
      </c>
      <c r="J1431" s="2" t="s">
        <v>14</v>
      </c>
      <c r="K1431" s="2" t="s">
        <v>11</v>
      </c>
    </row>
    <row r="1432" spans="1:11" x14ac:dyDescent="0.35">
      <c r="A1432" s="2" t="s">
        <v>959</v>
      </c>
      <c r="B1432" s="2" t="s">
        <v>961</v>
      </c>
      <c r="C1432" s="2" t="s">
        <v>250</v>
      </c>
      <c r="D1432" s="2" t="s">
        <v>16</v>
      </c>
      <c r="E1432">
        <v>260</v>
      </c>
      <c r="F1432" s="2" t="s">
        <v>11</v>
      </c>
      <c r="G1432" s="2" t="s">
        <v>12</v>
      </c>
      <c r="H1432" s="2" t="s">
        <v>13</v>
      </c>
      <c r="I1432" s="2" t="s">
        <v>18</v>
      </c>
      <c r="J1432" s="2" t="s">
        <v>14</v>
      </c>
      <c r="K1432" s="2" t="s">
        <v>11</v>
      </c>
    </row>
    <row r="1433" spans="1:11" x14ac:dyDescent="0.35">
      <c r="A1433" s="2" t="s">
        <v>959</v>
      </c>
      <c r="B1433" s="2" t="s">
        <v>961</v>
      </c>
      <c r="C1433" s="2" t="s">
        <v>140</v>
      </c>
      <c r="D1433" s="2" t="s">
        <v>16</v>
      </c>
      <c r="E1433">
        <v>278</v>
      </c>
      <c r="F1433" s="2" t="s">
        <v>10</v>
      </c>
      <c r="G1433" s="2" t="s">
        <v>12</v>
      </c>
      <c r="H1433" s="2" t="s">
        <v>13</v>
      </c>
      <c r="I1433" s="2" t="s">
        <v>56</v>
      </c>
      <c r="J1433" s="2" t="s">
        <v>14</v>
      </c>
      <c r="K1433" s="2" t="s">
        <v>11</v>
      </c>
    </row>
    <row r="1434" spans="1:11" x14ac:dyDescent="0.35">
      <c r="A1434" s="2" t="s">
        <v>959</v>
      </c>
      <c r="B1434" s="2" t="s">
        <v>961</v>
      </c>
      <c r="C1434" s="2" t="s">
        <v>308</v>
      </c>
      <c r="D1434" s="2" t="s">
        <v>16</v>
      </c>
      <c r="E1434">
        <v>292</v>
      </c>
      <c r="F1434" s="2" t="s">
        <v>10</v>
      </c>
      <c r="G1434" s="2" t="s">
        <v>23</v>
      </c>
      <c r="H1434" s="2" t="s">
        <v>10</v>
      </c>
      <c r="I1434" s="2" t="s">
        <v>38</v>
      </c>
      <c r="J1434" s="2" t="s">
        <v>14</v>
      </c>
      <c r="K1434" s="2" t="s">
        <v>10</v>
      </c>
    </row>
    <row r="1435" spans="1:11" x14ac:dyDescent="0.35">
      <c r="A1435" s="2" t="s">
        <v>959</v>
      </c>
      <c r="B1435" s="2" t="s">
        <v>961</v>
      </c>
      <c r="C1435" s="2" t="s">
        <v>107</v>
      </c>
      <c r="D1435" s="2" t="s">
        <v>35</v>
      </c>
      <c r="E1435">
        <v>222</v>
      </c>
      <c r="F1435" s="2" t="s">
        <v>11</v>
      </c>
      <c r="G1435" s="2" t="s">
        <v>19</v>
      </c>
      <c r="H1435" s="2" t="s">
        <v>13</v>
      </c>
      <c r="I1435" s="2" t="s">
        <v>18</v>
      </c>
      <c r="J1435" s="2" t="s">
        <v>14</v>
      </c>
      <c r="K1435" s="2" t="s">
        <v>11</v>
      </c>
    </row>
    <row r="1436" spans="1:11" x14ac:dyDescent="0.35">
      <c r="A1436" s="2" t="s">
        <v>959</v>
      </c>
      <c r="B1436" s="2" t="s">
        <v>961</v>
      </c>
      <c r="C1436" s="2" t="s">
        <v>108</v>
      </c>
      <c r="D1436" s="2" t="s">
        <v>35</v>
      </c>
      <c r="E1436">
        <v>167</v>
      </c>
      <c r="F1436" s="2" t="s">
        <v>11</v>
      </c>
      <c r="G1436" s="2" t="s">
        <v>19</v>
      </c>
      <c r="H1436" s="2" t="s">
        <v>13</v>
      </c>
      <c r="I1436" s="2" t="s">
        <v>56</v>
      </c>
      <c r="J1436" s="2" t="s">
        <v>14</v>
      </c>
      <c r="K1436" s="2" t="s">
        <v>11</v>
      </c>
    </row>
    <row r="1437" spans="1:11" x14ac:dyDescent="0.35">
      <c r="A1437" s="2" t="s">
        <v>959</v>
      </c>
      <c r="B1437" s="2" t="s">
        <v>961</v>
      </c>
      <c r="C1437" s="2" t="s">
        <v>962</v>
      </c>
      <c r="D1437" s="2" t="s">
        <v>16</v>
      </c>
      <c r="E1437">
        <v>720</v>
      </c>
      <c r="F1437" s="2" t="s">
        <v>11</v>
      </c>
      <c r="G1437" s="2" t="s">
        <v>23</v>
      </c>
      <c r="H1437" s="2" t="s">
        <v>13</v>
      </c>
      <c r="I1437" s="2" t="s">
        <v>56</v>
      </c>
      <c r="J1437" s="2" t="s">
        <v>14</v>
      </c>
      <c r="K1437" s="2" t="s">
        <v>11</v>
      </c>
    </row>
    <row r="1438" spans="1:11" x14ac:dyDescent="0.35">
      <c r="A1438" s="2" t="s">
        <v>959</v>
      </c>
      <c r="B1438" s="2" t="s">
        <v>961</v>
      </c>
      <c r="C1438" s="2" t="s">
        <v>110</v>
      </c>
      <c r="D1438" s="2" t="s">
        <v>16</v>
      </c>
      <c r="E1438">
        <v>751</v>
      </c>
      <c r="F1438" s="2" t="s">
        <v>11</v>
      </c>
      <c r="G1438" s="2" t="s">
        <v>23</v>
      </c>
      <c r="H1438" s="2" t="s">
        <v>13</v>
      </c>
      <c r="I1438" s="2" t="s">
        <v>56</v>
      </c>
      <c r="J1438" s="2" t="s">
        <v>14</v>
      </c>
      <c r="K1438" s="2" t="s">
        <v>11</v>
      </c>
    </row>
    <row r="1439" spans="1:11" x14ac:dyDescent="0.35">
      <c r="A1439" s="2" t="s">
        <v>733</v>
      </c>
      <c r="B1439" s="2" t="s">
        <v>735</v>
      </c>
      <c r="C1439" s="2" t="s">
        <v>19</v>
      </c>
      <c r="D1439" s="2" t="s">
        <v>35</v>
      </c>
      <c r="E1439">
        <v>556</v>
      </c>
      <c r="F1439" s="2" t="s">
        <v>10</v>
      </c>
      <c r="G1439" s="2" t="s">
        <v>12</v>
      </c>
      <c r="H1439" s="2" t="s">
        <v>13</v>
      </c>
      <c r="I1439" s="2" t="s">
        <v>18</v>
      </c>
      <c r="J1439" s="2" t="s">
        <v>145</v>
      </c>
      <c r="K1439" s="2" t="s">
        <v>11</v>
      </c>
    </row>
    <row r="1440" spans="1:11" x14ac:dyDescent="0.35">
      <c r="A1440" s="2" t="s">
        <v>733</v>
      </c>
      <c r="B1440" s="2" t="s">
        <v>735</v>
      </c>
      <c r="C1440" s="2" t="s">
        <v>9</v>
      </c>
      <c r="D1440" s="2" t="s">
        <v>35</v>
      </c>
      <c r="E1440">
        <v>255</v>
      </c>
      <c r="F1440" s="2" t="s">
        <v>10</v>
      </c>
      <c r="G1440" s="2" t="s">
        <v>12</v>
      </c>
      <c r="H1440" s="2" t="s">
        <v>13</v>
      </c>
      <c r="I1440" s="2" t="s">
        <v>18</v>
      </c>
      <c r="J1440" s="2" t="s">
        <v>145</v>
      </c>
      <c r="K1440" s="2" t="s">
        <v>11</v>
      </c>
    </row>
    <row r="1441" spans="1:11" x14ac:dyDescent="0.35">
      <c r="A1441" s="2" t="s">
        <v>733</v>
      </c>
      <c r="B1441" s="2" t="s">
        <v>735</v>
      </c>
      <c r="C1441" s="2" t="s">
        <v>73</v>
      </c>
      <c r="D1441" s="2" t="s">
        <v>16</v>
      </c>
      <c r="E1441">
        <v>168</v>
      </c>
      <c r="F1441" s="2" t="s">
        <v>10</v>
      </c>
      <c r="G1441" s="2" t="s">
        <v>12</v>
      </c>
      <c r="H1441" s="2" t="s">
        <v>13</v>
      </c>
      <c r="I1441" s="2" t="s">
        <v>18</v>
      </c>
      <c r="J1441" s="2" t="s">
        <v>14</v>
      </c>
      <c r="K1441" s="2" t="s">
        <v>11</v>
      </c>
    </row>
    <row r="1442" spans="1:11" x14ac:dyDescent="0.35">
      <c r="A1442" s="2" t="s">
        <v>733</v>
      </c>
      <c r="B1442" s="2" t="s">
        <v>735</v>
      </c>
      <c r="C1442" s="2" t="s">
        <v>54</v>
      </c>
      <c r="D1442" s="2" t="s">
        <v>16</v>
      </c>
      <c r="E1442">
        <v>78</v>
      </c>
      <c r="F1442" s="2" t="s">
        <v>10</v>
      </c>
      <c r="G1442" s="2" t="s">
        <v>12</v>
      </c>
      <c r="H1442" s="2" t="s">
        <v>13</v>
      </c>
      <c r="I1442" s="2" t="s">
        <v>18</v>
      </c>
      <c r="J1442" s="2" t="s">
        <v>14</v>
      </c>
      <c r="K1442" s="2" t="s">
        <v>11</v>
      </c>
    </row>
    <row r="1443" spans="1:11" x14ac:dyDescent="0.35">
      <c r="A1443" s="2" t="s">
        <v>273</v>
      </c>
      <c r="B1443" s="2" t="s">
        <v>275</v>
      </c>
      <c r="C1443" s="2" t="s">
        <v>274</v>
      </c>
      <c r="D1443" s="2" t="s">
        <v>16</v>
      </c>
      <c r="E1443">
        <v>205</v>
      </c>
      <c r="F1443" s="2" t="s">
        <v>13</v>
      </c>
      <c r="G1443" s="2" t="s">
        <v>13</v>
      </c>
      <c r="H1443" s="2" t="s">
        <v>13</v>
      </c>
      <c r="I1443" s="2" t="s">
        <v>38</v>
      </c>
      <c r="J1443" s="2" t="s">
        <v>14</v>
      </c>
      <c r="K1443" s="2" t="s">
        <v>11</v>
      </c>
    </row>
    <row r="1444" spans="1:11" x14ac:dyDescent="0.35">
      <c r="A1444" s="2" t="s">
        <v>310</v>
      </c>
      <c r="B1444" s="2" t="s">
        <v>311</v>
      </c>
      <c r="C1444" s="2" t="s">
        <v>23</v>
      </c>
      <c r="D1444" s="2" t="s">
        <v>16</v>
      </c>
      <c r="E1444">
        <v>80</v>
      </c>
      <c r="F1444" s="2" t="s">
        <v>11</v>
      </c>
      <c r="G1444" s="2" t="s">
        <v>13</v>
      </c>
      <c r="H1444" s="2" t="s">
        <v>13</v>
      </c>
      <c r="I1444" s="2" t="s">
        <v>38</v>
      </c>
      <c r="J1444" s="2" t="s">
        <v>14</v>
      </c>
      <c r="K1444" s="2" t="s">
        <v>11</v>
      </c>
    </row>
    <row r="1445" spans="1:11" x14ac:dyDescent="0.35">
      <c r="A1445" s="2" t="s">
        <v>503</v>
      </c>
      <c r="B1445" s="2" t="s">
        <v>507</v>
      </c>
      <c r="C1445" s="2" t="s">
        <v>12</v>
      </c>
      <c r="D1445" s="2" t="s">
        <v>35</v>
      </c>
      <c r="E1445">
        <v>260</v>
      </c>
      <c r="F1445" s="2" t="s">
        <v>11</v>
      </c>
      <c r="G1445" s="2" t="s">
        <v>19</v>
      </c>
      <c r="H1445" s="2" t="s">
        <v>13</v>
      </c>
      <c r="I1445" s="2" t="s">
        <v>18</v>
      </c>
      <c r="J1445" s="2" t="s">
        <v>14</v>
      </c>
      <c r="K1445" s="2" t="s">
        <v>11</v>
      </c>
    </row>
    <row r="1446" spans="1:11" x14ac:dyDescent="0.35">
      <c r="A1446" s="2" t="s">
        <v>503</v>
      </c>
      <c r="B1446" s="2" t="s">
        <v>507</v>
      </c>
      <c r="C1446" s="2" t="s">
        <v>19</v>
      </c>
      <c r="D1446" s="2" t="s">
        <v>35</v>
      </c>
      <c r="E1446">
        <v>285</v>
      </c>
      <c r="F1446" s="2" t="s">
        <v>11</v>
      </c>
      <c r="G1446" s="2" t="s">
        <v>19</v>
      </c>
      <c r="H1446" s="2" t="s">
        <v>13</v>
      </c>
      <c r="I1446" s="2" t="s">
        <v>18</v>
      </c>
      <c r="J1446" s="2" t="s">
        <v>14</v>
      </c>
      <c r="K1446" s="2" t="s">
        <v>11</v>
      </c>
    </row>
    <row r="1447" spans="1:11" x14ac:dyDescent="0.35">
      <c r="A1447" s="2" t="s">
        <v>503</v>
      </c>
      <c r="B1447" s="2" t="s">
        <v>507</v>
      </c>
      <c r="C1447" s="2" t="s">
        <v>73</v>
      </c>
      <c r="D1447" s="2" t="s">
        <v>35</v>
      </c>
      <c r="E1447">
        <v>147</v>
      </c>
      <c r="F1447" s="2" t="s">
        <v>11</v>
      </c>
      <c r="G1447" s="2" t="s">
        <v>12</v>
      </c>
      <c r="H1447" s="2" t="s">
        <v>13</v>
      </c>
      <c r="I1447" s="2" t="s">
        <v>18</v>
      </c>
      <c r="J1447" s="2" t="s">
        <v>14</v>
      </c>
      <c r="K1447" s="2" t="s">
        <v>11</v>
      </c>
    </row>
    <row r="1448" spans="1:11" x14ac:dyDescent="0.35">
      <c r="A1448" s="2" t="s">
        <v>503</v>
      </c>
      <c r="B1448" s="2" t="s">
        <v>507</v>
      </c>
      <c r="C1448" s="2" t="s">
        <v>73</v>
      </c>
      <c r="D1448" s="2" t="s">
        <v>35</v>
      </c>
      <c r="E1448">
        <v>448</v>
      </c>
      <c r="F1448" s="2" t="s">
        <v>11</v>
      </c>
      <c r="G1448" s="2" t="s">
        <v>12</v>
      </c>
      <c r="H1448" s="2" t="s">
        <v>13</v>
      </c>
      <c r="I1448" s="2" t="s">
        <v>18</v>
      </c>
      <c r="J1448" s="2" t="s">
        <v>14</v>
      </c>
      <c r="K1448" s="2" t="s">
        <v>11</v>
      </c>
    </row>
    <row r="1449" spans="1:11" x14ac:dyDescent="0.35">
      <c r="A1449" s="2" t="s">
        <v>503</v>
      </c>
      <c r="B1449" s="2" t="s">
        <v>507</v>
      </c>
      <c r="C1449" s="2" t="s">
        <v>54</v>
      </c>
      <c r="D1449" s="2" t="s">
        <v>16</v>
      </c>
      <c r="E1449">
        <v>134</v>
      </c>
      <c r="F1449" s="2" t="s">
        <v>11</v>
      </c>
      <c r="G1449" s="2" t="s">
        <v>13</v>
      </c>
      <c r="H1449" s="2" t="s">
        <v>13</v>
      </c>
      <c r="I1449" s="2" t="s">
        <v>38</v>
      </c>
      <c r="J1449" s="2" t="s">
        <v>1116</v>
      </c>
      <c r="K1449" s="2" t="s">
        <v>11</v>
      </c>
    </row>
    <row r="1450" spans="1:11" x14ac:dyDescent="0.35">
      <c r="A1450" s="2" t="s">
        <v>503</v>
      </c>
      <c r="B1450" s="2" t="s">
        <v>507</v>
      </c>
      <c r="C1450" s="2" t="s">
        <v>82</v>
      </c>
      <c r="D1450" s="2" t="s">
        <v>16</v>
      </c>
      <c r="E1450">
        <v>244</v>
      </c>
      <c r="F1450" s="2" t="s">
        <v>11</v>
      </c>
      <c r="G1450" s="2" t="s">
        <v>23</v>
      </c>
      <c r="H1450" s="2" t="s">
        <v>13</v>
      </c>
      <c r="I1450" s="2" t="s">
        <v>18</v>
      </c>
      <c r="J1450" s="2" t="s">
        <v>1116</v>
      </c>
      <c r="K1450" s="2" t="s">
        <v>11</v>
      </c>
    </row>
    <row r="1451" spans="1:11" x14ac:dyDescent="0.35">
      <c r="A1451" s="2" t="s">
        <v>503</v>
      </c>
      <c r="B1451" s="2" t="s">
        <v>507</v>
      </c>
      <c r="C1451" s="2" t="s">
        <v>81</v>
      </c>
      <c r="D1451" s="2" t="s">
        <v>16</v>
      </c>
      <c r="E1451">
        <v>245</v>
      </c>
      <c r="F1451" s="2" t="s">
        <v>11</v>
      </c>
      <c r="G1451" s="2" t="s">
        <v>23</v>
      </c>
      <c r="H1451" s="2" t="s">
        <v>13</v>
      </c>
      <c r="I1451" s="2" t="s">
        <v>18</v>
      </c>
      <c r="J1451" s="2" t="s">
        <v>1116</v>
      </c>
      <c r="K1451" s="2" t="s">
        <v>11</v>
      </c>
    </row>
    <row r="1452" spans="1:11" x14ac:dyDescent="0.35">
      <c r="A1452" s="2" t="s">
        <v>164</v>
      </c>
      <c r="B1452" s="2" t="s">
        <v>165</v>
      </c>
      <c r="C1452" s="2" t="s">
        <v>9</v>
      </c>
      <c r="D1452" s="2" t="s">
        <v>16</v>
      </c>
      <c r="E1452">
        <v>132</v>
      </c>
      <c r="F1452" s="2" t="s">
        <v>10</v>
      </c>
      <c r="G1452" s="2" t="s">
        <v>19</v>
      </c>
      <c r="H1452" s="2" t="s">
        <v>13</v>
      </c>
      <c r="I1452" s="2" t="s">
        <v>18</v>
      </c>
      <c r="J1452" s="2" t="s">
        <v>1116</v>
      </c>
      <c r="K1452" s="2" t="s">
        <v>11</v>
      </c>
    </row>
    <row r="1453" spans="1:11" x14ac:dyDescent="0.35">
      <c r="A1453" s="2" t="s">
        <v>164</v>
      </c>
      <c r="B1453" s="2" t="s">
        <v>166</v>
      </c>
      <c r="C1453" s="2" t="s">
        <v>23</v>
      </c>
      <c r="D1453" s="2" t="s">
        <v>16</v>
      </c>
      <c r="E1453">
        <v>92</v>
      </c>
      <c r="F1453" s="2" t="s">
        <v>10</v>
      </c>
      <c r="G1453" s="2" t="s">
        <v>12</v>
      </c>
      <c r="H1453" s="2" t="s">
        <v>13</v>
      </c>
      <c r="I1453" s="2" t="s">
        <v>38</v>
      </c>
      <c r="J1453" s="2" t="s">
        <v>1116</v>
      </c>
      <c r="K1453" s="2" t="s">
        <v>11</v>
      </c>
    </row>
    <row r="1454" spans="1:11" x14ac:dyDescent="0.35">
      <c r="A1454" s="2" t="s">
        <v>692</v>
      </c>
      <c r="B1454" s="2" t="s">
        <v>696</v>
      </c>
      <c r="C1454" s="2" t="s">
        <v>540</v>
      </c>
      <c r="D1454" s="2" t="s">
        <v>16</v>
      </c>
      <c r="E1454">
        <v>148</v>
      </c>
      <c r="F1454" s="2" t="s">
        <v>10</v>
      </c>
      <c r="G1454" s="2" t="s">
        <v>13</v>
      </c>
      <c r="H1454" s="2" t="s">
        <v>13</v>
      </c>
      <c r="I1454" s="2" t="s">
        <v>38</v>
      </c>
      <c r="J1454" s="2" t="s">
        <v>14</v>
      </c>
      <c r="K1454" s="2" t="s">
        <v>10</v>
      </c>
    </row>
    <row r="1455" spans="1:11" x14ac:dyDescent="0.35">
      <c r="A1455" s="2" t="s">
        <v>214</v>
      </c>
      <c r="B1455" s="2" t="s">
        <v>216</v>
      </c>
      <c r="C1455" s="2" t="s">
        <v>19</v>
      </c>
      <c r="D1455" s="2" t="s">
        <v>16</v>
      </c>
      <c r="E1455">
        <v>467</v>
      </c>
      <c r="F1455" s="2" t="s">
        <v>10</v>
      </c>
      <c r="G1455" s="2" t="s">
        <v>13</v>
      </c>
      <c r="H1455" s="2" t="s">
        <v>13</v>
      </c>
      <c r="I1455" s="2" t="s">
        <v>38</v>
      </c>
      <c r="J1455" s="2" t="s">
        <v>1116</v>
      </c>
      <c r="K1455" s="2" t="s">
        <v>11</v>
      </c>
    </row>
    <row r="1456" spans="1:11" x14ac:dyDescent="0.35">
      <c r="A1456" s="2" t="s">
        <v>214</v>
      </c>
      <c r="B1456" s="2" t="s">
        <v>216</v>
      </c>
      <c r="C1456" s="2" t="s">
        <v>217</v>
      </c>
      <c r="D1456" s="2" t="s">
        <v>16</v>
      </c>
      <c r="E1456">
        <v>224</v>
      </c>
      <c r="F1456" s="2" t="s">
        <v>10</v>
      </c>
      <c r="G1456" s="2" t="s">
        <v>13</v>
      </c>
      <c r="H1456" s="2" t="s">
        <v>13</v>
      </c>
      <c r="I1456" s="2" t="s">
        <v>38</v>
      </c>
      <c r="J1456" s="2" t="s">
        <v>1116</v>
      </c>
      <c r="K1456" s="2" t="s">
        <v>11</v>
      </c>
    </row>
    <row r="1457" spans="1:11" x14ac:dyDescent="0.35">
      <c r="A1457" s="2" t="s">
        <v>214</v>
      </c>
      <c r="B1457" s="2" t="s">
        <v>216</v>
      </c>
      <c r="C1457" s="2" t="s">
        <v>71</v>
      </c>
      <c r="D1457" s="2" t="s">
        <v>16</v>
      </c>
      <c r="E1457">
        <v>103</v>
      </c>
      <c r="F1457" s="2" t="s">
        <v>10</v>
      </c>
      <c r="G1457" s="2" t="s">
        <v>13</v>
      </c>
      <c r="H1457" s="2" t="s">
        <v>13</v>
      </c>
      <c r="I1457" s="2" t="s">
        <v>38</v>
      </c>
      <c r="J1457" s="2" t="s">
        <v>14</v>
      </c>
      <c r="K1457" s="2" t="s">
        <v>11</v>
      </c>
    </row>
    <row r="1458" spans="1:11" x14ac:dyDescent="0.35">
      <c r="A1458" s="2" t="s">
        <v>616</v>
      </c>
      <c r="B1458" s="2" t="s">
        <v>621</v>
      </c>
      <c r="C1458" s="2" t="s">
        <v>73</v>
      </c>
      <c r="D1458" s="2" t="s">
        <v>16</v>
      </c>
      <c r="E1458">
        <v>92</v>
      </c>
      <c r="F1458" s="2" t="s">
        <v>11</v>
      </c>
      <c r="G1458" s="2" t="s">
        <v>12</v>
      </c>
      <c r="H1458" s="2" t="s">
        <v>13</v>
      </c>
      <c r="I1458" s="2" t="s">
        <v>38</v>
      </c>
      <c r="J1458" s="2" t="s">
        <v>1116</v>
      </c>
      <c r="K1458" s="2" t="s">
        <v>11</v>
      </c>
    </row>
    <row r="1459" spans="1:11" x14ac:dyDescent="0.35">
      <c r="A1459" s="2" t="s">
        <v>616</v>
      </c>
      <c r="B1459" s="2" t="s">
        <v>621</v>
      </c>
      <c r="C1459" s="2" t="s">
        <v>54</v>
      </c>
      <c r="D1459" s="2" t="s">
        <v>16</v>
      </c>
      <c r="E1459">
        <v>39</v>
      </c>
      <c r="F1459" s="2" t="s">
        <v>10</v>
      </c>
      <c r="G1459" s="2" t="s">
        <v>12</v>
      </c>
      <c r="H1459" s="2" t="s">
        <v>13</v>
      </c>
      <c r="I1459" s="2" t="s">
        <v>18</v>
      </c>
      <c r="J1459" s="2" t="s">
        <v>14</v>
      </c>
      <c r="K1459" s="2" t="s">
        <v>11</v>
      </c>
    </row>
    <row r="1460" spans="1:11" x14ac:dyDescent="0.35">
      <c r="A1460" s="2" t="s">
        <v>616</v>
      </c>
      <c r="B1460" s="2" t="s">
        <v>621</v>
      </c>
      <c r="C1460" s="2" t="s">
        <v>54</v>
      </c>
      <c r="D1460" s="2" t="s">
        <v>16</v>
      </c>
      <c r="E1460">
        <v>75</v>
      </c>
      <c r="F1460" s="2" t="s">
        <v>10</v>
      </c>
      <c r="G1460" s="2" t="s">
        <v>12</v>
      </c>
      <c r="H1460" s="2" t="s">
        <v>13</v>
      </c>
      <c r="I1460" s="2" t="s">
        <v>38</v>
      </c>
      <c r="J1460" s="2" t="s">
        <v>14</v>
      </c>
      <c r="K1460" s="2" t="s">
        <v>11</v>
      </c>
    </row>
    <row r="1461" spans="1:11" x14ac:dyDescent="0.35">
      <c r="A1461" s="2" t="s">
        <v>616</v>
      </c>
      <c r="B1461" s="2" t="s">
        <v>621</v>
      </c>
      <c r="C1461" s="2" t="s">
        <v>50</v>
      </c>
      <c r="D1461" s="2" t="s">
        <v>16</v>
      </c>
      <c r="E1461">
        <v>96</v>
      </c>
      <c r="F1461" s="2" t="s">
        <v>11</v>
      </c>
      <c r="G1461" s="2" t="s">
        <v>12</v>
      </c>
      <c r="H1461" s="2" t="s">
        <v>13</v>
      </c>
      <c r="I1461" s="2" t="s">
        <v>38</v>
      </c>
      <c r="J1461" s="2" t="s">
        <v>1116</v>
      </c>
      <c r="K1461" s="2" t="s">
        <v>11</v>
      </c>
    </row>
    <row r="1462" spans="1:11" x14ac:dyDescent="0.35">
      <c r="A1462" s="2" t="s">
        <v>740</v>
      </c>
      <c r="B1462" s="2" t="s">
        <v>747</v>
      </c>
      <c r="C1462" s="2" t="s">
        <v>45</v>
      </c>
      <c r="D1462" s="2" t="s">
        <v>16</v>
      </c>
      <c r="E1462">
        <v>192</v>
      </c>
      <c r="F1462" s="2" t="s">
        <v>11</v>
      </c>
      <c r="G1462" s="2" t="s">
        <v>12</v>
      </c>
      <c r="H1462" s="2" t="s">
        <v>13</v>
      </c>
      <c r="I1462" s="2" t="s">
        <v>38</v>
      </c>
      <c r="J1462" s="2" t="s">
        <v>14</v>
      </c>
      <c r="K1462" s="2" t="s">
        <v>11</v>
      </c>
    </row>
    <row r="1463" spans="1:11" x14ac:dyDescent="0.35">
      <c r="A1463" s="2" t="s">
        <v>760</v>
      </c>
      <c r="B1463" s="2" t="s">
        <v>762</v>
      </c>
      <c r="C1463" s="2" t="s">
        <v>54</v>
      </c>
      <c r="D1463" s="2" t="s">
        <v>16</v>
      </c>
      <c r="E1463">
        <v>506</v>
      </c>
      <c r="F1463" s="2" t="s">
        <v>13</v>
      </c>
      <c r="G1463" s="2" t="s">
        <v>13</v>
      </c>
      <c r="H1463" s="2" t="s">
        <v>13</v>
      </c>
      <c r="I1463" s="2" t="s">
        <v>18</v>
      </c>
      <c r="J1463" s="2" t="s">
        <v>14</v>
      </c>
      <c r="K1463" s="2" t="s">
        <v>11</v>
      </c>
    </row>
    <row r="1464" spans="1:11" x14ac:dyDescent="0.35">
      <c r="A1464" s="2" t="s">
        <v>760</v>
      </c>
      <c r="B1464" s="2" t="s">
        <v>762</v>
      </c>
      <c r="C1464" s="2" t="s">
        <v>50</v>
      </c>
      <c r="D1464" s="2" t="s">
        <v>16</v>
      </c>
      <c r="E1464">
        <v>349</v>
      </c>
      <c r="F1464" s="2" t="s">
        <v>10</v>
      </c>
      <c r="G1464" s="2" t="s">
        <v>23</v>
      </c>
      <c r="H1464" s="2" t="s">
        <v>13</v>
      </c>
      <c r="I1464" s="2" t="s">
        <v>18</v>
      </c>
      <c r="J1464" s="2" t="s">
        <v>14</v>
      </c>
      <c r="K1464" s="2" t="s">
        <v>11</v>
      </c>
    </row>
    <row r="1465" spans="1:11" x14ac:dyDescent="0.35">
      <c r="A1465" s="2" t="s">
        <v>760</v>
      </c>
      <c r="B1465" s="2" t="s">
        <v>762</v>
      </c>
      <c r="C1465" s="2" t="s">
        <v>82</v>
      </c>
      <c r="D1465" s="2" t="s">
        <v>16</v>
      </c>
      <c r="E1465">
        <v>348</v>
      </c>
      <c r="F1465" s="2" t="s">
        <v>10</v>
      </c>
      <c r="G1465" s="2" t="s">
        <v>23</v>
      </c>
      <c r="H1465" s="2" t="s">
        <v>13</v>
      </c>
      <c r="I1465" s="2" t="s">
        <v>18</v>
      </c>
      <c r="J1465" s="2" t="s">
        <v>14</v>
      </c>
      <c r="K1465" s="2" t="s">
        <v>11</v>
      </c>
    </row>
    <row r="1466" spans="1:11" x14ac:dyDescent="0.35">
      <c r="A1466" s="2" t="s">
        <v>760</v>
      </c>
      <c r="B1466" s="2" t="s">
        <v>762</v>
      </c>
      <c r="C1466" s="2" t="s">
        <v>81</v>
      </c>
      <c r="D1466" s="2" t="s">
        <v>16</v>
      </c>
      <c r="E1466">
        <v>396</v>
      </c>
      <c r="F1466" s="2" t="s">
        <v>10</v>
      </c>
      <c r="G1466" s="2" t="s">
        <v>23</v>
      </c>
      <c r="H1466" s="2" t="s">
        <v>13</v>
      </c>
      <c r="I1466" s="2" t="s">
        <v>18</v>
      </c>
      <c r="J1466" s="2" t="s">
        <v>14</v>
      </c>
      <c r="K1466" s="2" t="s">
        <v>11</v>
      </c>
    </row>
    <row r="1467" spans="1:11" x14ac:dyDescent="0.35">
      <c r="A1467" s="2" t="s">
        <v>760</v>
      </c>
      <c r="B1467" s="2" t="s">
        <v>762</v>
      </c>
      <c r="C1467" s="2" t="s">
        <v>80</v>
      </c>
      <c r="D1467" s="2" t="s">
        <v>16</v>
      </c>
      <c r="E1467">
        <v>311</v>
      </c>
      <c r="F1467" s="2" t="s">
        <v>10</v>
      </c>
      <c r="G1467" s="2" t="s">
        <v>23</v>
      </c>
      <c r="H1467" s="2" t="s">
        <v>13</v>
      </c>
      <c r="I1467" s="2" t="s">
        <v>18</v>
      </c>
      <c r="J1467" s="2" t="s">
        <v>14</v>
      </c>
      <c r="K1467" s="2" t="s">
        <v>11</v>
      </c>
    </row>
    <row r="1468" spans="1:11" x14ac:dyDescent="0.35">
      <c r="A1468" s="2" t="s">
        <v>760</v>
      </c>
      <c r="B1468" s="2" t="s">
        <v>762</v>
      </c>
      <c r="C1468" s="2" t="s">
        <v>78</v>
      </c>
      <c r="D1468" s="2" t="s">
        <v>16</v>
      </c>
      <c r="E1468">
        <v>312</v>
      </c>
      <c r="F1468" s="2" t="s">
        <v>10</v>
      </c>
      <c r="G1468" s="2" t="s">
        <v>12</v>
      </c>
      <c r="H1468" s="2" t="s">
        <v>13</v>
      </c>
      <c r="I1468" s="2" t="s">
        <v>18</v>
      </c>
      <c r="J1468" s="2" t="s">
        <v>14</v>
      </c>
      <c r="K1468" s="2" t="s">
        <v>11</v>
      </c>
    </row>
    <row r="1469" spans="1:11" x14ac:dyDescent="0.35">
      <c r="A1469" s="2" t="s">
        <v>760</v>
      </c>
      <c r="B1469" s="2" t="s">
        <v>762</v>
      </c>
      <c r="C1469" s="2" t="s">
        <v>185</v>
      </c>
      <c r="D1469" s="2" t="s">
        <v>16</v>
      </c>
      <c r="E1469">
        <v>262</v>
      </c>
      <c r="F1469" s="2" t="s">
        <v>10</v>
      </c>
      <c r="G1469" s="2" t="s">
        <v>12</v>
      </c>
      <c r="H1469" s="2" t="s">
        <v>13</v>
      </c>
      <c r="I1469" s="2" t="s">
        <v>18</v>
      </c>
      <c r="J1469" s="2" t="s">
        <v>14</v>
      </c>
      <c r="K1469" s="2" t="s">
        <v>11</v>
      </c>
    </row>
    <row r="1470" spans="1:11" x14ac:dyDescent="0.35">
      <c r="A1470" s="2" t="s">
        <v>760</v>
      </c>
      <c r="B1470" s="2" t="s">
        <v>762</v>
      </c>
      <c r="C1470" s="2" t="s">
        <v>326</v>
      </c>
      <c r="D1470" s="2" t="s">
        <v>16</v>
      </c>
      <c r="E1470">
        <v>460</v>
      </c>
      <c r="F1470" s="2" t="s">
        <v>10</v>
      </c>
      <c r="G1470" s="2" t="s">
        <v>19</v>
      </c>
      <c r="H1470" s="2" t="s">
        <v>13</v>
      </c>
      <c r="I1470" s="2" t="s">
        <v>22</v>
      </c>
      <c r="J1470" s="2" t="s">
        <v>14</v>
      </c>
      <c r="K1470" s="2" t="s">
        <v>11</v>
      </c>
    </row>
    <row r="1471" spans="1:11" x14ac:dyDescent="0.35">
      <c r="A1471" s="2" t="s">
        <v>760</v>
      </c>
      <c r="B1471" s="2" t="s">
        <v>762</v>
      </c>
      <c r="C1471" s="2" t="s">
        <v>763</v>
      </c>
      <c r="D1471" s="2" t="s">
        <v>16</v>
      </c>
      <c r="E1471">
        <v>127</v>
      </c>
      <c r="F1471" s="2" t="s">
        <v>10</v>
      </c>
      <c r="G1471" s="2" t="s">
        <v>13</v>
      </c>
      <c r="H1471" s="2" t="s">
        <v>13</v>
      </c>
      <c r="I1471" s="2" t="s">
        <v>38</v>
      </c>
      <c r="J1471" s="2" t="s">
        <v>14</v>
      </c>
      <c r="K1471" s="2" t="s">
        <v>11</v>
      </c>
    </row>
    <row r="1472" spans="1:11" x14ac:dyDescent="0.35">
      <c r="A1472" s="2" t="s">
        <v>760</v>
      </c>
      <c r="B1472" s="2" t="s">
        <v>762</v>
      </c>
      <c r="C1472" s="2" t="s">
        <v>765</v>
      </c>
      <c r="D1472" s="2" t="s">
        <v>16</v>
      </c>
      <c r="E1472">
        <v>103</v>
      </c>
      <c r="F1472" s="2" t="s">
        <v>10</v>
      </c>
      <c r="G1472" s="2" t="s">
        <v>13</v>
      </c>
      <c r="H1472" s="2" t="s">
        <v>13</v>
      </c>
      <c r="I1472" s="2" t="s">
        <v>38</v>
      </c>
      <c r="J1472" s="2" t="s">
        <v>14</v>
      </c>
      <c r="K1472" s="2" t="s">
        <v>11</v>
      </c>
    </row>
    <row r="1473" spans="1:11" x14ac:dyDescent="0.35">
      <c r="A1473" s="2" t="s">
        <v>760</v>
      </c>
      <c r="B1473" s="2" t="s">
        <v>762</v>
      </c>
      <c r="C1473" s="2" t="s">
        <v>766</v>
      </c>
      <c r="D1473" s="2" t="s">
        <v>16</v>
      </c>
      <c r="E1473">
        <v>125</v>
      </c>
      <c r="F1473" s="2" t="s">
        <v>10</v>
      </c>
      <c r="G1473" s="2" t="s">
        <v>13</v>
      </c>
      <c r="H1473" s="2" t="s">
        <v>13</v>
      </c>
      <c r="I1473" s="2" t="s">
        <v>38</v>
      </c>
      <c r="J1473" s="2" t="s">
        <v>14</v>
      </c>
      <c r="K1473" s="2" t="s">
        <v>11</v>
      </c>
    </row>
    <row r="1474" spans="1:11" x14ac:dyDescent="0.35">
      <c r="A1474" s="2" t="s">
        <v>760</v>
      </c>
      <c r="B1474" s="2" t="s">
        <v>762</v>
      </c>
      <c r="C1474" s="2" t="s">
        <v>764</v>
      </c>
      <c r="D1474" s="2" t="s">
        <v>16</v>
      </c>
      <c r="E1474">
        <v>115</v>
      </c>
      <c r="F1474" s="2" t="s">
        <v>10</v>
      </c>
      <c r="G1474" s="2" t="s">
        <v>13</v>
      </c>
      <c r="H1474" s="2" t="s">
        <v>13</v>
      </c>
      <c r="I1474" s="2" t="s">
        <v>38</v>
      </c>
      <c r="J1474" s="2" t="s">
        <v>14</v>
      </c>
      <c r="K1474" s="2" t="s">
        <v>11</v>
      </c>
    </row>
    <row r="1475" spans="1:11" x14ac:dyDescent="0.35">
      <c r="A1475" s="2" t="s">
        <v>760</v>
      </c>
      <c r="B1475" s="2" t="s">
        <v>762</v>
      </c>
      <c r="C1475" s="2" t="s">
        <v>274</v>
      </c>
      <c r="D1475" s="2" t="s">
        <v>16</v>
      </c>
      <c r="E1475">
        <v>222</v>
      </c>
      <c r="F1475" s="2" t="s">
        <v>10</v>
      </c>
      <c r="G1475" s="2" t="s">
        <v>12</v>
      </c>
      <c r="H1475" s="2" t="s">
        <v>13</v>
      </c>
      <c r="I1475" s="2" t="s">
        <v>18</v>
      </c>
      <c r="J1475" s="2" t="s">
        <v>14</v>
      </c>
      <c r="K1475" s="2" t="s">
        <v>11</v>
      </c>
    </row>
    <row r="1476" spans="1:11" x14ac:dyDescent="0.35">
      <c r="A1476" s="2" t="s">
        <v>466</v>
      </c>
      <c r="B1476" s="2" t="s">
        <v>473</v>
      </c>
      <c r="C1476" s="2" t="s">
        <v>472</v>
      </c>
      <c r="D1476" s="2" t="s">
        <v>35</v>
      </c>
      <c r="E1476">
        <v>474</v>
      </c>
      <c r="F1476" s="2" t="s">
        <v>13</v>
      </c>
      <c r="G1476" s="2" t="s">
        <v>23</v>
      </c>
      <c r="H1476" s="2" t="s">
        <v>13</v>
      </c>
      <c r="I1476" s="2" t="s">
        <v>18</v>
      </c>
      <c r="J1476" s="2" t="s">
        <v>1765</v>
      </c>
      <c r="K1476" s="2" t="s">
        <v>11</v>
      </c>
    </row>
    <row r="1477" spans="1:11" x14ac:dyDescent="0.35">
      <c r="A1477" s="2" t="s">
        <v>204</v>
      </c>
      <c r="B1477" s="2" t="s">
        <v>205</v>
      </c>
      <c r="C1477" s="2" t="s">
        <v>171</v>
      </c>
      <c r="D1477" s="2" t="s">
        <v>16</v>
      </c>
      <c r="E1477">
        <v>328</v>
      </c>
      <c r="F1477" s="2" t="s">
        <v>13</v>
      </c>
      <c r="G1477" s="2" t="s">
        <v>23</v>
      </c>
      <c r="H1477" s="2" t="s">
        <v>13</v>
      </c>
      <c r="I1477" s="2" t="s">
        <v>18</v>
      </c>
      <c r="J1477" s="2" t="s">
        <v>145</v>
      </c>
      <c r="K1477" s="2" t="s">
        <v>11</v>
      </c>
    </row>
    <row r="1478" spans="1:11" x14ac:dyDescent="0.35">
      <c r="A1478" s="2" t="s">
        <v>204</v>
      </c>
      <c r="B1478" s="2" t="s">
        <v>205</v>
      </c>
      <c r="C1478" s="2" t="s">
        <v>176</v>
      </c>
      <c r="D1478" s="2" t="s">
        <v>16</v>
      </c>
      <c r="E1478">
        <v>417</v>
      </c>
      <c r="F1478" s="2" t="s">
        <v>10</v>
      </c>
      <c r="G1478" s="2" t="s">
        <v>23</v>
      </c>
      <c r="H1478" s="2" t="s">
        <v>13</v>
      </c>
      <c r="I1478" s="2" t="s">
        <v>18</v>
      </c>
      <c r="J1478" s="2" t="s">
        <v>145</v>
      </c>
      <c r="K1478" s="2" t="s">
        <v>11</v>
      </c>
    </row>
    <row r="1479" spans="1:11" x14ac:dyDescent="0.35">
      <c r="A1479" s="2" t="s">
        <v>204</v>
      </c>
      <c r="B1479" s="2" t="s">
        <v>205</v>
      </c>
      <c r="C1479" s="2" t="s">
        <v>206</v>
      </c>
      <c r="D1479" s="2" t="s">
        <v>16</v>
      </c>
      <c r="E1479">
        <v>298</v>
      </c>
      <c r="F1479" s="2" t="s">
        <v>10</v>
      </c>
      <c r="G1479" s="2" t="s">
        <v>23</v>
      </c>
      <c r="H1479" s="2" t="s">
        <v>13</v>
      </c>
      <c r="I1479" s="2" t="s">
        <v>18</v>
      </c>
      <c r="J1479" s="2" t="s">
        <v>145</v>
      </c>
      <c r="K1479" s="2" t="s">
        <v>11</v>
      </c>
    </row>
    <row r="1480" spans="1:11" x14ac:dyDescent="0.35">
      <c r="A1480" s="2" t="s">
        <v>204</v>
      </c>
      <c r="B1480" s="2" t="s">
        <v>205</v>
      </c>
      <c r="C1480" s="2" t="s">
        <v>182</v>
      </c>
      <c r="D1480" s="2" t="s">
        <v>16</v>
      </c>
      <c r="E1480">
        <v>286</v>
      </c>
      <c r="F1480" s="2" t="s">
        <v>13</v>
      </c>
      <c r="G1480" s="2" t="s">
        <v>23</v>
      </c>
      <c r="H1480" s="2" t="s">
        <v>13</v>
      </c>
      <c r="I1480" s="2" t="s">
        <v>18</v>
      </c>
      <c r="J1480" s="2" t="s">
        <v>145</v>
      </c>
      <c r="K1480" s="2" t="s">
        <v>11</v>
      </c>
    </row>
    <row r="1481" spans="1:11" x14ac:dyDescent="0.35">
      <c r="A1481" s="2" t="s">
        <v>204</v>
      </c>
      <c r="B1481" s="2" t="s">
        <v>205</v>
      </c>
      <c r="C1481" s="2" t="s">
        <v>186</v>
      </c>
      <c r="D1481" s="2" t="s">
        <v>16</v>
      </c>
      <c r="E1481">
        <v>283</v>
      </c>
      <c r="F1481" s="2" t="s">
        <v>13</v>
      </c>
      <c r="G1481" s="2" t="s">
        <v>23</v>
      </c>
      <c r="H1481" s="2" t="s">
        <v>13</v>
      </c>
      <c r="I1481" s="2" t="s">
        <v>18</v>
      </c>
      <c r="J1481" s="2" t="s">
        <v>145</v>
      </c>
      <c r="K1481" s="2" t="s">
        <v>11</v>
      </c>
    </row>
    <row r="1482" spans="1:11" x14ac:dyDescent="0.35">
      <c r="A1482" s="2" t="s">
        <v>558</v>
      </c>
      <c r="B1482" s="2" t="s">
        <v>563</v>
      </c>
      <c r="C1482" s="2" t="s">
        <v>50</v>
      </c>
      <c r="D1482" s="2" t="s">
        <v>16</v>
      </c>
      <c r="E1482">
        <v>208</v>
      </c>
      <c r="F1482" s="2" t="s">
        <v>10</v>
      </c>
      <c r="G1482" s="2" t="s">
        <v>13</v>
      </c>
      <c r="H1482" s="2" t="s">
        <v>13</v>
      </c>
      <c r="I1482" s="2" t="s">
        <v>38</v>
      </c>
      <c r="J1482" s="2" t="s">
        <v>401</v>
      </c>
      <c r="K1482" s="2" t="s">
        <v>11</v>
      </c>
    </row>
    <row r="1483" spans="1:11" x14ac:dyDescent="0.35">
      <c r="A1483" s="2" t="s">
        <v>558</v>
      </c>
      <c r="B1483" s="2" t="s">
        <v>563</v>
      </c>
      <c r="C1483" s="2" t="s">
        <v>82</v>
      </c>
      <c r="D1483" s="2" t="s">
        <v>35</v>
      </c>
      <c r="E1483">
        <v>244</v>
      </c>
      <c r="F1483" s="2" t="s">
        <v>11</v>
      </c>
      <c r="G1483" s="2" t="s">
        <v>23</v>
      </c>
      <c r="H1483" s="2" t="s">
        <v>13</v>
      </c>
      <c r="I1483" s="2" t="s">
        <v>18</v>
      </c>
      <c r="J1483" s="2" t="s">
        <v>1765</v>
      </c>
      <c r="K1483" s="2" t="s">
        <v>11</v>
      </c>
    </row>
    <row r="1484" spans="1:11" x14ac:dyDescent="0.35">
      <c r="A1484" s="2" t="s">
        <v>558</v>
      </c>
      <c r="B1484" s="2" t="s">
        <v>563</v>
      </c>
      <c r="C1484" s="2" t="s">
        <v>81</v>
      </c>
      <c r="D1484" s="2" t="s">
        <v>35</v>
      </c>
      <c r="E1484">
        <v>244</v>
      </c>
      <c r="F1484" s="2" t="s">
        <v>11</v>
      </c>
      <c r="G1484" s="2" t="s">
        <v>23</v>
      </c>
      <c r="H1484" s="2" t="s">
        <v>13</v>
      </c>
      <c r="I1484" s="2" t="s">
        <v>18</v>
      </c>
      <c r="J1484" s="2" t="s">
        <v>1765</v>
      </c>
      <c r="K1484" s="2" t="s">
        <v>11</v>
      </c>
    </row>
    <row r="1485" spans="1:11" x14ac:dyDescent="0.35">
      <c r="A1485" s="2" t="s">
        <v>558</v>
      </c>
      <c r="B1485" s="2" t="s">
        <v>563</v>
      </c>
      <c r="C1485" s="2" t="s">
        <v>233</v>
      </c>
      <c r="D1485" s="2" t="s">
        <v>35</v>
      </c>
      <c r="E1485">
        <v>365</v>
      </c>
      <c r="F1485" s="2" t="s">
        <v>13</v>
      </c>
      <c r="G1485" s="2" t="s">
        <v>19</v>
      </c>
      <c r="H1485" s="2" t="s">
        <v>13</v>
      </c>
      <c r="I1485" s="2" t="s">
        <v>18</v>
      </c>
      <c r="J1485" s="2" t="s">
        <v>1765</v>
      </c>
      <c r="K1485" s="2" t="s">
        <v>11</v>
      </c>
    </row>
    <row r="1486" spans="1:11" x14ac:dyDescent="0.35">
      <c r="A1486" s="2" t="s">
        <v>558</v>
      </c>
      <c r="B1486" s="2" t="s">
        <v>563</v>
      </c>
      <c r="C1486" s="2" t="s">
        <v>562</v>
      </c>
      <c r="D1486" s="2" t="s">
        <v>16</v>
      </c>
      <c r="E1486">
        <v>217</v>
      </c>
      <c r="F1486" s="2" t="s">
        <v>11</v>
      </c>
      <c r="G1486" s="2" t="s">
        <v>23</v>
      </c>
      <c r="H1486" s="2" t="s">
        <v>13</v>
      </c>
      <c r="I1486" s="2" t="s">
        <v>38</v>
      </c>
      <c r="J1486" s="2" t="s">
        <v>401</v>
      </c>
      <c r="K1486" s="2" t="s">
        <v>11</v>
      </c>
    </row>
    <row r="1487" spans="1:11" x14ac:dyDescent="0.35">
      <c r="A1487" s="2" t="s">
        <v>558</v>
      </c>
      <c r="B1487" s="2" t="s">
        <v>563</v>
      </c>
      <c r="C1487" s="2" t="s">
        <v>562</v>
      </c>
      <c r="D1487" s="2" t="s">
        <v>16</v>
      </c>
      <c r="E1487">
        <v>249</v>
      </c>
      <c r="F1487" s="2" t="s">
        <v>11</v>
      </c>
      <c r="G1487" s="2" t="s">
        <v>23</v>
      </c>
      <c r="H1487" s="2" t="s">
        <v>13</v>
      </c>
      <c r="I1487" s="2" t="s">
        <v>38</v>
      </c>
      <c r="J1487" s="2" t="s">
        <v>401</v>
      </c>
      <c r="K1487" s="2" t="s">
        <v>11</v>
      </c>
    </row>
    <row r="1488" spans="1:11" x14ac:dyDescent="0.35">
      <c r="A1488" s="2" t="s">
        <v>551</v>
      </c>
      <c r="B1488" s="2" t="s">
        <v>552</v>
      </c>
      <c r="C1488" s="2" t="s">
        <v>185</v>
      </c>
      <c r="D1488" s="2" t="s">
        <v>35</v>
      </c>
      <c r="E1488">
        <v>535</v>
      </c>
      <c r="F1488" s="2" t="s">
        <v>11</v>
      </c>
      <c r="G1488" s="2" t="s">
        <v>23</v>
      </c>
      <c r="H1488" s="2" t="s">
        <v>13</v>
      </c>
      <c r="I1488" s="2" t="s">
        <v>18</v>
      </c>
      <c r="J1488" s="2" t="s">
        <v>14</v>
      </c>
      <c r="K1488" s="2" t="s">
        <v>11</v>
      </c>
    </row>
    <row r="1489" spans="1:13" x14ac:dyDescent="0.35">
      <c r="A1489" s="2" t="s">
        <v>551</v>
      </c>
      <c r="B1489" s="2" t="s">
        <v>552</v>
      </c>
      <c r="C1489" s="2" t="s">
        <v>34</v>
      </c>
      <c r="D1489" s="2" t="s">
        <v>35</v>
      </c>
      <c r="E1489">
        <v>529</v>
      </c>
      <c r="F1489" s="2" t="s">
        <v>11</v>
      </c>
      <c r="G1489" s="2" t="s">
        <v>23</v>
      </c>
      <c r="H1489" s="2" t="s">
        <v>13</v>
      </c>
      <c r="I1489" s="2" t="s">
        <v>18</v>
      </c>
      <c r="J1489" s="2" t="s">
        <v>14</v>
      </c>
      <c r="K1489" s="2" t="s">
        <v>11</v>
      </c>
    </row>
    <row r="1490" spans="1:13" x14ac:dyDescent="0.35">
      <c r="A1490" s="2" t="s">
        <v>551</v>
      </c>
      <c r="B1490" s="2" t="s">
        <v>552</v>
      </c>
      <c r="C1490" s="2" t="s">
        <v>36</v>
      </c>
      <c r="D1490" s="2" t="s">
        <v>35</v>
      </c>
      <c r="E1490">
        <v>461</v>
      </c>
      <c r="F1490" s="2" t="s">
        <v>11</v>
      </c>
      <c r="G1490" s="2" t="s">
        <v>23</v>
      </c>
      <c r="H1490" s="2" t="s">
        <v>13</v>
      </c>
      <c r="I1490" s="2" t="s">
        <v>18</v>
      </c>
      <c r="J1490" s="2" t="s">
        <v>14</v>
      </c>
      <c r="K1490" s="2" t="s">
        <v>11</v>
      </c>
      <c r="M1490" s="2" t="s">
        <v>1008</v>
      </c>
    </row>
    <row r="1491" spans="1:13" x14ac:dyDescent="0.35">
      <c r="A1491" s="2" t="s">
        <v>551</v>
      </c>
      <c r="B1491" s="2" t="s">
        <v>552</v>
      </c>
      <c r="C1491" s="2" t="s">
        <v>154</v>
      </c>
      <c r="D1491" s="2" t="s">
        <v>16</v>
      </c>
      <c r="E1491">
        <v>334</v>
      </c>
      <c r="F1491" s="2" t="s">
        <v>11</v>
      </c>
      <c r="G1491" s="2" t="s">
        <v>23</v>
      </c>
      <c r="H1491" s="2" t="s">
        <v>13</v>
      </c>
      <c r="I1491" s="2" t="s">
        <v>18</v>
      </c>
      <c r="J1491" s="2" t="s">
        <v>14</v>
      </c>
      <c r="K1491" s="2" t="s">
        <v>11</v>
      </c>
      <c r="M1491" s="2" t="s">
        <v>1008</v>
      </c>
    </row>
    <row r="1492" spans="1:13" x14ac:dyDescent="0.35">
      <c r="A1492" s="2" t="s">
        <v>551</v>
      </c>
      <c r="B1492" s="2" t="s">
        <v>552</v>
      </c>
      <c r="C1492" s="2" t="s">
        <v>39</v>
      </c>
      <c r="D1492" s="2" t="s">
        <v>16</v>
      </c>
      <c r="E1492">
        <v>281</v>
      </c>
      <c r="F1492" s="2" t="s">
        <v>11</v>
      </c>
      <c r="G1492" s="2" t="s">
        <v>23</v>
      </c>
      <c r="H1492" s="2" t="s">
        <v>13</v>
      </c>
      <c r="I1492" s="2" t="s">
        <v>18</v>
      </c>
      <c r="J1492" s="2" t="s">
        <v>14</v>
      </c>
      <c r="K1492" s="2" t="s">
        <v>11</v>
      </c>
      <c r="M1492" s="2" t="s">
        <v>1008</v>
      </c>
    </row>
    <row r="1493" spans="1:13" x14ac:dyDescent="0.35">
      <c r="A1493" s="2" t="s">
        <v>551</v>
      </c>
      <c r="B1493" s="2" t="s">
        <v>552</v>
      </c>
      <c r="C1493" s="2" t="s">
        <v>33</v>
      </c>
      <c r="D1493" s="2" t="s">
        <v>16</v>
      </c>
      <c r="E1493">
        <v>322</v>
      </c>
      <c r="F1493" s="2" t="s">
        <v>11</v>
      </c>
      <c r="G1493" s="2" t="s">
        <v>13</v>
      </c>
      <c r="H1493" s="2" t="s">
        <v>13</v>
      </c>
      <c r="I1493" s="2" t="s">
        <v>18</v>
      </c>
      <c r="J1493" s="2" t="s">
        <v>14</v>
      </c>
      <c r="K1493" s="2" t="s">
        <v>11</v>
      </c>
      <c r="M1493" s="2" t="s">
        <v>1008</v>
      </c>
    </row>
    <row r="1494" spans="1:13" x14ac:dyDescent="0.35">
      <c r="A1494" s="2" t="s">
        <v>551</v>
      </c>
      <c r="B1494" s="2" t="s">
        <v>552</v>
      </c>
      <c r="C1494" s="2" t="s">
        <v>132</v>
      </c>
      <c r="D1494" s="2" t="s">
        <v>16</v>
      </c>
      <c r="E1494">
        <v>186</v>
      </c>
      <c r="F1494" s="2" t="s">
        <v>11</v>
      </c>
      <c r="G1494" s="2" t="s">
        <v>13</v>
      </c>
      <c r="H1494" s="2" t="s">
        <v>10</v>
      </c>
      <c r="I1494" s="2" t="s">
        <v>38</v>
      </c>
      <c r="J1494" s="2" t="s">
        <v>1116</v>
      </c>
      <c r="K1494" s="2" t="s">
        <v>11</v>
      </c>
    </row>
    <row r="1495" spans="1:13" x14ac:dyDescent="0.35">
      <c r="A1495" s="2" t="s">
        <v>551</v>
      </c>
      <c r="B1495" s="2" t="s">
        <v>552</v>
      </c>
      <c r="C1495" s="2" t="s">
        <v>86</v>
      </c>
      <c r="D1495" s="2" t="s">
        <v>16</v>
      </c>
      <c r="E1495">
        <v>197</v>
      </c>
      <c r="F1495" s="2" t="s">
        <v>11</v>
      </c>
      <c r="G1495" s="2" t="s">
        <v>13</v>
      </c>
      <c r="H1495" s="2" t="s">
        <v>13</v>
      </c>
      <c r="I1495" s="2" t="s">
        <v>38</v>
      </c>
      <c r="J1495" s="2" t="s">
        <v>1116</v>
      </c>
      <c r="K1495" s="2" t="s">
        <v>11</v>
      </c>
    </row>
    <row r="1496" spans="1:13" x14ac:dyDescent="0.35">
      <c r="A1496" s="2" t="s">
        <v>551</v>
      </c>
      <c r="B1496" s="2" t="s">
        <v>552</v>
      </c>
      <c r="C1496" s="2" t="s">
        <v>134</v>
      </c>
      <c r="D1496" s="2" t="s">
        <v>16</v>
      </c>
      <c r="E1496">
        <v>197</v>
      </c>
      <c r="F1496" s="2" t="s">
        <v>11</v>
      </c>
      <c r="G1496" s="2" t="s">
        <v>13</v>
      </c>
      <c r="H1496" s="2" t="s">
        <v>13</v>
      </c>
      <c r="I1496" s="2" t="s">
        <v>38</v>
      </c>
      <c r="J1496" s="2" t="s">
        <v>1116</v>
      </c>
      <c r="K1496" s="2" t="s">
        <v>11</v>
      </c>
    </row>
    <row r="1497" spans="1:13" x14ac:dyDescent="0.35">
      <c r="A1497" s="2" t="s">
        <v>551</v>
      </c>
      <c r="B1497" s="2" t="s">
        <v>552</v>
      </c>
      <c r="C1497" s="2" t="s">
        <v>135</v>
      </c>
      <c r="D1497" s="2" t="s">
        <v>16</v>
      </c>
      <c r="E1497">
        <v>222</v>
      </c>
      <c r="F1497" s="2" t="s">
        <v>11</v>
      </c>
      <c r="G1497" s="2" t="s">
        <v>23</v>
      </c>
      <c r="H1497" s="2" t="s">
        <v>10</v>
      </c>
      <c r="I1497" s="2" t="s">
        <v>18</v>
      </c>
      <c r="J1497" s="2" t="s">
        <v>1116</v>
      </c>
      <c r="K1497" s="2" t="s">
        <v>11</v>
      </c>
    </row>
    <row r="1498" spans="1:13" x14ac:dyDescent="0.35">
      <c r="A1498" s="2" t="s">
        <v>551</v>
      </c>
      <c r="B1498" s="2" t="s">
        <v>552</v>
      </c>
      <c r="C1498" s="2" t="s">
        <v>126</v>
      </c>
      <c r="D1498" s="2" t="s">
        <v>16</v>
      </c>
      <c r="E1498">
        <v>66</v>
      </c>
      <c r="F1498" s="2" t="s">
        <v>11</v>
      </c>
      <c r="G1498" s="2" t="s">
        <v>23</v>
      </c>
      <c r="H1498" s="2" t="s">
        <v>10</v>
      </c>
      <c r="I1498" s="2" t="s">
        <v>22</v>
      </c>
      <c r="J1498" s="2" t="s">
        <v>1116</v>
      </c>
      <c r="K1498" s="2" t="s">
        <v>11</v>
      </c>
    </row>
    <row r="1499" spans="1:13" x14ac:dyDescent="0.35">
      <c r="A1499" s="2" t="s">
        <v>551</v>
      </c>
      <c r="B1499" s="2" t="s">
        <v>552</v>
      </c>
      <c r="C1499" s="2" t="s">
        <v>126</v>
      </c>
      <c r="D1499" s="2" t="s">
        <v>16</v>
      </c>
      <c r="E1499">
        <v>105</v>
      </c>
      <c r="F1499" s="2" t="s">
        <v>11</v>
      </c>
      <c r="G1499" s="2" t="s">
        <v>23</v>
      </c>
      <c r="H1499" s="2" t="s">
        <v>13</v>
      </c>
      <c r="I1499" s="2" t="s">
        <v>18</v>
      </c>
      <c r="J1499" s="2" t="s">
        <v>1116</v>
      </c>
      <c r="K1499" s="2" t="s">
        <v>11</v>
      </c>
    </row>
    <row r="1500" spans="1:13" x14ac:dyDescent="0.35">
      <c r="A1500" s="2" t="s">
        <v>551</v>
      </c>
      <c r="B1500" s="2" t="s">
        <v>552</v>
      </c>
      <c r="C1500" s="2" t="s">
        <v>481</v>
      </c>
      <c r="D1500" s="2" t="s">
        <v>16</v>
      </c>
      <c r="E1500">
        <v>80</v>
      </c>
      <c r="F1500" s="2" t="s">
        <v>11</v>
      </c>
      <c r="G1500" s="2" t="s">
        <v>13</v>
      </c>
      <c r="H1500" s="2" t="s">
        <v>13</v>
      </c>
      <c r="I1500" s="2" t="s">
        <v>18</v>
      </c>
      <c r="J1500" s="2" t="s">
        <v>1116</v>
      </c>
      <c r="K1500" s="2" t="s">
        <v>11</v>
      </c>
    </row>
    <row r="1501" spans="1:13" x14ac:dyDescent="0.35">
      <c r="A1501" s="2" t="s">
        <v>818</v>
      </c>
      <c r="B1501" s="2" t="s">
        <v>821</v>
      </c>
      <c r="C1501" s="2" t="s">
        <v>78</v>
      </c>
      <c r="D1501" s="2" t="s">
        <v>16</v>
      </c>
      <c r="E1501">
        <v>215</v>
      </c>
      <c r="F1501" s="2" t="s">
        <v>10</v>
      </c>
      <c r="G1501" s="2" t="s">
        <v>23</v>
      </c>
      <c r="H1501" s="2" t="s">
        <v>11</v>
      </c>
      <c r="I1501" s="2" t="s">
        <v>38</v>
      </c>
      <c r="J1501" s="2" t="s">
        <v>14</v>
      </c>
      <c r="K1501" s="2" t="s">
        <v>11</v>
      </c>
    </row>
    <row r="1502" spans="1:13" x14ac:dyDescent="0.35">
      <c r="A1502" s="2" t="s">
        <v>818</v>
      </c>
      <c r="B1502" s="2" t="s">
        <v>821</v>
      </c>
      <c r="C1502" s="2" t="s">
        <v>78</v>
      </c>
      <c r="D1502" s="2" t="s">
        <v>16</v>
      </c>
      <c r="E1502">
        <v>412</v>
      </c>
      <c r="F1502" s="2" t="s">
        <v>10</v>
      </c>
      <c r="G1502" s="2" t="s">
        <v>23</v>
      </c>
      <c r="H1502" s="2" t="s">
        <v>11</v>
      </c>
      <c r="I1502" s="2" t="s">
        <v>38</v>
      </c>
      <c r="J1502" s="2" t="s">
        <v>14</v>
      </c>
      <c r="K1502" s="2" t="s">
        <v>11</v>
      </c>
    </row>
    <row r="1503" spans="1:13" x14ac:dyDescent="0.35">
      <c r="A1503" s="2" t="s">
        <v>818</v>
      </c>
      <c r="B1503" s="2" t="s">
        <v>821</v>
      </c>
      <c r="C1503" s="2" t="s">
        <v>185</v>
      </c>
      <c r="D1503" s="2" t="s">
        <v>16</v>
      </c>
      <c r="E1503">
        <v>305</v>
      </c>
      <c r="F1503" s="2" t="s">
        <v>10</v>
      </c>
      <c r="G1503" s="2" t="s">
        <v>23</v>
      </c>
      <c r="H1503" s="2" t="s">
        <v>11</v>
      </c>
      <c r="I1503" s="2" t="s">
        <v>38</v>
      </c>
      <c r="J1503" s="2" t="s">
        <v>14</v>
      </c>
      <c r="K1503" s="2" t="s">
        <v>11</v>
      </c>
    </row>
    <row r="1504" spans="1:13" x14ac:dyDescent="0.35">
      <c r="A1504" s="2" t="s">
        <v>818</v>
      </c>
      <c r="B1504" s="2" t="s">
        <v>821</v>
      </c>
      <c r="C1504" s="2" t="s">
        <v>36</v>
      </c>
      <c r="D1504" s="2" t="s">
        <v>16</v>
      </c>
      <c r="E1504">
        <v>198</v>
      </c>
      <c r="F1504" s="2" t="s">
        <v>10</v>
      </c>
      <c r="G1504" s="2" t="s">
        <v>23</v>
      </c>
      <c r="H1504" s="2" t="s">
        <v>10</v>
      </c>
      <c r="I1504" s="2" t="s">
        <v>38</v>
      </c>
      <c r="J1504" s="2" t="s">
        <v>14</v>
      </c>
      <c r="K1504" s="2" t="s">
        <v>11</v>
      </c>
    </row>
    <row r="1505" spans="1:13" x14ac:dyDescent="0.35">
      <c r="A1505" s="2" t="s">
        <v>532</v>
      </c>
      <c r="B1505" s="2" t="s">
        <v>547</v>
      </c>
      <c r="C1505" s="2" t="s">
        <v>546</v>
      </c>
      <c r="D1505" s="2" t="s">
        <v>16</v>
      </c>
      <c r="E1505">
        <v>157</v>
      </c>
      <c r="F1505" s="2" t="s">
        <v>11</v>
      </c>
      <c r="G1505" s="2" t="s">
        <v>13</v>
      </c>
      <c r="H1505" s="2" t="s">
        <v>13</v>
      </c>
      <c r="I1505" s="2" t="s">
        <v>38</v>
      </c>
      <c r="J1505" s="2" t="s">
        <v>1116</v>
      </c>
      <c r="K1505" s="2" t="s">
        <v>11</v>
      </c>
    </row>
    <row r="1506" spans="1:13" x14ac:dyDescent="0.35">
      <c r="A1506" s="2" t="s">
        <v>310</v>
      </c>
      <c r="B1506" s="2" t="s">
        <v>1653</v>
      </c>
      <c r="C1506" s="2" t="s">
        <v>23</v>
      </c>
      <c r="D1506" s="2" t="s">
        <v>16</v>
      </c>
      <c r="E1506">
        <v>430</v>
      </c>
      <c r="F1506" s="2" t="s">
        <v>13</v>
      </c>
      <c r="G1506" s="2" t="s">
        <v>13</v>
      </c>
      <c r="H1506" s="2" t="s">
        <v>13</v>
      </c>
      <c r="I1506" s="2" t="s">
        <v>18</v>
      </c>
      <c r="J1506" s="2" t="s">
        <v>14</v>
      </c>
      <c r="K1506" s="2" t="s">
        <v>11</v>
      </c>
      <c r="M1506" s="2" t="s">
        <v>1008</v>
      </c>
    </row>
    <row r="1507" spans="1:13" x14ac:dyDescent="0.35">
      <c r="A1507" s="2" t="s">
        <v>310</v>
      </c>
      <c r="B1507" s="2" t="s">
        <v>1653</v>
      </c>
      <c r="C1507" s="2" t="s">
        <v>9</v>
      </c>
      <c r="D1507" s="2" t="s">
        <v>16</v>
      </c>
      <c r="E1507">
        <v>348</v>
      </c>
      <c r="F1507" s="2" t="s">
        <v>13</v>
      </c>
      <c r="G1507" s="2" t="s">
        <v>13</v>
      </c>
      <c r="H1507" s="2" t="s">
        <v>13</v>
      </c>
      <c r="I1507" s="2" t="s">
        <v>18</v>
      </c>
      <c r="J1507" s="2" t="s">
        <v>14</v>
      </c>
      <c r="K1507" s="2" t="s">
        <v>11</v>
      </c>
      <c r="M1507" s="2" t="s">
        <v>1008</v>
      </c>
    </row>
    <row r="1508" spans="1:13" x14ac:dyDescent="0.35">
      <c r="A1508" s="2" t="s">
        <v>310</v>
      </c>
      <c r="B1508" s="2" t="s">
        <v>1653</v>
      </c>
      <c r="C1508" s="2" t="s">
        <v>54</v>
      </c>
      <c r="D1508" s="2" t="s">
        <v>16</v>
      </c>
      <c r="E1508">
        <v>348</v>
      </c>
      <c r="F1508" s="2" t="s">
        <v>13</v>
      </c>
      <c r="G1508" s="2" t="s">
        <v>13</v>
      </c>
      <c r="H1508" s="2" t="s">
        <v>13</v>
      </c>
      <c r="I1508" s="2" t="s">
        <v>22</v>
      </c>
      <c r="J1508" s="2" t="s">
        <v>14</v>
      </c>
      <c r="K1508" s="2" t="s">
        <v>11</v>
      </c>
      <c r="M1508" s="2" t="s">
        <v>1008</v>
      </c>
    </row>
    <row r="1509" spans="1:13" x14ac:dyDescent="0.35">
      <c r="A1509" s="2" t="s">
        <v>410</v>
      </c>
      <c r="B1509" s="2" t="s">
        <v>412</v>
      </c>
      <c r="C1509" s="2" t="s">
        <v>19</v>
      </c>
      <c r="D1509" s="2" t="s">
        <v>16</v>
      </c>
      <c r="E1509">
        <v>214</v>
      </c>
      <c r="F1509" s="2" t="s">
        <v>11</v>
      </c>
      <c r="G1509" s="2" t="s">
        <v>13</v>
      </c>
      <c r="H1509" s="2" t="s">
        <v>11</v>
      </c>
      <c r="I1509" s="2" t="s">
        <v>38</v>
      </c>
      <c r="J1509" s="2" t="s">
        <v>14</v>
      </c>
      <c r="K1509" s="2" t="s">
        <v>11</v>
      </c>
    </row>
    <row r="1510" spans="1:13" x14ac:dyDescent="0.35">
      <c r="A1510" s="2" t="s">
        <v>769</v>
      </c>
      <c r="B1510" s="2" t="s">
        <v>771</v>
      </c>
      <c r="C1510" s="2" t="s">
        <v>19</v>
      </c>
      <c r="D1510" s="2" t="s">
        <v>16</v>
      </c>
      <c r="E1510">
        <v>165</v>
      </c>
      <c r="F1510" s="2" t="s">
        <v>10</v>
      </c>
      <c r="G1510" s="2" t="s">
        <v>19</v>
      </c>
      <c r="H1510" s="2" t="s">
        <v>13</v>
      </c>
      <c r="I1510" s="2" t="s">
        <v>38</v>
      </c>
      <c r="J1510" s="2" t="s">
        <v>14</v>
      </c>
      <c r="K1510" s="2" t="s">
        <v>11</v>
      </c>
    </row>
    <row r="1511" spans="1:13" x14ac:dyDescent="0.35">
      <c r="A1511" s="2" t="s">
        <v>769</v>
      </c>
      <c r="B1511" s="2" t="s">
        <v>771</v>
      </c>
      <c r="C1511" s="2" t="s">
        <v>19</v>
      </c>
      <c r="D1511" s="2" t="s">
        <v>16</v>
      </c>
      <c r="E1511">
        <v>225</v>
      </c>
      <c r="F1511" s="2" t="s">
        <v>10</v>
      </c>
      <c r="G1511" s="2" t="s">
        <v>19</v>
      </c>
      <c r="H1511" s="2" t="s">
        <v>13</v>
      </c>
      <c r="I1511" s="2" t="s">
        <v>18</v>
      </c>
      <c r="J1511" s="2" t="s">
        <v>14</v>
      </c>
      <c r="K1511" s="2" t="s">
        <v>11</v>
      </c>
    </row>
    <row r="1512" spans="1:13" x14ac:dyDescent="0.35">
      <c r="A1512" s="2" t="s">
        <v>692</v>
      </c>
      <c r="B1512" s="2" t="s">
        <v>1776</v>
      </c>
      <c r="C1512" s="2" t="s">
        <v>189</v>
      </c>
      <c r="D1512" s="2" t="s">
        <v>16</v>
      </c>
      <c r="E1512">
        <v>172</v>
      </c>
      <c r="F1512" s="2" t="s">
        <v>10</v>
      </c>
      <c r="G1512" s="2" t="s">
        <v>23</v>
      </c>
      <c r="H1512" s="2" t="s">
        <v>10</v>
      </c>
      <c r="I1512" s="2" t="s">
        <v>18</v>
      </c>
      <c r="J1512" s="2" t="s">
        <v>14</v>
      </c>
      <c r="K1512" s="2" t="s">
        <v>11</v>
      </c>
    </row>
    <row r="1513" spans="1:13" x14ac:dyDescent="0.35">
      <c r="A1513" s="2" t="s">
        <v>692</v>
      </c>
      <c r="B1513" s="2" t="s">
        <v>1777</v>
      </c>
      <c r="C1513" s="2" t="s">
        <v>127</v>
      </c>
      <c r="D1513" s="2" t="s">
        <v>16</v>
      </c>
      <c r="E1513">
        <v>84</v>
      </c>
      <c r="F1513" s="2" t="s">
        <v>10</v>
      </c>
      <c r="G1513" s="2" t="s">
        <v>23</v>
      </c>
      <c r="H1513" s="2" t="s">
        <v>10</v>
      </c>
      <c r="I1513" s="2" t="s">
        <v>18</v>
      </c>
      <c r="J1513" s="2" t="s">
        <v>14</v>
      </c>
      <c r="K1513" s="2" t="s">
        <v>10</v>
      </c>
    </row>
    <row r="1514" spans="1:13" x14ac:dyDescent="0.35">
      <c r="A1514" s="2" t="s">
        <v>692</v>
      </c>
      <c r="B1514" s="2" t="s">
        <v>1777</v>
      </c>
      <c r="C1514" s="2" t="s">
        <v>130</v>
      </c>
      <c r="D1514" s="2" t="s">
        <v>35</v>
      </c>
      <c r="E1514">
        <v>743</v>
      </c>
      <c r="F1514" s="2" t="s">
        <v>10</v>
      </c>
      <c r="G1514" s="2" t="s">
        <v>23</v>
      </c>
      <c r="H1514" s="2" t="s">
        <v>10</v>
      </c>
      <c r="I1514" s="2" t="s">
        <v>18</v>
      </c>
      <c r="J1514" s="2" t="s">
        <v>14</v>
      </c>
      <c r="K1514" s="2" t="s">
        <v>11</v>
      </c>
    </row>
    <row r="1515" spans="1:13" x14ac:dyDescent="0.35">
      <c r="A1515" s="2" t="s">
        <v>692</v>
      </c>
      <c r="B1515" s="2" t="s">
        <v>1777</v>
      </c>
      <c r="C1515" s="2" t="s">
        <v>131</v>
      </c>
      <c r="D1515" s="2" t="s">
        <v>35</v>
      </c>
      <c r="E1515">
        <v>663</v>
      </c>
      <c r="F1515" s="2" t="s">
        <v>10</v>
      </c>
      <c r="G1515" s="2" t="s">
        <v>23</v>
      </c>
      <c r="H1515" s="2" t="s">
        <v>10</v>
      </c>
      <c r="I1515" s="2" t="s">
        <v>18</v>
      </c>
      <c r="J1515" s="2" t="s">
        <v>14</v>
      </c>
      <c r="K1515" s="2" t="s">
        <v>11</v>
      </c>
    </row>
    <row r="1516" spans="1:13" x14ac:dyDescent="0.35">
      <c r="A1516" s="2" t="s">
        <v>692</v>
      </c>
      <c r="B1516" s="2" t="s">
        <v>1777</v>
      </c>
      <c r="C1516" s="2" t="s">
        <v>249</v>
      </c>
      <c r="D1516" s="2" t="s">
        <v>35</v>
      </c>
      <c r="E1516">
        <v>645</v>
      </c>
      <c r="F1516" s="2" t="s">
        <v>10</v>
      </c>
      <c r="G1516" s="2" t="s">
        <v>23</v>
      </c>
      <c r="H1516" s="2" t="s">
        <v>10</v>
      </c>
      <c r="I1516" s="2" t="s">
        <v>18</v>
      </c>
      <c r="J1516" s="2" t="s">
        <v>14</v>
      </c>
      <c r="K1516" s="2" t="s">
        <v>11</v>
      </c>
    </row>
    <row r="1517" spans="1:13" x14ac:dyDescent="0.35">
      <c r="A1517" s="2" t="s">
        <v>692</v>
      </c>
      <c r="B1517" s="2" t="s">
        <v>1777</v>
      </c>
      <c r="C1517" s="2" t="s">
        <v>139</v>
      </c>
      <c r="D1517" s="2" t="s">
        <v>35</v>
      </c>
      <c r="E1517">
        <v>680</v>
      </c>
      <c r="F1517" s="2" t="s">
        <v>10</v>
      </c>
      <c r="G1517" s="2" t="s">
        <v>23</v>
      </c>
      <c r="H1517" s="2" t="s">
        <v>10</v>
      </c>
      <c r="I1517" s="2" t="s">
        <v>18</v>
      </c>
      <c r="J1517" s="2" t="s">
        <v>14</v>
      </c>
      <c r="K1517" s="2" t="s">
        <v>11</v>
      </c>
    </row>
    <row r="1518" spans="1:13" x14ac:dyDescent="0.35">
      <c r="A1518" s="2" t="s">
        <v>692</v>
      </c>
      <c r="B1518" s="2" t="s">
        <v>1777</v>
      </c>
      <c r="C1518" s="2" t="s">
        <v>188</v>
      </c>
      <c r="D1518" s="2" t="s">
        <v>16</v>
      </c>
      <c r="E1518">
        <v>146</v>
      </c>
      <c r="F1518" s="2" t="s">
        <v>11</v>
      </c>
      <c r="G1518" s="2" t="s">
        <v>13</v>
      </c>
      <c r="H1518" s="2" t="s">
        <v>13</v>
      </c>
      <c r="I1518" s="2" t="s">
        <v>38</v>
      </c>
      <c r="J1518" s="2" t="s">
        <v>14</v>
      </c>
      <c r="K1518" s="2" t="s">
        <v>11</v>
      </c>
    </row>
    <row r="1519" spans="1:13" x14ac:dyDescent="0.35">
      <c r="A1519" s="2" t="s">
        <v>692</v>
      </c>
      <c r="B1519" s="2" t="s">
        <v>1777</v>
      </c>
      <c r="C1519" s="2" t="s">
        <v>96</v>
      </c>
      <c r="D1519" s="2" t="s">
        <v>59</v>
      </c>
      <c r="E1519">
        <v>292</v>
      </c>
      <c r="F1519" s="2" t="s">
        <v>10</v>
      </c>
      <c r="G1519" s="2" t="s">
        <v>23</v>
      </c>
      <c r="H1519" s="2" t="s">
        <v>10</v>
      </c>
      <c r="I1519" s="2" t="s">
        <v>18</v>
      </c>
      <c r="J1519" s="2" t="s">
        <v>145</v>
      </c>
      <c r="K1519" s="2" t="s">
        <v>11</v>
      </c>
    </row>
    <row r="1520" spans="1:13" x14ac:dyDescent="0.35">
      <c r="A1520" s="2" t="s">
        <v>692</v>
      </c>
      <c r="B1520" s="2" t="s">
        <v>1777</v>
      </c>
      <c r="C1520" s="2" t="s">
        <v>95</v>
      </c>
      <c r="D1520" s="2" t="s">
        <v>16</v>
      </c>
      <c r="E1520">
        <v>269</v>
      </c>
      <c r="F1520" s="2" t="s">
        <v>10</v>
      </c>
      <c r="G1520" s="2" t="s">
        <v>23</v>
      </c>
      <c r="H1520" s="2" t="s">
        <v>10</v>
      </c>
      <c r="I1520" s="2" t="s">
        <v>18</v>
      </c>
      <c r="J1520" s="2" t="s">
        <v>145</v>
      </c>
      <c r="K1520" s="2" t="s">
        <v>11</v>
      </c>
    </row>
    <row r="1521" spans="1:11" x14ac:dyDescent="0.35">
      <c r="A1521" s="2" t="s">
        <v>793</v>
      </c>
      <c r="B1521" s="2" t="s">
        <v>794</v>
      </c>
      <c r="C1521" s="2" t="s">
        <v>23</v>
      </c>
      <c r="D1521" s="2" t="s">
        <v>16</v>
      </c>
      <c r="E1521">
        <v>147</v>
      </c>
      <c r="F1521" s="2" t="s">
        <v>10</v>
      </c>
      <c r="G1521" s="2" t="s">
        <v>12</v>
      </c>
      <c r="H1521" s="2" t="s">
        <v>13</v>
      </c>
      <c r="I1521" s="2" t="s">
        <v>18</v>
      </c>
      <c r="J1521" s="2" t="s">
        <v>1116</v>
      </c>
      <c r="K1521" s="2" t="s">
        <v>11</v>
      </c>
    </row>
    <row r="1522" spans="1:11" x14ac:dyDescent="0.35">
      <c r="A1522" s="2" t="s">
        <v>793</v>
      </c>
      <c r="B1522" s="2" t="s">
        <v>794</v>
      </c>
      <c r="C1522" s="2" t="s">
        <v>23</v>
      </c>
      <c r="D1522" s="2" t="s">
        <v>16</v>
      </c>
      <c r="E1522">
        <v>153</v>
      </c>
      <c r="F1522" s="2" t="s">
        <v>10</v>
      </c>
      <c r="G1522" s="2" t="s">
        <v>12</v>
      </c>
      <c r="H1522" s="2" t="s">
        <v>13</v>
      </c>
      <c r="I1522" s="2" t="s">
        <v>18</v>
      </c>
      <c r="J1522" s="2" t="s">
        <v>1116</v>
      </c>
      <c r="K1522" s="2" t="s">
        <v>11</v>
      </c>
    </row>
    <row r="1523" spans="1:11" x14ac:dyDescent="0.35">
      <c r="A1523" s="2" t="s">
        <v>8</v>
      </c>
      <c r="B1523" s="2" t="s">
        <v>29</v>
      </c>
      <c r="C1523" s="2" t="s">
        <v>19</v>
      </c>
      <c r="D1523" s="2" t="s">
        <v>16</v>
      </c>
      <c r="E1523">
        <v>378</v>
      </c>
      <c r="F1523" s="2" t="s">
        <v>10</v>
      </c>
      <c r="G1523" s="2" t="s">
        <v>23</v>
      </c>
      <c r="H1523" s="2" t="s">
        <v>13</v>
      </c>
      <c r="I1523" s="2" t="s">
        <v>18</v>
      </c>
      <c r="J1523" s="2" t="s">
        <v>14</v>
      </c>
      <c r="K1523" s="2" t="s">
        <v>11</v>
      </c>
    </row>
    <row r="1524" spans="1:11" x14ac:dyDescent="0.35">
      <c r="A1524" s="2" t="s">
        <v>781</v>
      </c>
      <c r="B1524" s="2" t="s">
        <v>783</v>
      </c>
      <c r="C1524" s="2" t="s">
        <v>540</v>
      </c>
      <c r="D1524" s="2" t="s">
        <v>16</v>
      </c>
      <c r="E1524">
        <v>83</v>
      </c>
      <c r="F1524" s="2" t="s">
        <v>13</v>
      </c>
      <c r="G1524" s="2" t="s">
        <v>12</v>
      </c>
      <c r="H1524" s="2" t="s">
        <v>13</v>
      </c>
      <c r="I1524" s="2" t="s">
        <v>38</v>
      </c>
      <c r="J1524" s="2" t="s">
        <v>14</v>
      </c>
      <c r="K1524" s="2" t="s">
        <v>10</v>
      </c>
    </row>
    <row r="1525" spans="1:11" x14ac:dyDescent="0.35">
      <c r="A1525" s="2" t="s">
        <v>769</v>
      </c>
      <c r="B1525" s="2" t="s">
        <v>772</v>
      </c>
      <c r="C1525" s="2" t="s">
        <v>19</v>
      </c>
      <c r="D1525" s="2" t="s">
        <v>16</v>
      </c>
      <c r="E1525">
        <v>119</v>
      </c>
      <c r="F1525" s="2" t="s">
        <v>10</v>
      </c>
      <c r="G1525" s="2" t="s">
        <v>13</v>
      </c>
      <c r="H1525" s="2" t="s">
        <v>13</v>
      </c>
      <c r="I1525" s="2" t="s">
        <v>38</v>
      </c>
      <c r="J1525" s="2" t="s">
        <v>14</v>
      </c>
      <c r="K1525" s="2" t="s">
        <v>11</v>
      </c>
    </row>
    <row r="1526" spans="1:11" x14ac:dyDescent="0.35">
      <c r="A1526" s="2" t="s">
        <v>887</v>
      </c>
      <c r="B1526" s="2" t="s">
        <v>889</v>
      </c>
      <c r="C1526" s="2" t="s">
        <v>9</v>
      </c>
      <c r="D1526" s="2" t="s">
        <v>16</v>
      </c>
      <c r="E1526">
        <v>315</v>
      </c>
      <c r="F1526" s="2" t="s">
        <v>11</v>
      </c>
      <c r="G1526" s="2" t="s">
        <v>13</v>
      </c>
      <c r="H1526" s="2" t="s">
        <v>13</v>
      </c>
      <c r="I1526" s="2" t="s">
        <v>38</v>
      </c>
      <c r="J1526" s="2" t="s">
        <v>14</v>
      </c>
      <c r="K1526" s="2" t="s">
        <v>11</v>
      </c>
    </row>
    <row r="1527" spans="1:11" x14ac:dyDescent="0.35">
      <c r="A1527" s="2" t="s">
        <v>887</v>
      </c>
      <c r="B1527" s="2" t="s">
        <v>889</v>
      </c>
      <c r="C1527" s="2" t="s">
        <v>50</v>
      </c>
      <c r="D1527" s="2" t="s">
        <v>16</v>
      </c>
      <c r="E1527">
        <v>76</v>
      </c>
      <c r="F1527" s="2" t="s">
        <v>11</v>
      </c>
      <c r="G1527" s="2" t="s">
        <v>13</v>
      </c>
      <c r="H1527" s="2" t="s">
        <v>13</v>
      </c>
      <c r="I1527" s="2" t="s">
        <v>38</v>
      </c>
      <c r="J1527" s="2" t="s">
        <v>14</v>
      </c>
      <c r="K1527" s="2" t="s">
        <v>11</v>
      </c>
    </row>
    <row r="1528" spans="1:11" x14ac:dyDescent="0.35">
      <c r="A1528" s="2" t="s">
        <v>887</v>
      </c>
      <c r="B1528" s="2" t="s">
        <v>889</v>
      </c>
      <c r="C1528" s="2" t="s">
        <v>50</v>
      </c>
      <c r="D1528" s="2" t="s">
        <v>16</v>
      </c>
      <c r="E1528">
        <v>119</v>
      </c>
      <c r="F1528" s="2" t="s">
        <v>11</v>
      </c>
      <c r="G1528" s="2" t="s">
        <v>13</v>
      </c>
      <c r="H1528" s="2" t="s">
        <v>13</v>
      </c>
      <c r="I1528" s="2" t="s">
        <v>38</v>
      </c>
      <c r="J1528" s="2" t="s">
        <v>14</v>
      </c>
      <c r="K1528" s="2" t="s">
        <v>11</v>
      </c>
    </row>
    <row r="1529" spans="1:11" x14ac:dyDescent="0.35">
      <c r="A1529" s="2" t="s">
        <v>887</v>
      </c>
      <c r="B1529" s="2" t="s">
        <v>889</v>
      </c>
      <c r="C1529" s="2" t="s">
        <v>82</v>
      </c>
      <c r="D1529" s="2" t="s">
        <v>16</v>
      </c>
      <c r="E1529">
        <v>67</v>
      </c>
      <c r="F1529" s="2" t="s">
        <v>11</v>
      </c>
      <c r="G1529" s="2" t="s">
        <v>13</v>
      </c>
      <c r="H1529" s="2" t="s">
        <v>13</v>
      </c>
      <c r="I1529" s="2" t="s">
        <v>38</v>
      </c>
      <c r="J1529" s="2" t="s">
        <v>14</v>
      </c>
      <c r="K1529" s="2" t="s">
        <v>11</v>
      </c>
    </row>
    <row r="1530" spans="1:11" x14ac:dyDescent="0.35">
      <c r="A1530" s="2" t="s">
        <v>389</v>
      </c>
      <c r="B1530" s="2" t="s">
        <v>391</v>
      </c>
      <c r="C1530" s="2" t="s">
        <v>19</v>
      </c>
      <c r="D1530" s="2" t="s">
        <v>16</v>
      </c>
      <c r="E1530">
        <v>120</v>
      </c>
      <c r="F1530" s="2" t="s">
        <v>11</v>
      </c>
      <c r="G1530" s="2" t="s">
        <v>13</v>
      </c>
      <c r="H1530" s="2" t="s">
        <v>13</v>
      </c>
      <c r="I1530" s="2" t="s">
        <v>38</v>
      </c>
      <c r="J1530" s="2" t="s">
        <v>14</v>
      </c>
      <c r="K1530" s="2" t="s">
        <v>11</v>
      </c>
    </row>
    <row r="1531" spans="1:11" x14ac:dyDescent="0.35">
      <c r="A1531" s="2" t="s">
        <v>898</v>
      </c>
      <c r="B1531" s="2" t="s">
        <v>901</v>
      </c>
      <c r="C1531" s="2" t="s">
        <v>78</v>
      </c>
      <c r="D1531" s="2" t="s">
        <v>16</v>
      </c>
      <c r="E1531">
        <v>169</v>
      </c>
      <c r="F1531" s="2" t="s">
        <v>10</v>
      </c>
      <c r="G1531" s="2" t="s">
        <v>13</v>
      </c>
      <c r="H1531" s="2" t="s">
        <v>13</v>
      </c>
      <c r="I1531" s="2" t="s">
        <v>38</v>
      </c>
      <c r="J1531" s="2" t="s">
        <v>14</v>
      </c>
      <c r="K1531" s="2" t="s">
        <v>11</v>
      </c>
    </row>
    <row r="1532" spans="1:11" x14ac:dyDescent="0.35">
      <c r="A1532" s="2" t="s">
        <v>164</v>
      </c>
      <c r="B1532" s="2" t="s">
        <v>1664</v>
      </c>
      <c r="C1532" s="2" t="s">
        <v>19</v>
      </c>
      <c r="D1532" s="2" t="s">
        <v>16</v>
      </c>
      <c r="E1532">
        <v>221</v>
      </c>
      <c r="F1532" s="2" t="s">
        <v>10</v>
      </c>
      <c r="G1532" s="2" t="s">
        <v>19</v>
      </c>
      <c r="H1532" s="2" t="s">
        <v>13</v>
      </c>
      <c r="I1532" s="2" t="s">
        <v>56</v>
      </c>
      <c r="J1532" s="2" t="s">
        <v>1116</v>
      </c>
      <c r="K1532" s="2" t="s">
        <v>11</v>
      </c>
    </row>
    <row r="1533" spans="1:11" x14ac:dyDescent="0.35">
      <c r="A1533" s="2" t="s">
        <v>518</v>
      </c>
      <c r="B1533" s="2" t="s">
        <v>520</v>
      </c>
      <c r="C1533" s="2" t="s">
        <v>73</v>
      </c>
      <c r="D1533" s="2" t="s">
        <v>16</v>
      </c>
      <c r="E1533">
        <v>116</v>
      </c>
      <c r="F1533" s="2" t="s">
        <v>13</v>
      </c>
      <c r="G1533" s="2" t="s">
        <v>13</v>
      </c>
      <c r="H1533" s="2" t="s">
        <v>13</v>
      </c>
      <c r="I1533" s="2" t="s">
        <v>38</v>
      </c>
      <c r="J1533" s="2" t="s">
        <v>14</v>
      </c>
      <c r="K1533" s="2" t="s">
        <v>11</v>
      </c>
    </row>
    <row r="1534" spans="1:11" x14ac:dyDescent="0.35">
      <c r="A1534" s="2" t="s">
        <v>987</v>
      </c>
      <c r="B1534" s="2" t="s">
        <v>988</v>
      </c>
      <c r="C1534" s="2" t="s">
        <v>19</v>
      </c>
      <c r="D1534" s="2" t="s">
        <v>16</v>
      </c>
      <c r="E1534">
        <v>63</v>
      </c>
      <c r="F1534" s="2" t="s">
        <v>10</v>
      </c>
      <c r="G1534" s="2" t="s">
        <v>13</v>
      </c>
      <c r="H1534" s="2" t="s">
        <v>13</v>
      </c>
      <c r="I1534" s="2" t="s">
        <v>38</v>
      </c>
      <c r="J1534" s="2" t="s">
        <v>1116</v>
      </c>
      <c r="K1534" s="2" t="s">
        <v>11</v>
      </c>
    </row>
    <row r="1535" spans="1:11" x14ac:dyDescent="0.35">
      <c r="A1535" s="2" t="s">
        <v>396</v>
      </c>
      <c r="B1535" s="2" t="s">
        <v>398</v>
      </c>
      <c r="C1535" s="2" t="s">
        <v>19</v>
      </c>
      <c r="D1535" s="2" t="s">
        <v>16</v>
      </c>
      <c r="E1535">
        <v>46</v>
      </c>
      <c r="F1535" s="2" t="s">
        <v>10</v>
      </c>
      <c r="G1535" s="2" t="s">
        <v>23</v>
      </c>
      <c r="H1535" s="2" t="s">
        <v>13</v>
      </c>
      <c r="I1535" s="2" t="s">
        <v>38</v>
      </c>
      <c r="J1535" s="2" t="s">
        <v>1116</v>
      </c>
      <c r="K1535" s="2" t="s">
        <v>11</v>
      </c>
    </row>
    <row r="1536" spans="1:11" x14ac:dyDescent="0.35">
      <c r="A1536" s="2" t="s">
        <v>396</v>
      </c>
      <c r="B1536" s="2" t="s">
        <v>398</v>
      </c>
      <c r="C1536" s="2" t="s">
        <v>19</v>
      </c>
      <c r="D1536" s="2" t="s">
        <v>16</v>
      </c>
      <c r="E1536">
        <v>196</v>
      </c>
      <c r="F1536" s="2" t="s">
        <v>10</v>
      </c>
      <c r="G1536" s="2" t="s">
        <v>23</v>
      </c>
      <c r="H1536" s="2" t="s">
        <v>13</v>
      </c>
      <c r="I1536" s="2" t="s">
        <v>18</v>
      </c>
      <c r="J1536" s="2" t="s">
        <v>1116</v>
      </c>
      <c r="K1536" s="2" t="s">
        <v>11</v>
      </c>
    </row>
    <row r="1537" spans="1:11" x14ac:dyDescent="0.35">
      <c r="A1537" s="2" t="s">
        <v>396</v>
      </c>
      <c r="B1537" s="2" t="s">
        <v>398</v>
      </c>
      <c r="C1537" s="2" t="s">
        <v>1665</v>
      </c>
      <c r="D1537" s="2" t="s">
        <v>16</v>
      </c>
      <c r="E1537">
        <v>176</v>
      </c>
      <c r="F1537" s="2" t="s">
        <v>10</v>
      </c>
      <c r="G1537" s="2" t="s">
        <v>12</v>
      </c>
      <c r="H1537" s="2" t="s">
        <v>13</v>
      </c>
      <c r="I1537" s="2" t="s">
        <v>56</v>
      </c>
      <c r="J1537" s="2" t="s">
        <v>1116</v>
      </c>
      <c r="K1537" s="2" t="s">
        <v>11</v>
      </c>
    </row>
    <row r="1538" spans="1:11" x14ac:dyDescent="0.35">
      <c r="A1538" s="2" t="s">
        <v>287</v>
      </c>
      <c r="B1538" s="2" t="s">
        <v>289</v>
      </c>
      <c r="C1538" s="2" t="s">
        <v>19</v>
      </c>
      <c r="D1538" s="2" t="s">
        <v>16</v>
      </c>
      <c r="E1538">
        <v>136</v>
      </c>
      <c r="F1538" s="2" t="s">
        <v>13</v>
      </c>
      <c r="G1538" s="2" t="s">
        <v>23</v>
      </c>
      <c r="H1538" s="2" t="s">
        <v>13</v>
      </c>
      <c r="I1538" s="2" t="s">
        <v>18</v>
      </c>
      <c r="J1538" s="2" t="s">
        <v>14</v>
      </c>
      <c r="K1538" s="2" t="s">
        <v>11</v>
      </c>
    </row>
    <row r="1539" spans="1:11" x14ac:dyDescent="0.35">
      <c r="A1539" s="2" t="s">
        <v>848</v>
      </c>
      <c r="B1539" s="2" t="s">
        <v>851</v>
      </c>
      <c r="C1539" s="2" t="s">
        <v>9</v>
      </c>
      <c r="D1539" s="2" t="s">
        <v>16</v>
      </c>
      <c r="E1539">
        <v>446</v>
      </c>
      <c r="F1539" s="2" t="s">
        <v>10</v>
      </c>
      <c r="G1539" s="2" t="s">
        <v>12</v>
      </c>
      <c r="H1539" s="2" t="s">
        <v>13</v>
      </c>
      <c r="I1539" s="2" t="s">
        <v>38</v>
      </c>
      <c r="J1539" s="2" t="s">
        <v>1116</v>
      </c>
      <c r="K1539" s="2" t="s">
        <v>11</v>
      </c>
    </row>
    <row r="1540" spans="1:11" x14ac:dyDescent="0.35">
      <c r="A1540" s="2" t="s">
        <v>848</v>
      </c>
      <c r="B1540" s="2" t="s">
        <v>851</v>
      </c>
      <c r="C1540" s="2" t="s">
        <v>73</v>
      </c>
      <c r="D1540" s="2" t="s">
        <v>16</v>
      </c>
      <c r="E1540">
        <v>174</v>
      </c>
      <c r="F1540" s="2" t="s">
        <v>10</v>
      </c>
      <c r="G1540" s="2" t="s">
        <v>13</v>
      </c>
      <c r="H1540" s="2" t="s">
        <v>13</v>
      </c>
      <c r="I1540" s="2" t="s">
        <v>38</v>
      </c>
      <c r="J1540" s="2" t="s">
        <v>1116</v>
      </c>
      <c r="K1540" s="2" t="s">
        <v>11</v>
      </c>
    </row>
    <row r="1541" spans="1:11" x14ac:dyDescent="0.35">
      <c r="A1541" s="2" t="s">
        <v>848</v>
      </c>
      <c r="B1541" s="2" t="s">
        <v>851</v>
      </c>
      <c r="C1541" s="2" t="s">
        <v>54</v>
      </c>
      <c r="D1541" s="2" t="s">
        <v>16</v>
      </c>
      <c r="E1541">
        <v>384</v>
      </c>
      <c r="F1541" s="2" t="s">
        <v>10</v>
      </c>
      <c r="G1541" s="2" t="s">
        <v>13</v>
      </c>
      <c r="H1541" s="2" t="s">
        <v>13</v>
      </c>
      <c r="I1541" s="2" t="s">
        <v>38</v>
      </c>
      <c r="J1541" s="2" t="s">
        <v>1116</v>
      </c>
      <c r="K1541" s="2" t="s">
        <v>11</v>
      </c>
    </row>
    <row r="1542" spans="1:11" x14ac:dyDescent="0.35">
      <c r="A1542" s="2" t="s">
        <v>848</v>
      </c>
      <c r="B1542" s="2" t="s">
        <v>851</v>
      </c>
      <c r="C1542" s="2" t="s">
        <v>80</v>
      </c>
      <c r="D1542" s="2" t="s">
        <v>16</v>
      </c>
      <c r="E1542">
        <v>192</v>
      </c>
      <c r="F1542" s="2" t="s">
        <v>10</v>
      </c>
      <c r="G1542" s="2" t="s">
        <v>23</v>
      </c>
      <c r="H1542" s="2" t="s">
        <v>13</v>
      </c>
      <c r="I1542" s="2" t="s">
        <v>18</v>
      </c>
      <c r="J1542" s="2" t="s">
        <v>1116</v>
      </c>
      <c r="K1542" s="2" t="s">
        <v>11</v>
      </c>
    </row>
    <row r="1543" spans="1:11" x14ac:dyDescent="0.35">
      <c r="A1543" s="2" t="s">
        <v>848</v>
      </c>
      <c r="B1543" s="2" t="s">
        <v>851</v>
      </c>
      <c r="C1543" s="2" t="s">
        <v>80</v>
      </c>
      <c r="D1543" s="2" t="s">
        <v>16</v>
      </c>
      <c r="E1543">
        <v>506</v>
      </c>
      <c r="F1543" s="2" t="s">
        <v>10</v>
      </c>
      <c r="G1543" s="2" t="s">
        <v>12</v>
      </c>
      <c r="H1543" s="2" t="s">
        <v>13</v>
      </c>
      <c r="I1543" s="2" t="s">
        <v>18</v>
      </c>
      <c r="J1543" s="2" t="s">
        <v>1116</v>
      </c>
      <c r="K1543" s="2" t="s">
        <v>11</v>
      </c>
    </row>
    <row r="1544" spans="1:11" x14ac:dyDescent="0.35">
      <c r="A1544" s="2" t="s">
        <v>848</v>
      </c>
      <c r="B1544" s="2" t="s">
        <v>851</v>
      </c>
      <c r="C1544" s="2" t="s">
        <v>78</v>
      </c>
      <c r="D1544" s="2" t="s">
        <v>16</v>
      </c>
      <c r="E1544">
        <v>167</v>
      </c>
      <c r="F1544" s="2" t="s">
        <v>10</v>
      </c>
      <c r="G1544" s="2" t="s">
        <v>23</v>
      </c>
      <c r="H1544" s="2" t="s">
        <v>13</v>
      </c>
      <c r="I1544" s="2" t="s">
        <v>18</v>
      </c>
      <c r="J1544" s="2" t="s">
        <v>1116</v>
      </c>
      <c r="K1544" s="2" t="s">
        <v>11</v>
      </c>
    </row>
    <row r="1545" spans="1:11" x14ac:dyDescent="0.35">
      <c r="A1545" s="2" t="s">
        <v>848</v>
      </c>
      <c r="B1545" s="2" t="s">
        <v>851</v>
      </c>
      <c r="C1545" s="2" t="s">
        <v>185</v>
      </c>
      <c r="D1545" s="2" t="s">
        <v>16</v>
      </c>
      <c r="E1545">
        <v>210</v>
      </c>
      <c r="F1545" s="2" t="s">
        <v>10</v>
      </c>
      <c r="G1545" s="2" t="s">
        <v>13</v>
      </c>
      <c r="H1545" s="2" t="s">
        <v>13</v>
      </c>
      <c r="I1545" s="2" t="s">
        <v>38</v>
      </c>
      <c r="J1545" s="2" t="s">
        <v>1116</v>
      </c>
      <c r="K1545" s="2" t="s">
        <v>11</v>
      </c>
    </row>
    <row r="1546" spans="1:11" x14ac:dyDescent="0.35">
      <c r="A1546" s="2" t="s">
        <v>848</v>
      </c>
      <c r="B1546" s="2" t="s">
        <v>851</v>
      </c>
      <c r="C1546" s="2" t="s">
        <v>34</v>
      </c>
      <c r="D1546" s="2" t="s">
        <v>16</v>
      </c>
      <c r="E1546">
        <v>242</v>
      </c>
      <c r="F1546" s="2" t="s">
        <v>10</v>
      </c>
      <c r="G1546" s="2" t="s">
        <v>13</v>
      </c>
      <c r="H1546" s="2" t="s">
        <v>13</v>
      </c>
      <c r="I1546" s="2" t="s">
        <v>38</v>
      </c>
      <c r="J1546" s="2" t="s">
        <v>1116</v>
      </c>
      <c r="K1546" s="2" t="s">
        <v>11</v>
      </c>
    </row>
    <row r="1547" spans="1:11" x14ac:dyDescent="0.35">
      <c r="A1547" s="2" t="s">
        <v>848</v>
      </c>
      <c r="B1547" s="2" t="s">
        <v>851</v>
      </c>
      <c r="C1547" s="2" t="s">
        <v>36</v>
      </c>
      <c r="D1547" s="2" t="s">
        <v>16</v>
      </c>
      <c r="E1547">
        <v>297</v>
      </c>
      <c r="F1547" s="2" t="s">
        <v>10</v>
      </c>
      <c r="G1547" s="2" t="s">
        <v>13</v>
      </c>
      <c r="H1547" s="2" t="s">
        <v>13</v>
      </c>
      <c r="I1547" s="2" t="s">
        <v>38</v>
      </c>
      <c r="J1547" s="2" t="s">
        <v>1116</v>
      </c>
      <c r="K1547" s="2" t="s">
        <v>11</v>
      </c>
    </row>
    <row r="1548" spans="1:11" x14ac:dyDescent="0.35">
      <c r="A1548" s="2" t="s">
        <v>848</v>
      </c>
      <c r="B1548" s="2" t="s">
        <v>851</v>
      </c>
      <c r="C1548" s="2" t="s">
        <v>71</v>
      </c>
      <c r="D1548" s="2" t="s">
        <v>16</v>
      </c>
      <c r="E1548">
        <v>52</v>
      </c>
      <c r="F1548" s="2" t="s">
        <v>10</v>
      </c>
      <c r="G1548" s="2" t="s">
        <v>23</v>
      </c>
      <c r="H1548" s="2" t="s">
        <v>13</v>
      </c>
      <c r="I1548" s="2" t="s">
        <v>18</v>
      </c>
      <c r="J1548" s="2" t="s">
        <v>1116</v>
      </c>
      <c r="K1548" s="2" t="s">
        <v>10</v>
      </c>
    </row>
    <row r="1549" spans="1:11" x14ac:dyDescent="0.35">
      <c r="A1549" s="2" t="s">
        <v>670</v>
      </c>
      <c r="B1549" s="2" t="s">
        <v>675</v>
      </c>
      <c r="C1549" s="2" t="s">
        <v>540</v>
      </c>
      <c r="D1549" s="2" t="s">
        <v>16</v>
      </c>
      <c r="E1549">
        <v>107</v>
      </c>
      <c r="F1549" s="2" t="s">
        <v>10</v>
      </c>
      <c r="G1549" s="2" t="s">
        <v>13</v>
      </c>
      <c r="H1549" s="2" t="s">
        <v>13</v>
      </c>
      <c r="I1549" s="2" t="s">
        <v>38</v>
      </c>
      <c r="J1549" s="2" t="s">
        <v>14</v>
      </c>
      <c r="K1549" s="2" t="s">
        <v>10</v>
      </c>
    </row>
    <row r="1550" spans="1:11" x14ac:dyDescent="0.35">
      <c r="A1550" s="2" t="s">
        <v>767</v>
      </c>
      <c r="B1550" s="2" t="s">
        <v>768</v>
      </c>
      <c r="C1550" s="2" t="s">
        <v>9</v>
      </c>
      <c r="D1550" s="2" t="s">
        <v>16</v>
      </c>
      <c r="E1550">
        <v>107</v>
      </c>
      <c r="F1550" s="2" t="s">
        <v>10</v>
      </c>
      <c r="G1550" s="2" t="s">
        <v>19</v>
      </c>
      <c r="H1550" s="2" t="s">
        <v>10</v>
      </c>
      <c r="I1550" s="2" t="s">
        <v>18</v>
      </c>
      <c r="J1550" s="2" t="s">
        <v>14</v>
      </c>
      <c r="K1550" s="2" t="s">
        <v>11</v>
      </c>
    </row>
    <row r="1551" spans="1:11" x14ac:dyDescent="0.35">
      <c r="A1551" s="2" t="s">
        <v>767</v>
      </c>
      <c r="B1551" s="2" t="s">
        <v>768</v>
      </c>
      <c r="C1551" s="2" t="s">
        <v>73</v>
      </c>
      <c r="D1551" s="2" t="s">
        <v>16</v>
      </c>
      <c r="E1551">
        <v>100</v>
      </c>
      <c r="F1551" s="2" t="s">
        <v>10</v>
      </c>
      <c r="G1551" s="2" t="s">
        <v>13</v>
      </c>
      <c r="H1551" s="2" t="s">
        <v>13</v>
      </c>
      <c r="I1551" s="2" t="s">
        <v>38</v>
      </c>
      <c r="J1551" s="2" t="s">
        <v>14</v>
      </c>
      <c r="K1551" s="2" t="s">
        <v>11</v>
      </c>
    </row>
    <row r="1552" spans="1:11" x14ac:dyDescent="0.35">
      <c r="A1552" s="2" t="s">
        <v>190</v>
      </c>
      <c r="B1552" s="2" t="s">
        <v>192</v>
      </c>
      <c r="C1552" s="2" t="s">
        <v>54</v>
      </c>
      <c r="D1552" s="2" t="s">
        <v>16</v>
      </c>
      <c r="E1552">
        <v>567</v>
      </c>
      <c r="F1552" s="2" t="s">
        <v>10</v>
      </c>
      <c r="G1552" s="2" t="s">
        <v>23</v>
      </c>
      <c r="H1552" s="2" t="s">
        <v>10</v>
      </c>
      <c r="I1552" s="2" t="s">
        <v>18</v>
      </c>
      <c r="J1552" s="2" t="s">
        <v>1116</v>
      </c>
      <c r="K1552" s="2" t="s">
        <v>11</v>
      </c>
    </row>
    <row r="1553" spans="1:11" x14ac:dyDescent="0.35">
      <c r="A1553" s="2" t="s">
        <v>190</v>
      </c>
      <c r="B1553" s="2" t="s">
        <v>192</v>
      </c>
      <c r="C1553" s="2" t="s">
        <v>50</v>
      </c>
      <c r="D1553" s="2" t="s">
        <v>16</v>
      </c>
      <c r="E1553">
        <v>506</v>
      </c>
      <c r="F1553" s="2" t="s">
        <v>10</v>
      </c>
      <c r="G1553" s="2" t="s">
        <v>23</v>
      </c>
      <c r="H1553" s="2" t="s">
        <v>10</v>
      </c>
      <c r="I1553" s="2" t="s">
        <v>18</v>
      </c>
      <c r="J1553" s="2" t="s">
        <v>1116</v>
      </c>
      <c r="K1553" s="2" t="s">
        <v>11</v>
      </c>
    </row>
    <row r="1554" spans="1:11" x14ac:dyDescent="0.35">
      <c r="A1554" s="2" t="s">
        <v>190</v>
      </c>
      <c r="B1554" s="2" t="s">
        <v>192</v>
      </c>
      <c r="C1554" s="2" t="s">
        <v>82</v>
      </c>
      <c r="D1554" s="2" t="s">
        <v>16</v>
      </c>
      <c r="E1554">
        <v>260</v>
      </c>
      <c r="F1554" s="2" t="s">
        <v>10</v>
      </c>
      <c r="G1554" s="2" t="s">
        <v>23</v>
      </c>
      <c r="H1554" s="2" t="s">
        <v>10</v>
      </c>
      <c r="I1554" s="2" t="s">
        <v>18</v>
      </c>
      <c r="J1554" s="2" t="s">
        <v>1116</v>
      </c>
      <c r="K1554" s="2" t="s">
        <v>11</v>
      </c>
    </row>
    <row r="1555" spans="1:11" x14ac:dyDescent="0.35">
      <c r="A1555" s="2" t="s">
        <v>190</v>
      </c>
      <c r="B1555" s="2" t="s">
        <v>192</v>
      </c>
      <c r="C1555" s="2" t="s">
        <v>81</v>
      </c>
      <c r="D1555" s="2" t="s">
        <v>16</v>
      </c>
      <c r="E1555">
        <v>218</v>
      </c>
      <c r="F1555" s="2" t="s">
        <v>10</v>
      </c>
      <c r="G1555" s="2" t="s">
        <v>23</v>
      </c>
      <c r="H1555" s="2" t="s">
        <v>10</v>
      </c>
      <c r="I1555" s="2" t="s">
        <v>18</v>
      </c>
      <c r="J1555" s="2" t="s">
        <v>1116</v>
      </c>
      <c r="K1555" s="2" t="s">
        <v>11</v>
      </c>
    </row>
    <row r="1556" spans="1:11" x14ac:dyDescent="0.35">
      <c r="A1556" s="2" t="s">
        <v>190</v>
      </c>
      <c r="B1556" s="2" t="s">
        <v>192</v>
      </c>
      <c r="C1556" s="2" t="s">
        <v>80</v>
      </c>
      <c r="D1556" s="2" t="s">
        <v>16</v>
      </c>
      <c r="E1556">
        <v>257</v>
      </c>
      <c r="F1556" s="2" t="s">
        <v>10</v>
      </c>
      <c r="G1556" s="2" t="s">
        <v>13</v>
      </c>
      <c r="H1556" s="2" t="s">
        <v>10</v>
      </c>
      <c r="I1556" s="2" t="s">
        <v>38</v>
      </c>
      <c r="J1556" s="2" t="s">
        <v>1116</v>
      </c>
      <c r="K1556" s="2" t="s">
        <v>11</v>
      </c>
    </row>
    <row r="1557" spans="1:11" x14ac:dyDescent="0.35">
      <c r="A1557" s="2" t="s">
        <v>190</v>
      </c>
      <c r="B1557" s="2" t="s">
        <v>192</v>
      </c>
      <c r="C1557" s="2" t="s">
        <v>30</v>
      </c>
      <c r="D1557" s="2" t="s">
        <v>16</v>
      </c>
      <c r="E1557">
        <v>90</v>
      </c>
      <c r="F1557" s="2" t="s">
        <v>10</v>
      </c>
      <c r="G1557" s="2" t="s">
        <v>23</v>
      </c>
      <c r="H1557" s="2" t="s">
        <v>10</v>
      </c>
      <c r="I1557" s="2" t="s">
        <v>18</v>
      </c>
      <c r="J1557" s="2" t="s">
        <v>1116</v>
      </c>
      <c r="K1557" s="2" t="s">
        <v>11</v>
      </c>
    </row>
    <row r="1558" spans="1:11" x14ac:dyDescent="0.35">
      <c r="A1558" s="2" t="s">
        <v>190</v>
      </c>
      <c r="B1558" s="2" t="s">
        <v>192</v>
      </c>
      <c r="C1558" s="2" t="s">
        <v>40</v>
      </c>
      <c r="D1558" s="2" t="s">
        <v>16</v>
      </c>
      <c r="E1558">
        <v>172</v>
      </c>
      <c r="F1558" s="2" t="s">
        <v>10</v>
      </c>
      <c r="G1558" s="2" t="s">
        <v>23</v>
      </c>
      <c r="H1558" s="2" t="s">
        <v>10</v>
      </c>
      <c r="I1558" s="2" t="s">
        <v>18</v>
      </c>
      <c r="J1558" s="2" t="s">
        <v>1116</v>
      </c>
      <c r="K1558" s="2" t="s">
        <v>11</v>
      </c>
    </row>
    <row r="1559" spans="1:11" x14ac:dyDescent="0.35">
      <c r="A1559" s="2" t="s">
        <v>190</v>
      </c>
      <c r="B1559" s="2" t="s">
        <v>192</v>
      </c>
      <c r="C1559" s="2" t="s">
        <v>57</v>
      </c>
      <c r="D1559" s="2" t="s">
        <v>16</v>
      </c>
      <c r="E1559">
        <v>188</v>
      </c>
      <c r="F1559" s="2" t="s">
        <v>10</v>
      </c>
      <c r="G1559" s="2" t="s">
        <v>23</v>
      </c>
      <c r="H1559" s="2" t="s">
        <v>10</v>
      </c>
      <c r="I1559" s="2" t="s">
        <v>18</v>
      </c>
      <c r="J1559" s="2" t="s">
        <v>1116</v>
      </c>
      <c r="K1559" s="2" t="s">
        <v>11</v>
      </c>
    </row>
    <row r="1560" spans="1:11" x14ac:dyDescent="0.35">
      <c r="A1560" s="2" t="s">
        <v>190</v>
      </c>
      <c r="B1560" s="2" t="s">
        <v>192</v>
      </c>
      <c r="C1560" s="2" t="s">
        <v>193</v>
      </c>
      <c r="D1560" s="2" t="s">
        <v>16</v>
      </c>
      <c r="E1560">
        <v>188</v>
      </c>
      <c r="F1560" s="2" t="s">
        <v>10</v>
      </c>
      <c r="G1560" s="2" t="s">
        <v>12</v>
      </c>
      <c r="H1560" s="2" t="s">
        <v>10</v>
      </c>
      <c r="I1560" s="2" t="s">
        <v>18</v>
      </c>
      <c r="J1560" s="2" t="s">
        <v>1116</v>
      </c>
      <c r="K1560" s="2" t="s">
        <v>11</v>
      </c>
    </row>
    <row r="1561" spans="1:11" x14ac:dyDescent="0.35">
      <c r="A1561" s="2" t="s">
        <v>190</v>
      </c>
      <c r="B1561" s="2" t="s">
        <v>192</v>
      </c>
      <c r="C1561" s="2" t="s">
        <v>60</v>
      </c>
      <c r="D1561" s="2" t="s">
        <v>16</v>
      </c>
      <c r="E1561">
        <v>223</v>
      </c>
      <c r="F1561" s="2" t="s">
        <v>10</v>
      </c>
      <c r="G1561" s="2" t="s">
        <v>23</v>
      </c>
      <c r="H1561" s="2" t="s">
        <v>10</v>
      </c>
      <c r="I1561" s="2" t="s">
        <v>18</v>
      </c>
      <c r="J1561" s="2" t="s">
        <v>1116</v>
      </c>
      <c r="K1561" s="2" t="s">
        <v>11</v>
      </c>
    </row>
    <row r="1562" spans="1:11" x14ac:dyDescent="0.35">
      <c r="A1562" s="2" t="s">
        <v>190</v>
      </c>
      <c r="B1562" s="2" t="s">
        <v>192</v>
      </c>
      <c r="C1562" s="2" t="s">
        <v>62</v>
      </c>
      <c r="D1562" s="2" t="s">
        <v>16</v>
      </c>
      <c r="E1562">
        <v>263</v>
      </c>
      <c r="F1562" s="2" t="s">
        <v>10</v>
      </c>
      <c r="G1562" s="2" t="s">
        <v>23</v>
      </c>
      <c r="H1562" s="2" t="s">
        <v>10</v>
      </c>
      <c r="I1562" s="2" t="s">
        <v>18</v>
      </c>
      <c r="J1562" s="2" t="s">
        <v>1116</v>
      </c>
      <c r="K1562" s="2" t="s">
        <v>11</v>
      </c>
    </row>
    <row r="1563" spans="1:11" x14ac:dyDescent="0.35">
      <c r="A1563" s="2" t="s">
        <v>190</v>
      </c>
      <c r="B1563" s="2" t="s">
        <v>192</v>
      </c>
      <c r="C1563" s="2" t="s">
        <v>117</v>
      </c>
      <c r="D1563" s="2" t="s">
        <v>16</v>
      </c>
      <c r="E1563">
        <v>144</v>
      </c>
      <c r="F1563" s="2" t="s">
        <v>10</v>
      </c>
      <c r="G1563" s="2" t="s">
        <v>23</v>
      </c>
      <c r="H1563" s="2" t="s">
        <v>13</v>
      </c>
      <c r="I1563" s="2" t="s">
        <v>18</v>
      </c>
      <c r="J1563" s="2" t="s">
        <v>1116</v>
      </c>
      <c r="K1563" s="2" t="s">
        <v>10</v>
      </c>
    </row>
    <row r="1564" spans="1:11" x14ac:dyDescent="0.35">
      <c r="A1564" s="2" t="s">
        <v>190</v>
      </c>
      <c r="B1564" s="2" t="s">
        <v>192</v>
      </c>
      <c r="C1564" s="2" t="s">
        <v>191</v>
      </c>
      <c r="D1564" s="2" t="s">
        <v>16</v>
      </c>
      <c r="E1564">
        <v>52</v>
      </c>
      <c r="F1564" s="2" t="s">
        <v>10</v>
      </c>
      <c r="G1564" s="2" t="s">
        <v>19</v>
      </c>
      <c r="H1564" s="2" t="s">
        <v>10</v>
      </c>
      <c r="I1564" s="2" t="s">
        <v>18</v>
      </c>
      <c r="J1564" s="2" t="s">
        <v>1116</v>
      </c>
      <c r="K1564" s="2" t="s">
        <v>11</v>
      </c>
    </row>
    <row r="1565" spans="1:11" x14ac:dyDescent="0.35">
      <c r="A1565" s="2" t="s">
        <v>190</v>
      </c>
      <c r="B1565" s="2" t="s">
        <v>192</v>
      </c>
      <c r="C1565" s="2" t="s">
        <v>194</v>
      </c>
      <c r="D1565" s="2" t="s">
        <v>16</v>
      </c>
      <c r="E1565">
        <v>407</v>
      </c>
      <c r="F1565" s="2" t="s">
        <v>10</v>
      </c>
      <c r="G1565" s="2" t="s">
        <v>23</v>
      </c>
      <c r="H1565" s="2" t="s">
        <v>10</v>
      </c>
      <c r="I1565" s="2" t="s">
        <v>22</v>
      </c>
      <c r="J1565" s="2" t="s">
        <v>1116</v>
      </c>
      <c r="K1565" s="2" t="s">
        <v>11</v>
      </c>
    </row>
    <row r="1566" spans="1:11" x14ac:dyDescent="0.35">
      <c r="A1566" s="2" t="s">
        <v>616</v>
      </c>
      <c r="B1566" s="2" t="s">
        <v>624</v>
      </c>
      <c r="C1566" s="2" t="s">
        <v>23</v>
      </c>
      <c r="D1566" s="2" t="s">
        <v>16</v>
      </c>
      <c r="E1566">
        <v>213</v>
      </c>
      <c r="F1566" s="2" t="s">
        <v>10</v>
      </c>
      <c r="G1566" s="2" t="s">
        <v>13</v>
      </c>
      <c r="H1566" s="2" t="s">
        <v>13</v>
      </c>
      <c r="I1566" s="2" t="s">
        <v>38</v>
      </c>
      <c r="J1566" s="2" t="s">
        <v>14</v>
      </c>
      <c r="K1566" s="2" t="s">
        <v>11</v>
      </c>
    </row>
    <row r="1567" spans="1:11" x14ac:dyDescent="0.35">
      <c r="A1567" s="2" t="s">
        <v>740</v>
      </c>
      <c r="B1567" s="2" t="s">
        <v>744</v>
      </c>
      <c r="C1567" s="2" t="s">
        <v>23</v>
      </c>
      <c r="D1567" s="2" t="s">
        <v>16</v>
      </c>
      <c r="E1567">
        <v>212</v>
      </c>
      <c r="F1567" s="2" t="s">
        <v>11</v>
      </c>
      <c r="G1567" s="2" t="s">
        <v>12</v>
      </c>
      <c r="H1567" s="2" t="s">
        <v>13</v>
      </c>
      <c r="I1567" s="2" t="s">
        <v>18</v>
      </c>
      <c r="J1567" s="2" t="s">
        <v>14</v>
      </c>
      <c r="K1567" s="2" t="s">
        <v>11</v>
      </c>
    </row>
    <row r="1568" spans="1:11" x14ac:dyDescent="0.35">
      <c r="A1568" s="2" t="s">
        <v>806</v>
      </c>
      <c r="B1568" s="2" t="s">
        <v>1703</v>
      </c>
      <c r="C1568" s="2" t="s">
        <v>54</v>
      </c>
      <c r="D1568" s="2" t="s">
        <v>16</v>
      </c>
      <c r="E1568">
        <v>327</v>
      </c>
      <c r="F1568" s="2" t="s">
        <v>10</v>
      </c>
      <c r="G1568" s="2" t="s">
        <v>23</v>
      </c>
      <c r="H1568" s="2" t="s">
        <v>13</v>
      </c>
      <c r="I1568" s="2" t="s">
        <v>18</v>
      </c>
      <c r="J1568" s="2" t="s">
        <v>14</v>
      </c>
      <c r="K1568" s="2" t="s">
        <v>11</v>
      </c>
    </row>
    <row r="1569" spans="1:11" x14ac:dyDescent="0.35">
      <c r="A1569" s="2" t="s">
        <v>806</v>
      </c>
      <c r="B1569" s="2" t="s">
        <v>1703</v>
      </c>
      <c r="C1569" s="2" t="s">
        <v>50</v>
      </c>
      <c r="D1569" s="2" t="s">
        <v>16</v>
      </c>
      <c r="E1569">
        <v>231</v>
      </c>
      <c r="F1569" s="2" t="s">
        <v>10</v>
      </c>
      <c r="G1569" s="2" t="s">
        <v>23</v>
      </c>
      <c r="H1569" s="2" t="s">
        <v>13</v>
      </c>
      <c r="I1569" s="2" t="s">
        <v>18</v>
      </c>
      <c r="J1569" s="2" t="s">
        <v>14</v>
      </c>
      <c r="K1569" s="2" t="s">
        <v>11</v>
      </c>
    </row>
    <row r="1570" spans="1:11" x14ac:dyDescent="0.35">
      <c r="A1570" s="2" t="s">
        <v>806</v>
      </c>
      <c r="B1570" s="2" t="s">
        <v>1703</v>
      </c>
      <c r="C1570" s="2" t="s">
        <v>82</v>
      </c>
      <c r="D1570" s="2" t="s">
        <v>16</v>
      </c>
      <c r="E1570">
        <v>231</v>
      </c>
      <c r="F1570" s="2" t="s">
        <v>10</v>
      </c>
      <c r="G1570" s="2" t="s">
        <v>23</v>
      </c>
      <c r="H1570" s="2" t="s">
        <v>13</v>
      </c>
      <c r="I1570" s="2" t="s">
        <v>18</v>
      </c>
      <c r="J1570" s="2" t="s">
        <v>14</v>
      </c>
      <c r="K1570" s="2" t="s">
        <v>11</v>
      </c>
    </row>
    <row r="1571" spans="1:11" x14ac:dyDescent="0.35">
      <c r="A1571" s="2" t="s">
        <v>806</v>
      </c>
      <c r="B1571" s="2" t="s">
        <v>1703</v>
      </c>
      <c r="C1571" s="2" t="s">
        <v>34</v>
      </c>
      <c r="D1571" s="2" t="s">
        <v>16</v>
      </c>
      <c r="E1571">
        <v>101</v>
      </c>
      <c r="F1571" s="2" t="s">
        <v>10</v>
      </c>
      <c r="G1571" s="2" t="s">
        <v>13</v>
      </c>
      <c r="H1571" s="2" t="s">
        <v>13</v>
      </c>
      <c r="I1571" s="2" t="s">
        <v>18</v>
      </c>
      <c r="J1571" s="2" t="s">
        <v>14</v>
      </c>
      <c r="K1571" s="2" t="s">
        <v>11</v>
      </c>
    </row>
    <row r="1572" spans="1:11" x14ac:dyDescent="0.35">
      <c r="A1572" s="2" t="s">
        <v>806</v>
      </c>
      <c r="B1572" s="2" t="s">
        <v>1703</v>
      </c>
      <c r="C1572" s="2" t="s">
        <v>34</v>
      </c>
      <c r="D1572" s="2" t="s">
        <v>16</v>
      </c>
      <c r="E1572">
        <v>150</v>
      </c>
      <c r="F1572" s="2" t="s">
        <v>13</v>
      </c>
      <c r="G1572" s="2" t="s">
        <v>13</v>
      </c>
      <c r="H1572" s="2" t="s">
        <v>13</v>
      </c>
      <c r="I1572" s="2" t="s">
        <v>18</v>
      </c>
      <c r="J1572" s="2" t="s">
        <v>14</v>
      </c>
      <c r="K1572" s="2" t="s">
        <v>11</v>
      </c>
    </row>
    <row r="1573" spans="1:11" x14ac:dyDescent="0.35">
      <c r="A1573" s="2" t="s">
        <v>806</v>
      </c>
      <c r="B1573" s="2" t="s">
        <v>1703</v>
      </c>
      <c r="C1573" s="2" t="s">
        <v>33</v>
      </c>
      <c r="D1573" s="2" t="s">
        <v>16</v>
      </c>
      <c r="E1573">
        <v>168</v>
      </c>
      <c r="F1573" s="2" t="s">
        <v>13</v>
      </c>
      <c r="G1573" s="2" t="s">
        <v>13</v>
      </c>
      <c r="H1573" s="2" t="s">
        <v>13</v>
      </c>
      <c r="I1573" s="2" t="s">
        <v>38</v>
      </c>
      <c r="J1573" s="2" t="s">
        <v>14</v>
      </c>
      <c r="K1573" s="2" t="s">
        <v>11</v>
      </c>
    </row>
    <row r="1574" spans="1:11" x14ac:dyDescent="0.35">
      <c r="A1574" s="2" t="s">
        <v>806</v>
      </c>
      <c r="B1574" s="2" t="s">
        <v>1703</v>
      </c>
      <c r="C1574" s="2" t="s">
        <v>31</v>
      </c>
      <c r="D1574" s="2" t="s">
        <v>16</v>
      </c>
      <c r="E1574">
        <v>192</v>
      </c>
      <c r="F1574" s="2" t="s">
        <v>13</v>
      </c>
      <c r="G1574" s="2" t="s">
        <v>13</v>
      </c>
      <c r="H1574" s="2" t="s">
        <v>13</v>
      </c>
      <c r="I1574" s="2" t="s">
        <v>22</v>
      </c>
      <c r="J1574" s="2" t="s">
        <v>14</v>
      </c>
      <c r="K1574" s="2" t="s">
        <v>11</v>
      </c>
    </row>
    <row r="1575" spans="1:11" x14ac:dyDescent="0.35">
      <c r="A1575" s="2" t="s">
        <v>806</v>
      </c>
      <c r="B1575" s="2" t="s">
        <v>1703</v>
      </c>
      <c r="C1575" s="2" t="s">
        <v>478</v>
      </c>
      <c r="D1575" s="2" t="s">
        <v>16</v>
      </c>
      <c r="E1575">
        <v>366</v>
      </c>
      <c r="F1575" s="2" t="s">
        <v>13</v>
      </c>
      <c r="G1575" s="2" t="s">
        <v>13</v>
      </c>
      <c r="H1575" s="2" t="s">
        <v>13</v>
      </c>
      <c r="I1575" s="2" t="s">
        <v>22</v>
      </c>
      <c r="J1575" s="2" t="s">
        <v>14</v>
      </c>
      <c r="K1575" s="2" t="s">
        <v>11</v>
      </c>
    </row>
    <row r="1576" spans="1:11" x14ac:dyDescent="0.35">
      <c r="A1576" s="2" t="s">
        <v>493</v>
      </c>
      <c r="B1576" s="2" t="s">
        <v>495</v>
      </c>
      <c r="C1576" s="2" t="s">
        <v>73</v>
      </c>
      <c r="D1576" s="2" t="s">
        <v>16</v>
      </c>
      <c r="E1576">
        <v>553</v>
      </c>
      <c r="F1576" s="2" t="s">
        <v>11</v>
      </c>
      <c r="G1576" s="2" t="s">
        <v>12</v>
      </c>
      <c r="H1576" s="2" t="s">
        <v>13</v>
      </c>
      <c r="I1576" s="2" t="s">
        <v>56</v>
      </c>
      <c r="J1576" s="2" t="s">
        <v>1116</v>
      </c>
      <c r="K1576" s="2" t="s">
        <v>11</v>
      </c>
    </row>
    <row r="1577" spans="1:11" x14ac:dyDescent="0.35">
      <c r="A1577" s="2" t="s">
        <v>493</v>
      </c>
      <c r="B1577" s="2" t="s">
        <v>495</v>
      </c>
      <c r="C1577" s="2" t="s">
        <v>494</v>
      </c>
      <c r="D1577" s="2" t="s">
        <v>16</v>
      </c>
      <c r="E1577">
        <v>100</v>
      </c>
      <c r="F1577" s="2" t="s">
        <v>11</v>
      </c>
      <c r="G1577" s="2" t="s">
        <v>13</v>
      </c>
      <c r="H1577" s="2" t="s">
        <v>10</v>
      </c>
      <c r="I1577" s="2" t="s">
        <v>38</v>
      </c>
      <c r="J1577" s="2" t="s">
        <v>1116</v>
      </c>
      <c r="K1577" s="2" t="s">
        <v>11</v>
      </c>
    </row>
    <row r="1578" spans="1:11" x14ac:dyDescent="0.35">
      <c r="A1578" s="2" t="s">
        <v>493</v>
      </c>
      <c r="B1578" s="2" t="s">
        <v>495</v>
      </c>
      <c r="C1578" s="2" t="s">
        <v>496</v>
      </c>
      <c r="D1578" s="2" t="s">
        <v>16</v>
      </c>
      <c r="E1578">
        <v>489</v>
      </c>
      <c r="F1578" s="2" t="s">
        <v>11</v>
      </c>
      <c r="G1578" s="2" t="s">
        <v>12</v>
      </c>
      <c r="H1578" s="2" t="s">
        <v>13</v>
      </c>
      <c r="I1578" s="2" t="s">
        <v>18</v>
      </c>
      <c r="J1578" s="2" t="s">
        <v>1116</v>
      </c>
      <c r="K1578" s="2" t="s">
        <v>11</v>
      </c>
    </row>
    <row r="1579" spans="1:11" x14ac:dyDescent="0.35">
      <c r="A1579" s="2" t="s">
        <v>433</v>
      </c>
      <c r="B1579" s="2" t="s">
        <v>455</v>
      </c>
      <c r="C1579" s="2" t="s">
        <v>19</v>
      </c>
      <c r="D1579" s="2" t="s">
        <v>16</v>
      </c>
      <c r="E1579">
        <v>147</v>
      </c>
      <c r="F1579" s="2" t="s">
        <v>10</v>
      </c>
      <c r="G1579" s="2" t="s">
        <v>12</v>
      </c>
      <c r="H1579" s="2" t="s">
        <v>11</v>
      </c>
      <c r="I1579" s="2" t="s">
        <v>56</v>
      </c>
      <c r="J1579" s="2" t="s">
        <v>14</v>
      </c>
      <c r="K1579" s="2" t="s">
        <v>11</v>
      </c>
    </row>
    <row r="1580" spans="1:11" x14ac:dyDescent="0.35">
      <c r="A1580" s="2" t="s">
        <v>585</v>
      </c>
      <c r="B1580" s="2" t="s">
        <v>586</v>
      </c>
      <c r="C1580" s="2" t="s">
        <v>82</v>
      </c>
      <c r="D1580" s="2" t="s">
        <v>59</v>
      </c>
      <c r="E1580">
        <v>212</v>
      </c>
      <c r="F1580" s="2" t="s">
        <v>13</v>
      </c>
      <c r="G1580" s="2" t="s">
        <v>13</v>
      </c>
      <c r="H1580" s="2" t="s">
        <v>13</v>
      </c>
      <c r="I1580" s="2" t="s">
        <v>38</v>
      </c>
      <c r="J1580" s="2" t="s">
        <v>14</v>
      </c>
      <c r="K1580" s="2" t="s">
        <v>11</v>
      </c>
    </row>
    <row r="1581" spans="1:11" x14ac:dyDescent="0.35">
      <c r="A1581" s="2" t="s">
        <v>585</v>
      </c>
      <c r="B1581" s="2" t="s">
        <v>586</v>
      </c>
      <c r="C1581" s="2" t="s">
        <v>81</v>
      </c>
      <c r="D1581" s="2" t="s">
        <v>16</v>
      </c>
      <c r="E1581">
        <v>348</v>
      </c>
      <c r="F1581" s="2" t="s">
        <v>13</v>
      </c>
      <c r="G1581" s="2" t="s">
        <v>13</v>
      </c>
      <c r="H1581" s="2" t="s">
        <v>13</v>
      </c>
      <c r="I1581" s="2" t="s">
        <v>38</v>
      </c>
      <c r="J1581" s="2" t="s">
        <v>14</v>
      </c>
      <c r="K1581" s="2" t="s">
        <v>11</v>
      </c>
    </row>
    <row r="1582" spans="1:11" x14ac:dyDescent="0.35">
      <c r="A1582" s="2" t="s">
        <v>585</v>
      </c>
      <c r="B1582" s="2" t="s">
        <v>586</v>
      </c>
      <c r="C1582" s="2" t="s">
        <v>80</v>
      </c>
      <c r="D1582" s="2" t="s">
        <v>16</v>
      </c>
      <c r="E1582">
        <v>349</v>
      </c>
      <c r="F1582" s="2" t="s">
        <v>13</v>
      </c>
      <c r="G1582" s="2" t="s">
        <v>13</v>
      </c>
      <c r="H1582" s="2" t="s">
        <v>13</v>
      </c>
      <c r="I1582" s="2" t="s">
        <v>38</v>
      </c>
      <c r="J1582" s="2" t="s">
        <v>14</v>
      </c>
      <c r="K1582" s="2" t="s">
        <v>11</v>
      </c>
    </row>
    <row r="1583" spans="1:11" x14ac:dyDescent="0.35">
      <c r="A1583" s="2" t="s">
        <v>904</v>
      </c>
      <c r="B1583" s="2" t="s">
        <v>906</v>
      </c>
      <c r="C1583" s="2" t="s">
        <v>80</v>
      </c>
      <c r="D1583" s="2" t="s">
        <v>16</v>
      </c>
      <c r="E1583">
        <v>139</v>
      </c>
      <c r="F1583" s="2" t="s">
        <v>10</v>
      </c>
      <c r="G1583" s="2" t="s">
        <v>13</v>
      </c>
      <c r="H1583" s="2" t="s">
        <v>13</v>
      </c>
      <c r="I1583" s="2" t="s">
        <v>38</v>
      </c>
      <c r="J1583" s="2" t="s">
        <v>1116</v>
      </c>
      <c r="K1583" s="2" t="s">
        <v>11</v>
      </c>
    </row>
    <row r="1584" spans="1:11" x14ac:dyDescent="0.35">
      <c r="A1584" s="2" t="s">
        <v>904</v>
      </c>
      <c r="B1584" s="2" t="s">
        <v>906</v>
      </c>
      <c r="C1584" s="2" t="s">
        <v>78</v>
      </c>
      <c r="D1584" s="2" t="s">
        <v>16</v>
      </c>
      <c r="E1584">
        <v>189</v>
      </c>
      <c r="F1584" s="2" t="s">
        <v>10</v>
      </c>
      <c r="G1584" s="2" t="s">
        <v>13</v>
      </c>
      <c r="H1584" s="2" t="s">
        <v>13</v>
      </c>
      <c r="I1584" s="2" t="s">
        <v>38</v>
      </c>
      <c r="J1584" s="2" t="s">
        <v>1116</v>
      </c>
      <c r="K1584" s="2" t="s">
        <v>11</v>
      </c>
    </row>
    <row r="1585" spans="1:11" x14ac:dyDescent="0.35">
      <c r="A1585" s="2" t="s">
        <v>904</v>
      </c>
      <c r="B1585" s="2" t="s">
        <v>906</v>
      </c>
      <c r="C1585" s="2" t="s">
        <v>36</v>
      </c>
      <c r="D1585" s="2" t="s">
        <v>16</v>
      </c>
      <c r="E1585">
        <v>144</v>
      </c>
      <c r="F1585" s="2" t="s">
        <v>10</v>
      </c>
      <c r="G1585" s="2" t="s">
        <v>13</v>
      </c>
      <c r="H1585" s="2" t="s">
        <v>13</v>
      </c>
      <c r="I1585" s="2" t="s">
        <v>38</v>
      </c>
      <c r="J1585" s="2" t="s">
        <v>1116</v>
      </c>
      <c r="K1585" s="2" t="s">
        <v>11</v>
      </c>
    </row>
    <row r="1586" spans="1:11" x14ac:dyDescent="0.35">
      <c r="A1586" s="2" t="s">
        <v>904</v>
      </c>
      <c r="B1586" s="2" t="s">
        <v>906</v>
      </c>
      <c r="C1586" s="2" t="s">
        <v>403</v>
      </c>
      <c r="D1586" s="2" t="s">
        <v>16</v>
      </c>
      <c r="E1586">
        <v>45</v>
      </c>
      <c r="F1586" s="2" t="s">
        <v>10</v>
      </c>
      <c r="G1586" s="2" t="s">
        <v>13</v>
      </c>
      <c r="H1586" s="2" t="s">
        <v>13</v>
      </c>
      <c r="I1586" s="2" t="s">
        <v>38</v>
      </c>
      <c r="J1586" s="2" t="s">
        <v>1116</v>
      </c>
      <c r="K1586" s="2" t="s">
        <v>11</v>
      </c>
    </row>
    <row r="1587" spans="1:11" x14ac:dyDescent="0.35">
      <c r="A1587" s="2" t="s">
        <v>405</v>
      </c>
      <c r="B1587" s="2" t="s">
        <v>408</v>
      </c>
      <c r="C1587" s="2" t="s">
        <v>54</v>
      </c>
      <c r="D1587" s="2" t="s">
        <v>16</v>
      </c>
      <c r="E1587">
        <v>335</v>
      </c>
      <c r="F1587" s="2" t="s">
        <v>11</v>
      </c>
      <c r="G1587" s="2" t="s">
        <v>12</v>
      </c>
      <c r="H1587" s="2" t="s">
        <v>13</v>
      </c>
      <c r="I1587" s="2" t="s">
        <v>18</v>
      </c>
      <c r="J1587" s="2" t="s">
        <v>401</v>
      </c>
      <c r="K1587" s="2" t="s">
        <v>11</v>
      </c>
    </row>
    <row r="1588" spans="1:11" x14ac:dyDescent="0.35">
      <c r="A1588" s="2" t="s">
        <v>405</v>
      </c>
      <c r="B1588" s="2" t="s">
        <v>408</v>
      </c>
      <c r="C1588" s="2" t="s">
        <v>50</v>
      </c>
      <c r="D1588" s="2" t="s">
        <v>16</v>
      </c>
      <c r="E1588">
        <v>234</v>
      </c>
      <c r="F1588" s="2" t="s">
        <v>10</v>
      </c>
      <c r="G1588" s="2" t="s">
        <v>23</v>
      </c>
      <c r="H1588" s="2" t="s">
        <v>13</v>
      </c>
      <c r="I1588" s="2" t="s">
        <v>18</v>
      </c>
      <c r="J1588" s="2" t="s">
        <v>401</v>
      </c>
      <c r="K1588" s="2" t="s">
        <v>11</v>
      </c>
    </row>
    <row r="1589" spans="1:11" x14ac:dyDescent="0.35">
      <c r="A1589" s="2" t="s">
        <v>405</v>
      </c>
      <c r="B1589" s="2" t="s">
        <v>408</v>
      </c>
      <c r="C1589" s="2" t="s">
        <v>82</v>
      </c>
      <c r="D1589" s="2" t="s">
        <v>16</v>
      </c>
      <c r="E1589">
        <v>165</v>
      </c>
      <c r="F1589" s="2" t="s">
        <v>10</v>
      </c>
      <c r="G1589" s="2" t="s">
        <v>23</v>
      </c>
      <c r="H1589" s="2" t="s">
        <v>13</v>
      </c>
      <c r="I1589" s="2" t="s">
        <v>18</v>
      </c>
      <c r="J1589" s="2" t="s">
        <v>401</v>
      </c>
      <c r="K1589" s="2" t="s">
        <v>11</v>
      </c>
    </row>
    <row r="1590" spans="1:11" x14ac:dyDescent="0.35">
      <c r="A1590" s="2" t="s">
        <v>405</v>
      </c>
      <c r="B1590" s="2" t="s">
        <v>408</v>
      </c>
      <c r="C1590" s="2" t="s">
        <v>81</v>
      </c>
      <c r="D1590" s="2" t="s">
        <v>16</v>
      </c>
      <c r="E1590">
        <v>261</v>
      </c>
      <c r="F1590" s="2" t="s">
        <v>11</v>
      </c>
      <c r="G1590" s="2" t="s">
        <v>23</v>
      </c>
      <c r="H1590" s="2" t="s">
        <v>13</v>
      </c>
      <c r="I1590" s="2" t="s">
        <v>18</v>
      </c>
      <c r="J1590" s="2" t="s">
        <v>401</v>
      </c>
      <c r="K1590" s="2" t="s">
        <v>11</v>
      </c>
    </row>
    <row r="1591" spans="1:11" x14ac:dyDescent="0.35">
      <c r="A1591" s="2" t="s">
        <v>405</v>
      </c>
      <c r="B1591" s="2" t="s">
        <v>408</v>
      </c>
      <c r="C1591" s="2" t="s">
        <v>232</v>
      </c>
      <c r="D1591" s="2" t="s">
        <v>35</v>
      </c>
      <c r="E1591">
        <v>125</v>
      </c>
      <c r="F1591" s="2" t="s">
        <v>13</v>
      </c>
      <c r="G1591" s="2" t="s">
        <v>19</v>
      </c>
      <c r="H1591" s="2" t="s">
        <v>13</v>
      </c>
      <c r="I1591" s="2" t="s">
        <v>18</v>
      </c>
      <c r="J1591" s="2" t="s">
        <v>14</v>
      </c>
      <c r="K1591" s="2" t="s">
        <v>11</v>
      </c>
    </row>
    <row r="1592" spans="1:11" x14ac:dyDescent="0.35">
      <c r="A1592" s="2" t="s">
        <v>405</v>
      </c>
      <c r="B1592" s="2" t="s">
        <v>408</v>
      </c>
      <c r="C1592" s="2" t="s">
        <v>407</v>
      </c>
      <c r="D1592" s="2" t="s">
        <v>16</v>
      </c>
      <c r="E1592">
        <v>56</v>
      </c>
      <c r="F1592" s="2" t="s">
        <v>13</v>
      </c>
      <c r="G1592" s="2" t="s">
        <v>23</v>
      </c>
      <c r="H1592" s="2" t="s">
        <v>13</v>
      </c>
      <c r="I1592" s="2" t="s">
        <v>38</v>
      </c>
      <c r="J1592" s="2" t="s">
        <v>1116</v>
      </c>
      <c r="K1592" s="2" t="s">
        <v>11</v>
      </c>
    </row>
    <row r="1593" spans="1:11" x14ac:dyDescent="0.35">
      <c r="A1593" s="2" t="s">
        <v>405</v>
      </c>
      <c r="B1593" s="2" t="s">
        <v>408</v>
      </c>
      <c r="C1593" s="2" t="s">
        <v>407</v>
      </c>
      <c r="D1593" s="2" t="s">
        <v>16</v>
      </c>
      <c r="E1593">
        <v>204</v>
      </c>
      <c r="F1593" s="2" t="s">
        <v>13</v>
      </c>
      <c r="G1593" s="2" t="s">
        <v>23</v>
      </c>
      <c r="H1593" s="2" t="s">
        <v>13</v>
      </c>
      <c r="I1593" s="2" t="s">
        <v>38</v>
      </c>
      <c r="J1593" s="2" t="s">
        <v>1116</v>
      </c>
      <c r="K1593" s="2" t="s">
        <v>11</v>
      </c>
    </row>
    <row r="1594" spans="1:11" x14ac:dyDescent="0.35">
      <c r="A1594" s="2" t="s">
        <v>405</v>
      </c>
      <c r="B1594" s="2" t="s">
        <v>408</v>
      </c>
      <c r="C1594" s="2" t="s">
        <v>409</v>
      </c>
      <c r="D1594" s="2" t="s">
        <v>16</v>
      </c>
      <c r="E1594">
        <v>141</v>
      </c>
      <c r="F1594" s="2" t="s">
        <v>13</v>
      </c>
      <c r="G1594" s="2" t="s">
        <v>12</v>
      </c>
      <c r="H1594" s="2" t="s">
        <v>13</v>
      </c>
      <c r="I1594" s="2" t="s">
        <v>18</v>
      </c>
      <c r="J1594" s="2" t="s">
        <v>14</v>
      </c>
      <c r="K1594" s="2" t="s">
        <v>11</v>
      </c>
    </row>
    <row r="1595" spans="1:11" x14ac:dyDescent="0.35">
      <c r="A1595" s="2" t="s">
        <v>1704</v>
      </c>
      <c r="B1595" s="2" t="s">
        <v>1705</v>
      </c>
      <c r="C1595" s="2" t="s">
        <v>73</v>
      </c>
      <c r="D1595" s="2" t="s">
        <v>16</v>
      </c>
      <c r="E1595">
        <v>575</v>
      </c>
      <c r="F1595" s="2" t="s">
        <v>11</v>
      </c>
      <c r="G1595" s="2" t="s">
        <v>12</v>
      </c>
      <c r="H1595" s="2" t="s">
        <v>10</v>
      </c>
      <c r="I1595" s="2" t="s">
        <v>18</v>
      </c>
      <c r="J1595" s="2" t="s">
        <v>401</v>
      </c>
      <c r="K1595" s="2" t="s">
        <v>11</v>
      </c>
    </row>
    <row r="1596" spans="1:11" x14ac:dyDescent="0.35">
      <c r="A1596" s="2" t="s">
        <v>1704</v>
      </c>
      <c r="B1596" s="2" t="s">
        <v>1705</v>
      </c>
      <c r="C1596" s="2" t="s">
        <v>54</v>
      </c>
      <c r="D1596" s="2" t="s">
        <v>16</v>
      </c>
      <c r="E1596">
        <v>549</v>
      </c>
      <c r="F1596" s="2" t="s">
        <v>11</v>
      </c>
      <c r="G1596" s="2" t="s">
        <v>12</v>
      </c>
      <c r="H1596" s="2" t="s">
        <v>10</v>
      </c>
      <c r="I1596" s="2" t="s">
        <v>18</v>
      </c>
      <c r="J1596" s="2" t="s">
        <v>14</v>
      </c>
      <c r="K1596" s="2" t="s">
        <v>11</v>
      </c>
    </row>
    <row r="1597" spans="1:11" x14ac:dyDescent="0.35">
      <c r="A1597" s="2" t="s">
        <v>1704</v>
      </c>
      <c r="B1597" s="2" t="s">
        <v>1705</v>
      </c>
      <c r="C1597" s="2" t="s">
        <v>50</v>
      </c>
      <c r="D1597" s="2" t="s">
        <v>16</v>
      </c>
      <c r="E1597">
        <v>590</v>
      </c>
      <c r="F1597" s="2" t="s">
        <v>11</v>
      </c>
      <c r="G1597" s="2" t="s">
        <v>12</v>
      </c>
      <c r="H1597" s="2" t="s">
        <v>10</v>
      </c>
      <c r="I1597" s="2" t="s">
        <v>18</v>
      </c>
      <c r="J1597" s="2" t="s">
        <v>401</v>
      </c>
      <c r="K1597" s="2" t="s">
        <v>11</v>
      </c>
    </row>
    <row r="1598" spans="1:11" x14ac:dyDescent="0.35">
      <c r="A1598" s="2" t="s">
        <v>1704</v>
      </c>
      <c r="B1598" s="2" t="s">
        <v>1705</v>
      </c>
      <c r="C1598" s="2" t="s">
        <v>82</v>
      </c>
      <c r="D1598" s="2" t="s">
        <v>16</v>
      </c>
      <c r="E1598">
        <v>576</v>
      </c>
      <c r="F1598" s="2" t="s">
        <v>11</v>
      </c>
      <c r="G1598" s="2" t="s">
        <v>12</v>
      </c>
      <c r="H1598" s="2" t="s">
        <v>10</v>
      </c>
      <c r="I1598" s="2" t="s">
        <v>18</v>
      </c>
      <c r="J1598" s="2" t="s">
        <v>401</v>
      </c>
      <c r="K1598" s="2" t="s">
        <v>11</v>
      </c>
    </row>
    <row r="1599" spans="1:11" x14ac:dyDescent="0.35">
      <c r="A1599" s="2" t="s">
        <v>1704</v>
      </c>
      <c r="B1599" s="2" t="s">
        <v>1705</v>
      </c>
      <c r="C1599" s="2" t="s">
        <v>81</v>
      </c>
      <c r="D1599" s="2" t="s">
        <v>16</v>
      </c>
      <c r="E1599">
        <v>549</v>
      </c>
      <c r="F1599" s="2" t="s">
        <v>11</v>
      </c>
      <c r="G1599" s="2" t="s">
        <v>12</v>
      </c>
      <c r="H1599" s="2" t="s">
        <v>10</v>
      </c>
      <c r="I1599" s="2" t="s">
        <v>18</v>
      </c>
      <c r="J1599" s="2" t="s">
        <v>508</v>
      </c>
      <c r="K1599" s="2" t="s">
        <v>11</v>
      </c>
    </row>
    <row r="1600" spans="1:11" x14ac:dyDescent="0.35">
      <c r="A1600" s="2" t="s">
        <v>1704</v>
      </c>
      <c r="B1600" s="2" t="s">
        <v>1705</v>
      </c>
      <c r="C1600" s="2" t="s">
        <v>80</v>
      </c>
      <c r="D1600" s="2" t="s">
        <v>16</v>
      </c>
      <c r="E1600">
        <v>549</v>
      </c>
      <c r="F1600" s="2" t="s">
        <v>11</v>
      </c>
      <c r="G1600" s="2" t="s">
        <v>12</v>
      </c>
      <c r="H1600" s="2" t="s">
        <v>10</v>
      </c>
      <c r="I1600" s="2" t="s">
        <v>18</v>
      </c>
      <c r="J1600" s="2" t="s">
        <v>508</v>
      </c>
      <c r="K1600" s="2" t="s">
        <v>11</v>
      </c>
    </row>
    <row r="1601" spans="1:11" x14ac:dyDescent="0.35">
      <c r="A1601" s="2" t="s">
        <v>1704</v>
      </c>
      <c r="B1601" s="2" t="s">
        <v>1705</v>
      </c>
      <c r="C1601" s="2" t="s">
        <v>78</v>
      </c>
      <c r="D1601" s="2" t="s">
        <v>16</v>
      </c>
      <c r="E1601">
        <v>560</v>
      </c>
      <c r="F1601" s="2" t="s">
        <v>11</v>
      </c>
      <c r="G1601" s="2" t="s">
        <v>12</v>
      </c>
      <c r="H1601" s="2" t="s">
        <v>10</v>
      </c>
      <c r="I1601" s="2" t="s">
        <v>18</v>
      </c>
      <c r="J1601" s="2" t="s">
        <v>508</v>
      </c>
      <c r="K1601" s="2" t="s">
        <v>11</v>
      </c>
    </row>
    <row r="1602" spans="1:11" x14ac:dyDescent="0.35">
      <c r="A1602" s="2" t="s">
        <v>1704</v>
      </c>
      <c r="B1602" s="2" t="s">
        <v>1705</v>
      </c>
      <c r="C1602" s="2" t="s">
        <v>185</v>
      </c>
      <c r="D1602" s="2" t="s">
        <v>16</v>
      </c>
      <c r="E1602">
        <v>470</v>
      </c>
      <c r="F1602" s="2" t="s">
        <v>11</v>
      </c>
      <c r="G1602" s="2" t="s">
        <v>12</v>
      </c>
      <c r="H1602" s="2" t="s">
        <v>10</v>
      </c>
      <c r="I1602" s="2" t="s">
        <v>18</v>
      </c>
      <c r="J1602" s="2" t="s">
        <v>14</v>
      </c>
      <c r="K1602" s="2" t="s">
        <v>11</v>
      </c>
    </row>
    <row r="1603" spans="1:11" x14ac:dyDescent="0.35">
      <c r="A1603" s="2" t="s">
        <v>1704</v>
      </c>
      <c r="B1603" s="2" t="s">
        <v>1705</v>
      </c>
      <c r="C1603" s="2" t="s">
        <v>34</v>
      </c>
      <c r="D1603" s="2" t="s">
        <v>16</v>
      </c>
      <c r="E1603">
        <v>474</v>
      </c>
      <c r="F1603" s="2" t="s">
        <v>11</v>
      </c>
      <c r="G1603" s="2" t="s">
        <v>12</v>
      </c>
      <c r="H1603" s="2" t="s">
        <v>10</v>
      </c>
      <c r="I1603" s="2" t="s">
        <v>18</v>
      </c>
      <c r="J1603" s="2" t="s">
        <v>401</v>
      </c>
      <c r="K1603" s="2" t="s">
        <v>11</v>
      </c>
    </row>
    <row r="1604" spans="1:11" x14ac:dyDescent="0.35">
      <c r="A1604" s="2" t="s">
        <v>974</v>
      </c>
      <c r="B1604" s="2" t="s">
        <v>975</v>
      </c>
      <c r="C1604" s="2" t="s">
        <v>23</v>
      </c>
      <c r="D1604" s="2" t="s">
        <v>16</v>
      </c>
      <c r="E1604">
        <v>87</v>
      </c>
      <c r="F1604" s="2" t="s">
        <v>10</v>
      </c>
      <c r="G1604" s="2" t="s">
        <v>13</v>
      </c>
      <c r="H1604" s="2" t="s">
        <v>13</v>
      </c>
      <c r="I1604" s="2" t="s">
        <v>38</v>
      </c>
      <c r="J1604" s="2" t="s">
        <v>14</v>
      </c>
      <c r="K1604" s="2" t="s">
        <v>11</v>
      </c>
    </row>
    <row r="1605" spans="1:11" x14ac:dyDescent="0.35">
      <c r="A1605" s="2" t="s">
        <v>870</v>
      </c>
      <c r="B1605" s="2" t="s">
        <v>871</v>
      </c>
      <c r="C1605" s="2" t="s">
        <v>60</v>
      </c>
      <c r="D1605" s="2" t="s">
        <v>16</v>
      </c>
      <c r="E1605">
        <v>172</v>
      </c>
      <c r="F1605" s="2" t="s">
        <v>10</v>
      </c>
      <c r="G1605" s="2" t="s">
        <v>19</v>
      </c>
      <c r="H1605" s="2" t="s">
        <v>10</v>
      </c>
      <c r="I1605" s="2" t="s">
        <v>18</v>
      </c>
      <c r="J1605" s="2" t="s">
        <v>1116</v>
      </c>
      <c r="K1605" s="2" t="s">
        <v>11</v>
      </c>
    </row>
    <row r="1606" spans="1:11" x14ac:dyDescent="0.35">
      <c r="A1606" s="2" t="s">
        <v>1000</v>
      </c>
      <c r="B1606" s="2" t="s">
        <v>1001</v>
      </c>
      <c r="C1606" s="2" t="s">
        <v>80</v>
      </c>
      <c r="D1606" s="2" t="s">
        <v>35</v>
      </c>
      <c r="E1606">
        <v>183</v>
      </c>
      <c r="F1606" s="2" t="s">
        <v>10</v>
      </c>
      <c r="G1606" s="2" t="s">
        <v>19</v>
      </c>
      <c r="H1606" s="2" t="s">
        <v>13</v>
      </c>
      <c r="I1606" s="2" t="s">
        <v>18</v>
      </c>
      <c r="J1606" s="2" t="s">
        <v>14</v>
      </c>
      <c r="K1606" s="2" t="s">
        <v>11</v>
      </c>
    </row>
    <row r="1607" spans="1:11" x14ac:dyDescent="0.35">
      <c r="A1607" s="2" t="s">
        <v>1000</v>
      </c>
      <c r="B1607" s="2" t="s">
        <v>1001</v>
      </c>
      <c r="C1607" s="2" t="s">
        <v>80</v>
      </c>
      <c r="D1607" s="2" t="s">
        <v>16</v>
      </c>
      <c r="E1607">
        <v>255</v>
      </c>
      <c r="F1607" s="2" t="s">
        <v>10</v>
      </c>
      <c r="G1607" s="2" t="s">
        <v>19</v>
      </c>
      <c r="H1607" s="2" t="s">
        <v>13</v>
      </c>
      <c r="I1607" s="2" t="s">
        <v>18</v>
      </c>
      <c r="J1607" s="2" t="s">
        <v>14</v>
      </c>
      <c r="K1607" s="2" t="s">
        <v>11</v>
      </c>
    </row>
    <row r="1608" spans="1:11" x14ac:dyDescent="0.35">
      <c r="A1608" s="2" t="s">
        <v>1002</v>
      </c>
      <c r="B1608" s="2" t="s">
        <v>1001</v>
      </c>
      <c r="C1608" s="2" t="s">
        <v>78</v>
      </c>
      <c r="D1608" s="2" t="s">
        <v>16</v>
      </c>
      <c r="E1608">
        <v>578</v>
      </c>
      <c r="F1608" s="2" t="s">
        <v>11</v>
      </c>
      <c r="G1608" s="2" t="s">
        <v>13</v>
      </c>
      <c r="H1608" s="2" t="s">
        <v>13</v>
      </c>
      <c r="I1608" s="2" t="s">
        <v>38</v>
      </c>
      <c r="J1608" s="2" t="s">
        <v>14</v>
      </c>
      <c r="K1608" s="2" t="s">
        <v>11</v>
      </c>
    </row>
    <row r="1609" spans="1:11" x14ac:dyDescent="0.35">
      <c r="A1609" s="2" t="s">
        <v>1002</v>
      </c>
      <c r="B1609" s="2" t="s">
        <v>1001</v>
      </c>
      <c r="C1609" s="2" t="s">
        <v>185</v>
      </c>
      <c r="D1609" s="2" t="s">
        <v>16</v>
      </c>
      <c r="E1609">
        <v>459</v>
      </c>
      <c r="F1609" s="2" t="s">
        <v>11</v>
      </c>
      <c r="G1609" s="2" t="s">
        <v>13</v>
      </c>
      <c r="H1609" s="2" t="s">
        <v>13</v>
      </c>
      <c r="I1609" s="2" t="s">
        <v>38</v>
      </c>
      <c r="J1609" s="2" t="s">
        <v>14</v>
      </c>
      <c r="K1609" s="2" t="s">
        <v>11</v>
      </c>
    </row>
    <row r="1610" spans="1:11" x14ac:dyDescent="0.35">
      <c r="A1610" s="2" t="s">
        <v>1002</v>
      </c>
      <c r="B1610" s="2" t="s">
        <v>1001</v>
      </c>
      <c r="C1610" s="2" t="s">
        <v>34</v>
      </c>
      <c r="D1610" s="2" t="s">
        <v>16</v>
      </c>
      <c r="E1610">
        <v>399</v>
      </c>
      <c r="F1610" s="2" t="s">
        <v>11</v>
      </c>
      <c r="G1610" s="2" t="s">
        <v>13</v>
      </c>
      <c r="H1610" s="2" t="s">
        <v>13</v>
      </c>
      <c r="I1610" s="2" t="s">
        <v>38</v>
      </c>
      <c r="J1610" s="2" t="s">
        <v>14</v>
      </c>
      <c r="K1610" s="2" t="s">
        <v>11</v>
      </c>
    </row>
    <row r="1611" spans="1:11" x14ac:dyDescent="0.35">
      <c r="A1611" s="2" t="s">
        <v>1002</v>
      </c>
      <c r="B1611" s="2" t="s">
        <v>1001</v>
      </c>
      <c r="C1611" s="2" t="s">
        <v>36</v>
      </c>
      <c r="D1611" s="2" t="s">
        <v>16</v>
      </c>
      <c r="E1611">
        <v>362</v>
      </c>
      <c r="F1611" s="2" t="s">
        <v>10</v>
      </c>
      <c r="G1611" s="2" t="s">
        <v>13</v>
      </c>
      <c r="H1611" s="2" t="s">
        <v>13</v>
      </c>
      <c r="I1611" s="2" t="s">
        <v>38</v>
      </c>
      <c r="J1611" s="2" t="s">
        <v>14</v>
      </c>
      <c r="K1611" s="2" t="s">
        <v>11</v>
      </c>
    </row>
    <row r="1612" spans="1:11" x14ac:dyDescent="0.35">
      <c r="A1612" s="2" t="s">
        <v>1002</v>
      </c>
      <c r="B1612" s="2" t="s">
        <v>1001</v>
      </c>
      <c r="C1612" s="2" t="s">
        <v>154</v>
      </c>
      <c r="D1612" s="2" t="s">
        <v>16</v>
      </c>
      <c r="E1612">
        <v>333</v>
      </c>
      <c r="F1612" s="2" t="s">
        <v>10</v>
      </c>
      <c r="G1612" s="2" t="s">
        <v>13</v>
      </c>
      <c r="H1612" s="2" t="s">
        <v>13</v>
      </c>
      <c r="I1612" s="2" t="s">
        <v>38</v>
      </c>
      <c r="J1612" s="2" t="s">
        <v>14</v>
      </c>
      <c r="K1612" s="2" t="s">
        <v>11</v>
      </c>
    </row>
    <row r="1613" spans="1:11" x14ac:dyDescent="0.35">
      <c r="A1613" s="2" t="s">
        <v>1002</v>
      </c>
      <c r="B1613" s="2" t="s">
        <v>1001</v>
      </c>
      <c r="C1613" s="2" t="s">
        <v>31</v>
      </c>
      <c r="D1613" s="2" t="s">
        <v>16</v>
      </c>
      <c r="E1613">
        <v>304</v>
      </c>
      <c r="F1613" s="2" t="s">
        <v>10</v>
      </c>
      <c r="G1613" s="2" t="s">
        <v>13</v>
      </c>
      <c r="H1613" s="2" t="s">
        <v>13</v>
      </c>
      <c r="I1613" s="2" t="s">
        <v>38</v>
      </c>
      <c r="J1613" s="2" t="s">
        <v>14</v>
      </c>
      <c r="K1613" s="2" t="s">
        <v>11</v>
      </c>
    </row>
    <row r="1614" spans="1:11" x14ac:dyDescent="0.35">
      <c r="A1614" s="2" t="s">
        <v>1002</v>
      </c>
      <c r="B1614" s="2" t="s">
        <v>1001</v>
      </c>
      <c r="C1614" s="2" t="s">
        <v>375</v>
      </c>
      <c r="D1614" s="2" t="s">
        <v>16</v>
      </c>
      <c r="E1614">
        <v>218</v>
      </c>
      <c r="F1614" s="2" t="s">
        <v>10</v>
      </c>
      <c r="G1614" s="2" t="s">
        <v>13</v>
      </c>
      <c r="H1614" s="2" t="s">
        <v>13</v>
      </c>
      <c r="I1614" s="2" t="s">
        <v>38</v>
      </c>
      <c r="J1614" s="2" t="s">
        <v>14</v>
      </c>
      <c r="K1614" s="2" t="s">
        <v>11</v>
      </c>
    </row>
    <row r="1615" spans="1:11" x14ac:dyDescent="0.35">
      <c r="A1615" s="2" t="s">
        <v>1002</v>
      </c>
      <c r="B1615" s="2" t="s">
        <v>1001</v>
      </c>
      <c r="C1615" s="2" t="s">
        <v>133</v>
      </c>
      <c r="D1615" s="2" t="s">
        <v>16</v>
      </c>
      <c r="E1615">
        <v>237</v>
      </c>
      <c r="F1615" s="2" t="s">
        <v>11</v>
      </c>
      <c r="G1615" s="2" t="s">
        <v>13</v>
      </c>
      <c r="H1615" s="2" t="s">
        <v>13</v>
      </c>
      <c r="I1615" s="2" t="s">
        <v>38</v>
      </c>
      <c r="J1615" s="2" t="s">
        <v>14</v>
      </c>
      <c r="K1615" s="2" t="s">
        <v>11</v>
      </c>
    </row>
    <row r="1616" spans="1:11" x14ac:dyDescent="0.35">
      <c r="A1616" s="2" t="s">
        <v>1002</v>
      </c>
      <c r="B1616" s="2" t="s">
        <v>1001</v>
      </c>
      <c r="C1616" s="2" t="s">
        <v>86</v>
      </c>
      <c r="D1616" s="2" t="s">
        <v>16</v>
      </c>
      <c r="E1616">
        <v>151</v>
      </c>
      <c r="F1616" s="2" t="s">
        <v>11</v>
      </c>
      <c r="G1616" s="2" t="s">
        <v>13</v>
      </c>
      <c r="H1616" s="2" t="s">
        <v>13</v>
      </c>
      <c r="I1616" s="2" t="s">
        <v>38</v>
      </c>
      <c r="J1616" s="2" t="s">
        <v>14</v>
      </c>
      <c r="K1616" s="2" t="s">
        <v>11</v>
      </c>
    </row>
    <row r="1617" spans="1:11" x14ac:dyDescent="0.35">
      <c r="A1617" s="2" t="s">
        <v>1002</v>
      </c>
      <c r="B1617" s="2" t="s">
        <v>1001</v>
      </c>
      <c r="C1617" s="2" t="s">
        <v>126</v>
      </c>
      <c r="D1617" s="2" t="s">
        <v>16</v>
      </c>
      <c r="E1617">
        <v>154</v>
      </c>
      <c r="F1617" s="2" t="s">
        <v>10</v>
      </c>
      <c r="G1617" s="2" t="s">
        <v>13</v>
      </c>
      <c r="H1617" s="2" t="s">
        <v>13</v>
      </c>
      <c r="I1617" s="2" t="s">
        <v>38</v>
      </c>
      <c r="J1617" s="2" t="s">
        <v>14</v>
      </c>
      <c r="K1617" s="2" t="s">
        <v>11</v>
      </c>
    </row>
    <row r="1618" spans="1:11" x14ac:dyDescent="0.35">
      <c r="A1618" s="2" t="s">
        <v>1002</v>
      </c>
      <c r="B1618" s="2" t="s">
        <v>1001</v>
      </c>
      <c r="C1618" s="2" t="s">
        <v>481</v>
      </c>
      <c r="D1618" s="2" t="s">
        <v>16</v>
      </c>
      <c r="E1618">
        <v>70</v>
      </c>
      <c r="F1618" s="2" t="s">
        <v>10</v>
      </c>
      <c r="G1618" s="2" t="s">
        <v>13</v>
      </c>
      <c r="H1618" s="2" t="s">
        <v>10</v>
      </c>
      <c r="I1618" s="2" t="s">
        <v>38</v>
      </c>
      <c r="J1618" s="2" t="s">
        <v>14</v>
      </c>
      <c r="K1618" s="2" t="s">
        <v>11</v>
      </c>
    </row>
    <row r="1619" spans="1:11" x14ac:dyDescent="0.35">
      <c r="A1619" s="2" t="s">
        <v>1002</v>
      </c>
      <c r="B1619" s="2" t="s">
        <v>1001</v>
      </c>
      <c r="C1619" s="2" t="s">
        <v>189</v>
      </c>
      <c r="D1619" s="2" t="s">
        <v>16</v>
      </c>
      <c r="E1619">
        <v>81</v>
      </c>
      <c r="F1619" s="2" t="s">
        <v>10</v>
      </c>
      <c r="G1619" s="2" t="s">
        <v>13</v>
      </c>
      <c r="H1619" s="2" t="s">
        <v>10</v>
      </c>
      <c r="I1619" s="2" t="s">
        <v>18</v>
      </c>
      <c r="J1619" s="2" t="s">
        <v>14</v>
      </c>
      <c r="K1619" s="2" t="s">
        <v>11</v>
      </c>
    </row>
    <row r="1620" spans="1:11" x14ac:dyDescent="0.35">
      <c r="A1620" s="2" t="s">
        <v>1002</v>
      </c>
      <c r="B1620" s="2" t="s">
        <v>1001</v>
      </c>
      <c r="C1620" s="2" t="s">
        <v>188</v>
      </c>
      <c r="D1620" s="2" t="s">
        <v>16</v>
      </c>
      <c r="E1620">
        <v>110</v>
      </c>
      <c r="F1620" s="2" t="s">
        <v>10</v>
      </c>
      <c r="G1620" s="2" t="s">
        <v>13</v>
      </c>
      <c r="H1620" s="2" t="s">
        <v>10</v>
      </c>
      <c r="I1620" s="2" t="s">
        <v>38</v>
      </c>
      <c r="J1620" s="2" t="s">
        <v>14</v>
      </c>
      <c r="K1620" s="2" t="s">
        <v>11</v>
      </c>
    </row>
    <row r="1621" spans="1:11" x14ac:dyDescent="0.35">
      <c r="A1621" s="2" t="s">
        <v>164</v>
      </c>
      <c r="B1621" s="2" t="s">
        <v>168</v>
      </c>
      <c r="C1621" s="2" t="s">
        <v>19</v>
      </c>
      <c r="D1621" s="2" t="s">
        <v>16</v>
      </c>
      <c r="E1621">
        <v>127</v>
      </c>
      <c r="F1621" s="2" t="s">
        <v>10</v>
      </c>
      <c r="G1621" s="2" t="s">
        <v>23</v>
      </c>
      <c r="H1621" s="2" t="s">
        <v>13</v>
      </c>
      <c r="I1621" s="2" t="s">
        <v>18</v>
      </c>
      <c r="J1621" s="2" t="s">
        <v>1116</v>
      </c>
      <c r="K1621" s="2" t="s">
        <v>11</v>
      </c>
    </row>
    <row r="1622" spans="1:11" x14ac:dyDescent="0.35">
      <c r="A1622" s="2" t="s">
        <v>1706</v>
      </c>
      <c r="B1622" s="2" t="s">
        <v>1707</v>
      </c>
      <c r="C1622" s="2" t="s">
        <v>478</v>
      </c>
      <c r="D1622" s="2" t="s">
        <v>16</v>
      </c>
      <c r="E1622">
        <v>147</v>
      </c>
      <c r="F1622" s="2" t="s">
        <v>10</v>
      </c>
      <c r="G1622" s="2" t="s">
        <v>19</v>
      </c>
      <c r="H1622" s="2" t="s">
        <v>10</v>
      </c>
      <c r="I1622" s="2" t="s">
        <v>18</v>
      </c>
      <c r="J1622" s="2" t="s">
        <v>145</v>
      </c>
      <c r="K1622" s="2" t="s">
        <v>10</v>
      </c>
    </row>
    <row r="1623" spans="1:11" x14ac:dyDescent="0.35">
      <c r="A1623" s="2" t="s">
        <v>1706</v>
      </c>
      <c r="B1623" s="2" t="s">
        <v>1707</v>
      </c>
      <c r="C1623" s="2" t="s">
        <v>375</v>
      </c>
      <c r="D1623" s="2" t="s">
        <v>16</v>
      </c>
      <c r="E1623">
        <v>147</v>
      </c>
      <c r="F1623" s="2" t="s">
        <v>10</v>
      </c>
      <c r="G1623" s="2" t="s">
        <v>19</v>
      </c>
      <c r="H1623" s="2" t="s">
        <v>10</v>
      </c>
      <c r="I1623" s="2" t="s">
        <v>18</v>
      </c>
      <c r="J1623" s="2" t="s">
        <v>145</v>
      </c>
      <c r="K1623" s="2" t="s">
        <v>10</v>
      </c>
    </row>
    <row r="1624" spans="1:11" x14ac:dyDescent="0.35">
      <c r="A1624" s="2" t="s">
        <v>1706</v>
      </c>
      <c r="B1624" s="2" t="s">
        <v>1707</v>
      </c>
      <c r="C1624" s="2" t="s">
        <v>130</v>
      </c>
      <c r="D1624" s="2" t="s">
        <v>16</v>
      </c>
      <c r="E1624">
        <v>158</v>
      </c>
      <c r="F1624" s="2" t="s">
        <v>10</v>
      </c>
      <c r="G1624" s="2" t="s">
        <v>13</v>
      </c>
      <c r="H1624" s="2" t="s">
        <v>10</v>
      </c>
      <c r="I1624" s="2" t="s">
        <v>18</v>
      </c>
      <c r="J1624" s="2" t="s">
        <v>145</v>
      </c>
      <c r="K1624" s="2" t="s">
        <v>11</v>
      </c>
    </row>
    <row r="1625" spans="1:11" x14ac:dyDescent="0.35">
      <c r="A1625" s="2" t="s">
        <v>1706</v>
      </c>
      <c r="B1625" s="2" t="s">
        <v>1707</v>
      </c>
      <c r="C1625" s="2" t="s">
        <v>131</v>
      </c>
      <c r="D1625" s="2" t="s">
        <v>16</v>
      </c>
      <c r="E1625">
        <v>421</v>
      </c>
      <c r="F1625" s="2" t="s">
        <v>10</v>
      </c>
      <c r="G1625" s="2" t="s">
        <v>13</v>
      </c>
      <c r="H1625" s="2" t="s">
        <v>10</v>
      </c>
      <c r="I1625" s="2" t="s">
        <v>18</v>
      </c>
      <c r="J1625" s="2" t="s">
        <v>145</v>
      </c>
      <c r="K1625" s="2" t="s">
        <v>11</v>
      </c>
    </row>
    <row r="1626" spans="1:11" x14ac:dyDescent="0.35">
      <c r="A1626" s="2" t="s">
        <v>1706</v>
      </c>
      <c r="B1626" s="2" t="s">
        <v>1707</v>
      </c>
      <c r="C1626" s="2" t="s">
        <v>249</v>
      </c>
      <c r="D1626" s="2" t="s">
        <v>16</v>
      </c>
      <c r="E1626">
        <v>464</v>
      </c>
      <c r="F1626" s="2" t="s">
        <v>10</v>
      </c>
      <c r="G1626" s="2" t="s">
        <v>13</v>
      </c>
      <c r="H1626" s="2" t="s">
        <v>10</v>
      </c>
      <c r="I1626" s="2" t="s">
        <v>18</v>
      </c>
      <c r="J1626" s="2" t="s">
        <v>145</v>
      </c>
      <c r="K1626" s="2" t="s">
        <v>11</v>
      </c>
    </row>
    <row r="1627" spans="1:11" x14ac:dyDescent="0.35">
      <c r="A1627" s="2" t="s">
        <v>1706</v>
      </c>
      <c r="B1627" s="2" t="s">
        <v>1707</v>
      </c>
      <c r="C1627" s="2" t="s">
        <v>139</v>
      </c>
      <c r="D1627" s="2" t="s">
        <v>16</v>
      </c>
      <c r="E1627">
        <v>470</v>
      </c>
      <c r="F1627" s="2" t="s">
        <v>10</v>
      </c>
      <c r="G1627" s="2" t="s">
        <v>13</v>
      </c>
      <c r="H1627" s="2" t="s">
        <v>10</v>
      </c>
      <c r="I1627" s="2" t="s">
        <v>18</v>
      </c>
      <c r="J1627" s="2" t="s">
        <v>145</v>
      </c>
      <c r="K1627" s="2" t="s">
        <v>11</v>
      </c>
    </row>
    <row r="1628" spans="1:11" x14ac:dyDescent="0.35">
      <c r="A1628" s="2" t="s">
        <v>1706</v>
      </c>
      <c r="B1628" s="2" t="s">
        <v>1707</v>
      </c>
      <c r="C1628" s="2" t="s">
        <v>140</v>
      </c>
      <c r="D1628" s="2" t="s">
        <v>16</v>
      </c>
      <c r="E1628">
        <v>49</v>
      </c>
      <c r="F1628" s="2" t="s">
        <v>10</v>
      </c>
      <c r="G1628" s="2" t="s">
        <v>19</v>
      </c>
      <c r="H1628" s="2" t="s">
        <v>10</v>
      </c>
      <c r="I1628" s="2" t="s">
        <v>18</v>
      </c>
      <c r="J1628" s="2" t="s">
        <v>145</v>
      </c>
      <c r="K1628" s="2" t="s">
        <v>11</v>
      </c>
    </row>
    <row r="1629" spans="1:11" x14ac:dyDescent="0.35">
      <c r="A1629" s="2" t="s">
        <v>1706</v>
      </c>
      <c r="B1629" s="2" t="s">
        <v>1707</v>
      </c>
      <c r="C1629" s="2" t="s">
        <v>141</v>
      </c>
      <c r="D1629" s="2" t="s">
        <v>16</v>
      </c>
      <c r="E1629">
        <v>49</v>
      </c>
      <c r="F1629" s="2" t="s">
        <v>10</v>
      </c>
      <c r="G1629" s="2" t="s">
        <v>19</v>
      </c>
      <c r="H1629" s="2" t="s">
        <v>10</v>
      </c>
      <c r="I1629" s="2" t="s">
        <v>18</v>
      </c>
      <c r="J1629" s="2" t="s">
        <v>145</v>
      </c>
      <c r="K1629" s="2" t="s">
        <v>11</v>
      </c>
    </row>
    <row r="1630" spans="1:11" x14ac:dyDescent="0.35">
      <c r="A1630" s="2" t="s">
        <v>1706</v>
      </c>
      <c r="B1630" s="2" t="s">
        <v>1707</v>
      </c>
      <c r="C1630" s="2" t="s">
        <v>482</v>
      </c>
      <c r="D1630" s="2" t="s">
        <v>16</v>
      </c>
      <c r="E1630">
        <v>48</v>
      </c>
      <c r="F1630" s="2" t="s">
        <v>10</v>
      </c>
      <c r="G1630" s="2" t="s">
        <v>19</v>
      </c>
      <c r="H1630" s="2" t="s">
        <v>10</v>
      </c>
      <c r="I1630" s="2" t="s">
        <v>18</v>
      </c>
      <c r="J1630" s="2" t="s">
        <v>145</v>
      </c>
      <c r="K1630" s="2" t="s">
        <v>11</v>
      </c>
    </row>
    <row r="1631" spans="1:11" x14ac:dyDescent="0.35">
      <c r="A1631" s="2" t="s">
        <v>607</v>
      </c>
      <c r="B1631" s="2" t="s">
        <v>608</v>
      </c>
      <c r="C1631" s="2" t="s">
        <v>9</v>
      </c>
      <c r="D1631" s="2" t="s">
        <v>35</v>
      </c>
      <c r="E1631">
        <v>460</v>
      </c>
      <c r="F1631" s="2" t="s">
        <v>10</v>
      </c>
      <c r="G1631" s="2" t="s">
        <v>13</v>
      </c>
      <c r="H1631" s="2" t="s">
        <v>13</v>
      </c>
      <c r="I1631" s="2" t="s">
        <v>38</v>
      </c>
      <c r="J1631" s="2" t="s">
        <v>14</v>
      </c>
      <c r="K1631" s="2" t="s">
        <v>11</v>
      </c>
    </row>
    <row r="1632" spans="1:11" x14ac:dyDescent="0.35">
      <c r="A1632" s="2" t="s">
        <v>214</v>
      </c>
      <c r="B1632" s="2" t="s">
        <v>215</v>
      </c>
      <c r="C1632" s="2" t="s">
        <v>23</v>
      </c>
      <c r="D1632" s="2" t="s">
        <v>16</v>
      </c>
      <c r="E1632">
        <v>534</v>
      </c>
      <c r="F1632" s="2" t="s">
        <v>10</v>
      </c>
      <c r="G1632" s="2" t="s">
        <v>13</v>
      </c>
      <c r="H1632" s="2" t="s">
        <v>13</v>
      </c>
      <c r="I1632" s="2" t="s">
        <v>38</v>
      </c>
      <c r="J1632" s="2" t="s">
        <v>14</v>
      </c>
      <c r="K1632" s="2" t="s">
        <v>11</v>
      </c>
    </row>
    <row r="1633" spans="1:11" x14ac:dyDescent="0.35">
      <c r="A1633" s="2" t="s">
        <v>214</v>
      </c>
      <c r="B1633" s="2" t="s">
        <v>215</v>
      </c>
      <c r="C1633" s="2" t="s">
        <v>71</v>
      </c>
      <c r="D1633" s="2" t="s">
        <v>16</v>
      </c>
      <c r="E1633">
        <v>98</v>
      </c>
      <c r="F1633" s="2" t="s">
        <v>10</v>
      </c>
      <c r="G1633" s="2" t="s">
        <v>13</v>
      </c>
      <c r="H1633" s="2" t="s">
        <v>13</v>
      </c>
      <c r="I1633" s="2" t="s">
        <v>38</v>
      </c>
      <c r="J1633" s="2" t="s">
        <v>14</v>
      </c>
      <c r="K1633" s="2" t="s">
        <v>11</v>
      </c>
    </row>
    <row r="1634" spans="1:11" x14ac:dyDescent="0.35">
      <c r="A1634" s="2" t="s">
        <v>998</v>
      </c>
      <c r="B1634" s="2" t="s">
        <v>999</v>
      </c>
      <c r="C1634" s="2" t="s">
        <v>12</v>
      </c>
      <c r="D1634" s="2" t="s">
        <v>16</v>
      </c>
      <c r="E1634">
        <v>218</v>
      </c>
      <c r="F1634" s="2" t="s">
        <v>10</v>
      </c>
      <c r="G1634" s="2" t="s">
        <v>13</v>
      </c>
      <c r="H1634" s="2" t="s">
        <v>13</v>
      </c>
      <c r="I1634" s="2" t="s">
        <v>38</v>
      </c>
      <c r="J1634" s="2" t="s">
        <v>14</v>
      </c>
      <c r="K1634" s="2" t="s">
        <v>11</v>
      </c>
    </row>
    <row r="1635" spans="1:11" x14ac:dyDescent="0.35">
      <c r="A1635" s="2" t="s">
        <v>998</v>
      </c>
      <c r="B1635" s="2" t="s">
        <v>999</v>
      </c>
      <c r="C1635" s="2" t="s">
        <v>19</v>
      </c>
      <c r="D1635" s="2" t="s">
        <v>16</v>
      </c>
      <c r="E1635">
        <v>218</v>
      </c>
      <c r="F1635" s="2" t="s">
        <v>11</v>
      </c>
      <c r="G1635" s="2" t="s">
        <v>13</v>
      </c>
      <c r="H1635" s="2" t="s">
        <v>13</v>
      </c>
      <c r="I1635" s="2" t="s">
        <v>38</v>
      </c>
      <c r="J1635" s="2" t="s">
        <v>14</v>
      </c>
      <c r="K1635" s="2" t="s">
        <v>11</v>
      </c>
    </row>
    <row r="1636" spans="1:11" x14ac:dyDescent="0.35">
      <c r="A1636" s="2" t="s">
        <v>718</v>
      </c>
      <c r="B1636" s="2" t="s">
        <v>729</v>
      </c>
      <c r="C1636" s="2" t="s">
        <v>19</v>
      </c>
      <c r="D1636" s="2" t="s">
        <v>16</v>
      </c>
      <c r="E1636">
        <v>193</v>
      </c>
      <c r="F1636" s="2" t="s">
        <v>11</v>
      </c>
      <c r="G1636" s="2" t="s">
        <v>13</v>
      </c>
      <c r="H1636" s="2" t="s">
        <v>13</v>
      </c>
      <c r="I1636" s="2" t="s">
        <v>38</v>
      </c>
      <c r="J1636" s="2" t="s">
        <v>1116</v>
      </c>
      <c r="K1636" s="2" t="s">
        <v>11</v>
      </c>
    </row>
    <row r="1637" spans="1:11" x14ac:dyDescent="0.35">
      <c r="A1637" s="2" t="s">
        <v>211</v>
      </c>
      <c r="B1637" s="2" t="s">
        <v>212</v>
      </c>
      <c r="C1637" s="2" t="s">
        <v>23</v>
      </c>
      <c r="D1637" s="2" t="s">
        <v>16</v>
      </c>
      <c r="E1637">
        <v>202</v>
      </c>
      <c r="F1637" s="2" t="s">
        <v>10</v>
      </c>
      <c r="G1637" s="2" t="s">
        <v>13</v>
      </c>
      <c r="H1637" s="2" t="s">
        <v>13</v>
      </c>
      <c r="I1637" s="2" t="s">
        <v>38</v>
      </c>
      <c r="J1637" s="2" t="s">
        <v>1116</v>
      </c>
      <c r="K1637" s="2" t="s">
        <v>11</v>
      </c>
    </row>
    <row r="1638" spans="1:11" x14ac:dyDescent="0.35">
      <c r="A1638" s="2" t="s">
        <v>740</v>
      </c>
      <c r="B1638" s="2" t="s">
        <v>746</v>
      </c>
      <c r="C1638" s="2" t="s">
        <v>23</v>
      </c>
      <c r="D1638" s="2" t="s">
        <v>35</v>
      </c>
      <c r="E1638">
        <v>443</v>
      </c>
      <c r="F1638" s="2" t="s">
        <v>11</v>
      </c>
      <c r="G1638" s="2" t="s">
        <v>19</v>
      </c>
      <c r="H1638" s="2" t="s">
        <v>10</v>
      </c>
      <c r="I1638" s="2" t="s">
        <v>18</v>
      </c>
      <c r="J1638" s="2" t="s">
        <v>14</v>
      </c>
      <c r="K1638" s="2" t="s">
        <v>11</v>
      </c>
    </row>
    <row r="1639" spans="1:11" x14ac:dyDescent="0.35">
      <c r="A1639" s="2" t="s">
        <v>740</v>
      </c>
      <c r="B1639" s="2" t="s">
        <v>746</v>
      </c>
      <c r="C1639" s="2" t="s">
        <v>9</v>
      </c>
      <c r="D1639" s="2" t="s">
        <v>16</v>
      </c>
      <c r="E1639">
        <v>659</v>
      </c>
      <c r="F1639" s="2" t="s">
        <v>10</v>
      </c>
      <c r="G1639" s="2" t="s">
        <v>23</v>
      </c>
      <c r="H1639" s="2" t="s">
        <v>10</v>
      </c>
      <c r="I1639" s="2" t="s">
        <v>18</v>
      </c>
      <c r="J1639" s="2" t="s">
        <v>14</v>
      </c>
      <c r="K1639" s="2" t="s">
        <v>11</v>
      </c>
    </row>
    <row r="1640" spans="1:11" x14ac:dyDescent="0.35">
      <c r="A1640" s="2" t="s">
        <v>740</v>
      </c>
      <c r="B1640" s="2" t="s">
        <v>746</v>
      </c>
      <c r="C1640" s="2" t="s">
        <v>54</v>
      </c>
      <c r="D1640" s="2" t="s">
        <v>16</v>
      </c>
      <c r="E1640">
        <v>155</v>
      </c>
      <c r="F1640" s="2" t="s">
        <v>10</v>
      </c>
      <c r="G1640" s="2" t="s">
        <v>23</v>
      </c>
      <c r="H1640" s="2" t="s">
        <v>10</v>
      </c>
      <c r="I1640" s="2" t="s">
        <v>18</v>
      </c>
      <c r="J1640" s="2" t="s">
        <v>14</v>
      </c>
      <c r="K1640" s="2" t="s">
        <v>11</v>
      </c>
    </row>
    <row r="1641" spans="1:11" x14ac:dyDescent="0.35">
      <c r="A1641" s="2" t="s">
        <v>740</v>
      </c>
      <c r="B1641" s="2" t="s">
        <v>746</v>
      </c>
      <c r="C1641" s="2" t="s">
        <v>54</v>
      </c>
      <c r="D1641" s="2" t="s">
        <v>16</v>
      </c>
      <c r="E1641">
        <v>346</v>
      </c>
      <c r="F1641" s="2" t="s">
        <v>10</v>
      </c>
      <c r="G1641" s="2" t="s">
        <v>23</v>
      </c>
      <c r="H1641" s="2" t="s">
        <v>10</v>
      </c>
      <c r="I1641" s="2" t="s">
        <v>18</v>
      </c>
      <c r="J1641" s="2" t="s">
        <v>14</v>
      </c>
      <c r="K1641" s="2" t="s">
        <v>11</v>
      </c>
    </row>
    <row r="1642" spans="1:11" x14ac:dyDescent="0.35">
      <c r="A1642" s="2" t="s">
        <v>740</v>
      </c>
      <c r="B1642" s="2" t="s">
        <v>746</v>
      </c>
      <c r="C1642" s="2" t="s">
        <v>50</v>
      </c>
      <c r="D1642" s="2" t="s">
        <v>16</v>
      </c>
      <c r="E1642">
        <v>495</v>
      </c>
      <c r="F1642" s="2" t="s">
        <v>10</v>
      </c>
      <c r="G1642" s="2" t="s">
        <v>23</v>
      </c>
      <c r="H1642" s="2" t="s">
        <v>10</v>
      </c>
      <c r="I1642" s="2" t="s">
        <v>56</v>
      </c>
      <c r="J1642" s="2" t="s">
        <v>14</v>
      </c>
      <c r="K1642" s="2" t="s">
        <v>11</v>
      </c>
    </row>
    <row r="1643" spans="1:11" x14ac:dyDescent="0.35">
      <c r="A1643" s="2" t="s">
        <v>740</v>
      </c>
      <c r="B1643" s="2" t="s">
        <v>746</v>
      </c>
      <c r="C1643" s="2" t="s">
        <v>81</v>
      </c>
      <c r="D1643" s="2" t="s">
        <v>16</v>
      </c>
      <c r="E1643">
        <v>471</v>
      </c>
      <c r="F1643" s="2" t="s">
        <v>10</v>
      </c>
      <c r="G1643" s="2" t="s">
        <v>23</v>
      </c>
      <c r="H1643" s="2" t="s">
        <v>10</v>
      </c>
      <c r="I1643" s="2" t="s">
        <v>56</v>
      </c>
      <c r="J1643" s="2" t="s">
        <v>14</v>
      </c>
      <c r="K1643" s="2" t="s">
        <v>11</v>
      </c>
    </row>
    <row r="1644" spans="1:11" x14ac:dyDescent="0.35">
      <c r="A1644" s="2" t="s">
        <v>740</v>
      </c>
      <c r="B1644" s="2" t="s">
        <v>746</v>
      </c>
      <c r="C1644" s="2" t="s">
        <v>125</v>
      </c>
      <c r="D1644" s="2" t="s">
        <v>16</v>
      </c>
      <c r="E1644">
        <v>187</v>
      </c>
      <c r="F1644" s="2" t="s">
        <v>10</v>
      </c>
      <c r="G1644" s="2" t="s">
        <v>23</v>
      </c>
      <c r="H1644" s="2" t="s">
        <v>10</v>
      </c>
      <c r="I1644" s="2" t="s">
        <v>18</v>
      </c>
      <c r="J1644" s="2" t="s">
        <v>14</v>
      </c>
      <c r="K1644" s="2" t="s">
        <v>11</v>
      </c>
    </row>
    <row r="1645" spans="1:11" x14ac:dyDescent="0.35">
      <c r="A1645" s="2" t="s">
        <v>225</v>
      </c>
      <c r="B1645" s="2" t="s">
        <v>226</v>
      </c>
      <c r="C1645" s="2" t="s">
        <v>235</v>
      </c>
      <c r="D1645" s="2" t="s">
        <v>16</v>
      </c>
      <c r="E1645">
        <v>65</v>
      </c>
      <c r="F1645" s="2" t="s">
        <v>10</v>
      </c>
      <c r="G1645" s="2" t="s">
        <v>23</v>
      </c>
      <c r="H1645" s="2" t="s">
        <v>13</v>
      </c>
      <c r="I1645" s="2" t="s">
        <v>18</v>
      </c>
      <c r="J1645" s="2" t="s">
        <v>1116</v>
      </c>
      <c r="K1645" s="2" t="s">
        <v>11</v>
      </c>
    </row>
    <row r="1646" spans="1:11" x14ac:dyDescent="0.35">
      <c r="A1646" s="2" t="s">
        <v>225</v>
      </c>
      <c r="B1646" s="2" t="s">
        <v>226</v>
      </c>
      <c r="C1646" s="2" t="s">
        <v>234</v>
      </c>
      <c r="D1646" s="2" t="s">
        <v>16</v>
      </c>
      <c r="E1646">
        <v>264</v>
      </c>
      <c r="F1646" s="2" t="s">
        <v>10</v>
      </c>
      <c r="G1646" s="2" t="s">
        <v>19</v>
      </c>
      <c r="H1646" s="2" t="s">
        <v>13</v>
      </c>
      <c r="I1646" s="2" t="s">
        <v>18</v>
      </c>
      <c r="J1646" s="2" t="s">
        <v>14</v>
      </c>
      <c r="K1646" s="2" t="s">
        <v>11</v>
      </c>
    </row>
    <row r="1647" spans="1:11" x14ac:dyDescent="0.35">
      <c r="A1647" s="2" t="s">
        <v>247</v>
      </c>
      <c r="B1647" s="2" t="s">
        <v>248</v>
      </c>
      <c r="C1647" s="2" t="s">
        <v>78</v>
      </c>
      <c r="D1647" s="2" t="s">
        <v>1654</v>
      </c>
      <c r="E1647">
        <v>624</v>
      </c>
      <c r="F1647" s="2" t="s">
        <v>11</v>
      </c>
      <c r="G1647" s="2" t="s">
        <v>13</v>
      </c>
      <c r="H1647" s="2" t="s">
        <v>13</v>
      </c>
      <c r="I1647" s="2" t="s">
        <v>18</v>
      </c>
      <c r="J1647" s="2" t="s">
        <v>14</v>
      </c>
      <c r="K1647" s="2" t="s">
        <v>11</v>
      </c>
    </row>
    <row r="1648" spans="1:11" x14ac:dyDescent="0.35">
      <c r="A1648" s="2" t="s">
        <v>247</v>
      </c>
      <c r="B1648" s="2" t="s">
        <v>248</v>
      </c>
      <c r="C1648" s="2" t="s">
        <v>185</v>
      </c>
      <c r="D1648" s="2" t="s">
        <v>297</v>
      </c>
      <c r="E1648">
        <v>639</v>
      </c>
      <c r="F1648" s="2" t="s">
        <v>11</v>
      </c>
      <c r="G1648" s="2" t="s">
        <v>13</v>
      </c>
      <c r="H1648" s="2" t="s">
        <v>13</v>
      </c>
      <c r="I1648" s="2" t="s">
        <v>18</v>
      </c>
      <c r="J1648" s="2" t="s">
        <v>14</v>
      </c>
      <c r="K1648" s="2" t="s">
        <v>11</v>
      </c>
    </row>
    <row r="1649" spans="1:11" x14ac:dyDescent="0.35">
      <c r="A1649" s="2" t="s">
        <v>247</v>
      </c>
      <c r="B1649" s="2" t="s">
        <v>248</v>
      </c>
      <c r="C1649" s="2" t="s">
        <v>34</v>
      </c>
      <c r="D1649" s="2" t="s">
        <v>297</v>
      </c>
      <c r="E1649">
        <v>592</v>
      </c>
      <c r="F1649" s="2" t="s">
        <v>11</v>
      </c>
      <c r="G1649" s="2" t="s">
        <v>13</v>
      </c>
      <c r="H1649" s="2" t="s">
        <v>13</v>
      </c>
      <c r="I1649" s="2" t="s">
        <v>18</v>
      </c>
      <c r="J1649" s="2" t="s">
        <v>14</v>
      </c>
      <c r="K1649" s="2" t="s">
        <v>11</v>
      </c>
    </row>
    <row r="1650" spans="1:11" x14ac:dyDescent="0.35">
      <c r="A1650" s="2" t="s">
        <v>247</v>
      </c>
      <c r="B1650" s="2" t="s">
        <v>248</v>
      </c>
      <c r="C1650" s="2" t="s">
        <v>36</v>
      </c>
      <c r="D1650" s="2" t="s">
        <v>297</v>
      </c>
      <c r="E1650">
        <v>580</v>
      </c>
      <c r="F1650" s="2" t="s">
        <v>11</v>
      </c>
      <c r="G1650" s="2" t="s">
        <v>13</v>
      </c>
      <c r="H1650" s="2" t="s">
        <v>13</v>
      </c>
      <c r="I1650" s="2" t="s">
        <v>18</v>
      </c>
      <c r="J1650" s="2" t="s">
        <v>14</v>
      </c>
      <c r="K1650" s="2" t="s">
        <v>11</v>
      </c>
    </row>
    <row r="1651" spans="1:11" x14ac:dyDescent="0.35">
      <c r="A1651" s="2" t="s">
        <v>247</v>
      </c>
      <c r="B1651" s="2" t="s">
        <v>248</v>
      </c>
      <c r="C1651" s="2" t="s">
        <v>154</v>
      </c>
      <c r="D1651" s="2" t="s">
        <v>297</v>
      </c>
      <c r="E1651">
        <v>580</v>
      </c>
      <c r="F1651" s="2" t="s">
        <v>11</v>
      </c>
      <c r="G1651" s="2" t="s">
        <v>13</v>
      </c>
      <c r="H1651" s="2" t="s">
        <v>13</v>
      </c>
      <c r="I1651" s="2" t="s">
        <v>18</v>
      </c>
      <c r="J1651" s="2" t="s">
        <v>14</v>
      </c>
      <c r="K1651" s="2" t="s">
        <v>11</v>
      </c>
    </row>
    <row r="1652" spans="1:11" x14ac:dyDescent="0.35">
      <c r="A1652" s="2" t="s">
        <v>247</v>
      </c>
      <c r="B1652" s="2" t="s">
        <v>248</v>
      </c>
      <c r="C1652" s="2" t="s">
        <v>39</v>
      </c>
      <c r="D1652" s="2" t="s">
        <v>297</v>
      </c>
      <c r="E1652">
        <v>646</v>
      </c>
      <c r="F1652" s="2" t="s">
        <v>11</v>
      </c>
      <c r="G1652" s="2" t="s">
        <v>13</v>
      </c>
      <c r="H1652" s="2" t="s">
        <v>13</v>
      </c>
      <c r="I1652" s="2" t="s">
        <v>18</v>
      </c>
      <c r="J1652" s="2" t="s">
        <v>14</v>
      </c>
      <c r="K1652" s="2" t="s">
        <v>11</v>
      </c>
    </row>
    <row r="1653" spans="1:11" x14ac:dyDescent="0.35">
      <c r="A1653" s="2" t="s">
        <v>247</v>
      </c>
      <c r="B1653" s="2" t="s">
        <v>248</v>
      </c>
      <c r="C1653" s="2" t="s">
        <v>33</v>
      </c>
      <c r="D1653" s="2" t="s">
        <v>297</v>
      </c>
      <c r="E1653">
        <v>686</v>
      </c>
      <c r="F1653" s="2" t="s">
        <v>11</v>
      </c>
      <c r="G1653" s="2" t="s">
        <v>13</v>
      </c>
      <c r="H1653" s="2" t="s">
        <v>13</v>
      </c>
      <c r="I1653" s="2" t="s">
        <v>18</v>
      </c>
      <c r="J1653" s="2" t="s">
        <v>14</v>
      </c>
      <c r="K1653" s="2" t="s">
        <v>11</v>
      </c>
    </row>
    <row r="1654" spans="1:11" x14ac:dyDescent="0.35">
      <c r="A1654" s="2" t="s">
        <v>247</v>
      </c>
      <c r="B1654" s="2" t="s">
        <v>248</v>
      </c>
      <c r="C1654" s="2" t="s">
        <v>31</v>
      </c>
      <c r="D1654" s="2" t="s">
        <v>16</v>
      </c>
      <c r="E1654">
        <v>573</v>
      </c>
      <c r="F1654" s="2" t="s">
        <v>11</v>
      </c>
      <c r="G1654" s="2" t="s">
        <v>13</v>
      </c>
      <c r="H1654" s="2" t="s">
        <v>13</v>
      </c>
      <c r="I1654" s="2" t="s">
        <v>18</v>
      </c>
      <c r="J1654" s="2" t="s">
        <v>14</v>
      </c>
      <c r="K1654" s="2" t="s">
        <v>11</v>
      </c>
    </row>
    <row r="1655" spans="1:11" x14ac:dyDescent="0.35">
      <c r="A1655" s="2" t="s">
        <v>247</v>
      </c>
      <c r="B1655" s="2" t="s">
        <v>248</v>
      </c>
      <c r="C1655" s="2" t="s">
        <v>478</v>
      </c>
      <c r="D1655" s="2" t="s">
        <v>16</v>
      </c>
      <c r="E1655">
        <v>544</v>
      </c>
      <c r="F1655" s="2" t="s">
        <v>11</v>
      </c>
      <c r="G1655" s="2" t="s">
        <v>13</v>
      </c>
      <c r="H1655" s="2" t="s">
        <v>13</v>
      </c>
      <c r="I1655" s="2" t="s">
        <v>18</v>
      </c>
      <c r="J1655" s="2" t="s">
        <v>14</v>
      </c>
      <c r="K1655" s="2" t="s">
        <v>11</v>
      </c>
    </row>
    <row r="1656" spans="1:11" x14ac:dyDescent="0.35">
      <c r="A1656" s="2" t="s">
        <v>247</v>
      </c>
      <c r="B1656" s="2" t="s">
        <v>248</v>
      </c>
      <c r="C1656" s="2" t="s">
        <v>375</v>
      </c>
      <c r="D1656" s="2" t="s">
        <v>16</v>
      </c>
      <c r="E1656">
        <v>544</v>
      </c>
      <c r="F1656" s="2" t="s">
        <v>11</v>
      </c>
      <c r="G1656" s="2" t="s">
        <v>13</v>
      </c>
      <c r="H1656" s="2" t="s">
        <v>13</v>
      </c>
      <c r="I1656" s="2" t="s">
        <v>18</v>
      </c>
      <c r="J1656" s="2" t="s">
        <v>14</v>
      </c>
      <c r="K1656" s="2" t="s">
        <v>11</v>
      </c>
    </row>
    <row r="1657" spans="1:11" x14ac:dyDescent="0.35">
      <c r="A1657" s="2" t="s">
        <v>247</v>
      </c>
      <c r="B1657" s="2" t="s">
        <v>248</v>
      </c>
      <c r="C1657" s="2" t="s">
        <v>133</v>
      </c>
      <c r="D1657" s="2" t="s">
        <v>16</v>
      </c>
      <c r="E1657">
        <v>613</v>
      </c>
      <c r="F1657" s="2" t="s">
        <v>11</v>
      </c>
      <c r="G1657" s="2" t="s">
        <v>13</v>
      </c>
      <c r="H1657" s="2" t="s">
        <v>13</v>
      </c>
      <c r="I1657" s="2" t="s">
        <v>18</v>
      </c>
      <c r="J1657" s="2" t="s">
        <v>14</v>
      </c>
      <c r="K1657" s="2" t="s">
        <v>11</v>
      </c>
    </row>
    <row r="1658" spans="1:11" x14ac:dyDescent="0.35">
      <c r="A1658" s="2" t="s">
        <v>247</v>
      </c>
      <c r="B1658" s="2" t="s">
        <v>248</v>
      </c>
      <c r="C1658" s="2" t="s">
        <v>132</v>
      </c>
      <c r="D1658" s="2" t="s">
        <v>16</v>
      </c>
      <c r="E1658">
        <v>793</v>
      </c>
      <c r="F1658" s="2" t="s">
        <v>11</v>
      </c>
      <c r="G1658" s="2" t="s">
        <v>13</v>
      </c>
      <c r="H1658" s="2" t="s">
        <v>13</v>
      </c>
      <c r="I1658" s="2" t="s">
        <v>18</v>
      </c>
      <c r="J1658" s="2" t="s">
        <v>14</v>
      </c>
      <c r="K1658" s="2" t="s">
        <v>11</v>
      </c>
    </row>
    <row r="1659" spans="1:11" x14ac:dyDescent="0.35">
      <c r="A1659" s="2" t="s">
        <v>247</v>
      </c>
      <c r="B1659" s="2" t="s">
        <v>248</v>
      </c>
      <c r="C1659" s="2" t="s">
        <v>86</v>
      </c>
      <c r="D1659" s="2" t="s">
        <v>16</v>
      </c>
      <c r="E1659">
        <v>793</v>
      </c>
      <c r="F1659" s="2" t="s">
        <v>11</v>
      </c>
      <c r="G1659" s="2" t="s">
        <v>13</v>
      </c>
      <c r="H1659" s="2" t="s">
        <v>13</v>
      </c>
      <c r="I1659" s="2" t="s">
        <v>18</v>
      </c>
      <c r="J1659" s="2" t="s">
        <v>14</v>
      </c>
      <c r="K1659" s="2" t="s">
        <v>11</v>
      </c>
    </row>
    <row r="1660" spans="1:11" x14ac:dyDescent="0.35">
      <c r="A1660" s="2" t="s">
        <v>247</v>
      </c>
      <c r="B1660" s="2" t="s">
        <v>248</v>
      </c>
      <c r="C1660" s="2" t="s">
        <v>134</v>
      </c>
      <c r="D1660" s="2" t="s">
        <v>16</v>
      </c>
      <c r="E1660">
        <v>807</v>
      </c>
      <c r="F1660" s="2" t="s">
        <v>11</v>
      </c>
      <c r="G1660" s="2" t="s">
        <v>13</v>
      </c>
      <c r="H1660" s="2" t="s">
        <v>13</v>
      </c>
      <c r="I1660" s="2" t="s">
        <v>18</v>
      </c>
      <c r="J1660" s="2" t="s">
        <v>14</v>
      </c>
      <c r="K1660" s="2" t="s">
        <v>11</v>
      </c>
    </row>
    <row r="1661" spans="1:11" x14ac:dyDescent="0.35">
      <c r="A1661" s="2" t="s">
        <v>247</v>
      </c>
      <c r="B1661" s="2" t="s">
        <v>248</v>
      </c>
      <c r="C1661" s="2" t="s">
        <v>135</v>
      </c>
      <c r="D1661" s="2" t="s">
        <v>16</v>
      </c>
      <c r="E1661">
        <v>740</v>
      </c>
      <c r="F1661" s="2" t="s">
        <v>11</v>
      </c>
      <c r="G1661" s="2" t="s">
        <v>13</v>
      </c>
      <c r="H1661" s="2" t="s">
        <v>13</v>
      </c>
      <c r="I1661" s="2" t="s">
        <v>18</v>
      </c>
      <c r="J1661" s="2" t="s">
        <v>14</v>
      </c>
      <c r="K1661" s="2" t="s">
        <v>11</v>
      </c>
    </row>
    <row r="1662" spans="1:11" x14ac:dyDescent="0.35">
      <c r="A1662" s="2" t="s">
        <v>247</v>
      </c>
      <c r="B1662" s="2" t="s">
        <v>248</v>
      </c>
      <c r="C1662" s="2" t="s">
        <v>126</v>
      </c>
      <c r="D1662" s="2" t="s">
        <v>16</v>
      </c>
      <c r="E1662">
        <v>702</v>
      </c>
      <c r="F1662" s="2" t="s">
        <v>11</v>
      </c>
      <c r="G1662" s="2" t="s">
        <v>13</v>
      </c>
      <c r="H1662" s="2" t="s">
        <v>13</v>
      </c>
      <c r="I1662" s="2" t="s">
        <v>18</v>
      </c>
      <c r="J1662" s="2" t="s">
        <v>14</v>
      </c>
      <c r="K1662" s="2" t="s">
        <v>11</v>
      </c>
    </row>
    <row r="1663" spans="1:11" x14ac:dyDescent="0.35">
      <c r="A1663" s="2" t="s">
        <v>247</v>
      </c>
      <c r="B1663" s="2" t="s">
        <v>248</v>
      </c>
      <c r="C1663" s="2" t="s">
        <v>481</v>
      </c>
      <c r="D1663" s="2" t="s">
        <v>16</v>
      </c>
      <c r="E1663">
        <v>544</v>
      </c>
      <c r="F1663" s="2" t="s">
        <v>11</v>
      </c>
      <c r="G1663" s="2" t="s">
        <v>13</v>
      </c>
      <c r="H1663" s="2" t="s">
        <v>13</v>
      </c>
      <c r="I1663" s="2" t="s">
        <v>38</v>
      </c>
      <c r="J1663" s="2" t="s">
        <v>14</v>
      </c>
      <c r="K1663" s="2" t="s">
        <v>11</v>
      </c>
    </row>
    <row r="1664" spans="1:11" x14ac:dyDescent="0.35">
      <c r="A1664" s="2" t="s">
        <v>247</v>
      </c>
      <c r="B1664" s="2" t="s">
        <v>248</v>
      </c>
      <c r="C1664" s="2" t="s">
        <v>128</v>
      </c>
      <c r="D1664" s="2" t="s">
        <v>16</v>
      </c>
      <c r="E1664">
        <v>544</v>
      </c>
      <c r="F1664" s="2" t="s">
        <v>11</v>
      </c>
      <c r="G1664" s="2" t="s">
        <v>13</v>
      </c>
      <c r="H1664" s="2" t="s">
        <v>10</v>
      </c>
      <c r="I1664" s="2" t="s">
        <v>38</v>
      </c>
      <c r="J1664" s="2" t="s">
        <v>14</v>
      </c>
      <c r="K1664" s="2" t="s">
        <v>11</v>
      </c>
    </row>
    <row r="1665" spans="1:13" x14ac:dyDescent="0.35">
      <c r="A1665" s="2" t="s">
        <v>247</v>
      </c>
      <c r="B1665" s="2" t="s">
        <v>248</v>
      </c>
      <c r="C1665" s="2" t="s">
        <v>131</v>
      </c>
      <c r="D1665" s="2" t="s">
        <v>16</v>
      </c>
      <c r="E1665">
        <v>560</v>
      </c>
      <c r="F1665" s="2" t="s">
        <v>11</v>
      </c>
      <c r="G1665" s="2" t="s">
        <v>13</v>
      </c>
      <c r="H1665" s="2" t="s">
        <v>10</v>
      </c>
      <c r="I1665" s="2" t="s">
        <v>38</v>
      </c>
      <c r="J1665" s="2" t="s">
        <v>14</v>
      </c>
      <c r="K1665" s="2" t="s">
        <v>11</v>
      </c>
    </row>
    <row r="1666" spans="1:13" x14ac:dyDescent="0.35">
      <c r="A1666" s="2" t="s">
        <v>247</v>
      </c>
      <c r="B1666" s="2" t="s">
        <v>248</v>
      </c>
      <c r="C1666" s="2" t="s">
        <v>249</v>
      </c>
      <c r="D1666" s="2" t="s">
        <v>16</v>
      </c>
      <c r="E1666">
        <v>250</v>
      </c>
      <c r="F1666" s="2" t="s">
        <v>13</v>
      </c>
      <c r="G1666" s="2" t="s">
        <v>13</v>
      </c>
      <c r="H1666" s="2" t="s">
        <v>10</v>
      </c>
      <c r="I1666" s="2" t="s">
        <v>38</v>
      </c>
      <c r="J1666" s="2" t="s">
        <v>14</v>
      </c>
      <c r="K1666" s="2" t="s">
        <v>11</v>
      </c>
    </row>
    <row r="1667" spans="1:13" x14ac:dyDescent="0.35">
      <c r="A1667" s="2" t="s">
        <v>247</v>
      </c>
      <c r="B1667" s="2" t="s">
        <v>248</v>
      </c>
      <c r="C1667" s="2" t="s">
        <v>139</v>
      </c>
      <c r="D1667" s="2" t="s">
        <v>16</v>
      </c>
      <c r="E1667">
        <v>260</v>
      </c>
      <c r="F1667" s="2" t="s">
        <v>13</v>
      </c>
      <c r="G1667" s="2" t="s">
        <v>13</v>
      </c>
      <c r="H1667" s="2" t="s">
        <v>10</v>
      </c>
      <c r="I1667" s="2" t="s">
        <v>38</v>
      </c>
      <c r="J1667" s="2" t="s">
        <v>14</v>
      </c>
      <c r="K1667" s="2" t="s">
        <v>11</v>
      </c>
    </row>
    <row r="1668" spans="1:13" x14ac:dyDescent="0.35">
      <c r="A1668" s="2" t="s">
        <v>247</v>
      </c>
      <c r="B1668" s="2" t="s">
        <v>248</v>
      </c>
      <c r="C1668" s="2" t="s">
        <v>250</v>
      </c>
      <c r="D1668" s="2" t="s">
        <v>16</v>
      </c>
      <c r="E1668">
        <v>262</v>
      </c>
      <c r="F1668" s="2" t="s">
        <v>13</v>
      </c>
      <c r="G1668" s="2" t="s">
        <v>13</v>
      </c>
      <c r="H1668" s="2" t="s">
        <v>10</v>
      </c>
      <c r="I1668" s="2" t="s">
        <v>38</v>
      </c>
      <c r="J1668" s="2" t="s">
        <v>14</v>
      </c>
      <c r="K1668" s="2" t="s">
        <v>11</v>
      </c>
    </row>
    <row r="1669" spans="1:13" x14ac:dyDescent="0.35">
      <c r="A1669" s="2" t="s">
        <v>247</v>
      </c>
      <c r="B1669" s="2" t="s">
        <v>248</v>
      </c>
      <c r="C1669" s="2" t="s">
        <v>140</v>
      </c>
      <c r="D1669" s="2" t="s">
        <v>16</v>
      </c>
      <c r="E1669">
        <v>253</v>
      </c>
      <c r="F1669" s="2" t="s">
        <v>13</v>
      </c>
      <c r="G1669" s="2" t="s">
        <v>13</v>
      </c>
      <c r="H1669" s="2" t="s">
        <v>10</v>
      </c>
      <c r="I1669" s="2" t="s">
        <v>38</v>
      </c>
      <c r="J1669" s="2" t="s">
        <v>14</v>
      </c>
      <c r="K1669" s="2" t="s">
        <v>11</v>
      </c>
    </row>
    <row r="1670" spans="1:13" x14ac:dyDescent="0.35">
      <c r="A1670" s="2" t="s">
        <v>247</v>
      </c>
      <c r="B1670" s="2" t="s">
        <v>248</v>
      </c>
      <c r="C1670" s="2" t="s">
        <v>141</v>
      </c>
      <c r="D1670" s="2" t="s">
        <v>16</v>
      </c>
      <c r="E1670">
        <v>205</v>
      </c>
      <c r="F1670" s="2" t="s">
        <v>13</v>
      </c>
      <c r="G1670" s="2" t="s">
        <v>13</v>
      </c>
      <c r="H1670" s="2" t="s">
        <v>10</v>
      </c>
      <c r="I1670" s="2" t="s">
        <v>38</v>
      </c>
      <c r="J1670" s="2" t="s">
        <v>14</v>
      </c>
      <c r="K1670" s="2" t="s">
        <v>11</v>
      </c>
    </row>
    <row r="1671" spans="1:13" x14ac:dyDescent="0.35">
      <c r="A1671" s="2" t="s">
        <v>273</v>
      </c>
      <c r="B1671" s="2" t="s">
        <v>278</v>
      </c>
      <c r="C1671" s="2" t="s">
        <v>19</v>
      </c>
      <c r="D1671" s="2" t="s">
        <v>16</v>
      </c>
      <c r="E1671">
        <v>192</v>
      </c>
      <c r="F1671" s="2" t="s">
        <v>10</v>
      </c>
      <c r="G1671" s="2" t="s">
        <v>13</v>
      </c>
      <c r="H1671" s="2" t="s">
        <v>13</v>
      </c>
      <c r="I1671" s="2" t="s">
        <v>38</v>
      </c>
      <c r="J1671" s="2" t="s">
        <v>14</v>
      </c>
      <c r="K1671" s="2" t="s">
        <v>11</v>
      </c>
      <c r="M1671" s="2" t="s">
        <v>1008</v>
      </c>
    </row>
    <row r="1672" spans="1:13" x14ac:dyDescent="0.35">
      <c r="A1672" s="2" t="s">
        <v>310</v>
      </c>
      <c r="B1672" s="2" t="s">
        <v>320</v>
      </c>
      <c r="C1672" s="2" t="s">
        <v>23</v>
      </c>
      <c r="D1672" s="2" t="s">
        <v>16</v>
      </c>
      <c r="E1672">
        <v>120</v>
      </c>
      <c r="F1672" s="2" t="s">
        <v>13</v>
      </c>
      <c r="G1672" s="2" t="s">
        <v>13</v>
      </c>
      <c r="H1672" s="2" t="s">
        <v>13</v>
      </c>
      <c r="I1672" s="2" t="s">
        <v>38</v>
      </c>
      <c r="J1672" s="2" t="s">
        <v>14</v>
      </c>
      <c r="K1672" s="2" t="s">
        <v>11</v>
      </c>
    </row>
    <row r="1673" spans="1:13" x14ac:dyDescent="0.35">
      <c r="A1673" s="2" t="s">
        <v>789</v>
      </c>
      <c r="B1673" s="2" t="s">
        <v>790</v>
      </c>
      <c r="C1673" s="2" t="s">
        <v>19</v>
      </c>
      <c r="D1673" s="2" t="s">
        <v>16</v>
      </c>
      <c r="E1673">
        <v>178</v>
      </c>
      <c r="F1673" s="2" t="s">
        <v>10</v>
      </c>
      <c r="G1673" s="2" t="s">
        <v>13</v>
      </c>
      <c r="H1673" s="2" t="s">
        <v>13</v>
      </c>
      <c r="I1673" s="2" t="s">
        <v>38</v>
      </c>
      <c r="J1673" s="2" t="s">
        <v>14</v>
      </c>
      <c r="K1673" s="2" t="s">
        <v>11</v>
      </c>
    </row>
    <row r="1674" spans="1:13" x14ac:dyDescent="0.35">
      <c r="A1674" s="2" t="s">
        <v>343</v>
      </c>
      <c r="B1674" s="2" t="s">
        <v>344</v>
      </c>
      <c r="C1674" s="2" t="s">
        <v>23</v>
      </c>
      <c r="D1674" s="2" t="s">
        <v>16</v>
      </c>
      <c r="E1674">
        <v>70</v>
      </c>
      <c r="F1674" s="2" t="s">
        <v>13</v>
      </c>
      <c r="G1674" s="2" t="s">
        <v>12</v>
      </c>
      <c r="H1674" s="2" t="s">
        <v>13</v>
      </c>
      <c r="I1674" s="2" t="s">
        <v>38</v>
      </c>
      <c r="J1674" s="2" t="s">
        <v>261</v>
      </c>
      <c r="K1674" s="2" t="s">
        <v>11</v>
      </c>
    </row>
    <row r="1675" spans="1:13" x14ac:dyDescent="0.35">
      <c r="A1675" s="2" t="s">
        <v>978</v>
      </c>
      <c r="B1675" s="2" t="s">
        <v>980</v>
      </c>
      <c r="C1675" s="2" t="s">
        <v>133</v>
      </c>
      <c r="D1675" s="2" t="s">
        <v>16</v>
      </c>
      <c r="E1675">
        <v>189</v>
      </c>
      <c r="F1675" s="2" t="s">
        <v>10</v>
      </c>
      <c r="G1675" s="2" t="s">
        <v>12</v>
      </c>
      <c r="H1675" s="2" t="s">
        <v>13</v>
      </c>
      <c r="I1675" s="2" t="s">
        <v>38</v>
      </c>
      <c r="J1675" s="2" t="s">
        <v>1116</v>
      </c>
      <c r="K1675" s="2" t="s">
        <v>11</v>
      </c>
      <c r="M1675" s="2" t="s">
        <v>1008</v>
      </c>
    </row>
    <row r="1676" spans="1:13" x14ac:dyDescent="0.35">
      <c r="A1676" s="2" t="s">
        <v>978</v>
      </c>
      <c r="B1676" s="2" t="s">
        <v>980</v>
      </c>
      <c r="C1676" s="2" t="s">
        <v>86</v>
      </c>
      <c r="D1676" s="2" t="s">
        <v>16</v>
      </c>
      <c r="E1676">
        <v>134</v>
      </c>
      <c r="F1676" s="2" t="s">
        <v>10</v>
      </c>
      <c r="G1676" s="2" t="s">
        <v>12</v>
      </c>
      <c r="H1676" s="2" t="s">
        <v>13</v>
      </c>
      <c r="I1676" s="2" t="s">
        <v>38</v>
      </c>
      <c r="J1676" s="2" t="s">
        <v>14</v>
      </c>
      <c r="K1676" s="2" t="s">
        <v>11</v>
      </c>
      <c r="M1676" s="2" t="s">
        <v>1008</v>
      </c>
    </row>
    <row r="1677" spans="1:13" x14ac:dyDescent="0.35">
      <c r="A1677" s="2" t="s">
        <v>978</v>
      </c>
      <c r="B1677" s="2" t="s">
        <v>980</v>
      </c>
      <c r="C1677" s="2" t="s">
        <v>134</v>
      </c>
      <c r="D1677" s="2" t="s">
        <v>16</v>
      </c>
      <c r="E1677">
        <v>54</v>
      </c>
      <c r="F1677" s="2" t="s">
        <v>10</v>
      </c>
      <c r="G1677" s="2" t="s">
        <v>12</v>
      </c>
      <c r="H1677" s="2" t="s">
        <v>13</v>
      </c>
      <c r="I1677" s="2" t="s">
        <v>38</v>
      </c>
      <c r="J1677" s="2" t="s">
        <v>14</v>
      </c>
      <c r="K1677" s="2" t="s">
        <v>11</v>
      </c>
      <c r="M1677" s="2" t="s">
        <v>1008</v>
      </c>
    </row>
    <row r="1678" spans="1:13" x14ac:dyDescent="0.35">
      <c r="A1678" s="2" t="s">
        <v>978</v>
      </c>
      <c r="B1678" s="2" t="s">
        <v>980</v>
      </c>
      <c r="C1678" s="2" t="s">
        <v>126</v>
      </c>
      <c r="D1678" s="2" t="s">
        <v>16</v>
      </c>
      <c r="E1678">
        <v>135</v>
      </c>
      <c r="F1678" s="2" t="s">
        <v>10</v>
      </c>
      <c r="G1678" s="2" t="s">
        <v>12</v>
      </c>
      <c r="H1678" s="2" t="s">
        <v>13</v>
      </c>
      <c r="I1678" s="2" t="s">
        <v>38</v>
      </c>
      <c r="J1678" s="2" t="s">
        <v>14</v>
      </c>
      <c r="K1678" s="2" t="s">
        <v>11</v>
      </c>
      <c r="M1678" s="2" t="s">
        <v>1008</v>
      </c>
    </row>
    <row r="1679" spans="1:13" x14ac:dyDescent="0.35">
      <c r="A1679" s="2" t="s">
        <v>978</v>
      </c>
      <c r="B1679" s="2" t="s">
        <v>980</v>
      </c>
      <c r="C1679" s="2" t="s">
        <v>481</v>
      </c>
      <c r="D1679" s="2" t="s">
        <v>16</v>
      </c>
      <c r="E1679">
        <v>128</v>
      </c>
      <c r="F1679" s="2" t="s">
        <v>10</v>
      </c>
      <c r="G1679" s="2" t="s">
        <v>12</v>
      </c>
      <c r="H1679" s="2" t="s">
        <v>13</v>
      </c>
      <c r="I1679" s="2" t="s">
        <v>38</v>
      </c>
      <c r="J1679" s="2" t="s">
        <v>14</v>
      </c>
      <c r="K1679" s="2" t="s">
        <v>11</v>
      </c>
      <c r="M1679" s="2" t="s">
        <v>1008</v>
      </c>
    </row>
    <row r="1680" spans="1:13" x14ac:dyDescent="0.35">
      <c r="A1680" s="2" t="s">
        <v>978</v>
      </c>
      <c r="B1680" s="2" t="s">
        <v>980</v>
      </c>
      <c r="C1680" s="2" t="s">
        <v>128</v>
      </c>
      <c r="D1680" s="2" t="s">
        <v>16</v>
      </c>
      <c r="E1680">
        <v>132</v>
      </c>
      <c r="F1680" s="2" t="s">
        <v>10</v>
      </c>
      <c r="G1680" s="2" t="s">
        <v>12</v>
      </c>
      <c r="H1680" s="2" t="s">
        <v>13</v>
      </c>
      <c r="I1680" s="2" t="s">
        <v>38</v>
      </c>
      <c r="J1680" s="2" t="s">
        <v>14</v>
      </c>
      <c r="K1680" s="2" t="s">
        <v>11</v>
      </c>
      <c r="M1680" s="2" t="s">
        <v>1008</v>
      </c>
    </row>
    <row r="1681" spans="1:13" x14ac:dyDescent="0.35">
      <c r="A1681" s="2" t="s">
        <v>978</v>
      </c>
      <c r="B1681" s="2" t="s">
        <v>980</v>
      </c>
      <c r="C1681" s="2" t="s">
        <v>188</v>
      </c>
      <c r="D1681" s="2" t="s">
        <v>16</v>
      </c>
      <c r="E1681">
        <v>137</v>
      </c>
      <c r="F1681" s="2" t="s">
        <v>10</v>
      </c>
      <c r="G1681" s="2" t="s">
        <v>12</v>
      </c>
      <c r="H1681" s="2" t="s">
        <v>13</v>
      </c>
      <c r="I1681" s="2" t="s">
        <v>18</v>
      </c>
      <c r="J1681" s="2" t="s">
        <v>14</v>
      </c>
      <c r="K1681" s="2" t="s">
        <v>11</v>
      </c>
      <c r="M1681" s="2" t="s">
        <v>1008</v>
      </c>
    </row>
    <row r="1682" spans="1:13" x14ac:dyDescent="0.35">
      <c r="A1682" s="2" t="s">
        <v>978</v>
      </c>
      <c r="B1682" s="2" t="s">
        <v>980</v>
      </c>
      <c r="C1682" s="2" t="s">
        <v>187</v>
      </c>
      <c r="D1682" s="2" t="s">
        <v>16</v>
      </c>
      <c r="E1682">
        <v>89</v>
      </c>
      <c r="F1682" s="2" t="s">
        <v>10</v>
      </c>
      <c r="G1682" s="2" t="s">
        <v>23</v>
      </c>
      <c r="H1682" s="2" t="s">
        <v>13</v>
      </c>
      <c r="I1682" s="2" t="s">
        <v>18</v>
      </c>
      <c r="J1682" s="2" t="s">
        <v>14</v>
      </c>
      <c r="K1682" s="2" t="s">
        <v>11</v>
      </c>
      <c r="M1682" s="2" t="s">
        <v>1008</v>
      </c>
    </row>
    <row r="1683" spans="1:13" x14ac:dyDescent="0.35">
      <c r="A1683" s="2" t="s">
        <v>978</v>
      </c>
      <c r="B1683" s="2" t="s">
        <v>980</v>
      </c>
      <c r="C1683" s="2" t="s">
        <v>480</v>
      </c>
      <c r="D1683" s="2" t="s">
        <v>16</v>
      </c>
      <c r="E1683">
        <v>88</v>
      </c>
      <c r="F1683" s="2" t="s">
        <v>10</v>
      </c>
      <c r="G1683" s="2" t="s">
        <v>23</v>
      </c>
      <c r="H1683" s="2" t="s">
        <v>13</v>
      </c>
      <c r="I1683" s="2" t="s">
        <v>18</v>
      </c>
      <c r="J1683" s="2" t="s">
        <v>14</v>
      </c>
      <c r="K1683" s="2" t="s">
        <v>11</v>
      </c>
    </row>
    <row r="1684" spans="1:13" x14ac:dyDescent="0.35">
      <c r="A1684" s="2" t="s">
        <v>978</v>
      </c>
      <c r="B1684" s="2" t="s">
        <v>980</v>
      </c>
      <c r="C1684" s="2" t="s">
        <v>87</v>
      </c>
      <c r="D1684" s="2" t="s">
        <v>16</v>
      </c>
      <c r="E1684">
        <v>150</v>
      </c>
      <c r="F1684" s="2" t="s">
        <v>10</v>
      </c>
      <c r="G1684" s="2" t="s">
        <v>23</v>
      </c>
      <c r="H1684" s="2" t="s">
        <v>11</v>
      </c>
      <c r="I1684" s="2" t="s">
        <v>38</v>
      </c>
      <c r="J1684" s="2" t="s">
        <v>1116</v>
      </c>
      <c r="K1684" s="2" t="s">
        <v>11</v>
      </c>
    </row>
    <row r="1685" spans="1:13" x14ac:dyDescent="0.35">
      <c r="A1685" s="2" t="s">
        <v>164</v>
      </c>
      <c r="B1685" s="2" t="s">
        <v>170</v>
      </c>
      <c r="C1685" s="2" t="s">
        <v>19</v>
      </c>
      <c r="D1685" s="2" t="s">
        <v>16</v>
      </c>
      <c r="E1685">
        <v>364</v>
      </c>
      <c r="F1685" s="2" t="s">
        <v>10</v>
      </c>
      <c r="G1685" s="2" t="s">
        <v>13</v>
      </c>
      <c r="H1685" s="2" t="s">
        <v>13</v>
      </c>
      <c r="I1685" s="2" t="s">
        <v>38</v>
      </c>
      <c r="J1685" s="2" t="s">
        <v>1116</v>
      </c>
      <c r="K1685" s="2" t="s">
        <v>11</v>
      </c>
    </row>
    <row r="1686" spans="1:13" x14ac:dyDescent="0.35">
      <c r="A1686" s="2" t="s">
        <v>848</v>
      </c>
      <c r="B1686" s="2" t="s">
        <v>853</v>
      </c>
      <c r="C1686" s="2" t="s">
        <v>73</v>
      </c>
      <c r="D1686" s="2" t="s">
        <v>16</v>
      </c>
      <c r="E1686">
        <v>497</v>
      </c>
      <c r="F1686" s="2" t="s">
        <v>10</v>
      </c>
      <c r="G1686" s="2" t="s">
        <v>23</v>
      </c>
      <c r="H1686" s="2" t="s">
        <v>13</v>
      </c>
      <c r="I1686" s="2" t="s">
        <v>18</v>
      </c>
      <c r="J1686" s="2" t="s">
        <v>14</v>
      </c>
      <c r="K1686" s="2" t="s">
        <v>11</v>
      </c>
    </row>
    <row r="1687" spans="1:13" x14ac:dyDescent="0.35">
      <c r="A1687" s="2" t="s">
        <v>848</v>
      </c>
      <c r="B1687" s="2" t="s">
        <v>853</v>
      </c>
      <c r="C1687" s="2" t="s">
        <v>54</v>
      </c>
      <c r="D1687" s="2" t="s">
        <v>16</v>
      </c>
      <c r="E1687">
        <v>406</v>
      </c>
      <c r="F1687" s="2" t="s">
        <v>10</v>
      </c>
      <c r="G1687" s="2" t="s">
        <v>23</v>
      </c>
      <c r="H1687" s="2" t="s">
        <v>13</v>
      </c>
      <c r="I1687" s="2" t="s">
        <v>18</v>
      </c>
      <c r="J1687" s="2" t="s">
        <v>14</v>
      </c>
      <c r="K1687" s="2" t="s">
        <v>11</v>
      </c>
    </row>
    <row r="1688" spans="1:13" x14ac:dyDescent="0.35">
      <c r="A1688" s="2" t="s">
        <v>848</v>
      </c>
      <c r="B1688" s="2" t="s">
        <v>853</v>
      </c>
      <c r="C1688" s="2" t="s">
        <v>50</v>
      </c>
      <c r="D1688" s="2" t="s">
        <v>16</v>
      </c>
      <c r="E1688">
        <v>406</v>
      </c>
      <c r="F1688" s="2" t="s">
        <v>10</v>
      </c>
      <c r="G1688" s="2" t="s">
        <v>23</v>
      </c>
      <c r="H1688" s="2" t="s">
        <v>13</v>
      </c>
      <c r="I1688" s="2" t="s">
        <v>18</v>
      </c>
      <c r="J1688" s="2" t="s">
        <v>14</v>
      </c>
      <c r="K1688" s="2" t="s">
        <v>11</v>
      </c>
    </row>
    <row r="1689" spans="1:13" x14ac:dyDescent="0.35">
      <c r="A1689" s="2" t="s">
        <v>848</v>
      </c>
      <c r="B1689" s="2" t="s">
        <v>853</v>
      </c>
      <c r="C1689" s="2" t="s">
        <v>82</v>
      </c>
      <c r="D1689" s="2" t="s">
        <v>16</v>
      </c>
      <c r="E1689">
        <v>319</v>
      </c>
      <c r="F1689" s="2" t="s">
        <v>10</v>
      </c>
      <c r="G1689" s="2" t="s">
        <v>23</v>
      </c>
      <c r="H1689" s="2" t="s">
        <v>13</v>
      </c>
      <c r="I1689" s="2" t="s">
        <v>18</v>
      </c>
      <c r="J1689" s="2" t="s">
        <v>14</v>
      </c>
      <c r="K1689" s="2" t="s">
        <v>11</v>
      </c>
    </row>
    <row r="1690" spans="1:13" x14ac:dyDescent="0.35">
      <c r="A1690" s="2" t="s">
        <v>848</v>
      </c>
      <c r="B1690" s="2" t="s">
        <v>853</v>
      </c>
      <c r="C1690" s="2" t="s">
        <v>78</v>
      </c>
      <c r="D1690" s="2" t="s">
        <v>16</v>
      </c>
      <c r="E1690">
        <v>302</v>
      </c>
      <c r="F1690" s="2" t="s">
        <v>10</v>
      </c>
      <c r="G1690" s="2" t="s">
        <v>13</v>
      </c>
      <c r="H1690" s="2" t="s">
        <v>13</v>
      </c>
      <c r="I1690" s="2" t="s">
        <v>38</v>
      </c>
      <c r="J1690" s="2" t="s">
        <v>14</v>
      </c>
      <c r="K1690" s="2" t="s">
        <v>11</v>
      </c>
    </row>
    <row r="1691" spans="1:13" x14ac:dyDescent="0.35">
      <c r="A1691" s="2" t="s">
        <v>848</v>
      </c>
      <c r="B1691" s="2" t="s">
        <v>853</v>
      </c>
      <c r="C1691" s="2" t="s">
        <v>185</v>
      </c>
      <c r="D1691" s="2" t="s">
        <v>16</v>
      </c>
      <c r="E1691">
        <v>301</v>
      </c>
      <c r="F1691" s="2" t="s">
        <v>10</v>
      </c>
      <c r="G1691" s="2" t="s">
        <v>13</v>
      </c>
      <c r="H1691" s="2" t="s">
        <v>13</v>
      </c>
      <c r="I1691" s="2" t="s">
        <v>38</v>
      </c>
      <c r="J1691" s="2" t="s">
        <v>14</v>
      </c>
      <c r="K1691" s="2" t="s">
        <v>11</v>
      </c>
      <c r="M1691" s="2" t="s">
        <v>1008</v>
      </c>
    </row>
    <row r="1692" spans="1:13" x14ac:dyDescent="0.35">
      <c r="A1692" s="2" t="s">
        <v>848</v>
      </c>
      <c r="B1692" s="2" t="s">
        <v>853</v>
      </c>
      <c r="C1692" s="2" t="s">
        <v>34</v>
      </c>
      <c r="D1692" s="2" t="s">
        <v>16</v>
      </c>
      <c r="E1692">
        <v>227</v>
      </c>
      <c r="F1692" s="2" t="s">
        <v>10</v>
      </c>
      <c r="G1692" s="2" t="s">
        <v>13</v>
      </c>
      <c r="H1692" s="2" t="s">
        <v>13</v>
      </c>
      <c r="I1692" s="2" t="s">
        <v>38</v>
      </c>
      <c r="J1692" s="2" t="s">
        <v>14</v>
      </c>
      <c r="K1692" s="2" t="s">
        <v>11</v>
      </c>
      <c r="M1692" s="2" t="s">
        <v>1008</v>
      </c>
    </row>
    <row r="1693" spans="1:13" x14ac:dyDescent="0.35">
      <c r="A1693" s="2" t="s">
        <v>848</v>
      </c>
      <c r="B1693" s="2" t="s">
        <v>853</v>
      </c>
      <c r="C1693" s="2" t="s">
        <v>36</v>
      </c>
      <c r="D1693" s="2" t="s">
        <v>16</v>
      </c>
      <c r="E1693">
        <v>183</v>
      </c>
      <c r="F1693" s="2" t="s">
        <v>10</v>
      </c>
      <c r="G1693" s="2" t="s">
        <v>13</v>
      </c>
      <c r="H1693" s="2" t="s">
        <v>13</v>
      </c>
      <c r="I1693" s="2" t="s">
        <v>38</v>
      </c>
      <c r="J1693" s="2" t="s">
        <v>14</v>
      </c>
      <c r="K1693" s="2" t="s">
        <v>11</v>
      </c>
      <c r="M1693" s="2" t="s">
        <v>1008</v>
      </c>
    </row>
    <row r="1694" spans="1:13" x14ac:dyDescent="0.35">
      <c r="A1694" s="2" t="s">
        <v>848</v>
      </c>
      <c r="B1694" s="2" t="s">
        <v>853</v>
      </c>
      <c r="C1694" s="2" t="s">
        <v>39</v>
      </c>
      <c r="D1694" s="2" t="s">
        <v>16</v>
      </c>
      <c r="E1694">
        <v>155</v>
      </c>
      <c r="F1694" s="2" t="s">
        <v>11</v>
      </c>
      <c r="G1694" s="2" t="s">
        <v>13</v>
      </c>
      <c r="H1694" s="2" t="s">
        <v>13</v>
      </c>
      <c r="I1694" s="2" t="s">
        <v>38</v>
      </c>
      <c r="J1694" s="2" t="s">
        <v>1116</v>
      </c>
      <c r="K1694" s="2" t="s">
        <v>11</v>
      </c>
    </row>
    <row r="1695" spans="1:13" x14ac:dyDescent="0.35">
      <c r="A1695" s="2" t="s">
        <v>848</v>
      </c>
      <c r="B1695" s="2" t="s">
        <v>853</v>
      </c>
      <c r="C1695" s="2" t="s">
        <v>31</v>
      </c>
      <c r="D1695" s="2" t="s">
        <v>16</v>
      </c>
      <c r="E1695">
        <v>207</v>
      </c>
      <c r="F1695" s="2" t="s">
        <v>10</v>
      </c>
      <c r="G1695" s="2" t="s">
        <v>13</v>
      </c>
      <c r="H1695" s="2" t="s">
        <v>13</v>
      </c>
      <c r="I1695" s="2" t="s">
        <v>38</v>
      </c>
      <c r="J1695" s="2" t="s">
        <v>14</v>
      </c>
      <c r="K1695" s="2" t="s">
        <v>11</v>
      </c>
    </row>
    <row r="1696" spans="1:13" x14ac:dyDescent="0.35">
      <c r="A1696" s="2" t="s">
        <v>848</v>
      </c>
      <c r="B1696" s="2" t="s">
        <v>853</v>
      </c>
      <c r="C1696" s="2" t="s">
        <v>375</v>
      </c>
      <c r="D1696" s="2" t="s">
        <v>16</v>
      </c>
      <c r="E1696">
        <v>79</v>
      </c>
      <c r="F1696" s="2" t="s">
        <v>10</v>
      </c>
      <c r="G1696" s="2" t="s">
        <v>13</v>
      </c>
      <c r="H1696" s="2" t="s">
        <v>10</v>
      </c>
      <c r="I1696" s="2" t="s">
        <v>38</v>
      </c>
      <c r="J1696" s="2" t="s">
        <v>1116</v>
      </c>
      <c r="K1696" s="2" t="s">
        <v>11</v>
      </c>
    </row>
    <row r="1697" spans="1:11" x14ac:dyDescent="0.35">
      <c r="A1697" s="2" t="s">
        <v>848</v>
      </c>
      <c r="B1697" s="2" t="s">
        <v>853</v>
      </c>
      <c r="C1697" s="2" t="s">
        <v>375</v>
      </c>
      <c r="D1697" s="2" t="s">
        <v>16</v>
      </c>
      <c r="E1697">
        <v>105</v>
      </c>
      <c r="F1697" s="2" t="s">
        <v>10</v>
      </c>
      <c r="G1697" s="2" t="s">
        <v>13</v>
      </c>
      <c r="H1697" s="2" t="s">
        <v>13</v>
      </c>
      <c r="I1697" s="2" t="s">
        <v>38</v>
      </c>
      <c r="J1697" s="2" t="s">
        <v>1116</v>
      </c>
      <c r="K1697" s="2" t="s">
        <v>11</v>
      </c>
    </row>
    <row r="1698" spans="1:11" x14ac:dyDescent="0.35">
      <c r="A1698" s="2" t="s">
        <v>848</v>
      </c>
      <c r="B1698" s="2" t="s">
        <v>853</v>
      </c>
      <c r="C1698" s="2" t="s">
        <v>133</v>
      </c>
      <c r="D1698" s="2" t="s">
        <v>16</v>
      </c>
      <c r="E1698">
        <v>90</v>
      </c>
      <c r="F1698" s="2" t="s">
        <v>10</v>
      </c>
      <c r="G1698" s="2" t="s">
        <v>13</v>
      </c>
      <c r="H1698" s="2" t="s">
        <v>13</v>
      </c>
      <c r="I1698" s="2" t="s">
        <v>38</v>
      </c>
      <c r="J1698" s="2" t="s">
        <v>1116</v>
      </c>
      <c r="K1698" s="2" t="s">
        <v>11</v>
      </c>
    </row>
    <row r="1699" spans="1:11" x14ac:dyDescent="0.35">
      <c r="A1699" s="2" t="s">
        <v>848</v>
      </c>
      <c r="B1699" s="2" t="s">
        <v>853</v>
      </c>
      <c r="C1699" s="2" t="s">
        <v>133</v>
      </c>
      <c r="D1699" s="2" t="s">
        <v>16</v>
      </c>
      <c r="E1699">
        <v>92</v>
      </c>
      <c r="F1699" s="2" t="s">
        <v>10</v>
      </c>
      <c r="G1699" s="2" t="s">
        <v>13</v>
      </c>
      <c r="H1699" s="2" t="s">
        <v>13</v>
      </c>
      <c r="I1699" s="2" t="s">
        <v>38</v>
      </c>
      <c r="J1699" s="2" t="s">
        <v>1116</v>
      </c>
      <c r="K1699" s="2" t="s">
        <v>11</v>
      </c>
    </row>
    <row r="1700" spans="1:11" x14ac:dyDescent="0.35">
      <c r="A1700" s="2" t="s">
        <v>848</v>
      </c>
      <c r="B1700" s="2" t="s">
        <v>853</v>
      </c>
      <c r="C1700" s="2" t="s">
        <v>126</v>
      </c>
      <c r="D1700" s="2" t="s">
        <v>16</v>
      </c>
      <c r="E1700">
        <v>301</v>
      </c>
      <c r="F1700" s="2" t="s">
        <v>10</v>
      </c>
      <c r="G1700" s="2" t="s">
        <v>13</v>
      </c>
      <c r="H1700" s="2" t="s">
        <v>13</v>
      </c>
      <c r="I1700" s="2" t="s">
        <v>38</v>
      </c>
      <c r="J1700" s="2" t="s">
        <v>14</v>
      </c>
      <c r="K1700" s="2" t="s">
        <v>11</v>
      </c>
    </row>
    <row r="1701" spans="1:11" x14ac:dyDescent="0.35">
      <c r="A1701" s="2" t="s">
        <v>848</v>
      </c>
      <c r="B1701" s="2" t="s">
        <v>853</v>
      </c>
      <c r="C1701" s="2" t="s">
        <v>481</v>
      </c>
      <c r="D1701" s="2" t="s">
        <v>16</v>
      </c>
      <c r="E1701">
        <v>89</v>
      </c>
      <c r="F1701" s="2" t="s">
        <v>10</v>
      </c>
      <c r="G1701" s="2" t="s">
        <v>13</v>
      </c>
      <c r="H1701" s="2" t="s">
        <v>13</v>
      </c>
      <c r="I1701" s="2" t="s">
        <v>38</v>
      </c>
      <c r="J1701" s="2" t="s">
        <v>14</v>
      </c>
      <c r="K1701" s="2" t="s">
        <v>11</v>
      </c>
    </row>
    <row r="1702" spans="1:11" x14ac:dyDescent="0.35">
      <c r="A1702" s="2" t="s">
        <v>848</v>
      </c>
      <c r="B1702" s="2" t="s">
        <v>853</v>
      </c>
      <c r="C1702" s="2" t="s">
        <v>128</v>
      </c>
      <c r="D1702" s="2" t="s">
        <v>16</v>
      </c>
      <c r="E1702">
        <v>117</v>
      </c>
      <c r="F1702" s="2" t="s">
        <v>10</v>
      </c>
      <c r="G1702" s="2" t="s">
        <v>13</v>
      </c>
      <c r="H1702" s="2" t="s">
        <v>13</v>
      </c>
      <c r="I1702" s="2" t="s">
        <v>38</v>
      </c>
      <c r="J1702" s="2" t="s">
        <v>14</v>
      </c>
      <c r="K1702" s="2" t="s">
        <v>11</v>
      </c>
    </row>
    <row r="1703" spans="1:11" x14ac:dyDescent="0.35">
      <c r="A1703" s="2" t="s">
        <v>848</v>
      </c>
      <c r="B1703" s="2" t="s">
        <v>853</v>
      </c>
      <c r="C1703" s="2" t="s">
        <v>129</v>
      </c>
      <c r="D1703" s="2" t="s">
        <v>16</v>
      </c>
      <c r="E1703">
        <v>128</v>
      </c>
      <c r="F1703" s="2" t="s">
        <v>10</v>
      </c>
      <c r="G1703" s="2" t="s">
        <v>13</v>
      </c>
      <c r="H1703" s="2" t="s">
        <v>13</v>
      </c>
      <c r="I1703" s="2" t="s">
        <v>38</v>
      </c>
      <c r="J1703" s="2" t="s">
        <v>14</v>
      </c>
      <c r="K1703" s="2" t="s">
        <v>11</v>
      </c>
    </row>
    <row r="1704" spans="1:11" x14ac:dyDescent="0.35">
      <c r="A1704" s="2" t="s">
        <v>848</v>
      </c>
      <c r="B1704" s="2" t="s">
        <v>853</v>
      </c>
      <c r="C1704" s="2" t="s">
        <v>127</v>
      </c>
      <c r="D1704" s="2" t="s">
        <v>16</v>
      </c>
      <c r="E1704">
        <v>159</v>
      </c>
      <c r="F1704" s="2" t="s">
        <v>10</v>
      </c>
      <c r="G1704" s="2" t="s">
        <v>13</v>
      </c>
      <c r="H1704" s="2" t="s">
        <v>13</v>
      </c>
      <c r="I1704" s="2" t="s">
        <v>38</v>
      </c>
      <c r="J1704" s="2" t="s">
        <v>14</v>
      </c>
      <c r="K1704" s="2" t="s">
        <v>11</v>
      </c>
    </row>
    <row r="1705" spans="1:11" x14ac:dyDescent="0.35">
      <c r="A1705" s="2" t="s">
        <v>848</v>
      </c>
      <c r="B1705" s="2" t="s">
        <v>853</v>
      </c>
      <c r="C1705" s="2" t="s">
        <v>605</v>
      </c>
      <c r="D1705" s="2" t="s">
        <v>16</v>
      </c>
      <c r="E1705">
        <v>276</v>
      </c>
      <c r="F1705" s="2" t="s">
        <v>10</v>
      </c>
      <c r="G1705" s="2" t="s">
        <v>23</v>
      </c>
      <c r="H1705" s="2" t="s">
        <v>13</v>
      </c>
      <c r="I1705" s="2" t="s">
        <v>18</v>
      </c>
      <c r="J1705" s="2" t="s">
        <v>1116</v>
      </c>
      <c r="K1705" s="2" t="s">
        <v>11</v>
      </c>
    </row>
    <row r="1706" spans="1:11" x14ac:dyDescent="0.35">
      <c r="A1706" s="2" t="s">
        <v>153</v>
      </c>
      <c r="B1706" s="2" t="s">
        <v>162</v>
      </c>
      <c r="C1706" s="2" t="s">
        <v>73</v>
      </c>
      <c r="D1706" s="2" t="s">
        <v>16</v>
      </c>
      <c r="E1706">
        <v>347</v>
      </c>
      <c r="F1706" s="2" t="s">
        <v>10</v>
      </c>
      <c r="G1706" s="2" t="s">
        <v>23</v>
      </c>
      <c r="H1706" s="2" t="s">
        <v>10</v>
      </c>
      <c r="I1706" s="2" t="s">
        <v>18</v>
      </c>
      <c r="J1706" s="2" t="s">
        <v>1116</v>
      </c>
      <c r="K1706" s="2" t="s">
        <v>11</v>
      </c>
    </row>
    <row r="1707" spans="1:11" x14ac:dyDescent="0.35">
      <c r="A1707" s="2" t="s">
        <v>153</v>
      </c>
      <c r="B1707" s="2" t="s">
        <v>162</v>
      </c>
      <c r="C1707" s="2" t="s">
        <v>161</v>
      </c>
      <c r="D1707" s="2" t="s">
        <v>16</v>
      </c>
      <c r="E1707">
        <v>129</v>
      </c>
      <c r="F1707" s="2" t="s">
        <v>11</v>
      </c>
      <c r="G1707" s="2" t="s">
        <v>23</v>
      </c>
      <c r="H1707" s="2" t="s">
        <v>11</v>
      </c>
      <c r="I1707" s="2" t="s">
        <v>38</v>
      </c>
      <c r="J1707" s="2" t="s">
        <v>1116</v>
      </c>
      <c r="K1707" s="2" t="s">
        <v>11</v>
      </c>
    </row>
    <row r="1708" spans="1:11" x14ac:dyDescent="0.35">
      <c r="A1708" s="2" t="s">
        <v>466</v>
      </c>
      <c r="B1708" s="2" t="s">
        <v>474</v>
      </c>
      <c r="C1708" s="2" t="s">
        <v>23</v>
      </c>
      <c r="D1708" s="2" t="s">
        <v>16</v>
      </c>
      <c r="E1708">
        <v>21</v>
      </c>
      <c r="F1708" s="2" t="s">
        <v>10</v>
      </c>
      <c r="G1708" s="2" t="s">
        <v>13</v>
      </c>
      <c r="H1708" s="2" t="s">
        <v>13</v>
      </c>
      <c r="I1708" s="2" t="s">
        <v>38</v>
      </c>
      <c r="J1708" s="2" t="s">
        <v>14</v>
      </c>
      <c r="K1708" s="2" t="s">
        <v>11</v>
      </c>
    </row>
    <row r="1709" spans="1:11" x14ac:dyDescent="0.35">
      <c r="A1709" s="2" t="s">
        <v>466</v>
      </c>
      <c r="B1709" s="2" t="s">
        <v>474</v>
      </c>
      <c r="C1709" s="2" t="s">
        <v>23</v>
      </c>
      <c r="D1709" s="2" t="s">
        <v>16</v>
      </c>
      <c r="E1709">
        <v>87</v>
      </c>
      <c r="F1709" s="2" t="s">
        <v>10</v>
      </c>
      <c r="G1709" s="2" t="s">
        <v>13</v>
      </c>
      <c r="H1709" s="2" t="s">
        <v>13</v>
      </c>
      <c r="I1709" s="2" t="s">
        <v>38</v>
      </c>
      <c r="J1709" s="2" t="s">
        <v>14</v>
      </c>
      <c r="K1709" s="2" t="s">
        <v>11</v>
      </c>
    </row>
    <row r="1710" spans="1:11" x14ac:dyDescent="0.35">
      <c r="A1710" s="2" t="s">
        <v>497</v>
      </c>
      <c r="B1710" s="2" t="s">
        <v>499</v>
      </c>
      <c r="C1710" s="2" t="s">
        <v>80</v>
      </c>
      <c r="D1710" s="2" t="s">
        <v>16</v>
      </c>
      <c r="E1710">
        <v>140</v>
      </c>
      <c r="F1710" s="2" t="s">
        <v>11</v>
      </c>
      <c r="G1710" s="2" t="s">
        <v>13</v>
      </c>
      <c r="H1710" s="2" t="s">
        <v>13</v>
      </c>
      <c r="I1710" s="2" t="s">
        <v>38</v>
      </c>
      <c r="J1710" s="2" t="s">
        <v>1116</v>
      </c>
      <c r="K1710" s="2" t="s">
        <v>11</v>
      </c>
    </row>
    <row r="1711" spans="1:11" x14ac:dyDescent="0.35">
      <c r="A1711" s="2" t="s">
        <v>497</v>
      </c>
      <c r="B1711" s="2" t="s">
        <v>499</v>
      </c>
      <c r="C1711" s="2" t="s">
        <v>78</v>
      </c>
      <c r="D1711" s="2" t="s">
        <v>16</v>
      </c>
      <c r="E1711">
        <v>191</v>
      </c>
      <c r="F1711" s="2" t="s">
        <v>11</v>
      </c>
      <c r="G1711" s="2" t="s">
        <v>13</v>
      </c>
      <c r="H1711" s="2" t="s">
        <v>13</v>
      </c>
      <c r="I1711" s="2" t="s">
        <v>38</v>
      </c>
      <c r="J1711" s="2" t="s">
        <v>1116</v>
      </c>
      <c r="K1711" s="2" t="s">
        <v>11</v>
      </c>
    </row>
    <row r="1712" spans="1:11" x14ac:dyDescent="0.35">
      <c r="A1712" s="2" t="s">
        <v>497</v>
      </c>
      <c r="B1712" s="2" t="s">
        <v>499</v>
      </c>
      <c r="C1712" s="2" t="s">
        <v>185</v>
      </c>
      <c r="D1712" s="2" t="s">
        <v>16</v>
      </c>
      <c r="E1712">
        <v>308</v>
      </c>
      <c r="F1712" s="2" t="s">
        <v>11</v>
      </c>
      <c r="G1712" s="2" t="s">
        <v>23</v>
      </c>
      <c r="H1712" s="2" t="s">
        <v>13</v>
      </c>
      <c r="I1712" s="2" t="s">
        <v>22</v>
      </c>
      <c r="J1712" s="2" t="s">
        <v>1116</v>
      </c>
      <c r="K1712" s="2" t="s">
        <v>11</v>
      </c>
    </row>
    <row r="1713" spans="1:11" x14ac:dyDescent="0.35">
      <c r="A1713" s="2" t="s">
        <v>497</v>
      </c>
      <c r="B1713" s="2" t="s">
        <v>499</v>
      </c>
      <c r="C1713" s="2" t="s">
        <v>34</v>
      </c>
      <c r="D1713" s="2" t="s">
        <v>16</v>
      </c>
      <c r="E1713">
        <v>311</v>
      </c>
      <c r="F1713" s="2" t="s">
        <v>11</v>
      </c>
      <c r="G1713" s="2" t="s">
        <v>23</v>
      </c>
      <c r="H1713" s="2" t="s">
        <v>13</v>
      </c>
      <c r="I1713" s="2" t="s">
        <v>22</v>
      </c>
      <c r="J1713" s="2" t="s">
        <v>1116</v>
      </c>
      <c r="K1713" s="2" t="s">
        <v>11</v>
      </c>
    </row>
    <row r="1714" spans="1:11" x14ac:dyDescent="0.35">
      <c r="A1714" s="2" t="s">
        <v>497</v>
      </c>
      <c r="B1714" s="2" t="s">
        <v>499</v>
      </c>
      <c r="C1714" s="2" t="s">
        <v>36</v>
      </c>
      <c r="D1714" s="2" t="s">
        <v>16</v>
      </c>
      <c r="E1714">
        <v>107</v>
      </c>
      <c r="F1714" s="2" t="s">
        <v>11</v>
      </c>
      <c r="G1714" s="2" t="s">
        <v>13</v>
      </c>
      <c r="H1714" s="2" t="s">
        <v>13</v>
      </c>
      <c r="I1714" s="2" t="s">
        <v>38</v>
      </c>
      <c r="J1714" s="2" t="s">
        <v>1116</v>
      </c>
      <c r="K1714" s="2" t="s">
        <v>11</v>
      </c>
    </row>
    <row r="1715" spans="1:11" x14ac:dyDescent="0.35">
      <c r="A1715" s="2" t="s">
        <v>497</v>
      </c>
      <c r="B1715" s="2" t="s">
        <v>499</v>
      </c>
      <c r="C1715" s="2" t="s">
        <v>154</v>
      </c>
      <c r="D1715" s="2" t="s">
        <v>16</v>
      </c>
      <c r="E1715">
        <v>72</v>
      </c>
      <c r="F1715" s="2" t="s">
        <v>11</v>
      </c>
      <c r="G1715" s="2" t="s">
        <v>13</v>
      </c>
      <c r="H1715" s="2" t="s">
        <v>13</v>
      </c>
      <c r="I1715" s="2" t="s">
        <v>38</v>
      </c>
      <c r="J1715" s="2" t="s">
        <v>1116</v>
      </c>
      <c r="K1715" s="2" t="s">
        <v>11</v>
      </c>
    </row>
    <row r="1716" spans="1:11" x14ac:dyDescent="0.35">
      <c r="A1716" s="2" t="s">
        <v>497</v>
      </c>
      <c r="B1716" s="2" t="s">
        <v>499</v>
      </c>
      <c r="C1716" s="2" t="s">
        <v>502</v>
      </c>
      <c r="D1716" s="2" t="s">
        <v>16</v>
      </c>
      <c r="E1716">
        <v>269</v>
      </c>
      <c r="F1716" s="2" t="s">
        <v>11</v>
      </c>
      <c r="G1716" s="2" t="s">
        <v>13</v>
      </c>
      <c r="H1716" s="2" t="s">
        <v>13</v>
      </c>
      <c r="I1716" s="2" t="s">
        <v>38</v>
      </c>
      <c r="J1716" s="2" t="s">
        <v>1116</v>
      </c>
      <c r="K1716" s="2" t="s">
        <v>11</v>
      </c>
    </row>
    <row r="1717" spans="1:11" x14ac:dyDescent="0.35">
      <c r="A1717" s="2" t="s">
        <v>497</v>
      </c>
      <c r="B1717" s="2" t="s">
        <v>499</v>
      </c>
      <c r="C1717" s="2" t="s">
        <v>500</v>
      </c>
      <c r="D1717" s="2" t="s">
        <v>35</v>
      </c>
      <c r="E1717">
        <v>782</v>
      </c>
      <c r="F1717" s="2" t="s">
        <v>13</v>
      </c>
      <c r="G1717" s="2" t="s">
        <v>13</v>
      </c>
      <c r="H1717" s="2" t="s">
        <v>13</v>
      </c>
      <c r="I1717" s="2" t="s">
        <v>18</v>
      </c>
      <c r="J1717" s="2" t="s">
        <v>14</v>
      </c>
      <c r="K1717" s="2" t="s">
        <v>11</v>
      </c>
    </row>
    <row r="1718" spans="1:11" x14ac:dyDescent="0.35">
      <c r="A1718" s="2" t="s">
        <v>497</v>
      </c>
      <c r="B1718" s="2" t="s">
        <v>499</v>
      </c>
      <c r="C1718" s="2" t="s">
        <v>501</v>
      </c>
      <c r="D1718" s="2" t="s">
        <v>16</v>
      </c>
      <c r="E1718">
        <v>488</v>
      </c>
      <c r="F1718" s="2" t="s">
        <v>11</v>
      </c>
      <c r="G1718" s="2" t="s">
        <v>23</v>
      </c>
      <c r="H1718" s="2" t="s">
        <v>10</v>
      </c>
      <c r="I1718" s="2" t="s">
        <v>18</v>
      </c>
      <c r="J1718" s="2" t="s">
        <v>1116</v>
      </c>
      <c r="K1718" s="2" t="s">
        <v>11</v>
      </c>
    </row>
    <row r="1719" spans="1:11" x14ac:dyDescent="0.35">
      <c r="A1719" s="2" t="s">
        <v>497</v>
      </c>
      <c r="B1719" s="2" t="s">
        <v>499</v>
      </c>
      <c r="C1719" s="2" t="s">
        <v>83</v>
      </c>
      <c r="D1719" s="2" t="s">
        <v>16</v>
      </c>
      <c r="E1719">
        <v>486</v>
      </c>
      <c r="F1719" s="2" t="s">
        <v>10</v>
      </c>
      <c r="G1719" s="2" t="s">
        <v>23</v>
      </c>
      <c r="H1719" s="2" t="s">
        <v>10</v>
      </c>
      <c r="I1719" s="2" t="s">
        <v>18</v>
      </c>
      <c r="J1719" s="2" t="s">
        <v>1116</v>
      </c>
      <c r="K1719" s="2" t="s">
        <v>11</v>
      </c>
    </row>
    <row r="1720" spans="1:11" x14ac:dyDescent="0.35">
      <c r="A1720" s="2" t="s">
        <v>497</v>
      </c>
      <c r="B1720" s="2" t="s">
        <v>499</v>
      </c>
      <c r="C1720" s="2" t="s">
        <v>308</v>
      </c>
      <c r="D1720" s="2" t="s">
        <v>16</v>
      </c>
      <c r="E1720">
        <v>403</v>
      </c>
      <c r="F1720" s="2" t="s">
        <v>10</v>
      </c>
      <c r="G1720" s="2" t="s">
        <v>23</v>
      </c>
      <c r="H1720" s="2" t="s">
        <v>10</v>
      </c>
      <c r="I1720" s="2" t="s">
        <v>18</v>
      </c>
      <c r="J1720" s="2" t="s">
        <v>1116</v>
      </c>
      <c r="K1720" s="2" t="s">
        <v>11</v>
      </c>
    </row>
    <row r="1721" spans="1:11" x14ac:dyDescent="0.35">
      <c r="A1721" s="2" t="s">
        <v>497</v>
      </c>
      <c r="B1721" s="2" t="s">
        <v>499</v>
      </c>
      <c r="C1721" s="2" t="s">
        <v>307</v>
      </c>
      <c r="D1721" s="2" t="s">
        <v>16</v>
      </c>
      <c r="E1721">
        <v>531</v>
      </c>
      <c r="F1721" s="2" t="s">
        <v>11</v>
      </c>
      <c r="G1721" s="2" t="s">
        <v>23</v>
      </c>
      <c r="H1721" s="2" t="s">
        <v>10</v>
      </c>
      <c r="I1721" s="2" t="s">
        <v>18</v>
      </c>
      <c r="J1721" s="2" t="s">
        <v>1116</v>
      </c>
      <c r="K1721" s="2" t="s">
        <v>11</v>
      </c>
    </row>
    <row r="1722" spans="1:11" x14ac:dyDescent="0.35">
      <c r="A1722" s="2" t="s">
        <v>497</v>
      </c>
      <c r="B1722" s="2" t="s">
        <v>499</v>
      </c>
      <c r="C1722" s="2" t="s">
        <v>96</v>
      </c>
      <c r="D1722" s="2" t="s">
        <v>16</v>
      </c>
      <c r="E1722">
        <v>523</v>
      </c>
      <c r="F1722" s="2" t="s">
        <v>11</v>
      </c>
      <c r="G1722" s="2" t="s">
        <v>23</v>
      </c>
      <c r="H1722" s="2" t="s">
        <v>10</v>
      </c>
      <c r="I1722" s="2" t="s">
        <v>18</v>
      </c>
      <c r="J1722" s="2" t="s">
        <v>1116</v>
      </c>
      <c r="K1722" s="2" t="s">
        <v>11</v>
      </c>
    </row>
    <row r="1723" spans="1:11" x14ac:dyDescent="0.35">
      <c r="A1723" s="2" t="s">
        <v>497</v>
      </c>
      <c r="B1723" s="2" t="s">
        <v>499</v>
      </c>
      <c r="C1723" s="2" t="s">
        <v>95</v>
      </c>
      <c r="D1723" s="2" t="s">
        <v>16</v>
      </c>
      <c r="E1723">
        <v>529</v>
      </c>
      <c r="F1723" s="2" t="s">
        <v>11</v>
      </c>
      <c r="G1723" s="2" t="s">
        <v>23</v>
      </c>
      <c r="H1723" s="2" t="s">
        <v>10</v>
      </c>
      <c r="I1723" s="2" t="s">
        <v>18</v>
      </c>
      <c r="J1723" s="2" t="s">
        <v>1116</v>
      </c>
      <c r="K1723" s="2" t="s">
        <v>11</v>
      </c>
    </row>
    <row r="1724" spans="1:11" x14ac:dyDescent="0.35">
      <c r="A1724" s="2" t="s">
        <v>497</v>
      </c>
      <c r="B1724" s="2" t="s">
        <v>499</v>
      </c>
      <c r="C1724" s="2" t="s">
        <v>92</v>
      </c>
      <c r="D1724" s="2" t="s">
        <v>16</v>
      </c>
      <c r="E1724">
        <v>582</v>
      </c>
      <c r="F1724" s="2" t="s">
        <v>13</v>
      </c>
      <c r="G1724" s="2" t="s">
        <v>23</v>
      </c>
      <c r="H1724" s="2" t="s">
        <v>10</v>
      </c>
      <c r="I1724" s="2" t="s">
        <v>18</v>
      </c>
      <c r="J1724" s="2" t="s">
        <v>1116</v>
      </c>
      <c r="K1724" s="2" t="s">
        <v>11</v>
      </c>
    </row>
    <row r="1725" spans="1:11" x14ac:dyDescent="0.35">
      <c r="A1725" s="2" t="s">
        <v>497</v>
      </c>
      <c r="B1725" s="2" t="s">
        <v>499</v>
      </c>
      <c r="C1725" s="2" t="s">
        <v>93</v>
      </c>
      <c r="D1725" s="2" t="s">
        <v>35</v>
      </c>
      <c r="E1725">
        <v>701</v>
      </c>
      <c r="F1725" s="2" t="s">
        <v>11</v>
      </c>
      <c r="G1725" s="2" t="s">
        <v>23</v>
      </c>
      <c r="H1725" s="2" t="s">
        <v>13</v>
      </c>
      <c r="I1725" s="2" t="s">
        <v>18</v>
      </c>
      <c r="J1725" s="2" t="s">
        <v>14</v>
      </c>
      <c r="K1725" s="2" t="s">
        <v>11</v>
      </c>
    </row>
    <row r="1726" spans="1:11" x14ac:dyDescent="0.35">
      <c r="A1726" s="2" t="s">
        <v>497</v>
      </c>
      <c r="B1726" s="2" t="s">
        <v>499</v>
      </c>
      <c r="C1726" s="2" t="s">
        <v>330</v>
      </c>
      <c r="D1726" s="2" t="s">
        <v>35</v>
      </c>
      <c r="E1726">
        <v>635</v>
      </c>
      <c r="F1726" s="2" t="s">
        <v>11</v>
      </c>
      <c r="G1726" s="2" t="s">
        <v>23</v>
      </c>
      <c r="H1726" s="2" t="s">
        <v>13</v>
      </c>
      <c r="I1726" s="2" t="s">
        <v>18</v>
      </c>
      <c r="J1726" s="2" t="s">
        <v>14</v>
      </c>
      <c r="K1726" s="2" t="s">
        <v>11</v>
      </c>
    </row>
    <row r="1727" spans="1:11" x14ac:dyDescent="0.35">
      <c r="A1727" s="2" t="s">
        <v>497</v>
      </c>
      <c r="B1727" s="2" t="s">
        <v>499</v>
      </c>
      <c r="C1727" s="2" t="s">
        <v>87</v>
      </c>
      <c r="D1727" s="2" t="s">
        <v>35</v>
      </c>
      <c r="E1727">
        <v>640</v>
      </c>
      <c r="F1727" s="2" t="s">
        <v>11</v>
      </c>
      <c r="G1727" s="2" t="s">
        <v>23</v>
      </c>
      <c r="H1727" s="2" t="s">
        <v>13</v>
      </c>
      <c r="I1727" s="2" t="s">
        <v>18</v>
      </c>
      <c r="J1727" s="2" t="s">
        <v>14</v>
      </c>
      <c r="K1727" s="2" t="s">
        <v>11</v>
      </c>
    </row>
    <row r="1728" spans="1:11" x14ac:dyDescent="0.35">
      <c r="A1728" s="2" t="s">
        <v>497</v>
      </c>
      <c r="B1728" s="2" t="s">
        <v>499</v>
      </c>
      <c r="C1728" s="2" t="s">
        <v>88</v>
      </c>
      <c r="D1728" s="2" t="s">
        <v>16</v>
      </c>
      <c r="E1728">
        <v>648</v>
      </c>
      <c r="F1728" s="2" t="s">
        <v>11</v>
      </c>
      <c r="G1728" s="2" t="s">
        <v>23</v>
      </c>
      <c r="H1728" s="2" t="s">
        <v>13</v>
      </c>
      <c r="I1728" s="2" t="s">
        <v>18</v>
      </c>
      <c r="J1728" s="2" t="s">
        <v>1116</v>
      </c>
      <c r="K1728" s="2" t="s">
        <v>11</v>
      </c>
    </row>
    <row r="1729" spans="1:11" x14ac:dyDescent="0.35">
      <c r="A1729" s="2" t="s">
        <v>497</v>
      </c>
      <c r="B1729" s="2" t="s">
        <v>499</v>
      </c>
      <c r="C1729" s="2" t="s">
        <v>90</v>
      </c>
      <c r="D1729" s="2" t="s">
        <v>16</v>
      </c>
      <c r="E1729">
        <v>257</v>
      </c>
      <c r="F1729" s="2" t="s">
        <v>11</v>
      </c>
      <c r="G1729" s="2" t="s">
        <v>23</v>
      </c>
      <c r="H1729" s="2" t="s">
        <v>13</v>
      </c>
      <c r="I1729" s="2" t="s">
        <v>18</v>
      </c>
      <c r="J1729" s="2" t="s">
        <v>1116</v>
      </c>
      <c r="K1729" s="2" t="s">
        <v>11</v>
      </c>
    </row>
    <row r="1730" spans="1:11" x14ac:dyDescent="0.35">
      <c r="A1730" s="2" t="s">
        <v>497</v>
      </c>
      <c r="B1730" s="2" t="s">
        <v>499</v>
      </c>
      <c r="C1730" s="2" t="s">
        <v>91</v>
      </c>
      <c r="D1730" s="2" t="s">
        <v>16</v>
      </c>
      <c r="E1730">
        <v>258</v>
      </c>
      <c r="F1730" s="2" t="s">
        <v>13</v>
      </c>
      <c r="G1730" s="2" t="s">
        <v>23</v>
      </c>
      <c r="H1730" s="2" t="s">
        <v>13</v>
      </c>
      <c r="I1730" s="2" t="s">
        <v>18</v>
      </c>
      <c r="J1730" s="2" t="s">
        <v>1116</v>
      </c>
      <c r="K1730" s="2" t="s">
        <v>11</v>
      </c>
    </row>
    <row r="1731" spans="1:11" x14ac:dyDescent="0.35">
      <c r="A1731" s="2" t="s">
        <v>795</v>
      </c>
      <c r="B1731" s="2" t="s">
        <v>803</v>
      </c>
      <c r="C1731" s="2" t="s">
        <v>356</v>
      </c>
      <c r="D1731" s="2" t="s">
        <v>16</v>
      </c>
      <c r="E1731">
        <v>79</v>
      </c>
      <c r="F1731" s="2" t="s">
        <v>10</v>
      </c>
      <c r="G1731" s="2" t="s">
        <v>13</v>
      </c>
      <c r="H1731" s="2" t="s">
        <v>13</v>
      </c>
      <c r="I1731" s="2" t="s">
        <v>38</v>
      </c>
      <c r="J1731" s="2" t="s">
        <v>202</v>
      </c>
      <c r="K1731" s="2" t="s">
        <v>10</v>
      </c>
    </row>
    <row r="1732" spans="1:11" x14ac:dyDescent="0.35">
      <c r="A1732" s="2" t="s">
        <v>433</v>
      </c>
      <c r="B1732" s="2" t="s">
        <v>454</v>
      </c>
      <c r="C1732" s="2" t="s">
        <v>19</v>
      </c>
      <c r="D1732" s="2" t="s">
        <v>16</v>
      </c>
      <c r="E1732">
        <v>192</v>
      </c>
      <c r="F1732" s="2" t="s">
        <v>13</v>
      </c>
      <c r="G1732" s="2" t="s">
        <v>12</v>
      </c>
      <c r="H1732" s="2" t="s">
        <v>13</v>
      </c>
      <c r="I1732" s="2" t="s">
        <v>18</v>
      </c>
      <c r="J1732" s="2" t="s">
        <v>14</v>
      </c>
      <c r="K1732" s="2" t="s">
        <v>11</v>
      </c>
    </row>
    <row r="1733" spans="1:11" x14ac:dyDescent="0.35">
      <c r="A1733" s="2" t="s">
        <v>566</v>
      </c>
      <c r="B1733" s="2" t="s">
        <v>568</v>
      </c>
      <c r="C1733" s="2" t="s">
        <v>73</v>
      </c>
      <c r="D1733" s="2" t="s">
        <v>35</v>
      </c>
      <c r="E1733">
        <v>730</v>
      </c>
      <c r="F1733" s="2" t="s">
        <v>10</v>
      </c>
      <c r="G1733" s="2" t="s">
        <v>12</v>
      </c>
      <c r="H1733" s="2" t="s">
        <v>13</v>
      </c>
      <c r="I1733" s="2" t="s">
        <v>18</v>
      </c>
      <c r="J1733" s="2" t="s">
        <v>14</v>
      </c>
      <c r="K1733" s="2" t="s">
        <v>11</v>
      </c>
    </row>
    <row r="1734" spans="1:11" x14ac:dyDescent="0.35">
      <c r="A1734" s="2" t="s">
        <v>566</v>
      </c>
      <c r="B1734" s="2" t="s">
        <v>568</v>
      </c>
      <c r="C1734" s="2" t="s">
        <v>54</v>
      </c>
      <c r="D1734" s="2" t="s">
        <v>16</v>
      </c>
      <c r="E1734">
        <v>730</v>
      </c>
      <c r="F1734" s="2" t="s">
        <v>10</v>
      </c>
      <c r="G1734" s="2" t="s">
        <v>12</v>
      </c>
      <c r="H1734" s="2" t="s">
        <v>13</v>
      </c>
      <c r="I1734" s="2" t="s">
        <v>18</v>
      </c>
      <c r="J1734" s="2" t="s">
        <v>14</v>
      </c>
      <c r="K1734" s="2" t="s">
        <v>11</v>
      </c>
    </row>
    <row r="1735" spans="1:11" x14ac:dyDescent="0.35">
      <c r="A1735" s="2" t="s">
        <v>634</v>
      </c>
      <c r="B1735" s="2" t="s">
        <v>636</v>
      </c>
      <c r="C1735" s="2" t="s">
        <v>54</v>
      </c>
      <c r="D1735" s="2" t="s">
        <v>16</v>
      </c>
      <c r="E1735">
        <v>228</v>
      </c>
      <c r="F1735" s="2" t="s">
        <v>11</v>
      </c>
      <c r="G1735" s="2" t="s">
        <v>23</v>
      </c>
      <c r="H1735" s="2" t="s">
        <v>13</v>
      </c>
      <c r="I1735" s="2" t="s">
        <v>18</v>
      </c>
      <c r="J1735" s="2" t="s">
        <v>14</v>
      </c>
      <c r="K1735" s="2" t="s">
        <v>11</v>
      </c>
    </row>
    <row r="1736" spans="1:11" x14ac:dyDescent="0.35">
      <c r="A1736" s="2" t="s">
        <v>634</v>
      </c>
      <c r="B1736" s="2" t="s">
        <v>636</v>
      </c>
      <c r="C1736" s="2" t="s">
        <v>133</v>
      </c>
      <c r="D1736" s="2" t="s">
        <v>16</v>
      </c>
      <c r="E1736">
        <v>168</v>
      </c>
      <c r="F1736" s="2" t="s">
        <v>10</v>
      </c>
      <c r="G1736" s="2" t="s">
        <v>23</v>
      </c>
      <c r="H1736" s="2" t="s">
        <v>13</v>
      </c>
      <c r="I1736" s="2" t="s">
        <v>18</v>
      </c>
      <c r="J1736" s="2" t="s">
        <v>14</v>
      </c>
      <c r="K1736" s="2" t="s">
        <v>11</v>
      </c>
    </row>
    <row r="1737" spans="1:11" x14ac:dyDescent="0.35">
      <c r="A1737" s="2" t="s">
        <v>634</v>
      </c>
      <c r="B1737" s="2" t="s">
        <v>636</v>
      </c>
      <c r="C1737" s="2" t="s">
        <v>132</v>
      </c>
      <c r="D1737" s="2" t="s">
        <v>16</v>
      </c>
      <c r="E1737">
        <v>211</v>
      </c>
      <c r="F1737" s="2" t="s">
        <v>10</v>
      </c>
      <c r="G1737" s="2" t="s">
        <v>13</v>
      </c>
      <c r="H1737" s="2" t="s">
        <v>13</v>
      </c>
      <c r="I1737" s="2" t="s">
        <v>38</v>
      </c>
      <c r="J1737" s="2" t="s">
        <v>508</v>
      </c>
      <c r="K1737" s="2" t="s">
        <v>11</v>
      </c>
    </row>
    <row r="1738" spans="1:11" x14ac:dyDescent="0.35">
      <c r="A1738" s="2" t="s">
        <v>634</v>
      </c>
      <c r="B1738" s="2" t="s">
        <v>636</v>
      </c>
      <c r="C1738" s="2" t="s">
        <v>86</v>
      </c>
      <c r="D1738" s="2" t="s">
        <v>16</v>
      </c>
      <c r="E1738">
        <v>210</v>
      </c>
      <c r="F1738" s="2" t="s">
        <v>10</v>
      </c>
      <c r="G1738" s="2" t="s">
        <v>13</v>
      </c>
      <c r="H1738" s="2" t="s">
        <v>13</v>
      </c>
      <c r="I1738" s="2" t="s">
        <v>38</v>
      </c>
      <c r="J1738" s="2" t="s">
        <v>508</v>
      </c>
      <c r="K1738" s="2" t="s">
        <v>11</v>
      </c>
    </row>
    <row r="1739" spans="1:11" x14ac:dyDescent="0.35">
      <c r="A1739" s="2" t="s">
        <v>634</v>
      </c>
      <c r="B1739" s="2" t="s">
        <v>636</v>
      </c>
      <c r="C1739" s="2" t="s">
        <v>134</v>
      </c>
      <c r="D1739" s="2" t="s">
        <v>16</v>
      </c>
      <c r="E1739">
        <v>209</v>
      </c>
      <c r="F1739" s="2" t="s">
        <v>10</v>
      </c>
      <c r="G1739" s="2" t="s">
        <v>13</v>
      </c>
      <c r="H1739" s="2" t="s">
        <v>13</v>
      </c>
      <c r="I1739" s="2" t="s">
        <v>38</v>
      </c>
      <c r="J1739" s="2" t="s">
        <v>508</v>
      </c>
      <c r="K1739" s="2" t="s">
        <v>11</v>
      </c>
    </row>
    <row r="1740" spans="1:11" x14ac:dyDescent="0.35">
      <c r="A1740" s="2" t="s">
        <v>634</v>
      </c>
      <c r="B1740" s="2" t="s">
        <v>636</v>
      </c>
      <c r="C1740" s="2" t="s">
        <v>135</v>
      </c>
      <c r="D1740" s="2" t="s">
        <v>16</v>
      </c>
      <c r="E1740">
        <v>209</v>
      </c>
      <c r="F1740" s="2" t="s">
        <v>10</v>
      </c>
      <c r="G1740" s="2" t="s">
        <v>23</v>
      </c>
      <c r="H1740" s="2" t="s">
        <v>10</v>
      </c>
      <c r="I1740" s="2" t="s">
        <v>18</v>
      </c>
      <c r="J1740" s="2" t="s">
        <v>401</v>
      </c>
      <c r="K1740" s="2" t="s">
        <v>11</v>
      </c>
    </row>
    <row r="1741" spans="1:11" x14ac:dyDescent="0.35">
      <c r="A1741" s="2" t="s">
        <v>634</v>
      </c>
      <c r="B1741" s="2" t="s">
        <v>636</v>
      </c>
      <c r="C1741" s="2" t="s">
        <v>126</v>
      </c>
      <c r="D1741" s="2" t="s">
        <v>16</v>
      </c>
      <c r="E1741">
        <v>248</v>
      </c>
      <c r="F1741" s="2" t="s">
        <v>10</v>
      </c>
      <c r="G1741" s="2" t="s">
        <v>23</v>
      </c>
      <c r="H1741" s="2" t="s">
        <v>10</v>
      </c>
      <c r="I1741" s="2" t="s">
        <v>18</v>
      </c>
      <c r="J1741" s="2" t="s">
        <v>401</v>
      </c>
      <c r="K1741" s="2" t="s">
        <v>11</v>
      </c>
    </row>
    <row r="1742" spans="1:11" x14ac:dyDescent="0.35">
      <c r="A1742" s="2" t="s">
        <v>634</v>
      </c>
      <c r="B1742" s="2" t="s">
        <v>636</v>
      </c>
      <c r="C1742" s="2" t="s">
        <v>481</v>
      </c>
      <c r="D1742" s="2" t="s">
        <v>35</v>
      </c>
      <c r="E1742">
        <v>308</v>
      </c>
      <c r="F1742" s="2" t="s">
        <v>11</v>
      </c>
      <c r="G1742" s="2" t="s">
        <v>23</v>
      </c>
      <c r="H1742" s="2" t="s">
        <v>13</v>
      </c>
      <c r="I1742" s="2" t="s">
        <v>18</v>
      </c>
      <c r="J1742" s="2" t="s">
        <v>14</v>
      </c>
      <c r="K1742" s="2" t="s">
        <v>11</v>
      </c>
    </row>
    <row r="1743" spans="1:11" x14ac:dyDescent="0.35">
      <c r="A1743" s="2" t="s">
        <v>634</v>
      </c>
      <c r="B1743" s="2" t="s">
        <v>636</v>
      </c>
      <c r="C1743" s="2" t="s">
        <v>128</v>
      </c>
      <c r="D1743" s="2" t="s">
        <v>35</v>
      </c>
      <c r="E1743">
        <v>377</v>
      </c>
      <c r="F1743" s="2" t="s">
        <v>10</v>
      </c>
      <c r="G1743" s="2" t="s">
        <v>23</v>
      </c>
      <c r="H1743" s="2" t="s">
        <v>13</v>
      </c>
      <c r="I1743" s="2" t="s">
        <v>18</v>
      </c>
      <c r="J1743" s="2" t="s">
        <v>14</v>
      </c>
      <c r="K1743" s="2" t="s">
        <v>11</v>
      </c>
    </row>
    <row r="1744" spans="1:11" x14ac:dyDescent="0.35">
      <c r="A1744" s="2" t="s">
        <v>634</v>
      </c>
      <c r="B1744" s="2" t="s">
        <v>636</v>
      </c>
      <c r="C1744" s="2" t="s">
        <v>129</v>
      </c>
      <c r="D1744" s="2" t="s">
        <v>35</v>
      </c>
      <c r="E1744">
        <v>415</v>
      </c>
      <c r="F1744" s="2" t="s">
        <v>10</v>
      </c>
      <c r="G1744" s="2" t="s">
        <v>23</v>
      </c>
      <c r="H1744" s="2" t="s">
        <v>13</v>
      </c>
      <c r="I1744" s="2" t="s">
        <v>18</v>
      </c>
      <c r="J1744" s="2" t="s">
        <v>14</v>
      </c>
      <c r="K1744" s="2" t="s">
        <v>11</v>
      </c>
    </row>
    <row r="1745" spans="1:13" x14ac:dyDescent="0.35">
      <c r="A1745" s="2" t="s">
        <v>634</v>
      </c>
      <c r="B1745" s="2" t="s">
        <v>636</v>
      </c>
      <c r="C1745" s="2" t="s">
        <v>130</v>
      </c>
      <c r="D1745" s="2" t="s">
        <v>16</v>
      </c>
      <c r="E1745">
        <v>333</v>
      </c>
      <c r="F1745" s="2" t="s">
        <v>10</v>
      </c>
      <c r="G1745" s="2" t="s">
        <v>23</v>
      </c>
      <c r="H1745" s="2" t="s">
        <v>10</v>
      </c>
      <c r="I1745" s="2" t="s">
        <v>18</v>
      </c>
      <c r="J1745" s="2" t="s">
        <v>1116</v>
      </c>
      <c r="K1745" s="2" t="s">
        <v>11</v>
      </c>
    </row>
    <row r="1746" spans="1:13" x14ac:dyDescent="0.35">
      <c r="A1746" s="2" t="s">
        <v>634</v>
      </c>
      <c r="B1746" s="2" t="s">
        <v>636</v>
      </c>
      <c r="C1746" s="2" t="s">
        <v>131</v>
      </c>
      <c r="D1746" s="2" t="s">
        <v>16</v>
      </c>
      <c r="E1746">
        <v>333</v>
      </c>
      <c r="F1746" s="2" t="s">
        <v>10</v>
      </c>
      <c r="G1746" s="2" t="s">
        <v>23</v>
      </c>
      <c r="H1746" s="2" t="s">
        <v>10</v>
      </c>
      <c r="I1746" s="2" t="s">
        <v>18</v>
      </c>
      <c r="J1746" s="2" t="s">
        <v>1116</v>
      </c>
      <c r="K1746" s="2" t="s">
        <v>11</v>
      </c>
    </row>
    <row r="1747" spans="1:13" x14ac:dyDescent="0.35">
      <c r="A1747" s="2" t="s">
        <v>634</v>
      </c>
      <c r="B1747" s="2" t="s">
        <v>636</v>
      </c>
      <c r="C1747" s="2" t="s">
        <v>188</v>
      </c>
      <c r="D1747" s="2" t="s">
        <v>16</v>
      </c>
      <c r="E1747">
        <v>311</v>
      </c>
      <c r="F1747" s="2" t="s">
        <v>10</v>
      </c>
      <c r="G1747" s="2" t="s">
        <v>13</v>
      </c>
      <c r="H1747" s="2" t="s">
        <v>13</v>
      </c>
      <c r="I1747" s="2" t="s">
        <v>38</v>
      </c>
      <c r="J1747" s="2" t="s">
        <v>508</v>
      </c>
      <c r="K1747" s="2" t="s">
        <v>11</v>
      </c>
    </row>
    <row r="1748" spans="1:13" x14ac:dyDescent="0.35">
      <c r="A1748" s="2" t="s">
        <v>634</v>
      </c>
      <c r="B1748" s="2" t="s">
        <v>636</v>
      </c>
      <c r="C1748" s="2" t="s">
        <v>187</v>
      </c>
      <c r="D1748" s="2" t="s">
        <v>16</v>
      </c>
      <c r="E1748">
        <v>323</v>
      </c>
      <c r="F1748" s="2" t="s">
        <v>10</v>
      </c>
      <c r="G1748" s="2" t="s">
        <v>13</v>
      </c>
      <c r="H1748" s="2" t="s">
        <v>13</v>
      </c>
      <c r="I1748" s="2" t="s">
        <v>38</v>
      </c>
      <c r="J1748" s="2" t="s">
        <v>1116</v>
      </c>
      <c r="K1748" s="2" t="s">
        <v>11</v>
      </c>
    </row>
    <row r="1749" spans="1:13" x14ac:dyDescent="0.35">
      <c r="A1749" s="2" t="s">
        <v>634</v>
      </c>
      <c r="B1749" s="2" t="s">
        <v>636</v>
      </c>
      <c r="C1749" s="2" t="s">
        <v>637</v>
      </c>
      <c r="D1749" s="2" t="s">
        <v>16</v>
      </c>
      <c r="E1749">
        <v>48</v>
      </c>
      <c r="F1749" s="2" t="s">
        <v>11</v>
      </c>
      <c r="G1749" s="2" t="s">
        <v>13</v>
      </c>
      <c r="H1749" s="2" t="s">
        <v>13</v>
      </c>
      <c r="I1749" s="2" t="s">
        <v>38</v>
      </c>
      <c r="J1749" s="2" t="s">
        <v>508</v>
      </c>
      <c r="K1749" s="2" t="s">
        <v>11</v>
      </c>
    </row>
    <row r="1750" spans="1:13" x14ac:dyDescent="0.35">
      <c r="A1750" s="2" t="s">
        <v>634</v>
      </c>
      <c r="B1750" s="2" t="s">
        <v>636</v>
      </c>
      <c r="C1750" s="2" t="s">
        <v>635</v>
      </c>
      <c r="D1750" s="2" t="s">
        <v>16</v>
      </c>
      <c r="E1750">
        <v>29</v>
      </c>
      <c r="F1750" s="2" t="s">
        <v>13</v>
      </c>
      <c r="G1750" s="2" t="s">
        <v>19</v>
      </c>
      <c r="H1750" s="2" t="s">
        <v>13</v>
      </c>
      <c r="I1750" s="2" t="s">
        <v>18</v>
      </c>
      <c r="J1750" s="2" t="s">
        <v>1116</v>
      </c>
      <c r="K1750" s="2" t="s">
        <v>10</v>
      </c>
    </row>
    <row r="1751" spans="1:13" x14ac:dyDescent="0.35">
      <c r="A1751" s="2" t="s">
        <v>220</v>
      </c>
      <c r="B1751" s="2" t="s">
        <v>221</v>
      </c>
      <c r="C1751" s="2" t="s">
        <v>36</v>
      </c>
      <c r="D1751" s="2" t="s">
        <v>35</v>
      </c>
      <c r="E1751">
        <v>212</v>
      </c>
      <c r="F1751" s="2" t="s">
        <v>10</v>
      </c>
      <c r="G1751" s="2" t="s">
        <v>23</v>
      </c>
      <c r="H1751" s="2" t="s">
        <v>13</v>
      </c>
      <c r="I1751" s="2" t="s">
        <v>18</v>
      </c>
      <c r="J1751" s="2" t="s">
        <v>145</v>
      </c>
      <c r="K1751" s="2" t="s">
        <v>11</v>
      </c>
    </row>
    <row r="1752" spans="1:13" x14ac:dyDescent="0.35">
      <c r="A1752" s="2" t="s">
        <v>220</v>
      </c>
      <c r="B1752" s="2" t="s">
        <v>221</v>
      </c>
      <c r="C1752" s="2" t="s">
        <v>222</v>
      </c>
      <c r="D1752" s="2" t="s">
        <v>16</v>
      </c>
      <c r="E1752">
        <v>161</v>
      </c>
      <c r="F1752" s="2" t="s">
        <v>13</v>
      </c>
      <c r="G1752" s="2" t="s">
        <v>23</v>
      </c>
      <c r="H1752" s="2" t="s">
        <v>13</v>
      </c>
      <c r="I1752" s="2" t="s">
        <v>22</v>
      </c>
      <c r="J1752" s="2" t="s">
        <v>145</v>
      </c>
      <c r="K1752" s="2" t="s">
        <v>11</v>
      </c>
    </row>
    <row r="1753" spans="1:13" x14ac:dyDescent="0.35">
      <c r="A1753" s="2" t="s">
        <v>953</v>
      </c>
      <c r="B1753" s="2" t="s">
        <v>956</v>
      </c>
      <c r="C1753" s="2" t="s">
        <v>9</v>
      </c>
      <c r="D1753" s="2" t="s">
        <v>16</v>
      </c>
      <c r="E1753">
        <v>240</v>
      </c>
      <c r="F1753" s="2" t="s">
        <v>10</v>
      </c>
      <c r="G1753" s="2" t="s">
        <v>13</v>
      </c>
      <c r="H1753" s="2" t="s">
        <v>13</v>
      </c>
      <c r="I1753" s="2" t="s">
        <v>38</v>
      </c>
      <c r="J1753" s="2" t="s">
        <v>14</v>
      </c>
      <c r="K1753" s="2" t="s">
        <v>11</v>
      </c>
    </row>
    <row r="1754" spans="1:13" x14ac:dyDescent="0.35">
      <c r="A1754" s="2" t="s">
        <v>953</v>
      </c>
      <c r="B1754" s="2" t="s">
        <v>956</v>
      </c>
      <c r="C1754" s="2" t="s">
        <v>73</v>
      </c>
      <c r="D1754" s="2" t="s">
        <v>16</v>
      </c>
      <c r="E1754">
        <v>129</v>
      </c>
      <c r="F1754" s="2" t="s">
        <v>10</v>
      </c>
      <c r="G1754" s="2" t="s">
        <v>13</v>
      </c>
      <c r="H1754" s="2" t="s">
        <v>13</v>
      </c>
      <c r="I1754" s="2" t="s">
        <v>38</v>
      </c>
      <c r="J1754" s="2" t="s">
        <v>14</v>
      </c>
      <c r="K1754" s="2" t="s">
        <v>11</v>
      </c>
    </row>
    <row r="1755" spans="1:13" x14ac:dyDescent="0.35">
      <c r="A1755" s="2" t="s">
        <v>953</v>
      </c>
      <c r="B1755" s="2" t="s">
        <v>956</v>
      </c>
      <c r="C1755" s="2" t="s">
        <v>50</v>
      </c>
      <c r="D1755" s="2" t="s">
        <v>16</v>
      </c>
      <c r="E1755">
        <v>159</v>
      </c>
      <c r="F1755" s="2" t="s">
        <v>10</v>
      </c>
      <c r="G1755" s="2" t="s">
        <v>13</v>
      </c>
      <c r="H1755" s="2" t="s">
        <v>13</v>
      </c>
      <c r="I1755" s="2" t="s">
        <v>38</v>
      </c>
      <c r="J1755" s="2" t="s">
        <v>14</v>
      </c>
      <c r="K1755" s="2" t="s">
        <v>11</v>
      </c>
    </row>
    <row r="1756" spans="1:13" x14ac:dyDescent="0.35">
      <c r="A1756" s="2" t="s">
        <v>280</v>
      </c>
      <c r="B1756" s="2" t="s">
        <v>281</v>
      </c>
      <c r="C1756" s="2" t="s">
        <v>73</v>
      </c>
      <c r="D1756" s="2" t="s">
        <v>16</v>
      </c>
      <c r="E1756">
        <v>573</v>
      </c>
      <c r="F1756" s="2" t="s">
        <v>10</v>
      </c>
      <c r="G1756" s="2" t="s">
        <v>13</v>
      </c>
      <c r="H1756" s="2" t="s">
        <v>13</v>
      </c>
      <c r="I1756" s="2" t="s">
        <v>18</v>
      </c>
      <c r="J1756" s="2" t="s">
        <v>14</v>
      </c>
      <c r="K1756" s="2" t="s">
        <v>11</v>
      </c>
      <c r="M1756" s="2" t="s">
        <v>1008</v>
      </c>
    </row>
    <row r="1757" spans="1:13" x14ac:dyDescent="0.35">
      <c r="A1757" s="2" t="s">
        <v>280</v>
      </c>
      <c r="B1757" s="2" t="s">
        <v>281</v>
      </c>
      <c r="C1757" s="2" t="s">
        <v>54</v>
      </c>
      <c r="D1757" s="2" t="s">
        <v>16</v>
      </c>
      <c r="E1757">
        <v>425</v>
      </c>
      <c r="F1757" s="2" t="s">
        <v>11</v>
      </c>
      <c r="G1757" s="2" t="s">
        <v>13</v>
      </c>
      <c r="H1757" s="2" t="s">
        <v>13</v>
      </c>
      <c r="I1757" s="2" t="s">
        <v>18</v>
      </c>
      <c r="J1757" s="2" t="s">
        <v>14</v>
      </c>
      <c r="K1757" s="2" t="s">
        <v>11</v>
      </c>
    </row>
    <row r="1758" spans="1:13" x14ac:dyDescent="0.35">
      <c r="A1758" s="2" t="s">
        <v>280</v>
      </c>
      <c r="B1758" s="2" t="s">
        <v>281</v>
      </c>
      <c r="C1758" s="2" t="s">
        <v>50</v>
      </c>
      <c r="D1758" s="2" t="s">
        <v>16</v>
      </c>
      <c r="E1758">
        <v>324</v>
      </c>
      <c r="F1758" s="2" t="s">
        <v>10</v>
      </c>
      <c r="G1758" s="2" t="s">
        <v>13</v>
      </c>
      <c r="H1758" s="2" t="s">
        <v>13</v>
      </c>
      <c r="I1758" s="2" t="s">
        <v>18</v>
      </c>
      <c r="J1758" s="2" t="s">
        <v>14</v>
      </c>
      <c r="K1758" s="2" t="s">
        <v>11</v>
      </c>
    </row>
    <row r="1759" spans="1:13" x14ac:dyDescent="0.35">
      <c r="A1759" s="2" t="s">
        <v>280</v>
      </c>
      <c r="B1759" s="2" t="s">
        <v>281</v>
      </c>
      <c r="C1759" s="2" t="s">
        <v>82</v>
      </c>
      <c r="D1759" s="2" t="s">
        <v>16</v>
      </c>
      <c r="E1759">
        <v>269</v>
      </c>
      <c r="F1759" s="2" t="s">
        <v>10</v>
      </c>
      <c r="G1759" s="2" t="s">
        <v>13</v>
      </c>
      <c r="H1759" s="2" t="s">
        <v>13</v>
      </c>
      <c r="I1759" s="2" t="s">
        <v>18</v>
      </c>
      <c r="J1759" s="2" t="s">
        <v>14</v>
      </c>
      <c r="K1759" s="2" t="s">
        <v>11</v>
      </c>
    </row>
    <row r="1760" spans="1:13" x14ac:dyDescent="0.35">
      <c r="A1760" s="2" t="s">
        <v>280</v>
      </c>
      <c r="B1760" s="2" t="s">
        <v>281</v>
      </c>
      <c r="C1760" s="2" t="s">
        <v>81</v>
      </c>
      <c r="D1760" s="2" t="s">
        <v>16</v>
      </c>
      <c r="E1760">
        <v>240</v>
      </c>
      <c r="F1760" s="2" t="s">
        <v>10</v>
      </c>
      <c r="G1760" s="2" t="s">
        <v>13</v>
      </c>
      <c r="H1760" s="2" t="s">
        <v>13</v>
      </c>
      <c r="I1760" s="2" t="s">
        <v>18</v>
      </c>
      <c r="J1760" s="2" t="s">
        <v>14</v>
      </c>
      <c r="K1760" s="2" t="s">
        <v>11</v>
      </c>
    </row>
    <row r="1761" spans="1:13" x14ac:dyDescent="0.35">
      <c r="A1761" s="2" t="s">
        <v>280</v>
      </c>
      <c r="B1761" s="2" t="s">
        <v>281</v>
      </c>
      <c r="C1761" s="2" t="s">
        <v>80</v>
      </c>
      <c r="D1761" s="2" t="s">
        <v>16</v>
      </c>
      <c r="E1761">
        <v>125</v>
      </c>
      <c r="F1761" s="2" t="s">
        <v>10</v>
      </c>
      <c r="G1761" s="2" t="s">
        <v>13</v>
      </c>
      <c r="H1761" s="2" t="s">
        <v>13</v>
      </c>
      <c r="I1761" s="2" t="s">
        <v>18</v>
      </c>
      <c r="J1761" s="2" t="s">
        <v>14</v>
      </c>
      <c r="K1761" s="2" t="s">
        <v>11</v>
      </c>
    </row>
    <row r="1762" spans="1:13" x14ac:dyDescent="0.35">
      <c r="A1762" s="2" t="s">
        <v>280</v>
      </c>
      <c r="B1762" s="2" t="s">
        <v>281</v>
      </c>
      <c r="C1762" s="2" t="s">
        <v>133</v>
      </c>
      <c r="D1762" s="2" t="s">
        <v>16</v>
      </c>
      <c r="E1762">
        <v>47</v>
      </c>
      <c r="F1762" s="2" t="s">
        <v>10</v>
      </c>
      <c r="G1762" s="2" t="s">
        <v>12</v>
      </c>
      <c r="H1762" s="2" t="s">
        <v>13</v>
      </c>
      <c r="I1762" s="2" t="s">
        <v>18</v>
      </c>
      <c r="J1762" s="2" t="s">
        <v>14</v>
      </c>
      <c r="K1762" s="2" t="s">
        <v>11</v>
      </c>
    </row>
    <row r="1763" spans="1:13" x14ac:dyDescent="0.35">
      <c r="A1763" s="2" t="s">
        <v>280</v>
      </c>
      <c r="B1763" s="2" t="s">
        <v>281</v>
      </c>
      <c r="C1763" s="2" t="s">
        <v>282</v>
      </c>
      <c r="D1763" s="2" t="s">
        <v>16</v>
      </c>
      <c r="E1763">
        <v>107</v>
      </c>
      <c r="F1763" s="2" t="s">
        <v>10</v>
      </c>
      <c r="G1763" s="2" t="s">
        <v>19</v>
      </c>
      <c r="H1763" s="2" t="s">
        <v>10</v>
      </c>
      <c r="I1763" s="2" t="s">
        <v>18</v>
      </c>
      <c r="J1763" s="2" t="s">
        <v>14</v>
      </c>
      <c r="K1763" s="2" t="s">
        <v>11</v>
      </c>
    </row>
    <row r="1764" spans="1:13" x14ac:dyDescent="0.35">
      <c r="A1764" s="2" t="s">
        <v>733</v>
      </c>
      <c r="B1764" s="2" t="s">
        <v>734</v>
      </c>
      <c r="C1764" s="2" t="s">
        <v>80</v>
      </c>
      <c r="D1764" s="2" t="s">
        <v>16</v>
      </c>
      <c r="E1764">
        <v>86</v>
      </c>
      <c r="F1764" s="2" t="s">
        <v>11</v>
      </c>
      <c r="G1764" s="2" t="s">
        <v>13</v>
      </c>
      <c r="H1764" s="2" t="s">
        <v>10</v>
      </c>
      <c r="I1764" s="2" t="s">
        <v>38</v>
      </c>
      <c r="J1764" s="2" t="s">
        <v>14</v>
      </c>
      <c r="K1764" s="2" t="s">
        <v>11</v>
      </c>
    </row>
    <row r="1765" spans="1:13" x14ac:dyDescent="0.35">
      <c r="A1765" s="2" t="s">
        <v>733</v>
      </c>
      <c r="B1765" s="2" t="s">
        <v>734</v>
      </c>
      <c r="C1765" s="2" t="s">
        <v>188</v>
      </c>
      <c r="D1765" s="2" t="s">
        <v>16</v>
      </c>
      <c r="E1765">
        <v>183</v>
      </c>
      <c r="F1765" s="2" t="s">
        <v>10</v>
      </c>
      <c r="G1765" s="2" t="s">
        <v>23</v>
      </c>
      <c r="H1765" s="2" t="s">
        <v>10</v>
      </c>
      <c r="I1765" s="2" t="s">
        <v>18</v>
      </c>
      <c r="J1765" s="2" t="s">
        <v>14</v>
      </c>
      <c r="K1765" s="2" t="s">
        <v>11</v>
      </c>
    </row>
    <row r="1766" spans="1:13" x14ac:dyDescent="0.35">
      <c r="E1766"/>
      <c r="M1766"/>
    </row>
    <row r="1767" spans="1:13" x14ac:dyDescent="0.35">
      <c r="E1767"/>
      <c r="M1767"/>
    </row>
    <row r="1768" spans="1:13" x14ac:dyDescent="0.35">
      <c r="E1768"/>
      <c r="M1768"/>
    </row>
    <row r="1769" spans="1:13" x14ac:dyDescent="0.35">
      <c r="E1769"/>
      <c r="M1769"/>
    </row>
    <row r="1770" spans="1:13" x14ac:dyDescent="0.35">
      <c r="E1770"/>
      <c r="M1770"/>
    </row>
    <row r="1771" spans="1:13" x14ac:dyDescent="0.35">
      <c r="B1771"/>
      <c r="C1771"/>
      <c r="D1771"/>
      <c r="E1771"/>
      <c r="F1771"/>
      <c r="G1771"/>
      <c r="H1771"/>
      <c r="I1771"/>
      <c r="J1771"/>
      <c r="K1771"/>
      <c r="L1771"/>
      <c r="M1771"/>
    </row>
    <row r="1772" spans="1:13" x14ac:dyDescent="0.35">
      <c r="B1772"/>
      <c r="C1772"/>
      <c r="D1772"/>
      <c r="E1772"/>
      <c r="F1772"/>
      <c r="G1772"/>
      <c r="H1772"/>
      <c r="I1772"/>
      <c r="J1772"/>
      <c r="K1772"/>
      <c r="L1772"/>
      <c r="M1772"/>
    </row>
    <row r="1773" spans="1:13" x14ac:dyDescent="0.35">
      <c r="B1773"/>
      <c r="C1773"/>
      <c r="D1773"/>
      <c r="E1773"/>
      <c r="F1773"/>
      <c r="G1773"/>
      <c r="H1773"/>
      <c r="I1773"/>
      <c r="J1773"/>
      <c r="K1773"/>
      <c r="L1773"/>
      <c r="M1773"/>
    </row>
    <row r="1774" spans="1:13" x14ac:dyDescent="0.35">
      <c r="B1774"/>
      <c r="C1774"/>
      <c r="D1774"/>
      <c r="E1774"/>
      <c r="F1774"/>
      <c r="G1774"/>
      <c r="H1774"/>
      <c r="I1774"/>
      <c r="J1774"/>
      <c r="K1774"/>
      <c r="L1774"/>
      <c r="M1774"/>
    </row>
    <row r="1775" spans="1:13" x14ac:dyDescent="0.35">
      <c r="B1775"/>
      <c r="C1775"/>
      <c r="D1775"/>
      <c r="E1775"/>
      <c r="F1775"/>
      <c r="G1775"/>
      <c r="H1775"/>
      <c r="I1775"/>
      <c r="J1775"/>
      <c r="K1775"/>
      <c r="L1775"/>
      <c r="M1775"/>
    </row>
    <row r="1776" spans="1:13" x14ac:dyDescent="0.35">
      <c r="B1776"/>
      <c r="C1776"/>
      <c r="D1776"/>
      <c r="E1776"/>
      <c r="F1776"/>
      <c r="G1776"/>
      <c r="H1776"/>
      <c r="I1776"/>
      <c r="J1776"/>
      <c r="K1776"/>
      <c r="L1776"/>
      <c r="M1776"/>
    </row>
    <row r="1777" spans="2:14" x14ac:dyDescent="0.35">
      <c r="B1777"/>
      <c r="C1777"/>
      <c r="D1777"/>
      <c r="E1777"/>
      <c r="F1777"/>
      <c r="G1777"/>
      <c r="H1777"/>
      <c r="I1777"/>
      <c r="J1777"/>
      <c r="K1777"/>
      <c r="L1777"/>
      <c r="M1777"/>
    </row>
    <row r="1778" spans="2:14" x14ac:dyDescent="0.35">
      <c r="B1778"/>
      <c r="C1778"/>
      <c r="D1778"/>
      <c r="E1778"/>
      <c r="F1778"/>
      <c r="G1778"/>
      <c r="H1778"/>
      <c r="I1778"/>
      <c r="J1778"/>
      <c r="K1778"/>
      <c r="L1778"/>
      <c r="M1778"/>
    </row>
    <row r="1779" spans="2:14" x14ac:dyDescent="0.35">
      <c r="E1779"/>
    </row>
    <row r="1780" spans="2:14" x14ac:dyDescent="0.35">
      <c r="E1780"/>
    </row>
    <row r="1781" spans="2:14" x14ac:dyDescent="0.35">
      <c r="E1781"/>
    </row>
    <row r="1782" spans="2:14" x14ac:dyDescent="0.35">
      <c r="E1782"/>
    </row>
    <row r="1783" spans="2:14" x14ac:dyDescent="0.35">
      <c r="E1783"/>
    </row>
    <row r="1784" spans="2:14" x14ac:dyDescent="0.35">
      <c r="E1784"/>
      <c r="N1784" s="2"/>
    </row>
    <row r="1785" spans="2:14" x14ac:dyDescent="0.35">
      <c r="E1785"/>
      <c r="N1785" s="2"/>
    </row>
    <row r="1786" spans="2:14" x14ac:dyDescent="0.35">
      <c r="E1786"/>
      <c r="N1786" s="2"/>
    </row>
    <row r="1787" spans="2:14" x14ac:dyDescent="0.35">
      <c r="N1787" s="2"/>
    </row>
    <row r="1788" spans="2:14" x14ac:dyDescent="0.35">
      <c r="N1788" s="2"/>
    </row>
    <row r="1789" spans="2:14" x14ac:dyDescent="0.35">
      <c r="N1789" s="2"/>
    </row>
    <row r="1790" spans="2:14" x14ac:dyDescent="0.35">
      <c r="N1790" s="2"/>
    </row>
    <row r="1791" spans="2:14" x14ac:dyDescent="0.35">
      <c r="N1791" s="2"/>
    </row>
  </sheetData>
  <autoFilter ref="A2:M1800" xr:uid="{00000000-0009-0000-0000-000002000000}">
    <sortState xmlns:xlrd2="http://schemas.microsoft.com/office/spreadsheetml/2017/richdata2" ref="A3:M1786">
      <sortCondition ref="B2:B1800"/>
    </sortState>
  </autoFilter>
  <mergeCells count="1">
    <mergeCell ref="A1:F1"/>
  </mergeCells>
  <phoneticPr fontId="27" type="noConversion"/>
  <pageMargins left="0.1388888888888889" right="0" top="0.75" bottom="0.34722222222222221" header="0.3" footer="0"/>
  <pageSetup paperSize="9" orientation="landscape" r:id="rId1"/>
  <headerFooter>
    <oddHeader>&amp;L&amp;"Arial,Fet", Infrastrukturförvaltare TRV =&gt; 1794 st objekt.&amp;R&amp;"Arial,Fet"Datakälla BIS  2021-06-16 15:49</oddHeader>
    <oddFooter>&amp;C&amp;"Arial"&amp;P</oddFooter>
  </headerFooter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A1:K223"/>
  <sheetViews>
    <sheetView workbookViewId="0">
      <pane ySplit="2" topLeftCell="A27" activePane="bottomLeft" state="frozen"/>
      <selection pane="bottomLeft" activeCell="A35" sqref="A35:XFD36"/>
    </sheetView>
  </sheetViews>
  <sheetFormatPr defaultColWidth="9.1796875" defaultRowHeight="14.5" x14ac:dyDescent="0.35"/>
  <cols>
    <col min="1" max="1" width="9" style="41" customWidth="1"/>
    <col min="2" max="2" width="20.453125" style="41" customWidth="1"/>
    <col min="3" max="3" width="14.81640625" style="41" customWidth="1"/>
    <col min="4" max="4" width="11.81640625" style="41" customWidth="1"/>
    <col min="5" max="5" width="12.453125" style="41" customWidth="1"/>
    <col min="6" max="6" width="13.81640625" style="41" customWidth="1"/>
    <col min="7" max="7" width="10.81640625" style="41" customWidth="1"/>
    <col min="8" max="8" width="11.54296875" style="41" customWidth="1"/>
    <col min="9" max="9" width="27.453125" style="41" customWidth="1"/>
    <col min="10" max="10" width="2.54296875" customWidth="1"/>
    <col min="11" max="11" width="25.453125" style="45" customWidth="1"/>
  </cols>
  <sheetData>
    <row r="1" spans="1:11" ht="25" customHeight="1" thickBot="1" x14ac:dyDescent="0.55000000000000004">
      <c r="A1" s="97" t="s">
        <v>1779</v>
      </c>
      <c r="B1" s="98"/>
      <c r="C1" s="98"/>
      <c r="D1" s="98"/>
      <c r="E1" s="98"/>
      <c r="F1" s="98"/>
      <c r="G1" s="98"/>
      <c r="H1" s="98"/>
      <c r="I1" s="44"/>
    </row>
    <row r="2" spans="1:11" ht="32.15" customHeight="1" x14ac:dyDescent="0.35">
      <c r="A2" s="46" t="s">
        <v>4</v>
      </c>
      <c r="B2" s="46" t="s">
        <v>1004</v>
      </c>
      <c r="C2" s="46" t="s">
        <v>1561</v>
      </c>
      <c r="D2" s="46" t="s">
        <v>1562</v>
      </c>
      <c r="E2" s="46" t="s">
        <v>1563</v>
      </c>
      <c r="F2" s="46" t="s">
        <v>1062</v>
      </c>
      <c r="G2" s="46" t="s">
        <v>1564</v>
      </c>
      <c r="H2" s="46" t="s">
        <v>1565</v>
      </c>
      <c r="I2" s="46" t="s">
        <v>1566</v>
      </c>
      <c r="K2" s="5" t="s">
        <v>1007</v>
      </c>
    </row>
    <row r="3" spans="1:11" x14ac:dyDescent="0.35">
      <c r="A3" s="47">
        <v>120</v>
      </c>
      <c r="B3" s="48" t="s">
        <v>85</v>
      </c>
      <c r="C3" s="49" t="s">
        <v>1567</v>
      </c>
      <c r="D3" s="50">
        <v>72</v>
      </c>
      <c r="E3" s="50">
        <v>223</v>
      </c>
      <c r="F3" s="50">
        <v>200</v>
      </c>
      <c r="G3" s="50" t="s">
        <v>38</v>
      </c>
      <c r="H3" s="51">
        <v>110</v>
      </c>
      <c r="I3" s="52"/>
    </row>
    <row r="4" spans="1:11" x14ac:dyDescent="0.35">
      <c r="A4" s="47">
        <v>120</v>
      </c>
      <c r="B4" s="53" t="s">
        <v>79</v>
      </c>
      <c r="C4" s="49" t="s">
        <v>1567</v>
      </c>
      <c r="D4" s="50">
        <v>1</v>
      </c>
      <c r="E4" s="51">
        <v>615</v>
      </c>
      <c r="F4" s="51">
        <v>612</v>
      </c>
      <c r="G4" s="49" t="s">
        <v>1568</v>
      </c>
      <c r="H4" s="50">
        <v>346</v>
      </c>
      <c r="I4" s="52"/>
    </row>
    <row r="5" spans="1:11" x14ac:dyDescent="0.35">
      <c r="A5" s="47">
        <v>120</v>
      </c>
      <c r="B5" s="53" t="s">
        <v>79</v>
      </c>
      <c r="C5" s="49" t="s">
        <v>1569</v>
      </c>
      <c r="D5" s="50">
        <v>9</v>
      </c>
      <c r="E5" s="51">
        <v>625</v>
      </c>
      <c r="F5" s="51">
        <v>627</v>
      </c>
      <c r="G5" s="49" t="s">
        <v>18</v>
      </c>
      <c r="H5" s="50">
        <v>30</v>
      </c>
      <c r="I5" s="52"/>
    </row>
    <row r="6" spans="1:11" x14ac:dyDescent="0.35">
      <c r="A6" s="47">
        <v>120</v>
      </c>
      <c r="B6" s="53" t="s">
        <v>79</v>
      </c>
      <c r="C6" s="49" t="s">
        <v>1569</v>
      </c>
      <c r="D6" s="50">
        <v>10</v>
      </c>
      <c r="E6" s="51">
        <v>609</v>
      </c>
      <c r="F6" s="51">
        <v>585</v>
      </c>
      <c r="G6" s="49" t="s">
        <v>18</v>
      </c>
      <c r="H6" s="50">
        <v>30</v>
      </c>
      <c r="I6" s="52"/>
    </row>
    <row r="7" spans="1:11" x14ac:dyDescent="0.35">
      <c r="A7" s="48">
        <v>811</v>
      </c>
      <c r="B7" s="53" t="s">
        <v>835</v>
      </c>
      <c r="C7" s="49" t="s">
        <v>1567</v>
      </c>
      <c r="D7" s="50" t="s">
        <v>125</v>
      </c>
      <c r="E7" s="50">
        <v>130</v>
      </c>
      <c r="F7" s="50">
        <v>112</v>
      </c>
      <c r="G7" s="50" t="s">
        <v>38</v>
      </c>
      <c r="H7" s="51">
        <v>70</v>
      </c>
      <c r="I7" s="52"/>
    </row>
    <row r="8" spans="1:11" x14ac:dyDescent="0.35">
      <c r="A8" s="48">
        <v>943</v>
      </c>
      <c r="B8" s="53" t="s">
        <v>993</v>
      </c>
      <c r="C8" s="49" t="s">
        <v>1574</v>
      </c>
      <c r="D8" s="50">
        <v>4</v>
      </c>
      <c r="E8" s="50">
        <v>220</v>
      </c>
      <c r="F8" s="50">
        <v>179</v>
      </c>
      <c r="G8" s="50" t="s">
        <v>38</v>
      </c>
      <c r="H8" s="51">
        <v>42</v>
      </c>
      <c r="I8" s="52" t="s">
        <v>1752</v>
      </c>
    </row>
    <row r="9" spans="1:11" x14ac:dyDescent="0.35">
      <c r="A9" s="48">
        <v>444</v>
      </c>
      <c r="B9" s="54" t="s">
        <v>572</v>
      </c>
      <c r="C9" s="49" t="s">
        <v>1571</v>
      </c>
      <c r="D9" s="55" t="s">
        <v>431</v>
      </c>
      <c r="E9" s="50">
        <v>360</v>
      </c>
      <c r="F9" s="55" t="s">
        <v>1572</v>
      </c>
      <c r="G9" s="55" t="s">
        <v>18</v>
      </c>
      <c r="H9" s="51" t="s">
        <v>1123</v>
      </c>
      <c r="I9" s="56"/>
      <c r="K9" s="57"/>
    </row>
    <row r="10" spans="1:11" x14ac:dyDescent="0.35">
      <c r="A10" s="48">
        <v>912</v>
      </c>
      <c r="B10" s="53" t="s">
        <v>955</v>
      </c>
      <c r="C10" s="49" t="s">
        <v>1569</v>
      </c>
      <c r="D10" s="50">
        <v>11</v>
      </c>
      <c r="E10" s="50">
        <v>240</v>
      </c>
      <c r="F10" s="50">
        <v>220</v>
      </c>
      <c r="G10" s="50" t="s">
        <v>38</v>
      </c>
      <c r="H10" s="51">
        <v>20</v>
      </c>
      <c r="I10" s="52"/>
    </row>
    <row r="11" spans="1:11" x14ac:dyDescent="0.35">
      <c r="A11" s="48">
        <v>912</v>
      </c>
      <c r="B11" s="53" t="s">
        <v>955</v>
      </c>
      <c r="C11" s="49" t="s">
        <v>1573</v>
      </c>
      <c r="D11" s="50">
        <v>12</v>
      </c>
      <c r="E11" s="50">
        <v>192</v>
      </c>
      <c r="F11" s="50">
        <v>200</v>
      </c>
      <c r="G11" s="50" t="s">
        <v>38</v>
      </c>
      <c r="H11" s="51">
        <v>42</v>
      </c>
      <c r="I11" s="52"/>
    </row>
    <row r="12" spans="1:11" x14ac:dyDescent="0.35">
      <c r="A12" s="47">
        <v>133</v>
      </c>
      <c r="B12" s="53" t="s">
        <v>1726</v>
      </c>
      <c r="C12" s="49" t="s">
        <v>1570</v>
      </c>
      <c r="D12" s="50">
        <v>10</v>
      </c>
      <c r="E12" s="50">
        <v>684</v>
      </c>
      <c r="F12" s="50">
        <v>643</v>
      </c>
      <c r="G12" s="50" t="s">
        <v>38</v>
      </c>
      <c r="H12" s="51">
        <v>73</v>
      </c>
      <c r="I12" s="52"/>
    </row>
    <row r="13" spans="1:11" ht="24" x14ac:dyDescent="0.35">
      <c r="A13" s="47">
        <v>133</v>
      </c>
      <c r="B13" s="53" t="s">
        <v>1726</v>
      </c>
      <c r="C13" s="49" t="s">
        <v>1567</v>
      </c>
      <c r="D13" s="50">
        <v>13</v>
      </c>
      <c r="E13" s="50">
        <v>348</v>
      </c>
      <c r="F13" s="50">
        <v>304</v>
      </c>
      <c r="G13" s="50" t="s">
        <v>38</v>
      </c>
      <c r="H13" s="51">
        <v>182</v>
      </c>
      <c r="I13" s="52" t="s">
        <v>1576</v>
      </c>
    </row>
    <row r="14" spans="1:11" x14ac:dyDescent="0.35">
      <c r="A14" s="47">
        <v>133</v>
      </c>
      <c r="B14" s="53" t="s">
        <v>1726</v>
      </c>
      <c r="C14" s="58" t="s">
        <v>1570</v>
      </c>
      <c r="D14" s="50">
        <v>41</v>
      </c>
      <c r="E14" s="50">
        <v>267</v>
      </c>
      <c r="F14" s="50">
        <v>235</v>
      </c>
      <c r="G14" s="50" t="s">
        <v>38</v>
      </c>
      <c r="H14" s="59">
        <v>84</v>
      </c>
      <c r="I14" s="52"/>
    </row>
    <row r="15" spans="1:11" x14ac:dyDescent="0.35">
      <c r="A15" s="47">
        <v>133</v>
      </c>
      <c r="B15" s="53" t="s">
        <v>1726</v>
      </c>
      <c r="C15" s="58" t="s">
        <v>1567</v>
      </c>
      <c r="D15" s="50">
        <v>8</v>
      </c>
      <c r="E15" s="50">
        <v>195</v>
      </c>
      <c r="F15" s="50">
        <v>112</v>
      </c>
      <c r="G15" s="50" t="s">
        <v>38</v>
      </c>
      <c r="H15" s="59">
        <v>46</v>
      </c>
      <c r="I15" s="52" t="s">
        <v>1577</v>
      </c>
    </row>
    <row r="16" spans="1:11" x14ac:dyDescent="0.35">
      <c r="A16" s="47">
        <v>235</v>
      </c>
      <c r="B16" s="53" t="s">
        <v>318</v>
      </c>
      <c r="C16" s="49" t="s">
        <v>1570</v>
      </c>
      <c r="D16" s="50">
        <v>1</v>
      </c>
      <c r="E16" s="50">
        <v>396</v>
      </c>
      <c r="F16" s="50">
        <v>215</v>
      </c>
      <c r="G16" s="50" t="s">
        <v>38</v>
      </c>
      <c r="H16" s="51">
        <v>37</v>
      </c>
      <c r="I16" s="52"/>
    </row>
    <row r="17" spans="1:11" x14ac:dyDescent="0.35">
      <c r="A17" s="48">
        <v>909</v>
      </c>
      <c r="B17" s="53" t="s">
        <v>946</v>
      </c>
      <c r="C17" s="49" t="s">
        <v>1574</v>
      </c>
      <c r="D17" s="50">
        <v>307</v>
      </c>
      <c r="E17" s="50">
        <v>232</v>
      </c>
      <c r="F17" s="50">
        <v>208</v>
      </c>
      <c r="G17" s="50" t="s">
        <v>38</v>
      </c>
      <c r="H17" s="51" t="s">
        <v>1578</v>
      </c>
      <c r="I17" s="52"/>
    </row>
    <row r="18" spans="1:11" x14ac:dyDescent="0.35">
      <c r="A18" s="48">
        <v>909</v>
      </c>
      <c r="B18" s="53" t="s">
        <v>946</v>
      </c>
      <c r="C18" s="49" t="s">
        <v>1574</v>
      </c>
      <c r="D18" s="50">
        <v>308</v>
      </c>
      <c r="E18" s="50">
        <v>159</v>
      </c>
      <c r="F18" s="50">
        <v>135</v>
      </c>
      <c r="G18" s="50" t="s">
        <v>38</v>
      </c>
      <c r="H18" s="51" t="s">
        <v>1578</v>
      </c>
      <c r="I18" s="52"/>
    </row>
    <row r="19" spans="1:11" x14ac:dyDescent="0.35">
      <c r="A19" s="48">
        <v>476</v>
      </c>
      <c r="B19" s="54" t="s">
        <v>587</v>
      </c>
      <c r="C19" s="49" t="s">
        <v>1579</v>
      </c>
      <c r="D19" s="50">
        <v>7</v>
      </c>
      <c r="E19" s="50">
        <v>217</v>
      </c>
      <c r="F19" s="50">
        <v>190</v>
      </c>
      <c r="G19" s="50" t="s">
        <v>38</v>
      </c>
      <c r="H19" s="51" t="s">
        <v>1578</v>
      </c>
      <c r="I19" s="52"/>
    </row>
    <row r="20" spans="1:11" x14ac:dyDescent="0.35">
      <c r="A20" s="48">
        <v>476</v>
      </c>
      <c r="B20" s="54" t="s">
        <v>587</v>
      </c>
      <c r="C20" s="49" t="s">
        <v>1567</v>
      </c>
      <c r="D20" s="50">
        <v>9</v>
      </c>
      <c r="E20" s="50">
        <v>137</v>
      </c>
      <c r="F20" s="50">
        <v>110</v>
      </c>
      <c r="G20" s="50" t="s">
        <v>38</v>
      </c>
      <c r="H20" s="51">
        <v>60</v>
      </c>
      <c r="I20" s="52"/>
    </row>
    <row r="21" spans="1:11" x14ac:dyDescent="0.35">
      <c r="A21" s="48">
        <v>311</v>
      </c>
      <c r="B21" s="53" t="s">
        <v>1580</v>
      </c>
      <c r="C21" s="49" t="s">
        <v>1574</v>
      </c>
      <c r="D21" s="60" t="s">
        <v>540</v>
      </c>
      <c r="E21" s="48">
        <v>184</v>
      </c>
      <c r="F21" s="60" t="s">
        <v>531</v>
      </c>
      <c r="G21" s="60" t="s">
        <v>38</v>
      </c>
      <c r="H21" s="51" t="s">
        <v>1578</v>
      </c>
      <c r="I21" s="52"/>
    </row>
    <row r="22" spans="1:11" x14ac:dyDescent="0.35">
      <c r="A22" s="48">
        <v>715</v>
      </c>
      <c r="B22" s="53" t="s">
        <v>805</v>
      </c>
      <c r="C22" s="61" t="s">
        <v>1567</v>
      </c>
      <c r="D22" s="50">
        <v>20</v>
      </c>
      <c r="E22" s="50">
        <v>340</v>
      </c>
      <c r="F22" s="50">
        <v>136</v>
      </c>
      <c r="G22" s="50" t="s">
        <v>38</v>
      </c>
      <c r="H22" s="51" t="s">
        <v>1578</v>
      </c>
      <c r="I22" s="52"/>
    </row>
    <row r="23" spans="1:11" x14ac:dyDescent="0.35">
      <c r="A23" s="48">
        <v>715</v>
      </c>
      <c r="B23" s="53" t="s">
        <v>805</v>
      </c>
      <c r="C23" s="61" t="s">
        <v>1567</v>
      </c>
      <c r="D23" s="50">
        <v>22</v>
      </c>
      <c r="E23" s="50">
        <v>140</v>
      </c>
      <c r="F23" s="50">
        <v>123</v>
      </c>
      <c r="G23" s="50" t="s">
        <v>38</v>
      </c>
      <c r="H23" s="51" t="s">
        <v>1578</v>
      </c>
      <c r="I23" s="52"/>
    </row>
    <row r="24" spans="1:11" x14ac:dyDescent="0.35">
      <c r="A24" s="48">
        <v>715</v>
      </c>
      <c r="B24" s="53" t="s">
        <v>805</v>
      </c>
      <c r="C24" s="49" t="s">
        <v>1574</v>
      </c>
      <c r="D24" s="50">
        <v>23</v>
      </c>
      <c r="E24" s="50">
        <v>270</v>
      </c>
      <c r="F24" s="50">
        <v>296</v>
      </c>
      <c r="G24" s="50" t="s">
        <v>38</v>
      </c>
      <c r="H24" s="51" t="s">
        <v>1578</v>
      </c>
      <c r="I24" s="52"/>
    </row>
    <row r="25" spans="1:11" x14ac:dyDescent="0.35">
      <c r="A25" s="47">
        <v>124</v>
      </c>
      <c r="B25" s="53" t="s">
        <v>156</v>
      </c>
      <c r="C25" s="49" t="s">
        <v>1574</v>
      </c>
      <c r="D25" s="50">
        <v>6</v>
      </c>
      <c r="E25" s="50">
        <v>247</v>
      </c>
      <c r="F25" s="50">
        <v>244</v>
      </c>
      <c r="G25" s="50" t="s">
        <v>18</v>
      </c>
      <c r="H25" s="51" t="s">
        <v>1575</v>
      </c>
      <c r="I25" s="52"/>
    </row>
    <row r="26" spans="1:11" x14ac:dyDescent="0.35">
      <c r="A26" s="47">
        <v>132</v>
      </c>
      <c r="B26" s="53" t="s">
        <v>1581</v>
      </c>
      <c r="C26" s="49" t="s">
        <v>1574</v>
      </c>
      <c r="D26" s="50">
        <v>1</v>
      </c>
      <c r="E26" s="50">
        <v>260</v>
      </c>
      <c r="F26" s="50">
        <v>224</v>
      </c>
      <c r="G26" s="50" t="s">
        <v>1582</v>
      </c>
      <c r="H26" s="51" t="s">
        <v>1575</v>
      </c>
      <c r="I26" s="52"/>
    </row>
    <row r="27" spans="1:11" x14ac:dyDescent="0.35">
      <c r="A27" s="48">
        <v>943</v>
      </c>
      <c r="B27" s="53" t="s">
        <v>996</v>
      </c>
      <c r="C27" s="49" t="s">
        <v>1570</v>
      </c>
      <c r="D27" s="50">
        <v>12</v>
      </c>
      <c r="E27" s="50">
        <v>110</v>
      </c>
      <c r="F27" s="50">
        <v>86</v>
      </c>
      <c r="G27" s="50" t="s">
        <v>38</v>
      </c>
      <c r="H27" s="51">
        <v>45</v>
      </c>
      <c r="I27" s="52"/>
    </row>
    <row r="28" spans="1:11" x14ac:dyDescent="0.35">
      <c r="A28" s="48">
        <v>943</v>
      </c>
      <c r="B28" s="53" t="s">
        <v>996</v>
      </c>
      <c r="C28" s="49" t="s">
        <v>1570</v>
      </c>
      <c r="D28" s="50">
        <v>14</v>
      </c>
      <c r="E28" s="50">
        <v>168</v>
      </c>
      <c r="F28" s="50">
        <v>154</v>
      </c>
      <c r="G28" s="50" t="s">
        <v>38</v>
      </c>
      <c r="H28" s="51">
        <v>45</v>
      </c>
      <c r="I28" s="52"/>
      <c r="K28"/>
    </row>
    <row r="29" spans="1:11" x14ac:dyDescent="0.35">
      <c r="A29" s="48">
        <v>631</v>
      </c>
      <c r="B29" s="60" t="s">
        <v>720</v>
      </c>
      <c r="C29" s="49" t="s">
        <v>1567</v>
      </c>
      <c r="D29" s="55" t="s">
        <v>1583</v>
      </c>
      <c r="E29" s="50">
        <v>124</v>
      </c>
      <c r="F29" s="55" t="s">
        <v>1584</v>
      </c>
      <c r="G29" s="55" t="s">
        <v>38</v>
      </c>
      <c r="H29" s="51">
        <v>85</v>
      </c>
      <c r="I29" s="52"/>
    </row>
    <row r="30" spans="1:11" ht="24" x14ac:dyDescent="0.35">
      <c r="A30" s="47">
        <v>113</v>
      </c>
      <c r="B30" s="53" t="s">
        <v>51</v>
      </c>
      <c r="C30" s="58" t="s">
        <v>1569</v>
      </c>
      <c r="D30" s="50" t="s">
        <v>45</v>
      </c>
      <c r="E30" s="50">
        <v>91</v>
      </c>
      <c r="F30" s="50">
        <v>61</v>
      </c>
      <c r="G30" s="50" t="s">
        <v>38</v>
      </c>
      <c r="H30" s="59">
        <v>26</v>
      </c>
      <c r="I30" s="62" t="s">
        <v>1585</v>
      </c>
    </row>
    <row r="31" spans="1:11" ht="24" x14ac:dyDescent="0.35">
      <c r="A31" s="47">
        <v>113</v>
      </c>
      <c r="B31" s="53" t="s">
        <v>51</v>
      </c>
      <c r="C31" s="58" t="s">
        <v>1567</v>
      </c>
      <c r="D31" s="50" t="s">
        <v>1586</v>
      </c>
      <c r="E31" s="50">
        <v>132</v>
      </c>
      <c r="F31" s="50">
        <v>100</v>
      </c>
      <c r="G31" s="50" t="s">
        <v>18</v>
      </c>
      <c r="H31" s="59">
        <v>110</v>
      </c>
      <c r="I31" s="62" t="s">
        <v>1587</v>
      </c>
    </row>
    <row r="32" spans="1:11" x14ac:dyDescent="0.35">
      <c r="A32" s="47">
        <v>113</v>
      </c>
      <c r="B32" s="53" t="s">
        <v>51</v>
      </c>
      <c r="C32" s="58" t="s">
        <v>1574</v>
      </c>
      <c r="D32" s="50">
        <v>7</v>
      </c>
      <c r="E32" s="50">
        <v>739</v>
      </c>
      <c r="F32" s="50">
        <v>723</v>
      </c>
      <c r="G32" s="50" t="s">
        <v>38</v>
      </c>
      <c r="H32" s="59" t="s">
        <v>1575</v>
      </c>
      <c r="I32" s="62"/>
    </row>
    <row r="33" spans="1:9" x14ac:dyDescent="0.35">
      <c r="A33" s="75">
        <v>932</v>
      </c>
      <c r="B33" s="76" t="s">
        <v>977</v>
      </c>
      <c r="C33" s="77" t="s">
        <v>1574</v>
      </c>
      <c r="D33" s="78">
        <v>6</v>
      </c>
      <c r="E33" s="78">
        <v>346</v>
      </c>
      <c r="F33" s="78">
        <v>346</v>
      </c>
      <c r="G33" s="78" t="s">
        <v>38</v>
      </c>
      <c r="H33" s="79" t="s">
        <v>1575</v>
      </c>
      <c r="I33" s="80"/>
    </row>
    <row r="34" spans="1:9" x14ac:dyDescent="0.35">
      <c r="A34" s="47">
        <v>217</v>
      </c>
      <c r="B34" s="53" t="s">
        <v>265</v>
      </c>
      <c r="C34" s="49" t="s">
        <v>1574</v>
      </c>
      <c r="D34" s="48" t="s">
        <v>45</v>
      </c>
      <c r="E34" s="48">
        <v>237</v>
      </c>
      <c r="F34" s="48">
        <v>213</v>
      </c>
      <c r="G34" s="48" t="s">
        <v>38</v>
      </c>
      <c r="H34" s="51" t="s">
        <v>1575</v>
      </c>
      <c r="I34" s="52"/>
    </row>
    <row r="35" spans="1:9" x14ac:dyDescent="0.35">
      <c r="A35" s="48">
        <v>816</v>
      </c>
      <c r="B35" s="54" t="s">
        <v>1588</v>
      </c>
      <c r="C35" s="49" t="s">
        <v>1573</v>
      </c>
      <c r="D35" s="50">
        <v>53</v>
      </c>
      <c r="E35" s="50">
        <v>95</v>
      </c>
      <c r="F35" s="50">
        <v>71</v>
      </c>
      <c r="G35" s="50" t="s">
        <v>38</v>
      </c>
      <c r="H35" s="51">
        <v>94</v>
      </c>
      <c r="I35" s="52"/>
    </row>
    <row r="36" spans="1:9" x14ac:dyDescent="0.35">
      <c r="A36" s="48">
        <v>816</v>
      </c>
      <c r="B36" s="54" t="s">
        <v>1588</v>
      </c>
      <c r="C36" s="49" t="s">
        <v>1574</v>
      </c>
      <c r="D36" s="50">
        <v>54</v>
      </c>
      <c r="E36" s="50">
        <v>170</v>
      </c>
      <c r="F36" s="50">
        <v>146</v>
      </c>
      <c r="G36" s="50" t="s">
        <v>38</v>
      </c>
      <c r="H36" s="51" t="s">
        <v>1578</v>
      </c>
      <c r="I36" s="52"/>
    </row>
    <row r="37" spans="1:9" x14ac:dyDescent="0.35">
      <c r="A37" s="48">
        <v>218</v>
      </c>
      <c r="B37" s="53" t="s">
        <v>268</v>
      </c>
      <c r="C37" s="49" t="s">
        <v>1574</v>
      </c>
      <c r="D37" s="50">
        <v>5</v>
      </c>
      <c r="E37" s="50">
        <v>426</v>
      </c>
      <c r="F37" s="50">
        <v>372</v>
      </c>
      <c r="G37" s="50" t="s">
        <v>38</v>
      </c>
      <c r="H37" s="51" t="s">
        <v>1578</v>
      </c>
      <c r="I37" s="52"/>
    </row>
    <row r="38" spans="1:9" x14ac:dyDescent="0.35">
      <c r="A38" s="48">
        <v>331</v>
      </c>
      <c r="B38" s="53" t="s">
        <v>387</v>
      </c>
      <c r="C38" s="49" t="s">
        <v>1574</v>
      </c>
      <c r="D38" s="50">
        <v>1</v>
      </c>
      <c r="E38" s="50">
        <v>280</v>
      </c>
      <c r="F38" s="50">
        <v>246</v>
      </c>
      <c r="G38" s="50" t="s">
        <v>18</v>
      </c>
      <c r="H38" s="51" t="s">
        <v>1578</v>
      </c>
      <c r="I38" s="52"/>
    </row>
    <row r="39" spans="1:9" x14ac:dyDescent="0.35">
      <c r="A39" s="47">
        <v>143</v>
      </c>
      <c r="B39" s="53" t="s">
        <v>199</v>
      </c>
      <c r="C39" s="49" t="s">
        <v>1570</v>
      </c>
      <c r="D39" s="50" t="s">
        <v>200</v>
      </c>
      <c r="E39" s="50">
        <v>234</v>
      </c>
      <c r="F39" s="50">
        <v>240</v>
      </c>
      <c r="G39" s="50" t="s">
        <v>38</v>
      </c>
      <c r="H39" s="51">
        <v>34</v>
      </c>
      <c r="I39" s="52"/>
    </row>
    <row r="40" spans="1:9" x14ac:dyDescent="0.35">
      <c r="A40" s="47">
        <v>732</v>
      </c>
      <c r="B40" s="53" t="s">
        <v>826</v>
      </c>
      <c r="C40" s="49" t="s">
        <v>1574</v>
      </c>
      <c r="D40" s="50">
        <v>3</v>
      </c>
      <c r="E40" s="50">
        <v>278</v>
      </c>
      <c r="F40" s="50">
        <v>181</v>
      </c>
      <c r="G40" s="50" t="s">
        <v>38</v>
      </c>
      <c r="H40" s="51" t="s">
        <v>1575</v>
      </c>
      <c r="I40" s="52"/>
    </row>
    <row r="41" spans="1:9" x14ac:dyDescent="0.35">
      <c r="A41" s="48">
        <v>364</v>
      </c>
      <c r="B41" s="53" t="s">
        <v>416</v>
      </c>
      <c r="C41" s="49" t="s">
        <v>1574</v>
      </c>
      <c r="D41" s="50">
        <v>4</v>
      </c>
      <c r="E41" s="50">
        <v>380</v>
      </c>
      <c r="F41" s="50">
        <v>339</v>
      </c>
      <c r="G41" s="50" t="s">
        <v>38</v>
      </c>
      <c r="H41" s="51" t="s">
        <v>1578</v>
      </c>
      <c r="I41" s="52"/>
    </row>
    <row r="42" spans="1:9" x14ac:dyDescent="0.35">
      <c r="A42" s="47">
        <v>315</v>
      </c>
      <c r="B42" s="53" t="s">
        <v>364</v>
      </c>
      <c r="C42" s="49" t="s">
        <v>1574</v>
      </c>
      <c r="D42" s="48">
        <v>11</v>
      </c>
      <c r="E42" s="60" t="s">
        <v>1589</v>
      </c>
      <c r="F42" s="60" t="s">
        <v>1590</v>
      </c>
      <c r="G42" s="60" t="s">
        <v>38</v>
      </c>
      <c r="H42" s="51" t="s">
        <v>1575</v>
      </c>
      <c r="I42" s="52"/>
    </row>
    <row r="43" spans="1:9" x14ac:dyDescent="0.35">
      <c r="A43" s="48">
        <v>216</v>
      </c>
      <c r="B43" s="53" t="s">
        <v>254</v>
      </c>
      <c r="C43" s="49" t="s">
        <v>1567</v>
      </c>
      <c r="D43" s="50">
        <v>1</v>
      </c>
      <c r="E43" s="50">
        <v>512</v>
      </c>
      <c r="F43" s="50">
        <v>457</v>
      </c>
      <c r="G43" s="50" t="s">
        <v>18</v>
      </c>
      <c r="H43" s="51">
        <v>45</v>
      </c>
      <c r="I43" s="52"/>
    </row>
    <row r="44" spans="1:9" x14ac:dyDescent="0.35">
      <c r="A44" s="48">
        <v>433</v>
      </c>
      <c r="B44" s="53" t="s">
        <v>563</v>
      </c>
      <c r="C44" s="49" t="s">
        <v>1570</v>
      </c>
      <c r="D44" s="48">
        <v>7</v>
      </c>
      <c r="E44" s="48">
        <v>235</v>
      </c>
      <c r="F44" s="48">
        <v>225</v>
      </c>
      <c r="G44" s="48" t="s">
        <v>38</v>
      </c>
      <c r="H44" s="51">
        <v>95</v>
      </c>
      <c r="I44" s="52"/>
    </row>
    <row r="45" spans="1:9" x14ac:dyDescent="0.35">
      <c r="A45" s="63">
        <v>429</v>
      </c>
      <c r="B45" s="55" t="s">
        <v>552</v>
      </c>
      <c r="C45" s="49" t="s">
        <v>1574</v>
      </c>
      <c r="D45" s="50">
        <v>22</v>
      </c>
      <c r="E45" s="50">
        <v>196</v>
      </c>
      <c r="F45" s="50">
        <v>170</v>
      </c>
      <c r="G45" s="50" t="s">
        <v>38</v>
      </c>
      <c r="H45" s="51" t="s">
        <v>1575</v>
      </c>
      <c r="I45" s="52"/>
    </row>
    <row r="46" spans="1:9" x14ac:dyDescent="0.35">
      <c r="A46" s="63">
        <v>429</v>
      </c>
      <c r="B46" s="55" t="s">
        <v>552</v>
      </c>
      <c r="C46" s="49" t="s">
        <v>1573</v>
      </c>
      <c r="D46" s="50">
        <v>24</v>
      </c>
      <c r="E46" s="50">
        <v>204</v>
      </c>
      <c r="F46" s="50">
        <v>178</v>
      </c>
      <c r="G46" s="50" t="s">
        <v>38</v>
      </c>
      <c r="H46" s="51">
        <v>70</v>
      </c>
      <c r="I46" s="52"/>
    </row>
    <row r="47" spans="1:9" x14ac:dyDescent="0.35">
      <c r="A47" s="63">
        <v>429</v>
      </c>
      <c r="B47" s="55" t="s">
        <v>552</v>
      </c>
      <c r="C47" s="49" t="s">
        <v>1574</v>
      </c>
      <c r="D47" s="50">
        <v>25</v>
      </c>
      <c r="E47" s="50">
        <v>230</v>
      </c>
      <c r="F47" s="50">
        <v>203</v>
      </c>
      <c r="G47" s="50" t="s">
        <v>18</v>
      </c>
      <c r="H47" s="51" t="s">
        <v>1575</v>
      </c>
      <c r="I47" s="52"/>
    </row>
    <row r="48" spans="1:9" ht="24" x14ac:dyDescent="0.35">
      <c r="A48" s="48">
        <v>732</v>
      </c>
      <c r="B48" s="53" t="s">
        <v>821</v>
      </c>
      <c r="C48" s="49" t="s">
        <v>1567</v>
      </c>
      <c r="D48" s="50">
        <v>14</v>
      </c>
      <c r="E48" s="50">
        <v>218</v>
      </c>
      <c r="F48" s="50">
        <v>195</v>
      </c>
      <c r="G48" s="50" t="s">
        <v>38</v>
      </c>
      <c r="H48" s="51">
        <v>160</v>
      </c>
      <c r="I48" s="52" t="s">
        <v>1591</v>
      </c>
    </row>
    <row r="49" spans="1:9" x14ac:dyDescent="0.35">
      <c r="A49" s="48">
        <v>814</v>
      </c>
      <c r="B49" s="54" t="s">
        <v>851</v>
      </c>
      <c r="C49" s="49" t="s">
        <v>1574</v>
      </c>
      <c r="D49" s="50">
        <v>14</v>
      </c>
      <c r="E49" s="50">
        <v>310</v>
      </c>
      <c r="F49" s="50">
        <v>294</v>
      </c>
      <c r="G49" s="50" t="s">
        <v>38</v>
      </c>
      <c r="H49" s="51" t="s">
        <v>1575</v>
      </c>
      <c r="I49" s="52"/>
    </row>
    <row r="50" spans="1:9" x14ac:dyDescent="0.35">
      <c r="A50" s="47">
        <v>138</v>
      </c>
      <c r="B50" s="53" t="s">
        <v>192</v>
      </c>
      <c r="C50" s="49" t="s">
        <v>1567</v>
      </c>
      <c r="D50" s="50">
        <v>10</v>
      </c>
      <c r="E50" s="50">
        <v>313</v>
      </c>
      <c r="F50" s="50">
        <v>272</v>
      </c>
      <c r="G50" s="50" t="s">
        <v>38</v>
      </c>
      <c r="H50" s="51">
        <v>100</v>
      </c>
      <c r="I50" s="52"/>
    </row>
    <row r="51" spans="1:9" x14ac:dyDescent="0.35">
      <c r="A51" s="48">
        <v>961</v>
      </c>
      <c r="B51" s="53" t="s">
        <v>1001</v>
      </c>
      <c r="C51" s="49" t="s">
        <v>1574</v>
      </c>
      <c r="D51" s="50">
        <v>22</v>
      </c>
      <c r="E51" s="50">
        <v>199</v>
      </c>
      <c r="F51" s="50">
        <v>199</v>
      </c>
      <c r="G51" s="50" t="s">
        <v>38</v>
      </c>
      <c r="H51" s="51" t="s">
        <v>1575</v>
      </c>
      <c r="I51" s="52"/>
    </row>
    <row r="52" spans="1:9" x14ac:dyDescent="0.35">
      <c r="A52" s="48">
        <v>637</v>
      </c>
      <c r="B52" s="60" t="s">
        <v>746</v>
      </c>
      <c r="C52" s="49" t="s">
        <v>1574</v>
      </c>
      <c r="D52" s="50">
        <v>6</v>
      </c>
      <c r="E52" s="50">
        <v>176</v>
      </c>
      <c r="F52" s="50">
        <v>155</v>
      </c>
      <c r="G52" s="50" t="s">
        <v>18</v>
      </c>
      <c r="H52" s="51" t="s">
        <v>1575</v>
      </c>
      <c r="I52" s="52"/>
    </row>
    <row r="53" spans="1:9" x14ac:dyDescent="0.35">
      <c r="A53" s="48">
        <v>637</v>
      </c>
      <c r="B53" s="60" t="s">
        <v>746</v>
      </c>
      <c r="C53" s="49" t="s">
        <v>1574</v>
      </c>
      <c r="D53" s="50">
        <v>6</v>
      </c>
      <c r="E53" s="50">
        <v>389</v>
      </c>
      <c r="F53" s="50">
        <v>345</v>
      </c>
      <c r="G53" s="50" t="s">
        <v>18</v>
      </c>
      <c r="H53" s="51" t="s">
        <v>1575</v>
      </c>
      <c r="I53" s="52"/>
    </row>
    <row r="54" spans="1:9" x14ac:dyDescent="0.35">
      <c r="A54" s="48">
        <v>637</v>
      </c>
      <c r="B54" s="60" t="s">
        <v>746</v>
      </c>
      <c r="C54" s="49" t="s">
        <v>1574</v>
      </c>
      <c r="D54" s="50">
        <v>7</v>
      </c>
      <c r="E54" s="50">
        <v>538</v>
      </c>
      <c r="F54" s="50">
        <v>495</v>
      </c>
      <c r="G54" s="50" t="s">
        <v>38</v>
      </c>
      <c r="H54" s="51" t="s">
        <v>1575</v>
      </c>
      <c r="I54" s="52"/>
    </row>
    <row r="55" spans="1:9" x14ac:dyDescent="0.35">
      <c r="A55" s="48">
        <v>637</v>
      </c>
      <c r="B55" s="60" t="s">
        <v>746</v>
      </c>
      <c r="C55" s="49" t="s">
        <v>1574</v>
      </c>
      <c r="D55" s="50">
        <v>9</v>
      </c>
      <c r="E55" s="50">
        <v>514</v>
      </c>
      <c r="F55" s="50">
        <v>471</v>
      </c>
      <c r="G55" s="50" t="s">
        <v>18</v>
      </c>
      <c r="H55" s="51" t="s">
        <v>1575</v>
      </c>
      <c r="I55" s="52"/>
    </row>
    <row r="56" spans="1:9" x14ac:dyDescent="0.35">
      <c r="A56" s="48">
        <v>434</v>
      </c>
      <c r="B56" s="60" t="s">
        <v>568</v>
      </c>
      <c r="C56" s="49" t="s">
        <v>1574</v>
      </c>
      <c r="D56" s="50">
        <v>6</v>
      </c>
      <c r="E56" s="50">
        <v>745</v>
      </c>
      <c r="F56" s="50">
        <v>671</v>
      </c>
      <c r="G56" s="50" t="s">
        <v>38</v>
      </c>
      <c r="H56" s="51" t="s">
        <v>1575</v>
      </c>
      <c r="I56" s="52"/>
    </row>
    <row r="57" spans="1:9" x14ac:dyDescent="0.35">
      <c r="A57" s="64"/>
      <c r="B57" s="64"/>
      <c r="C57" s="64"/>
      <c r="D57" s="64"/>
      <c r="E57" s="64"/>
      <c r="F57" s="64"/>
      <c r="G57" s="64"/>
      <c r="H57" s="64"/>
      <c r="I57" s="64"/>
    </row>
    <row r="58" spans="1:9" x14ac:dyDescent="0.35">
      <c r="A58" s="64"/>
      <c r="B58" s="64"/>
      <c r="C58" s="64"/>
      <c r="D58" s="64"/>
      <c r="E58" s="64"/>
      <c r="F58" s="64"/>
      <c r="G58" s="64"/>
      <c r="H58" s="64"/>
      <c r="I58" s="64"/>
    </row>
    <row r="59" spans="1:9" x14ac:dyDescent="0.35">
      <c r="A59" s="64"/>
      <c r="B59" s="64"/>
      <c r="C59" s="64"/>
      <c r="D59" s="64"/>
      <c r="E59" s="64"/>
      <c r="F59" s="64"/>
      <c r="G59" s="64"/>
      <c r="H59" s="64"/>
      <c r="I59" s="64"/>
    </row>
    <row r="60" spans="1:9" x14ac:dyDescent="0.35">
      <c r="A60" s="64"/>
      <c r="B60" s="64"/>
      <c r="C60" s="64"/>
      <c r="D60" s="64"/>
      <c r="E60" s="64"/>
      <c r="F60" s="64"/>
      <c r="G60" s="64"/>
      <c r="H60" s="64"/>
      <c r="I60" s="64"/>
    </row>
    <row r="61" spans="1:9" x14ac:dyDescent="0.35">
      <c r="A61" s="64"/>
      <c r="B61" s="64"/>
      <c r="C61" s="64"/>
      <c r="D61" s="64"/>
      <c r="E61" s="64"/>
      <c r="F61" s="64"/>
      <c r="G61" s="64"/>
      <c r="H61" s="64"/>
      <c r="I61" s="64"/>
    </row>
    <row r="62" spans="1:9" x14ac:dyDescent="0.35">
      <c r="A62" s="64"/>
      <c r="B62" s="64"/>
      <c r="C62" s="64"/>
      <c r="D62" s="64"/>
      <c r="E62" s="64"/>
      <c r="F62" s="64"/>
      <c r="G62" s="64"/>
      <c r="H62" s="64"/>
      <c r="I62" s="64"/>
    </row>
    <row r="63" spans="1:9" x14ac:dyDescent="0.35">
      <c r="A63" s="64"/>
      <c r="B63" s="64"/>
      <c r="C63" s="64"/>
      <c r="D63" s="64"/>
      <c r="E63" s="64"/>
      <c r="F63" s="64"/>
      <c r="G63" s="64"/>
      <c r="H63" s="64"/>
      <c r="I63" s="64"/>
    </row>
    <row r="64" spans="1:9" x14ac:dyDescent="0.35">
      <c r="A64" s="64"/>
      <c r="B64" s="64"/>
      <c r="C64" s="64"/>
      <c r="D64" s="64"/>
      <c r="E64" s="64"/>
      <c r="F64" s="64"/>
      <c r="G64" s="64"/>
      <c r="H64" s="64"/>
      <c r="I64" s="64"/>
    </row>
    <row r="65" spans="1:9" x14ac:dyDescent="0.35">
      <c r="A65" s="64"/>
      <c r="B65" s="64"/>
      <c r="C65" s="64"/>
      <c r="D65" s="64"/>
      <c r="E65" s="64"/>
      <c r="F65" s="64"/>
      <c r="G65" s="64"/>
      <c r="H65" s="64"/>
      <c r="I65" s="64"/>
    </row>
    <row r="66" spans="1:9" x14ac:dyDescent="0.35">
      <c r="A66" s="64"/>
      <c r="B66" s="64"/>
      <c r="C66" s="64"/>
      <c r="D66" s="64"/>
      <c r="E66" s="64"/>
      <c r="F66" s="64"/>
      <c r="G66" s="64"/>
      <c r="H66" s="64"/>
      <c r="I66" s="64"/>
    </row>
    <row r="67" spans="1:9" x14ac:dyDescent="0.35">
      <c r="A67" s="64"/>
      <c r="B67" s="64"/>
      <c r="C67" s="64"/>
      <c r="D67" s="64"/>
      <c r="E67" s="64"/>
      <c r="F67" s="64"/>
      <c r="G67" s="64"/>
      <c r="H67" s="64"/>
      <c r="I67" s="64"/>
    </row>
    <row r="68" spans="1:9" x14ac:dyDescent="0.35">
      <c r="A68" s="64"/>
      <c r="B68" s="64"/>
      <c r="C68" s="64"/>
      <c r="D68" s="64"/>
      <c r="E68" s="64"/>
      <c r="F68" s="64"/>
      <c r="G68" s="64"/>
      <c r="H68" s="64"/>
      <c r="I68" s="64"/>
    </row>
    <row r="69" spans="1:9" x14ac:dyDescent="0.35">
      <c r="A69" s="64"/>
      <c r="B69" s="64"/>
      <c r="C69" s="64"/>
      <c r="D69" s="64"/>
      <c r="E69" s="64"/>
      <c r="F69" s="64"/>
      <c r="G69" s="64"/>
      <c r="H69" s="64"/>
      <c r="I69" s="64"/>
    </row>
    <row r="70" spans="1:9" x14ac:dyDescent="0.35">
      <c r="A70" s="64"/>
      <c r="B70" s="64"/>
      <c r="C70" s="64"/>
      <c r="D70" s="64"/>
      <c r="E70" s="64"/>
      <c r="F70" s="64"/>
      <c r="G70" s="64"/>
      <c r="H70" s="64"/>
      <c r="I70" s="64"/>
    </row>
    <row r="71" spans="1:9" x14ac:dyDescent="0.35">
      <c r="A71" s="64"/>
      <c r="B71" s="64"/>
      <c r="C71" s="64"/>
      <c r="D71" s="64"/>
      <c r="E71" s="64"/>
      <c r="F71" s="64"/>
      <c r="G71" s="64"/>
      <c r="H71" s="64"/>
      <c r="I71" s="64"/>
    </row>
    <row r="72" spans="1:9" x14ac:dyDescent="0.35">
      <c r="A72" s="64"/>
      <c r="B72" s="64"/>
      <c r="C72" s="64"/>
      <c r="D72" s="64"/>
      <c r="E72" s="64"/>
      <c r="F72" s="64"/>
      <c r="G72" s="64"/>
      <c r="H72" s="64"/>
      <c r="I72" s="64"/>
    </row>
    <row r="73" spans="1:9" x14ac:dyDescent="0.35">
      <c r="A73" s="64"/>
      <c r="B73" s="64"/>
      <c r="C73" s="64"/>
      <c r="D73" s="64"/>
      <c r="E73" s="64"/>
      <c r="F73" s="64"/>
      <c r="G73" s="64"/>
      <c r="H73" s="64"/>
      <c r="I73" s="64"/>
    </row>
    <row r="74" spans="1:9" x14ac:dyDescent="0.35">
      <c r="A74" s="64"/>
      <c r="B74" s="64"/>
      <c r="C74" s="64"/>
      <c r="D74" s="64"/>
      <c r="E74" s="64"/>
      <c r="F74" s="64"/>
      <c r="G74" s="64"/>
      <c r="H74" s="64"/>
      <c r="I74" s="64"/>
    </row>
    <row r="75" spans="1:9" x14ac:dyDescent="0.35">
      <c r="A75" s="64"/>
      <c r="B75" s="64"/>
      <c r="C75" s="64"/>
      <c r="D75" s="64"/>
      <c r="E75" s="64"/>
      <c r="F75" s="64"/>
      <c r="G75" s="64"/>
      <c r="H75" s="64"/>
      <c r="I75" s="64"/>
    </row>
    <row r="76" spans="1:9" x14ac:dyDescent="0.35">
      <c r="A76" s="64"/>
      <c r="B76" s="64"/>
      <c r="C76" s="64"/>
      <c r="D76" s="64"/>
      <c r="E76" s="64"/>
      <c r="F76" s="64"/>
      <c r="G76" s="64"/>
      <c r="H76" s="64"/>
      <c r="I76" s="64"/>
    </row>
    <row r="77" spans="1:9" x14ac:dyDescent="0.35">
      <c r="A77" s="64"/>
      <c r="B77" s="64"/>
      <c r="C77" s="64"/>
      <c r="D77" s="64"/>
      <c r="E77" s="64"/>
      <c r="F77" s="64"/>
      <c r="G77" s="64"/>
      <c r="H77" s="64"/>
      <c r="I77" s="64"/>
    </row>
    <row r="78" spans="1:9" x14ac:dyDescent="0.35">
      <c r="A78" s="64"/>
      <c r="B78" s="64"/>
      <c r="C78" s="64"/>
      <c r="D78" s="64"/>
      <c r="E78" s="64"/>
      <c r="F78" s="64"/>
      <c r="G78" s="64"/>
      <c r="H78" s="64"/>
      <c r="I78" s="64"/>
    </row>
    <row r="79" spans="1:9" x14ac:dyDescent="0.35">
      <c r="A79" s="64"/>
      <c r="B79" s="64"/>
      <c r="C79" s="64"/>
      <c r="D79" s="64"/>
      <c r="E79" s="64"/>
      <c r="F79" s="64"/>
      <c r="G79" s="64"/>
      <c r="H79" s="64"/>
      <c r="I79" s="64"/>
    </row>
    <row r="80" spans="1:9" x14ac:dyDescent="0.35">
      <c r="A80" s="64"/>
      <c r="B80" s="64"/>
      <c r="C80" s="64"/>
      <c r="D80" s="64"/>
      <c r="E80" s="64"/>
      <c r="F80" s="64"/>
      <c r="G80" s="64"/>
      <c r="H80" s="64"/>
      <c r="I80" s="64"/>
    </row>
    <row r="81" spans="1:9" x14ac:dyDescent="0.35">
      <c r="A81" s="64"/>
      <c r="B81" s="64"/>
      <c r="C81" s="64"/>
      <c r="D81" s="64"/>
      <c r="E81" s="64"/>
      <c r="F81" s="64"/>
      <c r="G81" s="64"/>
      <c r="H81" s="64"/>
      <c r="I81" s="64"/>
    </row>
    <row r="82" spans="1:9" x14ac:dyDescent="0.35">
      <c r="A82" s="64"/>
      <c r="B82" s="64"/>
      <c r="C82" s="64"/>
      <c r="D82" s="64"/>
      <c r="E82" s="64"/>
      <c r="F82" s="64"/>
      <c r="G82" s="64"/>
      <c r="H82" s="64"/>
      <c r="I82" s="64"/>
    </row>
    <row r="83" spans="1:9" x14ac:dyDescent="0.35">
      <c r="A83" s="64"/>
      <c r="B83" s="64"/>
      <c r="C83" s="64"/>
      <c r="D83" s="64"/>
      <c r="E83" s="64"/>
      <c r="F83" s="64"/>
      <c r="G83" s="64"/>
      <c r="H83" s="64"/>
      <c r="I83" s="64"/>
    </row>
    <row r="84" spans="1:9" x14ac:dyDescent="0.35">
      <c r="A84" s="64"/>
      <c r="B84" s="64"/>
      <c r="C84" s="64"/>
      <c r="D84" s="64"/>
      <c r="E84" s="64"/>
      <c r="F84" s="64"/>
      <c r="G84" s="64"/>
      <c r="H84" s="64"/>
      <c r="I84" s="64"/>
    </row>
    <row r="85" spans="1:9" x14ac:dyDescent="0.35">
      <c r="A85" s="64"/>
      <c r="B85" s="64"/>
      <c r="C85" s="64"/>
      <c r="D85" s="64"/>
      <c r="E85" s="64"/>
      <c r="F85" s="64"/>
      <c r="G85" s="64"/>
      <c r="H85" s="64"/>
      <c r="I85" s="64"/>
    </row>
    <row r="86" spans="1:9" x14ac:dyDescent="0.35">
      <c r="A86" s="64"/>
      <c r="B86" s="64"/>
      <c r="C86" s="64"/>
      <c r="D86" s="64"/>
      <c r="E86" s="64"/>
      <c r="F86" s="64"/>
      <c r="G86" s="64"/>
      <c r="H86" s="64"/>
      <c r="I86" s="64"/>
    </row>
    <row r="87" spans="1:9" x14ac:dyDescent="0.35">
      <c r="A87" s="64"/>
      <c r="B87" s="64"/>
      <c r="C87" s="64"/>
      <c r="D87" s="64"/>
      <c r="E87" s="64"/>
      <c r="F87" s="64"/>
      <c r="G87" s="64"/>
      <c r="H87" s="64"/>
      <c r="I87" s="64"/>
    </row>
    <row r="88" spans="1:9" x14ac:dyDescent="0.35">
      <c r="A88" s="64"/>
      <c r="B88" s="64"/>
      <c r="C88" s="64"/>
      <c r="D88" s="64"/>
      <c r="E88" s="64"/>
      <c r="F88" s="64"/>
      <c r="G88" s="64"/>
      <c r="H88" s="64"/>
      <c r="I88" s="64"/>
    </row>
    <row r="89" spans="1:9" x14ac:dyDescent="0.35">
      <c r="A89" s="64"/>
      <c r="B89" s="64"/>
      <c r="C89" s="64"/>
      <c r="D89" s="64"/>
      <c r="E89" s="64"/>
      <c r="F89" s="64"/>
      <c r="G89" s="64"/>
      <c r="H89" s="64"/>
      <c r="I89" s="64"/>
    </row>
    <row r="90" spans="1:9" x14ac:dyDescent="0.35">
      <c r="A90" s="64"/>
      <c r="B90" s="64"/>
      <c r="C90" s="64"/>
      <c r="D90" s="64"/>
      <c r="E90" s="64"/>
      <c r="F90" s="64"/>
      <c r="G90" s="64"/>
      <c r="H90" s="64"/>
      <c r="I90" s="64"/>
    </row>
    <row r="91" spans="1:9" x14ac:dyDescent="0.35">
      <c r="A91" s="64"/>
      <c r="B91" s="64"/>
      <c r="C91" s="64"/>
      <c r="D91" s="64"/>
      <c r="E91" s="64"/>
      <c r="F91" s="64"/>
      <c r="G91" s="64"/>
      <c r="H91" s="64"/>
      <c r="I91" s="64"/>
    </row>
    <row r="92" spans="1:9" x14ac:dyDescent="0.35">
      <c r="A92" s="64"/>
      <c r="B92" s="64"/>
      <c r="C92" s="64"/>
      <c r="D92" s="64"/>
      <c r="E92" s="64"/>
      <c r="F92" s="64"/>
      <c r="G92" s="64"/>
      <c r="H92" s="64"/>
      <c r="I92" s="64"/>
    </row>
    <row r="93" spans="1:9" x14ac:dyDescent="0.35">
      <c r="A93" s="64"/>
      <c r="B93" s="64"/>
      <c r="C93" s="64"/>
      <c r="D93" s="64"/>
      <c r="E93" s="64"/>
      <c r="F93" s="64"/>
      <c r="G93" s="64"/>
      <c r="H93" s="64"/>
      <c r="I93" s="64"/>
    </row>
    <row r="94" spans="1:9" x14ac:dyDescent="0.35">
      <c r="A94" s="64"/>
      <c r="B94" s="64"/>
      <c r="C94" s="64"/>
      <c r="D94" s="64"/>
      <c r="E94" s="64"/>
      <c r="F94" s="64"/>
      <c r="G94" s="64"/>
      <c r="H94" s="64"/>
      <c r="I94" s="64"/>
    </row>
    <row r="95" spans="1:9" x14ac:dyDescent="0.35">
      <c r="A95" s="64"/>
      <c r="B95" s="64"/>
      <c r="C95" s="64"/>
      <c r="D95" s="64"/>
      <c r="E95" s="64"/>
      <c r="F95" s="64"/>
      <c r="G95" s="64"/>
      <c r="H95" s="64"/>
      <c r="I95" s="64"/>
    </row>
    <row r="96" spans="1:9" x14ac:dyDescent="0.35">
      <c r="A96" s="64"/>
      <c r="B96" s="64"/>
      <c r="C96" s="64"/>
      <c r="D96" s="64"/>
      <c r="E96" s="64"/>
      <c r="F96" s="64"/>
      <c r="G96" s="64"/>
      <c r="H96" s="64"/>
      <c r="I96" s="64"/>
    </row>
    <row r="97" spans="1:9" x14ac:dyDescent="0.35">
      <c r="A97" s="64"/>
      <c r="B97" s="64"/>
      <c r="C97" s="64"/>
      <c r="D97" s="64"/>
      <c r="E97" s="64"/>
      <c r="F97" s="64"/>
      <c r="G97" s="64"/>
      <c r="H97" s="64"/>
      <c r="I97" s="64"/>
    </row>
    <row r="98" spans="1:9" x14ac:dyDescent="0.35">
      <c r="A98" s="64"/>
      <c r="B98" s="64"/>
      <c r="C98" s="64"/>
      <c r="D98" s="64"/>
      <c r="E98" s="64"/>
      <c r="F98" s="64"/>
      <c r="G98" s="64"/>
      <c r="H98" s="64"/>
      <c r="I98" s="64"/>
    </row>
    <row r="99" spans="1:9" x14ac:dyDescent="0.35">
      <c r="A99" s="64"/>
      <c r="B99" s="64"/>
      <c r="C99" s="64"/>
      <c r="D99" s="64"/>
      <c r="E99" s="64"/>
      <c r="F99" s="64"/>
      <c r="G99" s="64"/>
      <c r="H99" s="64"/>
      <c r="I99" s="64"/>
    </row>
    <row r="100" spans="1:9" x14ac:dyDescent="0.35">
      <c r="A100" s="64"/>
      <c r="B100" s="64"/>
      <c r="C100" s="64"/>
      <c r="D100" s="64"/>
      <c r="E100" s="64"/>
      <c r="F100" s="64"/>
      <c r="G100" s="64"/>
      <c r="H100" s="64"/>
      <c r="I100" s="64"/>
    </row>
    <row r="101" spans="1:9" x14ac:dyDescent="0.35">
      <c r="A101" s="64"/>
      <c r="B101" s="64"/>
      <c r="C101" s="64"/>
      <c r="D101" s="64"/>
      <c r="E101" s="64"/>
      <c r="F101" s="64"/>
      <c r="G101" s="64"/>
      <c r="H101" s="64"/>
      <c r="I101" s="64"/>
    </row>
    <row r="102" spans="1:9" x14ac:dyDescent="0.35">
      <c r="A102" s="64"/>
      <c r="B102" s="64"/>
      <c r="C102" s="64"/>
      <c r="D102" s="64"/>
      <c r="E102" s="64"/>
      <c r="F102" s="64"/>
      <c r="G102" s="64"/>
      <c r="H102" s="64"/>
      <c r="I102" s="64"/>
    </row>
    <row r="103" spans="1:9" x14ac:dyDescent="0.35">
      <c r="A103" s="64"/>
      <c r="B103" s="64"/>
      <c r="C103" s="64"/>
      <c r="D103" s="64"/>
      <c r="E103" s="64"/>
      <c r="F103" s="64"/>
      <c r="G103" s="64"/>
      <c r="H103" s="64"/>
      <c r="I103" s="64"/>
    </row>
    <row r="104" spans="1:9" x14ac:dyDescent="0.35">
      <c r="A104" s="64"/>
      <c r="B104" s="64"/>
      <c r="C104" s="64"/>
      <c r="D104" s="64"/>
      <c r="E104" s="64"/>
      <c r="F104" s="64"/>
      <c r="G104" s="64"/>
      <c r="H104" s="64"/>
      <c r="I104" s="64"/>
    </row>
    <row r="105" spans="1:9" x14ac:dyDescent="0.35">
      <c r="A105" s="64"/>
      <c r="B105" s="64"/>
      <c r="C105" s="64"/>
      <c r="D105" s="64"/>
      <c r="E105" s="64"/>
      <c r="F105" s="64"/>
      <c r="G105" s="64"/>
      <c r="H105" s="64"/>
      <c r="I105" s="64"/>
    </row>
    <row r="106" spans="1:9" x14ac:dyDescent="0.35">
      <c r="A106" s="64"/>
      <c r="B106" s="64"/>
      <c r="C106" s="64"/>
      <c r="D106" s="64"/>
      <c r="E106" s="64"/>
      <c r="F106" s="64"/>
      <c r="G106" s="64"/>
      <c r="H106" s="64"/>
      <c r="I106" s="64"/>
    </row>
    <row r="107" spans="1:9" x14ac:dyDescent="0.35">
      <c r="A107" s="64"/>
      <c r="B107" s="64"/>
      <c r="C107" s="64"/>
      <c r="D107" s="64"/>
      <c r="E107" s="64"/>
      <c r="F107" s="64"/>
      <c r="G107" s="64"/>
      <c r="H107" s="64"/>
      <c r="I107" s="64"/>
    </row>
    <row r="108" spans="1:9" x14ac:dyDescent="0.35">
      <c r="A108" s="64"/>
      <c r="B108" s="64"/>
      <c r="C108" s="64"/>
      <c r="D108" s="64"/>
      <c r="E108" s="64"/>
      <c r="F108" s="64"/>
      <c r="G108" s="64"/>
      <c r="H108" s="64"/>
      <c r="I108" s="64"/>
    </row>
    <row r="109" spans="1:9" x14ac:dyDescent="0.35">
      <c r="A109" s="64"/>
      <c r="B109" s="64"/>
      <c r="C109" s="64"/>
      <c r="D109" s="64"/>
      <c r="E109" s="64"/>
      <c r="F109" s="64"/>
      <c r="G109" s="64"/>
      <c r="H109" s="64"/>
      <c r="I109" s="64"/>
    </row>
    <row r="110" spans="1:9" x14ac:dyDescent="0.35">
      <c r="A110" s="64"/>
      <c r="B110" s="64"/>
      <c r="C110" s="64"/>
      <c r="D110" s="64"/>
      <c r="E110" s="64"/>
      <c r="F110" s="64"/>
      <c r="G110" s="64"/>
      <c r="H110" s="64"/>
      <c r="I110" s="64"/>
    </row>
    <row r="111" spans="1:9" x14ac:dyDescent="0.35">
      <c r="A111" s="64"/>
      <c r="B111" s="64"/>
      <c r="C111" s="64"/>
      <c r="D111" s="64"/>
      <c r="E111" s="64"/>
      <c r="F111" s="64"/>
      <c r="G111" s="64"/>
      <c r="H111" s="64"/>
      <c r="I111" s="64"/>
    </row>
    <row r="112" spans="1:9" x14ac:dyDescent="0.35">
      <c r="A112" s="64"/>
      <c r="B112" s="64"/>
      <c r="C112" s="64"/>
      <c r="D112" s="64"/>
      <c r="E112" s="64"/>
      <c r="F112" s="64"/>
      <c r="G112" s="64"/>
      <c r="H112" s="64"/>
      <c r="I112" s="64"/>
    </row>
    <row r="113" spans="1:9" x14ac:dyDescent="0.35">
      <c r="A113" s="64"/>
      <c r="B113" s="64"/>
      <c r="C113" s="64"/>
      <c r="D113" s="64"/>
      <c r="E113" s="64"/>
      <c r="F113" s="64"/>
      <c r="G113" s="64"/>
      <c r="H113" s="64"/>
      <c r="I113" s="64"/>
    </row>
    <row r="114" spans="1:9" x14ac:dyDescent="0.35">
      <c r="A114" s="64"/>
      <c r="B114" s="64"/>
      <c r="C114" s="64"/>
      <c r="D114" s="64"/>
      <c r="E114" s="64"/>
      <c r="F114" s="64"/>
      <c r="G114" s="64"/>
      <c r="H114" s="64"/>
      <c r="I114" s="64"/>
    </row>
    <row r="115" spans="1:9" x14ac:dyDescent="0.35">
      <c r="A115" s="64"/>
      <c r="B115" s="64"/>
      <c r="C115" s="64"/>
      <c r="D115" s="64"/>
      <c r="E115" s="64"/>
      <c r="F115" s="64"/>
      <c r="G115" s="64"/>
      <c r="H115" s="64"/>
      <c r="I115" s="64"/>
    </row>
    <row r="116" spans="1:9" x14ac:dyDescent="0.35">
      <c r="A116" s="64"/>
      <c r="B116" s="64"/>
      <c r="C116" s="64"/>
      <c r="D116" s="64"/>
      <c r="E116" s="64"/>
      <c r="F116" s="64"/>
      <c r="G116" s="64"/>
      <c r="H116" s="64"/>
      <c r="I116" s="64"/>
    </row>
    <row r="117" spans="1:9" x14ac:dyDescent="0.35">
      <c r="A117" s="64"/>
      <c r="B117" s="64"/>
      <c r="C117" s="64"/>
      <c r="D117" s="64"/>
      <c r="E117" s="64"/>
      <c r="F117" s="64"/>
      <c r="G117" s="64"/>
      <c r="H117" s="64"/>
      <c r="I117" s="64"/>
    </row>
    <row r="118" spans="1:9" x14ac:dyDescent="0.35">
      <c r="A118" s="64"/>
      <c r="B118" s="64"/>
      <c r="C118" s="64"/>
      <c r="D118" s="64"/>
      <c r="E118" s="64"/>
      <c r="F118" s="64"/>
      <c r="G118" s="64"/>
      <c r="H118" s="64"/>
      <c r="I118" s="64"/>
    </row>
    <row r="119" spans="1:9" x14ac:dyDescent="0.35">
      <c r="A119" s="64"/>
      <c r="B119" s="64"/>
      <c r="C119" s="64"/>
      <c r="D119" s="64"/>
      <c r="E119" s="64"/>
      <c r="F119" s="64"/>
      <c r="G119" s="64"/>
      <c r="H119" s="64"/>
      <c r="I119" s="64"/>
    </row>
    <row r="120" spans="1:9" x14ac:dyDescent="0.35">
      <c r="A120" s="64"/>
      <c r="B120" s="64"/>
      <c r="C120" s="64"/>
      <c r="D120" s="64"/>
      <c r="E120" s="64"/>
      <c r="F120" s="64"/>
      <c r="G120" s="64"/>
      <c r="H120" s="64"/>
      <c r="I120" s="64"/>
    </row>
    <row r="121" spans="1:9" x14ac:dyDescent="0.35">
      <c r="A121" s="64"/>
      <c r="B121" s="64"/>
      <c r="C121" s="64"/>
      <c r="D121" s="64"/>
      <c r="E121" s="64"/>
      <c r="F121" s="64"/>
      <c r="G121" s="64"/>
      <c r="H121" s="64"/>
      <c r="I121" s="64"/>
    </row>
    <row r="122" spans="1:9" x14ac:dyDescent="0.35">
      <c r="A122" s="64"/>
      <c r="B122" s="64"/>
      <c r="C122" s="64"/>
      <c r="D122" s="64"/>
      <c r="E122" s="64"/>
      <c r="F122" s="64"/>
      <c r="G122" s="64"/>
      <c r="H122" s="64"/>
      <c r="I122" s="64"/>
    </row>
    <row r="123" spans="1:9" x14ac:dyDescent="0.35">
      <c r="A123" s="64"/>
      <c r="B123" s="64"/>
      <c r="C123" s="64"/>
      <c r="D123" s="64"/>
      <c r="E123" s="64"/>
      <c r="F123" s="64"/>
      <c r="G123" s="64"/>
      <c r="H123" s="64"/>
      <c r="I123" s="64"/>
    </row>
    <row r="124" spans="1:9" x14ac:dyDescent="0.35">
      <c r="A124" s="64"/>
      <c r="B124" s="64"/>
      <c r="C124" s="64"/>
      <c r="D124" s="64"/>
      <c r="E124" s="64"/>
      <c r="F124" s="64"/>
      <c r="G124" s="64"/>
      <c r="H124" s="64"/>
      <c r="I124" s="64"/>
    </row>
    <row r="125" spans="1:9" x14ac:dyDescent="0.35">
      <c r="A125" s="64"/>
      <c r="B125" s="64"/>
      <c r="C125" s="64"/>
      <c r="D125" s="64"/>
      <c r="E125" s="64"/>
      <c r="F125" s="64"/>
      <c r="G125" s="64"/>
      <c r="H125" s="64"/>
      <c r="I125" s="64"/>
    </row>
    <row r="126" spans="1:9" x14ac:dyDescent="0.35">
      <c r="A126" s="64"/>
      <c r="B126" s="64"/>
      <c r="C126" s="64"/>
      <c r="D126" s="64"/>
      <c r="E126" s="64"/>
      <c r="F126" s="64"/>
      <c r="G126" s="64"/>
      <c r="H126" s="64"/>
      <c r="I126" s="64"/>
    </row>
    <row r="127" spans="1:9" x14ac:dyDescent="0.35">
      <c r="A127" s="64"/>
      <c r="B127" s="64"/>
      <c r="C127" s="64"/>
      <c r="D127" s="64"/>
      <c r="E127" s="64"/>
      <c r="F127" s="64"/>
      <c r="G127" s="64"/>
      <c r="H127" s="64"/>
      <c r="I127" s="64"/>
    </row>
    <row r="128" spans="1:9" x14ac:dyDescent="0.35">
      <c r="A128" s="64"/>
      <c r="B128" s="64"/>
      <c r="C128" s="64"/>
      <c r="D128" s="64"/>
      <c r="E128" s="64"/>
      <c r="F128" s="64"/>
      <c r="G128" s="64"/>
      <c r="H128" s="64"/>
      <c r="I128" s="64"/>
    </row>
    <row r="129" spans="1:9" x14ac:dyDescent="0.35">
      <c r="A129" s="64"/>
      <c r="B129" s="64"/>
      <c r="C129" s="64"/>
      <c r="D129" s="64"/>
      <c r="E129" s="64"/>
      <c r="F129" s="64"/>
      <c r="G129" s="64"/>
      <c r="H129" s="64"/>
      <c r="I129" s="64"/>
    </row>
    <row r="130" spans="1:9" x14ac:dyDescent="0.35">
      <c r="A130" s="64"/>
      <c r="B130" s="64"/>
      <c r="C130" s="64"/>
      <c r="D130" s="64"/>
      <c r="E130" s="64"/>
      <c r="F130" s="64"/>
      <c r="G130" s="64"/>
      <c r="H130" s="64"/>
      <c r="I130" s="64"/>
    </row>
    <row r="131" spans="1:9" x14ac:dyDescent="0.35">
      <c r="A131" s="64"/>
      <c r="B131" s="64"/>
      <c r="C131" s="64"/>
      <c r="D131" s="64"/>
      <c r="E131" s="64"/>
      <c r="F131" s="64"/>
      <c r="G131" s="64"/>
      <c r="H131" s="64"/>
      <c r="I131" s="64"/>
    </row>
    <row r="132" spans="1:9" x14ac:dyDescent="0.35">
      <c r="A132" s="64"/>
      <c r="B132" s="64"/>
      <c r="C132" s="64"/>
      <c r="D132" s="64"/>
      <c r="E132" s="64"/>
      <c r="F132" s="64"/>
      <c r="G132" s="64"/>
      <c r="H132" s="64"/>
      <c r="I132" s="64"/>
    </row>
    <row r="133" spans="1:9" x14ac:dyDescent="0.35">
      <c r="A133" s="64"/>
      <c r="B133" s="64"/>
      <c r="C133" s="64"/>
      <c r="D133" s="64"/>
      <c r="E133" s="64"/>
      <c r="F133" s="64"/>
      <c r="G133" s="64"/>
      <c r="H133" s="64"/>
      <c r="I133" s="64"/>
    </row>
    <row r="134" spans="1:9" x14ac:dyDescent="0.35">
      <c r="A134" s="64"/>
      <c r="B134" s="64"/>
      <c r="C134" s="64"/>
      <c r="D134" s="64"/>
      <c r="E134" s="64"/>
      <c r="F134" s="64"/>
      <c r="G134" s="64"/>
      <c r="H134" s="64"/>
      <c r="I134" s="64"/>
    </row>
    <row r="135" spans="1:9" x14ac:dyDescent="0.35">
      <c r="A135" s="64"/>
      <c r="B135" s="64"/>
      <c r="C135" s="64"/>
      <c r="D135" s="64"/>
      <c r="E135" s="64"/>
      <c r="F135" s="64"/>
      <c r="G135" s="64"/>
      <c r="H135" s="64"/>
      <c r="I135" s="64"/>
    </row>
    <row r="136" spans="1:9" x14ac:dyDescent="0.35">
      <c r="A136" s="64"/>
      <c r="B136" s="64"/>
      <c r="C136" s="64"/>
      <c r="D136" s="64"/>
      <c r="E136" s="64"/>
      <c r="F136" s="64"/>
      <c r="G136" s="64"/>
      <c r="H136" s="64"/>
      <c r="I136" s="64"/>
    </row>
    <row r="137" spans="1:9" x14ac:dyDescent="0.35">
      <c r="A137" s="64"/>
      <c r="B137" s="64"/>
      <c r="C137" s="64"/>
      <c r="D137" s="64"/>
      <c r="E137" s="64"/>
      <c r="F137" s="64"/>
      <c r="G137" s="64"/>
      <c r="H137" s="64"/>
      <c r="I137" s="64"/>
    </row>
    <row r="138" spans="1:9" x14ac:dyDescent="0.35">
      <c r="A138" s="64"/>
      <c r="B138" s="64"/>
      <c r="C138" s="64"/>
      <c r="D138" s="64"/>
      <c r="E138" s="64"/>
      <c r="F138" s="64"/>
      <c r="G138" s="64"/>
      <c r="H138" s="64"/>
      <c r="I138" s="64"/>
    </row>
    <row r="139" spans="1:9" x14ac:dyDescent="0.35">
      <c r="A139" s="64"/>
      <c r="B139" s="64"/>
      <c r="C139" s="64"/>
      <c r="D139" s="64"/>
      <c r="E139" s="64"/>
      <c r="F139" s="64"/>
      <c r="G139" s="64"/>
      <c r="H139" s="64"/>
      <c r="I139" s="64"/>
    </row>
    <row r="140" spans="1:9" x14ac:dyDescent="0.35">
      <c r="A140" s="64"/>
      <c r="B140" s="64"/>
      <c r="C140" s="64"/>
      <c r="D140" s="64"/>
      <c r="E140" s="64"/>
      <c r="F140" s="64"/>
      <c r="G140" s="64"/>
      <c r="H140" s="64"/>
      <c r="I140" s="64"/>
    </row>
    <row r="141" spans="1:9" x14ac:dyDescent="0.35">
      <c r="A141" s="64"/>
      <c r="B141" s="64"/>
      <c r="C141" s="64"/>
      <c r="D141" s="64"/>
      <c r="E141" s="64"/>
      <c r="F141" s="64"/>
      <c r="G141" s="64"/>
      <c r="H141" s="64"/>
      <c r="I141" s="64"/>
    </row>
    <row r="142" spans="1:9" x14ac:dyDescent="0.35">
      <c r="A142" s="64"/>
      <c r="B142" s="64"/>
      <c r="C142" s="64"/>
      <c r="D142" s="64"/>
      <c r="E142" s="64"/>
      <c r="F142" s="64"/>
      <c r="G142" s="64"/>
      <c r="H142" s="64"/>
      <c r="I142" s="64"/>
    </row>
    <row r="143" spans="1:9" x14ac:dyDescent="0.35">
      <c r="A143" s="64"/>
      <c r="B143" s="64"/>
      <c r="C143" s="64"/>
      <c r="D143" s="64"/>
      <c r="E143" s="64"/>
      <c r="F143" s="64"/>
      <c r="G143" s="64"/>
      <c r="H143" s="64"/>
      <c r="I143" s="64"/>
    </row>
    <row r="144" spans="1:9" x14ac:dyDescent="0.35">
      <c r="A144" s="64"/>
      <c r="B144" s="64"/>
      <c r="C144" s="64"/>
      <c r="D144" s="64"/>
      <c r="E144" s="64"/>
      <c r="F144" s="64"/>
      <c r="G144" s="64"/>
      <c r="H144" s="64"/>
      <c r="I144" s="64"/>
    </row>
    <row r="145" spans="1:9" x14ac:dyDescent="0.35">
      <c r="A145" s="64"/>
      <c r="B145" s="64"/>
      <c r="C145" s="64"/>
      <c r="D145" s="64"/>
      <c r="E145" s="64"/>
      <c r="F145" s="64"/>
      <c r="G145" s="64"/>
      <c r="H145" s="64"/>
      <c r="I145" s="64"/>
    </row>
    <row r="146" spans="1:9" x14ac:dyDescent="0.35">
      <c r="A146" s="64"/>
      <c r="B146" s="64"/>
      <c r="C146" s="64"/>
      <c r="D146" s="64"/>
      <c r="E146" s="64"/>
      <c r="F146" s="64"/>
      <c r="G146" s="64"/>
      <c r="H146" s="64"/>
      <c r="I146" s="64"/>
    </row>
    <row r="147" spans="1:9" x14ac:dyDescent="0.35">
      <c r="A147" s="64"/>
      <c r="B147" s="64"/>
      <c r="C147" s="64"/>
      <c r="D147" s="64"/>
      <c r="E147" s="64"/>
      <c r="F147" s="64"/>
      <c r="G147" s="64"/>
      <c r="H147" s="64"/>
      <c r="I147" s="64"/>
    </row>
    <row r="148" spans="1:9" x14ac:dyDescent="0.35">
      <c r="A148" s="64"/>
      <c r="B148" s="64"/>
      <c r="C148" s="64"/>
      <c r="D148" s="64"/>
      <c r="E148" s="64"/>
      <c r="F148" s="64"/>
      <c r="G148" s="64"/>
      <c r="H148" s="64"/>
      <c r="I148" s="64"/>
    </row>
    <row r="149" spans="1:9" x14ac:dyDescent="0.35">
      <c r="A149" s="64"/>
      <c r="B149" s="64"/>
      <c r="C149" s="64"/>
      <c r="D149" s="64"/>
      <c r="E149" s="64"/>
      <c r="F149" s="64"/>
      <c r="G149" s="64"/>
      <c r="H149" s="64"/>
      <c r="I149" s="64"/>
    </row>
    <row r="150" spans="1:9" x14ac:dyDescent="0.35">
      <c r="A150" s="64"/>
      <c r="B150" s="64"/>
      <c r="C150" s="64"/>
      <c r="D150" s="64"/>
      <c r="E150" s="64"/>
      <c r="F150" s="64"/>
      <c r="G150" s="64"/>
      <c r="H150" s="64"/>
      <c r="I150" s="64"/>
    </row>
    <row r="151" spans="1:9" x14ac:dyDescent="0.35">
      <c r="A151" s="64"/>
      <c r="B151" s="64"/>
      <c r="C151" s="64"/>
      <c r="D151" s="64"/>
      <c r="E151" s="64"/>
      <c r="F151" s="64"/>
      <c r="G151" s="64"/>
      <c r="H151" s="64"/>
      <c r="I151" s="64"/>
    </row>
    <row r="152" spans="1:9" x14ac:dyDescent="0.35">
      <c r="A152" s="64"/>
      <c r="B152" s="64"/>
      <c r="C152" s="64"/>
      <c r="D152" s="64"/>
      <c r="E152" s="64"/>
      <c r="F152" s="64"/>
      <c r="G152" s="64"/>
      <c r="H152" s="64"/>
      <c r="I152" s="64"/>
    </row>
    <row r="153" spans="1:9" x14ac:dyDescent="0.35">
      <c r="A153" s="64"/>
      <c r="B153" s="64"/>
      <c r="C153" s="64"/>
      <c r="D153" s="64"/>
      <c r="E153" s="64"/>
      <c r="F153" s="64"/>
      <c r="G153" s="64"/>
      <c r="H153" s="64"/>
      <c r="I153" s="64"/>
    </row>
    <row r="154" spans="1:9" x14ac:dyDescent="0.35">
      <c r="A154" s="64"/>
      <c r="B154" s="64"/>
      <c r="C154" s="64"/>
      <c r="D154" s="64"/>
      <c r="E154" s="64"/>
      <c r="F154" s="64"/>
      <c r="G154" s="64"/>
      <c r="H154" s="64"/>
      <c r="I154" s="64"/>
    </row>
    <row r="155" spans="1:9" x14ac:dyDescent="0.35">
      <c r="A155" s="64"/>
      <c r="B155" s="64"/>
      <c r="C155" s="64"/>
      <c r="D155" s="64"/>
      <c r="E155" s="64"/>
      <c r="F155" s="64"/>
      <c r="G155" s="64"/>
      <c r="H155" s="64"/>
      <c r="I155" s="64"/>
    </row>
    <row r="156" spans="1:9" x14ac:dyDescent="0.35">
      <c r="A156" s="64"/>
      <c r="B156" s="64"/>
      <c r="C156" s="64"/>
      <c r="D156" s="64"/>
      <c r="E156" s="64"/>
      <c r="F156" s="64"/>
      <c r="G156" s="64"/>
      <c r="H156" s="64"/>
      <c r="I156" s="64"/>
    </row>
    <row r="157" spans="1:9" x14ac:dyDescent="0.35">
      <c r="A157" s="64"/>
      <c r="B157" s="64"/>
      <c r="C157" s="64"/>
      <c r="D157" s="64"/>
      <c r="E157" s="64"/>
      <c r="F157" s="64"/>
      <c r="G157" s="64"/>
      <c r="H157" s="64"/>
      <c r="I157" s="64"/>
    </row>
    <row r="158" spans="1:9" x14ac:dyDescent="0.35">
      <c r="A158" s="64"/>
      <c r="B158" s="64"/>
      <c r="C158" s="64"/>
      <c r="D158" s="64"/>
      <c r="E158" s="64"/>
      <c r="F158" s="64"/>
      <c r="G158" s="64"/>
      <c r="H158" s="64"/>
      <c r="I158" s="64"/>
    </row>
    <row r="159" spans="1:9" x14ac:dyDescent="0.35">
      <c r="A159" s="64"/>
      <c r="B159" s="64"/>
      <c r="C159" s="64"/>
      <c r="D159" s="64"/>
      <c r="E159" s="64"/>
      <c r="F159" s="64"/>
      <c r="G159" s="64"/>
      <c r="H159" s="64"/>
      <c r="I159" s="64"/>
    </row>
    <row r="160" spans="1:9" x14ac:dyDescent="0.35">
      <c r="A160" s="64"/>
      <c r="B160" s="64"/>
      <c r="C160" s="64"/>
      <c r="D160" s="64"/>
      <c r="E160" s="64"/>
      <c r="F160" s="64"/>
      <c r="G160" s="64"/>
      <c r="H160" s="64"/>
      <c r="I160" s="64"/>
    </row>
    <row r="161" spans="1:9" x14ac:dyDescent="0.35">
      <c r="A161" s="64"/>
      <c r="B161" s="64"/>
      <c r="C161" s="64"/>
      <c r="D161" s="64"/>
      <c r="E161" s="64"/>
      <c r="F161" s="64"/>
      <c r="G161" s="64"/>
      <c r="H161" s="64"/>
      <c r="I161" s="64"/>
    </row>
    <row r="162" spans="1:9" x14ac:dyDescent="0.35">
      <c r="A162" s="64"/>
      <c r="B162" s="64"/>
      <c r="C162" s="64"/>
      <c r="D162" s="64"/>
      <c r="E162" s="64"/>
      <c r="F162" s="64"/>
      <c r="G162" s="64"/>
      <c r="H162" s="64"/>
      <c r="I162" s="64"/>
    </row>
    <row r="163" spans="1:9" x14ac:dyDescent="0.35">
      <c r="A163" s="64"/>
      <c r="B163" s="64"/>
      <c r="C163" s="64"/>
      <c r="D163" s="64"/>
      <c r="E163" s="64"/>
      <c r="F163" s="64"/>
      <c r="G163" s="64"/>
      <c r="H163" s="64"/>
      <c r="I163" s="64"/>
    </row>
    <row r="164" spans="1:9" x14ac:dyDescent="0.35">
      <c r="A164" s="64"/>
      <c r="B164" s="64"/>
      <c r="C164" s="64"/>
      <c r="D164" s="64"/>
      <c r="E164" s="64"/>
      <c r="F164" s="64"/>
      <c r="G164" s="64"/>
      <c r="H164" s="64"/>
      <c r="I164" s="64"/>
    </row>
    <row r="165" spans="1:9" x14ac:dyDescent="0.35">
      <c r="A165" s="64"/>
      <c r="B165" s="64"/>
      <c r="C165" s="64"/>
      <c r="D165" s="64"/>
      <c r="E165" s="64"/>
      <c r="F165" s="64"/>
      <c r="G165" s="64"/>
      <c r="H165" s="64"/>
      <c r="I165" s="64"/>
    </row>
    <row r="166" spans="1:9" x14ac:dyDescent="0.35">
      <c r="A166" s="64"/>
      <c r="B166" s="64"/>
      <c r="C166" s="64"/>
      <c r="D166" s="64"/>
      <c r="E166" s="64"/>
      <c r="F166" s="64"/>
      <c r="G166" s="64"/>
      <c r="H166" s="64"/>
      <c r="I166" s="64"/>
    </row>
    <row r="167" spans="1:9" x14ac:dyDescent="0.35">
      <c r="A167" s="64"/>
      <c r="B167" s="64"/>
      <c r="C167" s="64"/>
      <c r="D167" s="64"/>
      <c r="E167" s="64"/>
      <c r="F167" s="64"/>
      <c r="G167" s="64"/>
      <c r="H167" s="64"/>
      <c r="I167" s="64"/>
    </row>
    <row r="168" spans="1:9" x14ac:dyDescent="0.35">
      <c r="A168" s="64"/>
      <c r="B168" s="64"/>
      <c r="C168" s="64"/>
      <c r="D168" s="64"/>
      <c r="E168" s="64"/>
      <c r="F168" s="64"/>
      <c r="G168" s="64"/>
      <c r="H168" s="64"/>
      <c r="I168" s="64"/>
    </row>
    <row r="169" spans="1:9" x14ac:dyDescent="0.35">
      <c r="A169" s="64"/>
      <c r="B169" s="64"/>
      <c r="C169" s="64"/>
      <c r="D169" s="64"/>
      <c r="E169" s="64"/>
      <c r="F169" s="64"/>
      <c r="G169" s="64"/>
      <c r="H169" s="64"/>
      <c r="I169" s="64"/>
    </row>
    <row r="170" spans="1:9" x14ac:dyDescent="0.35">
      <c r="A170" s="64"/>
      <c r="B170" s="64"/>
      <c r="C170" s="64"/>
      <c r="D170" s="64"/>
      <c r="E170" s="64"/>
      <c r="F170" s="64"/>
      <c r="G170" s="64"/>
      <c r="H170" s="64"/>
      <c r="I170" s="64"/>
    </row>
    <row r="171" spans="1:9" x14ac:dyDescent="0.35">
      <c r="A171" s="64"/>
      <c r="B171" s="64"/>
      <c r="C171" s="64"/>
      <c r="D171" s="64"/>
      <c r="E171" s="64"/>
      <c r="F171" s="64"/>
      <c r="G171" s="64"/>
      <c r="H171" s="64"/>
      <c r="I171" s="64"/>
    </row>
    <row r="172" spans="1:9" x14ac:dyDescent="0.35">
      <c r="A172" s="64"/>
      <c r="B172" s="64"/>
      <c r="C172" s="64"/>
      <c r="D172" s="64"/>
      <c r="E172" s="64"/>
      <c r="F172" s="64"/>
      <c r="G172" s="64"/>
      <c r="H172" s="64"/>
      <c r="I172" s="64"/>
    </row>
    <row r="173" spans="1:9" x14ac:dyDescent="0.35">
      <c r="A173" s="64"/>
      <c r="B173" s="64"/>
      <c r="C173" s="64"/>
      <c r="D173" s="64"/>
      <c r="E173" s="64"/>
      <c r="F173" s="64"/>
      <c r="G173" s="64"/>
      <c r="H173" s="64"/>
      <c r="I173" s="64"/>
    </row>
    <row r="174" spans="1:9" x14ac:dyDescent="0.35">
      <c r="A174" s="64"/>
      <c r="B174" s="64"/>
      <c r="C174" s="64"/>
      <c r="D174" s="64"/>
      <c r="E174" s="64"/>
      <c r="F174" s="64"/>
      <c r="G174" s="64"/>
      <c r="H174" s="64"/>
      <c r="I174" s="64"/>
    </row>
    <row r="175" spans="1:9" x14ac:dyDescent="0.35">
      <c r="A175" s="64"/>
      <c r="B175" s="64"/>
      <c r="C175" s="64"/>
      <c r="D175" s="64"/>
      <c r="E175" s="64"/>
      <c r="F175" s="64"/>
      <c r="G175" s="64"/>
      <c r="H175" s="64"/>
      <c r="I175" s="64"/>
    </row>
    <row r="176" spans="1:9" x14ac:dyDescent="0.35">
      <c r="A176" s="64"/>
      <c r="B176" s="64"/>
      <c r="C176" s="64"/>
      <c r="D176" s="64"/>
      <c r="E176" s="64"/>
      <c r="F176" s="64"/>
      <c r="G176" s="64"/>
      <c r="H176" s="64"/>
      <c r="I176" s="64"/>
    </row>
    <row r="177" spans="1:9" x14ac:dyDescent="0.35">
      <c r="A177" s="64"/>
      <c r="B177" s="64"/>
      <c r="C177" s="64"/>
      <c r="D177" s="64"/>
      <c r="E177" s="64"/>
      <c r="F177" s="64"/>
      <c r="G177" s="64"/>
      <c r="H177" s="64"/>
      <c r="I177" s="64"/>
    </row>
    <row r="178" spans="1:9" x14ac:dyDescent="0.35">
      <c r="A178" s="64"/>
      <c r="B178" s="64"/>
      <c r="C178" s="64"/>
      <c r="D178" s="64"/>
      <c r="E178" s="64"/>
      <c r="F178" s="64"/>
      <c r="G178" s="64"/>
      <c r="H178" s="64"/>
      <c r="I178" s="64"/>
    </row>
    <row r="179" spans="1:9" x14ac:dyDescent="0.35">
      <c r="A179" s="64"/>
      <c r="B179" s="64"/>
      <c r="C179" s="64"/>
      <c r="D179" s="64"/>
      <c r="E179" s="64"/>
      <c r="F179" s="64"/>
      <c r="G179" s="64"/>
      <c r="H179" s="64"/>
      <c r="I179" s="64"/>
    </row>
    <row r="180" spans="1:9" x14ac:dyDescent="0.35">
      <c r="A180" s="64"/>
      <c r="B180" s="64"/>
      <c r="C180" s="64"/>
      <c r="D180" s="64"/>
      <c r="E180" s="64"/>
      <c r="F180" s="64"/>
      <c r="G180" s="64"/>
      <c r="H180" s="64"/>
      <c r="I180" s="64"/>
    </row>
    <row r="181" spans="1:9" x14ac:dyDescent="0.35">
      <c r="A181" s="64"/>
      <c r="B181" s="64"/>
      <c r="C181" s="64"/>
      <c r="D181" s="64"/>
      <c r="E181" s="64"/>
      <c r="F181" s="64"/>
      <c r="G181" s="64"/>
      <c r="H181" s="64"/>
      <c r="I181" s="64"/>
    </row>
    <row r="182" spans="1:9" x14ac:dyDescent="0.35">
      <c r="A182" s="64"/>
      <c r="B182" s="64"/>
      <c r="C182" s="64"/>
      <c r="D182" s="64"/>
      <c r="E182" s="64"/>
      <c r="F182" s="64"/>
      <c r="G182" s="64"/>
      <c r="H182" s="64"/>
      <c r="I182" s="64"/>
    </row>
    <row r="183" spans="1:9" x14ac:dyDescent="0.35">
      <c r="A183" s="64"/>
      <c r="B183" s="64"/>
      <c r="C183" s="64"/>
      <c r="D183" s="64"/>
      <c r="E183" s="64"/>
      <c r="F183" s="64"/>
      <c r="G183" s="64"/>
      <c r="H183" s="64"/>
      <c r="I183" s="64"/>
    </row>
    <row r="184" spans="1:9" x14ac:dyDescent="0.35">
      <c r="A184" s="64"/>
      <c r="B184" s="64"/>
      <c r="C184" s="64"/>
      <c r="D184" s="64"/>
      <c r="E184" s="64"/>
      <c r="F184" s="64"/>
      <c r="G184" s="64"/>
      <c r="H184" s="64"/>
      <c r="I184" s="64"/>
    </row>
    <row r="185" spans="1:9" x14ac:dyDescent="0.35">
      <c r="A185" s="64"/>
      <c r="B185" s="64"/>
      <c r="C185" s="64"/>
      <c r="D185" s="64"/>
      <c r="E185" s="64"/>
      <c r="F185" s="64"/>
      <c r="G185" s="64"/>
      <c r="H185" s="64"/>
      <c r="I185" s="64"/>
    </row>
    <row r="186" spans="1:9" x14ac:dyDescent="0.35">
      <c r="A186" s="64"/>
      <c r="B186" s="64"/>
      <c r="C186" s="64"/>
      <c r="D186" s="64"/>
      <c r="E186" s="64"/>
      <c r="F186" s="64"/>
      <c r="G186" s="64"/>
      <c r="H186" s="64"/>
      <c r="I186" s="64"/>
    </row>
    <row r="187" spans="1:9" x14ac:dyDescent="0.35">
      <c r="A187" s="64"/>
      <c r="B187" s="64"/>
      <c r="C187" s="64"/>
      <c r="D187" s="64"/>
      <c r="E187" s="64"/>
      <c r="F187" s="64"/>
      <c r="G187" s="64"/>
      <c r="H187" s="64"/>
      <c r="I187" s="64"/>
    </row>
    <row r="188" spans="1:9" x14ac:dyDescent="0.35">
      <c r="A188" s="64"/>
      <c r="B188" s="64"/>
      <c r="C188" s="64"/>
      <c r="D188" s="64"/>
      <c r="E188" s="64"/>
      <c r="F188" s="64"/>
      <c r="G188" s="64"/>
      <c r="H188" s="64"/>
      <c r="I188" s="64"/>
    </row>
    <row r="189" spans="1:9" x14ac:dyDescent="0.35">
      <c r="A189" s="64"/>
      <c r="B189" s="64"/>
      <c r="C189" s="64"/>
      <c r="D189" s="64"/>
      <c r="E189" s="64"/>
      <c r="F189" s="64"/>
      <c r="G189" s="64"/>
      <c r="H189" s="64"/>
      <c r="I189" s="64"/>
    </row>
    <row r="190" spans="1:9" x14ac:dyDescent="0.35">
      <c r="A190" s="64"/>
      <c r="B190" s="64"/>
      <c r="C190" s="64"/>
      <c r="D190" s="64"/>
      <c r="E190" s="64"/>
      <c r="F190" s="64"/>
      <c r="G190" s="64"/>
      <c r="H190" s="64"/>
      <c r="I190" s="64"/>
    </row>
    <row r="191" spans="1:9" x14ac:dyDescent="0.35">
      <c r="A191" s="64"/>
      <c r="B191" s="64"/>
      <c r="C191" s="64"/>
      <c r="D191" s="64"/>
      <c r="E191" s="64"/>
      <c r="F191" s="64"/>
      <c r="G191" s="64"/>
      <c r="H191" s="64"/>
      <c r="I191" s="64"/>
    </row>
    <row r="192" spans="1:9" x14ac:dyDescent="0.35">
      <c r="A192" s="64"/>
      <c r="B192" s="64"/>
      <c r="C192" s="64"/>
      <c r="D192" s="64"/>
      <c r="E192" s="64"/>
      <c r="F192" s="64"/>
      <c r="G192" s="64"/>
      <c r="H192" s="64"/>
      <c r="I192" s="64"/>
    </row>
    <row r="193" spans="1:9" x14ac:dyDescent="0.35">
      <c r="A193" s="64"/>
      <c r="B193" s="64"/>
      <c r="C193" s="64"/>
      <c r="D193" s="64"/>
      <c r="E193" s="64"/>
      <c r="F193" s="64"/>
      <c r="G193" s="64"/>
      <c r="H193" s="64"/>
      <c r="I193" s="64"/>
    </row>
    <row r="194" spans="1:9" x14ac:dyDescent="0.35">
      <c r="A194" s="64"/>
      <c r="B194" s="64"/>
      <c r="C194" s="64"/>
      <c r="D194" s="64"/>
      <c r="E194" s="64"/>
      <c r="F194" s="64"/>
      <c r="G194" s="64"/>
      <c r="H194" s="64"/>
      <c r="I194" s="64"/>
    </row>
    <row r="195" spans="1:9" x14ac:dyDescent="0.35">
      <c r="A195" s="64"/>
      <c r="B195" s="64"/>
      <c r="C195" s="64"/>
      <c r="D195" s="64"/>
      <c r="E195" s="64"/>
      <c r="F195" s="64"/>
      <c r="G195" s="64"/>
      <c r="H195" s="64"/>
      <c r="I195" s="64"/>
    </row>
    <row r="196" spans="1:9" x14ac:dyDescent="0.35">
      <c r="A196" s="64"/>
      <c r="B196" s="64"/>
      <c r="C196" s="64"/>
      <c r="D196" s="64"/>
      <c r="E196" s="64"/>
      <c r="F196" s="64"/>
      <c r="G196" s="64"/>
      <c r="H196" s="64"/>
      <c r="I196" s="64"/>
    </row>
    <row r="197" spans="1:9" x14ac:dyDescent="0.35">
      <c r="A197" s="64"/>
      <c r="B197" s="64"/>
      <c r="C197" s="64"/>
      <c r="D197" s="64"/>
      <c r="E197" s="64"/>
      <c r="F197" s="64"/>
      <c r="G197" s="64"/>
      <c r="H197" s="64"/>
      <c r="I197" s="64"/>
    </row>
    <row r="198" spans="1:9" x14ac:dyDescent="0.35">
      <c r="A198" s="64"/>
      <c r="B198" s="64"/>
      <c r="C198" s="64"/>
      <c r="D198" s="64"/>
      <c r="E198" s="64"/>
      <c r="F198" s="64"/>
      <c r="G198" s="64"/>
      <c r="H198" s="64"/>
      <c r="I198" s="64"/>
    </row>
    <row r="199" spans="1:9" x14ac:dyDescent="0.35">
      <c r="A199" s="64"/>
      <c r="B199" s="64"/>
      <c r="C199" s="64"/>
      <c r="D199" s="64"/>
      <c r="E199" s="64"/>
      <c r="F199" s="64"/>
      <c r="G199" s="64"/>
      <c r="H199" s="64"/>
      <c r="I199" s="64"/>
    </row>
    <row r="200" spans="1:9" x14ac:dyDescent="0.35">
      <c r="A200" s="64"/>
      <c r="B200" s="64"/>
      <c r="C200" s="64"/>
      <c r="D200" s="64"/>
      <c r="E200" s="64"/>
      <c r="F200" s="64"/>
      <c r="G200" s="64"/>
      <c r="H200" s="64"/>
      <c r="I200" s="64"/>
    </row>
    <row r="201" spans="1:9" x14ac:dyDescent="0.35">
      <c r="A201" s="64"/>
      <c r="B201" s="64"/>
      <c r="C201" s="64"/>
      <c r="D201" s="64"/>
      <c r="E201" s="64"/>
      <c r="F201" s="64"/>
      <c r="G201" s="64"/>
      <c r="H201" s="64"/>
      <c r="I201" s="64"/>
    </row>
    <row r="202" spans="1:9" x14ac:dyDescent="0.35">
      <c r="A202" s="64"/>
      <c r="B202" s="64"/>
      <c r="C202" s="64"/>
      <c r="D202" s="64"/>
      <c r="E202" s="64"/>
      <c r="F202" s="64"/>
      <c r="G202" s="64"/>
      <c r="H202" s="64"/>
      <c r="I202" s="64"/>
    </row>
    <row r="203" spans="1:9" x14ac:dyDescent="0.35">
      <c r="A203" s="64"/>
      <c r="B203" s="64"/>
      <c r="C203" s="64"/>
      <c r="D203" s="64"/>
      <c r="E203" s="64"/>
      <c r="F203" s="64"/>
      <c r="G203" s="64"/>
      <c r="H203" s="64"/>
      <c r="I203" s="64"/>
    </row>
    <row r="204" spans="1:9" x14ac:dyDescent="0.35">
      <c r="A204" s="64"/>
      <c r="B204" s="64"/>
      <c r="C204" s="64"/>
      <c r="D204" s="64"/>
      <c r="E204" s="64"/>
      <c r="F204" s="64"/>
      <c r="G204" s="64"/>
      <c r="H204" s="64"/>
      <c r="I204" s="64"/>
    </row>
    <row r="205" spans="1:9" x14ac:dyDescent="0.35">
      <c r="A205" s="64"/>
      <c r="B205" s="64"/>
      <c r="C205" s="64"/>
      <c r="D205" s="64"/>
      <c r="E205" s="64"/>
      <c r="F205" s="64"/>
      <c r="G205" s="64"/>
      <c r="H205" s="64"/>
      <c r="I205" s="64"/>
    </row>
    <row r="206" spans="1:9" x14ac:dyDescent="0.35">
      <c r="A206" s="64"/>
      <c r="B206" s="64"/>
      <c r="C206" s="64"/>
      <c r="D206" s="64"/>
      <c r="E206" s="64"/>
      <c r="F206" s="64"/>
      <c r="G206" s="64"/>
      <c r="H206" s="64"/>
      <c r="I206" s="64"/>
    </row>
    <row r="207" spans="1:9" x14ac:dyDescent="0.35">
      <c r="A207" s="64"/>
      <c r="B207" s="64"/>
      <c r="C207" s="64"/>
      <c r="D207" s="64"/>
      <c r="E207" s="64"/>
      <c r="F207" s="64"/>
      <c r="G207" s="64"/>
      <c r="H207" s="64"/>
      <c r="I207" s="64"/>
    </row>
    <row r="208" spans="1:9" x14ac:dyDescent="0.35">
      <c r="A208" s="64"/>
      <c r="B208" s="64"/>
      <c r="C208" s="64"/>
      <c r="D208" s="64"/>
      <c r="E208" s="64"/>
      <c r="F208" s="64"/>
      <c r="G208" s="64"/>
      <c r="H208" s="64"/>
      <c r="I208" s="64"/>
    </row>
    <row r="209" spans="1:9" x14ac:dyDescent="0.35">
      <c r="A209" s="64"/>
      <c r="B209" s="64"/>
      <c r="C209" s="64"/>
      <c r="D209" s="64"/>
      <c r="E209" s="64"/>
      <c r="F209" s="64"/>
      <c r="G209" s="64"/>
      <c r="H209" s="64"/>
      <c r="I209" s="64"/>
    </row>
    <row r="210" spans="1:9" x14ac:dyDescent="0.35">
      <c r="A210" s="64"/>
      <c r="B210" s="64"/>
      <c r="C210" s="64"/>
      <c r="D210" s="64"/>
      <c r="E210" s="64"/>
      <c r="F210" s="64"/>
      <c r="G210" s="64"/>
      <c r="H210" s="64"/>
      <c r="I210" s="64"/>
    </row>
    <row r="211" spans="1:9" x14ac:dyDescent="0.35">
      <c r="A211" s="64"/>
      <c r="B211" s="64"/>
      <c r="C211" s="64"/>
      <c r="D211" s="64"/>
      <c r="E211" s="64"/>
      <c r="F211" s="64"/>
      <c r="G211" s="64"/>
      <c r="H211" s="64"/>
      <c r="I211" s="64"/>
    </row>
    <row r="212" spans="1:9" x14ac:dyDescent="0.35">
      <c r="A212" s="64"/>
      <c r="B212" s="64"/>
      <c r="C212" s="64"/>
      <c r="D212" s="64"/>
      <c r="E212" s="64"/>
      <c r="F212" s="64"/>
      <c r="G212" s="64"/>
      <c r="H212" s="64"/>
      <c r="I212" s="64"/>
    </row>
    <row r="213" spans="1:9" x14ac:dyDescent="0.35">
      <c r="A213" s="64"/>
      <c r="B213" s="64"/>
      <c r="C213" s="64"/>
      <c r="D213" s="64"/>
      <c r="E213" s="64"/>
      <c r="F213" s="64"/>
      <c r="G213" s="64"/>
      <c r="H213" s="64"/>
      <c r="I213" s="64"/>
    </row>
    <row r="214" spans="1:9" x14ac:dyDescent="0.35">
      <c r="A214" s="64"/>
      <c r="B214" s="64"/>
      <c r="C214" s="64"/>
      <c r="D214" s="64"/>
      <c r="E214" s="64"/>
      <c r="F214" s="64"/>
      <c r="G214" s="64"/>
      <c r="H214" s="64"/>
      <c r="I214" s="64"/>
    </row>
    <row r="215" spans="1:9" x14ac:dyDescent="0.35">
      <c r="A215" s="64"/>
      <c r="B215" s="64"/>
      <c r="C215" s="64"/>
      <c r="D215" s="64"/>
      <c r="E215" s="64"/>
      <c r="F215" s="64"/>
      <c r="G215" s="64"/>
      <c r="H215" s="64"/>
      <c r="I215" s="64"/>
    </row>
    <row r="216" spans="1:9" x14ac:dyDescent="0.35">
      <c r="A216" s="64"/>
      <c r="B216" s="64"/>
      <c r="C216" s="64"/>
      <c r="D216" s="64"/>
      <c r="E216" s="64"/>
      <c r="F216" s="64"/>
      <c r="G216" s="64"/>
      <c r="H216" s="64"/>
      <c r="I216" s="64"/>
    </row>
    <row r="217" spans="1:9" x14ac:dyDescent="0.35">
      <c r="A217" s="64"/>
      <c r="B217" s="64"/>
      <c r="C217" s="64"/>
      <c r="D217" s="64"/>
      <c r="E217" s="64"/>
      <c r="F217" s="64"/>
      <c r="G217" s="64"/>
      <c r="H217" s="64"/>
      <c r="I217" s="64"/>
    </row>
    <row r="218" spans="1:9" x14ac:dyDescent="0.35">
      <c r="A218" s="64"/>
      <c r="B218" s="64"/>
      <c r="C218" s="64"/>
      <c r="D218" s="64"/>
      <c r="E218" s="64"/>
      <c r="F218" s="64"/>
      <c r="G218" s="64"/>
      <c r="H218" s="64"/>
      <c r="I218" s="64"/>
    </row>
    <row r="219" spans="1:9" x14ac:dyDescent="0.35">
      <c r="A219" s="64"/>
      <c r="B219" s="64"/>
      <c r="C219" s="64"/>
      <c r="D219" s="64"/>
      <c r="E219" s="64"/>
      <c r="F219" s="64"/>
      <c r="G219" s="64"/>
      <c r="H219" s="64"/>
      <c r="I219" s="64"/>
    </row>
    <row r="220" spans="1:9" x14ac:dyDescent="0.35">
      <c r="A220" s="64"/>
      <c r="B220" s="64"/>
      <c r="C220" s="64"/>
      <c r="D220" s="64"/>
      <c r="E220" s="64"/>
      <c r="F220" s="64"/>
      <c r="G220" s="64"/>
      <c r="H220" s="64"/>
      <c r="I220" s="64"/>
    </row>
    <row r="221" spans="1:9" x14ac:dyDescent="0.35">
      <c r="A221" s="64"/>
      <c r="B221" s="64"/>
      <c r="C221" s="64"/>
      <c r="D221" s="64"/>
      <c r="E221" s="64"/>
      <c r="F221" s="64"/>
      <c r="G221" s="64"/>
      <c r="H221" s="64"/>
      <c r="I221" s="64"/>
    </row>
    <row r="222" spans="1:9" x14ac:dyDescent="0.35">
      <c r="A222" s="64"/>
      <c r="B222" s="64"/>
      <c r="C222" s="64"/>
      <c r="D222" s="64"/>
      <c r="E222" s="64"/>
      <c r="F222" s="64"/>
      <c r="G222" s="64"/>
      <c r="H222" s="64"/>
      <c r="I222" s="64"/>
    </row>
    <row r="223" spans="1:9" x14ac:dyDescent="0.35">
      <c r="A223" s="64"/>
      <c r="B223" s="64"/>
      <c r="C223" s="64"/>
      <c r="D223" s="64"/>
      <c r="E223" s="64"/>
      <c r="F223" s="64"/>
      <c r="G223" s="64"/>
      <c r="H223" s="64"/>
      <c r="I223" s="64"/>
    </row>
  </sheetData>
  <autoFilter ref="A2:I2" xr:uid="{00000000-0001-0000-0300-000000000000}"/>
  <mergeCells count="1">
    <mergeCell ref="A1:H1"/>
  </mergeCells>
  <pageMargins left="0.7" right="0.7" top="0.75" bottom="0.75" header="0.3" footer="0.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dimension ref="A1:R1697"/>
  <sheetViews>
    <sheetView zoomScale="90" zoomScaleNormal="90" workbookViewId="0">
      <pane ySplit="2" topLeftCell="A3" activePane="bottomLeft" state="frozen"/>
      <selection pane="bottomLeft" activeCell="L9" sqref="L9"/>
    </sheetView>
  </sheetViews>
  <sheetFormatPr defaultColWidth="8.54296875" defaultRowHeight="14.5" x14ac:dyDescent="0.35"/>
  <cols>
    <col min="1" max="1" width="8.54296875" style="40" customWidth="1"/>
    <col min="2" max="2" width="24.54296875" style="40" bestFit="1" customWidth="1"/>
    <col min="3" max="3" width="5.81640625" style="42" customWidth="1"/>
    <col min="4" max="4" width="5.54296875" style="42" customWidth="1"/>
    <col min="5" max="5" width="10.1796875" style="40" bestFit="1" customWidth="1"/>
    <col min="6" max="6" width="6.1796875" style="41" customWidth="1"/>
    <col min="7" max="7" width="15.81640625" style="40" bestFit="1" customWidth="1"/>
    <col min="8" max="8" width="10" style="40" bestFit="1" customWidth="1"/>
    <col min="9" max="9" width="17.54296875" style="40" bestFit="1" customWidth="1"/>
    <col min="10" max="10" width="38.453125" style="40" customWidth="1"/>
    <col min="11" max="11" width="2.81640625" style="40" customWidth="1"/>
    <col min="12" max="12" width="26.26953125" style="40" bestFit="1" customWidth="1"/>
    <col min="13" max="13" width="6" style="41" bestFit="1" customWidth="1"/>
    <col min="14" max="14" width="4.81640625" style="40" bestFit="1" customWidth="1"/>
    <col min="15" max="15" width="5.54296875" style="42" bestFit="1" customWidth="1"/>
    <col min="16" max="17" width="8.54296875" style="41"/>
    <col min="18" max="18" width="29" style="41" customWidth="1"/>
    <col min="19" max="16384" width="8.54296875" style="41"/>
  </cols>
  <sheetData>
    <row r="1" spans="1:18" ht="21.5" thickBot="1" x14ac:dyDescent="0.35">
      <c r="A1" s="99" t="s">
        <v>1792</v>
      </c>
      <c r="B1" s="100"/>
      <c r="C1" s="100"/>
      <c r="D1" s="100"/>
      <c r="E1" s="100"/>
      <c r="F1" s="100"/>
      <c r="G1" s="100"/>
      <c r="J1" s="6" t="s">
        <v>1762</v>
      </c>
      <c r="N1" s="41"/>
    </row>
    <row r="2" spans="1:18" s="43" customFormat="1" ht="14.5" customHeight="1" x14ac:dyDescent="0.35">
      <c r="A2" s="5" t="s">
        <v>4</v>
      </c>
      <c r="B2" s="5" t="s">
        <v>1115</v>
      </c>
      <c r="C2" s="5" t="s">
        <v>1108</v>
      </c>
      <c r="D2" s="5" t="s">
        <v>1109</v>
      </c>
      <c r="E2" s="5" t="s">
        <v>1005</v>
      </c>
      <c r="F2" s="5" t="s">
        <v>1560</v>
      </c>
      <c r="G2" s="5" t="s">
        <v>6</v>
      </c>
      <c r="H2" s="5" t="s">
        <v>1113</v>
      </c>
      <c r="I2" s="5" t="s">
        <v>1114</v>
      </c>
      <c r="J2" s="5" t="s">
        <v>1559</v>
      </c>
      <c r="K2" s="39"/>
      <c r="L2" s="5" t="s">
        <v>1007</v>
      </c>
      <c r="M2" s="5" t="s">
        <v>1111</v>
      </c>
      <c r="N2" s="5" t="s">
        <v>1110</v>
      </c>
      <c r="O2" s="5" t="s">
        <v>1112</v>
      </c>
    </row>
    <row r="3" spans="1:18" x14ac:dyDescent="0.35">
      <c r="A3" s="2" t="s">
        <v>677</v>
      </c>
      <c r="B3" s="2" t="s">
        <v>1016</v>
      </c>
      <c r="C3">
        <v>412</v>
      </c>
      <c r="D3">
        <v>130</v>
      </c>
      <c r="E3" s="2" t="s">
        <v>19</v>
      </c>
      <c r="F3" t="s">
        <v>1121</v>
      </c>
      <c r="G3" s="2" t="s">
        <v>35</v>
      </c>
      <c r="H3" s="2" t="s">
        <v>1119</v>
      </c>
      <c r="I3" s="2" t="s">
        <v>1120</v>
      </c>
      <c r="J3" s="2" t="s">
        <v>1116</v>
      </c>
      <c r="K3" s="2"/>
      <c r="L3" s="2" t="s">
        <v>1008</v>
      </c>
      <c r="M3" t="s">
        <v>519</v>
      </c>
      <c r="N3" s="2" t="s">
        <v>1116</v>
      </c>
      <c r="O3">
        <v>2636</v>
      </c>
      <c r="R3" s="2"/>
    </row>
    <row r="4" spans="1:18" x14ac:dyDescent="0.35">
      <c r="A4" s="2" t="s">
        <v>677</v>
      </c>
      <c r="B4" s="2" t="s">
        <v>1016</v>
      </c>
      <c r="C4">
        <v>412</v>
      </c>
      <c r="D4">
        <v>413</v>
      </c>
      <c r="E4" s="2" t="s">
        <v>19</v>
      </c>
      <c r="F4" t="s">
        <v>1117</v>
      </c>
      <c r="G4" s="2" t="s">
        <v>35</v>
      </c>
      <c r="H4" s="2" t="s">
        <v>1119</v>
      </c>
      <c r="I4" s="2" t="s">
        <v>1120</v>
      </c>
      <c r="J4" s="2" t="s">
        <v>1116</v>
      </c>
      <c r="K4" s="2"/>
      <c r="L4" s="2"/>
      <c r="M4" t="s">
        <v>519</v>
      </c>
      <c r="N4" s="2" t="s">
        <v>1116</v>
      </c>
      <c r="O4">
        <v>2637</v>
      </c>
      <c r="R4" s="2"/>
    </row>
    <row r="5" spans="1:18" x14ac:dyDescent="0.35">
      <c r="A5" s="2" t="s">
        <v>677</v>
      </c>
      <c r="B5" s="2" t="s">
        <v>1016</v>
      </c>
      <c r="C5">
        <v>412</v>
      </c>
      <c r="D5">
        <v>424</v>
      </c>
      <c r="E5" s="2" t="s">
        <v>41</v>
      </c>
      <c r="F5" t="s">
        <v>1121</v>
      </c>
      <c r="G5" s="2" t="s">
        <v>16</v>
      </c>
      <c r="H5" s="2" t="s">
        <v>1119</v>
      </c>
      <c r="I5" s="2" t="s">
        <v>1157</v>
      </c>
      <c r="J5" s="2" t="s">
        <v>1116</v>
      </c>
      <c r="K5" s="2"/>
      <c r="L5" s="2"/>
      <c r="M5" t="s">
        <v>519</v>
      </c>
      <c r="N5" s="2" t="s">
        <v>1116</v>
      </c>
      <c r="O5">
        <v>1100</v>
      </c>
      <c r="R5" s="2"/>
    </row>
    <row r="6" spans="1:18" x14ac:dyDescent="0.35">
      <c r="A6" s="2" t="s">
        <v>677</v>
      </c>
      <c r="B6" s="2" t="s">
        <v>1016</v>
      </c>
      <c r="C6">
        <v>412</v>
      </c>
      <c r="D6">
        <v>503</v>
      </c>
      <c r="E6" s="2" t="s">
        <v>9</v>
      </c>
      <c r="F6" t="s">
        <v>1121</v>
      </c>
      <c r="G6" s="2" t="s">
        <v>228</v>
      </c>
      <c r="H6" s="2" t="s">
        <v>1122</v>
      </c>
      <c r="I6" s="2" t="s">
        <v>1123</v>
      </c>
      <c r="J6" s="2" t="s">
        <v>1116</v>
      </c>
      <c r="K6" s="2"/>
      <c r="L6" s="2"/>
      <c r="M6" t="s">
        <v>519</v>
      </c>
      <c r="N6" s="2" t="s">
        <v>590</v>
      </c>
      <c r="O6">
        <v>2635</v>
      </c>
      <c r="R6" s="2"/>
    </row>
    <row r="7" spans="1:18" x14ac:dyDescent="0.35">
      <c r="A7" s="2" t="s">
        <v>677</v>
      </c>
      <c r="B7" s="2" t="s">
        <v>1016</v>
      </c>
      <c r="C7">
        <v>412</v>
      </c>
      <c r="D7">
        <v>782</v>
      </c>
      <c r="E7" s="2" t="s">
        <v>41</v>
      </c>
      <c r="F7" t="s">
        <v>1117</v>
      </c>
      <c r="G7" s="2" t="s">
        <v>16</v>
      </c>
      <c r="H7" s="2" t="s">
        <v>1119</v>
      </c>
      <c r="I7" s="2" t="s">
        <v>1157</v>
      </c>
      <c r="J7" s="2" t="s">
        <v>1116</v>
      </c>
      <c r="K7" s="2"/>
      <c r="L7" s="2"/>
      <c r="M7" t="s">
        <v>519</v>
      </c>
      <c r="N7" s="2" t="s">
        <v>1116</v>
      </c>
      <c r="O7">
        <v>1101</v>
      </c>
      <c r="R7" s="2"/>
    </row>
    <row r="8" spans="1:18" x14ac:dyDescent="0.35">
      <c r="A8" s="2" t="s">
        <v>848</v>
      </c>
      <c r="B8" s="2" t="s">
        <v>849</v>
      </c>
      <c r="C8">
        <v>220</v>
      </c>
      <c r="D8">
        <v>260</v>
      </c>
      <c r="E8" s="2" t="s">
        <v>249</v>
      </c>
      <c r="F8" t="s">
        <v>1117</v>
      </c>
      <c r="G8" s="2" t="s">
        <v>16</v>
      </c>
      <c r="H8" s="2" t="s">
        <v>1119</v>
      </c>
      <c r="I8" s="2" t="s">
        <v>1120</v>
      </c>
      <c r="J8" s="2" t="s">
        <v>1454</v>
      </c>
      <c r="K8" s="2"/>
      <c r="L8" s="2"/>
      <c r="M8" t="s">
        <v>1453</v>
      </c>
      <c r="N8" s="2" t="s">
        <v>1116</v>
      </c>
      <c r="O8">
        <v>675</v>
      </c>
      <c r="R8" s="2"/>
    </row>
    <row r="9" spans="1:18" x14ac:dyDescent="0.35">
      <c r="A9" s="2" t="s">
        <v>848</v>
      </c>
      <c r="B9" s="2" t="s">
        <v>849</v>
      </c>
      <c r="C9">
        <v>220</v>
      </c>
      <c r="D9">
        <v>270</v>
      </c>
      <c r="E9" s="2" t="s">
        <v>139</v>
      </c>
      <c r="F9" t="s">
        <v>1121</v>
      </c>
      <c r="G9" s="2" t="s">
        <v>16</v>
      </c>
      <c r="H9" s="2" t="s">
        <v>1124</v>
      </c>
      <c r="I9" s="2" t="s">
        <v>1125</v>
      </c>
      <c r="J9" s="2" t="s">
        <v>1116</v>
      </c>
      <c r="K9" s="2"/>
      <c r="L9" s="2"/>
      <c r="M9" t="s">
        <v>1453</v>
      </c>
      <c r="N9" s="2" t="s">
        <v>1116</v>
      </c>
      <c r="O9">
        <v>1721</v>
      </c>
      <c r="R9" s="2"/>
    </row>
    <row r="10" spans="1:18" x14ac:dyDescent="0.35">
      <c r="A10" s="2" t="s">
        <v>848</v>
      </c>
      <c r="B10" s="2" t="s">
        <v>849</v>
      </c>
      <c r="C10">
        <v>220</v>
      </c>
      <c r="D10">
        <v>317</v>
      </c>
      <c r="E10" s="2" t="s">
        <v>249</v>
      </c>
      <c r="F10" t="s">
        <v>1117</v>
      </c>
      <c r="G10" s="2" t="s">
        <v>16</v>
      </c>
      <c r="H10" s="2" t="s">
        <v>1124</v>
      </c>
      <c r="I10" s="2" t="s">
        <v>1125</v>
      </c>
      <c r="J10" s="2" t="s">
        <v>1116</v>
      </c>
      <c r="K10" s="2"/>
      <c r="L10" s="2"/>
      <c r="M10" t="s">
        <v>1453</v>
      </c>
      <c r="N10" s="2" t="s">
        <v>1116</v>
      </c>
      <c r="O10">
        <v>1838</v>
      </c>
    </row>
    <row r="11" spans="1:18" x14ac:dyDescent="0.35">
      <c r="A11" s="2" t="s">
        <v>848</v>
      </c>
      <c r="B11" s="2" t="s">
        <v>849</v>
      </c>
      <c r="C11">
        <v>220</v>
      </c>
      <c r="D11">
        <v>347</v>
      </c>
      <c r="E11" s="2" t="s">
        <v>250</v>
      </c>
      <c r="F11" t="s">
        <v>1117</v>
      </c>
      <c r="G11" s="2" t="s">
        <v>16</v>
      </c>
      <c r="H11" s="2" t="s">
        <v>1119</v>
      </c>
      <c r="I11" s="2" t="s">
        <v>1143</v>
      </c>
      <c r="J11" s="2" t="s">
        <v>1116</v>
      </c>
      <c r="K11" s="2"/>
      <c r="L11" s="2"/>
      <c r="M11" t="s">
        <v>1453</v>
      </c>
      <c r="N11" s="2" t="s">
        <v>1116</v>
      </c>
      <c r="O11">
        <v>1887</v>
      </c>
    </row>
    <row r="12" spans="1:18" x14ac:dyDescent="0.35">
      <c r="A12" s="2" t="s">
        <v>848</v>
      </c>
      <c r="B12" s="2" t="s">
        <v>849</v>
      </c>
      <c r="C12">
        <v>435</v>
      </c>
      <c r="D12">
        <v>632</v>
      </c>
      <c r="E12" s="2" t="s">
        <v>850</v>
      </c>
      <c r="F12" t="s">
        <v>1121</v>
      </c>
      <c r="G12" s="2" t="s">
        <v>16</v>
      </c>
      <c r="H12" s="2" t="s">
        <v>1124</v>
      </c>
      <c r="I12" s="2" t="s">
        <v>1125</v>
      </c>
      <c r="J12" s="2" t="s">
        <v>1116</v>
      </c>
      <c r="K12" s="2"/>
      <c r="L12" s="2"/>
      <c r="M12" t="s">
        <v>1453</v>
      </c>
      <c r="N12" s="2" t="s">
        <v>1116</v>
      </c>
      <c r="O12">
        <v>1978</v>
      </c>
    </row>
    <row r="13" spans="1:18" x14ac:dyDescent="0.35">
      <c r="A13" s="2" t="s">
        <v>848</v>
      </c>
      <c r="B13" s="2" t="s">
        <v>849</v>
      </c>
      <c r="C13">
        <v>435</v>
      </c>
      <c r="D13">
        <v>632</v>
      </c>
      <c r="E13" s="2" t="s">
        <v>850</v>
      </c>
      <c r="F13" t="s">
        <v>1121</v>
      </c>
      <c r="G13" s="2" t="s">
        <v>16</v>
      </c>
      <c r="H13" s="2" t="s">
        <v>1134</v>
      </c>
      <c r="I13" s="2" t="s">
        <v>1135</v>
      </c>
      <c r="J13" s="2" t="s">
        <v>1116</v>
      </c>
      <c r="K13" s="2"/>
      <c r="L13" s="2"/>
      <c r="M13" t="s">
        <v>1453</v>
      </c>
      <c r="N13" s="2" t="s">
        <v>1116</v>
      </c>
      <c r="O13">
        <v>1717</v>
      </c>
    </row>
    <row r="14" spans="1:18" x14ac:dyDescent="0.35">
      <c r="A14" s="2" t="s">
        <v>848</v>
      </c>
      <c r="B14" s="2" t="s">
        <v>849</v>
      </c>
      <c r="C14">
        <v>435</v>
      </c>
      <c r="D14">
        <v>657</v>
      </c>
      <c r="E14" s="2" t="s">
        <v>850</v>
      </c>
      <c r="F14" t="s">
        <v>1121</v>
      </c>
      <c r="G14" s="2" t="s">
        <v>16</v>
      </c>
      <c r="H14" s="2" t="s">
        <v>1134</v>
      </c>
      <c r="I14" s="2" t="s">
        <v>1135</v>
      </c>
      <c r="J14" s="2" t="s">
        <v>1116</v>
      </c>
      <c r="K14" s="2"/>
      <c r="L14" s="2"/>
      <c r="M14" t="s">
        <v>1453</v>
      </c>
      <c r="N14" s="2" t="s">
        <v>1116</v>
      </c>
      <c r="O14">
        <v>1718</v>
      </c>
    </row>
    <row r="15" spans="1:18" x14ac:dyDescent="0.35">
      <c r="A15" s="2" t="s">
        <v>848</v>
      </c>
      <c r="B15" s="2" t="s">
        <v>849</v>
      </c>
      <c r="C15">
        <v>435</v>
      </c>
      <c r="D15">
        <v>793</v>
      </c>
      <c r="E15" s="2" t="s">
        <v>133</v>
      </c>
      <c r="F15" t="s">
        <v>1117</v>
      </c>
      <c r="G15" s="2" t="s">
        <v>16</v>
      </c>
      <c r="H15" s="2" t="s">
        <v>1128</v>
      </c>
      <c r="I15" s="2" t="s">
        <v>1123</v>
      </c>
      <c r="J15" s="2" t="s">
        <v>1455</v>
      </c>
      <c r="K15" s="2"/>
      <c r="L15" s="2"/>
      <c r="M15" t="s">
        <v>1453</v>
      </c>
      <c r="N15" s="2" t="s">
        <v>1116</v>
      </c>
      <c r="O15">
        <v>1112</v>
      </c>
    </row>
    <row r="16" spans="1:18" x14ac:dyDescent="0.35">
      <c r="A16" s="2" t="s">
        <v>848</v>
      </c>
      <c r="B16" s="2" t="s">
        <v>849</v>
      </c>
      <c r="C16">
        <v>435</v>
      </c>
      <c r="D16">
        <v>803</v>
      </c>
      <c r="E16" s="2" t="s">
        <v>132</v>
      </c>
      <c r="F16" t="s">
        <v>1117</v>
      </c>
      <c r="G16" s="2" t="s">
        <v>16</v>
      </c>
      <c r="H16" s="2" t="s">
        <v>1126</v>
      </c>
      <c r="I16" s="2" t="s">
        <v>1127</v>
      </c>
      <c r="J16" s="2" t="s">
        <v>1456</v>
      </c>
      <c r="K16" s="2"/>
      <c r="L16" s="2"/>
      <c r="M16" t="s">
        <v>1453</v>
      </c>
      <c r="N16" s="2" t="s">
        <v>1116</v>
      </c>
      <c r="O16">
        <v>1874</v>
      </c>
    </row>
    <row r="17" spans="1:15" x14ac:dyDescent="0.35">
      <c r="A17" s="2" t="s">
        <v>848</v>
      </c>
      <c r="B17" s="2" t="s">
        <v>849</v>
      </c>
      <c r="C17">
        <v>435</v>
      </c>
      <c r="D17">
        <v>803</v>
      </c>
      <c r="E17" s="2" t="s">
        <v>132</v>
      </c>
      <c r="F17" t="s">
        <v>1117</v>
      </c>
      <c r="G17" s="2" t="s">
        <v>16</v>
      </c>
      <c r="H17" s="2" t="s">
        <v>1126</v>
      </c>
      <c r="I17" s="2" t="s">
        <v>1127</v>
      </c>
      <c r="J17" s="2" t="s">
        <v>1456</v>
      </c>
      <c r="K17" s="2"/>
      <c r="L17" s="2"/>
      <c r="M17" t="s">
        <v>1453</v>
      </c>
      <c r="N17" s="2" t="s">
        <v>1116</v>
      </c>
      <c r="O17">
        <v>1875</v>
      </c>
    </row>
    <row r="18" spans="1:15" x14ac:dyDescent="0.35">
      <c r="A18" s="2" t="s">
        <v>848</v>
      </c>
      <c r="B18" s="2" t="s">
        <v>849</v>
      </c>
      <c r="C18">
        <v>435</v>
      </c>
      <c r="D18">
        <v>803</v>
      </c>
      <c r="E18" s="2" t="s">
        <v>86</v>
      </c>
      <c r="F18" t="s">
        <v>1117</v>
      </c>
      <c r="G18" s="2" t="s">
        <v>16</v>
      </c>
      <c r="H18" s="2" t="s">
        <v>1126</v>
      </c>
      <c r="I18" s="2" t="s">
        <v>1127</v>
      </c>
      <c r="J18" s="2" t="s">
        <v>1456</v>
      </c>
      <c r="K18" s="2"/>
      <c r="L18" s="2"/>
      <c r="M18" t="s">
        <v>1453</v>
      </c>
      <c r="N18" s="2" t="s">
        <v>1116</v>
      </c>
      <c r="O18">
        <v>1869</v>
      </c>
    </row>
    <row r="19" spans="1:15" x14ac:dyDescent="0.35">
      <c r="A19" s="2" t="s">
        <v>848</v>
      </c>
      <c r="B19" s="2" t="s">
        <v>849</v>
      </c>
      <c r="C19">
        <v>435</v>
      </c>
      <c r="D19">
        <v>803</v>
      </c>
      <c r="E19" s="2" t="s">
        <v>86</v>
      </c>
      <c r="F19" t="s">
        <v>1117</v>
      </c>
      <c r="G19" s="2" t="s">
        <v>16</v>
      </c>
      <c r="H19" s="2" t="s">
        <v>1126</v>
      </c>
      <c r="I19" s="2" t="s">
        <v>1127</v>
      </c>
      <c r="J19" s="2" t="s">
        <v>1456</v>
      </c>
      <c r="K19" s="2"/>
      <c r="L19" s="2"/>
      <c r="M19" t="s">
        <v>1453</v>
      </c>
      <c r="N19" s="2" t="s">
        <v>1116</v>
      </c>
      <c r="O19">
        <v>1870</v>
      </c>
    </row>
    <row r="20" spans="1:15" x14ac:dyDescent="0.35">
      <c r="A20" s="2" t="s">
        <v>848</v>
      </c>
      <c r="B20" s="2" t="s">
        <v>849</v>
      </c>
      <c r="C20">
        <v>435</v>
      </c>
      <c r="D20">
        <v>805</v>
      </c>
      <c r="E20" s="2" t="s">
        <v>133</v>
      </c>
      <c r="F20" t="s">
        <v>1121</v>
      </c>
      <c r="G20" s="2" t="s">
        <v>16</v>
      </c>
      <c r="H20" s="2" t="s">
        <v>1126</v>
      </c>
      <c r="I20" s="2" t="s">
        <v>1127</v>
      </c>
      <c r="J20" s="2" t="s">
        <v>1456</v>
      </c>
      <c r="K20" s="2"/>
      <c r="L20" s="2"/>
      <c r="M20" t="s">
        <v>1453</v>
      </c>
      <c r="N20" s="2" t="s">
        <v>1116</v>
      </c>
      <c r="O20">
        <v>1872</v>
      </c>
    </row>
    <row r="21" spans="1:15" x14ac:dyDescent="0.35">
      <c r="A21" s="2" t="s">
        <v>848</v>
      </c>
      <c r="B21" s="2" t="s">
        <v>849</v>
      </c>
      <c r="C21">
        <v>435</v>
      </c>
      <c r="D21">
        <v>805</v>
      </c>
      <c r="E21" s="2" t="s">
        <v>133</v>
      </c>
      <c r="F21" t="s">
        <v>1121</v>
      </c>
      <c r="G21" s="2" t="s">
        <v>16</v>
      </c>
      <c r="H21" s="2" t="s">
        <v>1126</v>
      </c>
      <c r="I21" s="2" t="s">
        <v>1127</v>
      </c>
      <c r="J21" s="2" t="s">
        <v>1456</v>
      </c>
      <c r="K21" s="2"/>
      <c r="L21" s="2"/>
      <c r="M21" t="s">
        <v>1453</v>
      </c>
      <c r="N21" s="2" t="s">
        <v>1116</v>
      </c>
      <c r="O21">
        <v>1873</v>
      </c>
    </row>
    <row r="22" spans="1:15" x14ac:dyDescent="0.35">
      <c r="A22" s="2" t="s">
        <v>848</v>
      </c>
      <c r="B22" s="2" t="s">
        <v>849</v>
      </c>
      <c r="C22">
        <v>435</v>
      </c>
      <c r="D22">
        <v>810</v>
      </c>
      <c r="E22" s="2" t="s">
        <v>134</v>
      </c>
      <c r="F22" t="s">
        <v>1121</v>
      </c>
      <c r="G22" s="2" t="s">
        <v>16</v>
      </c>
      <c r="H22" s="2" t="s">
        <v>1126</v>
      </c>
      <c r="I22" s="2" t="s">
        <v>13</v>
      </c>
      <c r="J22" s="2" t="s">
        <v>1116</v>
      </c>
      <c r="K22" s="2"/>
      <c r="L22" s="2"/>
      <c r="M22" t="s">
        <v>1453</v>
      </c>
      <c r="N22" s="2" t="s">
        <v>1116</v>
      </c>
      <c r="O22">
        <v>3297</v>
      </c>
    </row>
    <row r="23" spans="1:15" x14ac:dyDescent="0.35">
      <c r="A23" s="2" t="s">
        <v>848</v>
      </c>
      <c r="B23" s="2" t="s">
        <v>849</v>
      </c>
      <c r="C23">
        <v>435</v>
      </c>
      <c r="D23">
        <v>810</v>
      </c>
      <c r="E23" s="2" t="s">
        <v>134</v>
      </c>
      <c r="F23" t="s">
        <v>1121</v>
      </c>
      <c r="G23" s="2" t="s">
        <v>16</v>
      </c>
      <c r="H23" s="2" t="s">
        <v>1126</v>
      </c>
      <c r="I23" s="2" t="s">
        <v>13</v>
      </c>
      <c r="J23" s="2" t="s">
        <v>1116</v>
      </c>
      <c r="K23" s="2"/>
      <c r="L23" s="2"/>
      <c r="M23" t="s">
        <v>1453</v>
      </c>
      <c r="N23" s="2" t="s">
        <v>1116</v>
      </c>
      <c r="O23">
        <v>3298</v>
      </c>
    </row>
    <row r="24" spans="1:15" x14ac:dyDescent="0.35">
      <c r="A24" s="2" t="s">
        <v>848</v>
      </c>
      <c r="B24" s="2" t="s">
        <v>849</v>
      </c>
      <c r="C24">
        <v>435</v>
      </c>
      <c r="D24">
        <v>824</v>
      </c>
      <c r="E24" s="2" t="s">
        <v>133</v>
      </c>
      <c r="F24" t="s">
        <v>1121</v>
      </c>
      <c r="G24" s="2" t="s">
        <v>16</v>
      </c>
      <c r="H24" s="2" t="s">
        <v>1126</v>
      </c>
      <c r="I24" s="2" t="s">
        <v>1127</v>
      </c>
      <c r="J24" s="2" t="s">
        <v>1456</v>
      </c>
      <c r="K24" s="2"/>
      <c r="L24" s="2"/>
      <c r="M24" t="s">
        <v>1453</v>
      </c>
      <c r="N24" s="2" t="s">
        <v>1116</v>
      </c>
      <c r="O24">
        <v>1977</v>
      </c>
    </row>
    <row r="25" spans="1:15" x14ac:dyDescent="0.35">
      <c r="A25" s="2" t="s">
        <v>848</v>
      </c>
      <c r="B25" s="2" t="s">
        <v>849</v>
      </c>
      <c r="C25">
        <v>435</v>
      </c>
      <c r="D25">
        <v>839</v>
      </c>
      <c r="E25" s="2" t="s">
        <v>133</v>
      </c>
      <c r="F25" t="s">
        <v>1121</v>
      </c>
      <c r="G25" s="2" t="s">
        <v>16</v>
      </c>
      <c r="H25" s="2" t="s">
        <v>1126</v>
      </c>
      <c r="I25" s="2" t="s">
        <v>1127</v>
      </c>
      <c r="J25" s="2" t="s">
        <v>1456</v>
      </c>
      <c r="K25" s="2"/>
      <c r="L25" s="2"/>
      <c r="M25" t="s">
        <v>1453</v>
      </c>
      <c r="N25" s="2" t="s">
        <v>1116</v>
      </c>
      <c r="O25">
        <v>1876</v>
      </c>
    </row>
    <row r="26" spans="1:15" x14ac:dyDescent="0.35">
      <c r="A26" s="2" t="s">
        <v>848</v>
      </c>
      <c r="B26" s="2" t="s">
        <v>849</v>
      </c>
      <c r="C26">
        <v>435</v>
      </c>
      <c r="D26">
        <v>946</v>
      </c>
      <c r="E26" s="2" t="s">
        <v>83</v>
      </c>
      <c r="F26" t="s">
        <v>1121</v>
      </c>
      <c r="G26" s="2" t="s">
        <v>16</v>
      </c>
      <c r="H26" s="2" t="s">
        <v>1124</v>
      </c>
      <c r="I26" s="2" t="s">
        <v>1125</v>
      </c>
      <c r="J26" s="2" t="s">
        <v>1116</v>
      </c>
      <c r="K26" s="2"/>
      <c r="L26" s="2"/>
      <c r="M26" t="s">
        <v>1453</v>
      </c>
      <c r="N26" s="2" t="s">
        <v>1116</v>
      </c>
      <c r="O26">
        <v>1719</v>
      </c>
    </row>
    <row r="27" spans="1:15" x14ac:dyDescent="0.35">
      <c r="A27" s="2" t="s">
        <v>848</v>
      </c>
      <c r="B27" s="2" t="s">
        <v>849</v>
      </c>
      <c r="C27">
        <v>435</v>
      </c>
      <c r="D27">
        <v>946</v>
      </c>
      <c r="E27" s="2" t="s">
        <v>83</v>
      </c>
      <c r="F27" t="s">
        <v>1121</v>
      </c>
      <c r="G27" s="2" t="s">
        <v>16</v>
      </c>
      <c r="H27" s="2" t="s">
        <v>1124</v>
      </c>
      <c r="I27" s="2" t="s">
        <v>1130</v>
      </c>
      <c r="J27" s="2" t="s">
        <v>1116</v>
      </c>
      <c r="K27" s="2"/>
      <c r="L27" s="2"/>
      <c r="M27" t="s">
        <v>1453</v>
      </c>
      <c r="N27" s="2" t="s">
        <v>1116</v>
      </c>
      <c r="O27">
        <v>2641</v>
      </c>
    </row>
    <row r="28" spans="1:15" x14ac:dyDescent="0.35">
      <c r="A28" s="2" t="s">
        <v>848</v>
      </c>
      <c r="B28" s="2" t="s">
        <v>849</v>
      </c>
      <c r="C28">
        <v>436</v>
      </c>
      <c r="D28">
        <v>6</v>
      </c>
      <c r="E28" s="2" t="s">
        <v>502</v>
      </c>
      <c r="F28" t="s">
        <v>1117</v>
      </c>
      <c r="G28" s="2" t="s">
        <v>16</v>
      </c>
      <c r="H28" s="2" t="s">
        <v>1124</v>
      </c>
      <c r="I28" s="2" t="s">
        <v>1125</v>
      </c>
      <c r="J28" s="2" t="s">
        <v>1116</v>
      </c>
      <c r="K28" s="2"/>
      <c r="L28" s="2"/>
      <c r="M28" t="s">
        <v>1453</v>
      </c>
      <c r="N28" s="2" t="s">
        <v>1116</v>
      </c>
      <c r="O28">
        <v>1979</v>
      </c>
    </row>
    <row r="29" spans="1:15" x14ac:dyDescent="0.35">
      <c r="A29" s="2" t="s">
        <v>848</v>
      </c>
      <c r="B29" s="2" t="s">
        <v>849</v>
      </c>
      <c r="C29">
        <v>436</v>
      </c>
      <c r="D29">
        <v>396</v>
      </c>
      <c r="E29" s="2" t="s">
        <v>203</v>
      </c>
      <c r="F29" t="s">
        <v>1121</v>
      </c>
      <c r="G29" s="2" t="s">
        <v>35</v>
      </c>
      <c r="H29" s="2" t="s">
        <v>1119</v>
      </c>
      <c r="I29" s="2" t="s">
        <v>1120</v>
      </c>
      <c r="J29" s="2" t="s">
        <v>1457</v>
      </c>
      <c r="K29" s="2"/>
      <c r="L29" s="2"/>
      <c r="M29" t="s">
        <v>1453</v>
      </c>
      <c r="N29" s="2" t="s">
        <v>1116</v>
      </c>
      <c r="O29">
        <v>603</v>
      </c>
    </row>
    <row r="30" spans="1:15" x14ac:dyDescent="0.35">
      <c r="A30" s="2" t="s">
        <v>848</v>
      </c>
      <c r="B30" s="2" t="s">
        <v>849</v>
      </c>
      <c r="C30">
        <v>436</v>
      </c>
      <c r="D30">
        <v>562</v>
      </c>
      <c r="E30" s="2" t="s">
        <v>515</v>
      </c>
      <c r="F30" t="s">
        <v>1121</v>
      </c>
      <c r="G30" s="2" t="s">
        <v>35</v>
      </c>
      <c r="H30" s="2" t="s">
        <v>1119</v>
      </c>
      <c r="I30" s="2" t="s">
        <v>1120</v>
      </c>
      <c r="J30" s="2" t="s">
        <v>1458</v>
      </c>
      <c r="K30" s="2"/>
      <c r="L30" s="2"/>
      <c r="M30" t="s">
        <v>1453</v>
      </c>
      <c r="N30" s="2" t="s">
        <v>1116</v>
      </c>
      <c r="O30">
        <v>602</v>
      </c>
    </row>
    <row r="31" spans="1:15" x14ac:dyDescent="0.35">
      <c r="A31" s="2" t="s">
        <v>848</v>
      </c>
      <c r="B31" s="2" t="s">
        <v>849</v>
      </c>
      <c r="C31">
        <v>436</v>
      </c>
      <c r="D31">
        <v>772</v>
      </c>
      <c r="E31" s="2" t="s">
        <v>232</v>
      </c>
      <c r="F31" t="s">
        <v>1117</v>
      </c>
      <c r="G31" s="2" t="s">
        <v>228</v>
      </c>
      <c r="H31" s="2" t="s">
        <v>1119</v>
      </c>
      <c r="I31" s="2" t="s">
        <v>1120</v>
      </c>
      <c r="J31" s="2" t="s">
        <v>1459</v>
      </c>
      <c r="K31" s="2"/>
      <c r="L31" s="2"/>
      <c r="M31" t="s">
        <v>1453</v>
      </c>
      <c r="N31" s="2" t="s">
        <v>1151</v>
      </c>
      <c r="O31">
        <v>3103</v>
      </c>
    </row>
    <row r="32" spans="1:15" x14ac:dyDescent="0.35">
      <c r="A32" s="2" t="s">
        <v>869</v>
      </c>
      <c r="B32" s="2" t="s">
        <v>849</v>
      </c>
      <c r="C32">
        <v>436</v>
      </c>
      <c r="D32">
        <v>178</v>
      </c>
      <c r="E32" s="2" t="s">
        <v>92</v>
      </c>
      <c r="F32" t="s">
        <v>1117</v>
      </c>
      <c r="G32" s="2" t="s">
        <v>16</v>
      </c>
      <c r="H32" s="2" t="s">
        <v>1124</v>
      </c>
      <c r="I32" s="2" t="s">
        <v>1125</v>
      </c>
      <c r="J32" s="2" t="s">
        <v>1116</v>
      </c>
      <c r="K32" s="2"/>
      <c r="L32" s="2"/>
      <c r="M32" t="s">
        <v>1453</v>
      </c>
      <c r="N32" s="2" t="s">
        <v>1116</v>
      </c>
      <c r="O32">
        <v>1981</v>
      </c>
    </row>
    <row r="33" spans="1:15" x14ac:dyDescent="0.35">
      <c r="A33" s="2" t="s">
        <v>869</v>
      </c>
      <c r="B33" s="2" t="s">
        <v>849</v>
      </c>
      <c r="C33">
        <v>436</v>
      </c>
      <c r="D33">
        <v>178</v>
      </c>
      <c r="E33" s="2" t="s">
        <v>92</v>
      </c>
      <c r="F33" t="s">
        <v>1117</v>
      </c>
      <c r="G33" s="2" t="s">
        <v>16</v>
      </c>
      <c r="H33" s="2" t="s">
        <v>1124</v>
      </c>
      <c r="I33" s="2" t="s">
        <v>1125</v>
      </c>
      <c r="J33" s="2" t="s">
        <v>1116</v>
      </c>
      <c r="K33" s="2"/>
      <c r="L33" s="2"/>
      <c r="M33" t="s">
        <v>1453</v>
      </c>
      <c r="N33" s="2" t="s">
        <v>1116</v>
      </c>
      <c r="O33">
        <v>1716</v>
      </c>
    </row>
    <row r="34" spans="1:15" x14ac:dyDescent="0.35">
      <c r="A34" s="2" t="s">
        <v>869</v>
      </c>
      <c r="B34" s="2" t="s">
        <v>849</v>
      </c>
      <c r="C34">
        <v>436</v>
      </c>
      <c r="D34">
        <v>500</v>
      </c>
      <c r="E34" s="2" t="s">
        <v>34</v>
      </c>
      <c r="F34" t="s">
        <v>1121</v>
      </c>
      <c r="G34" s="2" t="s">
        <v>16</v>
      </c>
      <c r="H34" s="2" t="s">
        <v>1122</v>
      </c>
      <c r="I34" s="2" t="s">
        <v>1123</v>
      </c>
      <c r="J34" s="2" t="s">
        <v>1116</v>
      </c>
      <c r="K34" s="2"/>
      <c r="L34" s="2"/>
      <c r="M34" t="s">
        <v>1453</v>
      </c>
      <c r="N34" s="2" t="s">
        <v>1116</v>
      </c>
      <c r="O34">
        <v>2136</v>
      </c>
    </row>
    <row r="35" spans="1:15" x14ac:dyDescent="0.35">
      <c r="A35" s="2" t="s">
        <v>869</v>
      </c>
      <c r="B35" s="2" t="s">
        <v>849</v>
      </c>
      <c r="C35">
        <v>436</v>
      </c>
      <c r="D35">
        <v>511</v>
      </c>
      <c r="E35" s="2" t="s">
        <v>80</v>
      </c>
      <c r="F35" t="s">
        <v>1117</v>
      </c>
      <c r="G35" s="2" t="s">
        <v>16</v>
      </c>
      <c r="H35" s="2" t="s">
        <v>1119</v>
      </c>
      <c r="I35" s="2" t="s">
        <v>1120</v>
      </c>
      <c r="J35" s="2" t="s">
        <v>1481</v>
      </c>
      <c r="K35" s="2"/>
      <c r="L35" s="2"/>
      <c r="M35" t="s">
        <v>1453</v>
      </c>
      <c r="N35" s="2" t="s">
        <v>1116</v>
      </c>
      <c r="O35">
        <v>676</v>
      </c>
    </row>
    <row r="36" spans="1:15" x14ac:dyDescent="0.35">
      <c r="A36" s="2" t="s">
        <v>220</v>
      </c>
      <c r="B36" s="2" t="s">
        <v>1165</v>
      </c>
      <c r="C36">
        <v>11</v>
      </c>
      <c r="D36">
        <v>958</v>
      </c>
      <c r="E36" s="2" t="s">
        <v>130</v>
      </c>
      <c r="F36" t="s">
        <v>1117</v>
      </c>
      <c r="G36" s="2" t="s">
        <v>35</v>
      </c>
      <c r="H36" s="2" t="s">
        <v>1128</v>
      </c>
      <c r="I36" s="2" t="s">
        <v>1123</v>
      </c>
      <c r="J36" s="2" t="s">
        <v>1116</v>
      </c>
      <c r="K36" s="2"/>
      <c r="L36" s="2"/>
      <c r="M36" t="s">
        <v>1164</v>
      </c>
      <c r="N36" s="2" t="s">
        <v>1116</v>
      </c>
      <c r="O36">
        <v>2005</v>
      </c>
    </row>
    <row r="37" spans="1:15" x14ac:dyDescent="0.35">
      <c r="A37" s="2" t="s">
        <v>220</v>
      </c>
      <c r="B37" s="2" t="s">
        <v>1165</v>
      </c>
      <c r="C37">
        <v>11</v>
      </c>
      <c r="D37">
        <v>958</v>
      </c>
      <c r="E37" s="2" t="s">
        <v>131</v>
      </c>
      <c r="F37" t="s">
        <v>1117</v>
      </c>
      <c r="G37" s="2" t="s">
        <v>35</v>
      </c>
      <c r="H37" s="2" t="s">
        <v>1126</v>
      </c>
      <c r="I37" s="2" t="s">
        <v>13</v>
      </c>
      <c r="J37" s="2" t="s">
        <v>1116</v>
      </c>
      <c r="K37" s="2"/>
      <c r="L37" s="2"/>
      <c r="M37" t="s">
        <v>1164</v>
      </c>
      <c r="N37" s="2" t="s">
        <v>1116</v>
      </c>
      <c r="O37">
        <v>3108</v>
      </c>
    </row>
    <row r="38" spans="1:15" x14ac:dyDescent="0.35">
      <c r="A38" s="2" t="s">
        <v>718</v>
      </c>
      <c r="B38" s="2" t="s">
        <v>728</v>
      </c>
      <c r="C38">
        <v>397</v>
      </c>
      <c r="D38">
        <v>782</v>
      </c>
      <c r="E38" s="2" t="s">
        <v>191</v>
      </c>
      <c r="F38" t="s">
        <v>1121</v>
      </c>
      <c r="G38" s="2" t="s">
        <v>16</v>
      </c>
      <c r="H38" s="2" t="s">
        <v>1122</v>
      </c>
      <c r="I38" s="2" t="s">
        <v>1123</v>
      </c>
      <c r="J38" s="2" t="s">
        <v>1116</v>
      </c>
      <c r="K38" s="2"/>
      <c r="L38" s="2"/>
      <c r="M38" t="s">
        <v>1407</v>
      </c>
      <c r="N38" s="2" t="s">
        <v>1116</v>
      </c>
      <c r="O38">
        <v>2137</v>
      </c>
    </row>
    <row r="39" spans="1:15" x14ac:dyDescent="0.35">
      <c r="A39" s="2" t="s">
        <v>718</v>
      </c>
      <c r="B39" s="2" t="s">
        <v>728</v>
      </c>
      <c r="C39">
        <v>397</v>
      </c>
      <c r="D39">
        <v>850</v>
      </c>
      <c r="E39" s="2" t="s">
        <v>9</v>
      </c>
      <c r="F39" t="s">
        <v>1117</v>
      </c>
      <c r="G39" s="2" t="s">
        <v>16</v>
      </c>
      <c r="H39" s="2" t="s">
        <v>1119</v>
      </c>
      <c r="I39" s="2" t="s">
        <v>1143</v>
      </c>
      <c r="J39" s="2" t="s">
        <v>1116</v>
      </c>
      <c r="K39" s="2"/>
      <c r="L39" s="2"/>
      <c r="M39" t="s">
        <v>1407</v>
      </c>
      <c r="N39" s="2" t="s">
        <v>1116</v>
      </c>
      <c r="O39">
        <v>1907</v>
      </c>
    </row>
    <row r="40" spans="1:15" x14ac:dyDescent="0.35">
      <c r="A40" s="2" t="s">
        <v>718</v>
      </c>
      <c r="B40" s="2" t="s">
        <v>728</v>
      </c>
      <c r="C40">
        <v>397</v>
      </c>
      <c r="D40">
        <v>860</v>
      </c>
      <c r="E40" s="2" t="s">
        <v>9</v>
      </c>
      <c r="F40" t="s">
        <v>1117</v>
      </c>
      <c r="G40" s="2" t="s">
        <v>16</v>
      </c>
      <c r="H40" s="2" t="s">
        <v>1134</v>
      </c>
      <c r="I40" s="2" t="s">
        <v>1135</v>
      </c>
      <c r="J40" s="2" t="s">
        <v>1116</v>
      </c>
      <c r="K40" s="2"/>
      <c r="L40" s="2"/>
      <c r="M40" t="s">
        <v>1407</v>
      </c>
      <c r="N40" s="2" t="s">
        <v>1116</v>
      </c>
      <c r="O40">
        <v>1908</v>
      </c>
    </row>
    <row r="41" spans="1:15" x14ac:dyDescent="0.35">
      <c r="A41" s="2" t="s">
        <v>718</v>
      </c>
      <c r="B41" s="2" t="s">
        <v>728</v>
      </c>
      <c r="C41">
        <v>397</v>
      </c>
      <c r="D41">
        <v>990</v>
      </c>
      <c r="E41" s="2" t="s">
        <v>9</v>
      </c>
      <c r="F41" t="s">
        <v>1117</v>
      </c>
      <c r="G41" s="2" t="s">
        <v>16</v>
      </c>
      <c r="H41" s="2" t="s">
        <v>1134</v>
      </c>
      <c r="I41" s="2" t="s">
        <v>1135</v>
      </c>
      <c r="J41" s="2" t="s">
        <v>1116</v>
      </c>
      <c r="K41" s="2"/>
      <c r="L41" s="2"/>
      <c r="M41" t="s">
        <v>1407</v>
      </c>
      <c r="N41" s="2" t="s">
        <v>1116</v>
      </c>
      <c r="O41">
        <v>1909</v>
      </c>
    </row>
    <row r="42" spans="1:15" x14ac:dyDescent="0.35">
      <c r="A42" s="2" t="s">
        <v>718</v>
      </c>
      <c r="B42" s="2" t="s">
        <v>728</v>
      </c>
      <c r="C42">
        <v>398</v>
      </c>
      <c r="D42">
        <v>9</v>
      </c>
      <c r="E42" s="2" t="s">
        <v>50</v>
      </c>
      <c r="F42" t="s">
        <v>1121</v>
      </c>
      <c r="G42" s="2" t="s">
        <v>16</v>
      </c>
      <c r="H42" s="2" t="s">
        <v>1124</v>
      </c>
      <c r="I42" s="2" t="s">
        <v>1162</v>
      </c>
      <c r="J42" s="2" t="s">
        <v>1116</v>
      </c>
      <c r="K42" s="2"/>
      <c r="L42" s="2"/>
      <c r="M42" t="s">
        <v>1407</v>
      </c>
      <c r="N42" s="2" t="s">
        <v>1116</v>
      </c>
      <c r="O42">
        <v>1105</v>
      </c>
    </row>
    <row r="43" spans="1:15" x14ac:dyDescent="0.35">
      <c r="A43" s="2" t="s">
        <v>718</v>
      </c>
      <c r="B43" s="2" t="s">
        <v>728</v>
      </c>
      <c r="C43">
        <v>398</v>
      </c>
      <c r="D43">
        <v>25</v>
      </c>
      <c r="E43" s="2" t="s">
        <v>9</v>
      </c>
      <c r="F43" t="s">
        <v>1117</v>
      </c>
      <c r="G43" s="2" t="s">
        <v>16</v>
      </c>
      <c r="H43" s="2" t="s">
        <v>1119</v>
      </c>
      <c r="I43" s="2" t="s">
        <v>1143</v>
      </c>
      <c r="J43" s="2" t="s">
        <v>1116</v>
      </c>
      <c r="K43" s="2"/>
      <c r="L43" s="2"/>
      <c r="M43" t="s">
        <v>1407</v>
      </c>
      <c r="N43" s="2" t="s">
        <v>1116</v>
      </c>
      <c r="O43">
        <v>1910</v>
      </c>
    </row>
    <row r="44" spans="1:15" x14ac:dyDescent="0.35">
      <c r="A44" s="2" t="s">
        <v>718</v>
      </c>
      <c r="B44" s="2" t="s">
        <v>728</v>
      </c>
      <c r="C44">
        <v>398</v>
      </c>
      <c r="D44">
        <v>30</v>
      </c>
      <c r="E44" s="2" t="s">
        <v>9</v>
      </c>
      <c r="F44" t="s">
        <v>1117</v>
      </c>
      <c r="G44" s="2" t="s">
        <v>16</v>
      </c>
      <c r="H44" s="2" t="s">
        <v>1124</v>
      </c>
      <c r="I44" s="2" t="s">
        <v>1125</v>
      </c>
      <c r="J44" s="2" t="s">
        <v>1116</v>
      </c>
      <c r="K44" s="2"/>
      <c r="L44" s="2"/>
      <c r="M44" t="s">
        <v>1407</v>
      </c>
      <c r="N44" s="2" t="s">
        <v>1116</v>
      </c>
      <c r="O44">
        <v>1911</v>
      </c>
    </row>
    <row r="45" spans="1:15" x14ac:dyDescent="0.35">
      <c r="A45" s="2" t="s">
        <v>718</v>
      </c>
      <c r="B45" s="2" t="s">
        <v>728</v>
      </c>
      <c r="C45">
        <v>398</v>
      </c>
      <c r="D45">
        <v>100</v>
      </c>
      <c r="E45" s="2" t="s">
        <v>9</v>
      </c>
      <c r="F45" t="s">
        <v>1117</v>
      </c>
      <c r="G45" s="2" t="s">
        <v>16</v>
      </c>
      <c r="H45" s="2" t="s">
        <v>1124</v>
      </c>
      <c r="I45" s="2" t="s">
        <v>1162</v>
      </c>
      <c r="J45" s="2" t="s">
        <v>1116</v>
      </c>
      <c r="K45" s="2"/>
      <c r="L45" s="2"/>
      <c r="M45" t="s">
        <v>1407</v>
      </c>
      <c r="N45" s="2" t="s">
        <v>1116</v>
      </c>
      <c r="O45">
        <v>1912</v>
      </c>
    </row>
    <row r="46" spans="1:15" x14ac:dyDescent="0.35">
      <c r="A46" s="2" t="s">
        <v>718</v>
      </c>
      <c r="B46" s="2" t="s">
        <v>728</v>
      </c>
      <c r="C46">
        <v>398</v>
      </c>
      <c r="D46">
        <v>115</v>
      </c>
      <c r="E46" s="2" t="s">
        <v>9</v>
      </c>
      <c r="F46" t="s">
        <v>1117</v>
      </c>
      <c r="G46" s="2" t="s">
        <v>16</v>
      </c>
      <c r="H46" s="2" t="s">
        <v>1124</v>
      </c>
      <c r="I46" s="2" t="s">
        <v>1162</v>
      </c>
      <c r="J46" s="2" t="s">
        <v>1116</v>
      </c>
      <c r="K46" s="2"/>
      <c r="L46" s="2"/>
      <c r="M46" t="s">
        <v>1407</v>
      </c>
      <c r="N46" s="2" t="s">
        <v>1116</v>
      </c>
      <c r="O46">
        <v>1913</v>
      </c>
    </row>
    <row r="47" spans="1:15" x14ac:dyDescent="0.35">
      <c r="A47" s="2" t="s">
        <v>352</v>
      </c>
      <c r="B47" s="2" t="s">
        <v>353</v>
      </c>
      <c r="C47">
        <v>160</v>
      </c>
      <c r="D47">
        <v>332</v>
      </c>
      <c r="E47" s="2" t="s">
        <v>39</v>
      </c>
      <c r="F47" t="s">
        <v>1121</v>
      </c>
      <c r="G47" s="2" t="s">
        <v>16</v>
      </c>
      <c r="H47" s="2" t="s">
        <v>1134</v>
      </c>
      <c r="I47" s="2" t="s">
        <v>1135</v>
      </c>
      <c r="J47" s="2" t="s">
        <v>1201</v>
      </c>
      <c r="K47" s="2"/>
      <c r="L47" s="2"/>
      <c r="M47" t="s">
        <v>1200</v>
      </c>
      <c r="N47" s="2" t="s">
        <v>1116</v>
      </c>
      <c r="O47">
        <v>1326</v>
      </c>
    </row>
    <row r="48" spans="1:15" x14ac:dyDescent="0.35">
      <c r="A48" s="2" t="s">
        <v>352</v>
      </c>
      <c r="B48" s="2" t="s">
        <v>353</v>
      </c>
      <c r="C48">
        <v>160</v>
      </c>
      <c r="D48">
        <v>501</v>
      </c>
      <c r="E48" s="2" t="s">
        <v>82</v>
      </c>
      <c r="F48" t="s">
        <v>1121</v>
      </c>
      <c r="G48" s="2" t="s">
        <v>35</v>
      </c>
      <c r="H48" s="2" t="s">
        <v>1126</v>
      </c>
      <c r="I48" s="2" t="s">
        <v>1127</v>
      </c>
      <c r="J48" s="2" t="s">
        <v>1202</v>
      </c>
      <c r="K48" s="2"/>
      <c r="L48" s="2"/>
      <c r="M48" t="s">
        <v>1200</v>
      </c>
      <c r="N48" s="2" t="s">
        <v>1116</v>
      </c>
      <c r="O48">
        <v>1328</v>
      </c>
    </row>
    <row r="49" spans="1:15" x14ac:dyDescent="0.35">
      <c r="A49" s="2" t="s">
        <v>352</v>
      </c>
      <c r="B49" s="2" t="s">
        <v>353</v>
      </c>
      <c r="C49">
        <v>160</v>
      </c>
      <c r="D49">
        <v>511</v>
      </c>
      <c r="E49" s="2" t="s">
        <v>81</v>
      </c>
      <c r="F49" t="s">
        <v>1117</v>
      </c>
      <c r="G49" s="2" t="s">
        <v>16</v>
      </c>
      <c r="H49" s="2" t="s">
        <v>1126</v>
      </c>
      <c r="I49" s="2" t="s">
        <v>1127</v>
      </c>
      <c r="J49" s="2" t="s">
        <v>1202</v>
      </c>
      <c r="K49" s="2"/>
      <c r="L49" s="2"/>
      <c r="M49" t="s">
        <v>1200</v>
      </c>
      <c r="N49" s="2" t="s">
        <v>1116</v>
      </c>
      <c r="O49">
        <v>1327</v>
      </c>
    </row>
    <row r="50" spans="1:15" x14ac:dyDescent="0.35">
      <c r="A50" s="2" t="s">
        <v>352</v>
      </c>
      <c r="B50" s="2" t="s">
        <v>353</v>
      </c>
      <c r="C50">
        <v>160</v>
      </c>
      <c r="D50">
        <v>855</v>
      </c>
      <c r="E50" s="2" t="s">
        <v>36</v>
      </c>
      <c r="F50" t="s">
        <v>1121</v>
      </c>
      <c r="G50" s="2" t="s">
        <v>16</v>
      </c>
      <c r="H50" s="2" t="s">
        <v>1134</v>
      </c>
      <c r="I50" s="2" t="s">
        <v>1135</v>
      </c>
      <c r="J50" s="2" t="s">
        <v>1116</v>
      </c>
      <c r="K50" s="2"/>
      <c r="L50" s="2"/>
      <c r="M50" t="s">
        <v>1200</v>
      </c>
      <c r="N50" s="2" t="s">
        <v>1116</v>
      </c>
      <c r="O50">
        <v>2484</v>
      </c>
    </row>
    <row r="51" spans="1:15" x14ac:dyDescent="0.35">
      <c r="A51" s="2" t="s">
        <v>892</v>
      </c>
      <c r="B51" s="2" t="s">
        <v>895</v>
      </c>
      <c r="C51">
        <v>120</v>
      </c>
      <c r="D51">
        <v>10</v>
      </c>
      <c r="E51" s="2" t="s">
        <v>356</v>
      </c>
      <c r="F51" t="s">
        <v>1121</v>
      </c>
      <c r="G51" s="2" t="s">
        <v>16</v>
      </c>
      <c r="H51" s="2" t="s">
        <v>1122</v>
      </c>
      <c r="I51" s="2" t="s">
        <v>13</v>
      </c>
      <c r="J51" s="2" t="s">
        <v>1116</v>
      </c>
      <c r="K51" s="2"/>
      <c r="L51" s="2"/>
      <c r="M51" t="s">
        <v>1498</v>
      </c>
      <c r="N51" s="2" t="s">
        <v>1116</v>
      </c>
      <c r="O51">
        <v>2424</v>
      </c>
    </row>
    <row r="52" spans="1:15" x14ac:dyDescent="0.35">
      <c r="A52" s="2" t="s">
        <v>892</v>
      </c>
      <c r="B52" s="2" t="s">
        <v>895</v>
      </c>
      <c r="C52">
        <v>120</v>
      </c>
      <c r="D52">
        <v>200</v>
      </c>
      <c r="E52" s="2" t="s">
        <v>23</v>
      </c>
      <c r="F52" t="s">
        <v>1117</v>
      </c>
      <c r="G52" s="2" t="s">
        <v>35</v>
      </c>
      <c r="H52" s="2" t="s">
        <v>1122</v>
      </c>
      <c r="I52" s="2" t="s">
        <v>13</v>
      </c>
      <c r="J52" s="2" t="s">
        <v>1116</v>
      </c>
      <c r="K52" s="2"/>
      <c r="L52" s="2"/>
      <c r="M52" t="s">
        <v>1498</v>
      </c>
      <c r="N52" s="2" t="s">
        <v>1116</v>
      </c>
      <c r="O52">
        <v>2423</v>
      </c>
    </row>
    <row r="53" spans="1:15" x14ac:dyDescent="0.35">
      <c r="A53" s="2" t="s">
        <v>967</v>
      </c>
      <c r="B53" s="2" t="s">
        <v>968</v>
      </c>
      <c r="C53">
        <v>240</v>
      </c>
      <c r="D53">
        <v>241</v>
      </c>
      <c r="E53" s="2" t="s">
        <v>73</v>
      </c>
      <c r="F53" t="s">
        <v>1117</v>
      </c>
      <c r="G53" s="2" t="s">
        <v>16</v>
      </c>
      <c r="H53" s="2" t="s">
        <v>1134</v>
      </c>
      <c r="I53" s="2" t="s">
        <v>1125</v>
      </c>
      <c r="J53" s="2" t="s">
        <v>1116</v>
      </c>
      <c r="K53" s="2"/>
      <c r="L53" s="2"/>
      <c r="M53" t="s">
        <v>1543</v>
      </c>
      <c r="N53" s="2" t="s">
        <v>1116</v>
      </c>
      <c r="O53">
        <v>2243</v>
      </c>
    </row>
    <row r="54" spans="1:15" x14ac:dyDescent="0.35">
      <c r="A54" s="2" t="s">
        <v>902</v>
      </c>
      <c r="B54" s="2" t="s">
        <v>903</v>
      </c>
      <c r="C54">
        <v>20</v>
      </c>
      <c r="D54">
        <v>430</v>
      </c>
      <c r="E54" s="2" t="s">
        <v>9</v>
      </c>
      <c r="F54" t="s">
        <v>1117</v>
      </c>
      <c r="G54" s="2" t="s">
        <v>16</v>
      </c>
      <c r="H54" s="2" t="s">
        <v>1124</v>
      </c>
      <c r="I54" s="2" t="s">
        <v>1125</v>
      </c>
      <c r="J54" s="2" t="s">
        <v>1502</v>
      </c>
      <c r="K54" s="2"/>
      <c r="L54" s="2"/>
      <c r="M54" t="s">
        <v>1501</v>
      </c>
      <c r="N54" s="2" t="s">
        <v>1116</v>
      </c>
      <c r="O54">
        <v>1667</v>
      </c>
    </row>
    <row r="55" spans="1:15" x14ac:dyDescent="0.35">
      <c r="A55" s="2" t="s">
        <v>77</v>
      </c>
      <c r="B55" s="2" t="s">
        <v>85</v>
      </c>
      <c r="C55">
        <v>1144</v>
      </c>
      <c r="D55">
        <v>244</v>
      </c>
      <c r="E55" s="2" t="s">
        <v>86</v>
      </c>
      <c r="F55" t="s">
        <v>1117</v>
      </c>
      <c r="G55" s="2" t="s">
        <v>16</v>
      </c>
      <c r="H55" s="2" t="s">
        <v>1134</v>
      </c>
      <c r="I55" s="2" t="s">
        <v>1135</v>
      </c>
      <c r="J55" s="2" t="s">
        <v>1137</v>
      </c>
      <c r="K55" s="2"/>
      <c r="L55" s="2"/>
      <c r="M55" t="s">
        <v>1136</v>
      </c>
      <c r="N55" s="2" t="s">
        <v>1116</v>
      </c>
      <c r="O55">
        <v>717</v>
      </c>
    </row>
    <row r="56" spans="1:15" x14ac:dyDescent="0.35">
      <c r="A56" s="2" t="s">
        <v>77</v>
      </c>
      <c r="B56" s="2" t="s">
        <v>85</v>
      </c>
      <c r="C56">
        <v>1144</v>
      </c>
      <c r="D56">
        <v>245</v>
      </c>
      <c r="E56" s="2" t="s">
        <v>86</v>
      </c>
      <c r="F56" t="s">
        <v>1117</v>
      </c>
      <c r="G56" s="2" t="s">
        <v>16</v>
      </c>
      <c r="H56" s="2" t="s">
        <v>1134</v>
      </c>
      <c r="I56" s="2" t="s">
        <v>1135</v>
      </c>
      <c r="J56" s="2" t="s">
        <v>1137</v>
      </c>
      <c r="K56" s="2"/>
      <c r="L56" s="2"/>
      <c r="M56" t="s">
        <v>1136</v>
      </c>
      <c r="N56" s="2" t="s">
        <v>1116</v>
      </c>
      <c r="O56">
        <v>718</v>
      </c>
    </row>
    <row r="57" spans="1:15" x14ac:dyDescent="0.35">
      <c r="A57" s="2" t="s">
        <v>77</v>
      </c>
      <c r="B57" s="2" t="s">
        <v>85</v>
      </c>
      <c r="C57">
        <v>1144</v>
      </c>
      <c r="D57">
        <v>539</v>
      </c>
      <c r="E57" s="2" t="s">
        <v>41</v>
      </c>
      <c r="F57" t="s">
        <v>1121</v>
      </c>
      <c r="G57" s="2" t="s">
        <v>16</v>
      </c>
      <c r="H57" s="2" t="s">
        <v>1134</v>
      </c>
      <c r="I57" s="2" t="s">
        <v>1135</v>
      </c>
      <c r="J57" s="2" t="s">
        <v>1138</v>
      </c>
      <c r="K57" s="2"/>
      <c r="L57" s="2"/>
      <c r="M57" t="s">
        <v>1136</v>
      </c>
      <c r="N57" s="2" t="s">
        <v>1116</v>
      </c>
      <c r="O57">
        <v>713</v>
      </c>
    </row>
    <row r="58" spans="1:15" x14ac:dyDescent="0.35">
      <c r="A58" s="2" t="s">
        <v>77</v>
      </c>
      <c r="B58" s="2" t="s">
        <v>85</v>
      </c>
      <c r="C58">
        <v>1144</v>
      </c>
      <c r="D58">
        <v>597</v>
      </c>
      <c r="E58" s="2" t="s">
        <v>41</v>
      </c>
      <c r="F58" t="s">
        <v>1121</v>
      </c>
      <c r="G58" s="2" t="s">
        <v>16</v>
      </c>
      <c r="H58" s="2" t="s">
        <v>1134</v>
      </c>
      <c r="I58" s="2" t="s">
        <v>1135</v>
      </c>
      <c r="J58" s="2" t="s">
        <v>1139</v>
      </c>
      <c r="K58" s="2"/>
      <c r="L58" s="2"/>
      <c r="M58" t="s">
        <v>1136</v>
      </c>
      <c r="N58" s="2" t="s">
        <v>1116</v>
      </c>
      <c r="O58">
        <v>712</v>
      </c>
    </row>
    <row r="59" spans="1:15" x14ac:dyDescent="0.35">
      <c r="A59" s="2" t="s">
        <v>77</v>
      </c>
      <c r="B59" s="2" t="s">
        <v>85</v>
      </c>
      <c r="C59">
        <v>1144</v>
      </c>
      <c r="D59">
        <v>598</v>
      </c>
      <c r="E59" s="2" t="s">
        <v>41</v>
      </c>
      <c r="F59" t="s">
        <v>1121</v>
      </c>
      <c r="G59" s="2" t="s">
        <v>16</v>
      </c>
      <c r="H59" s="2" t="s">
        <v>1134</v>
      </c>
      <c r="I59" s="2" t="s">
        <v>1135</v>
      </c>
      <c r="J59" s="2" t="s">
        <v>1139</v>
      </c>
      <c r="K59" s="2"/>
      <c r="L59" s="2"/>
      <c r="M59" t="s">
        <v>1136</v>
      </c>
      <c r="N59" s="2" t="s">
        <v>1116</v>
      </c>
      <c r="O59">
        <v>719</v>
      </c>
    </row>
    <row r="60" spans="1:15" x14ac:dyDescent="0.35">
      <c r="A60" s="2" t="s">
        <v>77</v>
      </c>
      <c r="B60" s="2" t="s">
        <v>85</v>
      </c>
      <c r="C60">
        <v>1144</v>
      </c>
      <c r="D60">
        <v>629</v>
      </c>
      <c r="E60" s="2" t="s">
        <v>41</v>
      </c>
      <c r="F60" t="s">
        <v>1121</v>
      </c>
      <c r="G60" s="2" t="s">
        <v>16</v>
      </c>
      <c r="H60" s="2" t="s">
        <v>1126</v>
      </c>
      <c r="I60" s="2" t="s">
        <v>1127</v>
      </c>
      <c r="J60" s="2" t="s">
        <v>1140</v>
      </c>
      <c r="K60" s="2"/>
      <c r="L60" s="2"/>
      <c r="M60" t="s">
        <v>1136</v>
      </c>
      <c r="N60" s="2" t="s">
        <v>1116</v>
      </c>
      <c r="O60">
        <v>1283</v>
      </c>
    </row>
    <row r="61" spans="1:15" x14ac:dyDescent="0.35">
      <c r="A61" s="2" t="s">
        <v>77</v>
      </c>
      <c r="B61" s="2" t="s">
        <v>85</v>
      </c>
      <c r="C61">
        <v>1144</v>
      </c>
      <c r="D61">
        <v>630</v>
      </c>
      <c r="E61" s="2" t="s">
        <v>41</v>
      </c>
      <c r="F61" t="s">
        <v>1121</v>
      </c>
      <c r="G61" s="2" t="s">
        <v>16</v>
      </c>
      <c r="H61" s="2" t="s">
        <v>1126</v>
      </c>
      <c r="I61" s="2" t="s">
        <v>1127</v>
      </c>
      <c r="J61" s="2" t="s">
        <v>1140</v>
      </c>
      <c r="K61" s="2"/>
      <c r="L61" s="2"/>
      <c r="M61" t="s">
        <v>1136</v>
      </c>
      <c r="N61" s="2" t="s">
        <v>1116</v>
      </c>
      <c r="O61">
        <v>1284</v>
      </c>
    </row>
    <row r="62" spans="1:15" x14ac:dyDescent="0.35">
      <c r="A62" s="2" t="s">
        <v>77</v>
      </c>
      <c r="B62" s="2" t="s">
        <v>85</v>
      </c>
      <c r="C62">
        <v>1144</v>
      </c>
      <c r="D62">
        <v>682</v>
      </c>
      <c r="E62" s="2" t="s">
        <v>41</v>
      </c>
      <c r="F62" t="s">
        <v>1121</v>
      </c>
      <c r="G62" s="2" t="s">
        <v>16</v>
      </c>
      <c r="H62" s="2" t="s">
        <v>1128</v>
      </c>
      <c r="I62" s="2" t="s">
        <v>1123</v>
      </c>
      <c r="J62" s="2" t="s">
        <v>1141</v>
      </c>
      <c r="K62" s="2"/>
      <c r="L62" s="2"/>
      <c r="M62" t="s">
        <v>1136</v>
      </c>
      <c r="N62" s="2" t="s">
        <v>1116</v>
      </c>
      <c r="O62">
        <v>1285</v>
      </c>
    </row>
    <row r="63" spans="1:15" x14ac:dyDescent="0.35">
      <c r="A63" s="2" t="s">
        <v>77</v>
      </c>
      <c r="B63" s="2" t="s">
        <v>85</v>
      </c>
      <c r="C63">
        <v>1144</v>
      </c>
      <c r="D63">
        <v>682</v>
      </c>
      <c r="E63" s="2" t="s">
        <v>41</v>
      </c>
      <c r="F63" t="s">
        <v>1121</v>
      </c>
      <c r="G63" s="2" t="s">
        <v>16</v>
      </c>
      <c r="H63" s="2" t="s">
        <v>1126</v>
      </c>
      <c r="I63" s="2" t="s">
        <v>1127</v>
      </c>
      <c r="J63" s="2" t="s">
        <v>1141</v>
      </c>
      <c r="K63" s="2"/>
      <c r="L63" s="2"/>
      <c r="M63" t="s">
        <v>1136</v>
      </c>
      <c r="N63" s="2" t="s">
        <v>1116</v>
      </c>
      <c r="O63">
        <v>1286</v>
      </c>
    </row>
    <row r="64" spans="1:15" x14ac:dyDescent="0.35">
      <c r="A64" s="2" t="s">
        <v>77</v>
      </c>
      <c r="B64" s="2" t="s">
        <v>85</v>
      </c>
      <c r="C64">
        <v>1144</v>
      </c>
      <c r="D64">
        <v>683</v>
      </c>
      <c r="E64" s="2" t="s">
        <v>41</v>
      </c>
      <c r="F64" t="s">
        <v>1121</v>
      </c>
      <c r="G64" s="2" t="s">
        <v>16</v>
      </c>
      <c r="H64" s="2" t="s">
        <v>1126</v>
      </c>
      <c r="I64" s="2" t="s">
        <v>1127</v>
      </c>
      <c r="J64" s="2" t="s">
        <v>1141</v>
      </c>
      <c r="K64" s="2"/>
      <c r="L64" s="2"/>
      <c r="M64" t="s">
        <v>1136</v>
      </c>
      <c r="N64" s="2" t="s">
        <v>1116</v>
      </c>
      <c r="O64">
        <v>1287</v>
      </c>
    </row>
    <row r="65" spans="1:15" x14ac:dyDescent="0.35">
      <c r="A65" s="2" t="s">
        <v>77</v>
      </c>
      <c r="B65" s="2" t="s">
        <v>85</v>
      </c>
      <c r="C65">
        <v>1144</v>
      </c>
      <c r="D65">
        <v>713</v>
      </c>
      <c r="E65" s="2" t="s">
        <v>89</v>
      </c>
      <c r="F65" t="s">
        <v>1117</v>
      </c>
      <c r="G65" s="2" t="s">
        <v>16</v>
      </c>
      <c r="H65" s="2" t="s">
        <v>1128</v>
      </c>
      <c r="I65" s="2" t="s">
        <v>1123</v>
      </c>
      <c r="J65" s="2" t="s">
        <v>1116</v>
      </c>
      <c r="K65" s="2"/>
      <c r="L65" s="2"/>
      <c r="M65" t="s">
        <v>1136</v>
      </c>
      <c r="N65" s="2" t="s">
        <v>1116</v>
      </c>
      <c r="O65">
        <v>3151</v>
      </c>
    </row>
    <row r="66" spans="1:15" x14ac:dyDescent="0.35">
      <c r="A66" s="2" t="s">
        <v>77</v>
      </c>
      <c r="B66" s="2" t="s">
        <v>85</v>
      </c>
      <c r="C66">
        <v>1144</v>
      </c>
      <c r="D66">
        <v>720</v>
      </c>
      <c r="E66" s="2" t="s">
        <v>89</v>
      </c>
      <c r="F66" t="s">
        <v>1117</v>
      </c>
      <c r="G66" s="2" t="s">
        <v>16</v>
      </c>
      <c r="H66" s="2" t="s">
        <v>1119</v>
      </c>
      <c r="I66" s="2" t="s">
        <v>1120</v>
      </c>
      <c r="J66" s="2" t="s">
        <v>1142</v>
      </c>
      <c r="K66" s="2"/>
      <c r="L66" s="2"/>
      <c r="M66" t="s">
        <v>1136</v>
      </c>
      <c r="N66" s="2" t="s">
        <v>1116</v>
      </c>
      <c r="O66">
        <v>1070</v>
      </c>
    </row>
    <row r="67" spans="1:15" x14ac:dyDescent="0.35">
      <c r="A67" s="2" t="s">
        <v>77</v>
      </c>
      <c r="B67" s="2" t="s">
        <v>85</v>
      </c>
      <c r="C67">
        <v>1144</v>
      </c>
      <c r="D67">
        <v>720</v>
      </c>
      <c r="E67" s="2" t="s">
        <v>91</v>
      </c>
      <c r="F67" t="s">
        <v>1117</v>
      </c>
      <c r="G67" s="2" t="s">
        <v>16</v>
      </c>
      <c r="H67" s="2" t="s">
        <v>1119</v>
      </c>
      <c r="I67" s="2" t="s">
        <v>1120</v>
      </c>
      <c r="J67" s="2" t="s">
        <v>1142</v>
      </c>
      <c r="K67" s="2"/>
      <c r="L67" s="2"/>
      <c r="M67" t="s">
        <v>1136</v>
      </c>
      <c r="N67" s="2" t="s">
        <v>1116</v>
      </c>
      <c r="O67">
        <v>1071</v>
      </c>
    </row>
    <row r="68" spans="1:15" x14ac:dyDescent="0.35">
      <c r="A68" s="2" t="s">
        <v>77</v>
      </c>
      <c r="B68" s="2" t="s">
        <v>85</v>
      </c>
      <c r="C68">
        <v>1144</v>
      </c>
      <c r="D68">
        <v>720</v>
      </c>
      <c r="E68" s="2" t="s">
        <v>89</v>
      </c>
      <c r="F68" t="s">
        <v>1117</v>
      </c>
      <c r="G68" s="2" t="s">
        <v>16</v>
      </c>
      <c r="H68" s="2" t="s">
        <v>1122</v>
      </c>
      <c r="I68" s="2" t="s">
        <v>1123</v>
      </c>
      <c r="J68" s="2" t="s">
        <v>1116</v>
      </c>
      <c r="K68" s="2"/>
      <c r="L68" s="2"/>
      <c r="M68" t="s">
        <v>1136</v>
      </c>
      <c r="N68" s="2" t="s">
        <v>1116</v>
      </c>
      <c r="O68">
        <v>1235</v>
      </c>
    </row>
    <row r="69" spans="1:15" x14ac:dyDescent="0.35">
      <c r="A69" s="2" t="s">
        <v>77</v>
      </c>
      <c r="B69" s="2" t="s">
        <v>85</v>
      </c>
      <c r="C69">
        <v>1144</v>
      </c>
      <c r="D69">
        <v>734</v>
      </c>
      <c r="E69" s="2" t="s">
        <v>89</v>
      </c>
      <c r="F69" t="s">
        <v>1121</v>
      </c>
      <c r="G69" s="2" t="s">
        <v>16</v>
      </c>
      <c r="H69" s="2" t="s">
        <v>1126</v>
      </c>
      <c r="I69" s="2" t="s">
        <v>1143</v>
      </c>
      <c r="J69" s="2" t="s">
        <v>1116</v>
      </c>
      <c r="K69" s="2"/>
      <c r="L69" s="2"/>
      <c r="M69" t="s">
        <v>1136</v>
      </c>
      <c r="N69" s="2" t="s">
        <v>1116</v>
      </c>
      <c r="O69">
        <v>3147</v>
      </c>
    </row>
    <row r="70" spans="1:15" x14ac:dyDescent="0.35">
      <c r="A70" s="2" t="s">
        <v>77</v>
      </c>
      <c r="B70" s="2" t="s">
        <v>85</v>
      </c>
      <c r="C70">
        <v>1144</v>
      </c>
      <c r="D70">
        <v>735</v>
      </c>
      <c r="E70" s="2" t="s">
        <v>89</v>
      </c>
      <c r="F70" t="s">
        <v>1121</v>
      </c>
      <c r="G70" s="2" t="s">
        <v>16</v>
      </c>
      <c r="H70" s="2" t="s">
        <v>1126</v>
      </c>
      <c r="I70" s="2" t="s">
        <v>1143</v>
      </c>
      <c r="J70" s="2" t="s">
        <v>1116</v>
      </c>
      <c r="K70" s="2"/>
      <c r="L70" s="2"/>
      <c r="M70" t="s">
        <v>1136</v>
      </c>
      <c r="N70" s="2" t="s">
        <v>1116</v>
      </c>
      <c r="O70">
        <v>3148</v>
      </c>
    </row>
    <row r="71" spans="1:15" x14ac:dyDescent="0.35">
      <c r="A71" s="2" t="s">
        <v>77</v>
      </c>
      <c r="B71" s="2" t="s">
        <v>85</v>
      </c>
      <c r="C71">
        <v>1144</v>
      </c>
      <c r="D71">
        <v>769</v>
      </c>
      <c r="E71" s="2" t="s">
        <v>89</v>
      </c>
      <c r="F71" t="s">
        <v>1121</v>
      </c>
      <c r="G71" s="2" t="s">
        <v>16</v>
      </c>
      <c r="H71" s="2" t="s">
        <v>1126</v>
      </c>
      <c r="I71" s="2" t="s">
        <v>1143</v>
      </c>
      <c r="J71" s="2" t="s">
        <v>1116</v>
      </c>
      <c r="K71" s="2"/>
      <c r="L71" s="2"/>
      <c r="M71" t="s">
        <v>1136</v>
      </c>
      <c r="N71" s="2" t="s">
        <v>1116</v>
      </c>
      <c r="O71">
        <v>3149</v>
      </c>
    </row>
    <row r="72" spans="1:15" x14ac:dyDescent="0.35">
      <c r="A72" s="2" t="s">
        <v>77</v>
      </c>
      <c r="B72" s="2" t="s">
        <v>85</v>
      </c>
      <c r="C72">
        <v>1144</v>
      </c>
      <c r="D72">
        <v>770</v>
      </c>
      <c r="E72" s="2" t="s">
        <v>89</v>
      </c>
      <c r="F72" t="s">
        <v>1121</v>
      </c>
      <c r="G72" s="2" t="s">
        <v>16</v>
      </c>
      <c r="H72" s="2" t="s">
        <v>1126</v>
      </c>
      <c r="I72" s="2" t="s">
        <v>1143</v>
      </c>
      <c r="J72" s="2" t="s">
        <v>1116</v>
      </c>
      <c r="K72" s="2"/>
      <c r="L72" s="2"/>
      <c r="M72" t="s">
        <v>1136</v>
      </c>
      <c r="N72" s="2" t="s">
        <v>1116</v>
      </c>
      <c r="O72">
        <v>3150</v>
      </c>
    </row>
    <row r="73" spans="1:15" x14ac:dyDescent="0.35">
      <c r="A73" s="2" t="s">
        <v>806</v>
      </c>
      <c r="B73" s="2" t="s">
        <v>807</v>
      </c>
      <c r="C73">
        <v>183</v>
      </c>
      <c r="D73">
        <v>566</v>
      </c>
      <c r="E73" s="2" t="s">
        <v>540</v>
      </c>
      <c r="F73" t="s">
        <v>1121</v>
      </c>
      <c r="G73" s="2" t="s">
        <v>16</v>
      </c>
      <c r="H73" s="2" t="s">
        <v>1124</v>
      </c>
      <c r="I73" s="2" t="s">
        <v>1125</v>
      </c>
      <c r="J73" s="2" t="s">
        <v>1398</v>
      </c>
      <c r="K73" s="2"/>
      <c r="L73" s="2"/>
      <c r="M73" t="s">
        <v>807</v>
      </c>
      <c r="N73" s="2" t="s">
        <v>1116</v>
      </c>
      <c r="O73">
        <v>2302</v>
      </c>
    </row>
    <row r="74" spans="1:15" x14ac:dyDescent="0.35">
      <c r="A74" s="2" t="s">
        <v>806</v>
      </c>
      <c r="B74" s="2" t="s">
        <v>807</v>
      </c>
      <c r="C74">
        <v>183</v>
      </c>
      <c r="D74">
        <v>566</v>
      </c>
      <c r="E74" s="2" t="s">
        <v>540</v>
      </c>
      <c r="F74" t="s">
        <v>1121</v>
      </c>
      <c r="G74" s="2" t="s">
        <v>16</v>
      </c>
      <c r="H74" s="2" t="s">
        <v>1124</v>
      </c>
      <c r="I74" s="2" t="s">
        <v>1399</v>
      </c>
      <c r="J74" s="2" t="s">
        <v>1116</v>
      </c>
      <c r="K74" s="2"/>
      <c r="L74" s="2"/>
      <c r="M74" t="s">
        <v>807</v>
      </c>
      <c r="N74" s="2" t="s">
        <v>1116</v>
      </c>
      <c r="O74">
        <v>2643</v>
      </c>
    </row>
    <row r="75" spans="1:15" x14ac:dyDescent="0.35">
      <c r="A75" s="2" t="s">
        <v>806</v>
      </c>
      <c r="B75" s="2" t="s">
        <v>807</v>
      </c>
      <c r="C75">
        <v>183</v>
      </c>
      <c r="D75">
        <v>627</v>
      </c>
      <c r="E75" s="2" t="s">
        <v>540</v>
      </c>
      <c r="F75" t="s">
        <v>1121</v>
      </c>
      <c r="G75" s="2" t="s">
        <v>16</v>
      </c>
      <c r="H75" s="2" t="s">
        <v>1124</v>
      </c>
      <c r="I75" s="2" t="s">
        <v>1125</v>
      </c>
      <c r="J75" s="2" t="s">
        <v>1398</v>
      </c>
      <c r="K75" s="2"/>
      <c r="L75" s="2"/>
      <c r="M75" t="s">
        <v>807</v>
      </c>
      <c r="N75" s="2" t="s">
        <v>1116</v>
      </c>
      <c r="O75">
        <v>2301</v>
      </c>
    </row>
    <row r="76" spans="1:15" x14ac:dyDescent="0.35">
      <c r="A76" s="2" t="s">
        <v>806</v>
      </c>
      <c r="B76" s="2" t="s">
        <v>807</v>
      </c>
      <c r="C76">
        <v>183</v>
      </c>
      <c r="D76">
        <v>627</v>
      </c>
      <c r="E76" s="2" t="s">
        <v>540</v>
      </c>
      <c r="F76" t="s">
        <v>1121</v>
      </c>
      <c r="G76" s="2" t="s">
        <v>16</v>
      </c>
      <c r="H76" s="2" t="s">
        <v>1124</v>
      </c>
      <c r="I76" s="2" t="s">
        <v>1399</v>
      </c>
      <c r="J76" s="2" t="s">
        <v>1116</v>
      </c>
      <c r="K76" s="2"/>
      <c r="L76" s="2"/>
      <c r="M76" t="s">
        <v>807</v>
      </c>
      <c r="N76" s="2" t="s">
        <v>1116</v>
      </c>
      <c r="O76">
        <v>2644</v>
      </c>
    </row>
    <row r="77" spans="1:15" x14ac:dyDescent="0.35">
      <c r="A77" s="2" t="s">
        <v>332</v>
      </c>
      <c r="B77" s="2" t="s">
        <v>334</v>
      </c>
      <c r="C77">
        <v>24</v>
      </c>
      <c r="D77">
        <v>920</v>
      </c>
      <c r="E77" s="2" t="s">
        <v>101</v>
      </c>
      <c r="F77" t="s">
        <v>1117</v>
      </c>
      <c r="G77" s="2" t="s">
        <v>16</v>
      </c>
      <c r="H77" s="2" t="s">
        <v>1124</v>
      </c>
      <c r="I77" s="2" t="s">
        <v>1123</v>
      </c>
      <c r="J77" s="2" t="s">
        <v>1708</v>
      </c>
      <c r="K77" s="2"/>
      <c r="L77" s="2"/>
      <c r="M77" t="s">
        <v>1650</v>
      </c>
      <c r="N77" s="2" t="s">
        <v>1116</v>
      </c>
      <c r="O77">
        <v>3223</v>
      </c>
    </row>
    <row r="78" spans="1:15" x14ac:dyDescent="0.35">
      <c r="A78" s="2" t="s">
        <v>332</v>
      </c>
      <c r="B78" s="2" t="s">
        <v>334</v>
      </c>
      <c r="C78">
        <v>63</v>
      </c>
      <c r="D78">
        <v>626</v>
      </c>
      <c r="E78" s="2" t="s">
        <v>101</v>
      </c>
      <c r="F78" t="s">
        <v>1121</v>
      </c>
      <c r="G78" s="2" t="s">
        <v>16</v>
      </c>
      <c r="H78" s="2" t="s">
        <v>1124</v>
      </c>
      <c r="I78" s="2" t="s">
        <v>1123</v>
      </c>
      <c r="J78" s="2" t="s">
        <v>1709</v>
      </c>
      <c r="K78" s="2"/>
      <c r="L78" s="2"/>
      <c r="M78" t="s">
        <v>1650</v>
      </c>
      <c r="N78" s="2" t="s">
        <v>1116</v>
      </c>
      <c r="O78">
        <v>3222</v>
      </c>
    </row>
    <row r="79" spans="1:15" x14ac:dyDescent="0.35">
      <c r="A79" s="2" t="s">
        <v>332</v>
      </c>
      <c r="B79" s="2" t="s">
        <v>334</v>
      </c>
      <c r="C79">
        <v>64</v>
      </c>
      <c r="D79">
        <v>438</v>
      </c>
      <c r="E79" s="2" t="s">
        <v>34</v>
      </c>
      <c r="F79" t="s">
        <v>1117</v>
      </c>
      <c r="G79" s="2" t="s">
        <v>16</v>
      </c>
      <c r="H79" s="2" t="s">
        <v>1122</v>
      </c>
      <c r="I79" s="2" t="s">
        <v>1123</v>
      </c>
      <c r="J79" s="2" t="s">
        <v>1116</v>
      </c>
      <c r="K79" s="2"/>
      <c r="L79" s="2"/>
      <c r="M79" t="s">
        <v>1650</v>
      </c>
      <c r="N79" s="2" t="s">
        <v>1116</v>
      </c>
      <c r="O79">
        <v>3221</v>
      </c>
    </row>
    <row r="80" spans="1:15" x14ac:dyDescent="0.35">
      <c r="A80" s="2" t="s">
        <v>340</v>
      </c>
      <c r="B80" s="2" t="s">
        <v>334</v>
      </c>
      <c r="C80">
        <v>23</v>
      </c>
      <c r="D80">
        <v>750</v>
      </c>
      <c r="E80" s="2" t="s">
        <v>9</v>
      </c>
      <c r="F80"/>
      <c r="G80" s="2" t="s">
        <v>228</v>
      </c>
      <c r="H80" s="2" t="s">
        <v>1122</v>
      </c>
      <c r="I80" s="2" t="s">
        <v>13</v>
      </c>
      <c r="J80" s="2" t="s">
        <v>1116</v>
      </c>
      <c r="K80" s="2"/>
      <c r="L80" s="2"/>
      <c r="M80" t="s">
        <v>1650</v>
      </c>
      <c r="N80" s="2" t="s">
        <v>1151</v>
      </c>
      <c r="O80">
        <v>3299</v>
      </c>
    </row>
    <row r="81" spans="1:15" x14ac:dyDescent="0.35">
      <c r="A81" s="2" t="s">
        <v>340</v>
      </c>
      <c r="B81" s="2" t="s">
        <v>334</v>
      </c>
      <c r="C81">
        <v>25</v>
      </c>
      <c r="D81">
        <v>125</v>
      </c>
      <c r="E81" s="2" t="s">
        <v>1710</v>
      </c>
      <c r="F81"/>
      <c r="G81" s="2" t="s">
        <v>16</v>
      </c>
      <c r="H81" s="2" t="s">
        <v>1119</v>
      </c>
      <c r="I81" s="2" t="s">
        <v>1120</v>
      </c>
      <c r="J81" s="2" t="s">
        <v>1116</v>
      </c>
      <c r="K81" s="2"/>
      <c r="L81" s="2"/>
      <c r="M81" t="s">
        <v>1650</v>
      </c>
      <c r="N81" s="2" t="s">
        <v>1116</v>
      </c>
      <c r="O81">
        <v>3146</v>
      </c>
    </row>
    <row r="82" spans="1:15" x14ac:dyDescent="0.35">
      <c r="A82" s="2" t="s">
        <v>340</v>
      </c>
      <c r="B82" s="2" t="s">
        <v>334</v>
      </c>
      <c r="C82">
        <v>25</v>
      </c>
      <c r="D82">
        <v>486</v>
      </c>
      <c r="E82" s="2" t="s">
        <v>9</v>
      </c>
      <c r="F82" t="s">
        <v>1121</v>
      </c>
      <c r="G82" s="2" t="s">
        <v>228</v>
      </c>
      <c r="H82" s="2" t="s">
        <v>1122</v>
      </c>
      <c r="I82" s="2" t="s">
        <v>1123</v>
      </c>
      <c r="J82" s="2" t="s">
        <v>1199</v>
      </c>
      <c r="K82" s="2"/>
      <c r="L82" s="2"/>
      <c r="M82" t="s">
        <v>1650</v>
      </c>
      <c r="N82" s="2" t="s">
        <v>1151</v>
      </c>
      <c r="O82">
        <v>2202</v>
      </c>
    </row>
    <row r="83" spans="1:15" x14ac:dyDescent="0.35">
      <c r="A83" s="2" t="s">
        <v>340</v>
      </c>
      <c r="B83" s="2" t="s">
        <v>334</v>
      </c>
      <c r="C83">
        <v>64</v>
      </c>
      <c r="D83">
        <v>771</v>
      </c>
      <c r="E83" s="2" t="s">
        <v>342</v>
      </c>
      <c r="F83" t="s">
        <v>1121</v>
      </c>
      <c r="G83" s="2" t="s">
        <v>16</v>
      </c>
      <c r="H83" s="2" t="s">
        <v>1119</v>
      </c>
      <c r="I83" s="2" t="s">
        <v>1120</v>
      </c>
      <c r="J83" s="2" t="s">
        <v>1116</v>
      </c>
      <c r="K83" s="2"/>
      <c r="L83" s="2"/>
      <c r="M83" t="s">
        <v>1650</v>
      </c>
      <c r="N83" s="2" t="s">
        <v>1116</v>
      </c>
      <c r="O83">
        <v>1314</v>
      </c>
    </row>
    <row r="84" spans="1:15" x14ac:dyDescent="0.35">
      <c r="A84" s="2" t="s">
        <v>340</v>
      </c>
      <c r="B84" s="2" t="s">
        <v>334</v>
      </c>
      <c r="C84">
        <v>64</v>
      </c>
      <c r="D84">
        <v>900</v>
      </c>
      <c r="E84" s="2" t="s">
        <v>342</v>
      </c>
      <c r="F84" t="s">
        <v>1117</v>
      </c>
      <c r="G84" s="2" t="s">
        <v>16</v>
      </c>
      <c r="H84" s="2" t="s">
        <v>1122</v>
      </c>
      <c r="I84" s="2" t="s">
        <v>1123</v>
      </c>
      <c r="J84" s="2" t="s">
        <v>1197</v>
      </c>
      <c r="K84" s="2"/>
      <c r="L84" s="2"/>
      <c r="M84" t="s">
        <v>1650</v>
      </c>
      <c r="N84" s="2" t="s">
        <v>1116</v>
      </c>
      <c r="O84">
        <v>1316</v>
      </c>
    </row>
    <row r="85" spans="1:15" x14ac:dyDescent="0.35">
      <c r="A85" s="2" t="s">
        <v>340</v>
      </c>
      <c r="B85" s="2" t="s">
        <v>334</v>
      </c>
      <c r="C85">
        <v>64</v>
      </c>
      <c r="D85">
        <v>900</v>
      </c>
      <c r="E85" s="2" t="s">
        <v>342</v>
      </c>
      <c r="F85" t="s">
        <v>1121</v>
      </c>
      <c r="G85" s="2" t="s">
        <v>16</v>
      </c>
      <c r="H85" s="2" t="s">
        <v>1124</v>
      </c>
      <c r="I85" s="2" t="s">
        <v>1123</v>
      </c>
      <c r="J85" s="2" t="s">
        <v>1711</v>
      </c>
      <c r="K85" s="2"/>
      <c r="L85" s="2"/>
      <c r="M85" t="s">
        <v>1650</v>
      </c>
      <c r="N85" s="2" t="s">
        <v>1116</v>
      </c>
      <c r="O85">
        <v>3220</v>
      </c>
    </row>
    <row r="86" spans="1:15" x14ac:dyDescent="0.35">
      <c r="A86" s="2" t="s">
        <v>773</v>
      </c>
      <c r="B86" s="2" t="s">
        <v>774</v>
      </c>
      <c r="C86">
        <v>133</v>
      </c>
      <c r="D86">
        <v>838</v>
      </c>
      <c r="E86" s="2" t="s">
        <v>91</v>
      </c>
      <c r="F86" t="s">
        <v>1121</v>
      </c>
      <c r="G86" s="2" t="s">
        <v>16</v>
      </c>
      <c r="H86" s="2" t="s">
        <v>1119</v>
      </c>
      <c r="I86" s="2" t="s">
        <v>1120</v>
      </c>
      <c r="J86" s="2" t="s">
        <v>1434</v>
      </c>
      <c r="K86" s="2"/>
      <c r="L86" s="2"/>
      <c r="M86" t="s">
        <v>1669</v>
      </c>
      <c r="N86" s="2" t="s">
        <v>1116</v>
      </c>
      <c r="O86">
        <v>46</v>
      </c>
    </row>
    <row r="87" spans="1:15" x14ac:dyDescent="0.35">
      <c r="A87" s="2" t="s">
        <v>773</v>
      </c>
      <c r="B87" s="2" t="s">
        <v>774</v>
      </c>
      <c r="C87">
        <v>133</v>
      </c>
      <c r="D87">
        <v>842</v>
      </c>
      <c r="E87" s="2" t="s">
        <v>91</v>
      </c>
      <c r="F87" t="s">
        <v>1117</v>
      </c>
      <c r="G87" s="2" t="s">
        <v>16</v>
      </c>
      <c r="H87" s="2" t="s">
        <v>1119</v>
      </c>
      <c r="I87" s="2" t="s">
        <v>1120</v>
      </c>
      <c r="J87" s="2" t="s">
        <v>1116</v>
      </c>
      <c r="K87" s="2"/>
      <c r="L87" s="2"/>
      <c r="M87" t="s">
        <v>1669</v>
      </c>
      <c r="N87" s="2" t="s">
        <v>1116</v>
      </c>
      <c r="O87">
        <v>47</v>
      </c>
    </row>
    <row r="88" spans="1:15" x14ac:dyDescent="0.35">
      <c r="A88" s="2" t="s">
        <v>773</v>
      </c>
      <c r="B88" s="2" t="s">
        <v>774</v>
      </c>
      <c r="C88">
        <v>133</v>
      </c>
      <c r="D88">
        <v>842</v>
      </c>
      <c r="E88" s="2" t="s">
        <v>89</v>
      </c>
      <c r="F88" t="s">
        <v>1117</v>
      </c>
      <c r="G88" s="2" t="s">
        <v>16</v>
      </c>
      <c r="H88" s="2" t="s">
        <v>1119</v>
      </c>
      <c r="I88" s="2" t="s">
        <v>1120</v>
      </c>
      <c r="J88" s="2" t="s">
        <v>1116</v>
      </c>
      <c r="K88" s="2"/>
      <c r="L88" s="2"/>
      <c r="M88" t="s">
        <v>1669</v>
      </c>
      <c r="N88" s="2" t="s">
        <v>1116</v>
      </c>
      <c r="O88">
        <v>48</v>
      </c>
    </row>
    <row r="89" spans="1:15" x14ac:dyDescent="0.35">
      <c r="A89" s="2" t="s">
        <v>773</v>
      </c>
      <c r="B89" s="2" t="s">
        <v>774</v>
      </c>
      <c r="C89">
        <v>133</v>
      </c>
      <c r="D89">
        <v>842</v>
      </c>
      <c r="E89" s="2" t="s">
        <v>328</v>
      </c>
      <c r="F89" t="s">
        <v>1117</v>
      </c>
      <c r="G89" s="2" t="s">
        <v>16</v>
      </c>
      <c r="H89" s="2" t="s">
        <v>1119</v>
      </c>
      <c r="I89" s="2" t="s">
        <v>1120</v>
      </c>
      <c r="J89" s="2" t="s">
        <v>1116</v>
      </c>
      <c r="K89" s="2"/>
      <c r="L89" s="2"/>
      <c r="M89" t="s">
        <v>1669</v>
      </c>
      <c r="N89" s="2" t="s">
        <v>1116</v>
      </c>
      <c r="O89">
        <v>49</v>
      </c>
    </row>
    <row r="90" spans="1:15" x14ac:dyDescent="0.35">
      <c r="A90" s="2" t="s">
        <v>773</v>
      </c>
      <c r="B90" s="2" t="s">
        <v>774</v>
      </c>
      <c r="C90">
        <v>133</v>
      </c>
      <c r="D90">
        <v>842</v>
      </c>
      <c r="E90" s="2" t="s">
        <v>775</v>
      </c>
      <c r="F90" t="s">
        <v>1121</v>
      </c>
      <c r="G90" s="2" t="s">
        <v>16</v>
      </c>
      <c r="H90" s="2" t="s">
        <v>1119</v>
      </c>
      <c r="I90" s="2" t="s">
        <v>1120</v>
      </c>
      <c r="J90" s="2" t="s">
        <v>1116</v>
      </c>
      <c r="K90" s="2"/>
      <c r="L90" s="2"/>
      <c r="M90" t="s">
        <v>1669</v>
      </c>
      <c r="N90" s="2" t="s">
        <v>1116</v>
      </c>
      <c r="O90">
        <v>50</v>
      </c>
    </row>
    <row r="91" spans="1:15" x14ac:dyDescent="0.35">
      <c r="A91" s="2" t="s">
        <v>773</v>
      </c>
      <c r="B91" s="2" t="s">
        <v>774</v>
      </c>
      <c r="C91">
        <v>133</v>
      </c>
      <c r="D91">
        <v>848</v>
      </c>
      <c r="E91" s="2" t="s">
        <v>328</v>
      </c>
      <c r="F91" t="s">
        <v>1117</v>
      </c>
      <c r="G91" s="2" t="s">
        <v>16</v>
      </c>
      <c r="H91" s="2" t="s">
        <v>1122</v>
      </c>
      <c r="I91" s="2" t="s">
        <v>1123</v>
      </c>
      <c r="J91" s="2" t="s">
        <v>1435</v>
      </c>
      <c r="K91" s="2"/>
      <c r="L91" s="2"/>
      <c r="M91" t="s">
        <v>1669</v>
      </c>
      <c r="N91" s="2" t="s">
        <v>1116</v>
      </c>
      <c r="O91">
        <v>2600</v>
      </c>
    </row>
    <row r="92" spans="1:15" x14ac:dyDescent="0.35">
      <c r="A92" s="2" t="s">
        <v>834</v>
      </c>
      <c r="B92" s="2" t="s">
        <v>835</v>
      </c>
      <c r="C92">
        <v>276</v>
      </c>
      <c r="D92">
        <v>807</v>
      </c>
      <c r="E92" s="2" t="s">
        <v>694</v>
      </c>
      <c r="F92" t="s">
        <v>1117</v>
      </c>
      <c r="G92" s="2" t="s">
        <v>16</v>
      </c>
      <c r="H92" s="2" t="s">
        <v>1124</v>
      </c>
      <c r="I92" s="2" t="s">
        <v>1125</v>
      </c>
      <c r="J92" s="2" t="s">
        <v>1116</v>
      </c>
      <c r="K92" s="2"/>
      <c r="L92" s="2"/>
      <c r="M92" t="s">
        <v>1452</v>
      </c>
      <c r="N92" s="2" t="s">
        <v>1116</v>
      </c>
      <c r="O92">
        <v>1730</v>
      </c>
    </row>
    <row r="93" spans="1:15" x14ac:dyDescent="0.35">
      <c r="A93" s="2" t="s">
        <v>718</v>
      </c>
      <c r="B93" s="2" t="s">
        <v>730</v>
      </c>
      <c r="C93">
        <v>432</v>
      </c>
      <c r="D93">
        <v>135</v>
      </c>
      <c r="E93" s="2" t="s">
        <v>19</v>
      </c>
      <c r="F93" t="s">
        <v>1121</v>
      </c>
      <c r="G93" s="2" t="s">
        <v>35</v>
      </c>
      <c r="H93" s="2" t="s">
        <v>1124</v>
      </c>
      <c r="I93" s="2" t="s">
        <v>1162</v>
      </c>
      <c r="J93" s="2" t="s">
        <v>1116</v>
      </c>
      <c r="K93" s="2"/>
      <c r="L93" s="2"/>
      <c r="M93" t="s">
        <v>1408</v>
      </c>
      <c r="N93" s="2" t="s">
        <v>1116</v>
      </c>
      <c r="O93">
        <v>1914</v>
      </c>
    </row>
    <row r="94" spans="1:15" x14ac:dyDescent="0.35">
      <c r="A94" s="2" t="s">
        <v>718</v>
      </c>
      <c r="B94" s="2" t="s">
        <v>730</v>
      </c>
      <c r="C94">
        <v>432</v>
      </c>
      <c r="D94">
        <v>190</v>
      </c>
      <c r="E94" s="2" t="s">
        <v>19</v>
      </c>
      <c r="F94" t="s">
        <v>1121</v>
      </c>
      <c r="G94" s="2" t="s">
        <v>35</v>
      </c>
      <c r="H94" s="2" t="s">
        <v>1124</v>
      </c>
      <c r="I94" s="2" t="s">
        <v>1125</v>
      </c>
      <c r="J94" s="2" t="s">
        <v>1409</v>
      </c>
      <c r="K94" s="2"/>
      <c r="L94" s="2"/>
      <c r="M94" t="s">
        <v>1408</v>
      </c>
      <c r="N94" s="2" t="s">
        <v>1116</v>
      </c>
      <c r="O94">
        <v>1915</v>
      </c>
    </row>
    <row r="95" spans="1:15" x14ac:dyDescent="0.35">
      <c r="A95" s="2" t="s">
        <v>718</v>
      </c>
      <c r="B95" s="2" t="s">
        <v>730</v>
      </c>
      <c r="C95">
        <v>432</v>
      </c>
      <c r="D95">
        <v>190</v>
      </c>
      <c r="E95" s="2" t="s">
        <v>19</v>
      </c>
      <c r="F95" t="s">
        <v>1121</v>
      </c>
      <c r="G95" s="2" t="s">
        <v>35</v>
      </c>
      <c r="H95" s="2" t="s">
        <v>1124</v>
      </c>
      <c r="I95" s="2" t="s">
        <v>1125</v>
      </c>
      <c r="J95" s="2" t="s">
        <v>1409</v>
      </c>
      <c r="K95" s="2"/>
      <c r="L95" s="2"/>
      <c r="M95" t="s">
        <v>1408</v>
      </c>
      <c r="N95" s="2" t="s">
        <v>1116</v>
      </c>
      <c r="O95">
        <v>2601</v>
      </c>
    </row>
    <row r="96" spans="1:15" x14ac:dyDescent="0.35">
      <c r="A96" s="2" t="s">
        <v>718</v>
      </c>
      <c r="B96" s="2" t="s">
        <v>730</v>
      </c>
      <c r="C96">
        <v>432</v>
      </c>
      <c r="D96">
        <v>195</v>
      </c>
      <c r="E96" s="2" t="s">
        <v>19</v>
      </c>
      <c r="F96" t="s">
        <v>1121</v>
      </c>
      <c r="G96" s="2" t="s">
        <v>35</v>
      </c>
      <c r="H96" s="2" t="s">
        <v>1124</v>
      </c>
      <c r="I96" s="2" t="s">
        <v>1162</v>
      </c>
      <c r="J96" s="2" t="s">
        <v>1116</v>
      </c>
      <c r="K96" s="2"/>
      <c r="L96" s="2"/>
      <c r="M96" t="s">
        <v>1408</v>
      </c>
      <c r="N96" s="2" t="s">
        <v>1116</v>
      </c>
      <c r="O96">
        <v>1916</v>
      </c>
    </row>
    <row r="97" spans="1:15" x14ac:dyDescent="0.35">
      <c r="A97" s="2" t="s">
        <v>718</v>
      </c>
      <c r="B97" s="2" t="s">
        <v>730</v>
      </c>
      <c r="C97">
        <v>432</v>
      </c>
      <c r="D97">
        <v>220</v>
      </c>
      <c r="E97" s="2" t="s">
        <v>19</v>
      </c>
      <c r="F97" t="s">
        <v>1121</v>
      </c>
      <c r="G97" s="2" t="s">
        <v>35</v>
      </c>
      <c r="H97" s="2" t="s">
        <v>1124</v>
      </c>
      <c r="I97" s="2" t="s">
        <v>1162</v>
      </c>
      <c r="J97" s="2" t="s">
        <v>1116</v>
      </c>
      <c r="K97" s="2"/>
      <c r="L97" s="2"/>
      <c r="M97" t="s">
        <v>1408</v>
      </c>
      <c r="N97" s="2" t="s">
        <v>1116</v>
      </c>
      <c r="O97">
        <v>1917</v>
      </c>
    </row>
    <row r="98" spans="1:15" x14ac:dyDescent="0.35">
      <c r="A98" s="2" t="s">
        <v>718</v>
      </c>
      <c r="B98" s="2" t="s">
        <v>730</v>
      </c>
      <c r="C98">
        <v>432</v>
      </c>
      <c r="D98">
        <v>245</v>
      </c>
      <c r="E98" s="2" t="s">
        <v>19</v>
      </c>
      <c r="F98" t="s">
        <v>1121</v>
      </c>
      <c r="G98" s="2" t="s">
        <v>35</v>
      </c>
      <c r="H98" s="2" t="s">
        <v>1124</v>
      </c>
      <c r="I98" s="2" t="s">
        <v>1162</v>
      </c>
      <c r="J98" s="2" t="s">
        <v>1116</v>
      </c>
      <c r="K98" s="2"/>
      <c r="L98" s="2"/>
      <c r="M98" t="s">
        <v>1408</v>
      </c>
      <c r="N98" s="2" t="s">
        <v>1116</v>
      </c>
      <c r="O98">
        <v>1918</v>
      </c>
    </row>
    <row r="99" spans="1:15" x14ac:dyDescent="0.35">
      <c r="A99" s="2" t="s">
        <v>273</v>
      </c>
      <c r="B99" s="2" t="s">
        <v>277</v>
      </c>
      <c r="C99">
        <v>699</v>
      </c>
      <c r="D99">
        <v>493</v>
      </c>
      <c r="E99" s="2" t="s">
        <v>9</v>
      </c>
      <c r="F99"/>
      <c r="G99" s="2" t="s">
        <v>35</v>
      </c>
      <c r="H99" s="2" t="s">
        <v>1122</v>
      </c>
      <c r="I99" s="2" t="s">
        <v>1123</v>
      </c>
      <c r="J99" s="2" t="s">
        <v>1174</v>
      </c>
      <c r="K99" s="2"/>
      <c r="L99" s="2"/>
      <c r="M99" t="s">
        <v>1173</v>
      </c>
      <c r="N99" s="2" t="s">
        <v>1116</v>
      </c>
      <c r="O99">
        <v>2406</v>
      </c>
    </row>
    <row r="100" spans="1:15" x14ac:dyDescent="0.35">
      <c r="A100" s="2" t="s">
        <v>273</v>
      </c>
      <c r="B100" s="2" t="s">
        <v>277</v>
      </c>
      <c r="C100">
        <v>699</v>
      </c>
      <c r="D100">
        <v>497</v>
      </c>
      <c r="E100" s="2" t="s">
        <v>9</v>
      </c>
      <c r="F100" t="s">
        <v>1121</v>
      </c>
      <c r="G100" s="2" t="s">
        <v>35</v>
      </c>
      <c r="H100" s="2" t="s">
        <v>1122</v>
      </c>
      <c r="I100" s="2" t="s">
        <v>1123</v>
      </c>
      <c r="J100" s="2" t="s">
        <v>1175</v>
      </c>
      <c r="K100" s="2"/>
      <c r="L100" s="2"/>
      <c r="M100" t="s">
        <v>1173</v>
      </c>
      <c r="N100" s="2" t="s">
        <v>1116</v>
      </c>
      <c r="O100">
        <v>1413</v>
      </c>
    </row>
    <row r="101" spans="1:15" x14ac:dyDescent="0.35">
      <c r="A101" s="2" t="s">
        <v>273</v>
      </c>
      <c r="B101" s="2" t="s">
        <v>277</v>
      </c>
      <c r="C101">
        <v>699</v>
      </c>
      <c r="D101">
        <v>498</v>
      </c>
      <c r="E101" s="2" t="s">
        <v>9</v>
      </c>
      <c r="F101" t="s">
        <v>1121</v>
      </c>
      <c r="G101" s="2" t="s">
        <v>35</v>
      </c>
      <c r="H101" s="2" t="s">
        <v>1126</v>
      </c>
      <c r="I101" s="2" t="s">
        <v>1127</v>
      </c>
      <c r="J101" s="2" t="s">
        <v>1116</v>
      </c>
      <c r="K101" s="2"/>
      <c r="L101" s="2"/>
      <c r="M101" t="s">
        <v>1173</v>
      </c>
      <c r="N101" s="2" t="s">
        <v>1116</v>
      </c>
      <c r="O101">
        <v>2410</v>
      </c>
    </row>
    <row r="102" spans="1:15" x14ac:dyDescent="0.35">
      <c r="A102" s="2" t="s">
        <v>273</v>
      </c>
      <c r="B102" s="2" t="s">
        <v>277</v>
      </c>
      <c r="C102">
        <v>699</v>
      </c>
      <c r="D102">
        <v>498</v>
      </c>
      <c r="E102" s="2" t="s">
        <v>9</v>
      </c>
      <c r="F102" t="s">
        <v>1121</v>
      </c>
      <c r="G102" s="2" t="s">
        <v>35</v>
      </c>
      <c r="H102" s="2" t="s">
        <v>1128</v>
      </c>
      <c r="I102" s="2" t="s">
        <v>1123</v>
      </c>
      <c r="J102" s="2" t="s">
        <v>1116</v>
      </c>
      <c r="K102" s="2"/>
      <c r="L102" s="2"/>
      <c r="M102" t="s">
        <v>1173</v>
      </c>
      <c r="N102" s="2" t="s">
        <v>1116</v>
      </c>
      <c r="O102">
        <v>2412</v>
      </c>
    </row>
    <row r="103" spans="1:15" x14ac:dyDescent="0.35">
      <c r="A103" s="2" t="s">
        <v>273</v>
      </c>
      <c r="B103" s="2" t="s">
        <v>277</v>
      </c>
      <c r="C103">
        <v>699</v>
      </c>
      <c r="D103">
        <v>502</v>
      </c>
      <c r="E103" s="2" t="s">
        <v>682</v>
      </c>
      <c r="F103" t="s">
        <v>1121</v>
      </c>
      <c r="G103" s="2" t="s">
        <v>35</v>
      </c>
      <c r="H103" s="2" t="s">
        <v>1126</v>
      </c>
      <c r="I103" s="2" t="s">
        <v>1127</v>
      </c>
      <c r="J103" s="2" t="s">
        <v>1116</v>
      </c>
      <c r="K103" s="2"/>
      <c r="L103" s="2"/>
      <c r="M103" t="s">
        <v>1173</v>
      </c>
      <c r="N103" s="2" t="s">
        <v>1116</v>
      </c>
      <c r="O103">
        <v>2411</v>
      </c>
    </row>
    <row r="104" spans="1:15" x14ac:dyDescent="0.35">
      <c r="A104" s="2" t="s">
        <v>273</v>
      </c>
      <c r="B104" s="2" t="s">
        <v>277</v>
      </c>
      <c r="C104">
        <v>699</v>
      </c>
      <c r="D104">
        <v>506</v>
      </c>
      <c r="E104" s="2" t="s">
        <v>23</v>
      </c>
      <c r="F104" t="s">
        <v>1117</v>
      </c>
      <c r="G104" s="2" t="s">
        <v>35</v>
      </c>
      <c r="H104" s="2" t="s">
        <v>1119</v>
      </c>
      <c r="I104" s="2" t="s">
        <v>1157</v>
      </c>
      <c r="J104" s="2" t="s">
        <v>1116</v>
      </c>
      <c r="K104" s="2"/>
      <c r="L104" s="2"/>
      <c r="M104" t="s">
        <v>1173</v>
      </c>
      <c r="N104" s="2" t="s">
        <v>1116</v>
      </c>
      <c r="O104">
        <v>1297</v>
      </c>
    </row>
    <row r="105" spans="1:15" x14ac:dyDescent="0.35">
      <c r="A105" s="2" t="s">
        <v>273</v>
      </c>
      <c r="B105" s="2" t="s">
        <v>277</v>
      </c>
      <c r="C105">
        <v>699</v>
      </c>
      <c r="D105">
        <v>508</v>
      </c>
      <c r="E105" s="2" t="s">
        <v>23</v>
      </c>
      <c r="F105" t="s">
        <v>1117</v>
      </c>
      <c r="G105" s="2" t="s">
        <v>35</v>
      </c>
      <c r="H105" s="2" t="s">
        <v>1119</v>
      </c>
      <c r="I105" s="2" t="s">
        <v>1157</v>
      </c>
      <c r="J105" s="2" t="s">
        <v>1116</v>
      </c>
      <c r="K105" s="2"/>
      <c r="L105" s="2"/>
      <c r="M105" t="s">
        <v>1173</v>
      </c>
      <c r="N105" s="2" t="s">
        <v>1116</v>
      </c>
      <c r="O105">
        <v>1295</v>
      </c>
    </row>
    <row r="106" spans="1:15" x14ac:dyDescent="0.35">
      <c r="A106" s="2" t="s">
        <v>273</v>
      </c>
      <c r="B106" s="2" t="s">
        <v>277</v>
      </c>
      <c r="C106">
        <v>699</v>
      </c>
      <c r="D106">
        <v>508</v>
      </c>
      <c r="E106" s="2" t="s">
        <v>1176</v>
      </c>
      <c r="F106" t="s">
        <v>1117</v>
      </c>
      <c r="G106" s="2" t="s">
        <v>309</v>
      </c>
      <c r="H106" s="2" t="s">
        <v>1119</v>
      </c>
      <c r="I106" s="2" t="s">
        <v>1157</v>
      </c>
      <c r="J106" s="2" t="s">
        <v>1116</v>
      </c>
      <c r="K106" s="2"/>
      <c r="L106" s="2"/>
      <c r="M106" t="s">
        <v>1173</v>
      </c>
      <c r="N106" s="2" t="s">
        <v>1151</v>
      </c>
      <c r="O106">
        <v>2449</v>
      </c>
    </row>
    <row r="107" spans="1:15" x14ac:dyDescent="0.35">
      <c r="A107" s="2" t="s">
        <v>273</v>
      </c>
      <c r="B107" s="2" t="s">
        <v>277</v>
      </c>
      <c r="C107">
        <v>699</v>
      </c>
      <c r="D107">
        <v>624</v>
      </c>
      <c r="E107" s="2" t="s">
        <v>244</v>
      </c>
      <c r="F107" t="s">
        <v>1121</v>
      </c>
      <c r="G107" s="2" t="s">
        <v>16</v>
      </c>
      <c r="H107" s="2" t="s">
        <v>1126</v>
      </c>
      <c r="I107" s="2" t="s">
        <v>1127</v>
      </c>
      <c r="J107" s="2" t="s">
        <v>1116</v>
      </c>
      <c r="K107" s="2"/>
      <c r="L107" s="2"/>
      <c r="M107" t="s">
        <v>1173</v>
      </c>
      <c r="N107" s="2" t="s">
        <v>1116</v>
      </c>
      <c r="O107">
        <v>2414</v>
      </c>
    </row>
    <row r="108" spans="1:15" x14ac:dyDescent="0.35">
      <c r="A108" s="2" t="s">
        <v>273</v>
      </c>
      <c r="B108" s="2" t="s">
        <v>277</v>
      </c>
      <c r="C108">
        <v>699</v>
      </c>
      <c r="D108">
        <v>625</v>
      </c>
      <c r="E108" s="2" t="s">
        <v>244</v>
      </c>
      <c r="F108" t="s">
        <v>1121</v>
      </c>
      <c r="G108" s="2" t="s">
        <v>16</v>
      </c>
      <c r="H108" s="2" t="s">
        <v>1126</v>
      </c>
      <c r="I108" s="2" t="s">
        <v>1127</v>
      </c>
      <c r="J108" s="2" t="s">
        <v>1116</v>
      </c>
      <c r="K108" s="2"/>
      <c r="L108" s="2"/>
      <c r="M108" t="s">
        <v>1173</v>
      </c>
      <c r="N108" s="2" t="s">
        <v>1116</v>
      </c>
      <c r="O108">
        <v>2413</v>
      </c>
    </row>
    <row r="109" spans="1:15" x14ac:dyDescent="0.35">
      <c r="A109" s="2" t="s">
        <v>273</v>
      </c>
      <c r="B109" s="2" t="s">
        <v>277</v>
      </c>
      <c r="C109">
        <v>699</v>
      </c>
      <c r="D109">
        <v>630</v>
      </c>
      <c r="E109" s="2" t="s">
        <v>1177</v>
      </c>
      <c r="F109" t="s">
        <v>1117</v>
      </c>
      <c r="G109" s="2" t="s">
        <v>16</v>
      </c>
      <c r="H109" s="2" t="s">
        <v>1119</v>
      </c>
      <c r="I109" s="2" t="s">
        <v>1157</v>
      </c>
      <c r="J109" s="2" t="s">
        <v>1116</v>
      </c>
      <c r="K109" s="2"/>
      <c r="L109" s="2"/>
      <c r="M109" t="s">
        <v>1173</v>
      </c>
      <c r="N109" s="2" t="s">
        <v>1116</v>
      </c>
      <c r="O109">
        <v>1298</v>
      </c>
    </row>
    <row r="110" spans="1:15" x14ac:dyDescent="0.35">
      <c r="A110" s="2" t="s">
        <v>273</v>
      </c>
      <c r="B110" s="2" t="s">
        <v>277</v>
      </c>
      <c r="C110">
        <v>699</v>
      </c>
      <c r="D110">
        <v>632</v>
      </c>
      <c r="E110" s="2" t="s">
        <v>1177</v>
      </c>
      <c r="F110" t="s">
        <v>1117</v>
      </c>
      <c r="G110" s="2" t="s">
        <v>16</v>
      </c>
      <c r="H110" s="2" t="s">
        <v>1119</v>
      </c>
      <c r="I110" s="2" t="s">
        <v>1157</v>
      </c>
      <c r="J110" s="2" t="s">
        <v>1116</v>
      </c>
      <c r="K110" s="2"/>
      <c r="L110" s="2"/>
      <c r="M110" t="s">
        <v>1173</v>
      </c>
      <c r="N110" s="2" t="s">
        <v>1116</v>
      </c>
      <c r="O110">
        <v>1412</v>
      </c>
    </row>
    <row r="111" spans="1:15" x14ac:dyDescent="0.35">
      <c r="A111" s="2" t="s">
        <v>273</v>
      </c>
      <c r="B111" s="2" t="s">
        <v>277</v>
      </c>
      <c r="C111">
        <v>699</v>
      </c>
      <c r="D111">
        <v>865</v>
      </c>
      <c r="E111" s="2" t="s">
        <v>682</v>
      </c>
      <c r="F111" t="s">
        <v>1121</v>
      </c>
      <c r="G111" s="2" t="s">
        <v>35</v>
      </c>
      <c r="H111" s="2" t="s">
        <v>1119</v>
      </c>
      <c r="I111" s="2" t="s">
        <v>1120</v>
      </c>
      <c r="J111" s="2" t="s">
        <v>1116</v>
      </c>
      <c r="K111" s="2"/>
      <c r="L111" s="2"/>
      <c r="M111" t="s">
        <v>1173</v>
      </c>
      <c r="N111" s="2" t="s">
        <v>1116</v>
      </c>
      <c r="O111">
        <v>2450</v>
      </c>
    </row>
    <row r="112" spans="1:15" x14ac:dyDescent="0.35">
      <c r="A112" s="2" t="s">
        <v>273</v>
      </c>
      <c r="B112" s="2" t="s">
        <v>277</v>
      </c>
      <c r="C112">
        <v>699</v>
      </c>
      <c r="D112">
        <v>867</v>
      </c>
      <c r="E112" s="2" t="s">
        <v>682</v>
      </c>
      <c r="F112" t="s">
        <v>1121</v>
      </c>
      <c r="G112" s="2" t="s">
        <v>35</v>
      </c>
      <c r="H112" s="2" t="s">
        <v>1119</v>
      </c>
      <c r="I112" s="2" t="s">
        <v>1120</v>
      </c>
      <c r="J112" s="2" t="s">
        <v>1116</v>
      </c>
      <c r="K112" s="2"/>
      <c r="L112" s="2"/>
      <c r="M112" t="s">
        <v>1173</v>
      </c>
      <c r="N112" s="2" t="s">
        <v>1116</v>
      </c>
      <c r="O112">
        <v>2451</v>
      </c>
    </row>
    <row r="113" spans="1:15" x14ac:dyDescent="0.35">
      <c r="A113" s="2" t="s">
        <v>273</v>
      </c>
      <c r="B113" s="2" t="s">
        <v>277</v>
      </c>
      <c r="C113">
        <v>699</v>
      </c>
      <c r="D113">
        <v>900</v>
      </c>
      <c r="E113" s="2" t="s">
        <v>682</v>
      </c>
      <c r="F113" t="s">
        <v>1121</v>
      </c>
      <c r="G113" s="2" t="s">
        <v>35</v>
      </c>
      <c r="H113" s="2" t="s">
        <v>1119</v>
      </c>
      <c r="I113" s="2" t="s">
        <v>1120</v>
      </c>
      <c r="J113" s="2" t="s">
        <v>1116</v>
      </c>
      <c r="K113" s="2"/>
      <c r="L113" s="2"/>
      <c r="M113" t="s">
        <v>1173</v>
      </c>
      <c r="N113" s="2" t="s">
        <v>1116</v>
      </c>
      <c r="O113">
        <v>2452</v>
      </c>
    </row>
    <row r="114" spans="1:15" x14ac:dyDescent="0.35">
      <c r="A114" s="2" t="s">
        <v>273</v>
      </c>
      <c r="B114" s="2" t="s">
        <v>277</v>
      </c>
      <c r="C114">
        <v>699</v>
      </c>
      <c r="D114">
        <v>902</v>
      </c>
      <c r="E114" s="2" t="s">
        <v>682</v>
      </c>
      <c r="F114" t="s">
        <v>1121</v>
      </c>
      <c r="G114" s="2" t="s">
        <v>35</v>
      </c>
      <c r="H114" s="2" t="s">
        <v>1119</v>
      </c>
      <c r="I114" s="2" t="s">
        <v>1120</v>
      </c>
      <c r="J114" s="2" t="s">
        <v>1116</v>
      </c>
      <c r="K114" s="2"/>
      <c r="L114" s="2"/>
      <c r="M114" t="s">
        <v>1173</v>
      </c>
      <c r="N114" s="2" t="s">
        <v>1116</v>
      </c>
      <c r="O114">
        <v>2453</v>
      </c>
    </row>
    <row r="115" spans="1:15" x14ac:dyDescent="0.35">
      <c r="A115" s="2" t="s">
        <v>273</v>
      </c>
      <c r="B115" s="2" t="s">
        <v>277</v>
      </c>
      <c r="C115">
        <v>699</v>
      </c>
      <c r="D115">
        <v>914</v>
      </c>
      <c r="E115" s="2" t="s">
        <v>23</v>
      </c>
      <c r="F115" t="s">
        <v>1117</v>
      </c>
      <c r="G115" s="2" t="s">
        <v>35</v>
      </c>
      <c r="H115" s="2" t="s">
        <v>1122</v>
      </c>
      <c r="I115" s="2" t="s">
        <v>1123</v>
      </c>
      <c r="J115" s="2" t="s">
        <v>1178</v>
      </c>
      <c r="K115" s="2"/>
      <c r="L115" s="2"/>
      <c r="M115" t="s">
        <v>1173</v>
      </c>
      <c r="N115" s="2" t="s">
        <v>1116</v>
      </c>
      <c r="O115">
        <v>2405</v>
      </c>
    </row>
    <row r="116" spans="1:15" x14ac:dyDescent="0.35">
      <c r="A116" s="2" t="s">
        <v>273</v>
      </c>
      <c r="B116" s="2" t="s">
        <v>277</v>
      </c>
      <c r="C116">
        <v>699</v>
      </c>
      <c r="D116">
        <v>919</v>
      </c>
      <c r="E116" s="2" t="s">
        <v>23</v>
      </c>
      <c r="F116" t="s">
        <v>1117</v>
      </c>
      <c r="G116" s="2" t="s">
        <v>35</v>
      </c>
      <c r="H116" s="2" t="s">
        <v>1122</v>
      </c>
      <c r="I116" s="2" t="s">
        <v>1123</v>
      </c>
      <c r="J116" s="2" t="s">
        <v>1179</v>
      </c>
      <c r="K116" s="2"/>
      <c r="L116" s="2"/>
      <c r="M116" t="s">
        <v>1173</v>
      </c>
      <c r="N116" s="2" t="s">
        <v>1116</v>
      </c>
      <c r="O116">
        <v>2404</v>
      </c>
    </row>
    <row r="117" spans="1:15" x14ac:dyDescent="0.35">
      <c r="A117" s="2" t="s">
        <v>872</v>
      </c>
      <c r="B117" s="2" t="s">
        <v>875</v>
      </c>
      <c r="C117">
        <v>295</v>
      </c>
      <c r="D117">
        <v>102</v>
      </c>
      <c r="E117" s="2" t="s">
        <v>12</v>
      </c>
      <c r="F117" t="s">
        <v>1121</v>
      </c>
      <c r="G117" s="2" t="s">
        <v>228</v>
      </c>
      <c r="H117" s="2" t="s">
        <v>1124</v>
      </c>
      <c r="I117" s="2" t="s">
        <v>1135</v>
      </c>
      <c r="J117" s="2" t="s">
        <v>1486</v>
      </c>
      <c r="K117" s="2"/>
      <c r="L117" s="2"/>
      <c r="M117" t="s">
        <v>1485</v>
      </c>
      <c r="N117" s="2" t="s">
        <v>1151</v>
      </c>
      <c r="O117">
        <v>1735</v>
      </c>
    </row>
    <row r="118" spans="1:15" x14ac:dyDescent="0.35">
      <c r="A118" s="2" t="s">
        <v>872</v>
      </c>
      <c r="B118" s="2" t="s">
        <v>875</v>
      </c>
      <c r="C118">
        <v>295</v>
      </c>
      <c r="D118">
        <v>152</v>
      </c>
      <c r="E118" s="2" t="s">
        <v>12</v>
      </c>
      <c r="F118" t="s">
        <v>1121</v>
      </c>
      <c r="G118" s="2" t="s">
        <v>228</v>
      </c>
      <c r="H118" s="2" t="s">
        <v>1124</v>
      </c>
      <c r="I118" s="2" t="s">
        <v>1125</v>
      </c>
      <c r="J118" s="2" t="s">
        <v>1116</v>
      </c>
      <c r="K118" s="2"/>
      <c r="L118" s="2"/>
      <c r="M118" t="s">
        <v>1485</v>
      </c>
      <c r="N118" s="2" t="s">
        <v>1151</v>
      </c>
      <c r="O118">
        <v>1736</v>
      </c>
    </row>
    <row r="119" spans="1:15" x14ac:dyDescent="0.35">
      <c r="A119" s="2" t="s">
        <v>872</v>
      </c>
      <c r="B119" s="2" t="s">
        <v>875</v>
      </c>
      <c r="C119">
        <v>295</v>
      </c>
      <c r="D119">
        <v>160</v>
      </c>
      <c r="E119" s="2" t="s">
        <v>12</v>
      </c>
      <c r="F119" t="s">
        <v>1117</v>
      </c>
      <c r="G119" s="2" t="s">
        <v>228</v>
      </c>
      <c r="H119" s="2" t="s">
        <v>1128</v>
      </c>
      <c r="I119" s="2" t="s">
        <v>1123</v>
      </c>
      <c r="J119" s="2" t="s">
        <v>1487</v>
      </c>
      <c r="K119" s="2"/>
      <c r="L119" s="2"/>
      <c r="M119" t="s">
        <v>1485</v>
      </c>
      <c r="N119" s="2" t="s">
        <v>1151</v>
      </c>
      <c r="O119">
        <v>1254</v>
      </c>
    </row>
    <row r="120" spans="1:15" x14ac:dyDescent="0.35">
      <c r="A120" s="2" t="s">
        <v>872</v>
      </c>
      <c r="B120" s="2" t="s">
        <v>875</v>
      </c>
      <c r="C120">
        <v>295</v>
      </c>
      <c r="D120">
        <v>183</v>
      </c>
      <c r="E120" s="2" t="s">
        <v>19</v>
      </c>
      <c r="F120" t="s">
        <v>1117</v>
      </c>
      <c r="G120" s="2" t="s">
        <v>35</v>
      </c>
      <c r="H120" s="2" t="s">
        <v>1126</v>
      </c>
      <c r="I120" s="2" t="s">
        <v>1127</v>
      </c>
      <c r="J120" s="2" t="s">
        <v>1116</v>
      </c>
      <c r="K120" s="2"/>
      <c r="L120" s="2"/>
      <c r="M120" t="s">
        <v>1485</v>
      </c>
      <c r="N120" s="2" t="s">
        <v>1116</v>
      </c>
      <c r="O120">
        <v>1880</v>
      </c>
    </row>
    <row r="121" spans="1:15" x14ac:dyDescent="0.35">
      <c r="A121" s="2" t="s">
        <v>872</v>
      </c>
      <c r="B121" s="2" t="s">
        <v>875</v>
      </c>
      <c r="C121">
        <v>295</v>
      </c>
      <c r="D121">
        <v>375</v>
      </c>
      <c r="E121" s="2" t="s">
        <v>19</v>
      </c>
      <c r="F121" t="s">
        <v>1117</v>
      </c>
      <c r="G121" s="2" t="s">
        <v>35</v>
      </c>
      <c r="H121" s="2" t="s">
        <v>1126</v>
      </c>
      <c r="I121" s="2" t="s">
        <v>1127</v>
      </c>
      <c r="J121" s="2" t="s">
        <v>1116</v>
      </c>
      <c r="K121" s="2"/>
      <c r="L121" s="2"/>
      <c r="M121" t="s">
        <v>1485</v>
      </c>
      <c r="N121" s="2" t="s">
        <v>1116</v>
      </c>
      <c r="O121">
        <v>1881</v>
      </c>
    </row>
    <row r="122" spans="1:15" x14ac:dyDescent="0.35">
      <c r="A122" s="2" t="s">
        <v>872</v>
      </c>
      <c r="B122" s="2" t="s">
        <v>875</v>
      </c>
      <c r="C122">
        <v>295</v>
      </c>
      <c r="D122">
        <v>562</v>
      </c>
      <c r="E122" s="2" t="s">
        <v>478</v>
      </c>
      <c r="F122" t="s">
        <v>1117</v>
      </c>
      <c r="G122" s="2" t="s">
        <v>16</v>
      </c>
      <c r="H122" s="2" t="s">
        <v>1124</v>
      </c>
      <c r="I122" s="2" t="s">
        <v>1129</v>
      </c>
      <c r="J122" s="2" t="s">
        <v>1398</v>
      </c>
      <c r="K122" s="2"/>
      <c r="L122" s="2"/>
      <c r="M122" t="s">
        <v>1485</v>
      </c>
      <c r="N122" s="2" t="s">
        <v>1116</v>
      </c>
      <c r="O122">
        <v>2297</v>
      </c>
    </row>
    <row r="123" spans="1:15" x14ac:dyDescent="0.35">
      <c r="A123" s="2" t="s">
        <v>872</v>
      </c>
      <c r="B123" s="2" t="s">
        <v>875</v>
      </c>
      <c r="C123">
        <v>295</v>
      </c>
      <c r="D123">
        <v>562</v>
      </c>
      <c r="E123" s="2" t="s">
        <v>478</v>
      </c>
      <c r="F123" t="s">
        <v>1117</v>
      </c>
      <c r="G123" s="2" t="s">
        <v>16</v>
      </c>
      <c r="H123" s="2" t="s">
        <v>1124</v>
      </c>
      <c r="I123" s="2" t="s">
        <v>1399</v>
      </c>
      <c r="J123" s="2" t="s">
        <v>1116</v>
      </c>
      <c r="K123" s="2"/>
      <c r="L123" s="2"/>
      <c r="M123" t="s">
        <v>1485</v>
      </c>
      <c r="N123" s="2" t="s">
        <v>1116</v>
      </c>
      <c r="O123">
        <v>2863</v>
      </c>
    </row>
    <row r="124" spans="1:15" x14ac:dyDescent="0.35">
      <c r="A124" s="2" t="s">
        <v>848</v>
      </c>
      <c r="B124" s="2" t="s">
        <v>852</v>
      </c>
      <c r="C124">
        <v>461</v>
      </c>
      <c r="D124">
        <v>857</v>
      </c>
      <c r="E124" s="2" t="s">
        <v>23</v>
      </c>
      <c r="F124" t="s">
        <v>1121</v>
      </c>
      <c r="G124" s="2" t="s">
        <v>16</v>
      </c>
      <c r="H124" s="2" t="s">
        <v>1124</v>
      </c>
      <c r="I124" s="2" t="s">
        <v>1399</v>
      </c>
      <c r="J124" s="2" t="s">
        <v>1116</v>
      </c>
      <c r="K124" s="2"/>
      <c r="L124" s="2"/>
      <c r="M124" t="s">
        <v>1460</v>
      </c>
      <c r="N124" s="2" t="s">
        <v>1116</v>
      </c>
      <c r="O124">
        <v>3152</v>
      </c>
    </row>
    <row r="125" spans="1:15" x14ac:dyDescent="0.35">
      <c r="A125" s="2" t="s">
        <v>848</v>
      </c>
      <c r="B125" s="2" t="s">
        <v>852</v>
      </c>
      <c r="C125">
        <v>461</v>
      </c>
      <c r="D125">
        <v>896</v>
      </c>
      <c r="E125" s="2" t="s">
        <v>23</v>
      </c>
      <c r="F125" t="s">
        <v>1121</v>
      </c>
      <c r="G125" s="2" t="s">
        <v>16</v>
      </c>
      <c r="H125" s="2" t="s">
        <v>1124</v>
      </c>
      <c r="I125" s="2" t="s">
        <v>1399</v>
      </c>
      <c r="J125" s="2" t="s">
        <v>1116</v>
      </c>
      <c r="K125" s="2"/>
      <c r="L125" s="2"/>
      <c r="M125" t="s">
        <v>1460</v>
      </c>
      <c r="N125" s="2" t="s">
        <v>1116</v>
      </c>
      <c r="O125">
        <v>3153</v>
      </c>
    </row>
    <row r="126" spans="1:15" x14ac:dyDescent="0.35">
      <c r="A126" s="2" t="s">
        <v>848</v>
      </c>
      <c r="B126" s="2" t="s">
        <v>852</v>
      </c>
      <c r="C126">
        <v>461</v>
      </c>
      <c r="D126">
        <v>923</v>
      </c>
      <c r="E126" s="2" t="s">
        <v>23</v>
      </c>
      <c r="F126" t="s">
        <v>1121</v>
      </c>
      <c r="G126" s="2" t="s">
        <v>16</v>
      </c>
      <c r="H126" s="2" t="s">
        <v>1124</v>
      </c>
      <c r="I126" s="2" t="s">
        <v>1399</v>
      </c>
      <c r="J126" s="2" t="s">
        <v>1116</v>
      </c>
      <c r="K126" s="2"/>
      <c r="L126" s="2"/>
      <c r="M126" t="s">
        <v>1460</v>
      </c>
      <c r="N126" s="2" t="s">
        <v>1116</v>
      </c>
      <c r="O126">
        <v>3154</v>
      </c>
    </row>
    <row r="127" spans="1:15" x14ac:dyDescent="0.35">
      <c r="A127" s="2" t="s">
        <v>578</v>
      </c>
      <c r="B127" s="2" t="s">
        <v>580</v>
      </c>
      <c r="C127">
        <v>102</v>
      </c>
      <c r="D127">
        <v>820</v>
      </c>
      <c r="E127" s="2" t="s">
        <v>12</v>
      </c>
      <c r="F127" t="s">
        <v>1117</v>
      </c>
      <c r="G127" s="2" t="s">
        <v>228</v>
      </c>
      <c r="H127" s="2" t="s">
        <v>1119</v>
      </c>
      <c r="I127" s="2" t="s">
        <v>1143</v>
      </c>
      <c r="J127" s="2" t="s">
        <v>1116</v>
      </c>
      <c r="K127" s="2"/>
      <c r="L127" s="2"/>
      <c r="M127" t="s">
        <v>579</v>
      </c>
      <c r="N127" s="2" t="s">
        <v>1207</v>
      </c>
      <c r="O127">
        <v>656</v>
      </c>
    </row>
    <row r="128" spans="1:15" x14ac:dyDescent="0.35">
      <c r="A128" s="2" t="s">
        <v>578</v>
      </c>
      <c r="B128" s="2" t="s">
        <v>580</v>
      </c>
      <c r="C128">
        <v>102</v>
      </c>
      <c r="D128">
        <v>910</v>
      </c>
      <c r="E128" s="2" t="s">
        <v>9</v>
      </c>
      <c r="F128" t="s">
        <v>1121</v>
      </c>
      <c r="G128" s="2" t="s">
        <v>35</v>
      </c>
      <c r="H128" s="2" t="s">
        <v>1119</v>
      </c>
      <c r="I128" s="2" t="s">
        <v>1143</v>
      </c>
      <c r="J128" s="2" t="s">
        <v>1116</v>
      </c>
      <c r="K128" s="2"/>
      <c r="L128" s="2"/>
      <c r="M128" t="s">
        <v>579</v>
      </c>
      <c r="N128" s="2" t="s">
        <v>1116</v>
      </c>
      <c r="O128">
        <v>655</v>
      </c>
    </row>
    <row r="129" spans="1:15" x14ac:dyDescent="0.35">
      <c r="A129" s="2" t="s">
        <v>578</v>
      </c>
      <c r="B129" s="2" t="s">
        <v>580</v>
      </c>
      <c r="C129">
        <v>103</v>
      </c>
      <c r="D129">
        <v>120</v>
      </c>
      <c r="E129" s="2" t="s">
        <v>9</v>
      </c>
      <c r="F129" t="s">
        <v>1121</v>
      </c>
      <c r="G129" s="2" t="s">
        <v>35</v>
      </c>
      <c r="H129" s="2" t="s">
        <v>1119</v>
      </c>
      <c r="I129" s="2" t="s">
        <v>1143</v>
      </c>
      <c r="J129" s="2" t="s">
        <v>1305</v>
      </c>
      <c r="K129" s="2"/>
      <c r="L129" s="2"/>
      <c r="M129" t="s">
        <v>579</v>
      </c>
      <c r="N129" s="2" t="s">
        <v>1116</v>
      </c>
      <c r="O129">
        <v>653</v>
      </c>
    </row>
    <row r="130" spans="1:15" x14ac:dyDescent="0.35">
      <c r="A130" s="2" t="s">
        <v>578</v>
      </c>
      <c r="B130" s="2" t="s">
        <v>580</v>
      </c>
      <c r="C130">
        <v>103</v>
      </c>
      <c r="D130">
        <v>130</v>
      </c>
      <c r="E130" s="2" t="s">
        <v>12</v>
      </c>
      <c r="F130" t="s">
        <v>1117</v>
      </c>
      <c r="G130" s="2" t="s">
        <v>228</v>
      </c>
      <c r="H130" s="2" t="s">
        <v>1119</v>
      </c>
      <c r="I130" s="2" t="s">
        <v>1157</v>
      </c>
      <c r="J130" s="2" t="s">
        <v>1116</v>
      </c>
      <c r="K130" s="2"/>
      <c r="L130" s="2"/>
      <c r="M130" t="s">
        <v>579</v>
      </c>
      <c r="N130" s="2" t="s">
        <v>1207</v>
      </c>
      <c r="O130">
        <v>654</v>
      </c>
    </row>
    <row r="131" spans="1:15" x14ac:dyDescent="0.35">
      <c r="A131" s="2" t="s">
        <v>578</v>
      </c>
      <c r="B131" s="2" t="s">
        <v>580</v>
      </c>
      <c r="C131">
        <v>103</v>
      </c>
      <c r="D131">
        <v>195</v>
      </c>
      <c r="E131" s="2" t="s">
        <v>9</v>
      </c>
      <c r="F131" t="s">
        <v>1121</v>
      </c>
      <c r="G131" s="2" t="s">
        <v>35</v>
      </c>
      <c r="H131" s="2" t="s">
        <v>1122</v>
      </c>
      <c r="I131" s="2" t="s">
        <v>1123</v>
      </c>
      <c r="J131" s="2" t="s">
        <v>1306</v>
      </c>
      <c r="K131" s="2"/>
      <c r="L131" s="2"/>
      <c r="M131" t="s">
        <v>579</v>
      </c>
      <c r="N131" s="2" t="s">
        <v>1116</v>
      </c>
      <c r="O131">
        <v>657</v>
      </c>
    </row>
    <row r="132" spans="1:15" x14ac:dyDescent="0.35">
      <c r="A132" s="2" t="s">
        <v>578</v>
      </c>
      <c r="B132" s="2" t="s">
        <v>580</v>
      </c>
      <c r="C132">
        <v>103</v>
      </c>
      <c r="D132">
        <v>688</v>
      </c>
      <c r="E132" s="2" t="s">
        <v>140</v>
      </c>
      <c r="F132"/>
      <c r="G132" s="2" t="s">
        <v>16</v>
      </c>
      <c r="H132" s="2" t="s">
        <v>1122</v>
      </c>
      <c r="I132" s="2" t="s">
        <v>1123</v>
      </c>
      <c r="J132" s="2" t="s">
        <v>1116</v>
      </c>
      <c r="K132" s="2"/>
      <c r="L132" s="2"/>
      <c r="M132" t="s">
        <v>579</v>
      </c>
      <c r="N132" s="2" t="s">
        <v>1116</v>
      </c>
      <c r="O132">
        <v>3117</v>
      </c>
    </row>
    <row r="133" spans="1:15" x14ac:dyDescent="0.35">
      <c r="A133" s="2" t="s">
        <v>578</v>
      </c>
      <c r="B133" s="2" t="s">
        <v>580</v>
      </c>
      <c r="C133">
        <v>103</v>
      </c>
      <c r="D133">
        <v>710</v>
      </c>
      <c r="E133" s="2" t="s">
        <v>249</v>
      </c>
      <c r="F133" t="s">
        <v>1117</v>
      </c>
      <c r="G133" s="2" t="s">
        <v>16</v>
      </c>
      <c r="H133" s="2" t="s">
        <v>1119</v>
      </c>
      <c r="I133" s="2" t="s">
        <v>1150</v>
      </c>
      <c r="J133" s="2" t="s">
        <v>1116</v>
      </c>
      <c r="K133" s="2"/>
      <c r="L133" s="2"/>
      <c r="M133" t="s">
        <v>579</v>
      </c>
      <c r="N133" s="2" t="s">
        <v>1116</v>
      </c>
      <c r="O133">
        <v>3064</v>
      </c>
    </row>
    <row r="134" spans="1:15" x14ac:dyDescent="0.35">
      <c r="A134" s="2" t="s">
        <v>578</v>
      </c>
      <c r="B134" s="2" t="s">
        <v>580</v>
      </c>
      <c r="C134">
        <v>103</v>
      </c>
      <c r="D134">
        <v>715</v>
      </c>
      <c r="E134" s="2" t="s">
        <v>140</v>
      </c>
      <c r="F134" t="s">
        <v>1117</v>
      </c>
      <c r="G134" s="2" t="s">
        <v>16</v>
      </c>
      <c r="H134" s="2" t="s">
        <v>1119</v>
      </c>
      <c r="I134" s="2" t="s">
        <v>1150</v>
      </c>
      <c r="J134" s="2" t="s">
        <v>1116</v>
      </c>
      <c r="K134" s="2"/>
      <c r="L134" s="2"/>
      <c r="M134" t="s">
        <v>579</v>
      </c>
      <c r="N134" s="2" t="s">
        <v>1116</v>
      </c>
      <c r="O134">
        <v>3060</v>
      </c>
    </row>
    <row r="135" spans="1:15" x14ac:dyDescent="0.35">
      <c r="A135" s="2" t="s">
        <v>578</v>
      </c>
      <c r="B135" s="2" t="s">
        <v>580</v>
      </c>
      <c r="C135">
        <v>103</v>
      </c>
      <c r="D135">
        <v>740</v>
      </c>
      <c r="E135" s="2" t="s">
        <v>250</v>
      </c>
      <c r="F135" t="s">
        <v>1117</v>
      </c>
      <c r="G135" s="2" t="s">
        <v>16</v>
      </c>
      <c r="H135" s="2" t="s">
        <v>1119</v>
      </c>
      <c r="I135" s="2" t="s">
        <v>1150</v>
      </c>
      <c r="J135" s="2" t="s">
        <v>1116</v>
      </c>
      <c r="K135" s="2"/>
      <c r="L135" s="2"/>
      <c r="M135" t="s">
        <v>579</v>
      </c>
      <c r="N135" s="2" t="s">
        <v>1116</v>
      </c>
      <c r="O135">
        <v>3062</v>
      </c>
    </row>
    <row r="136" spans="1:15" x14ac:dyDescent="0.35">
      <c r="A136" s="2" t="s">
        <v>578</v>
      </c>
      <c r="B136" s="2" t="s">
        <v>580</v>
      </c>
      <c r="C136">
        <v>103</v>
      </c>
      <c r="D136">
        <v>740</v>
      </c>
      <c r="E136" s="2" t="s">
        <v>139</v>
      </c>
      <c r="F136" t="s">
        <v>1117</v>
      </c>
      <c r="G136" s="2" t="s">
        <v>16</v>
      </c>
      <c r="H136" s="2" t="s">
        <v>1119</v>
      </c>
      <c r="I136" s="2" t="s">
        <v>1150</v>
      </c>
      <c r="J136" s="2" t="s">
        <v>1116</v>
      </c>
      <c r="K136" s="2"/>
      <c r="L136" s="2"/>
      <c r="M136" t="s">
        <v>579</v>
      </c>
      <c r="N136" s="2" t="s">
        <v>1116</v>
      </c>
      <c r="O136">
        <v>3063</v>
      </c>
    </row>
    <row r="137" spans="1:15" x14ac:dyDescent="0.35">
      <c r="A137" s="2" t="s">
        <v>352</v>
      </c>
      <c r="B137" s="2" t="s">
        <v>357</v>
      </c>
      <c r="C137">
        <v>195</v>
      </c>
      <c r="D137">
        <v>540</v>
      </c>
      <c r="E137" s="2" t="s">
        <v>50</v>
      </c>
      <c r="F137" t="s">
        <v>1121</v>
      </c>
      <c r="G137" s="2" t="s">
        <v>16</v>
      </c>
      <c r="H137" s="2" t="s">
        <v>1119</v>
      </c>
      <c r="I137" s="2" t="s">
        <v>1120</v>
      </c>
      <c r="J137" s="2" t="s">
        <v>1116</v>
      </c>
      <c r="K137" s="2"/>
      <c r="L137" s="2"/>
      <c r="M137" t="s">
        <v>1203</v>
      </c>
      <c r="N137" s="2" t="s">
        <v>1116</v>
      </c>
      <c r="O137">
        <v>2287</v>
      </c>
    </row>
    <row r="138" spans="1:15" x14ac:dyDescent="0.35">
      <c r="A138" s="2" t="s">
        <v>352</v>
      </c>
      <c r="B138" s="2" t="s">
        <v>357</v>
      </c>
      <c r="C138">
        <v>195</v>
      </c>
      <c r="D138">
        <v>547</v>
      </c>
      <c r="E138" s="2" t="s">
        <v>50</v>
      </c>
      <c r="F138" t="s">
        <v>1121</v>
      </c>
      <c r="G138" s="2" t="s">
        <v>16</v>
      </c>
      <c r="H138" s="2" t="s">
        <v>1119</v>
      </c>
      <c r="I138" s="2" t="s">
        <v>1120</v>
      </c>
      <c r="J138" s="2" t="s">
        <v>1116</v>
      </c>
      <c r="K138" s="2"/>
      <c r="L138" s="2"/>
      <c r="M138" t="s">
        <v>1203</v>
      </c>
      <c r="N138" s="2" t="s">
        <v>1116</v>
      </c>
      <c r="O138">
        <v>2286</v>
      </c>
    </row>
    <row r="139" spans="1:15" x14ac:dyDescent="0.35">
      <c r="A139" s="2" t="s">
        <v>352</v>
      </c>
      <c r="B139" s="2" t="s">
        <v>357</v>
      </c>
      <c r="C139">
        <v>195</v>
      </c>
      <c r="D139">
        <v>553</v>
      </c>
      <c r="E139" s="2" t="s">
        <v>50</v>
      </c>
      <c r="F139" t="s">
        <v>1117</v>
      </c>
      <c r="G139" s="2" t="s">
        <v>16</v>
      </c>
      <c r="H139" s="2" t="s">
        <v>1122</v>
      </c>
      <c r="I139" s="2" t="s">
        <v>1123</v>
      </c>
      <c r="J139" s="2" t="s">
        <v>1116</v>
      </c>
      <c r="K139" s="2"/>
      <c r="L139" s="2"/>
      <c r="M139" t="s">
        <v>1203</v>
      </c>
      <c r="N139" s="2" t="s">
        <v>1116</v>
      </c>
      <c r="O139">
        <v>2285</v>
      </c>
    </row>
    <row r="140" spans="1:15" x14ac:dyDescent="0.35">
      <c r="A140" s="2" t="s">
        <v>692</v>
      </c>
      <c r="B140" s="2" t="s">
        <v>697</v>
      </c>
      <c r="C140">
        <v>107</v>
      </c>
      <c r="D140">
        <v>582</v>
      </c>
      <c r="E140" s="2" t="s">
        <v>540</v>
      </c>
      <c r="F140" t="s">
        <v>1117</v>
      </c>
      <c r="G140" s="2" t="s">
        <v>16</v>
      </c>
      <c r="H140" s="2" t="s">
        <v>1126</v>
      </c>
      <c r="I140" s="2" t="s">
        <v>1125</v>
      </c>
      <c r="J140" s="2" t="s">
        <v>1393</v>
      </c>
      <c r="K140" s="2"/>
      <c r="L140" s="2"/>
      <c r="M140" t="s">
        <v>1396</v>
      </c>
      <c r="N140" s="2" t="s">
        <v>1116</v>
      </c>
      <c r="O140">
        <v>3111</v>
      </c>
    </row>
    <row r="141" spans="1:15" x14ac:dyDescent="0.35">
      <c r="A141" s="2" t="s">
        <v>702</v>
      </c>
      <c r="B141" s="2" t="s">
        <v>703</v>
      </c>
      <c r="C141">
        <v>108</v>
      </c>
      <c r="D141">
        <v>200</v>
      </c>
      <c r="E141" s="2" t="s">
        <v>54</v>
      </c>
      <c r="F141" t="s">
        <v>1117</v>
      </c>
      <c r="G141" s="2" t="s">
        <v>16</v>
      </c>
      <c r="H141" s="2" t="s">
        <v>1134</v>
      </c>
      <c r="I141" s="2" t="s">
        <v>1135</v>
      </c>
      <c r="J141" s="2" t="s">
        <v>1401</v>
      </c>
      <c r="K141" s="2"/>
      <c r="L141" s="2"/>
      <c r="M141" t="s">
        <v>1400</v>
      </c>
      <c r="N141" s="2" t="s">
        <v>1116</v>
      </c>
      <c r="O141">
        <v>1518</v>
      </c>
    </row>
    <row r="142" spans="1:15" x14ac:dyDescent="0.35">
      <c r="A142" s="2" t="s">
        <v>616</v>
      </c>
      <c r="B142" s="2" t="s">
        <v>627</v>
      </c>
      <c r="C142">
        <v>0</v>
      </c>
      <c r="D142">
        <v>134</v>
      </c>
      <c r="E142" s="2" t="s">
        <v>133</v>
      </c>
      <c r="F142" t="s">
        <v>1121</v>
      </c>
      <c r="G142" s="2" t="s">
        <v>35</v>
      </c>
      <c r="H142" s="2" t="s">
        <v>1119</v>
      </c>
      <c r="I142" s="2" t="s">
        <v>1157</v>
      </c>
      <c r="J142" s="2" t="s">
        <v>1116</v>
      </c>
      <c r="K142" s="2"/>
      <c r="L142" s="2"/>
      <c r="M142" t="s">
        <v>1355</v>
      </c>
      <c r="N142" s="2" t="s">
        <v>1116</v>
      </c>
      <c r="O142">
        <v>2602</v>
      </c>
    </row>
    <row r="143" spans="1:15" x14ac:dyDescent="0.35">
      <c r="A143" s="2" t="s">
        <v>616</v>
      </c>
      <c r="B143" s="2" t="s">
        <v>627</v>
      </c>
      <c r="C143">
        <v>0</v>
      </c>
      <c r="D143">
        <v>222</v>
      </c>
      <c r="E143" s="2" t="s">
        <v>133</v>
      </c>
      <c r="F143" t="s">
        <v>1121</v>
      </c>
      <c r="G143" s="2" t="s">
        <v>35</v>
      </c>
      <c r="H143" s="2" t="s">
        <v>1124</v>
      </c>
      <c r="I143" s="2" t="s">
        <v>1125</v>
      </c>
      <c r="J143" s="2" t="s">
        <v>1356</v>
      </c>
      <c r="K143" s="2"/>
      <c r="L143" s="2"/>
      <c r="M143" t="s">
        <v>1355</v>
      </c>
      <c r="N143" s="2" t="s">
        <v>1116</v>
      </c>
      <c r="O143">
        <v>834</v>
      </c>
    </row>
    <row r="144" spans="1:15" x14ac:dyDescent="0.35">
      <c r="A144" s="2" t="s">
        <v>616</v>
      </c>
      <c r="B144" s="2" t="s">
        <v>627</v>
      </c>
      <c r="C144">
        <v>343</v>
      </c>
      <c r="D144">
        <v>583</v>
      </c>
      <c r="E144" s="2" t="s">
        <v>50</v>
      </c>
      <c r="F144" t="s">
        <v>1117</v>
      </c>
      <c r="G144" s="2" t="s">
        <v>35</v>
      </c>
      <c r="H144" s="2" t="s">
        <v>1119</v>
      </c>
      <c r="I144" s="2" t="s">
        <v>1150</v>
      </c>
      <c r="J144" s="2" t="s">
        <v>1116</v>
      </c>
      <c r="K144" s="2"/>
      <c r="L144" s="2"/>
      <c r="M144" t="s">
        <v>1355</v>
      </c>
      <c r="N144" s="2" t="s">
        <v>1116</v>
      </c>
      <c r="O144">
        <v>509</v>
      </c>
    </row>
    <row r="145" spans="1:15" x14ac:dyDescent="0.35">
      <c r="A145" s="2" t="s">
        <v>616</v>
      </c>
      <c r="B145" s="2" t="s">
        <v>627</v>
      </c>
      <c r="C145">
        <v>343</v>
      </c>
      <c r="D145">
        <v>683</v>
      </c>
      <c r="E145" s="2" t="s">
        <v>50</v>
      </c>
      <c r="F145" t="s">
        <v>1117</v>
      </c>
      <c r="G145" s="2" t="s">
        <v>35</v>
      </c>
      <c r="H145" s="2" t="s">
        <v>1119</v>
      </c>
      <c r="I145" s="2" t="s">
        <v>1143</v>
      </c>
      <c r="J145" s="2" t="s">
        <v>1116</v>
      </c>
      <c r="K145" s="2"/>
      <c r="L145" s="2"/>
      <c r="M145" t="s">
        <v>1355</v>
      </c>
      <c r="N145" s="2" t="s">
        <v>1116</v>
      </c>
      <c r="O145">
        <v>510</v>
      </c>
    </row>
    <row r="146" spans="1:15" x14ac:dyDescent="0.35">
      <c r="A146" s="2" t="s">
        <v>616</v>
      </c>
      <c r="B146" s="2" t="s">
        <v>627</v>
      </c>
      <c r="C146">
        <v>343</v>
      </c>
      <c r="D146">
        <v>785</v>
      </c>
      <c r="E146" s="2" t="s">
        <v>73</v>
      </c>
      <c r="F146" t="s">
        <v>1117</v>
      </c>
      <c r="G146" s="2" t="s">
        <v>35</v>
      </c>
      <c r="H146" s="2" t="s">
        <v>1122</v>
      </c>
      <c r="I146" s="2" t="s">
        <v>1123</v>
      </c>
      <c r="J146" s="2" t="s">
        <v>1358</v>
      </c>
      <c r="K146" s="2"/>
      <c r="L146" s="2"/>
      <c r="M146" t="s">
        <v>1355</v>
      </c>
      <c r="N146" s="2" t="s">
        <v>1116</v>
      </c>
      <c r="O146">
        <v>2138</v>
      </c>
    </row>
    <row r="147" spans="1:15" x14ac:dyDescent="0.35">
      <c r="A147" s="2" t="s">
        <v>370</v>
      </c>
      <c r="B147" s="2" t="s">
        <v>371</v>
      </c>
      <c r="C147">
        <v>91</v>
      </c>
      <c r="D147">
        <v>420</v>
      </c>
      <c r="E147" s="2" t="s">
        <v>95</v>
      </c>
      <c r="F147" t="s">
        <v>1117</v>
      </c>
      <c r="G147" s="2" t="s">
        <v>16</v>
      </c>
      <c r="H147" s="2" t="s">
        <v>1122</v>
      </c>
      <c r="I147" s="2" t="s">
        <v>1123</v>
      </c>
      <c r="J147" s="2" t="s">
        <v>1205</v>
      </c>
      <c r="K147" s="2"/>
      <c r="L147" s="2"/>
      <c r="M147" t="s">
        <v>1204</v>
      </c>
      <c r="N147" s="2" t="s">
        <v>1116</v>
      </c>
      <c r="O147">
        <v>2193</v>
      </c>
    </row>
    <row r="148" spans="1:15" x14ac:dyDescent="0.35">
      <c r="A148" s="2" t="s">
        <v>370</v>
      </c>
      <c r="B148" s="2" t="s">
        <v>371</v>
      </c>
      <c r="C148">
        <v>91</v>
      </c>
      <c r="D148">
        <v>423</v>
      </c>
      <c r="E148" s="2" t="s">
        <v>95</v>
      </c>
      <c r="F148" t="s">
        <v>1117</v>
      </c>
      <c r="G148" s="2" t="s">
        <v>16</v>
      </c>
      <c r="H148" s="2" t="s">
        <v>1122</v>
      </c>
      <c r="I148" s="2" t="s">
        <v>1123</v>
      </c>
      <c r="J148" s="2" t="s">
        <v>1205</v>
      </c>
      <c r="K148" s="2"/>
      <c r="L148" s="2"/>
      <c r="M148" t="s">
        <v>1204</v>
      </c>
      <c r="N148" s="2" t="s">
        <v>1116</v>
      </c>
      <c r="O148">
        <v>2194</v>
      </c>
    </row>
    <row r="149" spans="1:15" x14ac:dyDescent="0.35">
      <c r="A149" s="2" t="s">
        <v>370</v>
      </c>
      <c r="B149" s="2" t="s">
        <v>371</v>
      </c>
      <c r="C149">
        <v>91</v>
      </c>
      <c r="D149">
        <v>584</v>
      </c>
      <c r="E149" s="2" t="s">
        <v>95</v>
      </c>
      <c r="F149" t="s">
        <v>1117</v>
      </c>
      <c r="G149" s="2" t="s">
        <v>16</v>
      </c>
      <c r="H149" s="2" t="s">
        <v>1119</v>
      </c>
      <c r="I149" s="2" t="s">
        <v>1120</v>
      </c>
      <c r="J149" s="2" t="s">
        <v>1116</v>
      </c>
      <c r="K149" s="2"/>
      <c r="L149" s="2"/>
      <c r="M149" t="s">
        <v>1204</v>
      </c>
      <c r="N149" s="2" t="s">
        <v>1116</v>
      </c>
      <c r="O149">
        <v>1310</v>
      </c>
    </row>
    <row r="150" spans="1:15" x14ac:dyDescent="0.35">
      <c r="A150" s="2" t="s">
        <v>370</v>
      </c>
      <c r="B150" s="2" t="s">
        <v>371</v>
      </c>
      <c r="C150">
        <v>91</v>
      </c>
      <c r="D150">
        <v>593</v>
      </c>
      <c r="E150" s="2" t="s">
        <v>308</v>
      </c>
      <c r="F150" t="s">
        <v>1117</v>
      </c>
      <c r="G150" s="2" t="s">
        <v>16</v>
      </c>
      <c r="H150" s="2" t="s">
        <v>1119</v>
      </c>
      <c r="I150" s="2" t="s">
        <v>1120</v>
      </c>
      <c r="J150" s="2" t="s">
        <v>1116</v>
      </c>
      <c r="K150" s="2"/>
      <c r="L150" s="2"/>
      <c r="M150" t="s">
        <v>1204</v>
      </c>
      <c r="N150" s="2" t="s">
        <v>1116</v>
      </c>
      <c r="O150">
        <v>1308</v>
      </c>
    </row>
    <row r="151" spans="1:15" x14ac:dyDescent="0.35">
      <c r="A151" s="2" t="s">
        <v>370</v>
      </c>
      <c r="B151" s="2" t="s">
        <v>371</v>
      </c>
      <c r="C151">
        <v>91</v>
      </c>
      <c r="D151">
        <v>594</v>
      </c>
      <c r="E151" s="2" t="s">
        <v>96</v>
      </c>
      <c r="F151" t="s">
        <v>1117</v>
      </c>
      <c r="G151" s="2" t="s">
        <v>16</v>
      </c>
      <c r="H151" s="2" t="s">
        <v>1119</v>
      </c>
      <c r="I151" s="2" t="s">
        <v>1120</v>
      </c>
      <c r="J151" s="2" t="s">
        <v>1116</v>
      </c>
      <c r="K151" s="2"/>
      <c r="L151" s="2"/>
      <c r="M151" t="s">
        <v>1204</v>
      </c>
      <c r="N151" s="2" t="s">
        <v>1116</v>
      </c>
      <c r="O151">
        <v>1309</v>
      </c>
    </row>
    <row r="152" spans="1:15" x14ac:dyDescent="0.35">
      <c r="A152" s="2" t="s">
        <v>370</v>
      </c>
      <c r="B152" s="2" t="s">
        <v>371</v>
      </c>
      <c r="C152">
        <v>91</v>
      </c>
      <c r="D152">
        <v>603</v>
      </c>
      <c r="E152" s="2" t="s">
        <v>12</v>
      </c>
      <c r="F152" t="s">
        <v>1117</v>
      </c>
      <c r="G152" s="2" t="s">
        <v>35</v>
      </c>
      <c r="H152" s="2" t="s">
        <v>1119</v>
      </c>
      <c r="I152" s="2" t="s">
        <v>1120</v>
      </c>
      <c r="J152" s="2" t="s">
        <v>1116</v>
      </c>
      <c r="K152" s="2"/>
      <c r="L152" s="2"/>
      <c r="M152" t="s">
        <v>1204</v>
      </c>
      <c r="N152" s="2" t="s">
        <v>1116</v>
      </c>
      <c r="O152">
        <v>1307</v>
      </c>
    </row>
    <row r="153" spans="1:15" x14ac:dyDescent="0.35">
      <c r="A153" s="2" t="s">
        <v>643</v>
      </c>
      <c r="B153" s="2" t="s">
        <v>644</v>
      </c>
      <c r="C153">
        <v>22</v>
      </c>
      <c r="D153">
        <v>911</v>
      </c>
      <c r="E153" s="2" t="s">
        <v>78</v>
      </c>
      <c r="F153" t="s">
        <v>1121</v>
      </c>
      <c r="G153" s="2" t="s">
        <v>16</v>
      </c>
      <c r="H153" s="2" t="s">
        <v>1124</v>
      </c>
      <c r="I153" s="2" t="s">
        <v>1129</v>
      </c>
      <c r="J153" s="2" t="s">
        <v>1372</v>
      </c>
      <c r="K153" s="2"/>
      <c r="L153" s="2"/>
      <c r="M153" t="s">
        <v>1371</v>
      </c>
      <c r="N153" s="2" t="s">
        <v>1151</v>
      </c>
      <c r="O153">
        <v>728</v>
      </c>
    </row>
    <row r="154" spans="1:15" x14ac:dyDescent="0.35">
      <c r="A154" s="2" t="s">
        <v>915</v>
      </c>
      <c r="B154" s="2" t="s">
        <v>1515</v>
      </c>
      <c r="C154">
        <v>624</v>
      </c>
      <c r="D154">
        <v>604</v>
      </c>
      <c r="E154" s="2" t="s">
        <v>95</v>
      </c>
      <c r="F154" t="s">
        <v>1117</v>
      </c>
      <c r="G154" s="2" t="s">
        <v>35</v>
      </c>
      <c r="H154" s="2" t="s">
        <v>1124</v>
      </c>
      <c r="I154" s="2" t="s">
        <v>1125</v>
      </c>
      <c r="J154" s="2" t="s">
        <v>1116</v>
      </c>
      <c r="K154" s="2"/>
      <c r="L154" s="2"/>
      <c r="M154" t="s">
        <v>1514</v>
      </c>
      <c r="N154" s="2" t="s">
        <v>1116</v>
      </c>
      <c r="O154">
        <v>2235</v>
      </c>
    </row>
    <row r="155" spans="1:15" x14ac:dyDescent="0.35">
      <c r="A155" s="2" t="s">
        <v>915</v>
      </c>
      <c r="B155" s="2" t="s">
        <v>1515</v>
      </c>
      <c r="C155">
        <v>624</v>
      </c>
      <c r="D155">
        <v>604</v>
      </c>
      <c r="E155" s="2" t="s">
        <v>95</v>
      </c>
      <c r="F155" t="s">
        <v>1117</v>
      </c>
      <c r="G155" s="2" t="s">
        <v>35</v>
      </c>
      <c r="H155" s="2" t="s">
        <v>1124</v>
      </c>
      <c r="I155" s="2" t="s">
        <v>1399</v>
      </c>
      <c r="J155" s="2" t="s">
        <v>1116</v>
      </c>
      <c r="K155" s="2"/>
      <c r="L155" s="2"/>
      <c r="M155" t="s">
        <v>1514</v>
      </c>
      <c r="N155" s="2" t="s">
        <v>1116</v>
      </c>
      <c r="O155">
        <v>2674</v>
      </c>
    </row>
    <row r="156" spans="1:15" x14ac:dyDescent="0.35">
      <c r="A156" s="2" t="s">
        <v>915</v>
      </c>
      <c r="B156" s="2" t="s">
        <v>1515</v>
      </c>
      <c r="C156">
        <v>624</v>
      </c>
      <c r="D156">
        <v>650</v>
      </c>
      <c r="E156" s="2" t="s">
        <v>95</v>
      </c>
      <c r="F156" t="s">
        <v>1117</v>
      </c>
      <c r="G156" s="2" t="s">
        <v>35</v>
      </c>
      <c r="H156" s="2" t="s">
        <v>1124</v>
      </c>
      <c r="I156" s="2" t="s">
        <v>1399</v>
      </c>
      <c r="J156" s="2" t="s">
        <v>1116</v>
      </c>
      <c r="K156" s="2"/>
      <c r="L156" s="2"/>
      <c r="M156" t="s">
        <v>1514</v>
      </c>
      <c r="N156" s="2" t="s">
        <v>1116</v>
      </c>
      <c r="O156">
        <v>2675</v>
      </c>
    </row>
    <row r="157" spans="1:15" x14ac:dyDescent="0.35">
      <c r="A157" s="2" t="s">
        <v>915</v>
      </c>
      <c r="B157" s="2" t="s">
        <v>1515</v>
      </c>
      <c r="C157">
        <v>624</v>
      </c>
      <c r="D157">
        <v>650</v>
      </c>
      <c r="E157" s="2" t="s">
        <v>95</v>
      </c>
      <c r="F157" t="s">
        <v>1117</v>
      </c>
      <c r="G157" s="2" t="s">
        <v>35</v>
      </c>
      <c r="H157" s="2" t="s">
        <v>1124</v>
      </c>
      <c r="I157" s="2" t="s">
        <v>1125</v>
      </c>
      <c r="J157" s="2" t="s">
        <v>1116</v>
      </c>
      <c r="K157" s="2"/>
      <c r="L157" s="2"/>
      <c r="M157" t="s">
        <v>1514</v>
      </c>
      <c r="N157" s="2" t="s">
        <v>1116</v>
      </c>
      <c r="O157">
        <v>2236</v>
      </c>
    </row>
    <row r="158" spans="1:15" x14ac:dyDescent="0.35">
      <c r="A158" s="2" t="s">
        <v>915</v>
      </c>
      <c r="B158" s="2" t="s">
        <v>1515</v>
      </c>
      <c r="C158">
        <v>624</v>
      </c>
      <c r="D158">
        <v>696</v>
      </c>
      <c r="E158" s="2" t="s">
        <v>95</v>
      </c>
      <c r="F158" t="s">
        <v>1117</v>
      </c>
      <c r="G158" s="2" t="s">
        <v>35</v>
      </c>
      <c r="H158" s="2" t="s">
        <v>1124</v>
      </c>
      <c r="I158" s="2" t="s">
        <v>1125</v>
      </c>
      <c r="J158" s="2" t="s">
        <v>1116</v>
      </c>
      <c r="K158" s="2"/>
      <c r="L158" s="2"/>
      <c r="M158" t="s">
        <v>1514</v>
      </c>
      <c r="N158" s="2" t="s">
        <v>1116</v>
      </c>
      <c r="O158">
        <v>2237</v>
      </c>
    </row>
    <row r="159" spans="1:15" x14ac:dyDescent="0.35">
      <c r="A159" s="2" t="s">
        <v>915</v>
      </c>
      <c r="B159" s="2" t="s">
        <v>1515</v>
      </c>
      <c r="C159">
        <v>624</v>
      </c>
      <c r="D159">
        <v>696</v>
      </c>
      <c r="E159" s="2" t="s">
        <v>95</v>
      </c>
      <c r="F159" t="s">
        <v>1117</v>
      </c>
      <c r="G159" s="2" t="s">
        <v>35</v>
      </c>
      <c r="H159" s="2" t="s">
        <v>1124</v>
      </c>
      <c r="I159" s="2" t="s">
        <v>1399</v>
      </c>
      <c r="J159" s="2" t="s">
        <v>1116</v>
      </c>
      <c r="K159" s="2"/>
      <c r="L159" s="2"/>
      <c r="M159" t="s">
        <v>1514</v>
      </c>
      <c r="N159" s="2" t="s">
        <v>1116</v>
      </c>
      <c r="O159">
        <v>2676</v>
      </c>
    </row>
    <row r="160" spans="1:15" x14ac:dyDescent="0.35">
      <c r="A160" s="2" t="s">
        <v>915</v>
      </c>
      <c r="B160" s="2" t="s">
        <v>1515</v>
      </c>
      <c r="C160">
        <v>624</v>
      </c>
      <c r="D160">
        <v>942</v>
      </c>
      <c r="E160" s="2" t="s">
        <v>95</v>
      </c>
      <c r="F160" t="s">
        <v>1117</v>
      </c>
      <c r="G160" s="2" t="s">
        <v>35</v>
      </c>
      <c r="H160" s="2" t="s">
        <v>1124</v>
      </c>
      <c r="I160" s="2" t="s">
        <v>1125</v>
      </c>
      <c r="J160" s="2" t="s">
        <v>1116</v>
      </c>
      <c r="K160" s="2"/>
      <c r="L160" s="2"/>
      <c r="M160" t="s">
        <v>1514</v>
      </c>
      <c r="N160" s="2" t="s">
        <v>1116</v>
      </c>
      <c r="O160">
        <v>2234</v>
      </c>
    </row>
    <row r="161" spans="1:15" x14ac:dyDescent="0.35">
      <c r="A161" s="2" t="s">
        <v>915</v>
      </c>
      <c r="B161" s="2" t="s">
        <v>1515</v>
      </c>
      <c r="C161">
        <v>624</v>
      </c>
      <c r="D161">
        <v>942</v>
      </c>
      <c r="E161" s="2" t="s">
        <v>95</v>
      </c>
      <c r="F161" t="s">
        <v>1117</v>
      </c>
      <c r="G161" s="2" t="s">
        <v>35</v>
      </c>
      <c r="H161" s="2" t="s">
        <v>1124</v>
      </c>
      <c r="I161" s="2" t="s">
        <v>1399</v>
      </c>
      <c r="J161" s="2" t="s">
        <v>1116</v>
      </c>
      <c r="K161" s="2"/>
      <c r="L161" s="2"/>
      <c r="M161" t="s">
        <v>1514</v>
      </c>
      <c r="N161" s="2" t="s">
        <v>1116</v>
      </c>
      <c r="O161">
        <v>2677</v>
      </c>
    </row>
    <row r="162" spans="1:15" x14ac:dyDescent="0.35">
      <c r="A162" s="2" t="s">
        <v>915</v>
      </c>
      <c r="B162" s="2" t="s">
        <v>1515</v>
      </c>
      <c r="C162">
        <v>625</v>
      </c>
      <c r="D162">
        <v>10</v>
      </c>
      <c r="E162" s="2" t="s">
        <v>95</v>
      </c>
      <c r="F162" t="s">
        <v>1117</v>
      </c>
      <c r="G162" s="2" t="s">
        <v>16</v>
      </c>
      <c r="H162" s="2" t="s">
        <v>1124</v>
      </c>
      <c r="I162" s="2" t="s">
        <v>1129</v>
      </c>
      <c r="J162" s="2" t="s">
        <v>1116</v>
      </c>
      <c r="K162" s="2"/>
      <c r="L162" s="2"/>
      <c r="M162" t="s">
        <v>1514</v>
      </c>
      <c r="N162" s="2" t="s">
        <v>1116</v>
      </c>
      <c r="O162">
        <v>2580</v>
      </c>
    </row>
    <row r="163" spans="1:15" x14ac:dyDescent="0.35">
      <c r="A163" s="2" t="s">
        <v>915</v>
      </c>
      <c r="B163" s="2" t="s">
        <v>1515</v>
      </c>
      <c r="C163">
        <v>625</v>
      </c>
      <c r="D163">
        <v>105</v>
      </c>
      <c r="E163" s="2" t="s">
        <v>95</v>
      </c>
      <c r="F163" t="s">
        <v>1117</v>
      </c>
      <c r="G163" s="2" t="s">
        <v>16</v>
      </c>
      <c r="H163" s="2" t="s">
        <v>1124</v>
      </c>
      <c r="I163" s="2" t="s">
        <v>1125</v>
      </c>
      <c r="J163" s="2" t="s">
        <v>1116</v>
      </c>
      <c r="K163" s="2"/>
      <c r="L163" s="2"/>
      <c r="M163" t="s">
        <v>1514</v>
      </c>
      <c r="N163" s="2" t="s">
        <v>1116</v>
      </c>
      <c r="O163">
        <v>2489</v>
      </c>
    </row>
    <row r="164" spans="1:15" x14ac:dyDescent="0.35">
      <c r="A164" s="2" t="s">
        <v>915</v>
      </c>
      <c r="B164" s="2" t="s">
        <v>1515</v>
      </c>
      <c r="C164">
        <v>625</v>
      </c>
      <c r="D164">
        <v>105</v>
      </c>
      <c r="E164" s="2" t="s">
        <v>95</v>
      </c>
      <c r="F164" t="s">
        <v>1117</v>
      </c>
      <c r="G164" s="2" t="s">
        <v>16</v>
      </c>
      <c r="H164" s="2" t="s">
        <v>1124</v>
      </c>
      <c r="I164" s="2" t="s">
        <v>1399</v>
      </c>
      <c r="J164" s="2" t="s">
        <v>1116</v>
      </c>
      <c r="K164" s="2"/>
      <c r="L164" s="2"/>
      <c r="M164" t="s">
        <v>1514</v>
      </c>
      <c r="N164" s="2" t="s">
        <v>1116</v>
      </c>
      <c r="O164">
        <v>2678</v>
      </c>
    </row>
    <row r="165" spans="1:15" x14ac:dyDescent="0.35">
      <c r="A165" s="2" t="s">
        <v>879</v>
      </c>
      <c r="B165" s="2" t="s">
        <v>880</v>
      </c>
      <c r="C165">
        <v>139</v>
      </c>
      <c r="D165">
        <v>660</v>
      </c>
      <c r="E165" s="2" t="s">
        <v>356</v>
      </c>
      <c r="F165" t="s">
        <v>1121</v>
      </c>
      <c r="G165" s="2" t="s">
        <v>16</v>
      </c>
      <c r="H165" s="2" t="s">
        <v>1134</v>
      </c>
      <c r="I165" s="2" t="s">
        <v>1125</v>
      </c>
      <c r="J165" s="2" t="s">
        <v>1389</v>
      </c>
      <c r="K165" s="2"/>
      <c r="L165" s="2"/>
      <c r="M165" t="s">
        <v>1490</v>
      </c>
      <c r="N165" s="2" t="s">
        <v>1116</v>
      </c>
      <c r="O165">
        <v>1472</v>
      </c>
    </row>
    <row r="166" spans="1:15" x14ac:dyDescent="0.35">
      <c r="A166" s="2" t="s">
        <v>879</v>
      </c>
      <c r="B166" s="2" t="s">
        <v>880</v>
      </c>
      <c r="C166">
        <v>139</v>
      </c>
      <c r="D166">
        <v>660</v>
      </c>
      <c r="E166" s="2" t="s">
        <v>356</v>
      </c>
      <c r="F166" t="s">
        <v>1121</v>
      </c>
      <c r="G166" s="2" t="s">
        <v>16</v>
      </c>
      <c r="H166" s="2" t="s">
        <v>1134</v>
      </c>
      <c r="I166" s="2" t="s">
        <v>1399</v>
      </c>
      <c r="J166" s="2" t="s">
        <v>1116</v>
      </c>
      <c r="K166" s="2"/>
      <c r="L166" s="2"/>
      <c r="M166" t="s">
        <v>1490</v>
      </c>
      <c r="N166" s="2" t="s">
        <v>1116</v>
      </c>
      <c r="O166">
        <v>2670</v>
      </c>
    </row>
    <row r="167" spans="1:15" x14ac:dyDescent="0.35">
      <c r="A167" s="2" t="s">
        <v>879</v>
      </c>
      <c r="B167" s="2" t="s">
        <v>880</v>
      </c>
      <c r="C167">
        <v>139</v>
      </c>
      <c r="D167">
        <v>660</v>
      </c>
      <c r="E167" s="2" t="s">
        <v>356</v>
      </c>
      <c r="F167" t="s">
        <v>1121</v>
      </c>
      <c r="G167" s="2" t="s">
        <v>16</v>
      </c>
      <c r="H167" s="2" t="s">
        <v>1134</v>
      </c>
      <c r="I167" s="2" t="s">
        <v>1125</v>
      </c>
      <c r="J167" s="2" t="s">
        <v>1116</v>
      </c>
      <c r="K167" s="2"/>
      <c r="L167" s="2"/>
      <c r="M167" t="s">
        <v>1490</v>
      </c>
      <c r="N167" s="2" t="s">
        <v>1116</v>
      </c>
      <c r="O167">
        <v>2671</v>
      </c>
    </row>
    <row r="168" spans="1:15" x14ac:dyDescent="0.35">
      <c r="A168" s="2" t="s">
        <v>879</v>
      </c>
      <c r="B168" s="2" t="s">
        <v>880</v>
      </c>
      <c r="C168">
        <v>139</v>
      </c>
      <c r="D168">
        <v>753</v>
      </c>
      <c r="E168" s="2" t="s">
        <v>356</v>
      </c>
      <c r="F168" t="s">
        <v>1121</v>
      </c>
      <c r="G168" s="2" t="s">
        <v>16</v>
      </c>
      <c r="H168" s="2" t="s">
        <v>1134</v>
      </c>
      <c r="I168" s="2" t="s">
        <v>1125</v>
      </c>
      <c r="J168" s="2" t="s">
        <v>1389</v>
      </c>
      <c r="K168" s="2"/>
      <c r="L168" s="2"/>
      <c r="M168" t="s">
        <v>1490</v>
      </c>
      <c r="N168" s="2" t="s">
        <v>1116</v>
      </c>
      <c r="O168">
        <v>1473</v>
      </c>
    </row>
    <row r="169" spans="1:15" x14ac:dyDescent="0.35">
      <c r="A169" s="2" t="s">
        <v>879</v>
      </c>
      <c r="B169" s="2" t="s">
        <v>880</v>
      </c>
      <c r="C169">
        <v>139</v>
      </c>
      <c r="D169">
        <v>753</v>
      </c>
      <c r="E169" s="2" t="s">
        <v>356</v>
      </c>
      <c r="F169" t="s">
        <v>1121</v>
      </c>
      <c r="G169" s="2" t="s">
        <v>16</v>
      </c>
      <c r="H169" s="2" t="s">
        <v>1134</v>
      </c>
      <c r="I169" s="2" t="s">
        <v>1125</v>
      </c>
      <c r="J169" s="2" t="s">
        <v>1116</v>
      </c>
      <c r="K169" s="2"/>
      <c r="L169" s="2"/>
      <c r="M169" t="s">
        <v>1490</v>
      </c>
      <c r="N169" s="2" t="s">
        <v>1116</v>
      </c>
      <c r="O169">
        <v>2672</v>
      </c>
    </row>
    <row r="170" spans="1:15" x14ac:dyDescent="0.35">
      <c r="A170" s="2" t="s">
        <v>879</v>
      </c>
      <c r="B170" s="2" t="s">
        <v>880</v>
      </c>
      <c r="C170">
        <v>139</v>
      </c>
      <c r="D170">
        <v>753</v>
      </c>
      <c r="E170" s="2" t="s">
        <v>356</v>
      </c>
      <c r="F170" t="s">
        <v>1121</v>
      </c>
      <c r="G170" s="2" t="s">
        <v>16</v>
      </c>
      <c r="H170" s="2" t="s">
        <v>1134</v>
      </c>
      <c r="I170" s="2" t="s">
        <v>1399</v>
      </c>
      <c r="J170" s="2" t="s">
        <v>1116</v>
      </c>
      <c r="K170" s="2"/>
      <c r="L170" s="2"/>
      <c r="M170" t="s">
        <v>1490</v>
      </c>
      <c r="N170" s="2" t="s">
        <v>1116</v>
      </c>
      <c r="O170">
        <v>2673</v>
      </c>
    </row>
    <row r="171" spans="1:15" x14ac:dyDescent="0.35">
      <c r="A171" s="2" t="s">
        <v>971</v>
      </c>
      <c r="B171" s="2" t="s">
        <v>973</v>
      </c>
      <c r="C171">
        <v>166</v>
      </c>
      <c r="D171">
        <v>614</v>
      </c>
      <c r="E171" s="2" t="s">
        <v>19</v>
      </c>
      <c r="F171" t="s">
        <v>1117</v>
      </c>
      <c r="G171" s="2" t="s">
        <v>16</v>
      </c>
      <c r="H171" s="2" t="s">
        <v>1124</v>
      </c>
      <c r="I171" s="2" t="s">
        <v>1125</v>
      </c>
      <c r="J171" s="2" t="s">
        <v>1389</v>
      </c>
      <c r="K171" s="2"/>
      <c r="L171" s="2"/>
      <c r="M171" t="s">
        <v>1544</v>
      </c>
      <c r="N171" s="2" t="s">
        <v>1116</v>
      </c>
      <c r="O171">
        <v>2219</v>
      </c>
    </row>
    <row r="172" spans="1:15" x14ac:dyDescent="0.35">
      <c r="A172" s="2" t="s">
        <v>607</v>
      </c>
      <c r="B172" s="2" t="s">
        <v>613</v>
      </c>
      <c r="C172">
        <v>209</v>
      </c>
      <c r="D172">
        <v>370</v>
      </c>
      <c r="E172" s="2" t="s">
        <v>23</v>
      </c>
      <c r="F172" t="s">
        <v>1121</v>
      </c>
      <c r="G172" s="2" t="s">
        <v>228</v>
      </c>
      <c r="H172" s="2" t="s">
        <v>1124</v>
      </c>
      <c r="I172" s="2" t="s">
        <v>1125</v>
      </c>
      <c r="J172" s="2" t="s">
        <v>1350</v>
      </c>
      <c r="K172" s="2"/>
      <c r="L172" s="2"/>
      <c r="M172" t="s">
        <v>1351</v>
      </c>
      <c r="N172" s="2" t="s">
        <v>590</v>
      </c>
      <c r="O172">
        <v>1624</v>
      </c>
    </row>
    <row r="173" spans="1:15" x14ac:dyDescent="0.35">
      <c r="A173" s="2" t="s">
        <v>57</v>
      </c>
      <c r="B173" s="2" t="s">
        <v>1699</v>
      </c>
      <c r="C173">
        <v>1312</v>
      </c>
      <c r="D173">
        <v>541</v>
      </c>
      <c r="E173" s="2" t="s">
        <v>54</v>
      </c>
      <c r="F173" t="s">
        <v>1121</v>
      </c>
      <c r="G173" s="2" t="s">
        <v>35</v>
      </c>
      <c r="H173" s="2" t="s">
        <v>1128</v>
      </c>
      <c r="I173" s="2" t="s">
        <v>1123</v>
      </c>
      <c r="J173" s="2" t="s">
        <v>1116</v>
      </c>
      <c r="K173" s="2"/>
      <c r="L173" s="2"/>
      <c r="M173" t="s">
        <v>1712</v>
      </c>
      <c r="N173" s="2" t="s">
        <v>1116</v>
      </c>
      <c r="O173">
        <v>2249</v>
      </c>
    </row>
    <row r="174" spans="1:15" x14ac:dyDescent="0.35">
      <c r="A174" s="2" t="s">
        <v>57</v>
      </c>
      <c r="B174" s="2" t="s">
        <v>1699</v>
      </c>
      <c r="C174">
        <v>1312</v>
      </c>
      <c r="D174">
        <v>552</v>
      </c>
      <c r="E174" s="2" t="s">
        <v>73</v>
      </c>
      <c r="F174" t="s">
        <v>1121</v>
      </c>
      <c r="G174" s="2" t="s">
        <v>35</v>
      </c>
      <c r="H174" s="2" t="s">
        <v>1126</v>
      </c>
      <c r="I174" s="2" t="s">
        <v>1127</v>
      </c>
      <c r="J174" s="2" t="s">
        <v>1116</v>
      </c>
      <c r="K174" s="2"/>
      <c r="L174" s="2"/>
      <c r="M174" t="s">
        <v>1712</v>
      </c>
      <c r="N174" s="2" t="s">
        <v>1116</v>
      </c>
      <c r="O174">
        <v>2247</v>
      </c>
    </row>
    <row r="175" spans="1:15" x14ac:dyDescent="0.35">
      <c r="A175" s="2" t="s">
        <v>57</v>
      </c>
      <c r="B175" s="2" t="s">
        <v>1699</v>
      </c>
      <c r="C175">
        <v>1312</v>
      </c>
      <c r="D175">
        <v>570</v>
      </c>
      <c r="E175" s="2" t="s">
        <v>73</v>
      </c>
      <c r="F175" t="s">
        <v>1121</v>
      </c>
      <c r="G175" s="2" t="s">
        <v>35</v>
      </c>
      <c r="H175" s="2" t="s">
        <v>1126</v>
      </c>
      <c r="I175" s="2" t="s">
        <v>1127</v>
      </c>
      <c r="J175" s="2" t="s">
        <v>1116</v>
      </c>
      <c r="K175" s="2"/>
      <c r="L175" s="2"/>
      <c r="M175" t="s">
        <v>1712</v>
      </c>
      <c r="N175" s="2" t="s">
        <v>1116</v>
      </c>
      <c r="O175">
        <v>2248</v>
      </c>
    </row>
    <row r="176" spans="1:15" x14ac:dyDescent="0.35">
      <c r="A176" s="2" t="s">
        <v>57</v>
      </c>
      <c r="B176" s="2" t="s">
        <v>1699</v>
      </c>
      <c r="C176">
        <v>1312</v>
      </c>
      <c r="D176">
        <v>658</v>
      </c>
      <c r="E176" s="2" t="s">
        <v>54</v>
      </c>
      <c r="F176" t="s">
        <v>1121</v>
      </c>
      <c r="G176" s="2" t="s">
        <v>35</v>
      </c>
      <c r="H176" s="2" t="s">
        <v>1122</v>
      </c>
      <c r="I176" s="2" t="s">
        <v>1123</v>
      </c>
      <c r="J176" s="2" t="s">
        <v>1116</v>
      </c>
      <c r="K176" s="2"/>
      <c r="L176" s="2"/>
      <c r="M176" t="s">
        <v>1712</v>
      </c>
      <c r="N176" s="2" t="s">
        <v>1116</v>
      </c>
      <c r="O176">
        <v>1067</v>
      </c>
    </row>
    <row r="177" spans="1:15" x14ac:dyDescent="0.35">
      <c r="A177" s="2" t="s">
        <v>57</v>
      </c>
      <c r="B177" s="2" t="s">
        <v>1699</v>
      </c>
      <c r="C177">
        <v>1312</v>
      </c>
      <c r="D177">
        <v>842</v>
      </c>
      <c r="E177" s="2" t="s">
        <v>73</v>
      </c>
      <c r="F177" t="s">
        <v>1121</v>
      </c>
      <c r="G177" s="2" t="s">
        <v>35</v>
      </c>
      <c r="H177" s="2" t="s">
        <v>1134</v>
      </c>
      <c r="I177" s="2" t="s">
        <v>1135</v>
      </c>
      <c r="J177" s="2" t="s">
        <v>1116</v>
      </c>
      <c r="K177" s="2"/>
      <c r="L177" s="2"/>
      <c r="M177" t="s">
        <v>1712</v>
      </c>
      <c r="N177" s="2" t="s">
        <v>1116</v>
      </c>
      <c r="O177">
        <v>2929</v>
      </c>
    </row>
    <row r="178" spans="1:15" x14ac:dyDescent="0.35">
      <c r="A178" s="2" t="s">
        <v>57</v>
      </c>
      <c r="B178" s="2" t="s">
        <v>1699</v>
      </c>
      <c r="C178">
        <v>1312</v>
      </c>
      <c r="D178">
        <v>849</v>
      </c>
      <c r="E178" s="2" t="s">
        <v>73</v>
      </c>
      <c r="F178" t="s">
        <v>1121</v>
      </c>
      <c r="G178" s="2" t="s">
        <v>35</v>
      </c>
      <c r="H178" s="2" t="s">
        <v>1134</v>
      </c>
      <c r="I178" s="2" t="s">
        <v>1135</v>
      </c>
      <c r="J178" s="2" t="s">
        <v>1116</v>
      </c>
      <c r="K178" s="2"/>
      <c r="L178" s="2"/>
      <c r="M178" t="s">
        <v>1712</v>
      </c>
      <c r="N178" s="2" t="s">
        <v>1116</v>
      </c>
      <c r="O178">
        <v>2930</v>
      </c>
    </row>
    <row r="179" spans="1:15" x14ac:dyDescent="0.35">
      <c r="A179" s="2" t="s">
        <v>57</v>
      </c>
      <c r="B179" s="2" t="s">
        <v>1699</v>
      </c>
      <c r="C179">
        <v>1312</v>
      </c>
      <c r="D179">
        <v>850</v>
      </c>
      <c r="E179" s="2" t="s">
        <v>9</v>
      </c>
      <c r="F179" t="s">
        <v>1121</v>
      </c>
      <c r="G179" s="2" t="s">
        <v>35</v>
      </c>
      <c r="H179" s="2" t="s">
        <v>1119</v>
      </c>
      <c r="I179" s="2" t="s">
        <v>1120</v>
      </c>
      <c r="J179" s="2" t="s">
        <v>1116</v>
      </c>
      <c r="K179" s="2"/>
      <c r="L179" s="2"/>
      <c r="M179" t="s">
        <v>1712</v>
      </c>
      <c r="N179" s="2" t="s">
        <v>1116</v>
      </c>
      <c r="O179">
        <v>686</v>
      </c>
    </row>
    <row r="180" spans="1:15" x14ac:dyDescent="0.35">
      <c r="A180" s="2" t="s">
        <v>57</v>
      </c>
      <c r="B180" s="2" t="s">
        <v>1699</v>
      </c>
      <c r="C180">
        <v>1313</v>
      </c>
      <c r="D180">
        <v>149</v>
      </c>
      <c r="E180" s="2" t="s">
        <v>9</v>
      </c>
      <c r="F180" t="s">
        <v>1121</v>
      </c>
      <c r="G180" s="2" t="s">
        <v>35</v>
      </c>
      <c r="H180" s="2" t="s">
        <v>1134</v>
      </c>
      <c r="I180" s="2" t="s">
        <v>1135</v>
      </c>
      <c r="J180" s="2" t="s">
        <v>1116</v>
      </c>
      <c r="K180" s="2"/>
      <c r="L180" s="2"/>
      <c r="M180" t="s">
        <v>1712</v>
      </c>
      <c r="N180" s="2" t="s">
        <v>1116</v>
      </c>
      <c r="O180">
        <v>3268</v>
      </c>
    </row>
    <row r="181" spans="1:15" x14ac:dyDescent="0.35">
      <c r="A181" s="2" t="s">
        <v>952</v>
      </c>
      <c r="B181" s="2" t="s">
        <v>329</v>
      </c>
      <c r="C181">
        <v>1</v>
      </c>
      <c r="D181">
        <v>751</v>
      </c>
      <c r="E181" s="2" t="s">
        <v>1189</v>
      </c>
      <c r="F181" t="s">
        <v>1117</v>
      </c>
      <c r="G181" s="2" t="s">
        <v>16</v>
      </c>
      <c r="H181" s="2" t="s">
        <v>1119</v>
      </c>
      <c r="I181" s="2" t="s">
        <v>1191</v>
      </c>
      <c r="J181" s="2" t="s">
        <v>1116</v>
      </c>
      <c r="K181" s="2"/>
      <c r="L181" s="2" t="s">
        <v>1008</v>
      </c>
      <c r="M181" t="s">
        <v>1190</v>
      </c>
      <c r="N181" s="2" t="s">
        <v>1116</v>
      </c>
      <c r="O181">
        <v>3142</v>
      </c>
    </row>
    <row r="182" spans="1:15" x14ac:dyDescent="0.35">
      <c r="A182" s="2" t="s">
        <v>952</v>
      </c>
      <c r="B182" s="2" t="s">
        <v>329</v>
      </c>
      <c r="C182">
        <v>1</v>
      </c>
      <c r="D182">
        <v>771</v>
      </c>
      <c r="E182" s="2" t="s">
        <v>1192</v>
      </c>
      <c r="F182" t="s">
        <v>1121</v>
      </c>
      <c r="G182" s="2" t="s">
        <v>16</v>
      </c>
      <c r="H182" s="2" t="s">
        <v>1119</v>
      </c>
      <c r="I182" s="2" t="s">
        <v>1191</v>
      </c>
      <c r="J182" s="2" t="s">
        <v>1116</v>
      </c>
      <c r="K182" s="2"/>
      <c r="L182" s="2" t="s">
        <v>1008</v>
      </c>
      <c r="M182" t="s">
        <v>1190</v>
      </c>
      <c r="N182" s="2" t="s">
        <v>1116</v>
      </c>
      <c r="O182">
        <v>3144</v>
      </c>
    </row>
    <row r="183" spans="1:15" x14ac:dyDescent="0.35">
      <c r="A183" s="2" t="s">
        <v>952</v>
      </c>
      <c r="B183" s="2" t="s">
        <v>329</v>
      </c>
      <c r="C183">
        <v>1</v>
      </c>
      <c r="D183">
        <v>773</v>
      </c>
      <c r="E183" s="2" t="s">
        <v>1193</v>
      </c>
      <c r="F183" t="s">
        <v>1121</v>
      </c>
      <c r="G183" s="2" t="s">
        <v>16</v>
      </c>
      <c r="H183" s="2" t="s">
        <v>1119</v>
      </c>
      <c r="I183" s="2" t="s">
        <v>1191</v>
      </c>
      <c r="J183" s="2" t="s">
        <v>1116</v>
      </c>
      <c r="K183" s="2"/>
      <c r="L183" s="2" t="s">
        <v>1008</v>
      </c>
      <c r="M183" t="s">
        <v>1190</v>
      </c>
      <c r="N183" s="2" t="s">
        <v>1116</v>
      </c>
      <c r="O183">
        <v>3143</v>
      </c>
    </row>
    <row r="184" spans="1:15" x14ac:dyDescent="0.35">
      <c r="A184" s="2" t="s">
        <v>952</v>
      </c>
      <c r="B184" s="2" t="s">
        <v>329</v>
      </c>
      <c r="C184">
        <v>1</v>
      </c>
      <c r="D184">
        <v>845</v>
      </c>
      <c r="E184" s="2" t="s">
        <v>1193</v>
      </c>
      <c r="F184" t="s">
        <v>1121</v>
      </c>
      <c r="G184" s="2" t="s">
        <v>16</v>
      </c>
      <c r="H184" s="2" t="s">
        <v>1119</v>
      </c>
      <c r="I184" s="2" t="s">
        <v>1191</v>
      </c>
      <c r="J184" s="2" t="s">
        <v>1116</v>
      </c>
      <c r="K184" s="2"/>
      <c r="L184" s="2" t="s">
        <v>1008</v>
      </c>
      <c r="M184" t="s">
        <v>1190</v>
      </c>
      <c r="N184" s="2" t="s">
        <v>1116</v>
      </c>
      <c r="O184">
        <v>3141</v>
      </c>
    </row>
    <row r="185" spans="1:15" x14ac:dyDescent="0.35">
      <c r="A185" s="2" t="s">
        <v>952</v>
      </c>
      <c r="B185" s="2" t="s">
        <v>329</v>
      </c>
      <c r="C185">
        <v>1</v>
      </c>
      <c r="D185">
        <v>845</v>
      </c>
      <c r="E185" s="2" t="s">
        <v>1193</v>
      </c>
      <c r="F185" t="s">
        <v>1117</v>
      </c>
      <c r="G185" s="2" t="s">
        <v>16</v>
      </c>
      <c r="H185" s="2" t="s">
        <v>1122</v>
      </c>
      <c r="I185" s="2" t="s">
        <v>1123</v>
      </c>
      <c r="J185" s="2" t="s">
        <v>1116</v>
      </c>
      <c r="K185" s="2"/>
      <c r="L185" s="2" t="s">
        <v>1008</v>
      </c>
      <c r="M185" t="s">
        <v>1190</v>
      </c>
      <c r="N185" s="2" t="s">
        <v>1116</v>
      </c>
      <c r="O185">
        <v>3145</v>
      </c>
    </row>
    <row r="186" spans="1:15" x14ac:dyDescent="0.35">
      <c r="A186" s="2" t="s">
        <v>952</v>
      </c>
      <c r="B186" s="2" t="s">
        <v>329</v>
      </c>
      <c r="C186">
        <v>1</v>
      </c>
      <c r="D186">
        <v>901</v>
      </c>
      <c r="E186" s="2" t="s">
        <v>1193</v>
      </c>
      <c r="F186" t="s">
        <v>1121</v>
      </c>
      <c r="G186" s="2" t="s">
        <v>16</v>
      </c>
      <c r="H186" s="2" t="s">
        <v>1119</v>
      </c>
      <c r="I186" s="2" t="s">
        <v>1191</v>
      </c>
      <c r="J186" s="2" t="s">
        <v>1116</v>
      </c>
      <c r="K186" s="2"/>
      <c r="L186" s="2" t="s">
        <v>1008</v>
      </c>
      <c r="M186" t="s">
        <v>1190</v>
      </c>
      <c r="N186" s="2" t="s">
        <v>1116</v>
      </c>
      <c r="O186">
        <v>3140</v>
      </c>
    </row>
    <row r="187" spans="1:15" x14ac:dyDescent="0.35">
      <c r="A187" s="2" t="s">
        <v>327</v>
      </c>
      <c r="B187" s="2" t="s">
        <v>329</v>
      </c>
      <c r="C187">
        <v>400</v>
      </c>
      <c r="D187">
        <v>689</v>
      </c>
      <c r="E187" s="2" t="s">
        <v>328</v>
      </c>
      <c r="F187" t="s">
        <v>1117</v>
      </c>
      <c r="G187" s="2" t="s">
        <v>16</v>
      </c>
      <c r="H187" s="2" t="s">
        <v>1122</v>
      </c>
      <c r="I187" s="2" t="s">
        <v>1123</v>
      </c>
      <c r="J187" s="2" t="s">
        <v>1194</v>
      </c>
      <c r="K187" s="2"/>
      <c r="L187" s="2"/>
      <c r="M187" t="s">
        <v>1190</v>
      </c>
      <c r="N187" s="2" t="s">
        <v>1116</v>
      </c>
      <c r="O187">
        <v>1035</v>
      </c>
    </row>
    <row r="188" spans="1:15" x14ac:dyDescent="0.35">
      <c r="A188" s="2" t="s">
        <v>327</v>
      </c>
      <c r="B188" s="2" t="s">
        <v>329</v>
      </c>
      <c r="C188">
        <v>400</v>
      </c>
      <c r="D188">
        <v>690</v>
      </c>
      <c r="E188" s="2" t="s">
        <v>92</v>
      </c>
      <c r="F188" t="s">
        <v>1117</v>
      </c>
      <c r="G188" s="2" t="s">
        <v>16</v>
      </c>
      <c r="H188" s="2" t="s">
        <v>1119</v>
      </c>
      <c r="I188" s="2" t="s">
        <v>1120</v>
      </c>
      <c r="J188" s="2" t="s">
        <v>1116</v>
      </c>
      <c r="K188" s="2"/>
      <c r="L188" s="2"/>
      <c r="M188" t="s">
        <v>1190</v>
      </c>
      <c r="N188" s="2" t="s">
        <v>1116</v>
      </c>
      <c r="O188">
        <v>1041</v>
      </c>
    </row>
    <row r="189" spans="1:15" x14ac:dyDescent="0.35">
      <c r="A189" s="2" t="s">
        <v>327</v>
      </c>
      <c r="B189" s="2" t="s">
        <v>329</v>
      </c>
      <c r="C189">
        <v>400</v>
      </c>
      <c r="D189">
        <v>690</v>
      </c>
      <c r="E189" s="2" t="s">
        <v>330</v>
      </c>
      <c r="F189" t="s">
        <v>1117</v>
      </c>
      <c r="G189" s="2" t="s">
        <v>16</v>
      </c>
      <c r="H189" s="2" t="s">
        <v>1119</v>
      </c>
      <c r="I189" s="2" t="s">
        <v>1120</v>
      </c>
      <c r="J189" s="2" t="s">
        <v>1116</v>
      </c>
      <c r="K189" s="2"/>
      <c r="L189" s="2"/>
      <c r="M189" t="s">
        <v>1190</v>
      </c>
      <c r="N189" s="2" t="s">
        <v>1116</v>
      </c>
      <c r="O189">
        <v>2270</v>
      </c>
    </row>
    <row r="190" spans="1:15" x14ac:dyDescent="0.35">
      <c r="A190" s="2" t="s">
        <v>327</v>
      </c>
      <c r="B190" s="2" t="s">
        <v>329</v>
      </c>
      <c r="C190">
        <v>400</v>
      </c>
      <c r="D190">
        <v>694</v>
      </c>
      <c r="E190" s="2" t="s">
        <v>328</v>
      </c>
      <c r="F190" t="s">
        <v>1117</v>
      </c>
      <c r="G190" s="2" t="s">
        <v>16</v>
      </c>
      <c r="H190" s="2" t="s">
        <v>1122</v>
      </c>
      <c r="I190" s="2" t="s">
        <v>1123</v>
      </c>
      <c r="J190" s="2" t="s">
        <v>1195</v>
      </c>
      <c r="K190" s="2"/>
      <c r="L190" s="2"/>
      <c r="M190" t="s">
        <v>1190</v>
      </c>
      <c r="N190" s="2" t="s">
        <v>1116</v>
      </c>
      <c r="O190">
        <v>1034</v>
      </c>
    </row>
    <row r="191" spans="1:15" x14ac:dyDescent="0.35">
      <c r="A191" s="2" t="s">
        <v>327</v>
      </c>
      <c r="B191" s="2" t="s">
        <v>329</v>
      </c>
      <c r="C191">
        <v>400</v>
      </c>
      <c r="D191">
        <v>700</v>
      </c>
      <c r="E191" s="2" t="s">
        <v>90</v>
      </c>
      <c r="F191" t="s">
        <v>1117</v>
      </c>
      <c r="G191" s="2" t="s">
        <v>16</v>
      </c>
      <c r="H191" s="2" t="s">
        <v>1119</v>
      </c>
      <c r="I191" s="2" t="s">
        <v>1120</v>
      </c>
      <c r="J191" s="2" t="s">
        <v>1116</v>
      </c>
      <c r="K191" s="2"/>
      <c r="L191" s="2"/>
      <c r="M191" t="s">
        <v>1190</v>
      </c>
      <c r="N191" s="2" t="s">
        <v>1116</v>
      </c>
      <c r="O191">
        <v>1036</v>
      </c>
    </row>
    <row r="192" spans="1:15" x14ac:dyDescent="0.35">
      <c r="A192" s="2" t="s">
        <v>327</v>
      </c>
      <c r="B192" s="2" t="s">
        <v>329</v>
      </c>
      <c r="C192">
        <v>400</v>
      </c>
      <c r="D192">
        <v>710</v>
      </c>
      <c r="E192" s="2" t="s">
        <v>95</v>
      </c>
      <c r="F192" t="s">
        <v>1121</v>
      </c>
      <c r="G192" s="2" t="s">
        <v>16</v>
      </c>
      <c r="H192" s="2" t="s">
        <v>1119</v>
      </c>
      <c r="I192" s="2" t="s">
        <v>1120</v>
      </c>
      <c r="J192" s="2" t="s">
        <v>1116</v>
      </c>
      <c r="K192" s="2"/>
      <c r="L192" s="2"/>
      <c r="M192" t="s">
        <v>1190</v>
      </c>
      <c r="N192" s="2" t="s">
        <v>1116</v>
      </c>
      <c r="O192">
        <v>1043</v>
      </c>
    </row>
    <row r="193" spans="1:15" x14ac:dyDescent="0.35">
      <c r="A193" s="2" t="s">
        <v>327</v>
      </c>
      <c r="B193" s="2" t="s">
        <v>329</v>
      </c>
      <c r="C193">
        <v>400</v>
      </c>
      <c r="D193">
        <v>721</v>
      </c>
      <c r="E193" s="2" t="s">
        <v>87</v>
      </c>
      <c r="F193" t="s">
        <v>1117</v>
      </c>
      <c r="G193" s="2" t="s">
        <v>16</v>
      </c>
      <c r="H193" s="2" t="s">
        <v>1119</v>
      </c>
      <c r="I193" s="2" t="s">
        <v>1120</v>
      </c>
      <c r="J193" s="2" t="s">
        <v>1116</v>
      </c>
      <c r="K193" s="2"/>
      <c r="L193" s="2"/>
      <c r="M193" t="s">
        <v>1190</v>
      </c>
      <c r="N193" s="2" t="s">
        <v>1116</v>
      </c>
      <c r="O193">
        <v>1038</v>
      </c>
    </row>
    <row r="194" spans="1:15" x14ac:dyDescent="0.35">
      <c r="A194" s="2" t="s">
        <v>327</v>
      </c>
      <c r="B194" s="2" t="s">
        <v>329</v>
      </c>
      <c r="C194">
        <v>400</v>
      </c>
      <c r="D194">
        <v>740</v>
      </c>
      <c r="E194" s="2" t="s">
        <v>87</v>
      </c>
      <c r="F194" t="s">
        <v>1117</v>
      </c>
      <c r="G194" s="2" t="s">
        <v>16</v>
      </c>
      <c r="H194" s="2" t="s">
        <v>1119</v>
      </c>
      <c r="I194" s="2" t="s">
        <v>1120</v>
      </c>
      <c r="J194" s="2" t="s">
        <v>1116</v>
      </c>
      <c r="K194" s="2"/>
      <c r="L194" s="2"/>
      <c r="M194" t="s">
        <v>1190</v>
      </c>
      <c r="N194" s="2" t="s">
        <v>1116</v>
      </c>
      <c r="O194">
        <v>2269</v>
      </c>
    </row>
    <row r="195" spans="1:15" x14ac:dyDescent="0.35">
      <c r="A195" s="2" t="s">
        <v>327</v>
      </c>
      <c r="B195" s="2" t="s">
        <v>329</v>
      </c>
      <c r="C195">
        <v>400</v>
      </c>
      <c r="D195">
        <v>750</v>
      </c>
      <c r="E195" s="2" t="s">
        <v>88</v>
      </c>
      <c r="F195" t="s">
        <v>1117</v>
      </c>
      <c r="G195" s="2" t="s">
        <v>16</v>
      </c>
      <c r="H195" s="2" t="s">
        <v>1119</v>
      </c>
      <c r="I195" s="2" t="s">
        <v>1120</v>
      </c>
      <c r="J195" s="2" t="s">
        <v>1116</v>
      </c>
      <c r="K195" s="2"/>
      <c r="L195" s="2"/>
      <c r="M195" t="s">
        <v>1190</v>
      </c>
      <c r="N195" s="2" t="s">
        <v>1116</v>
      </c>
      <c r="O195">
        <v>1037</v>
      </c>
    </row>
    <row r="196" spans="1:15" x14ac:dyDescent="0.35">
      <c r="A196" s="2" t="s">
        <v>327</v>
      </c>
      <c r="B196" s="2" t="s">
        <v>329</v>
      </c>
      <c r="C196">
        <v>400</v>
      </c>
      <c r="D196">
        <v>832</v>
      </c>
      <c r="E196" s="2" t="s">
        <v>89</v>
      </c>
      <c r="F196" t="s">
        <v>1117</v>
      </c>
      <c r="G196" s="2" t="s">
        <v>16</v>
      </c>
      <c r="H196" s="2" t="s">
        <v>1119</v>
      </c>
      <c r="I196" s="2" t="s">
        <v>1120</v>
      </c>
      <c r="J196" s="2" t="s">
        <v>1116</v>
      </c>
      <c r="K196" s="2"/>
      <c r="L196" s="2"/>
      <c r="M196" t="s">
        <v>1190</v>
      </c>
      <c r="N196" s="2" t="s">
        <v>1116</v>
      </c>
      <c r="O196">
        <v>1033</v>
      </c>
    </row>
    <row r="197" spans="1:15" x14ac:dyDescent="0.35">
      <c r="A197" s="2" t="s">
        <v>327</v>
      </c>
      <c r="B197" s="2" t="s">
        <v>329</v>
      </c>
      <c r="C197">
        <v>401</v>
      </c>
      <c r="D197">
        <v>25</v>
      </c>
      <c r="E197" s="2" t="s">
        <v>331</v>
      </c>
      <c r="F197" t="s">
        <v>1117</v>
      </c>
      <c r="G197" s="2" t="s">
        <v>16</v>
      </c>
      <c r="H197" s="2" t="s">
        <v>1134</v>
      </c>
      <c r="I197" s="2" t="s">
        <v>1125</v>
      </c>
      <c r="J197" s="2" t="s">
        <v>1196</v>
      </c>
      <c r="K197" s="2"/>
      <c r="L197" s="2"/>
      <c r="M197" t="s">
        <v>1190</v>
      </c>
      <c r="N197" s="2" t="s">
        <v>1116</v>
      </c>
      <c r="O197">
        <v>3115</v>
      </c>
    </row>
    <row r="198" spans="1:15" x14ac:dyDescent="0.35">
      <c r="A198" s="2" t="s">
        <v>667</v>
      </c>
      <c r="B198" s="2" t="s">
        <v>669</v>
      </c>
      <c r="C198">
        <v>8</v>
      </c>
      <c r="D198">
        <v>140</v>
      </c>
      <c r="E198" s="2" t="s">
        <v>34</v>
      </c>
      <c r="F198" t="s">
        <v>1121</v>
      </c>
      <c r="G198" s="2" t="s">
        <v>35</v>
      </c>
      <c r="H198" s="2" t="s">
        <v>1134</v>
      </c>
      <c r="I198" s="2" t="s">
        <v>1135</v>
      </c>
      <c r="J198" s="2" t="s">
        <v>1389</v>
      </c>
      <c r="K198" s="2"/>
      <c r="L198" s="2"/>
      <c r="M198" t="s">
        <v>1388</v>
      </c>
      <c r="N198" s="2" t="s">
        <v>1116</v>
      </c>
      <c r="O198">
        <v>1464</v>
      </c>
    </row>
    <row r="199" spans="1:15" x14ac:dyDescent="0.35">
      <c r="A199" s="2" t="s">
        <v>667</v>
      </c>
      <c r="B199" s="2" t="s">
        <v>669</v>
      </c>
      <c r="C199">
        <v>8</v>
      </c>
      <c r="D199">
        <v>147</v>
      </c>
      <c r="E199" s="2" t="s">
        <v>34</v>
      </c>
      <c r="F199" t="s">
        <v>1121</v>
      </c>
      <c r="G199" s="2" t="s">
        <v>35</v>
      </c>
      <c r="H199" s="2" t="s">
        <v>1134</v>
      </c>
      <c r="I199" s="2" t="s">
        <v>1135</v>
      </c>
      <c r="J199" s="2" t="s">
        <v>1389</v>
      </c>
      <c r="K199" s="2"/>
      <c r="L199" s="2"/>
      <c r="M199" t="s">
        <v>1388</v>
      </c>
      <c r="N199" s="2" t="s">
        <v>1116</v>
      </c>
      <c r="O199">
        <v>1465</v>
      </c>
    </row>
    <row r="200" spans="1:15" x14ac:dyDescent="0.35">
      <c r="A200" s="2" t="s">
        <v>667</v>
      </c>
      <c r="B200" s="2" t="s">
        <v>669</v>
      </c>
      <c r="C200">
        <v>8</v>
      </c>
      <c r="D200">
        <v>175</v>
      </c>
      <c r="E200" s="2" t="s">
        <v>34</v>
      </c>
      <c r="F200" t="s">
        <v>1121</v>
      </c>
      <c r="G200" s="2" t="s">
        <v>35</v>
      </c>
      <c r="H200" s="2" t="s">
        <v>1134</v>
      </c>
      <c r="I200" s="2" t="s">
        <v>1135</v>
      </c>
      <c r="J200" s="2" t="s">
        <v>1389</v>
      </c>
      <c r="K200" s="2"/>
      <c r="L200" s="2"/>
      <c r="M200" t="s">
        <v>1388</v>
      </c>
      <c r="N200" s="2" t="s">
        <v>1116</v>
      </c>
      <c r="O200">
        <v>1466</v>
      </c>
    </row>
    <row r="201" spans="1:15" x14ac:dyDescent="0.35">
      <c r="A201" s="2" t="s">
        <v>667</v>
      </c>
      <c r="B201" s="2" t="s">
        <v>669</v>
      </c>
      <c r="C201">
        <v>8</v>
      </c>
      <c r="D201">
        <v>207</v>
      </c>
      <c r="E201" s="2" t="s">
        <v>34</v>
      </c>
      <c r="F201" t="s">
        <v>1121</v>
      </c>
      <c r="G201" s="2" t="s">
        <v>35</v>
      </c>
      <c r="H201" s="2" t="s">
        <v>1134</v>
      </c>
      <c r="I201" s="2" t="s">
        <v>1135</v>
      </c>
      <c r="J201" s="2" t="s">
        <v>1116</v>
      </c>
      <c r="K201" s="2"/>
      <c r="L201" s="2"/>
      <c r="M201" t="s">
        <v>1388</v>
      </c>
      <c r="N201" s="2" t="s">
        <v>1116</v>
      </c>
      <c r="O201">
        <v>2628</v>
      </c>
    </row>
    <row r="202" spans="1:15" x14ac:dyDescent="0.35">
      <c r="A202" s="2" t="s">
        <v>667</v>
      </c>
      <c r="B202" s="2" t="s">
        <v>669</v>
      </c>
      <c r="C202">
        <v>8</v>
      </c>
      <c r="D202">
        <v>208</v>
      </c>
      <c r="E202" s="2" t="s">
        <v>34</v>
      </c>
      <c r="F202" t="s">
        <v>1121</v>
      </c>
      <c r="G202" s="2" t="s">
        <v>35</v>
      </c>
      <c r="H202" s="2" t="s">
        <v>1134</v>
      </c>
      <c r="I202" s="2" t="s">
        <v>1135</v>
      </c>
      <c r="J202" s="2" t="s">
        <v>1116</v>
      </c>
      <c r="K202" s="2"/>
      <c r="L202" s="2"/>
      <c r="M202" t="s">
        <v>1388</v>
      </c>
      <c r="N202" s="2" t="s">
        <v>1116</v>
      </c>
      <c r="O202">
        <v>2629</v>
      </c>
    </row>
    <row r="203" spans="1:15" x14ac:dyDescent="0.35">
      <c r="A203" s="2" t="s">
        <v>667</v>
      </c>
      <c r="B203" s="2" t="s">
        <v>669</v>
      </c>
      <c r="C203">
        <v>8</v>
      </c>
      <c r="D203">
        <v>276</v>
      </c>
      <c r="E203" s="2" t="s">
        <v>227</v>
      </c>
      <c r="F203" t="s">
        <v>1117</v>
      </c>
      <c r="G203" s="2" t="s">
        <v>35</v>
      </c>
      <c r="H203" s="2" t="s">
        <v>1128</v>
      </c>
      <c r="I203" s="2" t="s">
        <v>1123</v>
      </c>
      <c r="J203" s="2" t="s">
        <v>1390</v>
      </c>
      <c r="K203" s="2"/>
      <c r="L203" s="2"/>
      <c r="M203" t="s">
        <v>1388</v>
      </c>
      <c r="N203" s="2" t="s">
        <v>1116</v>
      </c>
      <c r="O203">
        <v>1471</v>
      </c>
    </row>
    <row r="204" spans="1:15" x14ac:dyDescent="0.35">
      <c r="A204" s="2" t="s">
        <v>667</v>
      </c>
      <c r="B204" s="2" t="s">
        <v>669</v>
      </c>
      <c r="C204">
        <v>8</v>
      </c>
      <c r="D204">
        <v>282</v>
      </c>
      <c r="E204" s="2" t="s">
        <v>34</v>
      </c>
      <c r="F204" t="s">
        <v>1121</v>
      </c>
      <c r="G204" s="2" t="s">
        <v>35</v>
      </c>
      <c r="H204" s="2" t="s">
        <v>1126</v>
      </c>
      <c r="I204" s="2" t="s">
        <v>1127</v>
      </c>
      <c r="J204" s="2" t="s">
        <v>1389</v>
      </c>
      <c r="K204" s="2"/>
      <c r="L204" s="2"/>
      <c r="M204" t="s">
        <v>1388</v>
      </c>
      <c r="N204" s="2" t="s">
        <v>1116</v>
      </c>
      <c r="O204">
        <v>1467</v>
      </c>
    </row>
    <row r="205" spans="1:15" x14ac:dyDescent="0.35">
      <c r="A205" s="2" t="s">
        <v>667</v>
      </c>
      <c r="B205" s="2" t="s">
        <v>669</v>
      </c>
      <c r="C205">
        <v>8</v>
      </c>
      <c r="D205">
        <v>288</v>
      </c>
      <c r="E205" s="2" t="s">
        <v>34</v>
      </c>
      <c r="F205" t="s">
        <v>1121</v>
      </c>
      <c r="G205" s="2" t="s">
        <v>35</v>
      </c>
      <c r="H205" s="2" t="s">
        <v>1126</v>
      </c>
      <c r="I205" s="2" t="s">
        <v>1127</v>
      </c>
      <c r="J205" s="2" t="s">
        <v>1389</v>
      </c>
      <c r="K205" s="2"/>
      <c r="L205" s="2"/>
      <c r="M205" t="s">
        <v>1388</v>
      </c>
      <c r="N205" s="2" t="s">
        <v>1116</v>
      </c>
      <c r="O205">
        <v>1468</v>
      </c>
    </row>
    <row r="206" spans="1:15" x14ac:dyDescent="0.35">
      <c r="A206" s="2" t="s">
        <v>667</v>
      </c>
      <c r="B206" s="2" t="s">
        <v>669</v>
      </c>
      <c r="C206">
        <v>8</v>
      </c>
      <c r="D206">
        <v>319</v>
      </c>
      <c r="E206" s="2" t="s">
        <v>34</v>
      </c>
      <c r="F206" t="s">
        <v>1121</v>
      </c>
      <c r="G206" s="2" t="s">
        <v>35</v>
      </c>
      <c r="H206" s="2" t="s">
        <v>1126</v>
      </c>
      <c r="I206" s="2" t="s">
        <v>1127</v>
      </c>
      <c r="J206" s="2" t="s">
        <v>1389</v>
      </c>
      <c r="K206" s="2"/>
      <c r="L206" s="2"/>
      <c r="M206" t="s">
        <v>1388</v>
      </c>
      <c r="N206" s="2" t="s">
        <v>1116</v>
      </c>
      <c r="O206">
        <v>1469</v>
      </c>
    </row>
    <row r="207" spans="1:15" x14ac:dyDescent="0.35">
      <c r="A207" s="2" t="s">
        <v>667</v>
      </c>
      <c r="B207" s="2" t="s">
        <v>669</v>
      </c>
      <c r="C207">
        <v>8</v>
      </c>
      <c r="D207">
        <v>322</v>
      </c>
      <c r="E207" s="2" t="s">
        <v>34</v>
      </c>
      <c r="F207" t="s">
        <v>1121</v>
      </c>
      <c r="G207" s="2" t="s">
        <v>35</v>
      </c>
      <c r="H207" s="2" t="s">
        <v>1126</v>
      </c>
      <c r="I207" s="2" t="s">
        <v>1127</v>
      </c>
      <c r="J207" s="2" t="s">
        <v>1389</v>
      </c>
      <c r="K207" s="2"/>
      <c r="L207" s="2"/>
      <c r="M207" t="s">
        <v>1388</v>
      </c>
      <c r="N207" s="2" t="s">
        <v>1116</v>
      </c>
      <c r="O207">
        <v>1470</v>
      </c>
    </row>
    <row r="208" spans="1:15" x14ac:dyDescent="0.35">
      <c r="A208" s="2" t="s">
        <v>208</v>
      </c>
      <c r="B208" s="2" t="s">
        <v>646</v>
      </c>
      <c r="C208">
        <v>452</v>
      </c>
      <c r="D208">
        <v>882</v>
      </c>
      <c r="E208" s="2" t="s">
        <v>647</v>
      </c>
      <c r="F208" t="s">
        <v>1117</v>
      </c>
      <c r="G208" s="2" t="s">
        <v>35</v>
      </c>
      <c r="H208" s="2" t="s">
        <v>1122</v>
      </c>
      <c r="I208" s="2" t="s">
        <v>1123</v>
      </c>
      <c r="J208" s="2" t="s">
        <v>1374</v>
      </c>
      <c r="K208" s="2"/>
      <c r="L208" s="2"/>
      <c r="M208" t="s">
        <v>1373</v>
      </c>
      <c r="N208" s="2" t="s">
        <v>1116</v>
      </c>
      <c r="O208">
        <v>2176</v>
      </c>
    </row>
    <row r="209" spans="1:15" x14ac:dyDescent="0.35">
      <c r="A209" s="2" t="s">
        <v>208</v>
      </c>
      <c r="B209" s="2" t="s">
        <v>646</v>
      </c>
      <c r="C209">
        <v>452</v>
      </c>
      <c r="D209">
        <v>883</v>
      </c>
      <c r="E209" s="2" t="s">
        <v>645</v>
      </c>
      <c r="F209" t="s">
        <v>1117</v>
      </c>
      <c r="G209" s="2" t="s">
        <v>35</v>
      </c>
      <c r="H209" s="2" t="s">
        <v>1119</v>
      </c>
      <c r="I209" s="2" t="s">
        <v>1375</v>
      </c>
      <c r="J209" s="2" t="s">
        <v>1116</v>
      </c>
      <c r="K209" s="2"/>
      <c r="L209" s="2"/>
      <c r="M209" t="s">
        <v>1373</v>
      </c>
      <c r="N209" s="2" t="s">
        <v>1116</v>
      </c>
      <c r="O209">
        <v>2177</v>
      </c>
    </row>
    <row r="210" spans="1:15" x14ac:dyDescent="0.35">
      <c r="A210" s="2" t="s">
        <v>208</v>
      </c>
      <c r="B210" s="2" t="s">
        <v>646</v>
      </c>
      <c r="C210">
        <v>452</v>
      </c>
      <c r="D210">
        <v>885</v>
      </c>
      <c r="E210" s="2" t="s">
        <v>647</v>
      </c>
      <c r="F210" t="s">
        <v>1117</v>
      </c>
      <c r="G210" s="2" t="s">
        <v>35</v>
      </c>
      <c r="H210" s="2" t="s">
        <v>1119</v>
      </c>
      <c r="I210" s="2" t="s">
        <v>1375</v>
      </c>
      <c r="J210" s="2" t="s">
        <v>1116</v>
      </c>
      <c r="K210" s="2"/>
      <c r="L210" s="2"/>
      <c r="M210" t="s">
        <v>1373</v>
      </c>
      <c r="N210" s="2" t="s">
        <v>1116</v>
      </c>
      <c r="O210">
        <v>2179</v>
      </c>
    </row>
    <row r="211" spans="1:15" x14ac:dyDescent="0.35">
      <c r="A211" s="2" t="s">
        <v>208</v>
      </c>
      <c r="B211" s="2" t="s">
        <v>646</v>
      </c>
      <c r="C211">
        <v>452</v>
      </c>
      <c r="D211">
        <v>945</v>
      </c>
      <c r="E211" s="2" t="s">
        <v>648</v>
      </c>
      <c r="F211" t="s">
        <v>1117</v>
      </c>
      <c r="G211" s="2" t="s">
        <v>35</v>
      </c>
      <c r="H211" s="2" t="s">
        <v>1119</v>
      </c>
      <c r="I211" s="2" t="s">
        <v>1375</v>
      </c>
      <c r="J211" s="2" t="s">
        <v>1116</v>
      </c>
      <c r="K211" s="2"/>
      <c r="L211" s="2"/>
      <c r="M211" t="s">
        <v>1373</v>
      </c>
      <c r="N211" s="2" t="s">
        <v>1116</v>
      </c>
      <c r="O211">
        <v>2178</v>
      </c>
    </row>
    <row r="212" spans="1:15" x14ac:dyDescent="0.35">
      <c r="A212" s="2" t="s">
        <v>208</v>
      </c>
      <c r="B212" s="2" t="s">
        <v>646</v>
      </c>
      <c r="C212">
        <v>452</v>
      </c>
      <c r="D212">
        <v>977</v>
      </c>
      <c r="E212" s="2" t="s">
        <v>649</v>
      </c>
      <c r="F212" t="s">
        <v>1117</v>
      </c>
      <c r="G212" s="2" t="s">
        <v>35</v>
      </c>
      <c r="H212" s="2" t="s">
        <v>1119</v>
      </c>
      <c r="I212" s="2" t="s">
        <v>1375</v>
      </c>
      <c r="J212" s="2" t="s">
        <v>1116</v>
      </c>
      <c r="K212" s="2"/>
      <c r="L212" s="2"/>
      <c r="M212" t="s">
        <v>1373</v>
      </c>
      <c r="N212" s="2" t="s">
        <v>1116</v>
      </c>
      <c r="O212">
        <v>2180</v>
      </c>
    </row>
    <row r="213" spans="1:15" x14ac:dyDescent="0.35">
      <c r="A213" s="2" t="s">
        <v>208</v>
      </c>
      <c r="B213" s="2" t="s">
        <v>646</v>
      </c>
      <c r="C213">
        <v>453</v>
      </c>
      <c r="D213">
        <v>908</v>
      </c>
      <c r="E213" s="2" t="s">
        <v>110</v>
      </c>
      <c r="F213" t="s">
        <v>1117</v>
      </c>
      <c r="G213" s="2" t="s">
        <v>35</v>
      </c>
      <c r="H213" s="2" t="s">
        <v>1122</v>
      </c>
      <c r="I213" s="2" t="s">
        <v>1123</v>
      </c>
      <c r="J213" s="2" t="s">
        <v>1116</v>
      </c>
      <c r="K213" s="2"/>
      <c r="L213" s="2"/>
      <c r="M213" t="s">
        <v>1373</v>
      </c>
      <c r="N213" s="2" t="s">
        <v>1116</v>
      </c>
      <c r="O213">
        <v>2266</v>
      </c>
    </row>
    <row r="214" spans="1:15" x14ac:dyDescent="0.35">
      <c r="A214" s="2" t="s">
        <v>208</v>
      </c>
      <c r="B214" s="2" t="s">
        <v>646</v>
      </c>
      <c r="C214">
        <v>453</v>
      </c>
      <c r="D214">
        <v>909</v>
      </c>
      <c r="E214" s="2" t="s">
        <v>110</v>
      </c>
      <c r="F214" t="s">
        <v>1117</v>
      </c>
      <c r="G214" s="2" t="s">
        <v>35</v>
      </c>
      <c r="H214" s="2" t="s">
        <v>1122</v>
      </c>
      <c r="I214" s="2" t="s">
        <v>1123</v>
      </c>
      <c r="J214" s="2" t="s">
        <v>1116</v>
      </c>
      <c r="K214" s="2"/>
      <c r="L214" s="2"/>
      <c r="M214" t="s">
        <v>1373</v>
      </c>
      <c r="N214" s="2" t="s">
        <v>1116</v>
      </c>
      <c r="O214">
        <v>2267</v>
      </c>
    </row>
    <row r="215" spans="1:15" x14ac:dyDescent="0.35">
      <c r="A215" s="2" t="s">
        <v>208</v>
      </c>
      <c r="B215" s="2" t="s">
        <v>655</v>
      </c>
      <c r="C215">
        <v>455</v>
      </c>
      <c r="D215">
        <v>994</v>
      </c>
      <c r="E215" s="2" t="s">
        <v>1378</v>
      </c>
      <c r="F215" t="s">
        <v>1117</v>
      </c>
      <c r="G215" s="2" t="s">
        <v>16</v>
      </c>
      <c r="H215" s="2" t="s">
        <v>1124</v>
      </c>
      <c r="I215" s="2" t="s">
        <v>1125</v>
      </c>
      <c r="J215" s="2" t="s">
        <v>1116</v>
      </c>
      <c r="K215" s="2"/>
      <c r="L215" s="2"/>
      <c r="M215" t="s">
        <v>1379</v>
      </c>
      <c r="N215" s="2" t="s">
        <v>1116</v>
      </c>
      <c r="O215">
        <v>2625</v>
      </c>
    </row>
    <row r="216" spans="1:15" x14ac:dyDescent="0.35">
      <c r="A216" s="2" t="s">
        <v>208</v>
      </c>
      <c r="B216" s="2" t="s">
        <v>655</v>
      </c>
      <c r="C216">
        <v>456</v>
      </c>
      <c r="D216">
        <v>111</v>
      </c>
      <c r="E216" s="2" t="s">
        <v>1380</v>
      </c>
      <c r="F216" t="s">
        <v>1117</v>
      </c>
      <c r="G216" s="2" t="s">
        <v>16</v>
      </c>
      <c r="H216" s="2" t="s">
        <v>1124</v>
      </c>
      <c r="I216" s="2" t="s">
        <v>1135</v>
      </c>
      <c r="J216" s="2" t="s">
        <v>1116</v>
      </c>
      <c r="K216" s="2"/>
      <c r="L216" s="2"/>
      <c r="M216" t="s">
        <v>1379</v>
      </c>
      <c r="N216" s="2" t="s">
        <v>1116</v>
      </c>
      <c r="O216">
        <v>2624</v>
      </c>
    </row>
    <row r="217" spans="1:15" x14ac:dyDescent="0.35">
      <c r="A217" s="2" t="s">
        <v>208</v>
      </c>
      <c r="B217" s="2" t="s">
        <v>655</v>
      </c>
      <c r="C217">
        <v>456</v>
      </c>
      <c r="D217">
        <v>443</v>
      </c>
      <c r="E217" s="2" t="s">
        <v>1381</v>
      </c>
      <c r="F217" t="s">
        <v>1117</v>
      </c>
      <c r="G217" s="2" t="s">
        <v>16</v>
      </c>
      <c r="H217" s="2" t="s">
        <v>1119</v>
      </c>
      <c r="I217" s="2" t="s">
        <v>1150</v>
      </c>
      <c r="J217" s="2" t="s">
        <v>1116</v>
      </c>
      <c r="K217" s="2"/>
      <c r="L217" s="2"/>
      <c r="M217" t="s">
        <v>1379</v>
      </c>
      <c r="N217" s="2" t="s">
        <v>1116</v>
      </c>
      <c r="O217">
        <v>1127</v>
      </c>
    </row>
    <row r="218" spans="1:15" x14ac:dyDescent="0.35">
      <c r="A218" s="2" t="s">
        <v>208</v>
      </c>
      <c r="B218" s="2" t="s">
        <v>655</v>
      </c>
      <c r="C218">
        <v>456</v>
      </c>
      <c r="D218">
        <v>481</v>
      </c>
      <c r="E218" s="2" t="s">
        <v>656</v>
      </c>
      <c r="F218" t="s">
        <v>1121</v>
      </c>
      <c r="G218" s="2" t="s">
        <v>16</v>
      </c>
      <c r="H218" s="2" t="s">
        <v>1119</v>
      </c>
      <c r="I218" s="2" t="s">
        <v>1157</v>
      </c>
      <c r="J218" s="2" t="s">
        <v>1116</v>
      </c>
      <c r="K218" s="2"/>
      <c r="L218" s="2"/>
      <c r="M218" t="s">
        <v>1379</v>
      </c>
      <c r="N218" s="2" t="s">
        <v>1116</v>
      </c>
      <c r="O218">
        <v>1125</v>
      </c>
    </row>
    <row r="219" spans="1:15" x14ac:dyDescent="0.35">
      <c r="A219" s="2" t="s">
        <v>208</v>
      </c>
      <c r="B219" s="2" t="s">
        <v>655</v>
      </c>
      <c r="C219">
        <v>456</v>
      </c>
      <c r="D219">
        <v>495</v>
      </c>
      <c r="E219" s="2" t="s">
        <v>659</v>
      </c>
      <c r="F219" t="s">
        <v>1121</v>
      </c>
      <c r="G219" s="2" t="s">
        <v>16</v>
      </c>
      <c r="H219" s="2" t="s">
        <v>1119</v>
      </c>
      <c r="I219" s="2" t="s">
        <v>1150</v>
      </c>
      <c r="J219" s="2" t="s">
        <v>1116</v>
      </c>
      <c r="K219" s="2"/>
      <c r="L219" s="2"/>
      <c r="M219" t="s">
        <v>1379</v>
      </c>
      <c r="N219" s="2" t="s">
        <v>1116</v>
      </c>
      <c r="O219">
        <v>1542</v>
      </c>
    </row>
    <row r="220" spans="1:15" x14ac:dyDescent="0.35">
      <c r="A220" s="2" t="s">
        <v>208</v>
      </c>
      <c r="B220" s="2" t="s">
        <v>655</v>
      </c>
      <c r="C220">
        <v>456</v>
      </c>
      <c r="D220">
        <v>516</v>
      </c>
      <c r="E220" s="2" t="s">
        <v>1382</v>
      </c>
      <c r="F220" t="s">
        <v>1121</v>
      </c>
      <c r="G220" s="2" t="s">
        <v>16</v>
      </c>
      <c r="H220" s="2" t="s">
        <v>1119</v>
      </c>
      <c r="I220" s="2" t="s">
        <v>1150</v>
      </c>
      <c r="J220" s="2" t="s">
        <v>1116</v>
      </c>
      <c r="K220" s="2"/>
      <c r="L220" s="2"/>
      <c r="M220" t="s">
        <v>1379</v>
      </c>
      <c r="N220" s="2" t="s">
        <v>1116</v>
      </c>
      <c r="O220">
        <v>810</v>
      </c>
    </row>
    <row r="221" spans="1:15" x14ac:dyDescent="0.35">
      <c r="A221" s="2" t="s">
        <v>208</v>
      </c>
      <c r="B221" s="2" t="s">
        <v>655</v>
      </c>
      <c r="C221">
        <v>456</v>
      </c>
      <c r="D221">
        <v>516</v>
      </c>
      <c r="E221" s="2" t="s">
        <v>657</v>
      </c>
      <c r="F221" t="s">
        <v>1121</v>
      </c>
      <c r="G221" s="2" t="s">
        <v>16</v>
      </c>
      <c r="H221" s="2" t="s">
        <v>1119</v>
      </c>
      <c r="I221" s="2" t="s">
        <v>1150</v>
      </c>
      <c r="J221" s="2" t="s">
        <v>1116</v>
      </c>
      <c r="K221" s="2"/>
      <c r="L221" s="2"/>
      <c r="M221" t="s">
        <v>1379</v>
      </c>
      <c r="N221" s="2" t="s">
        <v>1116</v>
      </c>
      <c r="O221">
        <v>811</v>
      </c>
    </row>
    <row r="222" spans="1:15" x14ac:dyDescent="0.35">
      <c r="A222" s="2" t="s">
        <v>208</v>
      </c>
      <c r="B222" s="2" t="s">
        <v>655</v>
      </c>
      <c r="C222">
        <v>456</v>
      </c>
      <c r="D222">
        <v>522</v>
      </c>
      <c r="E222" s="2" t="s">
        <v>654</v>
      </c>
      <c r="F222" t="s">
        <v>1121</v>
      </c>
      <c r="G222" s="2" t="s">
        <v>16</v>
      </c>
      <c r="H222" s="2" t="s">
        <v>1119</v>
      </c>
      <c r="I222" s="2" t="s">
        <v>1157</v>
      </c>
      <c r="J222" s="2" t="s">
        <v>1116</v>
      </c>
      <c r="K222" s="2"/>
      <c r="L222" s="2"/>
      <c r="M222" t="s">
        <v>1379</v>
      </c>
      <c r="N222" s="2" t="s">
        <v>1116</v>
      </c>
      <c r="O222">
        <v>1541</v>
      </c>
    </row>
    <row r="223" spans="1:15" x14ac:dyDescent="0.35">
      <c r="A223" s="2" t="s">
        <v>208</v>
      </c>
      <c r="B223" s="2" t="s">
        <v>655</v>
      </c>
      <c r="C223">
        <v>456</v>
      </c>
      <c r="D223">
        <v>522</v>
      </c>
      <c r="E223" s="2" t="s">
        <v>654</v>
      </c>
      <c r="F223" t="s">
        <v>1117</v>
      </c>
      <c r="G223" s="2" t="s">
        <v>16</v>
      </c>
      <c r="H223" s="2" t="s">
        <v>1119</v>
      </c>
      <c r="I223" s="2" t="s">
        <v>1150</v>
      </c>
      <c r="J223" s="2" t="s">
        <v>1116</v>
      </c>
      <c r="K223" s="2"/>
      <c r="L223" s="2"/>
      <c r="M223" t="s">
        <v>1379</v>
      </c>
      <c r="N223" s="2" t="s">
        <v>1116</v>
      </c>
      <c r="O223">
        <v>3173</v>
      </c>
    </row>
    <row r="224" spans="1:15" x14ac:dyDescent="0.35">
      <c r="A224" s="2" t="s">
        <v>208</v>
      </c>
      <c r="B224" s="2" t="s">
        <v>655</v>
      </c>
      <c r="C224">
        <v>456</v>
      </c>
      <c r="D224">
        <v>531</v>
      </c>
      <c r="E224" s="2" t="s">
        <v>658</v>
      </c>
      <c r="F224" t="s">
        <v>1117</v>
      </c>
      <c r="G224" s="2" t="s">
        <v>16</v>
      </c>
      <c r="H224" s="2" t="s">
        <v>1122</v>
      </c>
      <c r="I224" s="2" t="s">
        <v>1123</v>
      </c>
      <c r="J224" s="2" t="s">
        <v>1116</v>
      </c>
      <c r="K224" s="2"/>
      <c r="L224" s="2"/>
      <c r="M224" t="s">
        <v>1379</v>
      </c>
      <c r="N224" s="2" t="s">
        <v>1116</v>
      </c>
      <c r="O224">
        <v>1160</v>
      </c>
    </row>
    <row r="225" spans="1:15" x14ac:dyDescent="0.35">
      <c r="A225" s="2" t="s">
        <v>208</v>
      </c>
      <c r="B225" s="2" t="s">
        <v>655</v>
      </c>
      <c r="C225">
        <v>456</v>
      </c>
      <c r="D225">
        <v>535</v>
      </c>
      <c r="E225" s="2" t="s">
        <v>658</v>
      </c>
      <c r="F225" t="s">
        <v>1117</v>
      </c>
      <c r="G225" s="2" t="s">
        <v>16</v>
      </c>
      <c r="H225" s="2" t="s">
        <v>1122</v>
      </c>
      <c r="I225" s="2" t="s">
        <v>1123</v>
      </c>
      <c r="J225" s="2" t="s">
        <v>1116</v>
      </c>
      <c r="K225" s="2"/>
      <c r="L225" s="2"/>
      <c r="M225" t="s">
        <v>1379</v>
      </c>
      <c r="N225" s="2" t="s">
        <v>1116</v>
      </c>
      <c r="O225">
        <v>1159</v>
      </c>
    </row>
    <row r="226" spans="1:15" x14ac:dyDescent="0.35">
      <c r="A226" s="2" t="s">
        <v>208</v>
      </c>
      <c r="B226" s="2" t="s">
        <v>655</v>
      </c>
      <c r="C226">
        <v>456</v>
      </c>
      <c r="D226">
        <v>538</v>
      </c>
      <c r="E226" s="2" t="s">
        <v>660</v>
      </c>
      <c r="F226" t="s">
        <v>1117</v>
      </c>
      <c r="G226" s="2" t="s">
        <v>16</v>
      </c>
      <c r="H226" s="2" t="s">
        <v>1119</v>
      </c>
      <c r="I226" s="2" t="s">
        <v>1150</v>
      </c>
      <c r="J226" s="2" t="s">
        <v>1116</v>
      </c>
      <c r="K226" s="2"/>
      <c r="L226" s="2"/>
      <c r="M226" t="s">
        <v>1379</v>
      </c>
      <c r="N226" s="2" t="s">
        <v>1116</v>
      </c>
      <c r="O226">
        <v>813</v>
      </c>
    </row>
    <row r="227" spans="1:15" x14ac:dyDescent="0.35">
      <c r="A227" s="2" t="s">
        <v>208</v>
      </c>
      <c r="B227" s="2" t="s">
        <v>655</v>
      </c>
      <c r="C227">
        <v>456</v>
      </c>
      <c r="D227">
        <v>540</v>
      </c>
      <c r="E227" s="2" t="s">
        <v>659</v>
      </c>
      <c r="F227" t="s">
        <v>1117</v>
      </c>
      <c r="G227" s="2" t="s">
        <v>16</v>
      </c>
      <c r="H227" s="2" t="s">
        <v>1119</v>
      </c>
      <c r="I227" s="2" t="s">
        <v>1150</v>
      </c>
      <c r="J227" s="2" t="s">
        <v>1116</v>
      </c>
      <c r="K227" s="2"/>
      <c r="L227" s="2"/>
      <c r="M227" t="s">
        <v>1379</v>
      </c>
      <c r="N227" s="2" t="s">
        <v>1116</v>
      </c>
      <c r="O227">
        <v>812</v>
      </c>
    </row>
    <row r="228" spans="1:15" x14ac:dyDescent="0.35">
      <c r="A228" s="2" t="s">
        <v>208</v>
      </c>
      <c r="B228" s="2" t="s">
        <v>655</v>
      </c>
      <c r="C228">
        <v>456</v>
      </c>
      <c r="D228">
        <v>543</v>
      </c>
      <c r="E228" s="2" t="s">
        <v>658</v>
      </c>
      <c r="F228" t="s">
        <v>1117</v>
      </c>
      <c r="G228" s="2" t="s">
        <v>16</v>
      </c>
      <c r="H228" s="2" t="s">
        <v>1119</v>
      </c>
      <c r="I228" s="2" t="s">
        <v>1150</v>
      </c>
      <c r="J228" s="2" t="s">
        <v>1116</v>
      </c>
      <c r="K228" s="2"/>
      <c r="L228" s="2"/>
      <c r="M228" t="s">
        <v>1379</v>
      </c>
      <c r="N228" s="2" t="s">
        <v>1116</v>
      </c>
      <c r="O228">
        <v>815</v>
      </c>
    </row>
    <row r="229" spans="1:15" x14ac:dyDescent="0.35">
      <c r="A229" s="2" t="s">
        <v>208</v>
      </c>
      <c r="B229" s="2" t="s">
        <v>655</v>
      </c>
      <c r="C229">
        <v>456</v>
      </c>
      <c r="D229">
        <v>890</v>
      </c>
      <c r="E229" s="2" t="s">
        <v>101</v>
      </c>
      <c r="F229" t="s">
        <v>1121</v>
      </c>
      <c r="G229" s="2" t="s">
        <v>228</v>
      </c>
      <c r="H229" s="2" t="s">
        <v>1122</v>
      </c>
      <c r="I229" s="2" t="s">
        <v>1123</v>
      </c>
      <c r="J229" s="2" t="s">
        <v>1780</v>
      </c>
      <c r="K229" s="2"/>
      <c r="L229" s="2"/>
      <c r="M229" t="s">
        <v>1379</v>
      </c>
      <c r="N229" s="2" t="s">
        <v>590</v>
      </c>
      <c r="O229">
        <v>3300</v>
      </c>
    </row>
    <row r="230" spans="1:15" x14ac:dyDescent="0.35">
      <c r="A230" s="2" t="s">
        <v>208</v>
      </c>
      <c r="B230" s="2" t="s">
        <v>655</v>
      </c>
      <c r="C230">
        <v>457</v>
      </c>
      <c r="D230">
        <v>101</v>
      </c>
      <c r="E230" s="2" t="s">
        <v>96</v>
      </c>
      <c r="F230" t="s">
        <v>1117</v>
      </c>
      <c r="G230" s="2" t="s">
        <v>16</v>
      </c>
      <c r="H230" s="2" t="s">
        <v>1124</v>
      </c>
      <c r="I230" s="2" t="s">
        <v>1129</v>
      </c>
      <c r="J230" s="2" t="s">
        <v>1116</v>
      </c>
      <c r="K230" s="2"/>
      <c r="L230" s="2"/>
      <c r="M230" t="s">
        <v>1379</v>
      </c>
      <c r="N230" s="2" t="s">
        <v>1116</v>
      </c>
      <c r="O230">
        <v>2616</v>
      </c>
    </row>
    <row r="231" spans="1:15" x14ac:dyDescent="0.35">
      <c r="A231" s="2" t="s">
        <v>208</v>
      </c>
      <c r="B231" s="2" t="s">
        <v>655</v>
      </c>
      <c r="C231">
        <v>457</v>
      </c>
      <c r="D231">
        <v>102</v>
      </c>
      <c r="E231" s="2" t="s">
        <v>501</v>
      </c>
      <c r="F231" t="s">
        <v>1117</v>
      </c>
      <c r="G231" s="2" t="s">
        <v>16</v>
      </c>
      <c r="H231" s="2" t="s">
        <v>1124</v>
      </c>
      <c r="I231" s="2" t="s">
        <v>1129</v>
      </c>
      <c r="J231" s="2" t="s">
        <v>1383</v>
      </c>
      <c r="K231" s="2"/>
      <c r="L231" s="2"/>
      <c r="M231" t="s">
        <v>1379</v>
      </c>
      <c r="N231" s="2" t="s">
        <v>1116</v>
      </c>
      <c r="O231">
        <v>2615</v>
      </c>
    </row>
    <row r="232" spans="1:15" x14ac:dyDescent="0.35">
      <c r="A232" s="2" t="s">
        <v>208</v>
      </c>
      <c r="B232" s="2" t="s">
        <v>655</v>
      </c>
      <c r="C232">
        <v>457</v>
      </c>
      <c r="D232">
        <v>102</v>
      </c>
      <c r="E232" s="2" t="s">
        <v>83</v>
      </c>
      <c r="F232" t="s">
        <v>1121</v>
      </c>
      <c r="G232" s="2" t="s">
        <v>16</v>
      </c>
      <c r="H232" s="2" t="s">
        <v>1124</v>
      </c>
      <c r="I232" s="2" t="s">
        <v>1130</v>
      </c>
      <c r="J232" s="2" t="s">
        <v>1383</v>
      </c>
      <c r="K232" s="2"/>
      <c r="L232" s="2"/>
      <c r="M232" t="s">
        <v>1379</v>
      </c>
      <c r="N232" s="2" t="s">
        <v>1116</v>
      </c>
      <c r="O232">
        <v>2873</v>
      </c>
    </row>
    <row r="233" spans="1:15" x14ac:dyDescent="0.35">
      <c r="A233" s="2" t="s">
        <v>208</v>
      </c>
      <c r="B233" s="2" t="s">
        <v>655</v>
      </c>
      <c r="C233">
        <v>457</v>
      </c>
      <c r="D233">
        <v>111</v>
      </c>
      <c r="E233" s="2" t="s">
        <v>96</v>
      </c>
      <c r="F233" t="s">
        <v>1117</v>
      </c>
      <c r="G233" s="2" t="s">
        <v>16</v>
      </c>
      <c r="H233" s="2" t="s">
        <v>1124</v>
      </c>
      <c r="I233" s="2" t="s">
        <v>1129</v>
      </c>
      <c r="J233" s="2" t="s">
        <v>1384</v>
      </c>
      <c r="K233" s="2"/>
      <c r="L233" s="2"/>
      <c r="M233" t="s">
        <v>1379</v>
      </c>
      <c r="N233" s="2" t="s">
        <v>1116</v>
      </c>
      <c r="O233">
        <v>2617</v>
      </c>
    </row>
    <row r="234" spans="1:15" x14ac:dyDescent="0.35">
      <c r="A234" s="2" t="s">
        <v>208</v>
      </c>
      <c r="B234" s="2" t="s">
        <v>655</v>
      </c>
      <c r="C234">
        <v>457</v>
      </c>
      <c r="D234">
        <v>111</v>
      </c>
      <c r="E234" s="2" t="s">
        <v>96</v>
      </c>
      <c r="F234" t="s">
        <v>1117</v>
      </c>
      <c r="G234" s="2" t="s">
        <v>16</v>
      </c>
      <c r="H234" s="2" t="s">
        <v>1124</v>
      </c>
      <c r="I234" s="2" t="s">
        <v>1130</v>
      </c>
      <c r="J234" s="2" t="s">
        <v>1384</v>
      </c>
      <c r="K234" s="2"/>
      <c r="L234" s="2"/>
      <c r="M234" t="s">
        <v>1379</v>
      </c>
      <c r="N234" s="2" t="s">
        <v>1116</v>
      </c>
      <c r="O234">
        <v>2874</v>
      </c>
    </row>
    <row r="235" spans="1:15" x14ac:dyDescent="0.35">
      <c r="A235" s="2" t="s">
        <v>208</v>
      </c>
      <c r="B235" s="2" t="s">
        <v>655</v>
      </c>
      <c r="C235">
        <v>457</v>
      </c>
      <c r="D235">
        <v>111</v>
      </c>
      <c r="E235" s="2" t="s">
        <v>95</v>
      </c>
      <c r="F235" t="s">
        <v>1121</v>
      </c>
      <c r="G235" s="2" t="s">
        <v>16</v>
      </c>
      <c r="H235" s="2" t="s">
        <v>1124</v>
      </c>
      <c r="I235" s="2" t="s">
        <v>1129</v>
      </c>
      <c r="J235" s="2" t="s">
        <v>1384</v>
      </c>
      <c r="K235" s="2"/>
      <c r="L235" s="2"/>
      <c r="M235" t="s">
        <v>1379</v>
      </c>
      <c r="N235" s="2" t="s">
        <v>1116</v>
      </c>
      <c r="O235">
        <v>2618</v>
      </c>
    </row>
    <row r="236" spans="1:15" x14ac:dyDescent="0.35">
      <c r="A236" s="2" t="s">
        <v>208</v>
      </c>
      <c r="B236" s="2" t="s">
        <v>655</v>
      </c>
      <c r="C236">
        <v>457</v>
      </c>
      <c r="D236">
        <v>121</v>
      </c>
      <c r="E236" s="2" t="s">
        <v>95</v>
      </c>
      <c r="F236" t="s">
        <v>1121</v>
      </c>
      <c r="G236" s="2" t="s">
        <v>16</v>
      </c>
      <c r="H236" s="2" t="s">
        <v>1124</v>
      </c>
      <c r="I236" s="2" t="s">
        <v>1129</v>
      </c>
      <c r="J236" s="2" t="s">
        <v>1116</v>
      </c>
      <c r="K236" s="2"/>
      <c r="L236" s="2"/>
      <c r="M236" t="s">
        <v>1379</v>
      </c>
      <c r="N236" s="2" t="s">
        <v>1116</v>
      </c>
      <c r="O236">
        <v>2619</v>
      </c>
    </row>
    <row r="237" spans="1:15" x14ac:dyDescent="0.35">
      <c r="A237" s="2" t="s">
        <v>208</v>
      </c>
      <c r="B237" s="2" t="s">
        <v>655</v>
      </c>
      <c r="C237">
        <v>457</v>
      </c>
      <c r="D237">
        <v>122</v>
      </c>
      <c r="E237" s="2" t="s">
        <v>307</v>
      </c>
      <c r="F237" t="s">
        <v>1117</v>
      </c>
      <c r="G237" s="2" t="s">
        <v>16</v>
      </c>
      <c r="H237" s="2" t="s">
        <v>1126</v>
      </c>
      <c r="I237" s="2" t="s">
        <v>1127</v>
      </c>
      <c r="J237" s="2" t="s">
        <v>1198</v>
      </c>
      <c r="K237" s="2"/>
      <c r="L237" s="2"/>
      <c r="M237" t="s">
        <v>1379</v>
      </c>
      <c r="N237" s="2" t="s">
        <v>1116</v>
      </c>
      <c r="O237">
        <v>1543</v>
      </c>
    </row>
    <row r="238" spans="1:15" x14ac:dyDescent="0.35">
      <c r="A238" s="2" t="s">
        <v>208</v>
      </c>
      <c r="B238" s="2" t="s">
        <v>655</v>
      </c>
      <c r="C238">
        <v>457</v>
      </c>
      <c r="D238">
        <v>126</v>
      </c>
      <c r="E238" s="2" t="s">
        <v>502</v>
      </c>
      <c r="F238" t="s">
        <v>1117</v>
      </c>
      <c r="G238" s="2" t="s">
        <v>16</v>
      </c>
      <c r="H238" s="2" t="s">
        <v>1124</v>
      </c>
      <c r="I238" s="2" t="s">
        <v>1129</v>
      </c>
      <c r="J238" s="2" t="s">
        <v>1116</v>
      </c>
      <c r="K238" s="2"/>
      <c r="L238" s="2"/>
      <c r="M238" t="s">
        <v>1379</v>
      </c>
      <c r="N238" s="2" t="s">
        <v>1116</v>
      </c>
      <c r="O238">
        <v>2612</v>
      </c>
    </row>
    <row r="239" spans="1:15" x14ac:dyDescent="0.35">
      <c r="A239" s="2" t="s">
        <v>208</v>
      </c>
      <c r="B239" s="2" t="s">
        <v>655</v>
      </c>
      <c r="C239">
        <v>457</v>
      </c>
      <c r="D239">
        <v>126</v>
      </c>
      <c r="E239" s="2" t="s">
        <v>661</v>
      </c>
      <c r="F239" t="s">
        <v>1121</v>
      </c>
      <c r="G239" s="2" t="s">
        <v>16</v>
      </c>
      <c r="H239" s="2" t="s">
        <v>1124</v>
      </c>
      <c r="I239" s="2" t="s">
        <v>1129</v>
      </c>
      <c r="J239" s="2" t="s">
        <v>1116</v>
      </c>
      <c r="K239" s="2"/>
      <c r="L239" s="2"/>
      <c r="M239" t="s">
        <v>1379</v>
      </c>
      <c r="N239" s="2" t="s">
        <v>1116</v>
      </c>
      <c r="O239">
        <v>2613</v>
      </c>
    </row>
    <row r="240" spans="1:15" x14ac:dyDescent="0.35">
      <c r="A240" s="2" t="s">
        <v>208</v>
      </c>
      <c r="B240" s="2" t="s">
        <v>655</v>
      </c>
      <c r="C240">
        <v>457</v>
      </c>
      <c r="D240">
        <v>126</v>
      </c>
      <c r="E240" s="2" t="s">
        <v>502</v>
      </c>
      <c r="F240" t="s">
        <v>1117</v>
      </c>
      <c r="G240" s="2" t="s">
        <v>16</v>
      </c>
      <c r="H240" s="2" t="s">
        <v>1124</v>
      </c>
      <c r="I240" s="2" t="s">
        <v>1130</v>
      </c>
      <c r="J240" s="2" t="s">
        <v>1116</v>
      </c>
      <c r="K240" s="2"/>
      <c r="L240" s="2"/>
      <c r="M240" t="s">
        <v>1379</v>
      </c>
      <c r="N240" s="2" t="s">
        <v>1116</v>
      </c>
      <c r="O240">
        <v>2875</v>
      </c>
    </row>
    <row r="241" spans="1:15" x14ac:dyDescent="0.35">
      <c r="A241" s="2" t="s">
        <v>208</v>
      </c>
      <c r="B241" s="2" t="s">
        <v>655</v>
      </c>
      <c r="C241">
        <v>457</v>
      </c>
      <c r="D241">
        <v>131</v>
      </c>
      <c r="E241" s="2" t="s">
        <v>95</v>
      </c>
      <c r="F241" t="s">
        <v>1121</v>
      </c>
      <c r="G241" s="2" t="s">
        <v>16</v>
      </c>
      <c r="H241" s="2" t="s">
        <v>1124</v>
      </c>
      <c r="I241" s="2" t="s">
        <v>1129</v>
      </c>
      <c r="J241" s="2" t="s">
        <v>1116</v>
      </c>
      <c r="K241" s="2"/>
      <c r="L241" s="2"/>
      <c r="M241" t="s">
        <v>1379</v>
      </c>
      <c r="N241" s="2" t="s">
        <v>1116</v>
      </c>
      <c r="O241">
        <v>2620</v>
      </c>
    </row>
    <row r="242" spans="1:15" x14ac:dyDescent="0.35">
      <c r="A242" s="2" t="s">
        <v>208</v>
      </c>
      <c r="B242" s="2" t="s">
        <v>655</v>
      </c>
      <c r="C242">
        <v>457</v>
      </c>
      <c r="D242">
        <v>142</v>
      </c>
      <c r="E242" s="2" t="s">
        <v>307</v>
      </c>
      <c r="F242" t="s">
        <v>1117</v>
      </c>
      <c r="G242" s="2" t="s">
        <v>16</v>
      </c>
      <c r="H242" s="2" t="s">
        <v>1126</v>
      </c>
      <c r="I242" s="2" t="s">
        <v>1127</v>
      </c>
      <c r="J242" s="2" t="s">
        <v>1198</v>
      </c>
      <c r="K242" s="2"/>
      <c r="L242" s="2"/>
      <c r="M242" t="s">
        <v>1379</v>
      </c>
      <c r="N242" s="2" t="s">
        <v>1116</v>
      </c>
      <c r="O242">
        <v>1544</v>
      </c>
    </row>
    <row r="243" spans="1:15" x14ac:dyDescent="0.35">
      <c r="A243" s="2" t="s">
        <v>208</v>
      </c>
      <c r="B243" s="2" t="s">
        <v>655</v>
      </c>
      <c r="C243">
        <v>457</v>
      </c>
      <c r="D243">
        <v>145</v>
      </c>
      <c r="E243" s="2" t="s">
        <v>482</v>
      </c>
      <c r="F243" t="s">
        <v>1121</v>
      </c>
      <c r="G243" s="2" t="s">
        <v>16</v>
      </c>
      <c r="H243" s="2" t="s">
        <v>1126</v>
      </c>
      <c r="I243" s="2" t="s">
        <v>1127</v>
      </c>
      <c r="J243" s="2" t="s">
        <v>1157</v>
      </c>
      <c r="K243" s="2"/>
      <c r="L243" s="2"/>
      <c r="M243" t="s">
        <v>1379</v>
      </c>
      <c r="N243" s="2" t="s">
        <v>1116</v>
      </c>
      <c r="O243">
        <v>1352</v>
      </c>
    </row>
    <row r="244" spans="1:15" x14ac:dyDescent="0.35">
      <c r="A244" s="2" t="s">
        <v>208</v>
      </c>
      <c r="B244" s="2" t="s">
        <v>655</v>
      </c>
      <c r="C244">
        <v>457</v>
      </c>
      <c r="D244">
        <v>145</v>
      </c>
      <c r="E244" s="2" t="s">
        <v>141</v>
      </c>
      <c r="F244" t="s">
        <v>1117</v>
      </c>
      <c r="G244" s="2" t="s">
        <v>16</v>
      </c>
      <c r="H244" s="2" t="s">
        <v>1126</v>
      </c>
      <c r="I244" s="2" t="s">
        <v>1127</v>
      </c>
      <c r="J244" s="2" t="s">
        <v>1157</v>
      </c>
      <c r="K244" s="2"/>
      <c r="L244" s="2"/>
      <c r="M244" t="s">
        <v>1379</v>
      </c>
      <c r="N244" s="2" t="s">
        <v>1116</v>
      </c>
      <c r="O244">
        <v>2067</v>
      </c>
    </row>
    <row r="245" spans="1:15" x14ac:dyDescent="0.35">
      <c r="A245" s="2" t="s">
        <v>208</v>
      </c>
      <c r="B245" s="2" t="s">
        <v>655</v>
      </c>
      <c r="C245">
        <v>457</v>
      </c>
      <c r="D245">
        <v>150</v>
      </c>
      <c r="E245" s="2" t="s">
        <v>96</v>
      </c>
      <c r="F245" t="s">
        <v>1117</v>
      </c>
      <c r="G245" s="2" t="s">
        <v>16</v>
      </c>
      <c r="H245" s="2" t="s">
        <v>1128</v>
      </c>
      <c r="I245" s="2" t="s">
        <v>1123</v>
      </c>
      <c r="J245" s="2" t="s">
        <v>1116</v>
      </c>
      <c r="K245" s="2"/>
      <c r="L245" s="2"/>
      <c r="M245" t="s">
        <v>1379</v>
      </c>
      <c r="N245" s="2" t="s">
        <v>1116</v>
      </c>
      <c r="O245">
        <v>2605</v>
      </c>
    </row>
    <row r="246" spans="1:15" x14ac:dyDescent="0.35">
      <c r="A246" s="2" t="s">
        <v>208</v>
      </c>
      <c r="B246" s="2" t="s">
        <v>655</v>
      </c>
      <c r="C246">
        <v>457</v>
      </c>
      <c r="D246">
        <v>150</v>
      </c>
      <c r="E246" s="2" t="s">
        <v>96</v>
      </c>
      <c r="F246" t="s">
        <v>1117</v>
      </c>
      <c r="G246" s="2" t="s">
        <v>16</v>
      </c>
      <c r="H246" s="2" t="s">
        <v>1124</v>
      </c>
      <c r="I246" s="2" t="s">
        <v>1162</v>
      </c>
      <c r="J246" s="2" t="s">
        <v>1116</v>
      </c>
      <c r="K246" s="2"/>
      <c r="L246" s="2"/>
      <c r="M246" t="s">
        <v>1379</v>
      </c>
      <c r="N246" s="2" t="s">
        <v>1116</v>
      </c>
      <c r="O246">
        <v>2606</v>
      </c>
    </row>
    <row r="247" spans="1:15" x14ac:dyDescent="0.35">
      <c r="A247" s="2" t="s">
        <v>208</v>
      </c>
      <c r="B247" s="2" t="s">
        <v>655</v>
      </c>
      <c r="C247">
        <v>457</v>
      </c>
      <c r="D247">
        <v>150</v>
      </c>
      <c r="E247" s="2" t="s">
        <v>96</v>
      </c>
      <c r="F247" t="s">
        <v>1117</v>
      </c>
      <c r="G247" s="2" t="s">
        <v>16</v>
      </c>
      <c r="H247" s="2" t="s">
        <v>1124</v>
      </c>
      <c r="I247" s="2" t="s">
        <v>1162</v>
      </c>
      <c r="J247" s="2" t="s">
        <v>1116</v>
      </c>
      <c r="K247" s="2"/>
      <c r="L247" s="2"/>
      <c r="M247" t="s">
        <v>1379</v>
      </c>
      <c r="N247" s="2" t="s">
        <v>1116</v>
      </c>
      <c r="O247">
        <v>2876</v>
      </c>
    </row>
    <row r="248" spans="1:15" x14ac:dyDescent="0.35">
      <c r="A248" s="2" t="s">
        <v>208</v>
      </c>
      <c r="B248" s="2" t="s">
        <v>655</v>
      </c>
      <c r="C248">
        <v>457</v>
      </c>
      <c r="D248">
        <v>160</v>
      </c>
      <c r="E248" s="2" t="s">
        <v>141</v>
      </c>
      <c r="F248" t="s">
        <v>1121</v>
      </c>
      <c r="G248" s="2" t="s">
        <v>16</v>
      </c>
      <c r="H248" s="2" t="s">
        <v>1126</v>
      </c>
      <c r="I248" s="2" t="s">
        <v>1127</v>
      </c>
      <c r="J248" s="2" t="s">
        <v>1157</v>
      </c>
      <c r="K248" s="2"/>
      <c r="L248" s="2"/>
      <c r="M248" t="s">
        <v>1379</v>
      </c>
      <c r="N248" s="2" t="s">
        <v>1116</v>
      </c>
      <c r="O248">
        <v>1122</v>
      </c>
    </row>
    <row r="249" spans="1:15" x14ac:dyDescent="0.35">
      <c r="A249" s="2" t="s">
        <v>208</v>
      </c>
      <c r="B249" s="2" t="s">
        <v>655</v>
      </c>
      <c r="C249">
        <v>457</v>
      </c>
      <c r="D249">
        <v>160</v>
      </c>
      <c r="E249" s="2" t="s">
        <v>140</v>
      </c>
      <c r="F249" t="s">
        <v>1117</v>
      </c>
      <c r="G249" s="2" t="s">
        <v>16</v>
      </c>
      <c r="H249" s="2" t="s">
        <v>1126</v>
      </c>
      <c r="I249" s="2" t="s">
        <v>1127</v>
      </c>
      <c r="J249" s="2" t="s">
        <v>1157</v>
      </c>
      <c r="K249" s="2"/>
      <c r="L249" s="2"/>
      <c r="M249" t="s">
        <v>1379</v>
      </c>
      <c r="N249" s="2" t="s">
        <v>1116</v>
      </c>
      <c r="O249">
        <v>2062</v>
      </c>
    </row>
    <row r="250" spans="1:15" x14ac:dyDescent="0.35">
      <c r="A250" s="2" t="s">
        <v>208</v>
      </c>
      <c r="B250" s="2" t="s">
        <v>655</v>
      </c>
      <c r="C250">
        <v>457</v>
      </c>
      <c r="D250">
        <v>162</v>
      </c>
      <c r="E250" s="2" t="s">
        <v>307</v>
      </c>
      <c r="F250" t="s">
        <v>1117</v>
      </c>
      <c r="G250" s="2" t="s">
        <v>16</v>
      </c>
      <c r="H250" s="2" t="s">
        <v>1126</v>
      </c>
      <c r="I250" s="2" t="s">
        <v>1127</v>
      </c>
      <c r="J250" s="2" t="s">
        <v>1198</v>
      </c>
      <c r="K250" s="2"/>
      <c r="L250" s="2"/>
      <c r="M250" t="s">
        <v>1379</v>
      </c>
      <c r="N250" s="2" t="s">
        <v>1116</v>
      </c>
      <c r="O250">
        <v>1545</v>
      </c>
    </row>
    <row r="251" spans="1:15" x14ac:dyDescent="0.35">
      <c r="A251" s="2" t="s">
        <v>208</v>
      </c>
      <c r="B251" s="2" t="s">
        <v>655</v>
      </c>
      <c r="C251">
        <v>457</v>
      </c>
      <c r="D251">
        <v>167</v>
      </c>
      <c r="E251" s="2" t="s">
        <v>141</v>
      </c>
      <c r="F251" t="s">
        <v>1121</v>
      </c>
      <c r="G251" s="2" t="s">
        <v>16</v>
      </c>
      <c r="H251" s="2" t="s">
        <v>1124</v>
      </c>
      <c r="I251" s="2" t="s">
        <v>1129</v>
      </c>
      <c r="J251" s="2" t="s">
        <v>1116</v>
      </c>
      <c r="K251" s="2"/>
      <c r="L251" s="2"/>
      <c r="M251" t="s">
        <v>1379</v>
      </c>
      <c r="N251" s="2" t="s">
        <v>1116</v>
      </c>
      <c r="O251">
        <v>2608</v>
      </c>
    </row>
    <row r="252" spans="1:15" x14ac:dyDescent="0.35">
      <c r="A252" s="2" t="s">
        <v>208</v>
      </c>
      <c r="B252" s="2" t="s">
        <v>655</v>
      </c>
      <c r="C252">
        <v>457</v>
      </c>
      <c r="D252">
        <v>167</v>
      </c>
      <c r="E252" s="2" t="s">
        <v>140</v>
      </c>
      <c r="F252" t="s">
        <v>1117</v>
      </c>
      <c r="G252" s="2" t="s">
        <v>16</v>
      </c>
      <c r="H252" s="2" t="s">
        <v>1124</v>
      </c>
      <c r="I252" s="2" t="s">
        <v>1129</v>
      </c>
      <c r="J252" s="2" t="s">
        <v>1116</v>
      </c>
      <c r="K252" s="2"/>
      <c r="L252" s="2"/>
      <c r="M252" t="s">
        <v>1379</v>
      </c>
      <c r="N252" s="2" t="s">
        <v>1116</v>
      </c>
      <c r="O252">
        <v>2609</v>
      </c>
    </row>
    <row r="253" spans="1:15" x14ac:dyDescent="0.35">
      <c r="A253" s="2" t="s">
        <v>208</v>
      </c>
      <c r="B253" s="2" t="s">
        <v>655</v>
      </c>
      <c r="C253">
        <v>457</v>
      </c>
      <c r="D253">
        <v>167</v>
      </c>
      <c r="E253" s="2" t="s">
        <v>141</v>
      </c>
      <c r="F253" t="s">
        <v>1121</v>
      </c>
      <c r="G253" s="2" t="s">
        <v>16</v>
      </c>
      <c r="H253" s="2" t="s">
        <v>1124</v>
      </c>
      <c r="I253" s="2" t="s">
        <v>1130</v>
      </c>
      <c r="J253" s="2" t="s">
        <v>1116</v>
      </c>
      <c r="K253" s="2"/>
      <c r="L253" s="2"/>
      <c r="M253" t="s">
        <v>1379</v>
      </c>
      <c r="N253" s="2" t="s">
        <v>1116</v>
      </c>
      <c r="O253">
        <v>2877</v>
      </c>
    </row>
    <row r="254" spans="1:15" x14ac:dyDescent="0.35">
      <c r="A254" s="2" t="s">
        <v>208</v>
      </c>
      <c r="B254" s="2" t="s">
        <v>655</v>
      </c>
      <c r="C254">
        <v>457</v>
      </c>
      <c r="D254">
        <v>167</v>
      </c>
      <c r="E254" s="2" t="s">
        <v>140</v>
      </c>
      <c r="F254" t="s">
        <v>1117</v>
      </c>
      <c r="G254" s="2" t="s">
        <v>16</v>
      </c>
      <c r="H254" s="2" t="s">
        <v>1119</v>
      </c>
      <c r="I254" s="2" t="s">
        <v>1150</v>
      </c>
      <c r="J254" s="2" t="s">
        <v>1116</v>
      </c>
      <c r="K254" s="2"/>
      <c r="L254" s="2"/>
      <c r="M254" t="s">
        <v>1379</v>
      </c>
      <c r="N254" s="2" t="s">
        <v>1116</v>
      </c>
      <c r="O254">
        <v>3170</v>
      </c>
    </row>
    <row r="255" spans="1:15" x14ac:dyDescent="0.35">
      <c r="A255" s="2" t="s">
        <v>208</v>
      </c>
      <c r="B255" s="2" t="s">
        <v>655</v>
      </c>
      <c r="C255">
        <v>457</v>
      </c>
      <c r="D255">
        <v>167</v>
      </c>
      <c r="E255" s="2" t="s">
        <v>141</v>
      </c>
      <c r="F255" t="s">
        <v>1117</v>
      </c>
      <c r="G255" s="2" t="s">
        <v>16</v>
      </c>
      <c r="H255" s="2" t="s">
        <v>1119</v>
      </c>
      <c r="I255" s="2" t="s">
        <v>1150</v>
      </c>
      <c r="J255" s="2" t="s">
        <v>1116</v>
      </c>
      <c r="K255" s="2"/>
      <c r="L255" s="2"/>
      <c r="M255" t="s">
        <v>1379</v>
      </c>
      <c r="N255" s="2" t="s">
        <v>1116</v>
      </c>
      <c r="O255">
        <v>3171</v>
      </c>
    </row>
    <row r="256" spans="1:15" x14ac:dyDescent="0.35">
      <c r="A256" s="2" t="s">
        <v>208</v>
      </c>
      <c r="B256" s="2" t="s">
        <v>655</v>
      </c>
      <c r="C256">
        <v>457</v>
      </c>
      <c r="D256">
        <v>168</v>
      </c>
      <c r="E256" s="2" t="s">
        <v>662</v>
      </c>
      <c r="F256" t="s">
        <v>1121</v>
      </c>
      <c r="G256" s="2" t="s">
        <v>16</v>
      </c>
      <c r="H256" s="2" t="s">
        <v>1124</v>
      </c>
      <c r="I256" s="2" t="s">
        <v>1129</v>
      </c>
      <c r="J256" s="2" t="s">
        <v>1116</v>
      </c>
      <c r="K256" s="2"/>
      <c r="L256" s="2"/>
      <c r="M256" t="s">
        <v>1379</v>
      </c>
      <c r="N256" s="2" t="s">
        <v>1116</v>
      </c>
      <c r="O256">
        <v>2610</v>
      </c>
    </row>
    <row r="257" spans="1:15" x14ac:dyDescent="0.35">
      <c r="A257" s="2" t="s">
        <v>208</v>
      </c>
      <c r="B257" s="2" t="s">
        <v>655</v>
      </c>
      <c r="C257">
        <v>457</v>
      </c>
      <c r="D257">
        <v>168</v>
      </c>
      <c r="E257" s="2" t="s">
        <v>189</v>
      </c>
      <c r="F257" t="s">
        <v>1117</v>
      </c>
      <c r="G257" s="2" t="s">
        <v>16</v>
      </c>
      <c r="H257" s="2" t="s">
        <v>1124</v>
      </c>
      <c r="I257" s="2" t="s">
        <v>1129</v>
      </c>
      <c r="J257" s="2" t="s">
        <v>1116</v>
      </c>
      <c r="K257" s="2"/>
      <c r="L257" s="2"/>
      <c r="M257" t="s">
        <v>1379</v>
      </c>
      <c r="N257" s="2" t="s">
        <v>1116</v>
      </c>
      <c r="O257">
        <v>2611</v>
      </c>
    </row>
    <row r="258" spans="1:15" x14ac:dyDescent="0.35">
      <c r="A258" s="2" t="s">
        <v>208</v>
      </c>
      <c r="B258" s="2" t="s">
        <v>655</v>
      </c>
      <c r="C258">
        <v>457</v>
      </c>
      <c r="D258">
        <v>168</v>
      </c>
      <c r="E258" s="2" t="s">
        <v>662</v>
      </c>
      <c r="F258" t="s">
        <v>1121</v>
      </c>
      <c r="G258" s="2" t="s">
        <v>16</v>
      </c>
      <c r="H258" s="2" t="s">
        <v>1124</v>
      </c>
      <c r="I258" s="2" t="s">
        <v>1130</v>
      </c>
      <c r="J258" s="2" t="s">
        <v>1116</v>
      </c>
      <c r="K258" s="2"/>
      <c r="L258" s="2"/>
      <c r="M258" t="s">
        <v>1379</v>
      </c>
      <c r="N258" s="2" t="s">
        <v>1116</v>
      </c>
      <c r="O258">
        <v>2878</v>
      </c>
    </row>
    <row r="259" spans="1:15" x14ac:dyDescent="0.35">
      <c r="A259" s="2" t="s">
        <v>208</v>
      </c>
      <c r="B259" s="2" t="s">
        <v>655</v>
      </c>
      <c r="C259">
        <v>457</v>
      </c>
      <c r="D259">
        <v>170</v>
      </c>
      <c r="E259" s="2" t="s">
        <v>95</v>
      </c>
      <c r="F259" t="s">
        <v>1121</v>
      </c>
      <c r="G259" s="2" t="s">
        <v>16</v>
      </c>
      <c r="H259" s="2" t="s">
        <v>1124</v>
      </c>
      <c r="I259" s="2" t="s">
        <v>1129</v>
      </c>
      <c r="J259" s="2" t="s">
        <v>1116</v>
      </c>
      <c r="K259" s="2"/>
      <c r="L259" s="2"/>
      <c r="M259" t="s">
        <v>1379</v>
      </c>
      <c r="N259" s="2" t="s">
        <v>1116</v>
      </c>
      <c r="O259">
        <v>2621</v>
      </c>
    </row>
    <row r="260" spans="1:15" x14ac:dyDescent="0.35">
      <c r="A260" s="2" t="s">
        <v>208</v>
      </c>
      <c r="B260" s="2" t="s">
        <v>655</v>
      </c>
      <c r="C260">
        <v>457</v>
      </c>
      <c r="D260">
        <v>173</v>
      </c>
      <c r="E260" s="2" t="s">
        <v>141</v>
      </c>
      <c r="F260" t="s">
        <v>1121</v>
      </c>
      <c r="G260" s="2" t="s">
        <v>16</v>
      </c>
      <c r="H260" s="2" t="s">
        <v>1128</v>
      </c>
      <c r="I260" s="2" t="s">
        <v>1123</v>
      </c>
      <c r="J260" s="2" t="s">
        <v>1385</v>
      </c>
      <c r="K260" s="2"/>
      <c r="L260" s="2"/>
      <c r="M260" t="s">
        <v>1379</v>
      </c>
      <c r="N260" s="2" t="s">
        <v>1116</v>
      </c>
      <c r="O260">
        <v>1120</v>
      </c>
    </row>
    <row r="261" spans="1:15" x14ac:dyDescent="0.35">
      <c r="A261" s="2" t="s">
        <v>208</v>
      </c>
      <c r="B261" s="2" t="s">
        <v>655</v>
      </c>
      <c r="C261">
        <v>457</v>
      </c>
      <c r="D261">
        <v>173</v>
      </c>
      <c r="E261" s="2" t="s">
        <v>330</v>
      </c>
      <c r="F261" t="s">
        <v>1117</v>
      </c>
      <c r="G261" s="2" t="s">
        <v>16</v>
      </c>
      <c r="H261" s="2" t="s">
        <v>1119</v>
      </c>
      <c r="I261" s="2" t="s">
        <v>1120</v>
      </c>
      <c r="J261" s="2" t="s">
        <v>1116</v>
      </c>
      <c r="K261" s="2"/>
      <c r="L261" s="2"/>
      <c r="M261" t="s">
        <v>1379</v>
      </c>
      <c r="N261" s="2" t="s">
        <v>1116</v>
      </c>
      <c r="O261">
        <v>2003</v>
      </c>
    </row>
    <row r="262" spans="1:15" x14ac:dyDescent="0.35">
      <c r="A262" s="2" t="s">
        <v>208</v>
      </c>
      <c r="B262" s="2" t="s">
        <v>655</v>
      </c>
      <c r="C262">
        <v>457</v>
      </c>
      <c r="D262">
        <v>173</v>
      </c>
      <c r="E262" s="2" t="s">
        <v>330</v>
      </c>
      <c r="F262" t="s">
        <v>1117</v>
      </c>
      <c r="G262" s="2" t="s">
        <v>16</v>
      </c>
      <c r="H262" s="2" t="s">
        <v>1124</v>
      </c>
      <c r="I262" s="2" t="s">
        <v>1129</v>
      </c>
      <c r="J262" s="2" t="s">
        <v>1116</v>
      </c>
      <c r="K262" s="2"/>
      <c r="L262" s="2"/>
      <c r="M262" t="s">
        <v>1379</v>
      </c>
      <c r="N262" s="2" t="s">
        <v>1116</v>
      </c>
      <c r="O262">
        <v>2622</v>
      </c>
    </row>
    <row r="263" spans="1:15" x14ac:dyDescent="0.35">
      <c r="A263" s="2" t="s">
        <v>208</v>
      </c>
      <c r="B263" s="2" t="s">
        <v>655</v>
      </c>
      <c r="C263">
        <v>457</v>
      </c>
      <c r="D263">
        <v>173</v>
      </c>
      <c r="E263" s="2" t="s">
        <v>330</v>
      </c>
      <c r="F263" t="s">
        <v>1117</v>
      </c>
      <c r="G263" s="2" t="s">
        <v>16</v>
      </c>
      <c r="H263" s="2" t="s">
        <v>1124</v>
      </c>
      <c r="I263" s="2" t="s">
        <v>1129</v>
      </c>
      <c r="J263" s="2" t="s">
        <v>1116</v>
      </c>
      <c r="K263" s="2"/>
      <c r="L263" s="2"/>
      <c r="M263" t="s">
        <v>1379</v>
      </c>
      <c r="N263" s="2" t="s">
        <v>1116</v>
      </c>
      <c r="O263">
        <v>2623</v>
      </c>
    </row>
    <row r="264" spans="1:15" x14ac:dyDescent="0.35">
      <c r="A264" s="2" t="s">
        <v>208</v>
      </c>
      <c r="B264" s="2" t="s">
        <v>655</v>
      </c>
      <c r="C264">
        <v>457</v>
      </c>
      <c r="D264">
        <v>173</v>
      </c>
      <c r="E264" s="2" t="s">
        <v>330</v>
      </c>
      <c r="F264" t="s">
        <v>1117</v>
      </c>
      <c r="G264" s="2" t="s">
        <v>16</v>
      </c>
      <c r="H264" s="2" t="s">
        <v>1124</v>
      </c>
      <c r="I264" s="2" t="s">
        <v>1130</v>
      </c>
      <c r="J264" s="2" t="s">
        <v>1116</v>
      </c>
      <c r="K264" s="2"/>
      <c r="L264" s="2"/>
      <c r="M264" t="s">
        <v>1379</v>
      </c>
      <c r="N264" s="2" t="s">
        <v>1116</v>
      </c>
      <c r="O264">
        <v>2880</v>
      </c>
    </row>
    <row r="265" spans="1:15" x14ac:dyDescent="0.35">
      <c r="A265" s="2" t="s">
        <v>208</v>
      </c>
      <c r="B265" s="2" t="s">
        <v>655</v>
      </c>
      <c r="C265">
        <v>457</v>
      </c>
      <c r="D265">
        <v>173</v>
      </c>
      <c r="E265" s="2" t="s">
        <v>95</v>
      </c>
      <c r="F265" t="s">
        <v>1121</v>
      </c>
      <c r="G265" s="2" t="s">
        <v>16</v>
      </c>
      <c r="H265" s="2" t="s">
        <v>1124</v>
      </c>
      <c r="I265" s="2" t="s">
        <v>1129</v>
      </c>
      <c r="J265" s="2" t="s">
        <v>1116</v>
      </c>
      <c r="K265" s="2"/>
      <c r="L265" s="2"/>
      <c r="M265" t="s">
        <v>1379</v>
      </c>
      <c r="N265" s="2" t="s">
        <v>1116</v>
      </c>
      <c r="O265">
        <v>2626</v>
      </c>
    </row>
    <row r="266" spans="1:15" x14ac:dyDescent="0.35">
      <c r="A266" s="2" t="s">
        <v>208</v>
      </c>
      <c r="B266" s="2" t="s">
        <v>655</v>
      </c>
      <c r="C266">
        <v>457</v>
      </c>
      <c r="D266">
        <v>173</v>
      </c>
      <c r="E266" s="2" t="s">
        <v>95</v>
      </c>
      <c r="F266" t="s">
        <v>1121</v>
      </c>
      <c r="G266" s="2" t="s">
        <v>16</v>
      </c>
      <c r="H266" s="2" t="s">
        <v>1124</v>
      </c>
      <c r="I266" s="2" t="s">
        <v>1129</v>
      </c>
      <c r="J266" s="2" t="s">
        <v>1116</v>
      </c>
      <c r="K266" s="2"/>
      <c r="L266" s="2"/>
      <c r="M266" t="s">
        <v>1379</v>
      </c>
      <c r="N266" s="2" t="s">
        <v>1116</v>
      </c>
      <c r="O266">
        <v>2627</v>
      </c>
    </row>
    <row r="267" spans="1:15" x14ac:dyDescent="0.35">
      <c r="A267" s="2" t="s">
        <v>208</v>
      </c>
      <c r="B267" s="2" t="s">
        <v>655</v>
      </c>
      <c r="C267">
        <v>457</v>
      </c>
      <c r="D267">
        <v>173</v>
      </c>
      <c r="E267" s="2" t="s">
        <v>95</v>
      </c>
      <c r="F267" t="s">
        <v>1121</v>
      </c>
      <c r="G267" s="2" t="s">
        <v>16</v>
      </c>
      <c r="H267" s="2" t="s">
        <v>1124</v>
      </c>
      <c r="I267" s="2" t="s">
        <v>1130</v>
      </c>
      <c r="J267" s="2" t="s">
        <v>1116</v>
      </c>
      <c r="K267" s="2"/>
      <c r="L267" s="2"/>
      <c r="M267" t="s">
        <v>1379</v>
      </c>
      <c r="N267" s="2" t="s">
        <v>1116</v>
      </c>
      <c r="O267">
        <v>2879</v>
      </c>
    </row>
    <row r="268" spans="1:15" x14ac:dyDescent="0.35">
      <c r="A268" s="2" t="s">
        <v>208</v>
      </c>
      <c r="B268" s="2" t="s">
        <v>655</v>
      </c>
      <c r="C268">
        <v>457</v>
      </c>
      <c r="D268">
        <v>175</v>
      </c>
      <c r="E268" s="2" t="s">
        <v>96</v>
      </c>
      <c r="F268" t="s">
        <v>1117</v>
      </c>
      <c r="G268" s="2" t="s">
        <v>16</v>
      </c>
      <c r="H268" s="2" t="s">
        <v>1119</v>
      </c>
      <c r="I268" s="2" t="s">
        <v>1120</v>
      </c>
      <c r="J268" s="2" t="s">
        <v>1116</v>
      </c>
      <c r="K268" s="2"/>
      <c r="L268" s="2"/>
      <c r="M268" t="s">
        <v>1379</v>
      </c>
      <c r="N268" s="2" t="s">
        <v>1116</v>
      </c>
      <c r="O268">
        <v>1999</v>
      </c>
    </row>
    <row r="269" spans="1:15" x14ac:dyDescent="0.35">
      <c r="A269" s="2" t="s">
        <v>208</v>
      </c>
      <c r="B269" s="2" t="s">
        <v>655</v>
      </c>
      <c r="C269">
        <v>457</v>
      </c>
      <c r="D269">
        <v>178</v>
      </c>
      <c r="E269" s="2" t="s">
        <v>93</v>
      </c>
      <c r="F269" t="s">
        <v>1117</v>
      </c>
      <c r="G269" s="2" t="s">
        <v>16</v>
      </c>
      <c r="H269" s="2" t="s">
        <v>1119</v>
      </c>
      <c r="I269" s="2" t="s">
        <v>1120</v>
      </c>
      <c r="J269" s="2" t="s">
        <v>1116</v>
      </c>
      <c r="K269" s="2"/>
      <c r="L269" s="2"/>
      <c r="M269" t="s">
        <v>1379</v>
      </c>
      <c r="N269" s="2" t="s">
        <v>1116</v>
      </c>
      <c r="O269">
        <v>2002</v>
      </c>
    </row>
    <row r="270" spans="1:15" x14ac:dyDescent="0.35">
      <c r="A270" s="2" t="s">
        <v>208</v>
      </c>
      <c r="B270" s="2" t="s">
        <v>655</v>
      </c>
      <c r="C270">
        <v>457</v>
      </c>
      <c r="D270">
        <v>178</v>
      </c>
      <c r="E270" s="2" t="s">
        <v>93</v>
      </c>
      <c r="F270" t="s">
        <v>1121</v>
      </c>
      <c r="G270" s="2" t="s">
        <v>16</v>
      </c>
      <c r="H270" s="2" t="s">
        <v>1124</v>
      </c>
      <c r="I270" s="2" t="s">
        <v>1129</v>
      </c>
      <c r="J270" s="2" t="s">
        <v>1116</v>
      </c>
      <c r="K270" s="2"/>
      <c r="L270" s="2"/>
      <c r="M270" t="s">
        <v>1379</v>
      </c>
      <c r="N270" s="2" t="s">
        <v>1116</v>
      </c>
      <c r="O270">
        <v>2603</v>
      </c>
    </row>
    <row r="271" spans="1:15" x14ac:dyDescent="0.35">
      <c r="A271" s="2" t="s">
        <v>208</v>
      </c>
      <c r="B271" s="2" t="s">
        <v>655</v>
      </c>
      <c r="C271">
        <v>457</v>
      </c>
      <c r="D271">
        <v>178</v>
      </c>
      <c r="E271" s="2" t="s">
        <v>92</v>
      </c>
      <c r="F271" t="s">
        <v>1117</v>
      </c>
      <c r="G271" s="2" t="s">
        <v>16</v>
      </c>
      <c r="H271" s="2" t="s">
        <v>1124</v>
      </c>
      <c r="I271" s="2" t="s">
        <v>1129</v>
      </c>
      <c r="J271" s="2" t="s">
        <v>1116</v>
      </c>
      <c r="K271" s="2"/>
      <c r="L271" s="2"/>
      <c r="M271" t="s">
        <v>1379</v>
      </c>
      <c r="N271" s="2" t="s">
        <v>1116</v>
      </c>
      <c r="O271">
        <v>2604</v>
      </c>
    </row>
    <row r="272" spans="1:15" x14ac:dyDescent="0.35">
      <c r="A272" s="2" t="s">
        <v>208</v>
      </c>
      <c r="B272" s="2" t="s">
        <v>655</v>
      </c>
      <c r="C272">
        <v>457</v>
      </c>
      <c r="D272">
        <v>178</v>
      </c>
      <c r="E272" s="2" t="s">
        <v>92</v>
      </c>
      <c r="F272" t="s">
        <v>1117</v>
      </c>
      <c r="G272" s="2" t="s">
        <v>16</v>
      </c>
      <c r="H272" s="2" t="s">
        <v>1124</v>
      </c>
      <c r="I272" s="2" t="s">
        <v>1130</v>
      </c>
      <c r="J272" s="2" t="s">
        <v>1116</v>
      </c>
      <c r="K272" s="2"/>
      <c r="L272" s="2"/>
      <c r="M272" t="s">
        <v>1379</v>
      </c>
      <c r="N272" s="2" t="s">
        <v>1116</v>
      </c>
      <c r="O272">
        <v>2881</v>
      </c>
    </row>
    <row r="273" spans="1:15" x14ac:dyDescent="0.35">
      <c r="A273" s="2" t="s">
        <v>208</v>
      </c>
      <c r="B273" s="2" t="s">
        <v>655</v>
      </c>
      <c r="C273">
        <v>457</v>
      </c>
      <c r="D273">
        <v>179</v>
      </c>
      <c r="E273" s="2" t="s">
        <v>95</v>
      </c>
      <c r="F273"/>
      <c r="G273" s="2" t="s">
        <v>16</v>
      </c>
      <c r="H273" s="2" t="s">
        <v>1122</v>
      </c>
      <c r="I273" s="2" t="s">
        <v>1123</v>
      </c>
      <c r="J273" s="2" t="s">
        <v>1358</v>
      </c>
      <c r="K273" s="2"/>
      <c r="L273" s="2"/>
      <c r="M273" t="s">
        <v>1379</v>
      </c>
      <c r="N273" s="2" t="s">
        <v>1116</v>
      </c>
      <c r="O273">
        <v>744</v>
      </c>
    </row>
    <row r="274" spans="1:15" x14ac:dyDescent="0.35">
      <c r="A274" s="2" t="s">
        <v>208</v>
      </c>
      <c r="B274" s="2" t="s">
        <v>655</v>
      </c>
      <c r="C274">
        <v>457</v>
      </c>
      <c r="D274">
        <v>179</v>
      </c>
      <c r="E274" s="2" t="s">
        <v>95</v>
      </c>
      <c r="F274"/>
      <c r="G274" s="2" t="s">
        <v>16</v>
      </c>
      <c r="H274" s="2" t="s">
        <v>1122</v>
      </c>
      <c r="I274" s="2" t="s">
        <v>1123</v>
      </c>
      <c r="J274" s="2" t="s">
        <v>1386</v>
      </c>
      <c r="K274" s="2"/>
      <c r="L274" s="2"/>
      <c r="M274" t="s">
        <v>1379</v>
      </c>
      <c r="N274" s="2" t="s">
        <v>1116</v>
      </c>
      <c r="O274">
        <v>1864</v>
      </c>
    </row>
    <row r="275" spans="1:15" x14ac:dyDescent="0.35">
      <c r="A275" s="2" t="s">
        <v>208</v>
      </c>
      <c r="B275" s="2" t="s">
        <v>655</v>
      </c>
      <c r="C275">
        <v>457</v>
      </c>
      <c r="D275">
        <v>179</v>
      </c>
      <c r="E275" s="2" t="s">
        <v>95</v>
      </c>
      <c r="F275"/>
      <c r="G275" s="2" t="s">
        <v>16</v>
      </c>
      <c r="H275" s="2" t="s">
        <v>1122</v>
      </c>
      <c r="I275" s="2" t="s">
        <v>1123</v>
      </c>
      <c r="J275" s="2" t="s">
        <v>1666</v>
      </c>
      <c r="K275" s="2"/>
      <c r="L275" s="2"/>
      <c r="M275" t="s">
        <v>1379</v>
      </c>
      <c r="N275" s="2" t="s">
        <v>1116</v>
      </c>
      <c r="O275">
        <v>1865</v>
      </c>
    </row>
    <row r="276" spans="1:15" x14ac:dyDescent="0.35">
      <c r="A276" s="2" t="s">
        <v>208</v>
      </c>
      <c r="B276" s="2" t="s">
        <v>655</v>
      </c>
      <c r="C276">
        <v>457</v>
      </c>
      <c r="D276">
        <v>179</v>
      </c>
      <c r="E276" s="2" t="s">
        <v>95</v>
      </c>
      <c r="F276"/>
      <c r="G276" s="2" t="s">
        <v>16</v>
      </c>
      <c r="H276" s="2" t="s">
        <v>1122</v>
      </c>
      <c r="I276" s="2" t="s">
        <v>1123</v>
      </c>
      <c r="J276" s="2" t="s">
        <v>1386</v>
      </c>
      <c r="K276" s="2"/>
      <c r="L276" s="2"/>
      <c r="M276" t="s">
        <v>1379</v>
      </c>
      <c r="N276" s="2" t="s">
        <v>1116</v>
      </c>
      <c r="O276">
        <v>1866</v>
      </c>
    </row>
    <row r="277" spans="1:15" x14ac:dyDescent="0.35">
      <c r="A277" s="2" t="s">
        <v>208</v>
      </c>
      <c r="B277" s="2" t="s">
        <v>655</v>
      </c>
      <c r="C277">
        <v>457</v>
      </c>
      <c r="D277">
        <v>179</v>
      </c>
      <c r="E277" s="2" t="s">
        <v>95</v>
      </c>
      <c r="F277"/>
      <c r="G277" s="2" t="s">
        <v>16</v>
      </c>
      <c r="H277" s="2" t="s">
        <v>1122</v>
      </c>
      <c r="I277" s="2" t="s">
        <v>1123</v>
      </c>
      <c r="J277" s="2" t="s">
        <v>1386</v>
      </c>
      <c r="K277" s="2"/>
      <c r="L277" s="2"/>
      <c r="M277" t="s">
        <v>1379</v>
      </c>
      <c r="N277" s="2" t="s">
        <v>1116</v>
      </c>
      <c r="O277">
        <v>1867</v>
      </c>
    </row>
    <row r="278" spans="1:15" x14ac:dyDescent="0.35">
      <c r="A278" s="2" t="s">
        <v>208</v>
      </c>
      <c r="B278" s="2" t="s">
        <v>655</v>
      </c>
      <c r="C278">
        <v>457</v>
      </c>
      <c r="D278">
        <v>179</v>
      </c>
      <c r="E278" s="2" t="s">
        <v>95</v>
      </c>
      <c r="F278" t="s">
        <v>1117</v>
      </c>
      <c r="G278" s="2" t="s">
        <v>16</v>
      </c>
      <c r="H278" s="2" t="s">
        <v>1119</v>
      </c>
      <c r="I278" s="2" t="s">
        <v>1120</v>
      </c>
      <c r="J278" s="2" t="s">
        <v>1116</v>
      </c>
      <c r="K278" s="2"/>
      <c r="L278" s="2"/>
      <c r="M278" t="s">
        <v>1379</v>
      </c>
      <c r="N278" s="2" t="s">
        <v>1116</v>
      </c>
      <c r="O278">
        <v>2000</v>
      </c>
    </row>
    <row r="279" spans="1:15" x14ac:dyDescent="0.35">
      <c r="A279" s="2" t="s">
        <v>208</v>
      </c>
      <c r="B279" s="2" t="s">
        <v>655</v>
      </c>
      <c r="C279">
        <v>457</v>
      </c>
      <c r="D279">
        <v>180</v>
      </c>
      <c r="E279" s="2" t="s">
        <v>482</v>
      </c>
      <c r="F279" t="s">
        <v>1121</v>
      </c>
      <c r="G279" s="2" t="s">
        <v>16</v>
      </c>
      <c r="H279" s="2" t="s">
        <v>1126</v>
      </c>
      <c r="I279" s="2" t="s">
        <v>1127</v>
      </c>
      <c r="J279" s="2" t="s">
        <v>1157</v>
      </c>
      <c r="K279" s="2"/>
      <c r="L279" s="2"/>
      <c r="M279" t="s">
        <v>1379</v>
      </c>
      <c r="N279" s="2" t="s">
        <v>1116</v>
      </c>
      <c r="O279">
        <v>1351</v>
      </c>
    </row>
    <row r="280" spans="1:15" x14ac:dyDescent="0.35">
      <c r="A280" s="2" t="s">
        <v>208</v>
      </c>
      <c r="B280" s="2" t="s">
        <v>655</v>
      </c>
      <c r="C280">
        <v>457</v>
      </c>
      <c r="D280">
        <v>180</v>
      </c>
      <c r="E280" s="2" t="s">
        <v>141</v>
      </c>
      <c r="F280" t="s">
        <v>1117</v>
      </c>
      <c r="G280" s="2" t="s">
        <v>16</v>
      </c>
      <c r="H280" s="2" t="s">
        <v>1126</v>
      </c>
      <c r="I280" s="2" t="s">
        <v>1127</v>
      </c>
      <c r="J280" s="2" t="s">
        <v>1157</v>
      </c>
      <c r="K280" s="2"/>
      <c r="L280" s="2"/>
      <c r="M280" t="s">
        <v>1379</v>
      </c>
      <c r="N280" s="2" t="s">
        <v>1116</v>
      </c>
      <c r="O280">
        <v>2066</v>
      </c>
    </row>
    <row r="281" spans="1:15" x14ac:dyDescent="0.35">
      <c r="A281" s="2" t="s">
        <v>208</v>
      </c>
      <c r="B281" s="2" t="s">
        <v>655</v>
      </c>
      <c r="C281">
        <v>457</v>
      </c>
      <c r="D281">
        <v>180</v>
      </c>
      <c r="E281" s="2" t="s">
        <v>92</v>
      </c>
      <c r="F281" t="s">
        <v>1117</v>
      </c>
      <c r="G281" s="2" t="s">
        <v>16</v>
      </c>
      <c r="H281" s="2" t="s">
        <v>1119</v>
      </c>
      <c r="I281" s="2" t="s">
        <v>1120</v>
      </c>
      <c r="J281" s="2" t="s">
        <v>1116</v>
      </c>
      <c r="K281" s="2"/>
      <c r="L281" s="2"/>
      <c r="M281" t="s">
        <v>1379</v>
      </c>
      <c r="N281" s="2" t="s">
        <v>1116</v>
      </c>
      <c r="O281">
        <v>2001</v>
      </c>
    </row>
    <row r="282" spans="1:15" x14ac:dyDescent="0.35">
      <c r="A282" s="2" t="s">
        <v>208</v>
      </c>
      <c r="B282" s="2" t="s">
        <v>655</v>
      </c>
      <c r="C282">
        <v>457</v>
      </c>
      <c r="D282">
        <v>182</v>
      </c>
      <c r="E282" s="2" t="s">
        <v>41</v>
      </c>
      <c r="F282" t="s">
        <v>1117</v>
      </c>
      <c r="G282" s="2" t="s">
        <v>16</v>
      </c>
      <c r="H282" s="2" t="s">
        <v>1119</v>
      </c>
      <c r="I282" s="2" t="s">
        <v>1150</v>
      </c>
      <c r="J282" s="2" t="s">
        <v>1116</v>
      </c>
      <c r="K282" s="2"/>
      <c r="L282" s="2"/>
      <c r="M282" t="s">
        <v>1379</v>
      </c>
      <c r="N282" s="2" t="s">
        <v>1116</v>
      </c>
      <c r="O282">
        <v>830</v>
      </c>
    </row>
    <row r="283" spans="1:15" x14ac:dyDescent="0.35">
      <c r="A283" s="2" t="s">
        <v>208</v>
      </c>
      <c r="B283" s="2" t="s">
        <v>655</v>
      </c>
      <c r="C283">
        <v>457</v>
      </c>
      <c r="D283">
        <v>182</v>
      </c>
      <c r="E283" s="2" t="s">
        <v>307</v>
      </c>
      <c r="F283" t="s">
        <v>1117</v>
      </c>
      <c r="G283" s="2" t="s">
        <v>16</v>
      </c>
      <c r="H283" s="2" t="s">
        <v>1119</v>
      </c>
      <c r="I283" s="2" t="s">
        <v>1143</v>
      </c>
      <c r="J283" s="2" t="s">
        <v>1116</v>
      </c>
      <c r="K283" s="2"/>
      <c r="L283" s="2"/>
      <c r="M283" t="s">
        <v>1379</v>
      </c>
      <c r="N283" s="2" t="s">
        <v>1116</v>
      </c>
      <c r="O283">
        <v>741</v>
      </c>
    </row>
    <row r="284" spans="1:15" x14ac:dyDescent="0.35">
      <c r="A284" s="2" t="s">
        <v>208</v>
      </c>
      <c r="B284" s="2" t="s">
        <v>655</v>
      </c>
      <c r="C284">
        <v>457</v>
      </c>
      <c r="D284">
        <v>182</v>
      </c>
      <c r="E284" s="2" t="s">
        <v>139</v>
      </c>
      <c r="F284" t="s">
        <v>1121</v>
      </c>
      <c r="G284" s="2" t="s">
        <v>16</v>
      </c>
      <c r="H284" s="2" t="s">
        <v>1122</v>
      </c>
      <c r="I284" s="2" t="s">
        <v>1123</v>
      </c>
      <c r="J284" s="2" t="s">
        <v>1358</v>
      </c>
      <c r="K284" s="2"/>
      <c r="L284" s="2"/>
      <c r="M284" t="s">
        <v>1379</v>
      </c>
      <c r="N284" s="2" t="s">
        <v>1116</v>
      </c>
      <c r="O284">
        <v>1161</v>
      </c>
    </row>
    <row r="285" spans="1:15" x14ac:dyDescent="0.35">
      <c r="A285" s="2" t="s">
        <v>208</v>
      </c>
      <c r="B285" s="2" t="s">
        <v>655</v>
      </c>
      <c r="C285">
        <v>457</v>
      </c>
      <c r="D285">
        <v>183</v>
      </c>
      <c r="E285" s="2" t="s">
        <v>83</v>
      </c>
      <c r="F285" t="s">
        <v>1117</v>
      </c>
      <c r="G285" s="2" t="s">
        <v>16</v>
      </c>
      <c r="H285" s="2" t="s">
        <v>1119</v>
      </c>
      <c r="I285" s="2" t="s">
        <v>1143</v>
      </c>
      <c r="J285" s="2" t="s">
        <v>1116</v>
      </c>
      <c r="K285" s="2"/>
      <c r="L285" s="2"/>
      <c r="M285" t="s">
        <v>1379</v>
      </c>
      <c r="N285" s="2" t="s">
        <v>1116</v>
      </c>
      <c r="O285">
        <v>743</v>
      </c>
    </row>
    <row r="286" spans="1:15" x14ac:dyDescent="0.35">
      <c r="A286" s="2" t="s">
        <v>208</v>
      </c>
      <c r="B286" s="2" t="s">
        <v>655</v>
      </c>
      <c r="C286">
        <v>457</v>
      </c>
      <c r="D286">
        <v>183</v>
      </c>
      <c r="E286" s="2" t="s">
        <v>83</v>
      </c>
      <c r="F286" t="s">
        <v>1117</v>
      </c>
      <c r="G286" s="2" t="s">
        <v>16</v>
      </c>
      <c r="H286" s="2" t="s">
        <v>1124</v>
      </c>
      <c r="I286" s="2" t="s">
        <v>1129</v>
      </c>
      <c r="J286" s="2" t="s">
        <v>1383</v>
      </c>
      <c r="K286" s="2"/>
      <c r="L286" s="2"/>
      <c r="M286" t="s">
        <v>1379</v>
      </c>
      <c r="N286" s="2" t="s">
        <v>1116</v>
      </c>
      <c r="O286">
        <v>2614</v>
      </c>
    </row>
    <row r="287" spans="1:15" x14ac:dyDescent="0.35">
      <c r="A287" s="2" t="s">
        <v>208</v>
      </c>
      <c r="B287" s="2" t="s">
        <v>655</v>
      </c>
      <c r="C287">
        <v>457</v>
      </c>
      <c r="D287">
        <v>186</v>
      </c>
      <c r="E287" s="2" t="s">
        <v>308</v>
      </c>
      <c r="F287" t="s">
        <v>1117</v>
      </c>
      <c r="G287" s="2" t="s">
        <v>16</v>
      </c>
      <c r="H287" s="2" t="s">
        <v>1119</v>
      </c>
      <c r="I287" s="2" t="s">
        <v>1150</v>
      </c>
      <c r="J287" s="2" t="s">
        <v>1116</v>
      </c>
      <c r="K287" s="2"/>
      <c r="L287" s="2"/>
      <c r="M287" t="s">
        <v>1379</v>
      </c>
      <c r="N287" s="2" t="s">
        <v>1116</v>
      </c>
      <c r="O287">
        <v>742</v>
      </c>
    </row>
    <row r="288" spans="1:15" x14ac:dyDescent="0.35">
      <c r="A288" s="2" t="s">
        <v>208</v>
      </c>
      <c r="B288" s="2" t="s">
        <v>655</v>
      </c>
      <c r="C288">
        <v>457</v>
      </c>
      <c r="D288">
        <v>186</v>
      </c>
      <c r="E288" s="2" t="s">
        <v>139</v>
      </c>
      <c r="F288" t="s">
        <v>1121</v>
      </c>
      <c r="G288" s="2" t="s">
        <v>16</v>
      </c>
      <c r="H288" s="2" t="s">
        <v>1122</v>
      </c>
      <c r="I288" s="2" t="s">
        <v>1123</v>
      </c>
      <c r="J288" s="2" t="s">
        <v>1198</v>
      </c>
      <c r="K288" s="2"/>
      <c r="L288" s="2"/>
      <c r="M288" t="s">
        <v>1379</v>
      </c>
      <c r="N288" s="2" t="s">
        <v>1116</v>
      </c>
      <c r="O288">
        <v>1860</v>
      </c>
    </row>
    <row r="289" spans="1:15" x14ac:dyDescent="0.35">
      <c r="A289" s="2" t="s">
        <v>208</v>
      </c>
      <c r="B289" s="2" t="s">
        <v>655</v>
      </c>
      <c r="C289">
        <v>457</v>
      </c>
      <c r="D289">
        <v>190</v>
      </c>
      <c r="E289" s="2" t="s">
        <v>139</v>
      </c>
      <c r="F289" t="s">
        <v>1121</v>
      </c>
      <c r="G289" s="2" t="s">
        <v>16</v>
      </c>
      <c r="H289" s="2" t="s">
        <v>1122</v>
      </c>
      <c r="I289" s="2" t="s">
        <v>1123</v>
      </c>
      <c r="J289" s="2" t="s">
        <v>1198</v>
      </c>
      <c r="K289" s="2"/>
      <c r="L289" s="2"/>
      <c r="M289" t="s">
        <v>1379</v>
      </c>
      <c r="N289" s="2" t="s">
        <v>1116</v>
      </c>
      <c r="O289">
        <v>1861</v>
      </c>
    </row>
    <row r="290" spans="1:15" x14ac:dyDescent="0.35">
      <c r="A290" s="2" t="s">
        <v>208</v>
      </c>
      <c r="B290" s="2" t="s">
        <v>655</v>
      </c>
      <c r="C290">
        <v>457</v>
      </c>
      <c r="D290">
        <v>190</v>
      </c>
      <c r="E290" s="2" t="s">
        <v>139</v>
      </c>
      <c r="F290" t="s">
        <v>1117</v>
      </c>
      <c r="G290" s="2" t="s">
        <v>16</v>
      </c>
      <c r="H290" s="2" t="s">
        <v>1119</v>
      </c>
      <c r="I290" s="2" t="s">
        <v>1150</v>
      </c>
      <c r="J290" s="2" t="s">
        <v>1116</v>
      </c>
      <c r="K290" s="2"/>
      <c r="L290" s="2"/>
      <c r="M290" t="s">
        <v>1379</v>
      </c>
      <c r="N290" s="2" t="s">
        <v>1116</v>
      </c>
      <c r="O290">
        <v>3169</v>
      </c>
    </row>
    <row r="291" spans="1:15" x14ac:dyDescent="0.35">
      <c r="A291" s="2" t="s">
        <v>208</v>
      </c>
      <c r="B291" s="2" t="s">
        <v>655</v>
      </c>
      <c r="C291">
        <v>457</v>
      </c>
      <c r="D291">
        <v>191</v>
      </c>
      <c r="E291" s="2" t="s">
        <v>501</v>
      </c>
      <c r="F291" t="s">
        <v>1117</v>
      </c>
      <c r="G291" s="2" t="s">
        <v>16</v>
      </c>
      <c r="H291" s="2" t="s">
        <v>1119</v>
      </c>
      <c r="I291" s="2" t="s">
        <v>1143</v>
      </c>
      <c r="J291" s="2" t="s">
        <v>1116</v>
      </c>
      <c r="K291" s="2"/>
      <c r="L291" s="2"/>
      <c r="M291" t="s">
        <v>1379</v>
      </c>
      <c r="N291" s="2" t="s">
        <v>1116</v>
      </c>
      <c r="O291">
        <v>2607</v>
      </c>
    </row>
    <row r="292" spans="1:15" x14ac:dyDescent="0.35">
      <c r="A292" s="2" t="s">
        <v>208</v>
      </c>
      <c r="B292" s="2" t="s">
        <v>655</v>
      </c>
      <c r="C292">
        <v>457</v>
      </c>
      <c r="D292">
        <v>194</v>
      </c>
      <c r="E292" s="2" t="s">
        <v>139</v>
      </c>
      <c r="F292" t="s">
        <v>1121</v>
      </c>
      <c r="G292" s="2" t="s">
        <v>16</v>
      </c>
      <c r="H292" s="2" t="s">
        <v>1122</v>
      </c>
      <c r="I292" s="2" t="s">
        <v>1123</v>
      </c>
      <c r="J292" s="2" t="s">
        <v>1198</v>
      </c>
      <c r="K292" s="2"/>
      <c r="L292" s="2"/>
      <c r="M292" t="s">
        <v>1379</v>
      </c>
      <c r="N292" s="2" t="s">
        <v>1116</v>
      </c>
      <c r="O292">
        <v>1862</v>
      </c>
    </row>
    <row r="293" spans="1:15" x14ac:dyDescent="0.35">
      <c r="A293" s="2" t="s">
        <v>208</v>
      </c>
      <c r="B293" s="2" t="s">
        <v>655</v>
      </c>
      <c r="C293">
        <v>457</v>
      </c>
      <c r="D293">
        <v>195</v>
      </c>
      <c r="E293" s="2" t="s">
        <v>141</v>
      </c>
      <c r="F293" t="s">
        <v>1121</v>
      </c>
      <c r="G293" s="2" t="s">
        <v>16</v>
      </c>
      <c r="H293" s="2" t="s">
        <v>1126</v>
      </c>
      <c r="I293" s="2" t="s">
        <v>1127</v>
      </c>
      <c r="J293" s="2" t="s">
        <v>1157</v>
      </c>
      <c r="K293" s="2"/>
      <c r="L293" s="2"/>
      <c r="M293" t="s">
        <v>1379</v>
      </c>
      <c r="N293" s="2" t="s">
        <v>1116</v>
      </c>
      <c r="O293">
        <v>762</v>
      </c>
    </row>
    <row r="294" spans="1:15" x14ac:dyDescent="0.35">
      <c r="A294" s="2" t="s">
        <v>208</v>
      </c>
      <c r="B294" s="2" t="s">
        <v>655</v>
      </c>
      <c r="C294">
        <v>457</v>
      </c>
      <c r="D294">
        <v>195</v>
      </c>
      <c r="E294" s="2" t="s">
        <v>140</v>
      </c>
      <c r="F294" t="s">
        <v>1117</v>
      </c>
      <c r="G294" s="2" t="s">
        <v>16</v>
      </c>
      <c r="H294" s="2" t="s">
        <v>1126</v>
      </c>
      <c r="I294" s="2" t="s">
        <v>1127</v>
      </c>
      <c r="J294" s="2" t="s">
        <v>1157</v>
      </c>
      <c r="K294" s="2"/>
      <c r="L294" s="2"/>
      <c r="M294" t="s">
        <v>1379</v>
      </c>
      <c r="N294" s="2" t="s">
        <v>1116</v>
      </c>
      <c r="O294">
        <v>2063</v>
      </c>
    </row>
    <row r="295" spans="1:15" x14ac:dyDescent="0.35">
      <c r="A295" s="2" t="s">
        <v>208</v>
      </c>
      <c r="B295" s="2" t="s">
        <v>655</v>
      </c>
      <c r="C295">
        <v>457</v>
      </c>
      <c r="D295">
        <v>198</v>
      </c>
      <c r="E295" s="2" t="s">
        <v>661</v>
      </c>
      <c r="F295" t="s">
        <v>1117</v>
      </c>
      <c r="G295" s="2" t="s">
        <v>16</v>
      </c>
      <c r="H295" s="2" t="s">
        <v>1119</v>
      </c>
      <c r="I295" s="2" t="s">
        <v>1143</v>
      </c>
      <c r="J295" s="2" t="s">
        <v>1116</v>
      </c>
      <c r="K295" s="2"/>
      <c r="L295" s="2"/>
      <c r="M295" t="s">
        <v>1379</v>
      </c>
      <c r="N295" s="2" t="s">
        <v>1116</v>
      </c>
      <c r="O295">
        <v>745</v>
      </c>
    </row>
    <row r="296" spans="1:15" x14ac:dyDescent="0.35">
      <c r="A296" s="2" t="s">
        <v>208</v>
      </c>
      <c r="B296" s="2" t="s">
        <v>655</v>
      </c>
      <c r="C296">
        <v>457</v>
      </c>
      <c r="D296">
        <v>198</v>
      </c>
      <c r="E296" s="2" t="s">
        <v>139</v>
      </c>
      <c r="F296" t="s">
        <v>1121</v>
      </c>
      <c r="G296" s="2" t="s">
        <v>16</v>
      </c>
      <c r="H296" s="2" t="s">
        <v>1122</v>
      </c>
      <c r="I296" s="2" t="s">
        <v>1123</v>
      </c>
      <c r="J296" s="2" t="s">
        <v>1198</v>
      </c>
      <c r="K296" s="2"/>
      <c r="L296" s="2"/>
      <c r="M296" t="s">
        <v>1379</v>
      </c>
      <c r="N296" s="2" t="s">
        <v>1116</v>
      </c>
      <c r="O296">
        <v>1863</v>
      </c>
    </row>
    <row r="297" spans="1:15" x14ac:dyDescent="0.35">
      <c r="A297" s="2" t="s">
        <v>208</v>
      </c>
      <c r="B297" s="2" t="s">
        <v>655</v>
      </c>
      <c r="C297">
        <v>457</v>
      </c>
      <c r="D297">
        <v>215</v>
      </c>
      <c r="E297" s="2" t="s">
        <v>482</v>
      </c>
      <c r="F297" t="s">
        <v>1121</v>
      </c>
      <c r="G297" s="2" t="s">
        <v>16</v>
      </c>
      <c r="H297" s="2" t="s">
        <v>1126</v>
      </c>
      <c r="I297" s="2" t="s">
        <v>1127</v>
      </c>
      <c r="J297" s="2" t="s">
        <v>1157</v>
      </c>
      <c r="K297" s="2"/>
      <c r="L297" s="2"/>
      <c r="M297" t="s">
        <v>1379</v>
      </c>
      <c r="N297" s="2" t="s">
        <v>1116</v>
      </c>
      <c r="O297">
        <v>1350</v>
      </c>
    </row>
    <row r="298" spans="1:15" x14ac:dyDescent="0.35">
      <c r="A298" s="2" t="s">
        <v>208</v>
      </c>
      <c r="B298" s="2" t="s">
        <v>655</v>
      </c>
      <c r="C298">
        <v>457</v>
      </c>
      <c r="D298">
        <v>215</v>
      </c>
      <c r="E298" s="2" t="s">
        <v>141</v>
      </c>
      <c r="F298" t="s">
        <v>1117</v>
      </c>
      <c r="G298" s="2" t="s">
        <v>16</v>
      </c>
      <c r="H298" s="2" t="s">
        <v>1126</v>
      </c>
      <c r="I298" s="2" t="s">
        <v>1127</v>
      </c>
      <c r="J298" s="2" t="s">
        <v>1157</v>
      </c>
      <c r="K298" s="2"/>
      <c r="L298" s="2"/>
      <c r="M298" t="s">
        <v>1379</v>
      </c>
      <c r="N298" s="2" t="s">
        <v>1116</v>
      </c>
      <c r="O298">
        <v>2065</v>
      </c>
    </row>
    <row r="299" spans="1:15" x14ac:dyDescent="0.35">
      <c r="A299" s="2" t="s">
        <v>208</v>
      </c>
      <c r="B299" s="2" t="s">
        <v>655</v>
      </c>
      <c r="C299">
        <v>457</v>
      </c>
      <c r="D299">
        <v>226</v>
      </c>
      <c r="E299" s="2" t="s">
        <v>502</v>
      </c>
      <c r="F299" t="s">
        <v>1117</v>
      </c>
      <c r="G299" s="2" t="s">
        <v>16</v>
      </c>
      <c r="H299" s="2" t="s">
        <v>1119</v>
      </c>
      <c r="I299" s="2" t="s">
        <v>1143</v>
      </c>
      <c r="J299" s="2" t="s">
        <v>1116</v>
      </c>
      <c r="K299" s="2"/>
      <c r="L299" s="2"/>
      <c r="M299" t="s">
        <v>1379</v>
      </c>
      <c r="N299" s="2" t="s">
        <v>1116</v>
      </c>
      <c r="O299">
        <v>747</v>
      </c>
    </row>
    <row r="300" spans="1:15" x14ac:dyDescent="0.35">
      <c r="A300" s="2" t="s">
        <v>208</v>
      </c>
      <c r="B300" s="2" t="s">
        <v>655</v>
      </c>
      <c r="C300">
        <v>457</v>
      </c>
      <c r="D300">
        <v>230</v>
      </c>
      <c r="E300" s="2" t="s">
        <v>141</v>
      </c>
      <c r="F300" t="s">
        <v>1121</v>
      </c>
      <c r="G300" s="2" t="s">
        <v>16</v>
      </c>
      <c r="H300" s="2" t="s">
        <v>1126</v>
      </c>
      <c r="I300" s="2" t="s">
        <v>1127</v>
      </c>
      <c r="J300" s="2" t="s">
        <v>1157</v>
      </c>
      <c r="K300" s="2"/>
      <c r="L300" s="2"/>
      <c r="M300" t="s">
        <v>1379</v>
      </c>
      <c r="N300" s="2" t="s">
        <v>1116</v>
      </c>
      <c r="O300">
        <v>1121</v>
      </c>
    </row>
    <row r="301" spans="1:15" x14ac:dyDescent="0.35">
      <c r="A301" s="2" t="s">
        <v>208</v>
      </c>
      <c r="B301" s="2" t="s">
        <v>655</v>
      </c>
      <c r="C301">
        <v>457</v>
      </c>
      <c r="D301">
        <v>230</v>
      </c>
      <c r="E301" s="2" t="s">
        <v>140</v>
      </c>
      <c r="F301" t="s">
        <v>1117</v>
      </c>
      <c r="G301" s="2" t="s">
        <v>16</v>
      </c>
      <c r="H301" s="2" t="s">
        <v>1126</v>
      </c>
      <c r="I301" s="2" t="s">
        <v>1127</v>
      </c>
      <c r="J301" s="2" t="s">
        <v>1157</v>
      </c>
      <c r="K301" s="2"/>
      <c r="L301" s="2"/>
      <c r="M301" t="s">
        <v>1379</v>
      </c>
      <c r="N301" s="2" t="s">
        <v>1116</v>
      </c>
      <c r="O301">
        <v>2064</v>
      </c>
    </row>
    <row r="302" spans="1:15" x14ac:dyDescent="0.35">
      <c r="A302" s="2" t="s">
        <v>208</v>
      </c>
      <c r="B302" s="2" t="s">
        <v>655</v>
      </c>
      <c r="C302">
        <v>457</v>
      </c>
      <c r="D302">
        <v>232</v>
      </c>
      <c r="E302" s="2" t="s">
        <v>662</v>
      </c>
      <c r="F302" t="s">
        <v>1117</v>
      </c>
      <c r="G302" s="2" t="s">
        <v>16</v>
      </c>
      <c r="H302" s="2" t="s">
        <v>1119</v>
      </c>
      <c r="I302" s="2" t="s">
        <v>1143</v>
      </c>
      <c r="J302" s="2" t="s">
        <v>1116</v>
      </c>
      <c r="K302" s="2"/>
      <c r="L302" s="2"/>
      <c r="M302" t="s">
        <v>1379</v>
      </c>
      <c r="N302" s="2" t="s">
        <v>1116</v>
      </c>
      <c r="O302">
        <v>748</v>
      </c>
    </row>
    <row r="303" spans="1:15" x14ac:dyDescent="0.35">
      <c r="A303" s="2" t="s">
        <v>208</v>
      </c>
      <c r="B303" s="2" t="s">
        <v>655</v>
      </c>
      <c r="C303">
        <v>457</v>
      </c>
      <c r="D303">
        <v>235</v>
      </c>
      <c r="E303" s="2" t="s">
        <v>479</v>
      </c>
      <c r="F303" t="s">
        <v>1117</v>
      </c>
      <c r="G303" s="2" t="s">
        <v>16</v>
      </c>
      <c r="H303" s="2" t="s">
        <v>1119</v>
      </c>
      <c r="I303" s="2" t="s">
        <v>1143</v>
      </c>
      <c r="J303" s="2" t="s">
        <v>1116</v>
      </c>
      <c r="K303" s="2"/>
      <c r="L303" s="2"/>
      <c r="M303" t="s">
        <v>1379</v>
      </c>
      <c r="N303" s="2" t="s">
        <v>1116</v>
      </c>
      <c r="O303">
        <v>751</v>
      </c>
    </row>
    <row r="304" spans="1:15" x14ac:dyDescent="0.35">
      <c r="A304" s="2" t="s">
        <v>208</v>
      </c>
      <c r="B304" s="2" t="s">
        <v>655</v>
      </c>
      <c r="C304">
        <v>457</v>
      </c>
      <c r="D304">
        <v>235</v>
      </c>
      <c r="E304" s="2" t="s">
        <v>479</v>
      </c>
      <c r="F304" t="s">
        <v>1117</v>
      </c>
      <c r="G304" s="2" t="s">
        <v>16</v>
      </c>
      <c r="H304" s="2" t="s">
        <v>1119</v>
      </c>
      <c r="I304" s="2" t="s">
        <v>1150</v>
      </c>
      <c r="J304" s="2" t="s">
        <v>1116</v>
      </c>
      <c r="K304" s="2"/>
      <c r="L304" s="2"/>
      <c r="M304" t="s">
        <v>1379</v>
      </c>
      <c r="N304" s="2" t="s">
        <v>1116</v>
      </c>
      <c r="O304">
        <v>3172</v>
      </c>
    </row>
    <row r="305" spans="1:15" x14ac:dyDescent="0.35">
      <c r="A305" s="2" t="s">
        <v>208</v>
      </c>
      <c r="B305" s="2" t="s">
        <v>655</v>
      </c>
      <c r="C305">
        <v>457</v>
      </c>
      <c r="D305">
        <v>236</v>
      </c>
      <c r="E305" s="2" t="s">
        <v>482</v>
      </c>
      <c r="F305" t="s">
        <v>1117</v>
      </c>
      <c r="G305" s="2" t="s">
        <v>16</v>
      </c>
      <c r="H305" s="2" t="s">
        <v>1119</v>
      </c>
      <c r="I305" s="2" t="s">
        <v>1157</v>
      </c>
      <c r="J305" s="2" t="s">
        <v>1116</v>
      </c>
      <c r="K305" s="2"/>
      <c r="L305" s="2"/>
      <c r="M305" t="s">
        <v>1379</v>
      </c>
      <c r="N305" s="2" t="s">
        <v>1116</v>
      </c>
      <c r="O305">
        <v>1123</v>
      </c>
    </row>
    <row r="306" spans="1:15" x14ac:dyDescent="0.35">
      <c r="A306" s="2" t="s">
        <v>208</v>
      </c>
      <c r="B306" s="2" t="s">
        <v>655</v>
      </c>
      <c r="C306">
        <v>457</v>
      </c>
      <c r="D306">
        <v>237</v>
      </c>
      <c r="E306" s="2" t="s">
        <v>482</v>
      </c>
      <c r="F306"/>
      <c r="G306" s="2" t="s">
        <v>16</v>
      </c>
      <c r="H306" s="2" t="s">
        <v>1122</v>
      </c>
      <c r="I306" s="2" t="s">
        <v>1123</v>
      </c>
      <c r="J306" s="2" t="s">
        <v>1198</v>
      </c>
      <c r="K306" s="2"/>
      <c r="L306" s="2"/>
      <c r="M306" t="s">
        <v>1379</v>
      </c>
      <c r="N306" s="2" t="s">
        <v>1116</v>
      </c>
      <c r="O306">
        <v>1166</v>
      </c>
    </row>
    <row r="307" spans="1:15" x14ac:dyDescent="0.35">
      <c r="A307" s="2" t="s">
        <v>208</v>
      </c>
      <c r="B307" s="2" t="s">
        <v>655</v>
      </c>
      <c r="C307">
        <v>457</v>
      </c>
      <c r="D307">
        <v>237</v>
      </c>
      <c r="E307" s="2" t="s">
        <v>482</v>
      </c>
      <c r="F307"/>
      <c r="G307" s="2" t="s">
        <v>16</v>
      </c>
      <c r="H307" s="2" t="s">
        <v>1122</v>
      </c>
      <c r="I307" s="2" t="s">
        <v>1123</v>
      </c>
      <c r="J307" s="2" t="s">
        <v>1198</v>
      </c>
      <c r="K307" s="2"/>
      <c r="L307" s="2"/>
      <c r="M307" t="s">
        <v>1379</v>
      </c>
      <c r="N307" s="2" t="s">
        <v>1116</v>
      </c>
      <c r="O307">
        <v>1167</v>
      </c>
    </row>
    <row r="308" spans="1:15" x14ac:dyDescent="0.35">
      <c r="A308" s="2" t="s">
        <v>208</v>
      </c>
      <c r="B308" s="2" t="s">
        <v>655</v>
      </c>
      <c r="C308">
        <v>457</v>
      </c>
      <c r="D308">
        <v>237</v>
      </c>
      <c r="E308" s="2" t="s">
        <v>482</v>
      </c>
      <c r="F308"/>
      <c r="G308" s="2" t="s">
        <v>16</v>
      </c>
      <c r="H308" s="2" t="s">
        <v>1122</v>
      </c>
      <c r="I308" s="2" t="s">
        <v>1123</v>
      </c>
      <c r="J308" s="2" t="s">
        <v>1198</v>
      </c>
      <c r="K308" s="2"/>
      <c r="L308" s="2"/>
      <c r="M308" t="s">
        <v>1379</v>
      </c>
      <c r="N308" s="2" t="s">
        <v>1116</v>
      </c>
      <c r="O308">
        <v>1168</v>
      </c>
    </row>
    <row r="309" spans="1:15" x14ac:dyDescent="0.35">
      <c r="A309" s="2" t="s">
        <v>208</v>
      </c>
      <c r="B309" s="2" t="s">
        <v>655</v>
      </c>
      <c r="C309">
        <v>457</v>
      </c>
      <c r="D309">
        <v>237</v>
      </c>
      <c r="E309" s="2" t="s">
        <v>482</v>
      </c>
      <c r="F309"/>
      <c r="G309" s="2" t="s">
        <v>16</v>
      </c>
      <c r="H309" s="2" t="s">
        <v>1122</v>
      </c>
      <c r="I309" s="2" t="s">
        <v>1123</v>
      </c>
      <c r="J309" s="2" t="s">
        <v>1198</v>
      </c>
      <c r="K309" s="2"/>
      <c r="L309" s="2"/>
      <c r="M309" t="s">
        <v>1379</v>
      </c>
      <c r="N309" s="2" t="s">
        <v>1116</v>
      </c>
      <c r="O309">
        <v>1169</v>
      </c>
    </row>
    <row r="310" spans="1:15" x14ac:dyDescent="0.35">
      <c r="A310" s="2" t="s">
        <v>208</v>
      </c>
      <c r="B310" s="2" t="s">
        <v>655</v>
      </c>
      <c r="C310">
        <v>457</v>
      </c>
      <c r="D310">
        <v>237</v>
      </c>
      <c r="E310" s="2" t="s">
        <v>482</v>
      </c>
      <c r="F310"/>
      <c r="G310" s="2" t="s">
        <v>16</v>
      </c>
      <c r="H310" s="2" t="s">
        <v>1122</v>
      </c>
      <c r="I310" s="2" t="s">
        <v>1123</v>
      </c>
      <c r="J310" s="2" t="s">
        <v>1198</v>
      </c>
      <c r="K310" s="2"/>
      <c r="L310" s="2"/>
      <c r="M310" t="s">
        <v>1379</v>
      </c>
      <c r="N310" s="2" t="s">
        <v>1116</v>
      </c>
      <c r="O310">
        <v>1170</v>
      </c>
    </row>
    <row r="311" spans="1:15" x14ac:dyDescent="0.35">
      <c r="A311" s="2" t="s">
        <v>208</v>
      </c>
      <c r="B311" s="2" t="s">
        <v>655</v>
      </c>
      <c r="C311">
        <v>457</v>
      </c>
      <c r="D311">
        <v>243</v>
      </c>
      <c r="E311" s="2" t="s">
        <v>189</v>
      </c>
      <c r="F311" t="s">
        <v>1117</v>
      </c>
      <c r="G311" s="2" t="s">
        <v>16</v>
      </c>
      <c r="H311" s="2" t="s">
        <v>1119</v>
      </c>
      <c r="I311" s="2" t="s">
        <v>1143</v>
      </c>
      <c r="J311" s="2" t="s">
        <v>1116</v>
      </c>
      <c r="K311" s="2"/>
      <c r="L311" s="2"/>
      <c r="M311" t="s">
        <v>1379</v>
      </c>
      <c r="N311" s="2" t="s">
        <v>1116</v>
      </c>
      <c r="O311">
        <v>750</v>
      </c>
    </row>
    <row r="312" spans="1:15" x14ac:dyDescent="0.35">
      <c r="A312" s="2" t="s">
        <v>208</v>
      </c>
      <c r="B312" s="2" t="s">
        <v>655</v>
      </c>
      <c r="C312">
        <v>457</v>
      </c>
      <c r="D312">
        <v>250</v>
      </c>
      <c r="E312" s="2" t="s">
        <v>250</v>
      </c>
      <c r="F312" t="s">
        <v>1117</v>
      </c>
      <c r="G312" s="2" t="s">
        <v>16</v>
      </c>
      <c r="H312" s="2" t="s">
        <v>1119</v>
      </c>
      <c r="I312" s="2" t="s">
        <v>1150</v>
      </c>
      <c r="J312" s="2" t="s">
        <v>1116</v>
      </c>
      <c r="K312" s="2"/>
      <c r="L312" s="2"/>
      <c r="M312" t="s">
        <v>1379</v>
      </c>
      <c r="N312" s="2" t="s">
        <v>1116</v>
      </c>
      <c r="O312">
        <v>755</v>
      </c>
    </row>
    <row r="313" spans="1:15" x14ac:dyDescent="0.35">
      <c r="A313" s="2" t="s">
        <v>208</v>
      </c>
      <c r="B313" s="2" t="s">
        <v>655</v>
      </c>
      <c r="C313">
        <v>457</v>
      </c>
      <c r="D313">
        <v>251</v>
      </c>
      <c r="E313" s="2" t="s">
        <v>141</v>
      </c>
      <c r="F313" t="s">
        <v>1117</v>
      </c>
      <c r="G313" s="2" t="s">
        <v>16</v>
      </c>
      <c r="H313" s="2" t="s">
        <v>1119</v>
      </c>
      <c r="I313" s="2" t="s">
        <v>1120</v>
      </c>
      <c r="J313" s="2" t="s">
        <v>1116</v>
      </c>
      <c r="K313" s="2"/>
      <c r="L313" s="2"/>
      <c r="M313" t="s">
        <v>1379</v>
      </c>
      <c r="N313" s="2" t="s">
        <v>1116</v>
      </c>
      <c r="O313">
        <v>753</v>
      </c>
    </row>
    <row r="314" spans="1:15" x14ac:dyDescent="0.35">
      <c r="A314" s="2" t="s">
        <v>208</v>
      </c>
      <c r="B314" s="2" t="s">
        <v>655</v>
      </c>
      <c r="C314">
        <v>457</v>
      </c>
      <c r="D314">
        <v>252</v>
      </c>
      <c r="E314" s="2" t="s">
        <v>140</v>
      </c>
      <c r="F314" t="s">
        <v>1117</v>
      </c>
      <c r="G314" s="2" t="s">
        <v>16</v>
      </c>
      <c r="H314" s="2" t="s">
        <v>1119</v>
      </c>
      <c r="I314" s="2" t="s">
        <v>1120</v>
      </c>
      <c r="J314" s="2" t="s">
        <v>1116</v>
      </c>
      <c r="K314" s="2"/>
      <c r="L314" s="2"/>
      <c r="M314" t="s">
        <v>1379</v>
      </c>
      <c r="N314" s="2" t="s">
        <v>1116</v>
      </c>
      <c r="O314">
        <v>754</v>
      </c>
    </row>
    <row r="315" spans="1:15" x14ac:dyDescent="0.35">
      <c r="A315" s="2" t="s">
        <v>208</v>
      </c>
      <c r="B315" s="2" t="s">
        <v>655</v>
      </c>
      <c r="C315">
        <v>457</v>
      </c>
      <c r="D315">
        <v>252</v>
      </c>
      <c r="E315" s="2" t="s">
        <v>139</v>
      </c>
      <c r="F315" t="s">
        <v>1117</v>
      </c>
      <c r="G315" s="2" t="s">
        <v>16</v>
      </c>
      <c r="H315" s="2" t="s">
        <v>1119</v>
      </c>
      <c r="I315" s="2" t="s">
        <v>1120</v>
      </c>
      <c r="J315" s="2" t="s">
        <v>1116</v>
      </c>
      <c r="K315" s="2"/>
      <c r="L315" s="2"/>
      <c r="M315" t="s">
        <v>1379</v>
      </c>
      <c r="N315" s="2" t="s">
        <v>1116</v>
      </c>
      <c r="O315">
        <v>756</v>
      </c>
    </row>
    <row r="316" spans="1:15" x14ac:dyDescent="0.35">
      <c r="A316" s="2" t="s">
        <v>208</v>
      </c>
      <c r="B316" s="2" t="s">
        <v>655</v>
      </c>
      <c r="C316">
        <v>457</v>
      </c>
      <c r="D316">
        <v>301</v>
      </c>
      <c r="E316" s="2" t="s">
        <v>23</v>
      </c>
      <c r="F316" t="s">
        <v>1117</v>
      </c>
      <c r="G316" s="2" t="s">
        <v>228</v>
      </c>
      <c r="H316" s="2" t="s">
        <v>1119</v>
      </c>
      <c r="I316" s="2" t="s">
        <v>1150</v>
      </c>
      <c r="J316" s="2" t="s">
        <v>1116</v>
      </c>
      <c r="K316" s="2"/>
      <c r="L316" s="2"/>
      <c r="M316" t="s">
        <v>1379</v>
      </c>
      <c r="N316" s="2" t="s">
        <v>590</v>
      </c>
      <c r="O316">
        <v>521</v>
      </c>
    </row>
    <row r="317" spans="1:15" x14ac:dyDescent="0.35">
      <c r="A317" s="2" t="s">
        <v>208</v>
      </c>
      <c r="B317" s="2" t="s">
        <v>655</v>
      </c>
      <c r="C317">
        <v>457</v>
      </c>
      <c r="D317">
        <v>310</v>
      </c>
      <c r="E317" s="2" t="s">
        <v>9</v>
      </c>
      <c r="F317" t="s">
        <v>1117</v>
      </c>
      <c r="G317" s="2" t="s">
        <v>35</v>
      </c>
      <c r="H317" s="2" t="s">
        <v>1119</v>
      </c>
      <c r="I317" s="2" t="s">
        <v>1150</v>
      </c>
      <c r="J317" s="2" t="s">
        <v>1116</v>
      </c>
      <c r="K317" s="2"/>
      <c r="L317" s="2"/>
      <c r="M317" t="s">
        <v>1379</v>
      </c>
      <c r="N317" s="2" t="s">
        <v>1116</v>
      </c>
      <c r="O317">
        <v>526</v>
      </c>
    </row>
    <row r="318" spans="1:15" x14ac:dyDescent="0.35">
      <c r="A318" s="2" t="s">
        <v>208</v>
      </c>
      <c r="B318" s="2" t="s">
        <v>655</v>
      </c>
      <c r="C318">
        <v>457</v>
      </c>
      <c r="D318">
        <v>315</v>
      </c>
      <c r="E318" s="2" t="s">
        <v>73</v>
      </c>
      <c r="F318" t="s">
        <v>1117</v>
      </c>
      <c r="G318" s="2" t="s">
        <v>228</v>
      </c>
      <c r="H318" s="2" t="s">
        <v>1119</v>
      </c>
      <c r="I318" s="2" t="s">
        <v>1150</v>
      </c>
      <c r="J318" s="2" t="s">
        <v>1116</v>
      </c>
      <c r="K318" s="2"/>
      <c r="L318" s="2"/>
      <c r="M318" t="s">
        <v>1379</v>
      </c>
      <c r="N318" s="2" t="s">
        <v>1213</v>
      </c>
      <c r="O318">
        <v>827</v>
      </c>
    </row>
    <row r="319" spans="1:15" x14ac:dyDescent="0.35">
      <c r="A319" s="2" t="s">
        <v>208</v>
      </c>
      <c r="B319" s="2" t="s">
        <v>655</v>
      </c>
      <c r="C319">
        <v>457</v>
      </c>
      <c r="D319">
        <v>316</v>
      </c>
      <c r="E319" s="2" t="s">
        <v>19</v>
      </c>
      <c r="F319" t="s">
        <v>1117</v>
      </c>
      <c r="G319" s="2" t="s">
        <v>228</v>
      </c>
      <c r="H319" s="2" t="s">
        <v>1119</v>
      </c>
      <c r="I319" s="2" t="s">
        <v>1150</v>
      </c>
      <c r="J319" s="2" t="s">
        <v>1116</v>
      </c>
      <c r="K319" s="2"/>
      <c r="L319" s="2"/>
      <c r="M319" t="s">
        <v>1379</v>
      </c>
      <c r="N319" s="2" t="s">
        <v>1652</v>
      </c>
      <c r="O319">
        <v>829</v>
      </c>
    </row>
    <row r="320" spans="1:15" x14ac:dyDescent="0.35">
      <c r="A320" s="2" t="s">
        <v>208</v>
      </c>
      <c r="B320" s="2" t="s">
        <v>655</v>
      </c>
      <c r="C320">
        <v>457</v>
      </c>
      <c r="D320">
        <v>322</v>
      </c>
      <c r="E320" s="2" t="s">
        <v>12</v>
      </c>
      <c r="F320" t="s">
        <v>1117</v>
      </c>
      <c r="G320" s="2" t="s">
        <v>228</v>
      </c>
      <c r="H320" s="2" t="s">
        <v>1119</v>
      </c>
      <c r="I320" s="2" t="s">
        <v>1150</v>
      </c>
      <c r="J320" s="2" t="s">
        <v>1116</v>
      </c>
      <c r="K320" s="2"/>
      <c r="L320" s="2"/>
      <c r="M320" t="s">
        <v>1379</v>
      </c>
      <c r="N320" s="2" t="s">
        <v>1207</v>
      </c>
      <c r="O320">
        <v>522</v>
      </c>
    </row>
    <row r="321" spans="1:15" x14ac:dyDescent="0.35">
      <c r="A321" s="2" t="s">
        <v>208</v>
      </c>
      <c r="B321" s="2" t="s">
        <v>655</v>
      </c>
      <c r="C321">
        <v>457</v>
      </c>
      <c r="D321">
        <v>352</v>
      </c>
      <c r="E321" s="2" t="s">
        <v>54</v>
      </c>
      <c r="F321" t="s">
        <v>1117</v>
      </c>
      <c r="G321" s="2" t="s">
        <v>35</v>
      </c>
      <c r="H321" s="2" t="s">
        <v>1119</v>
      </c>
      <c r="I321" s="2" t="s">
        <v>1120</v>
      </c>
      <c r="J321" s="2" t="s">
        <v>1116</v>
      </c>
      <c r="K321" s="2"/>
      <c r="L321" s="2"/>
      <c r="M321" t="s">
        <v>1379</v>
      </c>
      <c r="N321" s="2" t="s">
        <v>1116</v>
      </c>
      <c r="O321">
        <v>826</v>
      </c>
    </row>
    <row r="322" spans="1:15" x14ac:dyDescent="0.35">
      <c r="A322" s="2" t="s">
        <v>208</v>
      </c>
      <c r="B322" s="2" t="s">
        <v>655</v>
      </c>
      <c r="C322">
        <v>457</v>
      </c>
      <c r="D322">
        <v>367</v>
      </c>
      <c r="E322" s="2" t="s">
        <v>50</v>
      </c>
      <c r="F322" t="s">
        <v>1117</v>
      </c>
      <c r="G322" s="2" t="s">
        <v>228</v>
      </c>
      <c r="H322" s="2" t="s">
        <v>1119</v>
      </c>
      <c r="I322" s="2" t="s">
        <v>1120</v>
      </c>
      <c r="J322" s="2" t="s">
        <v>1116</v>
      </c>
      <c r="K322" s="2"/>
      <c r="L322" s="2"/>
      <c r="M322" t="s">
        <v>1379</v>
      </c>
      <c r="N322" s="2" t="s">
        <v>1212</v>
      </c>
      <c r="O322">
        <v>825</v>
      </c>
    </row>
    <row r="323" spans="1:15" x14ac:dyDescent="0.35">
      <c r="A323" s="2" t="s">
        <v>208</v>
      </c>
      <c r="B323" s="2" t="s">
        <v>655</v>
      </c>
      <c r="C323">
        <v>457</v>
      </c>
      <c r="D323">
        <v>369</v>
      </c>
      <c r="E323" s="2" t="s">
        <v>82</v>
      </c>
      <c r="F323" t="s">
        <v>1117</v>
      </c>
      <c r="G323" s="2" t="s">
        <v>228</v>
      </c>
      <c r="H323" s="2" t="s">
        <v>1119</v>
      </c>
      <c r="I323" s="2" t="s">
        <v>1120</v>
      </c>
      <c r="J323" s="2" t="s">
        <v>1116</v>
      </c>
      <c r="K323" s="2"/>
      <c r="L323" s="2"/>
      <c r="M323" t="s">
        <v>1379</v>
      </c>
      <c r="N323" s="2" t="s">
        <v>1215</v>
      </c>
      <c r="O323">
        <v>824</v>
      </c>
    </row>
    <row r="324" spans="1:15" x14ac:dyDescent="0.35">
      <c r="A324" s="2" t="s">
        <v>208</v>
      </c>
      <c r="B324" s="2" t="s">
        <v>655</v>
      </c>
      <c r="C324">
        <v>457</v>
      </c>
      <c r="D324">
        <v>369</v>
      </c>
      <c r="E324" s="2" t="s">
        <v>80</v>
      </c>
      <c r="F324" t="s">
        <v>1117</v>
      </c>
      <c r="G324" s="2" t="s">
        <v>35</v>
      </c>
      <c r="H324" s="2" t="s">
        <v>1119</v>
      </c>
      <c r="I324" s="2" t="s">
        <v>1120</v>
      </c>
      <c r="J324" s="2" t="s">
        <v>1116</v>
      </c>
      <c r="K324" s="2"/>
      <c r="L324" s="2"/>
      <c r="M324" t="s">
        <v>1379</v>
      </c>
      <c r="N324" s="2" t="s">
        <v>1116</v>
      </c>
      <c r="O324">
        <v>822</v>
      </c>
    </row>
    <row r="325" spans="1:15" x14ac:dyDescent="0.35">
      <c r="A325" s="2" t="s">
        <v>208</v>
      </c>
      <c r="B325" s="2" t="s">
        <v>655</v>
      </c>
      <c r="C325">
        <v>457</v>
      </c>
      <c r="D325">
        <v>370</v>
      </c>
      <c r="E325" s="2" t="s">
        <v>81</v>
      </c>
      <c r="F325" t="s">
        <v>1117</v>
      </c>
      <c r="G325" s="2" t="s">
        <v>35</v>
      </c>
      <c r="H325" s="2" t="s">
        <v>1119</v>
      </c>
      <c r="I325" s="2" t="s">
        <v>1120</v>
      </c>
      <c r="J325" s="2" t="s">
        <v>1116</v>
      </c>
      <c r="K325" s="2"/>
      <c r="L325" s="2"/>
      <c r="M325" t="s">
        <v>1379</v>
      </c>
      <c r="N325" s="2" t="s">
        <v>1116</v>
      </c>
      <c r="O325">
        <v>823</v>
      </c>
    </row>
    <row r="326" spans="1:15" x14ac:dyDescent="0.35">
      <c r="A326" s="2" t="s">
        <v>208</v>
      </c>
      <c r="B326" s="2" t="s">
        <v>655</v>
      </c>
      <c r="C326">
        <v>457</v>
      </c>
      <c r="D326">
        <v>372</v>
      </c>
      <c r="E326" s="2" t="s">
        <v>36</v>
      </c>
      <c r="F326" t="s">
        <v>1117</v>
      </c>
      <c r="G326" s="2" t="s">
        <v>35</v>
      </c>
      <c r="H326" s="2" t="s">
        <v>1119</v>
      </c>
      <c r="I326" s="2" t="s">
        <v>1120</v>
      </c>
      <c r="J326" s="2" t="s">
        <v>1116</v>
      </c>
      <c r="K326" s="2"/>
      <c r="L326" s="2"/>
      <c r="M326" t="s">
        <v>1379</v>
      </c>
      <c r="N326" s="2" t="s">
        <v>1116</v>
      </c>
      <c r="O326">
        <v>1539</v>
      </c>
    </row>
    <row r="327" spans="1:15" x14ac:dyDescent="0.35">
      <c r="A327" s="2" t="s">
        <v>208</v>
      </c>
      <c r="B327" s="2" t="s">
        <v>655</v>
      </c>
      <c r="C327">
        <v>457</v>
      </c>
      <c r="D327">
        <v>372</v>
      </c>
      <c r="E327" s="2" t="s">
        <v>34</v>
      </c>
      <c r="F327" t="s">
        <v>1117</v>
      </c>
      <c r="G327" s="2" t="s">
        <v>35</v>
      </c>
      <c r="H327" s="2" t="s">
        <v>1119</v>
      </c>
      <c r="I327" s="2" t="s">
        <v>1120</v>
      </c>
      <c r="J327" s="2" t="s">
        <v>1116</v>
      </c>
      <c r="K327" s="2"/>
      <c r="L327" s="2"/>
      <c r="M327" t="s">
        <v>1379</v>
      </c>
      <c r="N327" s="2" t="s">
        <v>1116</v>
      </c>
      <c r="O327">
        <v>819</v>
      </c>
    </row>
    <row r="328" spans="1:15" x14ac:dyDescent="0.35">
      <c r="A328" s="2" t="s">
        <v>208</v>
      </c>
      <c r="B328" s="2" t="s">
        <v>655</v>
      </c>
      <c r="C328">
        <v>457</v>
      </c>
      <c r="D328">
        <v>372</v>
      </c>
      <c r="E328" s="2" t="s">
        <v>154</v>
      </c>
      <c r="F328" t="s">
        <v>1117</v>
      </c>
      <c r="G328" s="2" t="s">
        <v>35</v>
      </c>
      <c r="H328" s="2" t="s">
        <v>1119</v>
      </c>
      <c r="I328" s="2" t="s">
        <v>1120</v>
      </c>
      <c r="J328" s="2" t="s">
        <v>1116</v>
      </c>
      <c r="K328" s="2"/>
      <c r="L328" s="2"/>
      <c r="M328" t="s">
        <v>1379</v>
      </c>
      <c r="N328" s="2" t="s">
        <v>1116</v>
      </c>
      <c r="O328">
        <v>817</v>
      </c>
    </row>
    <row r="329" spans="1:15" x14ac:dyDescent="0.35">
      <c r="A329" s="2" t="s">
        <v>208</v>
      </c>
      <c r="B329" s="2" t="s">
        <v>655</v>
      </c>
      <c r="C329">
        <v>457</v>
      </c>
      <c r="D329">
        <v>372</v>
      </c>
      <c r="E329" s="2" t="s">
        <v>39</v>
      </c>
      <c r="F329" t="s">
        <v>1121</v>
      </c>
      <c r="G329" s="2" t="s">
        <v>35</v>
      </c>
      <c r="H329" s="2" t="s">
        <v>1119</v>
      </c>
      <c r="I329" s="2" t="s">
        <v>1120</v>
      </c>
      <c r="J329" s="2" t="s">
        <v>1116</v>
      </c>
      <c r="K329" s="2"/>
      <c r="L329" s="2"/>
      <c r="M329" t="s">
        <v>1379</v>
      </c>
      <c r="N329" s="2" t="s">
        <v>1116</v>
      </c>
      <c r="O329">
        <v>1540</v>
      </c>
    </row>
    <row r="330" spans="1:15" x14ac:dyDescent="0.35">
      <c r="A330" s="2" t="s">
        <v>208</v>
      </c>
      <c r="B330" s="2" t="s">
        <v>655</v>
      </c>
      <c r="C330">
        <v>457</v>
      </c>
      <c r="D330">
        <v>372</v>
      </c>
      <c r="E330" s="2" t="s">
        <v>78</v>
      </c>
      <c r="F330" t="s">
        <v>1117</v>
      </c>
      <c r="G330" s="2" t="s">
        <v>35</v>
      </c>
      <c r="H330" s="2" t="s">
        <v>1119</v>
      </c>
      <c r="I330" s="2" t="s">
        <v>1120</v>
      </c>
      <c r="J330" s="2" t="s">
        <v>1116</v>
      </c>
      <c r="K330" s="2"/>
      <c r="L330" s="2"/>
      <c r="M330" t="s">
        <v>1379</v>
      </c>
      <c r="N330" s="2" t="s">
        <v>1116</v>
      </c>
      <c r="O330">
        <v>821</v>
      </c>
    </row>
    <row r="331" spans="1:15" x14ac:dyDescent="0.35">
      <c r="A331" s="2" t="s">
        <v>208</v>
      </c>
      <c r="B331" s="2" t="s">
        <v>655</v>
      </c>
      <c r="C331">
        <v>457</v>
      </c>
      <c r="D331">
        <v>373</v>
      </c>
      <c r="E331" s="2" t="s">
        <v>185</v>
      </c>
      <c r="F331" t="s">
        <v>1117</v>
      </c>
      <c r="G331" s="2" t="s">
        <v>35</v>
      </c>
      <c r="H331" s="2" t="s">
        <v>1119</v>
      </c>
      <c r="I331" s="2" t="s">
        <v>1120</v>
      </c>
      <c r="J331" s="2" t="s">
        <v>1116</v>
      </c>
      <c r="K331" s="2"/>
      <c r="L331" s="2"/>
      <c r="M331" t="s">
        <v>1379</v>
      </c>
      <c r="N331" s="2" t="s">
        <v>1116</v>
      </c>
      <c r="O331">
        <v>820</v>
      </c>
    </row>
    <row r="332" spans="1:15" x14ac:dyDescent="0.35">
      <c r="A332" s="2" t="s">
        <v>475</v>
      </c>
      <c r="B332" s="2" t="s">
        <v>476</v>
      </c>
      <c r="C332">
        <v>6</v>
      </c>
      <c r="D332">
        <v>21</v>
      </c>
      <c r="E332" s="2" t="s">
        <v>1239</v>
      </c>
      <c r="F332" t="s">
        <v>1117</v>
      </c>
      <c r="G332" s="2" t="s">
        <v>16</v>
      </c>
      <c r="H332" s="2" t="s">
        <v>1122</v>
      </c>
      <c r="I332" s="2" t="s">
        <v>1123</v>
      </c>
      <c r="J332" s="2" t="s">
        <v>1614</v>
      </c>
      <c r="K332" s="2"/>
      <c r="L332" s="2"/>
      <c r="M332" t="s">
        <v>1237</v>
      </c>
      <c r="N332" s="2" t="s">
        <v>1116</v>
      </c>
      <c r="O332">
        <v>881</v>
      </c>
    </row>
    <row r="333" spans="1:15" x14ac:dyDescent="0.35">
      <c r="A333" s="2" t="s">
        <v>475</v>
      </c>
      <c r="B333" s="2" t="s">
        <v>476</v>
      </c>
      <c r="C333">
        <v>6</v>
      </c>
      <c r="D333">
        <v>23</v>
      </c>
      <c r="E333" s="2" t="s">
        <v>1239</v>
      </c>
      <c r="F333" t="s">
        <v>1117</v>
      </c>
      <c r="G333" s="2" t="s">
        <v>16</v>
      </c>
      <c r="H333" s="2" t="s">
        <v>1122</v>
      </c>
      <c r="I333" s="2" t="s">
        <v>1123</v>
      </c>
      <c r="J333" s="2" t="s">
        <v>1240</v>
      </c>
      <c r="K333" s="2"/>
      <c r="L333" s="2"/>
      <c r="M333" t="s">
        <v>1237</v>
      </c>
      <c r="N333" s="2" t="s">
        <v>1116</v>
      </c>
      <c r="O333">
        <v>882</v>
      </c>
    </row>
    <row r="334" spans="1:15" x14ac:dyDescent="0.35">
      <c r="A334" s="2" t="s">
        <v>475</v>
      </c>
      <c r="B334" s="2" t="s">
        <v>476</v>
      </c>
      <c r="C334">
        <v>6</v>
      </c>
      <c r="D334">
        <v>24</v>
      </c>
      <c r="E334" s="2" t="s">
        <v>1239</v>
      </c>
      <c r="F334" t="s">
        <v>1117</v>
      </c>
      <c r="G334" s="2" t="s">
        <v>16</v>
      </c>
      <c r="H334" s="2" t="s">
        <v>1122</v>
      </c>
      <c r="I334" s="2" t="s">
        <v>1123</v>
      </c>
      <c r="J334" s="2" t="s">
        <v>1615</v>
      </c>
      <c r="K334" s="2"/>
      <c r="L334" s="2"/>
      <c r="M334" t="s">
        <v>1237</v>
      </c>
      <c r="N334" s="2" t="s">
        <v>1116</v>
      </c>
      <c r="O334">
        <v>883</v>
      </c>
    </row>
    <row r="335" spans="1:15" x14ac:dyDescent="0.35">
      <c r="A335" s="2" t="s">
        <v>475</v>
      </c>
      <c r="B335" s="2" t="s">
        <v>476</v>
      </c>
      <c r="C335">
        <v>6</v>
      </c>
      <c r="D335">
        <v>27</v>
      </c>
      <c r="E335" s="2" t="s">
        <v>1781</v>
      </c>
      <c r="F335" t="s">
        <v>1117</v>
      </c>
      <c r="G335" s="2" t="s">
        <v>16</v>
      </c>
      <c r="H335" s="2" t="s">
        <v>1122</v>
      </c>
      <c r="I335" s="2" t="s">
        <v>1123</v>
      </c>
      <c r="J335" s="2" t="s">
        <v>1782</v>
      </c>
      <c r="K335" s="2"/>
      <c r="L335" s="2"/>
      <c r="M335" t="s">
        <v>1237</v>
      </c>
      <c r="N335" s="2" t="s">
        <v>1116</v>
      </c>
      <c r="O335">
        <v>884</v>
      </c>
    </row>
    <row r="336" spans="1:15" x14ac:dyDescent="0.35">
      <c r="A336" s="2" t="s">
        <v>475</v>
      </c>
      <c r="B336" s="2" t="s">
        <v>476</v>
      </c>
      <c r="C336">
        <v>6</v>
      </c>
      <c r="D336">
        <v>55</v>
      </c>
      <c r="E336" s="2" t="s">
        <v>154</v>
      </c>
      <c r="F336" t="s">
        <v>1117</v>
      </c>
      <c r="G336" s="2" t="s">
        <v>16</v>
      </c>
      <c r="H336" s="2" t="s">
        <v>1119</v>
      </c>
      <c r="I336" s="2" t="s">
        <v>1157</v>
      </c>
      <c r="J336" s="2" t="s">
        <v>1116</v>
      </c>
      <c r="K336" s="2"/>
      <c r="L336" s="2"/>
      <c r="M336" t="s">
        <v>1237</v>
      </c>
      <c r="N336" s="2" t="s">
        <v>1116</v>
      </c>
      <c r="O336">
        <v>790</v>
      </c>
    </row>
    <row r="337" spans="1:15" x14ac:dyDescent="0.35">
      <c r="A337" s="2" t="s">
        <v>475</v>
      </c>
      <c r="B337" s="2" t="s">
        <v>476</v>
      </c>
      <c r="C337">
        <v>6</v>
      </c>
      <c r="D337">
        <v>288</v>
      </c>
      <c r="E337" s="2" t="s">
        <v>1727</v>
      </c>
      <c r="F337" t="s">
        <v>1117</v>
      </c>
      <c r="G337" s="2" t="s">
        <v>16</v>
      </c>
      <c r="H337" s="2" t="s">
        <v>1119</v>
      </c>
      <c r="I337" s="2" t="s">
        <v>1150</v>
      </c>
      <c r="J337" s="2" t="s">
        <v>1116</v>
      </c>
      <c r="K337" s="2"/>
      <c r="L337" s="2"/>
      <c r="M337" t="s">
        <v>1237</v>
      </c>
      <c r="N337" s="2" t="s">
        <v>1116</v>
      </c>
      <c r="O337">
        <v>3242</v>
      </c>
    </row>
    <row r="338" spans="1:15" x14ac:dyDescent="0.35">
      <c r="A338" s="2" t="s">
        <v>475</v>
      </c>
      <c r="B338" s="2" t="s">
        <v>476</v>
      </c>
      <c r="C338">
        <v>6</v>
      </c>
      <c r="D338">
        <v>290</v>
      </c>
      <c r="E338" s="2" t="s">
        <v>1728</v>
      </c>
      <c r="F338" t="s">
        <v>1121</v>
      </c>
      <c r="G338" s="2" t="s">
        <v>16</v>
      </c>
      <c r="H338" s="2" t="s">
        <v>1119</v>
      </c>
      <c r="I338" s="2" t="s">
        <v>1150</v>
      </c>
      <c r="J338" s="2" t="s">
        <v>1116</v>
      </c>
      <c r="K338" s="2"/>
      <c r="L338" s="2"/>
      <c r="M338" t="s">
        <v>1237</v>
      </c>
      <c r="N338" s="2" t="s">
        <v>1116</v>
      </c>
      <c r="O338">
        <v>3243</v>
      </c>
    </row>
    <row r="339" spans="1:15" x14ac:dyDescent="0.35">
      <c r="A339" s="2" t="s">
        <v>475</v>
      </c>
      <c r="B339" s="2" t="s">
        <v>476</v>
      </c>
      <c r="C339">
        <v>6</v>
      </c>
      <c r="D339">
        <v>388</v>
      </c>
      <c r="E339" s="2" t="s">
        <v>1727</v>
      </c>
      <c r="F339" t="s">
        <v>1117</v>
      </c>
      <c r="G339" s="2" t="s">
        <v>16</v>
      </c>
      <c r="H339" s="2" t="s">
        <v>1119</v>
      </c>
      <c r="I339" s="2" t="s">
        <v>1150</v>
      </c>
      <c r="J339" s="2" t="s">
        <v>1116</v>
      </c>
      <c r="K339" s="2"/>
      <c r="L339" s="2"/>
      <c r="M339" t="s">
        <v>1237</v>
      </c>
      <c r="N339" s="2" t="s">
        <v>1116</v>
      </c>
      <c r="O339">
        <v>3249</v>
      </c>
    </row>
    <row r="340" spans="1:15" x14ac:dyDescent="0.35">
      <c r="A340" s="2" t="s">
        <v>475</v>
      </c>
      <c r="B340" s="2" t="s">
        <v>476</v>
      </c>
      <c r="C340">
        <v>6</v>
      </c>
      <c r="D340">
        <v>400</v>
      </c>
      <c r="E340" s="2" t="s">
        <v>1728</v>
      </c>
      <c r="F340" t="s">
        <v>1121</v>
      </c>
      <c r="G340" s="2" t="s">
        <v>16</v>
      </c>
      <c r="H340" s="2" t="s">
        <v>1119</v>
      </c>
      <c r="I340" s="2" t="s">
        <v>1150</v>
      </c>
      <c r="J340" s="2" t="s">
        <v>1116</v>
      </c>
      <c r="K340" s="2"/>
      <c r="L340" s="2"/>
      <c r="M340" t="s">
        <v>1237</v>
      </c>
      <c r="N340" s="2" t="s">
        <v>1116</v>
      </c>
      <c r="O340">
        <v>3248</v>
      </c>
    </row>
    <row r="341" spans="1:15" x14ac:dyDescent="0.35">
      <c r="A341" s="2" t="s">
        <v>475</v>
      </c>
      <c r="B341" s="2" t="s">
        <v>476</v>
      </c>
      <c r="C341">
        <v>6</v>
      </c>
      <c r="D341">
        <v>481</v>
      </c>
      <c r="E341" s="2" t="s">
        <v>133</v>
      </c>
      <c r="F341" t="s">
        <v>1121</v>
      </c>
      <c r="G341" s="2" t="s">
        <v>16</v>
      </c>
      <c r="H341" s="2" t="s">
        <v>1119</v>
      </c>
      <c r="I341" s="2" t="s">
        <v>1243</v>
      </c>
      <c r="J341" s="2" t="s">
        <v>1238</v>
      </c>
      <c r="K341" s="2"/>
      <c r="L341" s="2"/>
      <c r="M341" t="s">
        <v>1237</v>
      </c>
      <c r="N341" s="2" t="s">
        <v>1116</v>
      </c>
      <c r="O341">
        <v>2338</v>
      </c>
    </row>
    <row r="342" spans="1:15" x14ac:dyDescent="0.35">
      <c r="A342" s="2" t="s">
        <v>475</v>
      </c>
      <c r="B342" s="2" t="s">
        <v>476</v>
      </c>
      <c r="C342">
        <v>6</v>
      </c>
      <c r="D342">
        <v>498</v>
      </c>
      <c r="E342" s="2" t="s">
        <v>375</v>
      </c>
      <c r="F342" t="s">
        <v>1121</v>
      </c>
      <c r="G342" s="2" t="s">
        <v>16</v>
      </c>
      <c r="H342" s="2" t="s">
        <v>1119</v>
      </c>
      <c r="I342" s="2" t="s">
        <v>1243</v>
      </c>
      <c r="J342" s="2" t="s">
        <v>1238</v>
      </c>
      <c r="K342" s="2"/>
      <c r="L342" s="2"/>
      <c r="M342" t="s">
        <v>1237</v>
      </c>
      <c r="N342" s="2" t="s">
        <v>1116</v>
      </c>
      <c r="O342">
        <v>2329</v>
      </c>
    </row>
    <row r="343" spans="1:15" x14ac:dyDescent="0.35">
      <c r="A343" s="2" t="s">
        <v>475</v>
      </c>
      <c r="B343" s="2" t="s">
        <v>476</v>
      </c>
      <c r="C343">
        <v>6</v>
      </c>
      <c r="D343">
        <v>499</v>
      </c>
      <c r="E343" s="2" t="s">
        <v>86</v>
      </c>
      <c r="F343" t="s">
        <v>1121</v>
      </c>
      <c r="G343" s="2" t="s">
        <v>16</v>
      </c>
      <c r="H343" s="2" t="s">
        <v>1119</v>
      </c>
      <c r="I343" s="2" t="s">
        <v>1243</v>
      </c>
      <c r="J343" s="2" t="s">
        <v>1238</v>
      </c>
      <c r="K343" s="2"/>
      <c r="L343" s="2"/>
      <c r="M343" t="s">
        <v>1237</v>
      </c>
      <c r="N343" s="2" t="s">
        <v>1116</v>
      </c>
      <c r="O343">
        <v>2344</v>
      </c>
    </row>
    <row r="344" spans="1:15" x14ac:dyDescent="0.35">
      <c r="A344" s="2" t="s">
        <v>475</v>
      </c>
      <c r="B344" s="2" t="s">
        <v>476</v>
      </c>
      <c r="C344">
        <v>6</v>
      </c>
      <c r="D344">
        <v>509</v>
      </c>
      <c r="E344" s="2" t="s">
        <v>132</v>
      </c>
      <c r="F344" t="s">
        <v>1121</v>
      </c>
      <c r="G344" s="2" t="s">
        <v>16</v>
      </c>
      <c r="H344" s="2" t="s">
        <v>1119</v>
      </c>
      <c r="I344" s="2" t="s">
        <v>1243</v>
      </c>
      <c r="J344" s="2" t="s">
        <v>1238</v>
      </c>
      <c r="K344" s="2"/>
      <c r="L344" s="2"/>
      <c r="M344" t="s">
        <v>1237</v>
      </c>
      <c r="N344" s="2" t="s">
        <v>1116</v>
      </c>
      <c r="O344">
        <v>2341</v>
      </c>
    </row>
    <row r="345" spans="1:15" x14ac:dyDescent="0.35">
      <c r="A345" s="2" t="s">
        <v>475</v>
      </c>
      <c r="B345" s="2" t="s">
        <v>476</v>
      </c>
      <c r="C345">
        <v>6</v>
      </c>
      <c r="D345">
        <v>527</v>
      </c>
      <c r="E345" s="2" t="s">
        <v>128</v>
      </c>
      <c r="F345" t="s">
        <v>1121</v>
      </c>
      <c r="G345" s="2" t="s">
        <v>16</v>
      </c>
      <c r="H345" s="2" t="s">
        <v>1119</v>
      </c>
      <c r="I345" s="2" t="s">
        <v>1243</v>
      </c>
      <c r="J345" s="2" t="s">
        <v>1238</v>
      </c>
      <c r="K345" s="2"/>
      <c r="L345" s="2"/>
      <c r="M345" t="s">
        <v>1237</v>
      </c>
      <c r="N345" s="2" t="s">
        <v>1116</v>
      </c>
      <c r="O345">
        <v>2356</v>
      </c>
    </row>
    <row r="346" spans="1:15" x14ac:dyDescent="0.35">
      <c r="A346" s="2" t="s">
        <v>475</v>
      </c>
      <c r="B346" s="2" t="s">
        <v>476</v>
      </c>
      <c r="C346">
        <v>6</v>
      </c>
      <c r="D346">
        <v>550</v>
      </c>
      <c r="E346" s="2" t="s">
        <v>134</v>
      </c>
      <c r="F346" t="s">
        <v>1121</v>
      </c>
      <c r="G346" s="2" t="s">
        <v>16</v>
      </c>
      <c r="H346" s="2" t="s">
        <v>1119</v>
      </c>
      <c r="I346" s="2" t="s">
        <v>1243</v>
      </c>
      <c r="J346" s="2" t="s">
        <v>1238</v>
      </c>
      <c r="K346" s="2"/>
      <c r="L346" s="2"/>
      <c r="M346" t="s">
        <v>1237</v>
      </c>
      <c r="N346" s="2" t="s">
        <v>1116</v>
      </c>
      <c r="O346">
        <v>2347</v>
      </c>
    </row>
    <row r="347" spans="1:15" x14ac:dyDescent="0.35">
      <c r="A347" s="2" t="s">
        <v>475</v>
      </c>
      <c r="B347" s="2" t="s">
        <v>476</v>
      </c>
      <c r="C347">
        <v>6</v>
      </c>
      <c r="D347">
        <v>550</v>
      </c>
      <c r="E347" s="2" t="s">
        <v>135</v>
      </c>
      <c r="F347" t="s">
        <v>1121</v>
      </c>
      <c r="G347" s="2" t="s">
        <v>16</v>
      </c>
      <c r="H347" s="2" t="s">
        <v>1119</v>
      </c>
      <c r="I347" s="2" t="s">
        <v>1243</v>
      </c>
      <c r="J347" s="2" t="s">
        <v>1238</v>
      </c>
      <c r="K347" s="2"/>
      <c r="L347" s="2"/>
      <c r="M347" t="s">
        <v>1237</v>
      </c>
      <c r="N347" s="2" t="s">
        <v>1116</v>
      </c>
      <c r="O347">
        <v>2350</v>
      </c>
    </row>
    <row r="348" spans="1:15" x14ac:dyDescent="0.35">
      <c r="A348" s="2" t="s">
        <v>475</v>
      </c>
      <c r="B348" s="2" t="s">
        <v>476</v>
      </c>
      <c r="C348">
        <v>6</v>
      </c>
      <c r="D348">
        <v>550</v>
      </c>
      <c r="E348" s="2" t="s">
        <v>126</v>
      </c>
      <c r="F348" t="s">
        <v>1121</v>
      </c>
      <c r="G348" s="2" t="s">
        <v>16</v>
      </c>
      <c r="H348" s="2" t="s">
        <v>1119</v>
      </c>
      <c r="I348" s="2" t="s">
        <v>1243</v>
      </c>
      <c r="J348" s="2" t="s">
        <v>1238</v>
      </c>
      <c r="K348" s="2"/>
      <c r="L348" s="2"/>
      <c r="M348" t="s">
        <v>1237</v>
      </c>
      <c r="N348" s="2" t="s">
        <v>1116</v>
      </c>
      <c r="O348">
        <v>2353</v>
      </c>
    </row>
    <row r="349" spans="1:15" x14ac:dyDescent="0.35">
      <c r="A349" s="2" t="s">
        <v>475</v>
      </c>
      <c r="B349" s="2" t="s">
        <v>476</v>
      </c>
      <c r="C349">
        <v>6</v>
      </c>
      <c r="D349">
        <v>558</v>
      </c>
      <c r="E349" s="2" t="s">
        <v>139</v>
      </c>
      <c r="F349" t="s">
        <v>1121</v>
      </c>
      <c r="G349" s="2" t="s">
        <v>16</v>
      </c>
      <c r="H349" s="2" t="s">
        <v>1119</v>
      </c>
      <c r="I349" s="2" t="s">
        <v>1243</v>
      </c>
      <c r="J349" s="2" t="s">
        <v>1238</v>
      </c>
      <c r="K349" s="2"/>
      <c r="L349" s="2"/>
      <c r="M349" t="s">
        <v>1237</v>
      </c>
      <c r="N349" s="2" t="s">
        <v>1116</v>
      </c>
      <c r="O349">
        <v>2375</v>
      </c>
    </row>
    <row r="350" spans="1:15" x14ac:dyDescent="0.35">
      <c r="A350" s="2" t="s">
        <v>475</v>
      </c>
      <c r="B350" s="2" t="s">
        <v>476</v>
      </c>
      <c r="C350">
        <v>6</v>
      </c>
      <c r="D350">
        <v>558</v>
      </c>
      <c r="E350" s="2" t="s">
        <v>140</v>
      </c>
      <c r="F350" t="s">
        <v>1121</v>
      </c>
      <c r="G350" s="2" t="s">
        <v>16</v>
      </c>
      <c r="H350" s="2" t="s">
        <v>1119</v>
      </c>
      <c r="I350" s="2" t="s">
        <v>1243</v>
      </c>
      <c r="J350" s="2" t="s">
        <v>1238</v>
      </c>
      <c r="K350" s="2"/>
      <c r="L350" s="2"/>
      <c r="M350" t="s">
        <v>1237</v>
      </c>
      <c r="N350" s="2" t="s">
        <v>1116</v>
      </c>
      <c r="O350">
        <v>2378</v>
      </c>
    </row>
    <row r="351" spans="1:15" x14ac:dyDescent="0.35">
      <c r="A351" s="2" t="s">
        <v>475</v>
      </c>
      <c r="B351" s="2" t="s">
        <v>476</v>
      </c>
      <c r="C351">
        <v>6</v>
      </c>
      <c r="D351">
        <v>567</v>
      </c>
      <c r="E351" s="2" t="s">
        <v>131</v>
      </c>
      <c r="F351" t="s">
        <v>1121</v>
      </c>
      <c r="G351" s="2" t="s">
        <v>16</v>
      </c>
      <c r="H351" s="2" t="s">
        <v>1119</v>
      </c>
      <c r="I351" s="2" t="s">
        <v>1191</v>
      </c>
      <c r="J351" s="2" t="s">
        <v>1244</v>
      </c>
      <c r="K351" s="2"/>
      <c r="L351" s="2"/>
      <c r="M351" t="s">
        <v>1237</v>
      </c>
      <c r="N351" s="2" t="s">
        <v>1116</v>
      </c>
      <c r="O351">
        <v>2402</v>
      </c>
    </row>
    <row r="352" spans="1:15" x14ac:dyDescent="0.35">
      <c r="A352" s="2" t="s">
        <v>475</v>
      </c>
      <c r="B352" s="2" t="s">
        <v>476</v>
      </c>
      <c r="C352">
        <v>6</v>
      </c>
      <c r="D352">
        <v>567</v>
      </c>
      <c r="E352" s="2" t="s">
        <v>249</v>
      </c>
      <c r="F352" t="s">
        <v>1121</v>
      </c>
      <c r="G352" s="2" t="s">
        <v>16</v>
      </c>
      <c r="H352" s="2" t="s">
        <v>1119</v>
      </c>
      <c r="I352" s="2" t="s">
        <v>1191</v>
      </c>
      <c r="J352" s="2" t="s">
        <v>1244</v>
      </c>
      <c r="K352" s="2"/>
      <c r="L352" s="2"/>
      <c r="M352" t="s">
        <v>1237</v>
      </c>
      <c r="N352" s="2" t="s">
        <v>1116</v>
      </c>
      <c r="O352">
        <v>2403</v>
      </c>
    </row>
    <row r="353" spans="1:15" x14ac:dyDescent="0.35">
      <c r="A353" s="2" t="s">
        <v>475</v>
      </c>
      <c r="B353" s="2" t="s">
        <v>476</v>
      </c>
      <c r="C353">
        <v>6</v>
      </c>
      <c r="D353">
        <v>570</v>
      </c>
      <c r="E353" s="2" t="s">
        <v>127</v>
      </c>
      <c r="F353" t="s">
        <v>1121</v>
      </c>
      <c r="G353" s="2" t="s">
        <v>16</v>
      </c>
      <c r="H353" s="2" t="s">
        <v>1119</v>
      </c>
      <c r="I353" s="2" t="s">
        <v>1243</v>
      </c>
      <c r="J353" s="2" t="s">
        <v>1238</v>
      </c>
      <c r="K353" s="2"/>
      <c r="L353" s="2"/>
      <c r="M353" t="s">
        <v>1237</v>
      </c>
      <c r="N353" s="2" t="s">
        <v>1116</v>
      </c>
      <c r="O353">
        <v>2365</v>
      </c>
    </row>
    <row r="354" spans="1:15" x14ac:dyDescent="0.35">
      <c r="A354" s="2" t="s">
        <v>475</v>
      </c>
      <c r="B354" s="2" t="s">
        <v>476</v>
      </c>
      <c r="C354">
        <v>6</v>
      </c>
      <c r="D354">
        <v>570</v>
      </c>
      <c r="E354" s="2" t="s">
        <v>127</v>
      </c>
      <c r="F354" t="s">
        <v>1121</v>
      </c>
      <c r="G354" s="2" t="s">
        <v>16</v>
      </c>
      <c r="H354" s="2" t="s">
        <v>1119</v>
      </c>
      <c r="I354" s="2" t="s">
        <v>1243</v>
      </c>
      <c r="J354" s="2" t="s">
        <v>1238</v>
      </c>
      <c r="K354" s="2"/>
      <c r="L354" s="2"/>
      <c r="M354" t="s">
        <v>1237</v>
      </c>
      <c r="N354" s="2" t="s">
        <v>1116</v>
      </c>
      <c r="O354">
        <v>2368</v>
      </c>
    </row>
    <row r="355" spans="1:15" x14ac:dyDescent="0.35">
      <c r="A355" s="2" t="s">
        <v>475</v>
      </c>
      <c r="B355" s="2" t="s">
        <v>476</v>
      </c>
      <c r="C355">
        <v>6</v>
      </c>
      <c r="D355">
        <v>600</v>
      </c>
      <c r="E355" s="2" t="s">
        <v>129</v>
      </c>
      <c r="F355" t="s">
        <v>1121</v>
      </c>
      <c r="G355" s="2" t="s">
        <v>16</v>
      </c>
      <c r="H355" s="2" t="s">
        <v>1119</v>
      </c>
      <c r="I355" s="2" t="s">
        <v>1243</v>
      </c>
      <c r="J355" s="2" t="s">
        <v>1238</v>
      </c>
      <c r="K355" s="2"/>
      <c r="L355" s="2"/>
      <c r="M355" t="s">
        <v>1237</v>
      </c>
      <c r="N355" s="2" t="s">
        <v>1116</v>
      </c>
      <c r="O355">
        <v>2362</v>
      </c>
    </row>
    <row r="356" spans="1:15" x14ac:dyDescent="0.35">
      <c r="A356" s="2" t="s">
        <v>475</v>
      </c>
      <c r="B356" s="2" t="s">
        <v>476</v>
      </c>
      <c r="C356">
        <v>6</v>
      </c>
      <c r="D356">
        <v>606</v>
      </c>
      <c r="E356" s="2" t="s">
        <v>128</v>
      </c>
      <c r="F356" t="s">
        <v>1121</v>
      </c>
      <c r="G356" s="2" t="s">
        <v>16</v>
      </c>
      <c r="H356" s="2" t="s">
        <v>1119</v>
      </c>
      <c r="I356" s="2" t="s">
        <v>1243</v>
      </c>
      <c r="J356" s="2" t="s">
        <v>1238</v>
      </c>
      <c r="K356" s="2"/>
      <c r="L356" s="2"/>
      <c r="M356" t="s">
        <v>1237</v>
      </c>
      <c r="N356" s="2" t="s">
        <v>1116</v>
      </c>
      <c r="O356">
        <v>2359</v>
      </c>
    </row>
    <row r="357" spans="1:15" x14ac:dyDescent="0.35">
      <c r="A357" s="2" t="s">
        <v>475</v>
      </c>
      <c r="B357" s="2" t="s">
        <v>476</v>
      </c>
      <c r="C357">
        <v>6</v>
      </c>
      <c r="D357">
        <v>614</v>
      </c>
      <c r="E357" s="2" t="s">
        <v>140</v>
      </c>
      <c r="F357" t="s">
        <v>1121</v>
      </c>
      <c r="G357" s="2" t="s">
        <v>16</v>
      </c>
      <c r="H357" s="2" t="s">
        <v>1119</v>
      </c>
      <c r="I357" s="2" t="s">
        <v>1243</v>
      </c>
      <c r="J357" s="2" t="s">
        <v>1238</v>
      </c>
      <c r="K357" s="2"/>
      <c r="L357" s="2"/>
      <c r="M357" t="s">
        <v>1237</v>
      </c>
      <c r="N357" s="2" t="s">
        <v>1116</v>
      </c>
      <c r="O357">
        <v>2381</v>
      </c>
    </row>
    <row r="358" spans="1:15" x14ac:dyDescent="0.35">
      <c r="A358" s="2" t="s">
        <v>475</v>
      </c>
      <c r="B358" s="2" t="s">
        <v>476</v>
      </c>
      <c r="C358">
        <v>6</v>
      </c>
      <c r="D358">
        <v>639</v>
      </c>
      <c r="E358" s="2" t="s">
        <v>189</v>
      </c>
      <c r="F358" t="s">
        <v>1121</v>
      </c>
      <c r="G358" s="2" t="s">
        <v>16</v>
      </c>
      <c r="H358" s="2" t="s">
        <v>1119</v>
      </c>
      <c r="I358" s="2" t="s">
        <v>1243</v>
      </c>
      <c r="J358" s="2" t="s">
        <v>1238</v>
      </c>
      <c r="K358" s="2"/>
      <c r="L358" s="2"/>
      <c r="M358" t="s">
        <v>1237</v>
      </c>
      <c r="N358" s="2" t="s">
        <v>1116</v>
      </c>
      <c r="O358">
        <v>2324</v>
      </c>
    </row>
    <row r="359" spans="1:15" x14ac:dyDescent="0.35">
      <c r="A359" s="2" t="s">
        <v>475</v>
      </c>
      <c r="B359" s="2" t="s">
        <v>476</v>
      </c>
      <c r="C359">
        <v>6</v>
      </c>
      <c r="D359">
        <v>639</v>
      </c>
      <c r="E359" s="2" t="s">
        <v>187</v>
      </c>
      <c r="F359" t="s">
        <v>1121</v>
      </c>
      <c r="G359" s="2" t="s">
        <v>16</v>
      </c>
      <c r="H359" s="2" t="s">
        <v>1119</v>
      </c>
      <c r="I359" s="2" t="s">
        <v>1243</v>
      </c>
      <c r="J359" s="2" t="s">
        <v>1238</v>
      </c>
      <c r="K359" s="2"/>
      <c r="L359" s="2"/>
      <c r="M359" t="s">
        <v>1237</v>
      </c>
      <c r="N359" s="2" t="s">
        <v>1116</v>
      </c>
      <c r="O359">
        <v>2326</v>
      </c>
    </row>
    <row r="360" spans="1:15" x14ac:dyDescent="0.35">
      <c r="A360" s="2" t="s">
        <v>475</v>
      </c>
      <c r="B360" s="2" t="s">
        <v>476</v>
      </c>
      <c r="C360">
        <v>6</v>
      </c>
      <c r="D360">
        <v>639</v>
      </c>
      <c r="E360" s="2" t="s">
        <v>188</v>
      </c>
      <c r="F360" t="s">
        <v>1121</v>
      </c>
      <c r="G360" s="2" t="s">
        <v>16</v>
      </c>
      <c r="H360" s="2" t="s">
        <v>1119</v>
      </c>
      <c r="I360" s="2" t="s">
        <v>1243</v>
      </c>
      <c r="J360" s="2" t="s">
        <v>1238</v>
      </c>
      <c r="K360" s="2"/>
      <c r="L360" s="2"/>
      <c r="M360" t="s">
        <v>1237</v>
      </c>
      <c r="N360" s="2" t="s">
        <v>1116</v>
      </c>
      <c r="O360">
        <v>2336</v>
      </c>
    </row>
    <row r="361" spans="1:15" x14ac:dyDescent="0.35">
      <c r="A361" s="2" t="s">
        <v>475</v>
      </c>
      <c r="B361" s="2" t="s">
        <v>476</v>
      </c>
      <c r="C361">
        <v>6</v>
      </c>
      <c r="D361">
        <v>652</v>
      </c>
      <c r="E361" s="2" t="s">
        <v>141</v>
      </c>
      <c r="F361" t="s">
        <v>1121</v>
      </c>
      <c r="G361" s="2" t="s">
        <v>16</v>
      </c>
      <c r="H361" s="2" t="s">
        <v>1119</v>
      </c>
      <c r="I361" s="2" t="s">
        <v>1243</v>
      </c>
      <c r="J361" s="2" t="s">
        <v>1238</v>
      </c>
      <c r="K361" s="2"/>
      <c r="L361" s="2"/>
      <c r="M361" t="s">
        <v>1237</v>
      </c>
      <c r="N361" s="2" t="s">
        <v>1116</v>
      </c>
      <c r="O361">
        <v>2384</v>
      </c>
    </row>
    <row r="362" spans="1:15" x14ac:dyDescent="0.35">
      <c r="A362" s="2" t="s">
        <v>475</v>
      </c>
      <c r="B362" s="2" t="s">
        <v>476</v>
      </c>
      <c r="C362">
        <v>6</v>
      </c>
      <c r="D362">
        <v>656</v>
      </c>
      <c r="E362" s="2" t="s">
        <v>482</v>
      </c>
      <c r="F362" t="s">
        <v>1121</v>
      </c>
      <c r="G362" s="2" t="s">
        <v>16</v>
      </c>
      <c r="H362" s="2" t="s">
        <v>1119</v>
      </c>
      <c r="I362" s="2" t="s">
        <v>1243</v>
      </c>
      <c r="J362" s="2" t="s">
        <v>1238</v>
      </c>
      <c r="K362" s="2"/>
      <c r="L362" s="2"/>
      <c r="M362" t="s">
        <v>1237</v>
      </c>
      <c r="N362" s="2" t="s">
        <v>1116</v>
      </c>
      <c r="O362">
        <v>2331</v>
      </c>
    </row>
    <row r="363" spans="1:15" x14ac:dyDescent="0.35">
      <c r="A363" s="2" t="s">
        <v>475</v>
      </c>
      <c r="B363" s="2" t="s">
        <v>476</v>
      </c>
      <c r="C363">
        <v>6</v>
      </c>
      <c r="D363">
        <v>656</v>
      </c>
      <c r="E363" s="2" t="s">
        <v>479</v>
      </c>
      <c r="F363" t="s">
        <v>1121</v>
      </c>
      <c r="G363" s="2" t="s">
        <v>16</v>
      </c>
      <c r="H363" s="2" t="s">
        <v>1119</v>
      </c>
      <c r="I363" s="2" t="s">
        <v>1243</v>
      </c>
      <c r="J363" s="2" t="s">
        <v>1238</v>
      </c>
      <c r="K363" s="2"/>
      <c r="L363" s="2"/>
      <c r="M363" t="s">
        <v>1237</v>
      </c>
      <c r="N363" s="2" t="s">
        <v>1116</v>
      </c>
      <c r="O363">
        <v>2333</v>
      </c>
    </row>
    <row r="364" spans="1:15" x14ac:dyDescent="0.35">
      <c r="A364" s="2" t="s">
        <v>475</v>
      </c>
      <c r="B364" s="2" t="s">
        <v>476</v>
      </c>
      <c r="C364">
        <v>6</v>
      </c>
      <c r="D364">
        <v>656</v>
      </c>
      <c r="E364" s="2" t="s">
        <v>480</v>
      </c>
      <c r="F364" t="s">
        <v>1121</v>
      </c>
      <c r="G364" s="2" t="s">
        <v>16</v>
      </c>
      <c r="H364" s="2" t="s">
        <v>1119</v>
      </c>
      <c r="I364" s="2" t="s">
        <v>1243</v>
      </c>
      <c r="J364" s="2" t="s">
        <v>1238</v>
      </c>
      <c r="K364" s="2"/>
      <c r="L364" s="2"/>
      <c r="M364" t="s">
        <v>1237</v>
      </c>
      <c r="N364" s="2" t="s">
        <v>1116</v>
      </c>
      <c r="O364">
        <v>2387</v>
      </c>
    </row>
    <row r="365" spans="1:15" x14ac:dyDescent="0.35">
      <c r="A365" s="2" t="s">
        <v>475</v>
      </c>
      <c r="B365" s="2" t="s">
        <v>476</v>
      </c>
      <c r="C365">
        <v>6</v>
      </c>
      <c r="D365">
        <v>656</v>
      </c>
      <c r="E365" s="2" t="s">
        <v>424</v>
      </c>
      <c r="F365" t="s">
        <v>1121</v>
      </c>
      <c r="G365" s="2" t="s">
        <v>16</v>
      </c>
      <c r="H365" s="2" t="s">
        <v>1119</v>
      </c>
      <c r="I365" s="2" t="s">
        <v>1243</v>
      </c>
      <c r="J365" s="2" t="s">
        <v>1238</v>
      </c>
      <c r="K365" s="2"/>
      <c r="L365" s="2"/>
      <c r="M365" t="s">
        <v>1237</v>
      </c>
      <c r="N365" s="2" t="s">
        <v>1116</v>
      </c>
      <c r="O365">
        <v>2390</v>
      </c>
    </row>
    <row r="366" spans="1:15" x14ac:dyDescent="0.35">
      <c r="A366" s="2" t="s">
        <v>475</v>
      </c>
      <c r="B366" s="2" t="s">
        <v>476</v>
      </c>
      <c r="C366">
        <v>6</v>
      </c>
      <c r="D366">
        <v>658</v>
      </c>
      <c r="E366" s="2" t="s">
        <v>662</v>
      </c>
      <c r="F366" t="s">
        <v>1121</v>
      </c>
      <c r="G366" s="2" t="s">
        <v>16</v>
      </c>
      <c r="H366" s="2" t="s">
        <v>1119</v>
      </c>
      <c r="I366" s="2" t="s">
        <v>1243</v>
      </c>
      <c r="J366" s="2" t="s">
        <v>1238</v>
      </c>
      <c r="K366" s="2"/>
      <c r="L366" s="2"/>
      <c r="M366" t="s">
        <v>1237</v>
      </c>
      <c r="N366" s="2" t="s">
        <v>1116</v>
      </c>
      <c r="O366">
        <v>2393</v>
      </c>
    </row>
    <row r="367" spans="1:15" x14ac:dyDescent="0.35">
      <c r="A367" s="2" t="s">
        <v>475</v>
      </c>
      <c r="B367" s="2" t="s">
        <v>476</v>
      </c>
      <c r="C367">
        <v>6</v>
      </c>
      <c r="D367">
        <v>736</v>
      </c>
      <c r="E367" s="2" t="s">
        <v>375</v>
      </c>
      <c r="F367" t="s">
        <v>1121</v>
      </c>
      <c r="G367" s="2" t="s">
        <v>16</v>
      </c>
      <c r="H367" s="2" t="s">
        <v>1119</v>
      </c>
      <c r="I367" s="2" t="s">
        <v>1243</v>
      </c>
      <c r="J367" s="2" t="s">
        <v>1238</v>
      </c>
      <c r="K367" s="2"/>
      <c r="L367" s="2"/>
      <c r="M367" t="s">
        <v>1237</v>
      </c>
      <c r="N367" s="2" t="s">
        <v>1116</v>
      </c>
      <c r="O367">
        <v>2339</v>
      </c>
    </row>
    <row r="368" spans="1:15" x14ac:dyDescent="0.35">
      <c r="A368" s="2" t="s">
        <v>475</v>
      </c>
      <c r="B368" s="2" t="s">
        <v>476</v>
      </c>
      <c r="C368">
        <v>6</v>
      </c>
      <c r="D368">
        <v>777</v>
      </c>
      <c r="E368" s="2" t="s">
        <v>134</v>
      </c>
      <c r="F368" t="s">
        <v>1121</v>
      </c>
      <c r="G368" s="2" t="s">
        <v>16</v>
      </c>
      <c r="H368" s="2" t="s">
        <v>1119</v>
      </c>
      <c r="I368" s="2" t="s">
        <v>1243</v>
      </c>
      <c r="J368" s="2" t="s">
        <v>1238</v>
      </c>
      <c r="K368" s="2"/>
      <c r="L368" s="2"/>
      <c r="M368" t="s">
        <v>1237</v>
      </c>
      <c r="N368" s="2" t="s">
        <v>1116</v>
      </c>
      <c r="O368">
        <v>2351</v>
      </c>
    </row>
    <row r="369" spans="1:15" x14ac:dyDescent="0.35">
      <c r="A369" s="2" t="s">
        <v>475</v>
      </c>
      <c r="B369" s="2" t="s">
        <v>476</v>
      </c>
      <c r="C369">
        <v>6</v>
      </c>
      <c r="D369">
        <v>778</v>
      </c>
      <c r="E369" s="2" t="s">
        <v>133</v>
      </c>
      <c r="F369" t="s">
        <v>1121</v>
      </c>
      <c r="G369" s="2" t="s">
        <v>16</v>
      </c>
      <c r="H369" s="2" t="s">
        <v>1119</v>
      </c>
      <c r="I369" s="2" t="s">
        <v>1243</v>
      </c>
      <c r="J369" s="2" t="s">
        <v>1238</v>
      </c>
      <c r="K369" s="2"/>
      <c r="L369" s="2"/>
      <c r="M369" t="s">
        <v>1237</v>
      </c>
      <c r="N369" s="2" t="s">
        <v>1116</v>
      </c>
      <c r="O369">
        <v>2342</v>
      </c>
    </row>
    <row r="370" spans="1:15" x14ac:dyDescent="0.35">
      <c r="A370" s="2" t="s">
        <v>475</v>
      </c>
      <c r="B370" s="2" t="s">
        <v>476</v>
      </c>
      <c r="C370">
        <v>6</v>
      </c>
      <c r="D370">
        <v>778</v>
      </c>
      <c r="E370" s="2" t="s">
        <v>132</v>
      </c>
      <c r="F370" t="s">
        <v>1121</v>
      </c>
      <c r="G370" s="2" t="s">
        <v>16</v>
      </c>
      <c r="H370" s="2" t="s">
        <v>1119</v>
      </c>
      <c r="I370" s="2" t="s">
        <v>1243</v>
      </c>
      <c r="J370" s="2" t="s">
        <v>1238</v>
      </c>
      <c r="K370" s="2"/>
      <c r="L370" s="2"/>
      <c r="M370" t="s">
        <v>1237</v>
      </c>
      <c r="N370" s="2" t="s">
        <v>1116</v>
      </c>
      <c r="O370">
        <v>2345</v>
      </c>
    </row>
    <row r="371" spans="1:15" x14ac:dyDescent="0.35">
      <c r="A371" s="2" t="s">
        <v>475</v>
      </c>
      <c r="B371" s="2" t="s">
        <v>476</v>
      </c>
      <c r="C371">
        <v>6</v>
      </c>
      <c r="D371">
        <v>778</v>
      </c>
      <c r="E371" s="2" t="s">
        <v>86</v>
      </c>
      <c r="F371" t="s">
        <v>1121</v>
      </c>
      <c r="G371" s="2" t="s">
        <v>16</v>
      </c>
      <c r="H371" s="2" t="s">
        <v>1119</v>
      </c>
      <c r="I371" s="2" t="s">
        <v>1243</v>
      </c>
      <c r="J371" s="2" t="s">
        <v>1238</v>
      </c>
      <c r="K371" s="2"/>
      <c r="L371" s="2"/>
      <c r="M371" t="s">
        <v>1237</v>
      </c>
      <c r="N371" s="2" t="s">
        <v>1116</v>
      </c>
      <c r="O371">
        <v>2348</v>
      </c>
    </row>
    <row r="372" spans="1:15" x14ac:dyDescent="0.35">
      <c r="A372" s="2" t="s">
        <v>475</v>
      </c>
      <c r="B372" s="2" t="s">
        <v>476</v>
      </c>
      <c r="C372">
        <v>6</v>
      </c>
      <c r="D372">
        <v>778</v>
      </c>
      <c r="E372" s="2" t="s">
        <v>135</v>
      </c>
      <c r="F372" t="s">
        <v>1121</v>
      </c>
      <c r="G372" s="2" t="s">
        <v>16</v>
      </c>
      <c r="H372" s="2" t="s">
        <v>1119</v>
      </c>
      <c r="I372" s="2" t="s">
        <v>1243</v>
      </c>
      <c r="J372" s="2" t="s">
        <v>1238</v>
      </c>
      <c r="K372" s="2"/>
      <c r="L372" s="2"/>
      <c r="M372" t="s">
        <v>1237</v>
      </c>
      <c r="N372" s="2" t="s">
        <v>1116</v>
      </c>
      <c r="O372">
        <v>2354</v>
      </c>
    </row>
    <row r="373" spans="1:15" x14ac:dyDescent="0.35">
      <c r="A373" s="2" t="s">
        <v>475</v>
      </c>
      <c r="B373" s="2" t="s">
        <v>476</v>
      </c>
      <c r="C373">
        <v>6</v>
      </c>
      <c r="D373">
        <v>799</v>
      </c>
      <c r="E373" s="2" t="s">
        <v>127</v>
      </c>
      <c r="F373" t="s">
        <v>1121</v>
      </c>
      <c r="G373" s="2" t="s">
        <v>16</v>
      </c>
      <c r="H373" s="2" t="s">
        <v>1119</v>
      </c>
      <c r="I373" s="2" t="s">
        <v>1243</v>
      </c>
      <c r="J373" s="2" t="s">
        <v>1238</v>
      </c>
      <c r="K373" s="2"/>
      <c r="L373" s="2"/>
      <c r="M373" t="s">
        <v>1237</v>
      </c>
      <c r="N373" s="2" t="s">
        <v>1116</v>
      </c>
      <c r="O373">
        <v>2369</v>
      </c>
    </row>
    <row r="374" spans="1:15" x14ac:dyDescent="0.35">
      <c r="A374" s="2" t="s">
        <v>475</v>
      </c>
      <c r="B374" s="2" t="s">
        <v>476</v>
      </c>
      <c r="C374">
        <v>6</v>
      </c>
      <c r="D374">
        <v>823</v>
      </c>
      <c r="E374" s="2" t="s">
        <v>130</v>
      </c>
      <c r="F374" t="s">
        <v>1121</v>
      </c>
      <c r="G374" s="2" t="s">
        <v>16</v>
      </c>
      <c r="H374" s="2" t="s">
        <v>1119</v>
      </c>
      <c r="I374" s="2" t="s">
        <v>1243</v>
      </c>
      <c r="J374" s="2" t="s">
        <v>1238</v>
      </c>
      <c r="K374" s="2"/>
      <c r="L374" s="2"/>
      <c r="M374" t="s">
        <v>1237</v>
      </c>
      <c r="N374" s="2" t="s">
        <v>1116</v>
      </c>
      <c r="O374">
        <v>2371</v>
      </c>
    </row>
    <row r="375" spans="1:15" x14ac:dyDescent="0.35">
      <c r="A375" s="2" t="s">
        <v>475</v>
      </c>
      <c r="B375" s="2" t="s">
        <v>476</v>
      </c>
      <c r="C375">
        <v>6</v>
      </c>
      <c r="D375">
        <v>823</v>
      </c>
      <c r="E375" s="2" t="s">
        <v>131</v>
      </c>
      <c r="F375" t="s">
        <v>1121</v>
      </c>
      <c r="G375" s="2" t="s">
        <v>16</v>
      </c>
      <c r="H375" s="2" t="s">
        <v>1119</v>
      </c>
      <c r="I375" s="2" t="s">
        <v>1243</v>
      </c>
      <c r="J375" s="2" t="s">
        <v>1238</v>
      </c>
      <c r="K375" s="2"/>
      <c r="L375" s="2"/>
      <c r="M375" t="s">
        <v>1237</v>
      </c>
      <c r="N375" s="2" t="s">
        <v>1116</v>
      </c>
      <c r="O375">
        <v>2373</v>
      </c>
    </row>
    <row r="376" spans="1:15" x14ac:dyDescent="0.35">
      <c r="A376" s="2" t="s">
        <v>475</v>
      </c>
      <c r="B376" s="2" t="s">
        <v>476</v>
      </c>
      <c r="C376">
        <v>6</v>
      </c>
      <c r="D376">
        <v>823</v>
      </c>
      <c r="E376" s="2" t="s">
        <v>249</v>
      </c>
      <c r="F376" t="s">
        <v>1121</v>
      </c>
      <c r="G376" s="2" t="s">
        <v>16</v>
      </c>
      <c r="H376" s="2" t="s">
        <v>1119</v>
      </c>
      <c r="I376" s="2" t="s">
        <v>1243</v>
      </c>
      <c r="J376" s="2" t="s">
        <v>1238</v>
      </c>
      <c r="K376" s="2"/>
      <c r="L376" s="2"/>
      <c r="M376" t="s">
        <v>1237</v>
      </c>
      <c r="N376" s="2" t="s">
        <v>1116</v>
      </c>
      <c r="O376">
        <v>2376</v>
      </c>
    </row>
    <row r="377" spans="1:15" x14ac:dyDescent="0.35">
      <c r="A377" s="2" t="s">
        <v>475</v>
      </c>
      <c r="B377" s="2" t="s">
        <v>476</v>
      </c>
      <c r="C377">
        <v>6</v>
      </c>
      <c r="D377">
        <v>823</v>
      </c>
      <c r="E377" s="2" t="s">
        <v>139</v>
      </c>
      <c r="F377" t="s">
        <v>1121</v>
      </c>
      <c r="G377" s="2" t="s">
        <v>16</v>
      </c>
      <c r="H377" s="2" t="s">
        <v>1119</v>
      </c>
      <c r="I377" s="2" t="s">
        <v>1243</v>
      </c>
      <c r="J377" s="2" t="s">
        <v>1238</v>
      </c>
      <c r="K377" s="2"/>
      <c r="L377" s="2"/>
      <c r="M377" t="s">
        <v>1237</v>
      </c>
      <c r="N377" s="2" t="s">
        <v>1116</v>
      </c>
      <c r="O377">
        <v>2379</v>
      </c>
    </row>
    <row r="378" spans="1:15" x14ac:dyDescent="0.35">
      <c r="A378" s="2" t="s">
        <v>475</v>
      </c>
      <c r="B378" s="2" t="s">
        <v>476</v>
      </c>
      <c r="C378">
        <v>6</v>
      </c>
      <c r="D378">
        <v>823</v>
      </c>
      <c r="E378" s="2" t="s">
        <v>250</v>
      </c>
      <c r="F378" t="s">
        <v>1121</v>
      </c>
      <c r="G378" s="2" t="s">
        <v>16</v>
      </c>
      <c r="H378" s="2" t="s">
        <v>1119</v>
      </c>
      <c r="I378" s="2" t="s">
        <v>1243</v>
      </c>
      <c r="J378" s="2" t="s">
        <v>1238</v>
      </c>
      <c r="K378" s="2"/>
      <c r="L378" s="2"/>
      <c r="M378" t="s">
        <v>1237</v>
      </c>
      <c r="N378" s="2" t="s">
        <v>1116</v>
      </c>
      <c r="O378">
        <v>2382</v>
      </c>
    </row>
    <row r="379" spans="1:15" x14ac:dyDescent="0.35">
      <c r="A379" s="2" t="s">
        <v>475</v>
      </c>
      <c r="B379" s="2" t="s">
        <v>476</v>
      </c>
      <c r="C379">
        <v>6</v>
      </c>
      <c r="D379">
        <v>829</v>
      </c>
      <c r="E379" s="2" t="s">
        <v>128</v>
      </c>
      <c r="F379" t="s">
        <v>1121</v>
      </c>
      <c r="G379" s="2" t="s">
        <v>16</v>
      </c>
      <c r="H379" s="2" t="s">
        <v>1119</v>
      </c>
      <c r="I379" s="2" t="s">
        <v>1243</v>
      </c>
      <c r="J379" s="2" t="s">
        <v>1238</v>
      </c>
      <c r="K379" s="2"/>
      <c r="L379" s="2"/>
      <c r="M379" t="s">
        <v>1237</v>
      </c>
      <c r="N379" s="2" t="s">
        <v>1116</v>
      </c>
      <c r="O379">
        <v>2363</v>
      </c>
    </row>
    <row r="380" spans="1:15" x14ac:dyDescent="0.35">
      <c r="A380" s="2" t="s">
        <v>475</v>
      </c>
      <c r="B380" s="2" t="s">
        <v>476</v>
      </c>
      <c r="C380">
        <v>6</v>
      </c>
      <c r="D380">
        <v>830</v>
      </c>
      <c r="E380" s="2" t="s">
        <v>129</v>
      </c>
      <c r="F380" t="s">
        <v>1121</v>
      </c>
      <c r="G380" s="2" t="s">
        <v>16</v>
      </c>
      <c r="H380" s="2" t="s">
        <v>1119</v>
      </c>
      <c r="I380" s="2" t="s">
        <v>1243</v>
      </c>
      <c r="J380" s="2" t="s">
        <v>1238</v>
      </c>
      <c r="K380" s="2"/>
      <c r="L380" s="2"/>
      <c r="M380" t="s">
        <v>1237</v>
      </c>
      <c r="N380" s="2" t="s">
        <v>1116</v>
      </c>
      <c r="O380">
        <v>2366</v>
      </c>
    </row>
    <row r="381" spans="1:15" x14ac:dyDescent="0.35">
      <c r="A381" s="2" t="s">
        <v>475</v>
      </c>
      <c r="B381" s="2" t="s">
        <v>476</v>
      </c>
      <c r="C381">
        <v>6</v>
      </c>
      <c r="D381">
        <v>832</v>
      </c>
      <c r="E381" s="2" t="s">
        <v>126</v>
      </c>
      <c r="F381" t="s">
        <v>1121</v>
      </c>
      <c r="G381" s="2" t="s">
        <v>16</v>
      </c>
      <c r="H381" s="2" t="s">
        <v>1119</v>
      </c>
      <c r="I381" s="2" t="s">
        <v>1243</v>
      </c>
      <c r="J381" s="2" t="s">
        <v>1238</v>
      </c>
      <c r="K381" s="2"/>
      <c r="L381" s="2"/>
      <c r="M381" t="s">
        <v>1237</v>
      </c>
      <c r="N381" s="2" t="s">
        <v>1116</v>
      </c>
      <c r="O381">
        <v>2357</v>
      </c>
    </row>
    <row r="382" spans="1:15" x14ac:dyDescent="0.35">
      <c r="A382" s="2" t="s">
        <v>475</v>
      </c>
      <c r="B382" s="2" t="s">
        <v>476</v>
      </c>
      <c r="C382">
        <v>6</v>
      </c>
      <c r="D382">
        <v>832</v>
      </c>
      <c r="E382" s="2" t="s">
        <v>481</v>
      </c>
      <c r="F382" t="s">
        <v>1121</v>
      </c>
      <c r="G382" s="2" t="s">
        <v>16</v>
      </c>
      <c r="H382" s="2" t="s">
        <v>1119</v>
      </c>
      <c r="I382" s="2" t="s">
        <v>1243</v>
      </c>
      <c r="J382" s="2" t="s">
        <v>1238</v>
      </c>
      <c r="K382" s="2"/>
      <c r="L382" s="2"/>
      <c r="M382" t="s">
        <v>1237</v>
      </c>
      <c r="N382" s="2" t="s">
        <v>1116</v>
      </c>
      <c r="O382">
        <v>2360</v>
      </c>
    </row>
    <row r="383" spans="1:15" x14ac:dyDescent="0.35">
      <c r="A383" s="2" t="s">
        <v>475</v>
      </c>
      <c r="B383" s="2" t="s">
        <v>476</v>
      </c>
      <c r="C383">
        <v>6</v>
      </c>
      <c r="D383">
        <v>844</v>
      </c>
      <c r="E383" s="2" t="s">
        <v>375</v>
      </c>
      <c r="F383" t="s">
        <v>1121</v>
      </c>
      <c r="G383" s="2" t="s">
        <v>16</v>
      </c>
      <c r="H383" s="2" t="s">
        <v>1119</v>
      </c>
      <c r="I383" s="2" t="s">
        <v>1243</v>
      </c>
      <c r="J383" s="2" t="s">
        <v>1238</v>
      </c>
      <c r="K383" s="2"/>
      <c r="L383" s="2"/>
      <c r="M383" t="s">
        <v>1237</v>
      </c>
      <c r="N383" s="2" t="s">
        <v>1116</v>
      </c>
      <c r="O383">
        <v>2340</v>
      </c>
    </row>
    <row r="384" spans="1:15" x14ac:dyDescent="0.35">
      <c r="A384" s="2" t="s">
        <v>475</v>
      </c>
      <c r="B384" s="2" t="s">
        <v>476</v>
      </c>
      <c r="C384">
        <v>6</v>
      </c>
      <c r="D384">
        <v>864</v>
      </c>
      <c r="E384" s="2" t="s">
        <v>140</v>
      </c>
      <c r="F384" t="s">
        <v>1121</v>
      </c>
      <c r="G384" s="2" t="s">
        <v>16</v>
      </c>
      <c r="H384" s="2" t="s">
        <v>1119</v>
      </c>
      <c r="I384" s="2" t="s">
        <v>1243</v>
      </c>
      <c r="J384" s="2" t="s">
        <v>1238</v>
      </c>
      <c r="K384" s="2"/>
      <c r="L384" s="2"/>
      <c r="M384" t="s">
        <v>1237</v>
      </c>
      <c r="N384" s="2" t="s">
        <v>1116</v>
      </c>
      <c r="O384">
        <v>2385</v>
      </c>
    </row>
    <row r="385" spans="1:15" x14ac:dyDescent="0.35">
      <c r="A385" s="2" t="s">
        <v>475</v>
      </c>
      <c r="B385" s="2" t="s">
        <v>476</v>
      </c>
      <c r="C385">
        <v>6</v>
      </c>
      <c r="D385">
        <v>883</v>
      </c>
      <c r="E385" s="2" t="s">
        <v>133</v>
      </c>
      <c r="F385" t="s">
        <v>1121</v>
      </c>
      <c r="G385" s="2" t="s">
        <v>16</v>
      </c>
      <c r="H385" s="2" t="s">
        <v>1119</v>
      </c>
      <c r="I385" s="2" t="s">
        <v>1243</v>
      </c>
      <c r="J385" s="2" t="s">
        <v>1238</v>
      </c>
      <c r="K385" s="2"/>
      <c r="L385" s="2"/>
      <c r="M385" t="s">
        <v>1237</v>
      </c>
      <c r="N385" s="2" t="s">
        <v>1116</v>
      </c>
      <c r="O385">
        <v>2343</v>
      </c>
    </row>
    <row r="386" spans="1:15" x14ac:dyDescent="0.35">
      <c r="A386" s="2" t="s">
        <v>475</v>
      </c>
      <c r="B386" s="2" t="s">
        <v>476</v>
      </c>
      <c r="C386">
        <v>6</v>
      </c>
      <c r="D386">
        <v>888</v>
      </c>
      <c r="E386" s="2" t="s">
        <v>86</v>
      </c>
      <c r="F386" t="s">
        <v>1121</v>
      </c>
      <c r="G386" s="2" t="s">
        <v>16</v>
      </c>
      <c r="H386" s="2" t="s">
        <v>1119</v>
      </c>
      <c r="I386" s="2" t="s">
        <v>1243</v>
      </c>
      <c r="J386" s="2" t="s">
        <v>1238</v>
      </c>
      <c r="K386" s="2"/>
      <c r="L386" s="2"/>
      <c r="M386" t="s">
        <v>1237</v>
      </c>
      <c r="N386" s="2" t="s">
        <v>1116</v>
      </c>
      <c r="O386">
        <v>2349</v>
      </c>
    </row>
    <row r="387" spans="1:15" x14ac:dyDescent="0.35">
      <c r="A387" s="2" t="s">
        <v>475</v>
      </c>
      <c r="B387" s="2" t="s">
        <v>476</v>
      </c>
      <c r="C387">
        <v>6</v>
      </c>
      <c r="D387">
        <v>888</v>
      </c>
      <c r="E387" s="2" t="s">
        <v>134</v>
      </c>
      <c r="F387" t="s">
        <v>1121</v>
      </c>
      <c r="G387" s="2" t="s">
        <v>16</v>
      </c>
      <c r="H387" s="2" t="s">
        <v>1119</v>
      </c>
      <c r="I387" s="2" t="s">
        <v>1243</v>
      </c>
      <c r="J387" s="2" t="s">
        <v>1238</v>
      </c>
      <c r="K387" s="2"/>
      <c r="L387" s="2"/>
      <c r="M387" t="s">
        <v>1237</v>
      </c>
      <c r="N387" s="2" t="s">
        <v>1116</v>
      </c>
      <c r="O387">
        <v>2352</v>
      </c>
    </row>
    <row r="388" spans="1:15" x14ac:dyDescent="0.35">
      <c r="A388" s="2" t="s">
        <v>475</v>
      </c>
      <c r="B388" s="2" t="s">
        <v>476</v>
      </c>
      <c r="C388">
        <v>6</v>
      </c>
      <c r="D388">
        <v>888</v>
      </c>
      <c r="E388" s="2" t="s">
        <v>135</v>
      </c>
      <c r="F388" t="s">
        <v>1121</v>
      </c>
      <c r="G388" s="2" t="s">
        <v>16</v>
      </c>
      <c r="H388" s="2" t="s">
        <v>1119</v>
      </c>
      <c r="I388" s="2" t="s">
        <v>1243</v>
      </c>
      <c r="J388" s="2" t="s">
        <v>1238</v>
      </c>
      <c r="K388" s="2"/>
      <c r="L388" s="2"/>
      <c r="M388" t="s">
        <v>1237</v>
      </c>
      <c r="N388" s="2" t="s">
        <v>1116</v>
      </c>
      <c r="O388">
        <v>2355</v>
      </c>
    </row>
    <row r="389" spans="1:15" x14ac:dyDescent="0.35">
      <c r="A389" s="2" t="s">
        <v>475</v>
      </c>
      <c r="B389" s="2" t="s">
        <v>476</v>
      </c>
      <c r="C389">
        <v>6</v>
      </c>
      <c r="D389">
        <v>889</v>
      </c>
      <c r="E389" s="2" t="s">
        <v>132</v>
      </c>
      <c r="F389" t="s">
        <v>1121</v>
      </c>
      <c r="G389" s="2" t="s">
        <v>16</v>
      </c>
      <c r="H389" s="2" t="s">
        <v>1119</v>
      </c>
      <c r="I389" s="2" t="s">
        <v>1243</v>
      </c>
      <c r="J389" s="2" t="s">
        <v>1238</v>
      </c>
      <c r="K389" s="2"/>
      <c r="L389" s="2"/>
      <c r="M389" t="s">
        <v>1237</v>
      </c>
      <c r="N389" s="2" t="s">
        <v>1116</v>
      </c>
      <c r="O389">
        <v>2346</v>
      </c>
    </row>
    <row r="390" spans="1:15" x14ac:dyDescent="0.35">
      <c r="A390" s="2" t="s">
        <v>475</v>
      </c>
      <c r="B390" s="2" t="s">
        <v>476</v>
      </c>
      <c r="C390">
        <v>6</v>
      </c>
      <c r="D390">
        <v>906</v>
      </c>
      <c r="E390" s="2" t="s">
        <v>482</v>
      </c>
      <c r="F390" t="s">
        <v>1121</v>
      </c>
      <c r="G390" s="2" t="s">
        <v>16</v>
      </c>
      <c r="H390" s="2" t="s">
        <v>1119</v>
      </c>
      <c r="I390" s="2" t="s">
        <v>1243</v>
      </c>
      <c r="J390" s="2" t="s">
        <v>1238</v>
      </c>
      <c r="K390" s="2"/>
      <c r="L390" s="2"/>
      <c r="M390" t="s">
        <v>1237</v>
      </c>
      <c r="N390" s="2" t="s">
        <v>1116</v>
      </c>
      <c r="O390">
        <v>2334</v>
      </c>
    </row>
    <row r="391" spans="1:15" x14ac:dyDescent="0.35">
      <c r="A391" s="2" t="s">
        <v>475</v>
      </c>
      <c r="B391" s="2" t="s">
        <v>476</v>
      </c>
      <c r="C391">
        <v>6</v>
      </c>
      <c r="D391">
        <v>909</v>
      </c>
      <c r="E391" s="2" t="s">
        <v>127</v>
      </c>
      <c r="F391" t="s">
        <v>1121</v>
      </c>
      <c r="G391" s="2" t="s">
        <v>16</v>
      </c>
      <c r="H391" s="2" t="s">
        <v>1119</v>
      </c>
      <c r="I391" s="2" t="s">
        <v>1243</v>
      </c>
      <c r="J391" s="2" t="s">
        <v>1238</v>
      </c>
      <c r="K391" s="2"/>
      <c r="L391" s="2"/>
      <c r="M391" t="s">
        <v>1237</v>
      </c>
      <c r="N391" s="2" t="s">
        <v>1116</v>
      </c>
      <c r="O391">
        <v>2370</v>
      </c>
    </row>
    <row r="392" spans="1:15" x14ac:dyDescent="0.35">
      <c r="A392" s="2" t="s">
        <v>475</v>
      </c>
      <c r="B392" s="2" t="s">
        <v>476</v>
      </c>
      <c r="C392">
        <v>6</v>
      </c>
      <c r="D392">
        <v>934</v>
      </c>
      <c r="E392" s="2" t="s">
        <v>131</v>
      </c>
      <c r="F392" t="s">
        <v>1117</v>
      </c>
      <c r="G392" s="2" t="s">
        <v>16</v>
      </c>
      <c r="H392" s="2" t="s">
        <v>1119</v>
      </c>
      <c r="I392" s="2" t="s">
        <v>1243</v>
      </c>
      <c r="J392" s="2" t="s">
        <v>1238</v>
      </c>
      <c r="K392" s="2"/>
      <c r="L392" s="2"/>
      <c r="M392" t="s">
        <v>1237</v>
      </c>
      <c r="N392" s="2" t="s">
        <v>1116</v>
      </c>
      <c r="O392">
        <v>2372</v>
      </c>
    </row>
    <row r="393" spans="1:15" x14ac:dyDescent="0.35">
      <c r="A393" s="2" t="s">
        <v>475</v>
      </c>
      <c r="B393" s="2" t="s">
        <v>476</v>
      </c>
      <c r="C393">
        <v>6</v>
      </c>
      <c r="D393">
        <v>934</v>
      </c>
      <c r="E393" s="2" t="s">
        <v>131</v>
      </c>
      <c r="F393" t="s">
        <v>1121</v>
      </c>
      <c r="G393" s="2" t="s">
        <v>16</v>
      </c>
      <c r="H393" s="2" t="s">
        <v>1119</v>
      </c>
      <c r="I393" s="2" t="s">
        <v>1243</v>
      </c>
      <c r="J393" s="2" t="s">
        <v>1238</v>
      </c>
      <c r="K393" s="2"/>
      <c r="L393" s="2"/>
      <c r="M393" t="s">
        <v>1237</v>
      </c>
      <c r="N393" s="2" t="s">
        <v>1116</v>
      </c>
      <c r="O393">
        <v>2374</v>
      </c>
    </row>
    <row r="394" spans="1:15" x14ac:dyDescent="0.35">
      <c r="A394" s="2" t="s">
        <v>475</v>
      </c>
      <c r="B394" s="2" t="s">
        <v>476</v>
      </c>
      <c r="C394">
        <v>6</v>
      </c>
      <c r="D394">
        <v>934</v>
      </c>
      <c r="E394" s="2" t="s">
        <v>249</v>
      </c>
      <c r="F394" t="s">
        <v>1121</v>
      </c>
      <c r="G394" s="2" t="s">
        <v>16</v>
      </c>
      <c r="H394" s="2" t="s">
        <v>1119</v>
      </c>
      <c r="I394" s="2" t="s">
        <v>1243</v>
      </c>
      <c r="J394" s="2" t="s">
        <v>1238</v>
      </c>
      <c r="K394" s="2"/>
      <c r="L394" s="2"/>
      <c r="M394" t="s">
        <v>1237</v>
      </c>
      <c r="N394" s="2" t="s">
        <v>1116</v>
      </c>
      <c r="O394">
        <v>2377</v>
      </c>
    </row>
    <row r="395" spans="1:15" x14ac:dyDescent="0.35">
      <c r="A395" s="2" t="s">
        <v>475</v>
      </c>
      <c r="B395" s="2" t="s">
        <v>476</v>
      </c>
      <c r="C395">
        <v>6</v>
      </c>
      <c r="D395">
        <v>934</v>
      </c>
      <c r="E395" s="2" t="s">
        <v>139</v>
      </c>
      <c r="F395" t="s">
        <v>1121</v>
      </c>
      <c r="G395" s="2" t="s">
        <v>16</v>
      </c>
      <c r="H395" s="2" t="s">
        <v>1119</v>
      </c>
      <c r="I395" s="2" t="s">
        <v>1243</v>
      </c>
      <c r="J395" s="2" t="s">
        <v>1238</v>
      </c>
      <c r="K395" s="2"/>
      <c r="L395" s="2"/>
      <c r="M395" t="s">
        <v>1237</v>
      </c>
      <c r="N395" s="2" t="s">
        <v>1116</v>
      </c>
      <c r="O395">
        <v>2380</v>
      </c>
    </row>
    <row r="396" spans="1:15" x14ac:dyDescent="0.35">
      <c r="A396" s="2" t="s">
        <v>475</v>
      </c>
      <c r="B396" s="2" t="s">
        <v>476</v>
      </c>
      <c r="C396">
        <v>6</v>
      </c>
      <c r="D396">
        <v>934</v>
      </c>
      <c r="E396" s="2" t="s">
        <v>250</v>
      </c>
      <c r="F396" t="s">
        <v>1121</v>
      </c>
      <c r="G396" s="2" t="s">
        <v>16</v>
      </c>
      <c r="H396" s="2" t="s">
        <v>1119</v>
      </c>
      <c r="I396" s="2" t="s">
        <v>1243</v>
      </c>
      <c r="J396" s="2" t="s">
        <v>1238</v>
      </c>
      <c r="K396" s="2"/>
      <c r="L396" s="2"/>
      <c r="M396" t="s">
        <v>1237</v>
      </c>
      <c r="N396" s="2" t="s">
        <v>1116</v>
      </c>
      <c r="O396">
        <v>2383</v>
      </c>
    </row>
    <row r="397" spans="1:15" x14ac:dyDescent="0.35">
      <c r="A397" s="2" t="s">
        <v>475</v>
      </c>
      <c r="B397" s="2" t="s">
        <v>476</v>
      </c>
      <c r="C397">
        <v>6</v>
      </c>
      <c r="D397">
        <v>940</v>
      </c>
      <c r="E397" s="2" t="s">
        <v>129</v>
      </c>
      <c r="F397" t="s">
        <v>1121</v>
      </c>
      <c r="G397" s="2" t="s">
        <v>16</v>
      </c>
      <c r="H397" s="2" t="s">
        <v>1119</v>
      </c>
      <c r="I397" s="2" t="s">
        <v>1243</v>
      </c>
      <c r="J397" s="2" t="s">
        <v>1238</v>
      </c>
      <c r="K397" s="2"/>
      <c r="L397" s="2"/>
      <c r="M397" t="s">
        <v>1237</v>
      </c>
      <c r="N397" s="2" t="s">
        <v>1116</v>
      </c>
      <c r="O397">
        <v>2367</v>
      </c>
    </row>
    <row r="398" spans="1:15" x14ac:dyDescent="0.35">
      <c r="A398" s="2" t="s">
        <v>475</v>
      </c>
      <c r="B398" s="2" t="s">
        <v>476</v>
      </c>
      <c r="C398">
        <v>6</v>
      </c>
      <c r="D398">
        <v>944</v>
      </c>
      <c r="E398" s="2" t="s">
        <v>128</v>
      </c>
      <c r="F398" t="s">
        <v>1121</v>
      </c>
      <c r="G398" s="2" t="s">
        <v>16</v>
      </c>
      <c r="H398" s="2" t="s">
        <v>1119</v>
      </c>
      <c r="I398" s="2" t="s">
        <v>1243</v>
      </c>
      <c r="J398" s="2" t="s">
        <v>1238</v>
      </c>
      <c r="K398" s="2"/>
      <c r="L398" s="2"/>
      <c r="M398" t="s">
        <v>1237</v>
      </c>
      <c r="N398" s="2" t="s">
        <v>1116</v>
      </c>
      <c r="O398">
        <v>2364</v>
      </c>
    </row>
    <row r="399" spans="1:15" x14ac:dyDescent="0.35">
      <c r="A399" s="2" t="s">
        <v>475</v>
      </c>
      <c r="B399" s="2" t="s">
        <v>476</v>
      </c>
      <c r="C399">
        <v>6</v>
      </c>
      <c r="D399">
        <v>948</v>
      </c>
      <c r="E399" s="2" t="s">
        <v>481</v>
      </c>
      <c r="F399" t="s">
        <v>1117</v>
      </c>
      <c r="G399" s="2" t="s">
        <v>16</v>
      </c>
      <c r="H399" s="2" t="s">
        <v>1119</v>
      </c>
      <c r="I399" s="2" t="s">
        <v>1243</v>
      </c>
      <c r="J399" s="2" t="s">
        <v>1238</v>
      </c>
      <c r="K399" s="2"/>
      <c r="L399" s="2"/>
      <c r="M399" t="s">
        <v>1237</v>
      </c>
      <c r="N399" s="2" t="s">
        <v>1116</v>
      </c>
      <c r="O399">
        <v>2358</v>
      </c>
    </row>
    <row r="400" spans="1:15" x14ac:dyDescent="0.35">
      <c r="A400" s="2" t="s">
        <v>475</v>
      </c>
      <c r="B400" s="2" t="s">
        <v>476</v>
      </c>
      <c r="C400">
        <v>6</v>
      </c>
      <c r="D400">
        <v>948</v>
      </c>
      <c r="E400" s="2" t="s">
        <v>481</v>
      </c>
      <c r="F400" t="s">
        <v>1121</v>
      </c>
      <c r="G400" s="2" t="s">
        <v>16</v>
      </c>
      <c r="H400" s="2" t="s">
        <v>1119</v>
      </c>
      <c r="I400" s="2" t="s">
        <v>1243</v>
      </c>
      <c r="J400" s="2" t="s">
        <v>1238</v>
      </c>
      <c r="K400" s="2"/>
      <c r="L400" s="2"/>
      <c r="M400" t="s">
        <v>1237</v>
      </c>
      <c r="N400" s="2" t="s">
        <v>1116</v>
      </c>
      <c r="O400">
        <v>2361</v>
      </c>
    </row>
    <row r="401" spans="1:15" x14ac:dyDescent="0.35">
      <c r="A401" s="2" t="s">
        <v>475</v>
      </c>
      <c r="B401" s="2" t="s">
        <v>476</v>
      </c>
      <c r="C401">
        <v>6</v>
      </c>
      <c r="D401">
        <v>960</v>
      </c>
      <c r="E401" s="2" t="s">
        <v>480</v>
      </c>
      <c r="F401" t="s">
        <v>1121</v>
      </c>
      <c r="G401" s="2" t="s">
        <v>16</v>
      </c>
      <c r="H401" s="2" t="s">
        <v>1119</v>
      </c>
      <c r="I401" s="2" t="s">
        <v>1243</v>
      </c>
      <c r="J401" s="2" t="s">
        <v>1238</v>
      </c>
      <c r="K401" s="2"/>
      <c r="L401" s="2"/>
      <c r="M401" t="s">
        <v>1237</v>
      </c>
      <c r="N401" s="2" t="s">
        <v>1116</v>
      </c>
      <c r="O401">
        <v>2391</v>
      </c>
    </row>
    <row r="402" spans="1:15" x14ac:dyDescent="0.35">
      <c r="A402" s="2" t="s">
        <v>475</v>
      </c>
      <c r="B402" s="2" t="s">
        <v>476</v>
      </c>
      <c r="C402">
        <v>6</v>
      </c>
      <c r="D402">
        <v>960</v>
      </c>
      <c r="E402" s="2" t="s">
        <v>424</v>
      </c>
      <c r="F402" t="s">
        <v>1121</v>
      </c>
      <c r="G402" s="2" t="s">
        <v>16</v>
      </c>
      <c r="H402" s="2" t="s">
        <v>1119</v>
      </c>
      <c r="I402" s="2" t="s">
        <v>1243</v>
      </c>
      <c r="J402" s="2" t="s">
        <v>1238</v>
      </c>
      <c r="K402" s="2"/>
      <c r="L402" s="2"/>
      <c r="M402" t="s">
        <v>1237</v>
      </c>
      <c r="N402" s="2" t="s">
        <v>1116</v>
      </c>
      <c r="O402">
        <v>2394</v>
      </c>
    </row>
    <row r="403" spans="1:15" x14ac:dyDescent="0.35">
      <c r="A403" s="2" t="s">
        <v>475</v>
      </c>
      <c r="B403" s="2" t="s">
        <v>476</v>
      </c>
      <c r="C403">
        <v>7</v>
      </c>
      <c r="D403">
        <v>11</v>
      </c>
      <c r="E403" s="2" t="s">
        <v>141</v>
      </c>
      <c r="F403" t="s">
        <v>1121</v>
      </c>
      <c r="G403" s="2" t="s">
        <v>16</v>
      </c>
      <c r="H403" s="2" t="s">
        <v>1119</v>
      </c>
      <c r="I403" s="2" t="s">
        <v>1243</v>
      </c>
      <c r="J403" s="2" t="s">
        <v>1238</v>
      </c>
      <c r="K403" s="2"/>
      <c r="L403" s="2"/>
      <c r="M403" t="s">
        <v>1237</v>
      </c>
      <c r="N403" s="2" t="s">
        <v>1116</v>
      </c>
      <c r="O403">
        <v>2332</v>
      </c>
    </row>
    <row r="404" spans="1:15" x14ac:dyDescent="0.35">
      <c r="A404" s="2" t="s">
        <v>475</v>
      </c>
      <c r="B404" s="2" t="s">
        <v>476</v>
      </c>
      <c r="C404">
        <v>7</v>
      </c>
      <c r="D404">
        <v>15</v>
      </c>
      <c r="E404" s="2" t="s">
        <v>482</v>
      </c>
      <c r="F404" t="s">
        <v>1121</v>
      </c>
      <c r="G404" s="2" t="s">
        <v>16</v>
      </c>
      <c r="H404" s="2" t="s">
        <v>1119</v>
      </c>
      <c r="I404" s="2" t="s">
        <v>1243</v>
      </c>
      <c r="J404" s="2" t="s">
        <v>1238</v>
      </c>
      <c r="K404" s="2"/>
      <c r="L404" s="2"/>
      <c r="M404" t="s">
        <v>1237</v>
      </c>
      <c r="N404" s="2" t="s">
        <v>1116</v>
      </c>
      <c r="O404">
        <v>2335</v>
      </c>
    </row>
    <row r="405" spans="1:15" x14ac:dyDescent="0.35">
      <c r="A405" s="2" t="s">
        <v>475</v>
      </c>
      <c r="B405" s="2" t="s">
        <v>476</v>
      </c>
      <c r="C405">
        <v>7</v>
      </c>
      <c r="D405">
        <v>36</v>
      </c>
      <c r="E405" s="2" t="s">
        <v>187</v>
      </c>
      <c r="F405" t="s">
        <v>1121</v>
      </c>
      <c r="G405" s="2" t="s">
        <v>16</v>
      </c>
      <c r="H405" s="2" t="s">
        <v>1119</v>
      </c>
      <c r="I405" s="2" t="s">
        <v>1243</v>
      </c>
      <c r="J405" s="2" t="s">
        <v>1238</v>
      </c>
      <c r="K405" s="2"/>
      <c r="L405" s="2"/>
      <c r="M405" t="s">
        <v>1237</v>
      </c>
      <c r="N405" s="2" t="s">
        <v>1116</v>
      </c>
      <c r="O405">
        <v>2388</v>
      </c>
    </row>
    <row r="406" spans="1:15" x14ac:dyDescent="0.35">
      <c r="A406" s="2" t="s">
        <v>475</v>
      </c>
      <c r="B406" s="2" t="s">
        <v>476</v>
      </c>
      <c r="C406">
        <v>7</v>
      </c>
      <c r="D406">
        <v>45</v>
      </c>
      <c r="E406" s="2" t="s">
        <v>479</v>
      </c>
      <c r="F406" t="s">
        <v>1121</v>
      </c>
      <c r="G406" s="2" t="s">
        <v>16</v>
      </c>
      <c r="H406" s="2" t="s">
        <v>1119</v>
      </c>
      <c r="I406" s="2" t="s">
        <v>1243</v>
      </c>
      <c r="J406" s="2" t="s">
        <v>1238</v>
      </c>
      <c r="K406" s="2"/>
      <c r="L406" s="2"/>
      <c r="M406" t="s">
        <v>1237</v>
      </c>
      <c r="N406" s="2" t="s">
        <v>1116</v>
      </c>
      <c r="O406">
        <v>2325</v>
      </c>
    </row>
    <row r="407" spans="1:15" x14ac:dyDescent="0.35">
      <c r="A407" s="2" t="s">
        <v>475</v>
      </c>
      <c r="B407" s="2" t="s">
        <v>476</v>
      </c>
      <c r="C407">
        <v>7</v>
      </c>
      <c r="D407">
        <v>47</v>
      </c>
      <c r="E407" s="2" t="s">
        <v>189</v>
      </c>
      <c r="F407" t="s">
        <v>1121</v>
      </c>
      <c r="G407" s="2" t="s">
        <v>16</v>
      </c>
      <c r="H407" s="2" t="s">
        <v>1119</v>
      </c>
      <c r="I407" s="2" t="s">
        <v>1243</v>
      </c>
      <c r="J407" s="2" t="s">
        <v>1238</v>
      </c>
      <c r="K407" s="2"/>
      <c r="L407" s="2"/>
      <c r="M407" t="s">
        <v>1237</v>
      </c>
      <c r="N407" s="2" t="s">
        <v>1116</v>
      </c>
      <c r="O407">
        <v>2337</v>
      </c>
    </row>
    <row r="408" spans="1:15" x14ac:dyDescent="0.35">
      <c r="A408" s="2" t="s">
        <v>475</v>
      </c>
      <c r="B408" s="2" t="s">
        <v>476</v>
      </c>
      <c r="C408">
        <v>7</v>
      </c>
      <c r="D408">
        <v>66</v>
      </c>
      <c r="E408" s="2" t="s">
        <v>480</v>
      </c>
      <c r="F408" t="s">
        <v>1121</v>
      </c>
      <c r="G408" s="2" t="s">
        <v>16</v>
      </c>
      <c r="H408" s="2" t="s">
        <v>1119</v>
      </c>
      <c r="I408" s="2" t="s">
        <v>1243</v>
      </c>
      <c r="J408" s="2" t="s">
        <v>1238</v>
      </c>
      <c r="K408" s="2"/>
      <c r="L408" s="2"/>
      <c r="M408" t="s">
        <v>1237</v>
      </c>
      <c r="N408" s="2" t="s">
        <v>1116</v>
      </c>
      <c r="O408">
        <v>2392</v>
      </c>
    </row>
    <row r="409" spans="1:15" x14ac:dyDescent="0.35">
      <c r="A409" s="2" t="s">
        <v>475</v>
      </c>
      <c r="B409" s="2" t="s">
        <v>476</v>
      </c>
      <c r="C409">
        <v>7</v>
      </c>
      <c r="D409">
        <v>66</v>
      </c>
      <c r="E409" s="2" t="s">
        <v>424</v>
      </c>
      <c r="F409" t="s">
        <v>1121</v>
      </c>
      <c r="G409" s="2" t="s">
        <v>16</v>
      </c>
      <c r="H409" s="2" t="s">
        <v>1119</v>
      </c>
      <c r="I409" s="2" t="s">
        <v>1191</v>
      </c>
      <c r="J409" s="2" t="s">
        <v>1244</v>
      </c>
      <c r="K409" s="2"/>
      <c r="L409" s="2"/>
      <c r="M409" t="s">
        <v>1237</v>
      </c>
      <c r="N409" s="2" t="s">
        <v>1116</v>
      </c>
      <c r="O409">
        <v>2401</v>
      </c>
    </row>
    <row r="410" spans="1:15" x14ac:dyDescent="0.35">
      <c r="A410" s="2" t="s">
        <v>475</v>
      </c>
      <c r="B410" s="2" t="s">
        <v>476</v>
      </c>
      <c r="C410">
        <v>7</v>
      </c>
      <c r="D410">
        <v>94</v>
      </c>
      <c r="E410" s="2" t="s">
        <v>187</v>
      </c>
      <c r="F410" t="s">
        <v>1121</v>
      </c>
      <c r="G410" s="2" t="s">
        <v>16</v>
      </c>
      <c r="H410" s="2" t="s">
        <v>1119</v>
      </c>
      <c r="I410" s="2" t="s">
        <v>1243</v>
      </c>
      <c r="J410" s="2" t="s">
        <v>1238</v>
      </c>
      <c r="K410" s="2"/>
      <c r="L410" s="2"/>
      <c r="M410" t="s">
        <v>1237</v>
      </c>
      <c r="N410" s="2" t="s">
        <v>1116</v>
      </c>
      <c r="O410">
        <v>2389</v>
      </c>
    </row>
    <row r="411" spans="1:15" x14ac:dyDescent="0.35">
      <c r="A411" s="2" t="s">
        <v>475</v>
      </c>
      <c r="B411" s="2" t="s">
        <v>476</v>
      </c>
      <c r="C411">
        <v>7</v>
      </c>
      <c r="D411">
        <v>101</v>
      </c>
      <c r="E411" s="2" t="s">
        <v>140</v>
      </c>
      <c r="F411" t="s">
        <v>1121</v>
      </c>
      <c r="G411" s="2" t="s">
        <v>16</v>
      </c>
      <c r="H411" s="2" t="s">
        <v>1119</v>
      </c>
      <c r="I411" s="2" t="s">
        <v>1243</v>
      </c>
      <c r="J411" s="2" t="s">
        <v>1238</v>
      </c>
      <c r="K411" s="2"/>
      <c r="L411" s="2"/>
      <c r="M411" t="s">
        <v>1237</v>
      </c>
      <c r="N411" s="2" t="s">
        <v>1116</v>
      </c>
      <c r="O411">
        <v>2386</v>
      </c>
    </row>
    <row r="412" spans="1:15" x14ac:dyDescent="0.35">
      <c r="A412" s="2" t="s">
        <v>475</v>
      </c>
      <c r="B412" s="2" t="s">
        <v>476</v>
      </c>
      <c r="C412">
        <v>7</v>
      </c>
      <c r="D412">
        <v>107</v>
      </c>
      <c r="E412" s="2" t="s">
        <v>188</v>
      </c>
      <c r="F412" t="s">
        <v>1121</v>
      </c>
      <c r="G412" s="2" t="s">
        <v>16</v>
      </c>
      <c r="H412" s="2" t="s">
        <v>1119</v>
      </c>
      <c r="I412" s="2" t="s">
        <v>1243</v>
      </c>
      <c r="J412" s="2" t="s">
        <v>1238</v>
      </c>
      <c r="K412" s="2"/>
      <c r="L412" s="2"/>
      <c r="M412" t="s">
        <v>1237</v>
      </c>
      <c r="N412" s="2" t="s">
        <v>1116</v>
      </c>
      <c r="O412">
        <v>2327</v>
      </c>
    </row>
    <row r="413" spans="1:15" x14ac:dyDescent="0.35">
      <c r="A413" s="2" t="s">
        <v>542</v>
      </c>
      <c r="B413" s="2" t="s">
        <v>544</v>
      </c>
      <c r="C413">
        <v>199</v>
      </c>
      <c r="D413">
        <v>308</v>
      </c>
      <c r="E413" s="2" t="s">
        <v>185</v>
      </c>
      <c r="F413" t="s">
        <v>1121</v>
      </c>
      <c r="G413" s="2" t="s">
        <v>16</v>
      </c>
      <c r="H413" s="2" t="s">
        <v>1119</v>
      </c>
      <c r="I413" s="2" t="s">
        <v>1120</v>
      </c>
      <c r="J413" s="2" t="s">
        <v>1272</v>
      </c>
      <c r="K413" s="2"/>
      <c r="L413" s="2"/>
      <c r="M413" t="s">
        <v>543</v>
      </c>
      <c r="N413" s="2" t="s">
        <v>1116</v>
      </c>
      <c r="O413">
        <v>94</v>
      </c>
    </row>
    <row r="414" spans="1:15" x14ac:dyDescent="0.35">
      <c r="A414" s="2" t="s">
        <v>542</v>
      </c>
      <c r="B414" s="2" t="s">
        <v>544</v>
      </c>
      <c r="C414">
        <v>199</v>
      </c>
      <c r="D414">
        <v>390</v>
      </c>
      <c r="E414" s="2" t="s">
        <v>605</v>
      </c>
      <c r="F414" t="s">
        <v>1117</v>
      </c>
      <c r="G414" s="2" t="s">
        <v>228</v>
      </c>
      <c r="H414" s="2" t="s">
        <v>1119</v>
      </c>
      <c r="I414" s="2" t="s">
        <v>1147</v>
      </c>
      <c r="J414" s="2" t="s">
        <v>1116</v>
      </c>
      <c r="K414" s="2"/>
      <c r="L414" s="2"/>
      <c r="M414" t="s">
        <v>543</v>
      </c>
      <c r="N414" s="2" t="s">
        <v>1215</v>
      </c>
      <c r="O414">
        <v>1593</v>
      </c>
    </row>
    <row r="415" spans="1:15" x14ac:dyDescent="0.35">
      <c r="A415" s="2" t="s">
        <v>542</v>
      </c>
      <c r="B415" s="2" t="s">
        <v>544</v>
      </c>
      <c r="C415">
        <v>199</v>
      </c>
      <c r="D415">
        <v>400</v>
      </c>
      <c r="E415" s="2" t="s">
        <v>80</v>
      </c>
      <c r="F415" t="s">
        <v>1121</v>
      </c>
      <c r="G415" s="2" t="s">
        <v>16</v>
      </c>
      <c r="H415" s="2" t="s">
        <v>1124</v>
      </c>
      <c r="I415" s="2" t="s">
        <v>1129</v>
      </c>
      <c r="J415" s="2" t="s">
        <v>1116</v>
      </c>
      <c r="K415" s="2"/>
      <c r="L415" s="2"/>
      <c r="M415" t="s">
        <v>543</v>
      </c>
      <c r="N415" s="2" t="s">
        <v>1116</v>
      </c>
      <c r="O415">
        <v>2969</v>
      </c>
    </row>
    <row r="416" spans="1:15" x14ac:dyDescent="0.35">
      <c r="A416" s="2" t="s">
        <v>542</v>
      </c>
      <c r="B416" s="2" t="s">
        <v>544</v>
      </c>
      <c r="C416">
        <v>199</v>
      </c>
      <c r="D416">
        <v>421</v>
      </c>
      <c r="E416" s="2" t="s">
        <v>78</v>
      </c>
      <c r="F416" t="s">
        <v>1117</v>
      </c>
      <c r="G416" s="2" t="s">
        <v>16</v>
      </c>
      <c r="H416" s="2" t="s">
        <v>1119</v>
      </c>
      <c r="I416" s="2" t="s">
        <v>1143</v>
      </c>
      <c r="J416" s="2" t="s">
        <v>1116</v>
      </c>
      <c r="K416" s="2"/>
      <c r="L416" s="2"/>
      <c r="M416" t="s">
        <v>543</v>
      </c>
      <c r="N416" s="2" t="s">
        <v>1116</v>
      </c>
      <c r="O416">
        <v>1592</v>
      </c>
    </row>
    <row r="417" spans="1:15" x14ac:dyDescent="0.35">
      <c r="A417" s="2" t="s">
        <v>542</v>
      </c>
      <c r="B417" s="2" t="s">
        <v>544</v>
      </c>
      <c r="C417">
        <v>199</v>
      </c>
      <c r="D417">
        <v>430</v>
      </c>
      <c r="E417" s="2" t="s">
        <v>78</v>
      </c>
      <c r="F417" t="s">
        <v>1117</v>
      </c>
      <c r="G417" s="2" t="s">
        <v>16</v>
      </c>
      <c r="H417" s="2" t="s">
        <v>1122</v>
      </c>
      <c r="I417" s="2" t="s">
        <v>1123</v>
      </c>
      <c r="J417" s="2" t="s">
        <v>1620</v>
      </c>
      <c r="K417" s="2"/>
      <c r="L417" s="2"/>
      <c r="M417" t="s">
        <v>543</v>
      </c>
      <c r="N417" s="2" t="s">
        <v>1116</v>
      </c>
      <c r="O417">
        <v>1269</v>
      </c>
    </row>
    <row r="418" spans="1:15" x14ac:dyDescent="0.35">
      <c r="A418" s="2" t="s">
        <v>542</v>
      </c>
      <c r="B418" s="2" t="s">
        <v>544</v>
      </c>
      <c r="C418">
        <v>199</v>
      </c>
      <c r="D418">
        <v>442</v>
      </c>
      <c r="E418" s="2" t="s">
        <v>78</v>
      </c>
      <c r="F418" t="s">
        <v>1117</v>
      </c>
      <c r="G418" s="2" t="s">
        <v>16</v>
      </c>
      <c r="H418" s="2" t="s">
        <v>1122</v>
      </c>
      <c r="I418" s="2" t="s">
        <v>1123</v>
      </c>
      <c r="J418" s="2" t="s">
        <v>1621</v>
      </c>
      <c r="K418" s="2"/>
      <c r="L418" s="2"/>
      <c r="M418" t="s">
        <v>543</v>
      </c>
      <c r="N418" s="2" t="s">
        <v>1116</v>
      </c>
      <c r="O418">
        <v>1267</v>
      </c>
    </row>
    <row r="419" spans="1:15" x14ac:dyDescent="0.35">
      <c r="A419" s="2" t="s">
        <v>542</v>
      </c>
      <c r="B419" s="2" t="s">
        <v>544</v>
      </c>
      <c r="C419">
        <v>199</v>
      </c>
      <c r="D419">
        <v>454</v>
      </c>
      <c r="E419" s="2" t="s">
        <v>78</v>
      </c>
      <c r="F419" t="s">
        <v>1117</v>
      </c>
      <c r="G419" s="2" t="s">
        <v>16</v>
      </c>
      <c r="H419" s="2" t="s">
        <v>1122</v>
      </c>
      <c r="I419" s="2" t="s">
        <v>1123</v>
      </c>
      <c r="J419" s="2" t="s">
        <v>1622</v>
      </c>
      <c r="K419" s="2"/>
      <c r="L419" s="2"/>
      <c r="M419" t="s">
        <v>543</v>
      </c>
      <c r="N419" s="2" t="s">
        <v>1116</v>
      </c>
      <c r="O419">
        <v>1268</v>
      </c>
    </row>
    <row r="420" spans="1:15" x14ac:dyDescent="0.35">
      <c r="A420" s="2" t="s">
        <v>542</v>
      </c>
      <c r="B420" s="2" t="s">
        <v>544</v>
      </c>
      <c r="C420">
        <v>199</v>
      </c>
      <c r="D420">
        <v>464</v>
      </c>
      <c r="E420" s="2" t="s">
        <v>80</v>
      </c>
      <c r="F420" t="s">
        <v>1121</v>
      </c>
      <c r="G420" s="2" t="s">
        <v>16</v>
      </c>
      <c r="H420" s="2" t="s">
        <v>1119</v>
      </c>
      <c r="I420" s="2" t="s">
        <v>1143</v>
      </c>
      <c r="J420" s="2" t="s">
        <v>1273</v>
      </c>
      <c r="K420" s="2"/>
      <c r="L420" s="2"/>
      <c r="M420" t="s">
        <v>543</v>
      </c>
      <c r="N420" s="2" t="s">
        <v>1116</v>
      </c>
      <c r="O420">
        <v>91</v>
      </c>
    </row>
    <row r="421" spans="1:15" x14ac:dyDescent="0.35">
      <c r="A421" s="2" t="s">
        <v>542</v>
      </c>
      <c r="B421" s="2" t="s">
        <v>544</v>
      </c>
      <c r="C421">
        <v>199</v>
      </c>
      <c r="D421">
        <v>464</v>
      </c>
      <c r="E421" s="2" t="s">
        <v>81</v>
      </c>
      <c r="F421" t="s">
        <v>1121</v>
      </c>
      <c r="G421" s="2" t="s">
        <v>16</v>
      </c>
      <c r="H421" s="2" t="s">
        <v>1119</v>
      </c>
      <c r="I421" s="2" t="s">
        <v>1143</v>
      </c>
      <c r="J421" s="2" t="s">
        <v>1274</v>
      </c>
      <c r="K421" s="2"/>
      <c r="L421" s="2"/>
      <c r="M421" t="s">
        <v>543</v>
      </c>
      <c r="N421" s="2" t="s">
        <v>1116</v>
      </c>
      <c r="O421">
        <v>90</v>
      </c>
    </row>
    <row r="422" spans="1:15" x14ac:dyDescent="0.35">
      <c r="A422" s="2" t="s">
        <v>542</v>
      </c>
      <c r="B422" s="2" t="s">
        <v>544</v>
      </c>
      <c r="C422">
        <v>199</v>
      </c>
      <c r="D422">
        <v>464</v>
      </c>
      <c r="E422" s="2" t="s">
        <v>78</v>
      </c>
      <c r="F422" t="s">
        <v>1121</v>
      </c>
      <c r="G422" s="2" t="s">
        <v>16</v>
      </c>
      <c r="H422" s="2" t="s">
        <v>1119</v>
      </c>
      <c r="I422" s="2" t="s">
        <v>1143</v>
      </c>
      <c r="J422" s="2" t="s">
        <v>1275</v>
      </c>
      <c r="K422" s="2"/>
      <c r="L422" s="2"/>
      <c r="M422" t="s">
        <v>543</v>
      </c>
      <c r="N422" s="2" t="s">
        <v>1116</v>
      </c>
      <c r="O422">
        <v>92</v>
      </c>
    </row>
    <row r="423" spans="1:15" x14ac:dyDescent="0.35">
      <c r="A423" s="2" t="s">
        <v>542</v>
      </c>
      <c r="B423" s="2" t="s">
        <v>544</v>
      </c>
      <c r="C423">
        <v>199</v>
      </c>
      <c r="D423">
        <v>464</v>
      </c>
      <c r="E423" s="2" t="s">
        <v>185</v>
      </c>
      <c r="F423" t="s">
        <v>1121</v>
      </c>
      <c r="G423" s="2" t="s">
        <v>16</v>
      </c>
      <c r="H423" s="2" t="s">
        <v>1119</v>
      </c>
      <c r="I423" s="2" t="s">
        <v>1143</v>
      </c>
      <c r="J423" s="2" t="s">
        <v>1272</v>
      </c>
      <c r="K423" s="2"/>
      <c r="L423" s="2"/>
      <c r="M423" t="s">
        <v>543</v>
      </c>
      <c r="N423" s="2" t="s">
        <v>1116</v>
      </c>
      <c r="O423">
        <v>93</v>
      </c>
    </row>
    <row r="424" spans="1:15" x14ac:dyDescent="0.35">
      <c r="A424" s="2" t="s">
        <v>542</v>
      </c>
      <c r="B424" s="2" t="s">
        <v>544</v>
      </c>
      <c r="C424">
        <v>199</v>
      </c>
      <c r="D424">
        <v>485</v>
      </c>
      <c r="E424" s="2" t="s">
        <v>80</v>
      </c>
      <c r="F424" t="s">
        <v>1121</v>
      </c>
      <c r="G424" s="2" t="s">
        <v>16</v>
      </c>
      <c r="H424" s="2" t="s">
        <v>1119</v>
      </c>
      <c r="I424" s="2" t="s">
        <v>1276</v>
      </c>
      <c r="J424" s="2" t="s">
        <v>1277</v>
      </c>
      <c r="K424" s="2"/>
      <c r="L424" s="2"/>
      <c r="M424" t="s">
        <v>543</v>
      </c>
      <c r="N424" s="2" t="s">
        <v>1116</v>
      </c>
      <c r="O424">
        <v>89</v>
      </c>
    </row>
    <row r="425" spans="1:15" x14ac:dyDescent="0.35">
      <c r="A425" s="2" t="s">
        <v>542</v>
      </c>
      <c r="B425" s="2" t="s">
        <v>544</v>
      </c>
      <c r="C425">
        <v>199</v>
      </c>
      <c r="D425">
        <v>510</v>
      </c>
      <c r="E425" s="2" t="s">
        <v>78</v>
      </c>
      <c r="F425" t="s">
        <v>1121</v>
      </c>
      <c r="G425" s="2" t="s">
        <v>16</v>
      </c>
      <c r="H425" s="2" t="s">
        <v>1124</v>
      </c>
      <c r="I425" s="2" t="s">
        <v>1123</v>
      </c>
      <c r="J425" s="2" t="s">
        <v>1278</v>
      </c>
      <c r="K425" s="2"/>
      <c r="L425" s="2"/>
      <c r="M425" t="s">
        <v>543</v>
      </c>
      <c r="N425" s="2" t="s">
        <v>1116</v>
      </c>
      <c r="O425">
        <v>2964</v>
      </c>
    </row>
    <row r="426" spans="1:15" x14ac:dyDescent="0.35">
      <c r="A426" s="2" t="s">
        <v>542</v>
      </c>
      <c r="B426" s="2" t="s">
        <v>544</v>
      </c>
      <c r="C426">
        <v>199</v>
      </c>
      <c r="D426">
        <v>510</v>
      </c>
      <c r="E426" s="2" t="s">
        <v>81</v>
      </c>
      <c r="F426" t="s">
        <v>1121</v>
      </c>
      <c r="G426" s="2" t="s">
        <v>16</v>
      </c>
      <c r="H426" s="2" t="s">
        <v>1124</v>
      </c>
      <c r="I426" s="2" t="s">
        <v>1123</v>
      </c>
      <c r="J426" s="2" t="s">
        <v>1278</v>
      </c>
      <c r="K426" s="2"/>
      <c r="L426" s="2"/>
      <c r="M426" t="s">
        <v>543</v>
      </c>
      <c r="N426" s="2" t="s">
        <v>1116</v>
      </c>
      <c r="O426">
        <v>2965</v>
      </c>
    </row>
    <row r="427" spans="1:15" x14ac:dyDescent="0.35">
      <c r="A427" s="2" t="s">
        <v>542</v>
      </c>
      <c r="B427" s="2" t="s">
        <v>544</v>
      </c>
      <c r="C427">
        <v>199</v>
      </c>
      <c r="D427">
        <v>510</v>
      </c>
      <c r="E427" s="2" t="s">
        <v>80</v>
      </c>
      <c r="F427" t="s">
        <v>1121</v>
      </c>
      <c r="G427" s="2" t="s">
        <v>16</v>
      </c>
      <c r="H427" s="2" t="s">
        <v>1124</v>
      </c>
      <c r="I427" s="2" t="s">
        <v>1125</v>
      </c>
      <c r="J427" s="2" t="s">
        <v>1116</v>
      </c>
      <c r="K427" s="2"/>
      <c r="L427" s="2"/>
      <c r="M427" t="s">
        <v>543</v>
      </c>
      <c r="N427" s="2" t="s">
        <v>1116</v>
      </c>
      <c r="O427">
        <v>2966</v>
      </c>
    </row>
    <row r="428" spans="1:15" x14ac:dyDescent="0.35">
      <c r="A428" s="2" t="s">
        <v>542</v>
      </c>
      <c r="B428" s="2" t="s">
        <v>544</v>
      </c>
      <c r="C428">
        <v>199</v>
      </c>
      <c r="D428">
        <v>565</v>
      </c>
      <c r="E428" s="2" t="s">
        <v>78</v>
      </c>
      <c r="F428" t="s">
        <v>1117</v>
      </c>
      <c r="G428" s="2" t="s">
        <v>16</v>
      </c>
      <c r="H428" s="2" t="s">
        <v>1124</v>
      </c>
      <c r="I428" s="2" t="s">
        <v>1135</v>
      </c>
      <c r="J428" s="2" t="s">
        <v>1116</v>
      </c>
      <c r="K428" s="2"/>
      <c r="L428" s="2"/>
      <c r="M428" t="s">
        <v>543</v>
      </c>
      <c r="N428" s="2" t="s">
        <v>1116</v>
      </c>
      <c r="O428">
        <v>2967</v>
      </c>
    </row>
    <row r="429" spans="1:15" x14ac:dyDescent="0.35">
      <c r="A429" s="2" t="s">
        <v>542</v>
      </c>
      <c r="B429" s="2" t="s">
        <v>544</v>
      </c>
      <c r="C429">
        <v>199</v>
      </c>
      <c r="D429">
        <v>565</v>
      </c>
      <c r="E429" s="2" t="s">
        <v>185</v>
      </c>
      <c r="F429" t="s">
        <v>1117</v>
      </c>
      <c r="G429" s="2" t="s">
        <v>16</v>
      </c>
      <c r="H429" s="2" t="s">
        <v>1124</v>
      </c>
      <c r="I429" s="2" t="s">
        <v>1129</v>
      </c>
      <c r="J429" s="2" t="s">
        <v>1279</v>
      </c>
      <c r="K429" s="2"/>
      <c r="L429" s="2"/>
      <c r="M429" t="s">
        <v>543</v>
      </c>
      <c r="N429" s="2" t="s">
        <v>1116</v>
      </c>
      <c r="O429">
        <v>2968</v>
      </c>
    </row>
    <row r="430" spans="1:15" x14ac:dyDescent="0.35">
      <c r="A430" s="2" t="s">
        <v>542</v>
      </c>
      <c r="B430" s="2" t="s">
        <v>544</v>
      </c>
      <c r="C430">
        <v>199</v>
      </c>
      <c r="D430">
        <v>576</v>
      </c>
      <c r="E430" s="2" t="s">
        <v>125</v>
      </c>
      <c r="F430" t="s">
        <v>1117</v>
      </c>
      <c r="G430" s="2" t="s">
        <v>228</v>
      </c>
      <c r="H430" s="2" t="s">
        <v>1119</v>
      </c>
      <c r="I430" s="2" t="s">
        <v>1147</v>
      </c>
      <c r="J430" s="2" t="s">
        <v>1280</v>
      </c>
      <c r="K430" s="2"/>
      <c r="L430" s="2"/>
      <c r="M430" t="s">
        <v>543</v>
      </c>
      <c r="N430" s="2" t="s">
        <v>1215</v>
      </c>
      <c r="O430">
        <v>88</v>
      </c>
    </row>
    <row r="431" spans="1:15" x14ac:dyDescent="0.35">
      <c r="A431" s="2" t="s">
        <v>542</v>
      </c>
      <c r="B431" s="2" t="s">
        <v>544</v>
      </c>
      <c r="C431">
        <v>199</v>
      </c>
      <c r="D431">
        <v>656</v>
      </c>
      <c r="E431" s="2" t="s">
        <v>9</v>
      </c>
      <c r="F431" t="s">
        <v>1121</v>
      </c>
      <c r="G431" s="2" t="s">
        <v>35</v>
      </c>
      <c r="H431" s="2" t="s">
        <v>1119</v>
      </c>
      <c r="I431" s="2" t="s">
        <v>1145</v>
      </c>
      <c r="J431" s="2" t="s">
        <v>1116</v>
      </c>
      <c r="K431" s="2"/>
      <c r="L431" s="2"/>
      <c r="M431" t="s">
        <v>543</v>
      </c>
      <c r="N431" s="2" t="s">
        <v>1116</v>
      </c>
      <c r="O431">
        <v>109</v>
      </c>
    </row>
    <row r="432" spans="1:15" x14ac:dyDescent="0.35">
      <c r="A432" s="2" t="s">
        <v>522</v>
      </c>
      <c r="B432" s="2" t="s">
        <v>524</v>
      </c>
      <c r="C432">
        <v>0</v>
      </c>
      <c r="D432">
        <v>511</v>
      </c>
      <c r="E432" s="2" t="s">
        <v>138</v>
      </c>
      <c r="F432" t="s">
        <v>1121</v>
      </c>
      <c r="G432" s="2" t="s">
        <v>16</v>
      </c>
      <c r="H432" s="2" t="s">
        <v>1126</v>
      </c>
      <c r="I432" s="2" t="s">
        <v>1127</v>
      </c>
      <c r="J432" s="2" t="s">
        <v>1116</v>
      </c>
      <c r="K432" s="2"/>
      <c r="L432" s="2"/>
      <c r="M432" t="s">
        <v>1271</v>
      </c>
      <c r="N432" s="2" t="s">
        <v>1116</v>
      </c>
      <c r="O432">
        <v>3132</v>
      </c>
    </row>
    <row r="433" spans="1:15" x14ac:dyDescent="0.35">
      <c r="A433" s="2" t="s">
        <v>522</v>
      </c>
      <c r="B433" s="2" t="s">
        <v>524</v>
      </c>
      <c r="C433">
        <v>0</v>
      </c>
      <c r="D433">
        <v>513</v>
      </c>
      <c r="E433" s="2" t="s">
        <v>525</v>
      </c>
      <c r="F433" t="s">
        <v>1121</v>
      </c>
      <c r="G433" s="2" t="s">
        <v>16</v>
      </c>
      <c r="H433" s="2" t="s">
        <v>1126</v>
      </c>
      <c r="I433" s="2" t="s">
        <v>1127</v>
      </c>
      <c r="J433" s="2" t="s">
        <v>1116</v>
      </c>
      <c r="K433" s="2"/>
      <c r="L433" s="2"/>
      <c r="M433" t="s">
        <v>1271</v>
      </c>
      <c r="N433" s="2" t="s">
        <v>1116</v>
      </c>
      <c r="O433">
        <v>3120</v>
      </c>
    </row>
    <row r="434" spans="1:15" x14ac:dyDescent="0.35">
      <c r="A434" s="2" t="s">
        <v>522</v>
      </c>
      <c r="B434" s="2" t="s">
        <v>524</v>
      </c>
      <c r="C434">
        <v>0</v>
      </c>
      <c r="D434">
        <v>513</v>
      </c>
      <c r="E434" s="2" t="s">
        <v>525</v>
      </c>
      <c r="F434" t="s">
        <v>1121</v>
      </c>
      <c r="G434" s="2" t="s">
        <v>16</v>
      </c>
      <c r="H434" s="2" t="s">
        <v>1126</v>
      </c>
      <c r="I434" s="2" t="s">
        <v>1127</v>
      </c>
      <c r="J434" s="2" t="s">
        <v>1116</v>
      </c>
      <c r="K434" s="2"/>
      <c r="L434" s="2"/>
      <c r="M434" t="s">
        <v>1271</v>
      </c>
      <c r="N434" s="2" t="s">
        <v>1116</v>
      </c>
      <c r="O434">
        <v>3119</v>
      </c>
    </row>
    <row r="435" spans="1:15" x14ac:dyDescent="0.35">
      <c r="A435" s="2" t="s">
        <v>522</v>
      </c>
      <c r="B435" s="2" t="s">
        <v>524</v>
      </c>
      <c r="C435">
        <v>0</v>
      </c>
      <c r="D435">
        <v>523</v>
      </c>
      <c r="E435" s="2" t="s">
        <v>525</v>
      </c>
      <c r="F435" t="s">
        <v>1121</v>
      </c>
      <c r="G435" s="2" t="s">
        <v>16</v>
      </c>
      <c r="H435" s="2" t="s">
        <v>1126</v>
      </c>
      <c r="I435" s="2" t="s">
        <v>1127</v>
      </c>
      <c r="J435" s="2" t="s">
        <v>1116</v>
      </c>
      <c r="K435" s="2"/>
      <c r="L435" s="2"/>
      <c r="M435" t="s">
        <v>1271</v>
      </c>
      <c r="N435" s="2" t="s">
        <v>1116</v>
      </c>
      <c r="O435">
        <v>3122</v>
      </c>
    </row>
    <row r="436" spans="1:15" x14ac:dyDescent="0.35">
      <c r="A436" s="2" t="s">
        <v>522</v>
      </c>
      <c r="B436" s="2" t="s">
        <v>524</v>
      </c>
      <c r="C436">
        <v>0</v>
      </c>
      <c r="D436">
        <v>523</v>
      </c>
      <c r="E436" s="2" t="s">
        <v>525</v>
      </c>
      <c r="F436" t="s">
        <v>1121</v>
      </c>
      <c r="G436" s="2" t="s">
        <v>16</v>
      </c>
      <c r="H436" s="2" t="s">
        <v>1126</v>
      </c>
      <c r="I436" s="2" t="s">
        <v>1127</v>
      </c>
      <c r="J436" s="2" t="s">
        <v>1116</v>
      </c>
      <c r="K436" s="2"/>
      <c r="L436" s="2"/>
      <c r="M436" t="s">
        <v>1271</v>
      </c>
      <c r="N436" s="2" t="s">
        <v>1116</v>
      </c>
      <c r="O436">
        <v>3121</v>
      </c>
    </row>
    <row r="437" spans="1:15" x14ac:dyDescent="0.35">
      <c r="A437" s="2" t="s">
        <v>522</v>
      </c>
      <c r="B437" s="2" t="s">
        <v>524</v>
      </c>
      <c r="C437">
        <v>0</v>
      </c>
      <c r="D437">
        <v>523</v>
      </c>
      <c r="E437" s="2" t="s">
        <v>138</v>
      </c>
      <c r="F437" t="s">
        <v>1121</v>
      </c>
      <c r="G437" s="2" t="s">
        <v>16</v>
      </c>
      <c r="H437" s="2" t="s">
        <v>1126</v>
      </c>
      <c r="I437" s="2" t="s">
        <v>1127</v>
      </c>
      <c r="J437" s="2" t="s">
        <v>1116</v>
      </c>
      <c r="K437" s="2"/>
      <c r="L437" s="2"/>
      <c r="M437" t="s">
        <v>1271</v>
      </c>
      <c r="N437" s="2" t="s">
        <v>1116</v>
      </c>
      <c r="O437">
        <v>3209</v>
      </c>
    </row>
    <row r="438" spans="1:15" x14ac:dyDescent="0.35">
      <c r="A438" s="2" t="s">
        <v>522</v>
      </c>
      <c r="B438" s="2" t="s">
        <v>524</v>
      </c>
      <c r="C438">
        <v>0</v>
      </c>
      <c r="D438">
        <v>547</v>
      </c>
      <c r="E438" s="2" t="s">
        <v>138</v>
      </c>
      <c r="F438" t="s">
        <v>1121</v>
      </c>
      <c r="G438" s="2" t="s">
        <v>16</v>
      </c>
      <c r="H438" s="2" t="s">
        <v>1126</v>
      </c>
      <c r="I438" s="2" t="s">
        <v>1127</v>
      </c>
      <c r="J438" s="2" t="s">
        <v>1116</v>
      </c>
      <c r="K438" s="2"/>
      <c r="L438" s="2"/>
      <c r="M438" t="s">
        <v>1271</v>
      </c>
      <c r="N438" s="2" t="s">
        <v>1116</v>
      </c>
      <c r="O438">
        <v>3131</v>
      </c>
    </row>
    <row r="439" spans="1:15" x14ac:dyDescent="0.35">
      <c r="A439" s="2" t="s">
        <v>522</v>
      </c>
      <c r="B439" s="2" t="s">
        <v>524</v>
      </c>
      <c r="C439">
        <v>0</v>
      </c>
      <c r="D439">
        <v>549</v>
      </c>
      <c r="E439" s="2" t="s">
        <v>525</v>
      </c>
      <c r="F439" t="s">
        <v>1121</v>
      </c>
      <c r="G439" s="2" t="s">
        <v>16</v>
      </c>
      <c r="H439" s="2" t="s">
        <v>1126</v>
      </c>
      <c r="I439" s="2" t="s">
        <v>1127</v>
      </c>
      <c r="J439" s="2" t="s">
        <v>1116</v>
      </c>
      <c r="K439" s="2"/>
      <c r="L439" s="2"/>
      <c r="M439" t="s">
        <v>1271</v>
      </c>
      <c r="N439" s="2" t="s">
        <v>1116</v>
      </c>
      <c r="O439">
        <v>3124</v>
      </c>
    </row>
    <row r="440" spans="1:15" x14ac:dyDescent="0.35">
      <c r="A440" s="2" t="s">
        <v>522</v>
      </c>
      <c r="B440" s="2" t="s">
        <v>524</v>
      </c>
      <c r="C440">
        <v>0</v>
      </c>
      <c r="D440">
        <v>549</v>
      </c>
      <c r="E440" s="2" t="s">
        <v>525</v>
      </c>
      <c r="F440" t="s">
        <v>1121</v>
      </c>
      <c r="G440" s="2" t="s">
        <v>16</v>
      </c>
      <c r="H440" s="2" t="s">
        <v>1126</v>
      </c>
      <c r="I440" s="2" t="s">
        <v>1127</v>
      </c>
      <c r="J440" s="2" t="s">
        <v>1116</v>
      </c>
      <c r="K440" s="2"/>
      <c r="L440" s="2"/>
      <c r="M440" t="s">
        <v>1271</v>
      </c>
      <c r="N440" s="2" t="s">
        <v>1116</v>
      </c>
      <c r="O440">
        <v>3123</v>
      </c>
    </row>
    <row r="441" spans="1:15" x14ac:dyDescent="0.35">
      <c r="A441" s="2" t="s">
        <v>522</v>
      </c>
      <c r="B441" s="2" t="s">
        <v>524</v>
      </c>
      <c r="C441">
        <v>0</v>
      </c>
      <c r="D441">
        <v>564</v>
      </c>
      <c r="E441" s="2" t="s">
        <v>525</v>
      </c>
      <c r="F441" t="s">
        <v>1121</v>
      </c>
      <c r="G441" s="2" t="s">
        <v>16</v>
      </c>
      <c r="H441" s="2" t="s">
        <v>1126</v>
      </c>
      <c r="I441" s="2" t="s">
        <v>1127</v>
      </c>
      <c r="J441" s="2" t="s">
        <v>1116</v>
      </c>
      <c r="K441" s="2"/>
      <c r="L441" s="2"/>
      <c r="M441" t="s">
        <v>1271</v>
      </c>
      <c r="N441" s="2" t="s">
        <v>1116</v>
      </c>
      <c r="O441">
        <v>3126</v>
      </c>
    </row>
    <row r="442" spans="1:15" x14ac:dyDescent="0.35">
      <c r="A442" s="2" t="s">
        <v>522</v>
      </c>
      <c r="B442" s="2" t="s">
        <v>524</v>
      </c>
      <c r="C442">
        <v>0</v>
      </c>
      <c r="D442">
        <v>564</v>
      </c>
      <c r="E442" s="2" t="s">
        <v>525</v>
      </c>
      <c r="F442" t="s">
        <v>1121</v>
      </c>
      <c r="G442" s="2" t="s">
        <v>16</v>
      </c>
      <c r="H442" s="2" t="s">
        <v>1126</v>
      </c>
      <c r="I442" s="2" t="s">
        <v>1127</v>
      </c>
      <c r="J442" s="2" t="s">
        <v>1116</v>
      </c>
      <c r="K442" s="2"/>
      <c r="L442" s="2"/>
      <c r="M442" t="s">
        <v>1271</v>
      </c>
      <c r="N442" s="2" t="s">
        <v>1116</v>
      </c>
      <c r="O442">
        <v>3125</v>
      </c>
    </row>
    <row r="443" spans="1:15" x14ac:dyDescent="0.35">
      <c r="A443" s="2" t="s">
        <v>522</v>
      </c>
      <c r="B443" s="2" t="s">
        <v>524</v>
      </c>
      <c r="C443">
        <v>0</v>
      </c>
      <c r="D443">
        <v>571</v>
      </c>
      <c r="E443" s="2" t="s">
        <v>138</v>
      </c>
      <c r="F443" t="s">
        <v>1121</v>
      </c>
      <c r="G443" s="2" t="s">
        <v>16</v>
      </c>
      <c r="H443" s="2" t="s">
        <v>1126</v>
      </c>
      <c r="I443" s="2" t="s">
        <v>1127</v>
      </c>
      <c r="J443" s="2" t="s">
        <v>1116</v>
      </c>
      <c r="K443" s="2"/>
      <c r="L443" s="2"/>
      <c r="M443" t="s">
        <v>1271</v>
      </c>
      <c r="N443" s="2" t="s">
        <v>1116</v>
      </c>
      <c r="O443">
        <v>3130</v>
      </c>
    </row>
    <row r="444" spans="1:15" x14ac:dyDescent="0.35">
      <c r="A444" s="2" t="s">
        <v>522</v>
      </c>
      <c r="B444" s="2" t="s">
        <v>524</v>
      </c>
      <c r="C444">
        <v>0</v>
      </c>
      <c r="D444">
        <v>579</v>
      </c>
      <c r="E444" s="2" t="s">
        <v>525</v>
      </c>
      <c r="F444" t="s">
        <v>1117</v>
      </c>
      <c r="G444" s="2" t="s">
        <v>16</v>
      </c>
      <c r="H444" s="2" t="s">
        <v>1126</v>
      </c>
      <c r="I444" s="2" t="s">
        <v>1127</v>
      </c>
      <c r="J444" s="2" t="s">
        <v>1116</v>
      </c>
      <c r="K444" s="2"/>
      <c r="L444" s="2"/>
      <c r="M444" t="s">
        <v>1271</v>
      </c>
      <c r="N444" s="2" t="s">
        <v>1116</v>
      </c>
      <c r="O444">
        <v>3127</v>
      </c>
    </row>
    <row r="445" spans="1:15" x14ac:dyDescent="0.35">
      <c r="A445" s="2" t="s">
        <v>522</v>
      </c>
      <c r="B445" s="2" t="s">
        <v>524</v>
      </c>
      <c r="C445">
        <v>0</v>
      </c>
      <c r="D445">
        <v>584</v>
      </c>
      <c r="E445" s="2" t="s">
        <v>138</v>
      </c>
      <c r="F445" t="s">
        <v>1121</v>
      </c>
      <c r="G445" s="2" t="s">
        <v>16</v>
      </c>
      <c r="H445" s="2" t="s">
        <v>1126</v>
      </c>
      <c r="I445" s="2" t="s">
        <v>1127</v>
      </c>
      <c r="J445" s="2" t="s">
        <v>1116</v>
      </c>
      <c r="K445" s="2"/>
      <c r="L445" s="2"/>
      <c r="M445" t="s">
        <v>1271</v>
      </c>
      <c r="N445" s="2" t="s">
        <v>1116</v>
      </c>
      <c r="O445">
        <v>3129</v>
      </c>
    </row>
    <row r="446" spans="1:15" x14ac:dyDescent="0.35">
      <c r="A446" s="2" t="s">
        <v>522</v>
      </c>
      <c r="B446" s="2" t="s">
        <v>524</v>
      </c>
      <c r="C446">
        <v>0</v>
      </c>
      <c r="D446">
        <v>602</v>
      </c>
      <c r="E446" s="2" t="s">
        <v>525</v>
      </c>
      <c r="F446" t="s">
        <v>1117</v>
      </c>
      <c r="G446" s="2" t="s">
        <v>16</v>
      </c>
      <c r="H446" s="2" t="s">
        <v>1126</v>
      </c>
      <c r="I446" s="2" t="s">
        <v>1127</v>
      </c>
      <c r="J446" s="2" t="s">
        <v>1116</v>
      </c>
      <c r="K446" s="2"/>
      <c r="L446" s="2"/>
      <c r="M446" t="s">
        <v>1271</v>
      </c>
      <c r="N446" s="2" t="s">
        <v>1116</v>
      </c>
      <c r="O446">
        <v>3128</v>
      </c>
    </row>
    <row r="447" spans="1:15" x14ac:dyDescent="0.35">
      <c r="A447" s="2" t="s">
        <v>522</v>
      </c>
      <c r="B447" s="2" t="s">
        <v>524</v>
      </c>
      <c r="C447">
        <v>0</v>
      </c>
      <c r="D447">
        <v>737</v>
      </c>
      <c r="E447" s="2" t="s">
        <v>528</v>
      </c>
      <c r="F447" t="s">
        <v>1117</v>
      </c>
      <c r="G447" s="2" t="s">
        <v>16</v>
      </c>
      <c r="H447" s="2" t="s">
        <v>1128</v>
      </c>
      <c r="I447" s="2" t="s">
        <v>1123</v>
      </c>
      <c r="J447" s="2" t="s">
        <v>1116</v>
      </c>
      <c r="K447" s="2"/>
      <c r="L447" s="2"/>
      <c r="M447" t="s">
        <v>1271</v>
      </c>
      <c r="N447" s="2" t="s">
        <v>1116</v>
      </c>
      <c r="O447">
        <v>3194</v>
      </c>
    </row>
    <row r="448" spans="1:15" x14ac:dyDescent="0.35">
      <c r="A448" s="2" t="s">
        <v>522</v>
      </c>
      <c r="B448" s="2" t="s">
        <v>524</v>
      </c>
      <c r="C448">
        <v>0</v>
      </c>
      <c r="D448">
        <v>753</v>
      </c>
      <c r="E448" s="2" t="s">
        <v>528</v>
      </c>
      <c r="F448" t="s">
        <v>1117</v>
      </c>
      <c r="G448" s="2" t="s">
        <v>16</v>
      </c>
      <c r="H448" s="2" t="s">
        <v>1126</v>
      </c>
      <c r="I448" s="2" t="s">
        <v>1127</v>
      </c>
      <c r="J448" s="2" t="s">
        <v>1116</v>
      </c>
      <c r="K448" s="2"/>
      <c r="L448" s="2"/>
      <c r="M448" t="s">
        <v>1271</v>
      </c>
      <c r="N448" s="2" t="s">
        <v>1116</v>
      </c>
      <c r="O448">
        <v>3208</v>
      </c>
    </row>
    <row r="449" spans="1:15" x14ac:dyDescent="0.35">
      <c r="A449" s="2" t="s">
        <v>522</v>
      </c>
      <c r="B449" s="2" t="s">
        <v>524</v>
      </c>
      <c r="C449">
        <v>0</v>
      </c>
      <c r="D449">
        <v>810</v>
      </c>
      <c r="E449" s="2" t="s">
        <v>528</v>
      </c>
      <c r="F449" t="s">
        <v>1117</v>
      </c>
      <c r="G449" s="2" t="s">
        <v>16</v>
      </c>
      <c r="H449" s="2" t="s">
        <v>1126</v>
      </c>
      <c r="I449" s="2" t="s">
        <v>1127</v>
      </c>
      <c r="J449" s="2" t="s">
        <v>1116</v>
      </c>
      <c r="K449" s="2"/>
      <c r="L449" s="2"/>
      <c r="M449" t="s">
        <v>1271</v>
      </c>
      <c r="N449" s="2" t="s">
        <v>1116</v>
      </c>
      <c r="O449">
        <v>3133</v>
      </c>
    </row>
    <row r="450" spans="1:15" x14ac:dyDescent="0.35">
      <c r="A450" s="2" t="s">
        <v>522</v>
      </c>
      <c r="B450" s="2" t="s">
        <v>524</v>
      </c>
      <c r="C450">
        <v>0</v>
      </c>
      <c r="D450">
        <v>812</v>
      </c>
      <c r="E450" s="2" t="s">
        <v>528</v>
      </c>
      <c r="F450" t="s">
        <v>1117</v>
      </c>
      <c r="G450" s="2" t="s">
        <v>16</v>
      </c>
      <c r="H450" s="2" t="s">
        <v>1128</v>
      </c>
      <c r="I450" s="2" t="s">
        <v>1123</v>
      </c>
      <c r="J450" s="2" t="s">
        <v>1116</v>
      </c>
      <c r="K450" s="2"/>
      <c r="L450" s="2"/>
      <c r="M450" t="s">
        <v>1271</v>
      </c>
      <c r="N450" s="2" t="s">
        <v>1116</v>
      </c>
      <c r="O450">
        <v>3195</v>
      </c>
    </row>
    <row r="451" spans="1:15" x14ac:dyDescent="0.35">
      <c r="A451" s="2" t="s">
        <v>522</v>
      </c>
      <c r="B451" s="2" t="s">
        <v>524</v>
      </c>
      <c r="C451">
        <v>0</v>
      </c>
      <c r="D451">
        <v>828</v>
      </c>
      <c r="E451" s="2" t="s">
        <v>528</v>
      </c>
      <c r="F451" t="s">
        <v>1117</v>
      </c>
      <c r="G451" s="2" t="s">
        <v>16</v>
      </c>
      <c r="H451" s="2" t="s">
        <v>1126</v>
      </c>
      <c r="I451" s="2" t="s">
        <v>1127</v>
      </c>
      <c r="J451" s="2" t="s">
        <v>1116</v>
      </c>
      <c r="K451" s="2"/>
      <c r="L451" s="2"/>
      <c r="M451" t="s">
        <v>1271</v>
      </c>
      <c r="N451" s="2" t="s">
        <v>1116</v>
      </c>
      <c r="O451">
        <v>3134</v>
      </c>
    </row>
    <row r="452" spans="1:15" x14ac:dyDescent="0.35">
      <c r="A452" s="2" t="s">
        <v>522</v>
      </c>
      <c r="B452" s="2" t="s">
        <v>524</v>
      </c>
      <c r="C452">
        <v>0</v>
      </c>
      <c r="D452">
        <v>844</v>
      </c>
      <c r="E452" s="2" t="s">
        <v>528</v>
      </c>
      <c r="F452" t="s">
        <v>1117</v>
      </c>
      <c r="G452" s="2" t="s">
        <v>16</v>
      </c>
      <c r="H452" s="2" t="s">
        <v>1126</v>
      </c>
      <c r="I452" s="2" t="s">
        <v>1127</v>
      </c>
      <c r="J452" s="2" t="s">
        <v>1116</v>
      </c>
      <c r="K452" s="2"/>
      <c r="L452" s="2"/>
      <c r="M452" t="s">
        <v>1271</v>
      </c>
      <c r="N452" s="2" t="s">
        <v>1116</v>
      </c>
      <c r="O452">
        <v>3135</v>
      </c>
    </row>
    <row r="453" spans="1:15" x14ac:dyDescent="0.35">
      <c r="A453" s="2" t="s">
        <v>522</v>
      </c>
      <c r="B453" s="2" t="s">
        <v>524</v>
      </c>
      <c r="C453">
        <v>0</v>
      </c>
      <c r="D453">
        <v>858</v>
      </c>
      <c r="E453" s="2" t="s">
        <v>528</v>
      </c>
      <c r="F453" t="s">
        <v>1117</v>
      </c>
      <c r="G453" s="2" t="s">
        <v>16</v>
      </c>
      <c r="H453" s="2" t="s">
        <v>1126</v>
      </c>
      <c r="I453" s="2" t="s">
        <v>1127</v>
      </c>
      <c r="J453" s="2" t="s">
        <v>1116</v>
      </c>
      <c r="K453" s="2"/>
      <c r="L453" s="2"/>
      <c r="M453" t="s">
        <v>1271</v>
      </c>
      <c r="N453" s="2" t="s">
        <v>1116</v>
      </c>
      <c r="O453">
        <v>3136</v>
      </c>
    </row>
    <row r="454" spans="1:15" x14ac:dyDescent="0.35">
      <c r="A454" s="2" t="s">
        <v>522</v>
      </c>
      <c r="B454" s="2" t="s">
        <v>524</v>
      </c>
      <c r="C454">
        <v>0</v>
      </c>
      <c r="D454">
        <v>892</v>
      </c>
      <c r="E454" s="2" t="s">
        <v>528</v>
      </c>
      <c r="F454" t="s">
        <v>1117</v>
      </c>
      <c r="G454" s="2" t="s">
        <v>16</v>
      </c>
      <c r="H454" s="2" t="s">
        <v>1126</v>
      </c>
      <c r="I454" s="2" t="s">
        <v>1127</v>
      </c>
      <c r="J454" s="2" t="s">
        <v>1116</v>
      </c>
      <c r="K454" s="2"/>
      <c r="L454" s="2"/>
      <c r="M454" t="s">
        <v>1271</v>
      </c>
      <c r="N454" s="2" t="s">
        <v>1116</v>
      </c>
      <c r="O454">
        <v>3137</v>
      </c>
    </row>
    <row r="455" spans="1:15" x14ac:dyDescent="0.35">
      <c r="A455" s="2" t="s">
        <v>522</v>
      </c>
      <c r="B455" s="2" t="s">
        <v>524</v>
      </c>
      <c r="C455">
        <v>0</v>
      </c>
      <c r="D455">
        <v>911</v>
      </c>
      <c r="E455" s="2" t="s">
        <v>529</v>
      </c>
      <c r="F455" t="s">
        <v>1121</v>
      </c>
      <c r="G455" s="2" t="s">
        <v>16</v>
      </c>
      <c r="H455" s="2" t="s">
        <v>1126</v>
      </c>
      <c r="I455" s="2" t="s">
        <v>1127</v>
      </c>
      <c r="J455" s="2" t="s">
        <v>1116</v>
      </c>
      <c r="K455" s="2"/>
      <c r="L455" s="2"/>
      <c r="M455" t="s">
        <v>1271</v>
      </c>
      <c r="N455" s="2" t="s">
        <v>1116</v>
      </c>
      <c r="O455">
        <v>3202</v>
      </c>
    </row>
    <row r="456" spans="1:15" x14ac:dyDescent="0.35">
      <c r="A456" s="2" t="s">
        <v>522</v>
      </c>
      <c r="B456" s="2" t="s">
        <v>524</v>
      </c>
      <c r="C456">
        <v>0</v>
      </c>
      <c r="D456">
        <v>912</v>
      </c>
      <c r="E456" s="2" t="s">
        <v>528</v>
      </c>
      <c r="F456" t="s">
        <v>1117</v>
      </c>
      <c r="G456" s="2" t="s">
        <v>16</v>
      </c>
      <c r="H456" s="2" t="s">
        <v>1126</v>
      </c>
      <c r="I456" s="2" t="s">
        <v>1127</v>
      </c>
      <c r="J456" s="2" t="s">
        <v>1116</v>
      </c>
      <c r="K456" s="2"/>
      <c r="L456" s="2"/>
      <c r="M456" t="s">
        <v>1271</v>
      </c>
      <c r="N456" s="2" t="s">
        <v>1116</v>
      </c>
      <c r="O456">
        <v>3138</v>
      </c>
    </row>
    <row r="457" spans="1:15" x14ac:dyDescent="0.35">
      <c r="A457" s="2" t="s">
        <v>522</v>
      </c>
      <c r="B457" s="2" t="s">
        <v>524</v>
      </c>
      <c r="C457">
        <v>0</v>
      </c>
      <c r="D457">
        <v>923</v>
      </c>
      <c r="E457" s="2" t="s">
        <v>529</v>
      </c>
      <c r="F457" t="s">
        <v>1121</v>
      </c>
      <c r="G457" s="2" t="s">
        <v>16</v>
      </c>
      <c r="H457" s="2" t="s">
        <v>1126</v>
      </c>
      <c r="I457" s="2" t="s">
        <v>1127</v>
      </c>
      <c r="J457" s="2" t="s">
        <v>1116</v>
      </c>
      <c r="K457" s="2"/>
      <c r="L457" s="2"/>
      <c r="M457" t="s">
        <v>1271</v>
      </c>
      <c r="N457" s="2" t="s">
        <v>1116</v>
      </c>
      <c r="O457">
        <v>3201</v>
      </c>
    </row>
    <row r="458" spans="1:15" x14ac:dyDescent="0.35">
      <c r="A458" s="2" t="s">
        <v>522</v>
      </c>
      <c r="B458" s="2" t="s">
        <v>524</v>
      </c>
      <c r="C458">
        <v>0</v>
      </c>
      <c r="D458">
        <v>925</v>
      </c>
      <c r="E458" s="2" t="s">
        <v>528</v>
      </c>
      <c r="F458" t="s">
        <v>1121</v>
      </c>
      <c r="G458" s="2" t="s">
        <v>16</v>
      </c>
      <c r="H458" s="2" t="s">
        <v>1134</v>
      </c>
      <c r="I458" s="2" t="s">
        <v>1135</v>
      </c>
      <c r="J458" s="2" t="s">
        <v>1116</v>
      </c>
      <c r="K458" s="2"/>
      <c r="L458" s="2"/>
      <c r="M458" t="s">
        <v>1271</v>
      </c>
      <c r="N458" s="2" t="s">
        <v>1116</v>
      </c>
      <c r="O458">
        <v>3207</v>
      </c>
    </row>
    <row r="459" spans="1:15" x14ac:dyDescent="0.35">
      <c r="A459" s="2" t="s">
        <v>522</v>
      </c>
      <c r="B459" s="2" t="s">
        <v>524</v>
      </c>
      <c r="C459">
        <v>0</v>
      </c>
      <c r="D459">
        <v>927</v>
      </c>
      <c r="E459" s="2" t="s">
        <v>528</v>
      </c>
      <c r="F459" t="s">
        <v>1121</v>
      </c>
      <c r="G459" s="2" t="s">
        <v>16</v>
      </c>
      <c r="H459" s="2" t="s">
        <v>1134</v>
      </c>
      <c r="I459" s="2" t="s">
        <v>1135</v>
      </c>
      <c r="J459" s="2" t="s">
        <v>1116</v>
      </c>
      <c r="K459" s="2"/>
      <c r="L459" s="2"/>
      <c r="M459" t="s">
        <v>1271</v>
      </c>
      <c r="N459" s="2" t="s">
        <v>1116</v>
      </c>
      <c r="O459">
        <v>3206</v>
      </c>
    </row>
    <row r="460" spans="1:15" x14ac:dyDescent="0.35">
      <c r="A460" s="2" t="s">
        <v>522</v>
      </c>
      <c r="B460" s="2" t="s">
        <v>524</v>
      </c>
      <c r="C460">
        <v>0</v>
      </c>
      <c r="D460">
        <v>931</v>
      </c>
      <c r="E460" s="2" t="s">
        <v>528</v>
      </c>
      <c r="F460" t="s">
        <v>1117</v>
      </c>
      <c r="G460" s="2" t="s">
        <v>16</v>
      </c>
      <c r="H460" s="2" t="s">
        <v>1126</v>
      </c>
      <c r="I460" s="2" t="s">
        <v>1127</v>
      </c>
      <c r="J460" s="2" t="s">
        <v>1116</v>
      </c>
      <c r="K460" s="2"/>
      <c r="L460" s="2"/>
      <c r="M460" t="s">
        <v>1271</v>
      </c>
      <c r="N460" s="2" t="s">
        <v>1116</v>
      </c>
      <c r="O460">
        <v>3139</v>
      </c>
    </row>
    <row r="461" spans="1:15" x14ac:dyDescent="0.35">
      <c r="A461" s="2" t="s">
        <v>522</v>
      </c>
      <c r="B461" s="2" t="s">
        <v>524</v>
      </c>
      <c r="C461">
        <v>0</v>
      </c>
      <c r="D461">
        <v>936</v>
      </c>
      <c r="E461" s="2" t="s">
        <v>529</v>
      </c>
      <c r="F461" t="s">
        <v>1121</v>
      </c>
      <c r="G461" s="2" t="s">
        <v>16</v>
      </c>
      <c r="H461" s="2" t="s">
        <v>1126</v>
      </c>
      <c r="I461" s="2" t="s">
        <v>1127</v>
      </c>
      <c r="J461" s="2" t="s">
        <v>1116</v>
      </c>
      <c r="K461" s="2"/>
      <c r="L461" s="2"/>
      <c r="M461" t="s">
        <v>1271</v>
      </c>
      <c r="N461" s="2" t="s">
        <v>1116</v>
      </c>
      <c r="O461">
        <v>3200</v>
      </c>
    </row>
    <row r="462" spans="1:15" x14ac:dyDescent="0.35">
      <c r="A462" s="2" t="s">
        <v>522</v>
      </c>
      <c r="B462" s="2" t="s">
        <v>524</v>
      </c>
      <c r="C462">
        <v>0</v>
      </c>
      <c r="D462">
        <v>946</v>
      </c>
      <c r="E462" s="2" t="s">
        <v>529</v>
      </c>
      <c r="F462" t="s">
        <v>1121</v>
      </c>
      <c r="G462" s="2" t="s">
        <v>16</v>
      </c>
      <c r="H462" s="2" t="s">
        <v>1126</v>
      </c>
      <c r="I462" s="2" t="s">
        <v>1127</v>
      </c>
      <c r="J462" s="2" t="s">
        <v>1116</v>
      </c>
      <c r="K462" s="2"/>
      <c r="L462" s="2"/>
      <c r="M462" t="s">
        <v>1271</v>
      </c>
      <c r="N462" s="2" t="s">
        <v>1116</v>
      </c>
      <c r="O462">
        <v>3199</v>
      </c>
    </row>
    <row r="463" spans="1:15" x14ac:dyDescent="0.35">
      <c r="A463" s="2" t="s">
        <v>522</v>
      </c>
      <c r="B463" s="2" t="s">
        <v>524</v>
      </c>
      <c r="C463">
        <v>0</v>
      </c>
      <c r="D463">
        <v>958</v>
      </c>
      <c r="E463" s="2" t="s">
        <v>529</v>
      </c>
      <c r="F463" t="s">
        <v>1121</v>
      </c>
      <c r="G463" s="2" t="s">
        <v>16</v>
      </c>
      <c r="H463" s="2" t="s">
        <v>1126</v>
      </c>
      <c r="I463" s="2" t="s">
        <v>1127</v>
      </c>
      <c r="J463" s="2" t="s">
        <v>1116</v>
      </c>
      <c r="K463" s="2"/>
      <c r="L463" s="2"/>
      <c r="M463" t="s">
        <v>1271</v>
      </c>
      <c r="N463" s="2" t="s">
        <v>1116</v>
      </c>
      <c r="O463">
        <v>3198</v>
      </c>
    </row>
    <row r="464" spans="1:15" x14ac:dyDescent="0.35">
      <c r="A464" s="2" t="s">
        <v>522</v>
      </c>
      <c r="B464" s="2" t="s">
        <v>524</v>
      </c>
      <c r="C464">
        <v>0</v>
      </c>
      <c r="D464">
        <v>958</v>
      </c>
      <c r="E464" s="2" t="s">
        <v>528</v>
      </c>
      <c r="F464" t="s">
        <v>1121</v>
      </c>
      <c r="G464" s="2" t="s">
        <v>16</v>
      </c>
      <c r="H464" s="2" t="s">
        <v>1134</v>
      </c>
      <c r="I464" s="2" t="s">
        <v>1135</v>
      </c>
      <c r="J464" s="2" t="s">
        <v>1116</v>
      </c>
      <c r="K464" s="2"/>
      <c r="L464" s="2"/>
      <c r="M464" t="s">
        <v>1271</v>
      </c>
      <c r="N464" s="2" t="s">
        <v>1116</v>
      </c>
      <c r="O464">
        <v>3205</v>
      </c>
    </row>
    <row r="465" spans="1:15" x14ac:dyDescent="0.35">
      <c r="A465" s="2" t="s">
        <v>522</v>
      </c>
      <c r="B465" s="2" t="s">
        <v>524</v>
      </c>
      <c r="C465">
        <v>0</v>
      </c>
      <c r="D465">
        <v>960</v>
      </c>
      <c r="E465" s="2" t="s">
        <v>528</v>
      </c>
      <c r="F465" t="s">
        <v>1121</v>
      </c>
      <c r="G465" s="2" t="s">
        <v>16</v>
      </c>
      <c r="H465" s="2" t="s">
        <v>1134</v>
      </c>
      <c r="I465" s="2" t="s">
        <v>1135</v>
      </c>
      <c r="J465" s="2" t="s">
        <v>1116</v>
      </c>
      <c r="K465" s="2"/>
      <c r="L465" s="2"/>
      <c r="M465" t="s">
        <v>1271</v>
      </c>
      <c r="N465" s="2" t="s">
        <v>1116</v>
      </c>
      <c r="O465">
        <v>3204</v>
      </c>
    </row>
    <row r="466" spans="1:15" x14ac:dyDescent="0.35">
      <c r="A466" s="2" t="s">
        <v>522</v>
      </c>
      <c r="B466" s="2" t="s">
        <v>524</v>
      </c>
      <c r="C466">
        <v>0</v>
      </c>
      <c r="D466">
        <v>968</v>
      </c>
      <c r="E466" s="2" t="s">
        <v>529</v>
      </c>
      <c r="F466" t="s">
        <v>1121</v>
      </c>
      <c r="G466" s="2" t="s">
        <v>16</v>
      </c>
      <c r="H466" s="2" t="s">
        <v>1126</v>
      </c>
      <c r="I466" s="2" t="s">
        <v>1127</v>
      </c>
      <c r="J466" s="2" t="s">
        <v>1116</v>
      </c>
      <c r="K466" s="2"/>
      <c r="L466" s="2"/>
      <c r="M466" t="s">
        <v>1271</v>
      </c>
      <c r="N466" s="2" t="s">
        <v>1116</v>
      </c>
      <c r="O466">
        <v>3197</v>
      </c>
    </row>
    <row r="467" spans="1:15" x14ac:dyDescent="0.35">
      <c r="A467" s="2" t="s">
        <v>522</v>
      </c>
      <c r="B467" s="2" t="s">
        <v>524</v>
      </c>
      <c r="C467">
        <v>0</v>
      </c>
      <c r="D467">
        <v>976</v>
      </c>
      <c r="E467" s="2" t="s">
        <v>528</v>
      </c>
      <c r="F467" t="s">
        <v>1121</v>
      </c>
      <c r="G467" s="2" t="s">
        <v>16</v>
      </c>
      <c r="H467" s="2" t="s">
        <v>1134</v>
      </c>
      <c r="I467" s="2" t="s">
        <v>1135</v>
      </c>
      <c r="J467" s="2" t="s">
        <v>1116</v>
      </c>
      <c r="K467" s="2"/>
      <c r="L467" s="2"/>
      <c r="M467" t="s">
        <v>1271</v>
      </c>
      <c r="N467" s="2" t="s">
        <v>1116</v>
      </c>
      <c r="O467">
        <v>3203</v>
      </c>
    </row>
    <row r="468" spans="1:15" x14ac:dyDescent="0.35">
      <c r="A468" s="2" t="s">
        <v>522</v>
      </c>
      <c r="B468" s="2" t="s">
        <v>524</v>
      </c>
      <c r="C468">
        <v>0</v>
      </c>
      <c r="D468">
        <v>983</v>
      </c>
      <c r="E468" s="2" t="s">
        <v>529</v>
      </c>
      <c r="F468" t="s">
        <v>1121</v>
      </c>
      <c r="G468" s="2" t="s">
        <v>16</v>
      </c>
      <c r="H468" s="2" t="s">
        <v>1126</v>
      </c>
      <c r="I468" s="2" t="s">
        <v>1127</v>
      </c>
      <c r="J468" s="2" t="s">
        <v>1116</v>
      </c>
      <c r="K468" s="2"/>
      <c r="L468" s="2"/>
      <c r="M468" t="s">
        <v>1271</v>
      </c>
      <c r="N468" s="2" t="s">
        <v>1116</v>
      </c>
      <c r="O468">
        <v>3196</v>
      </c>
    </row>
    <row r="469" spans="1:15" x14ac:dyDescent="0.35">
      <c r="A469" s="2" t="s">
        <v>522</v>
      </c>
      <c r="B469" s="2" t="s">
        <v>524</v>
      </c>
      <c r="C469">
        <v>1</v>
      </c>
      <c r="D469">
        <v>985</v>
      </c>
      <c r="E469" s="2" t="s">
        <v>247</v>
      </c>
      <c r="F469" t="s">
        <v>1117</v>
      </c>
      <c r="G469" s="2" t="s">
        <v>35</v>
      </c>
      <c r="H469" s="2" t="s">
        <v>1134</v>
      </c>
      <c r="I469" s="2" t="s">
        <v>1135</v>
      </c>
      <c r="J469" s="2" t="s">
        <v>1116</v>
      </c>
      <c r="K469" s="2"/>
      <c r="L469" s="2"/>
      <c r="M469" t="s">
        <v>1271</v>
      </c>
      <c r="N469" s="2" t="s">
        <v>1116</v>
      </c>
      <c r="O469">
        <v>1594</v>
      </c>
    </row>
    <row r="470" spans="1:15" x14ac:dyDescent="0.35">
      <c r="A470" s="2" t="s">
        <v>522</v>
      </c>
      <c r="B470" s="2" t="s">
        <v>524</v>
      </c>
      <c r="C470">
        <v>2</v>
      </c>
      <c r="D470">
        <v>27</v>
      </c>
      <c r="E470" s="2" t="s">
        <v>536</v>
      </c>
      <c r="F470" t="s">
        <v>1117</v>
      </c>
      <c r="G470" s="2" t="s">
        <v>16</v>
      </c>
      <c r="H470" s="2" t="s">
        <v>1134</v>
      </c>
      <c r="I470" s="2" t="s">
        <v>1135</v>
      </c>
      <c r="J470" s="2" t="s">
        <v>1116</v>
      </c>
      <c r="K470" s="2"/>
      <c r="L470" s="2"/>
      <c r="M470" t="s">
        <v>1271</v>
      </c>
      <c r="N470" s="2" t="s">
        <v>1116</v>
      </c>
      <c r="O470">
        <v>1969</v>
      </c>
    </row>
    <row r="471" spans="1:15" x14ac:dyDescent="0.35">
      <c r="A471" s="2" t="s">
        <v>751</v>
      </c>
      <c r="B471" s="2" t="s">
        <v>753</v>
      </c>
      <c r="C471">
        <v>152</v>
      </c>
      <c r="D471">
        <v>537</v>
      </c>
      <c r="E471" s="2" t="s">
        <v>132</v>
      </c>
      <c r="F471" t="s">
        <v>1121</v>
      </c>
      <c r="G471" s="2" t="s">
        <v>35</v>
      </c>
      <c r="H471" s="2" t="s">
        <v>1126</v>
      </c>
      <c r="I471" s="2" t="s">
        <v>1127</v>
      </c>
      <c r="J471" s="2" t="s">
        <v>1417</v>
      </c>
      <c r="K471" s="2"/>
      <c r="L471" s="2"/>
      <c r="M471" t="s">
        <v>1416</v>
      </c>
      <c r="N471" s="2" t="s">
        <v>1116</v>
      </c>
      <c r="O471">
        <v>1474</v>
      </c>
    </row>
    <row r="472" spans="1:15" x14ac:dyDescent="0.35">
      <c r="A472" s="2" t="s">
        <v>751</v>
      </c>
      <c r="B472" s="2" t="s">
        <v>753</v>
      </c>
      <c r="C472">
        <v>152</v>
      </c>
      <c r="D472">
        <v>537</v>
      </c>
      <c r="E472" s="2" t="s">
        <v>133</v>
      </c>
      <c r="F472" t="s">
        <v>1117</v>
      </c>
      <c r="G472" s="2" t="s">
        <v>35</v>
      </c>
      <c r="H472" s="2" t="s">
        <v>1126</v>
      </c>
      <c r="I472" s="2" t="s">
        <v>1127</v>
      </c>
      <c r="J472" s="2" t="s">
        <v>1417</v>
      </c>
      <c r="K472" s="2"/>
      <c r="L472" s="2"/>
      <c r="M472" t="s">
        <v>1416</v>
      </c>
      <c r="N472" s="2" t="s">
        <v>1116</v>
      </c>
      <c r="O472">
        <v>1475</v>
      </c>
    </row>
    <row r="473" spans="1:15" x14ac:dyDescent="0.35">
      <c r="A473" s="2" t="s">
        <v>751</v>
      </c>
      <c r="B473" s="2" t="s">
        <v>753</v>
      </c>
      <c r="C473">
        <v>152</v>
      </c>
      <c r="D473">
        <v>549</v>
      </c>
      <c r="E473" s="2" t="s">
        <v>1418</v>
      </c>
      <c r="F473" t="s">
        <v>1117</v>
      </c>
      <c r="G473" s="2" t="s">
        <v>16</v>
      </c>
      <c r="H473" s="2" t="s">
        <v>1134</v>
      </c>
      <c r="I473" s="2" t="s">
        <v>1135</v>
      </c>
      <c r="J473" s="2" t="s">
        <v>1116</v>
      </c>
      <c r="K473" s="2"/>
      <c r="L473" s="2"/>
      <c r="M473" t="s">
        <v>1416</v>
      </c>
      <c r="N473" s="2" t="s">
        <v>1116</v>
      </c>
      <c r="O473">
        <v>1397</v>
      </c>
    </row>
    <row r="474" spans="1:15" x14ac:dyDescent="0.35">
      <c r="A474" s="2" t="s">
        <v>751</v>
      </c>
      <c r="B474" s="2" t="s">
        <v>753</v>
      </c>
      <c r="C474">
        <v>152</v>
      </c>
      <c r="D474">
        <v>549</v>
      </c>
      <c r="E474" s="2" t="s">
        <v>1419</v>
      </c>
      <c r="F474" t="s">
        <v>1121</v>
      </c>
      <c r="G474" s="2" t="s">
        <v>16</v>
      </c>
      <c r="H474" s="2" t="s">
        <v>1134</v>
      </c>
      <c r="I474" s="2" t="s">
        <v>1135</v>
      </c>
      <c r="J474" s="2" t="s">
        <v>1116</v>
      </c>
      <c r="K474" s="2"/>
      <c r="L474" s="2"/>
      <c r="M474" t="s">
        <v>1416</v>
      </c>
      <c r="N474" s="2" t="s">
        <v>1116</v>
      </c>
      <c r="O474">
        <v>1398</v>
      </c>
    </row>
    <row r="475" spans="1:15" x14ac:dyDescent="0.35">
      <c r="A475" s="2" t="s">
        <v>751</v>
      </c>
      <c r="B475" s="2" t="s">
        <v>753</v>
      </c>
      <c r="C475">
        <v>152</v>
      </c>
      <c r="D475">
        <v>551</v>
      </c>
      <c r="E475" s="2" t="s">
        <v>1418</v>
      </c>
      <c r="F475" t="s">
        <v>1117</v>
      </c>
      <c r="G475" s="2" t="s">
        <v>16</v>
      </c>
      <c r="H475" s="2" t="s">
        <v>1134</v>
      </c>
      <c r="I475" s="2" t="s">
        <v>1135</v>
      </c>
      <c r="J475" s="2" t="s">
        <v>1116</v>
      </c>
      <c r="K475" s="2"/>
      <c r="L475" s="2"/>
      <c r="M475" t="s">
        <v>1416</v>
      </c>
      <c r="N475" s="2" t="s">
        <v>1116</v>
      </c>
      <c r="O475">
        <v>1399</v>
      </c>
    </row>
    <row r="476" spans="1:15" x14ac:dyDescent="0.35">
      <c r="A476" s="2" t="s">
        <v>751</v>
      </c>
      <c r="B476" s="2" t="s">
        <v>753</v>
      </c>
      <c r="C476">
        <v>152</v>
      </c>
      <c r="D476">
        <v>558</v>
      </c>
      <c r="E476" s="2" t="s">
        <v>1418</v>
      </c>
      <c r="F476" t="s">
        <v>1117</v>
      </c>
      <c r="G476" s="2" t="s">
        <v>16</v>
      </c>
      <c r="H476" s="2" t="s">
        <v>1134</v>
      </c>
      <c r="I476" s="2" t="s">
        <v>1135</v>
      </c>
      <c r="J476" s="2" t="s">
        <v>1401</v>
      </c>
      <c r="K476" s="2"/>
      <c r="L476" s="2"/>
      <c r="M476" t="s">
        <v>1416</v>
      </c>
      <c r="N476" s="2" t="s">
        <v>1116</v>
      </c>
      <c r="O476">
        <v>1368</v>
      </c>
    </row>
    <row r="477" spans="1:15" x14ac:dyDescent="0.35">
      <c r="A477" s="2" t="s">
        <v>751</v>
      </c>
      <c r="B477" s="2" t="s">
        <v>753</v>
      </c>
      <c r="C477">
        <v>152</v>
      </c>
      <c r="D477">
        <v>567</v>
      </c>
      <c r="E477" s="2" t="s">
        <v>133</v>
      </c>
      <c r="F477" t="s">
        <v>1117</v>
      </c>
      <c r="G477" s="2" t="s">
        <v>35</v>
      </c>
      <c r="H477" s="2" t="s">
        <v>1128</v>
      </c>
      <c r="I477" s="2" t="s">
        <v>1123</v>
      </c>
      <c r="J477" s="2" t="s">
        <v>1116</v>
      </c>
      <c r="K477" s="2"/>
      <c r="L477" s="2"/>
      <c r="M477" t="s">
        <v>1416</v>
      </c>
      <c r="N477" s="2" t="s">
        <v>1116</v>
      </c>
      <c r="O477">
        <v>2106</v>
      </c>
    </row>
    <row r="478" spans="1:15" x14ac:dyDescent="0.35">
      <c r="A478" s="2" t="s">
        <v>751</v>
      </c>
      <c r="B478" s="2" t="s">
        <v>753</v>
      </c>
      <c r="C478">
        <v>152</v>
      </c>
      <c r="D478">
        <v>666</v>
      </c>
      <c r="E478" s="2" t="s">
        <v>132</v>
      </c>
      <c r="F478" t="s">
        <v>1121</v>
      </c>
      <c r="G478" s="2" t="s">
        <v>35</v>
      </c>
      <c r="H478" s="2" t="s">
        <v>1126</v>
      </c>
      <c r="I478" s="2" t="s">
        <v>1127</v>
      </c>
      <c r="J478" s="2" t="s">
        <v>1417</v>
      </c>
      <c r="K478" s="2"/>
      <c r="L478" s="2"/>
      <c r="M478" t="s">
        <v>1416</v>
      </c>
      <c r="N478" s="2" t="s">
        <v>1116</v>
      </c>
      <c r="O478">
        <v>1476</v>
      </c>
    </row>
    <row r="479" spans="1:15" x14ac:dyDescent="0.35">
      <c r="A479" s="2" t="s">
        <v>751</v>
      </c>
      <c r="B479" s="2" t="s">
        <v>753</v>
      </c>
      <c r="C479">
        <v>152</v>
      </c>
      <c r="D479">
        <v>666</v>
      </c>
      <c r="E479" s="2" t="s">
        <v>133</v>
      </c>
      <c r="F479" t="s">
        <v>1117</v>
      </c>
      <c r="G479" s="2" t="s">
        <v>35</v>
      </c>
      <c r="H479" s="2" t="s">
        <v>1126</v>
      </c>
      <c r="I479" s="2" t="s">
        <v>1127</v>
      </c>
      <c r="J479" s="2" t="s">
        <v>1417</v>
      </c>
      <c r="K479" s="2"/>
      <c r="L479" s="2"/>
      <c r="M479" t="s">
        <v>1416</v>
      </c>
      <c r="N479" s="2" t="s">
        <v>1116</v>
      </c>
      <c r="O479">
        <v>1477</v>
      </c>
    </row>
    <row r="480" spans="1:15" x14ac:dyDescent="0.35">
      <c r="A480" s="2" t="s">
        <v>705</v>
      </c>
      <c r="B480" s="2" t="s">
        <v>706</v>
      </c>
      <c r="C480">
        <v>151</v>
      </c>
      <c r="D480">
        <v>455</v>
      </c>
      <c r="E480" s="2" t="s">
        <v>73</v>
      </c>
      <c r="F480" t="s">
        <v>1121</v>
      </c>
      <c r="G480" s="2" t="s">
        <v>35</v>
      </c>
      <c r="H480" s="2" t="s">
        <v>1119</v>
      </c>
      <c r="I480" s="2" t="s">
        <v>1143</v>
      </c>
      <c r="J480" s="2" t="s">
        <v>1403</v>
      </c>
      <c r="K480" s="2"/>
      <c r="L480" s="2"/>
      <c r="M480" t="s">
        <v>1402</v>
      </c>
      <c r="N480" s="2" t="s">
        <v>1116</v>
      </c>
      <c r="O480">
        <v>528</v>
      </c>
    </row>
    <row r="481" spans="1:15" x14ac:dyDescent="0.35">
      <c r="A481" s="2" t="s">
        <v>705</v>
      </c>
      <c r="B481" s="2" t="s">
        <v>706</v>
      </c>
      <c r="C481">
        <v>151</v>
      </c>
      <c r="D481">
        <v>468</v>
      </c>
      <c r="E481" s="2" t="s">
        <v>227</v>
      </c>
      <c r="F481" t="s">
        <v>1117</v>
      </c>
      <c r="G481" s="2" t="s">
        <v>35</v>
      </c>
      <c r="H481" s="2" t="s">
        <v>1119</v>
      </c>
      <c r="I481" s="2" t="s">
        <v>1143</v>
      </c>
      <c r="J481" s="2" t="s">
        <v>1403</v>
      </c>
      <c r="K481" s="2"/>
      <c r="L481" s="2"/>
      <c r="M481" t="s">
        <v>1402</v>
      </c>
      <c r="N481" s="2" t="s">
        <v>1116</v>
      </c>
      <c r="O481">
        <v>529</v>
      </c>
    </row>
    <row r="482" spans="1:15" x14ac:dyDescent="0.35">
      <c r="A482" s="2" t="s">
        <v>705</v>
      </c>
      <c r="B482" s="2" t="s">
        <v>706</v>
      </c>
      <c r="C482">
        <v>151</v>
      </c>
      <c r="D482">
        <v>590</v>
      </c>
      <c r="E482" s="2" t="s">
        <v>232</v>
      </c>
      <c r="F482" t="s">
        <v>1117</v>
      </c>
      <c r="G482" s="2" t="s">
        <v>35</v>
      </c>
      <c r="H482" s="2" t="s">
        <v>1119</v>
      </c>
      <c r="I482" s="2" t="s">
        <v>1143</v>
      </c>
      <c r="J482" s="2" t="s">
        <v>1403</v>
      </c>
      <c r="K482" s="2"/>
      <c r="L482" s="2"/>
      <c r="M482" t="s">
        <v>1402</v>
      </c>
      <c r="N482" s="2" t="s">
        <v>1116</v>
      </c>
      <c r="O482">
        <v>530</v>
      </c>
    </row>
    <row r="483" spans="1:15" x14ac:dyDescent="0.35">
      <c r="A483" s="2" t="s">
        <v>705</v>
      </c>
      <c r="B483" s="2" t="s">
        <v>706</v>
      </c>
      <c r="C483">
        <v>151</v>
      </c>
      <c r="D483">
        <v>719</v>
      </c>
      <c r="E483" s="2" t="s">
        <v>73</v>
      </c>
      <c r="F483" t="s">
        <v>1121</v>
      </c>
      <c r="G483" s="2" t="s">
        <v>35</v>
      </c>
      <c r="H483" s="2" t="s">
        <v>1119</v>
      </c>
      <c r="I483" s="2" t="s">
        <v>1120</v>
      </c>
      <c r="J483" s="2" t="s">
        <v>1394</v>
      </c>
      <c r="K483" s="2"/>
      <c r="L483" s="2"/>
      <c r="M483" t="s">
        <v>1402</v>
      </c>
      <c r="N483" s="2" t="s">
        <v>1116</v>
      </c>
      <c r="O483">
        <v>527</v>
      </c>
    </row>
    <row r="484" spans="1:15" x14ac:dyDescent="0.35">
      <c r="A484" s="2" t="s">
        <v>705</v>
      </c>
      <c r="B484" s="2" t="s">
        <v>706</v>
      </c>
      <c r="C484">
        <v>151</v>
      </c>
      <c r="D484">
        <v>750</v>
      </c>
      <c r="E484" s="2" t="s">
        <v>73</v>
      </c>
      <c r="F484" t="s">
        <v>1121</v>
      </c>
      <c r="G484" s="2" t="s">
        <v>35</v>
      </c>
      <c r="H484" s="2" t="s">
        <v>1122</v>
      </c>
      <c r="I484" s="2" t="s">
        <v>1123</v>
      </c>
      <c r="J484" s="2" t="s">
        <v>1358</v>
      </c>
      <c r="K484" s="2"/>
      <c r="L484" s="2"/>
      <c r="M484" t="s">
        <v>1402</v>
      </c>
      <c r="N484" s="2" t="s">
        <v>1116</v>
      </c>
      <c r="O484">
        <v>258</v>
      </c>
    </row>
    <row r="485" spans="1:15" x14ac:dyDescent="0.35">
      <c r="A485" s="2" t="s">
        <v>705</v>
      </c>
      <c r="B485" s="2" t="s">
        <v>706</v>
      </c>
      <c r="C485">
        <v>151</v>
      </c>
      <c r="D485">
        <v>818</v>
      </c>
      <c r="E485" s="2" t="s">
        <v>707</v>
      </c>
      <c r="F485" t="s">
        <v>1117</v>
      </c>
      <c r="G485" s="2" t="s">
        <v>16</v>
      </c>
      <c r="H485" s="2" t="s">
        <v>1126</v>
      </c>
      <c r="I485" s="2" t="s">
        <v>1127</v>
      </c>
      <c r="J485" s="2" t="s">
        <v>1116</v>
      </c>
      <c r="K485" s="2"/>
      <c r="L485" s="2"/>
      <c r="M485" t="s">
        <v>1402</v>
      </c>
      <c r="N485" s="2" t="s">
        <v>1116</v>
      </c>
      <c r="O485">
        <v>1354</v>
      </c>
    </row>
    <row r="486" spans="1:15" x14ac:dyDescent="0.35">
      <c r="A486" s="2" t="s">
        <v>705</v>
      </c>
      <c r="B486" s="2" t="s">
        <v>706</v>
      </c>
      <c r="C486">
        <v>151</v>
      </c>
      <c r="D486">
        <v>818</v>
      </c>
      <c r="E486" s="2" t="s">
        <v>707</v>
      </c>
      <c r="F486" t="s">
        <v>1117</v>
      </c>
      <c r="G486" s="2" t="s">
        <v>16</v>
      </c>
      <c r="H486" s="2" t="s">
        <v>1126</v>
      </c>
      <c r="I486" s="2" t="s">
        <v>1127</v>
      </c>
      <c r="J486" s="2" t="s">
        <v>1116</v>
      </c>
      <c r="K486" s="2"/>
      <c r="L486" s="2"/>
      <c r="M486" t="s">
        <v>1402</v>
      </c>
      <c r="N486" s="2" t="s">
        <v>1116</v>
      </c>
      <c r="O486">
        <v>1355</v>
      </c>
    </row>
    <row r="487" spans="1:15" x14ac:dyDescent="0.35">
      <c r="A487" s="2" t="s">
        <v>705</v>
      </c>
      <c r="B487" s="2" t="s">
        <v>706</v>
      </c>
      <c r="C487">
        <v>151</v>
      </c>
      <c r="D487">
        <v>845</v>
      </c>
      <c r="E487" s="2" t="s">
        <v>707</v>
      </c>
      <c r="F487" t="s">
        <v>1117</v>
      </c>
      <c r="G487" s="2" t="s">
        <v>16</v>
      </c>
      <c r="H487" s="2" t="s">
        <v>1126</v>
      </c>
      <c r="I487" s="2" t="s">
        <v>1127</v>
      </c>
      <c r="J487" s="2" t="s">
        <v>1116</v>
      </c>
      <c r="K487" s="2"/>
      <c r="L487" s="2"/>
      <c r="M487" t="s">
        <v>1402</v>
      </c>
      <c r="N487" s="2" t="s">
        <v>1116</v>
      </c>
      <c r="O487">
        <v>257</v>
      </c>
    </row>
    <row r="488" spans="1:15" x14ac:dyDescent="0.35">
      <c r="A488" s="2" t="s">
        <v>705</v>
      </c>
      <c r="B488" s="2" t="s">
        <v>706</v>
      </c>
      <c r="C488">
        <v>151</v>
      </c>
      <c r="D488">
        <v>845</v>
      </c>
      <c r="E488" s="2" t="s">
        <v>707</v>
      </c>
      <c r="F488" t="s">
        <v>1117</v>
      </c>
      <c r="G488" s="2" t="s">
        <v>16</v>
      </c>
      <c r="H488" s="2" t="s">
        <v>1126</v>
      </c>
      <c r="I488" s="2" t="s">
        <v>1127</v>
      </c>
      <c r="J488" s="2" t="s">
        <v>1116</v>
      </c>
      <c r="K488" s="2"/>
      <c r="L488" s="2"/>
      <c r="M488" t="s">
        <v>1402</v>
      </c>
      <c r="N488" s="2" t="s">
        <v>1116</v>
      </c>
      <c r="O488">
        <v>1358</v>
      </c>
    </row>
    <row r="489" spans="1:15" x14ac:dyDescent="0.35">
      <c r="A489" s="2" t="s">
        <v>705</v>
      </c>
      <c r="B489" s="2" t="s">
        <v>706</v>
      </c>
      <c r="C489">
        <v>151</v>
      </c>
      <c r="D489">
        <v>855</v>
      </c>
      <c r="E489" s="2" t="s">
        <v>707</v>
      </c>
      <c r="F489" t="s">
        <v>1117</v>
      </c>
      <c r="G489" s="2" t="s">
        <v>16</v>
      </c>
      <c r="H489" s="2" t="s">
        <v>1128</v>
      </c>
      <c r="I489" s="2" t="s">
        <v>1123</v>
      </c>
      <c r="J489" s="2" t="s">
        <v>1116</v>
      </c>
      <c r="K489" s="2"/>
      <c r="L489" s="2"/>
      <c r="M489" t="s">
        <v>1402</v>
      </c>
      <c r="N489" s="2" t="s">
        <v>1116</v>
      </c>
      <c r="O489">
        <v>1356</v>
      </c>
    </row>
    <row r="490" spans="1:15" x14ac:dyDescent="0.35">
      <c r="A490" s="2" t="s">
        <v>705</v>
      </c>
      <c r="B490" s="2" t="s">
        <v>706</v>
      </c>
      <c r="C490">
        <v>151</v>
      </c>
      <c r="D490">
        <v>872</v>
      </c>
      <c r="E490" s="2" t="s">
        <v>710</v>
      </c>
      <c r="F490" t="s">
        <v>1121</v>
      </c>
      <c r="G490" s="2" t="s">
        <v>16</v>
      </c>
      <c r="H490" s="2" t="s">
        <v>1119</v>
      </c>
      <c r="I490" s="2" t="s">
        <v>1143</v>
      </c>
      <c r="J490" s="2" t="s">
        <v>1403</v>
      </c>
      <c r="K490" s="2"/>
      <c r="L490" s="2"/>
      <c r="M490" t="s">
        <v>1402</v>
      </c>
      <c r="N490" s="2" t="s">
        <v>1116</v>
      </c>
      <c r="O490">
        <v>1359</v>
      </c>
    </row>
    <row r="491" spans="1:15" x14ac:dyDescent="0.35">
      <c r="A491" s="2" t="s">
        <v>705</v>
      </c>
      <c r="B491" s="2" t="s">
        <v>706</v>
      </c>
      <c r="C491">
        <v>151</v>
      </c>
      <c r="D491">
        <v>882</v>
      </c>
      <c r="E491" s="2" t="s">
        <v>710</v>
      </c>
      <c r="F491" t="s">
        <v>1121</v>
      </c>
      <c r="G491" s="2" t="s">
        <v>16</v>
      </c>
      <c r="H491" s="2" t="s">
        <v>1126</v>
      </c>
      <c r="I491" s="2" t="s">
        <v>1127</v>
      </c>
      <c r="J491" s="2" t="s">
        <v>1116</v>
      </c>
      <c r="K491" s="2"/>
      <c r="L491" s="2"/>
      <c r="M491" t="s">
        <v>1402</v>
      </c>
      <c r="N491" s="2" t="s">
        <v>1116</v>
      </c>
      <c r="O491">
        <v>1360</v>
      </c>
    </row>
    <row r="492" spans="1:15" x14ac:dyDescent="0.35">
      <c r="A492" s="2" t="s">
        <v>705</v>
      </c>
      <c r="B492" s="2" t="s">
        <v>706</v>
      </c>
      <c r="C492">
        <v>151</v>
      </c>
      <c r="D492">
        <v>882</v>
      </c>
      <c r="E492" s="2" t="s">
        <v>708</v>
      </c>
      <c r="F492" t="s">
        <v>1117</v>
      </c>
      <c r="G492" s="2" t="s">
        <v>16</v>
      </c>
      <c r="H492" s="2" t="s">
        <v>1126</v>
      </c>
      <c r="I492" s="2" t="s">
        <v>1127</v>
      </c>
      <c r="J492" s="2" t="s">
        <v>1116</v>
      </c>
      <c r="K492" s="2"/>
      <c r="L492" s="2"/>
      <c r="M492" t="s">
        <v>1402</v>
      </c>
      <c r="N492" s="2" t="s">
        <v>1116</v>
      </c>
      <c r="O492">
        <v>1361</v>
      </c>
    </row>
    <row r="493" spans="1:15" x14ac:dyDescent="0.35">
      <c r="A493" s="2" t="s">
        <v>705</v>
      </c>
      <c r="B493" s="2" t="s">
        <v>706</v>
      </c>
      <c r="C493">
        <v>151</v>
      </c>
      <c r="D493">
        <v>886</v>
      </c>
      <c r="E493" s="2" t="s">
        <v>710</v>
      </c>
      <c r="F493" t="s">
        <v>1121</v>
      </c>
      <c r="G493" s="2" t="s">
        <v>16</v>
      </c>
      <c r="H493" s="2" t="s">
        <v>1124</v>
      </c>
      <c r="I493" s="2" t="s">
        <v>13</v>
      </c>
      <c r="J493" s="2" t="s">
        <v>1116</v>
      </c>
      <c r="K493" s="2"/>
      <c r="L493" s="2"/>
      <c r="M493" t="s">
        <v>1402</v>
      </c>
      <c r="N493" s="2" t="s">
        <v>1116</v>
      </c>
      <c r="O493">
        <v>2632</v>
      </c>
    </row>
    <row r="494" spans="1:15" x14ac:dyDescent="0.35">
      <c r="A494" s="2" t="s">
        <v>705</v>
      </c>
      <c r="B494" s="2" t="s">
        <v>706</v>
      </c>
      <c r="C494">
        <v>151</v>
      </c>
      <c r="D494">
        <v>899</v>
      </c>
      <c r="E494" s="2" t="s">
        <v>711</v>
      </c>
      <c r="F494" t="s">
        <v>1117</v>
      </c>
      <c r="G494" s="2" t="s">
        <v>16</v>
      </c>
      <c r="H494" s="2" t="s">
        <v>1124</v>
      </c>
      <c r="I494" s="2" t="s">
        <v>1125</v>
      </c>
      <c r="J494" s="2" t="s">
        <v>1116</v>
      </c>
      <c r="K494" s="2"/>
      <c r="L494" s="2"/>
      <c r="M494" t="s">
        <v>1402</v>
      </c>
      <c r="N494" s="2" t="s">
        <v>1116</v>
      </c>
      <c r="O494">
        <v>2630</v>
      </c>
    </row>
    <row r="495" spans="1:15" x14ac:dyDescent="0.35">
      <c r="A495" s="2" t="s">
        <v>705</v>
      </c>
      <c r="B495" s="2" t="s">
        <v>706</v>
      </c>
      <c r="C495">
        <v>151</v>
      </c>
      <c r="D495">
        <v>899</v>
      </c>
      <c r="E495" s="2" t="s">
        <v>708</v>
      </c>
      <c r="F495" t="s">
        <v>1121</v>
      </c>
      <c r="G495" s="2" t="s">
        <v>16</v>
      </c>
      <c r="H495" s="2" t="s">
        <v>1124</v>
      </c>
      <c r="I495" s="2" t="s">
        <v>1130</v>
      </c>
      <c r="J495" s="2" t="s">
        <v>1116</v>
      </c>
      <c r="K495" s="2"/>
      <c r="L495" s="2"/>
      <c r="M495" t="s">
        <v>1402</v>
      </c>
      <c r="N495" s="2" t="s">
        <v>1116</v>
      </c>
      <c r="O495">
        <v>2882</v>
      </c>
    </row>
    <row r="496" spans="1:15" x14ac:dyDescent="0.35">
      <c r="A496" s="2" t="s">
        <v>705</v>
      </c>
      <c r="B496" s="2" t="s">
        <v>706</v>
      </c>
      <c r="C496">
        <v>151</v>
      </c>
      <c r="D496">
        <v>899</v>
      </c>
      <c r="E496" s="2" t="s">
        <v>708</v>
      </c>
      <c r="F496" t="s">
        <v>1121</v>
      </c>
      <c r="G496" s="2" t="s">
        <v>16</v>
      </c>
      <c r="H496" s="2" t="s">
        <v>1124</v>
      </c>
      <c r="I496" s="2" t="s">
        <v>1125</v>
      </c>
      <c r="J496" s="2" t="s">
        <v>1404</v>
      </c>
      <c r="K496" s="2"/>
      <c r="L496" s="2"/>
      <c r="M496" t="s">
        <v>1402</v>
      </c>
      <c r="N496" s="2" t="s">
        <v>1116</v>
      </c>
      <c r="O496">
        <v>1363</v>
      </c>
    </row>
    <row r="497" spans="1:15" x14ac:dyDescent="0.35">
      <c r="A497" s="2" t="s">
        <v>705</v>
      </c>
      <c r="B497" s="2" t="s">
        <v>706</v>
      </c>
      <c r="C497">
        <v>151</v>
      </c>
      <c r="D497">
        <v>903</v>
      </c>
      <c r="E497" s="2" t="s">
        <v>713</v>
      </c>
      <c r="F497" t="s">
        <v>1121</v>
      </c>
      <c r="G497" s="2" t="s">
        <v>16</v>
      </c>
      <c r="H497" s="2" t="s">
        <v>1124</v>
      </c>
      <c r="I497" s="2" t="s">
        <v>1130</v>
      </c>
      <c r="J497" s="2" t="s">
        <v>1116</v>
      </c>
      <c r="K497" s="2"/>
      <c r="L497" s="2"/>
      <c r="M497" t="s">
        <v>1402</v>
      </c>
      <c r="N497" s="2" t="s">
        <v>1116</v>
      </c>
      <c r="O497">
        <v>2883</v>
      </c>
    </row>
    <row r="498" spans="1:15" x14ac:dyDescent="0.35">
      <c r="A498" s="2" t="s">
        <v>705</v>
      </c>
      <c r="B498" s="2" t="s">
        <v>706</v>
      </c>
      <c r="C498">
        <v>151</v>
      </c>
      <c r="D498">
        <v>903</v>
      </c>
      <c r="E498" s="2" t="s">
        <v>713</v>
      </c>
      <c r="F498" t="s">
        <v>1121</v>
      </c>
      <c r="G498" s="2" t="s">
        <v>16</v>
      </c>
      <c r="H498" s="2" t="s">
        <v>1124</v>
      </c>
      <c r="I498" s="2" t="s">
        <v>1129</v>
      </c>
      <c r="J498" s="2" t="s">
        <v>1613</v>
      </c>
      <c r="K498" s="2"/>
      <c r="L498" s="2"/>
      <c r="M498" t="s">
        <v>1402</v>
      </c>
      <c r="N498" s="2" t="s">
        <v>1116</v>
      </c>
      <c r="O498">
        <v>1362</v>
      </c>
    </row>
    <row r="499" spans="1:15" x14ac:dyDescent="0.35">
      <c r="A499" s="2" t="s">
        <v>705</v>
      </c>
      <c r="B499" s="2" t="s">
        <v>706</v>
      </c>
      <c r="C499">
        <v>151</v>
      </c>
      <c r="D499">
        <v>924</v>
      </c>
      <c r="E499" s="2" t="s">
        <v>711</v>
      </c>
      <c r="F499" t="s">
        <v>1117</v>
      </c>
      <c r="G499" s="2" t="s">
        <v>16</v>
      </c>
      <c r="H499" s="2" t="s">
        <v>1124</v>
      </c>
      <c r="I499" s="2" t="s">
        <v>1125</v>
      </c>
      <c r="J499" s="2" t="s">
        <v>1116</v>
      </c>
      <c r="K499" s="2"/>
      <c r="L499" s="2"/>
      <c r="M499" t="s">
        <v>1402</v>
      </c>
      <c r="N499" s="2" t="s">
        <v>1116</v>
      </c>
      <c r="O499">
        <v>2631</v>
      </c>
    </row>
    <row r="500" spans="1:15" x14ac:dyDescent="0.35">
      <c r="A500" s="2" t="s">
        <v>705</v>
      </c>
      <c r="B500" s="2" t="s">
        <v>706</v>
      </c>
      <c r="C500">
        <v>151</v>
      </c>
      <c r="D500">
        <v>924</v>
      </c>
      <c r="E500" s="2" t="s">
        <v>708</v>
      </c>
      <c r="F500" t="s">
        <v>1121</v>
      </c>
      <c r="G500" s="2" t="s">
        <v>16</v>
      </c>
      <c r="H500" s="2" t="s">
        <v>1124</v>
      </c>
      <c r="I500" s="2" t="s">
        <v>1130</v>
      </c>
      <c r="J500" s="2" t="s">
        <v>1116</v>
      </c>
      <c r="K500" s="2"/>
      <c r="L500" s="2"/>
      <c r="M500" t="s">
        <v>1402</v>
      </c>
      <c r="N500" s="2" t="s">
        <v>1116</v>
      </c>
      <c r="O500">
        <v>2884</v>
      </c>
    </row>
    <row r="501" spans="1:15" x14ac:dyDescent="0.35">
      <c r="A501" s="2" t="s">
        <v>705</v>
      </c>
      <c r="B501" s="2" t="s">
        <v>706</v>
      </c>
      <c r="C501">
        <v>151</v>
      </c>
      <c r="D501">
        <v>924</v>
      </c>
      <c r="E501" s="2" t="s">
        <v>708</v>
      </c>
      <c r="F501" t="s">
        <v>1121</v>
      </c>
      <c r="G501" s="2" t="s">
        <v>16</v>
      </c>
      <c r="H501" s="2" t="s">
        <v>1124</v>
      </c>
      <c r="I501" s="2" t="s">
        <v>1125</v>
      </c>
      <c r="J501" s="2" t="s">
        <v>1404</v>
      </c>
      <c r="K501" s="2"/>
      <c r="L501" s="2"/>
      <c r="M501" t="s">
        <v>1402</v>
      </c>
      <c r="N501" s="2" t="s">
        <v>1116</v>
      </c>
      <c r="O501">
        <v>1364</v>
      </c>
    </row>
    <row r="502" spans="1:15" x14ac:dyDescent="0.35">
      <c r="A502" s="2" t="s">
        <v>705</v>
      </c>
      <c r="B502" s="2" t="s">
        <v>706</v>
      </c>
      <c r="C502">
        <v>151</v>
      </c>
      <c r="D502">
        <v>1001</v>
      </c>
      <c r="E502" s="2" t="s">
        <v>711</v>
      </c>
      <c r="F502" t="s">
        <v>1121</v>
      </c>
      <c r="G502" s="2" t="s">
        <v>16</v>
      </c>
      <c r="H502" s="2" t="s">
        <v>1124</v>
      </c>
      <c r="I502" s="2" t="s">
        <v>1125</v>
      </c>
      <c r="J502" s="2" t="s">
        <v>1405</v>
      </c>
      <c r="K502" s="2"/>
      <c r="L502" s="2"/>
      <c r="M502" t="s">
        <v>1402</v>
      </c>
      <c r="N502" s="2" t="s">
        <v>1116</v>
      </c>
      <c r="O502">
        <v>2634</v>
      </c>
    </row>
    <row r="503" spans="1:15" x14ac:dyDescent="0.35">
      <c r="A503" s="2" t="s">
        <v>705</v>
      </c>
      <c r="B503" s="2" t="s">
        <v>706</v>
      </c>
      <c r="C503">
        <v>151</v>
      </c>
      <c r="D503">
        <v>1002</v>
      </c>
      <c r="E503" s="2" t="s">
        <v>708</v>
      </c>
      <c r="F503" t="s">
        <v>1121</v>
      </c>
      <c r="G503" s="2" t="s">
        <v>16</v>
      </c>
      <c r="H503" s="2" t="s">
        <v>1124</v>
      </c>
      <c r="I503" s="2" t="s">
        <v>1125</v>
      </c>
      <c r="J503" s="2" t="s">
        <v>1405</v>
      </c>
      <c r="K503" s="2"/>
      <c r="L503" s="2"/>
      <c r="M503" t="s">
        <v>1402</v>
      </c>
      <c r="N503" s="2" t="s">
        <v>1116</v>
      </c>
      <c r="O503">
        <v>2633</v>
      </c>
    </row>
    <row r="504" spans="1:15" x14ac:dyDescent="0.35">
      <c r="A504" s="2" t="s">
        <v>705</v>
      </c>
      <c r="B504" s="2" t="s">
        <v>706</v>
      </c>
      <c r="C504">
        <v>151</v>
      </c>
      <c r="D504">
        <v>1030</v>
      </c>
      <c r="E504" s="2" t="s">
        <v>715</v>
      </c>
      <c r="F504" t="s">
        <v>1121</v>
      </c>
      <c r="G504" s="2" t="s">
        <v>16</v>
      </c>
      <c r="H504" s="2" t="s">
        <v>1134</v>
      </c>
      <c r="I504" s="2" t="s">
        <v>1135</v>
      </c>
      <c r="J504" s="2" t="s">
        <v>1404</v>
      </c>
      <c r="K504" s="2"/>
      <c r="L504" s="2"/>
      <c r="M504" t="s">
        <v>1402</v>
      </c>
      <c r="N504" s="2" t="s">
        <v>1116</v>
      </c>
      <c r="O504">
        <v>1367</v>
      </c>
    </row>
    <row r="505" spans="1:15" x14ac:dyDescent="0.35">
      <c r="A505" s="2" t="s">
        <v>705</v>
      </c>
      <c r="B505" s="2" t="s">
        <v>706</v>
      </c>
      <c r="C505">
        <v>151</v>
      </c>
      <c r="D505">
        <v>1045</v>
      </c>
      <c r="E505" s="2" t="s">
        <v>717</v>
      </c>
      <c r="F505" t="s">
        <v>1117</v>
      </c>
      <c r="G505" s="2" t="s">
        <v>16</v>
      </c>
      <c r="H505" s="2" t="s">
        <v>1134</v>
      </c>
      <c r="I505" s="2" t="s">
        <v>1135</v>
      </c>
      <c r="J505" s="2" t="s">
        <v>1406</v>
      </c>
      <c r="K505" s="2"/>
      <c r="L505" s="2"/>
      <c r="M505" t="s">
        <v>1402</v>
      </c>
      <c r="N505" s="2" t="s">
        <v>1116</v>
      </c>
      <c r="O505">
        <v>1365</v>
      </c>
    </row>
    <row r="506" spans="1:15" x14ac:dyDescent="0.35">
      <c r="A506" s="2" t="s">
        <v>705</v>
      </c>
      <c r="B506" s="2" t="s">
        <v>706</v>
      </c>
      <c r="C506">
        <v>151</v>
      </c>
      <c r="D506">
        <v>1048</v>
      </c>
      <c r="E506" s="2" t="s">
        <v>715</v>
      </c>
      <c r="F506" t="s">
        <v>1121</v>
      </c>
      <c r="G506" s="2" t="s">
        <v>16</v>
      </c>
      <c r="H506" s="2" t="s">
        <v>1134</v>
      </c>
      <c r="I506" s="2" t="s">
        <v>1135</v>
      </c>
      <c r="J506" s="2" t="s">
        <v>1404</v>
      </c>
      <c r="K506" s="2"/>
      <c r="L506" s="2"/>
      <c r="M506" t="s">
        <v>1402</v>
      </c>
      <c r="N506" s="2" t="s">
        <v>1116</v>
      </c>
      <c r="O506">
        <v>1375</v>
      </c>
    </row>
    <row r="507" spans="1:15" x14ac:dyDescent="0.35">
      <c r="A507" s="2" t="s">
        <v>705</v>
      </c>
      <c r="B507" s="2" t="s">
        <v>706</v>
      </c>
      <c r="C507">
        <v>151</v>
      </c>
      <c r="D507">
        <v>1050</v>
      </c>
      <c r="E507" s="2" t="s">
        <v>716</v>
      </c>
      <c r="F507" t="s">
        <v>1121</v>
      </c>
      <c r="G507" s="2" t="s">
        <v>16</v>
      </c>
      <c r="H507" s="2" t="s">
        <v>1134</v>
      </c>
      <c r="I507" s="2" t="s">
        <v>1135</v>
      </c>
      <c r="J507" s="2" t="s">
        <v>1401</v>
      </c>
      <c r="K507" s="2"/>
      <c r="L507" s="2"/>
      <c r="M507" t="s">
        <v>1402</v>
      </c>
      <c r="N507" s="2" t="s">
        <v>1116</v>
      </c>
      <c r="O507">
        <v>1366</v>
      </c>
    </row>
    <row r="508" spans="1:15" x14ac:dyDescent="0.35">
      <c r="A508" s="2" t="s">
        <v>186</v>
      </c>
      <c r="B508" s="2" t="s">
        <v>1726</v>
      </c>
      <c r="C508">
        <v>84</v>
      </c>
      <c r="D508">
        <v>883</v>
      </c>
      <c r="E508" s="2" t="s">
        <v>78</v>
      </c>
      <c r="F508" t="s">
        <v>1117</v>
      </c>
      <c r="G508" s="2" t="s">
        <v>16</v>
      </c>
      <c r="H508" s="2" t="s">
        <v>1128</v>
      </c>
      <c r="I508" s="2" t="s">
        <v>1123</v>
      </c>
      <c r="J508" s="2" t="s">
        <v>1116</v>
      </c>
      <c r="K508" s="2"/>
      <c r="L508" s="2"/>
      <c r="M508" t="s">
        <v>1149</v>
      </c>
      <c r="N508" s="2" t="s">
        <v>1116</v>
      </c>
      <c r="O508">
        <v>2031</v>
      </c>
    </row>
    <row r="509" spans="1:15" x14ac:dyDescent="0.35">
      <c r="A509" s="2" t="s">
        <v>186</v>
      </c>
      <c r="B509" s="2" t="s">
        <v>1726</v>
      </c>
      <c r="C509">
        <v>84</v>
      </c>
      <c r="D509">
        <v>884</v>
      </c>
      <c r="E509" s="2" t="s">
        <v>78</v>
      </c>
      <c r="F509" t="s">
        <v>1117</v>
      </c>
      <c r="G509" s="2" t="s">
        <v>16</v>
      </c>
      <c r="H509" s="2" t="s">
        <v>1126</v>
      </c>
      <c r="I509" s="2" t="s">
        <v>1127</v>
      </c>
      <c r="J509" s="2" t="s">
        <v>1116</v>
      </c>
      <c r="K509" s="2"/>
      <c r="L509" s="2"/>
      <c r="M509" t="s">
        <v>1149</v>
      </c>
      <c r="N509" s="2" t="s">
        <v>1116</v>
      </c>
      <c r="O509">
        <v>2032</v>
      </c>
    </row>
    <row r="510" spans="1:15" x14ac:dyDescent="0.35">
      <c r="A510" s="2" t="s">
        <v>186</v>
      </c>
      <c r="B510" s="2" t="s">
        <v>1726</v>
      </c>
      <c r="C510">
        <v>84</v>
      </c>
      <c r="D510">
        <v>885</v>
      </c>
      <c r="E510" s="2" t="s">
        <v>78</v>
      </c>
      <c r="F510" t="s">
        <v>1117</v>
      </c>
      <c r="G510" s="2" t="s">
        <v>16</v>
      </c>
      <c r="H510" s="2" t="s">
        <v>1134</v>
      </c>
      <c r="I510" s="2" t="s">
        <v>1127</v>
      </c>
      <c r="J510" s="2" t="s">
        <v>1116</v>
      </c>
      <c r="K510" s="2"/>
      <c r="L510" s="2"/>
      <c r="M510" t="s">
        <v>1149</v>
      </c>
      <c r="N510" s="2" t="s">
        <v>1116</v>
      </c>
      <c r="O510">
        <v>2033</v>
      </c>
    </row>
    <row r="511" spans="1:15" x14ac:dyDescent="0.35">
      <c r="A511" s="2" t="s">
        <v>186</v>
      </c>
      <c r="B511" s="2" t="s">
        <v>1726</v>
      </c>
      <c r="C511">
        <v>84</v>
      </c>
      <c r="D511">
        <v>904</v>
      </c>
      <c r="E511" s="2" t="s">
        <v>78</v>
      </c>
      <c r="F511" t="s">
        <v>1117</v>
      </c>
      <c r="G511" s="2" t="s">
        <v>16</v>
      </c>
      <c r="H511" s="2" t="s">
        <v>1126</v>
      </c>
      <c r="I511" s="2" t="s">
        <v>1127</v>
      </c>
      <c r="J511" s="2" t="s">
        <v>1116</v>
      </c>
      <c r="K511" s="2"/>
      <c r="L511" s="2"/>
      <c r="M511" t="s">
        <v>1149</v>
      </c>
      <c r="N511" s="2" t="s">
        <v>1116</v>
      </c>
      <c r="O511">
        <v>2034</v>
      </c>
    </row>
    <row r="512" spans="1:15" x14ac:dyDescent="0.35">
      <c r="A512" s="2" t="s">
        <v>186</v>
      </c>
      <c r="B512" s="2" t="s">
        <v>1726</v>
      </c>
      <c r="C512">
        <v>84</v>
      </c>
      <c r="D512">
        <v>905</v>
      </c>
      <c r="E512" s="2" t="s">
        <v>78</v>
      </c>
      <c r="F512" t="s">
        <v>1117</v>
      </c>
      <c r="G512" s="2" t="s">
        <v>16</v>
      </c>
      <c r="H512" s="2" t="s">
        <v>1134</v>
      </c>
      <c r="I512" s="2" t="s">
        <v>1127</v>
      </c>
      <c r="J512" s="2" t="s">
        <v>1116</v>
      </c>
      <c r="K512" s="2"/>
      <c r="L512" s="2"/>
      <c r="M512" t="s">
        <v>1149</v>
      </c>
      <c r="N512" s="2" t="s">
        <v>1116</v>
      </c>
      <c r="O512">
        <v>2035</v>
      </c>
    </row>
    <row r="513" spans="1:15" x14ac:dyDescent="0.35">
      <c r="A513" s="2" t="s">
        <v>186</v>
      </c>
      <c r="B513" s="2" t="s">
        <v>1726</v>
      </c>
      <c r="C513">
        <v>85</v>
      </c>
      <c r="D513">
        <v>885</v>
      </c>
      <c r="E513" s="2" t="s">
        <v>82</v>
      </c>
      <c r="F513" t="s">
        <v>1121</v>
      </c>
      <c r="G513" s="2" t="s">
        <v>16</v>
      </c>
      <c r="H513" s="2" t="s">
        <v>1122</v>
      </c>
      <c r="I513" s="2" t="s">
        <v>1150</v>
      </c>
      <c r="J513" s="2" t="s">
        <v>1116</v>
      </c>
      <c r="K513" s="2"/>
      <c r="L513" s="2"/>
      <c r="M513" t="s">
        <v>1149</v>
      </c>
      <c r="N513" s="2" t="s">
        <v>1116</v>
      </c>
      <c r="O513">
        <v>3158</v>
      </c>
    </row>
    <row r="514" spans="1:15" x14ac:dyDescent="0.35">
      <c r="A514" s="2" t="s">
        <v>186</v>
      </c>
      <c r="B514" s="2" t="s">
        <v>1726</v>
      </c>
      <c r="C514">
        <v>86</v>
      </c>
      <c r="D514">
        <v>83</v>
      </c>
      <c r="E514" s="2" t="s">
        <v>189</v>
      </c>
      <c r="F514" t="s">
        <v>1117</v>
      </c>
      <c r="G514" s="2" t="s">
        <v>16</v>
      </c>
      <c r="H514" s="2" t="s">
        <v>1119</v>
      </c>
      <c r="I514" s="2" t="s">
        <v>1150</v>
      </c>
      <c r="J514" s="2" t="s">
        <v>1116</v>
      </c>
      <c r="K514" s="2"/>
      <c r="L514" s="2"/>
      <c r="M514" t="s">
        <v>1149</v>
      </c>
      <c r="N514" s="2" t="s">
        <v>1116</v>
      </c>
      <c r="O514">
        <v>3157</v>
      </c>
    </row>
    <row r="515" spans="1:15" x14ac:dyDescent="0.35">
      <c r="A515" s="2" t="s">
        <v>940</v>
      </c>
      <c r="B515" s="2" t="s">
        <v>942</v>
      </c>
      <c r="C515">
        <v>243</v>
      </c>
      <c r="D515">
        <v>444</v>
      </c>
      <c r="E515" s="2" t="s">
        <v>941</v>
      </c>
      <c r="F515" t="s">
        <v>1117</v>
      </c>
      <c r="G515" s="2" t="s">
        <v>16</v>
      </c>
      <c r="H515" s="2" t="s">
        <v>1119</v>
      </c>
      <c r="I515" s="2" t="s">
        <v>1143</v>
      </c>
      <c r="J515" s="2" t="s">
        <v>1611</v>
      </c>
      <c r="K515" s="2"/>
      <c r="L515" s="2"/>
      <c r="M515" t="s">
        <v>1521</v>
      </c>
      <c r="N515" s="2" t="s">
        <v>1116</v>
      </c>
      <c r="O515">
        <v>264</v>
      </c>
    </row>
    <row r="516" spans="1:15" x14ac:dyDescent="0.35">
      <c r="A516" s="2" t="s">
        <v>940</v>
      </c>
      <c r="B516" s="2" t="s">
        <v>942</v>
      </c>
      <c r="C516">
        <v>243</v>
      </c>
      <c r="D516">
        <v>450</v>
      </c>
      <c r="E516" s="2" t="s">
        <v>941</v>
      </c>
      <c r="F516" t="s">
        <v>1117</v>
      </c>
      <c r="G516" s="2" t="s">
        <v>16</v>
      </c>
      <c r="H516" s="2" t="s">
        <v>1124</v>
      </c>
      <c r="I516" s="2" t="s">
        <v>1129</v>
      </c>
      <c r="J516" s="2" t="s">
        <v>1116</v>
      </c>
      <c r="K516" s="2"/>
      <c r="L516" s="2"/>
      <c r="M516" t="s">
        <v>1521</v>
      </c>
      <c r="N516" s="2" t="s">
        <v>1116</v>
      </c>
      <c r="O516">
        <v>2581</v>
      </c>
    </row>
    <row r="517" spans="1:15" x14ac:dyDescent="0.35">
      <c r="A517" s="2" t="s">
        <v>940</v>
      </c>
      <c r="B517" s="2" t="s">
        <v>942</v>
      </c>
      <c r="C517">
        <v>243</v>
      </c>
      <c r="D517">
        <v>450</v>
      </c>
      <c r="E517" s="2" t="s">
        <v>941</v>
      </c>
      <c r="F517" t="s">
        <v>1117</v>
      </c>
      <c r="G517" s="2" t="s">
        <v>16</v>
      </c>
      <c r="H517" s="2" t="s">
        <v>1124</v>
      </c>
      <c r="I517" s="2" t="s">
        <v>1130</v>
      </c>
      <c r="J517" s="2" t="s">
        <v>1116</v>
      </c>
      <c r="K517" s="2"/>
      <c r="L517" s="2"/>
      <c r="M517" t="s">
        <v>1521</v>
      </c>
      <c r="N517" s="2" t="s">
        <v>1116</v>
      </c>
      <c r="O517">
        <v>2681</v>
      </c>
    </row>
    <row r="518" spans="1:15" x14ac:dyDescent="0.35">
      <c r="A518" s="2" t="s">
        <v>940</v>
      </c>
      <c r="B518" s="2" t="s">
        <v>942</v>
      </c>
      <c r="C518">
        <v>243</v>
      </c>
      <c r="D518">
        <v>500</v>
      </c>
      <c r="E518" s="2" t="s">
        <v>941</v>
      </c>
      <c r="F518" t="s">
        <v>1117</v>
      </c>
      <c r="G518" s="2" t="s">
        <v>16</v>
      </c>
      <c r="H518" s="2" t="s">
        <v>1124</v>
      </c>
      <c r="I518" s="2" t="s">
        <v>1129</v>
      </c>
      <c r="J518" s="2" t="s">
        <v>1116</v>
      </c>
      <c r="K518" s="2"/>
      <c r="L518" s="2"/>
      <c r="M518" t="s">
        <v>1521</v>
      </c>
      <c r="N518" s="2" t="s">
        <v>1116</v>
      </c>
      <c r="O518">
        <v>2582</v>
      </c>
    </row>
    <row r="519" spans="1:15" x14ac:dyDescent="0.35">
      <c r="A519" s="2" t="s">
        <v>940</v>
      </c>
      <c r="B519" s="2" t="s">
        <v>942</v>
      </c>
      <c r="C519">
        <v>243</v>
      </c>
      <c r="D519">
        <v>500</v>
      </c>
      <c r="E519" s="2" t="s">
        <v>941</v>
      </c>
      <c r="F519" t="s">
        <v>1117</v>
      </c>
      <c r="G519" s="2" t="s">
        <v>16</v>
      </c>
      <c r="H519" s="2" t="s">
        <v>1124</v>
      </c>
      <c r="I519" s="2" t="s">
        <v>1130</v>
      </c>
      <c r="J519" s="2" t="s">
        <v>1116</v>
      </c>
      <c r="K519" s="2"/>
      <c r="L519" s="2"/>
      <c r="M519" t="s">
        <v>1521</v>
      </c>
      <c r="N519" s="2" t="s">
        <v>1116</v>
      </c>
      <c r="O519">
        <v>2682</v>
      </c>
    </row>
    <row r="520" spans="1:15" x14ac:dyDescent="0.35">
      <c r="A520" s="2" t="s">
        <v>940</v>
      </c>
      <c r="B520" s="2" t="s">
        <v>942</v>
      </c>
      <c r="C520">
        <v>243</v>
      </c>
      <c r="D520">
        <v>543</v>
      </c>
      <c r="E520" s="2" t="s">
        <v>941</v>
      </c>
      <c r="F520" t="s">
        <v>1117</v>
      </c>
      <c r="G520" s="2" t="s">
        <v>16</v>
      </c>
      <c r="H520" s="2" t="s">
        <v>1119</v>
      </c>
      <c r="I520" s="2" t="s">
        <v>1143</v>
      </c>
      <c r="J520" s="2" t="s">
        <v>1612</v>
      </c>
      <c r="K520" s="2"/>
      <c r="L520" s="2"/>
      <c r="M520" t="s">
        <v>1521</v>
      </c>
      <c r="N520" s="2" t="s">
        <v>1116</v>
      </c>
      <c r="O520">
        <v>265</v>
      </c>
    </row>
    <row r="521" spans="1:15" x14ac:dyDescent="0.35">
      <c r="A521" s="2" t="s">
        <v>940</v>
      </c>
      <c r="B521" s="2" t="s">
        <v>942</v>
      </c>
      <c r="C521">
        <v>243</v>
      </c>
      <c r="D521">
        <v>545</v>
      </c>
      <c r="E521" s="2" t="s">
        <v>941</v>
      </c>
      <c r="F521" t="s">
        <v>1117</v>
      </c>
      <c r="G521" s="2" t="s">
        <v>16</v>
      </c>
      <c r="H521" s="2" t="s">
        <v>1124</v>
      </c>
      <c r="I521" s="2" t="s">
        <v>1129</v>
      </c>
      <c r="J521" s="2" t="s">
        <v>1116</v>
      </c>
      <c r="K521" s="2"/>
      <c r="L521" s="2"/>
      <c r="M521" t="s">
        <v>1521</v>
      </c>
      <c r="N521" s="2" t="s">
        <v>1116</v>
      </c>
      <c r="O521">
        <v>2583</v>
      </c>
    </row>
    <row r="522" spans="1:15" x14ac:dyDescent="0.35">
      <c r="A522" s="2" t="s">
        <v>940</v>
      </c>
      <c r="B522" s="2" t="s">
        <v>942</v>
      </c>
      <c r="C522">
        <v>243</v>
      </c>
      <c r="D522">
        <v>545</v>
      </c>
      <c r="E522" s="2" t="s">
        <v>941</v>
      </c>
      <c r="F522" t="s">
        <v>1117</v>
      </c>
      <c r="G522" s="2" t="s">
        <v>16</v>
      </c>
      <c r="H522" s="2" t="s">
        <v>1124</v>
      </c>
      <c r="I522" s="2" t="s">
        <v>1130</v>
      </c>
      <c r="J522" s="2" t="s">
        <v>1116</v>
      </c>
      <c r="K522" s="2"/>
      <c r="L522" s="2"/>
      <c r="M522" t="s">
        <v>1521</v>
      </c>
      <c r="N522" s="2" t="s">
        <v>1116</v>
      </c>
      <c r="O522">
        <v>2683</v>
      </c>
    </row>
    <row r="523" spans="1:15" x14ac:dyDescent="0.35">
      <c r="A523" s="2" t="s">
        <v>940</v>
      </c>
      <c r="B523" s="2" t="s">
        <v>942</v>
      </c>
      <c r="C523">
        <v>243</v>
      </c>
      <c r="D523">
        <v>552</v>
      </c>
      <c r="E523" s="2" t="s">
        <v>227</v>
      </c>
      <c r="F523" t="s">
        <v>1121</v>
      </c>
      <c r="G523" s="2" t="s">
        <v>228</v>
      </c>
      <c r="H523" s="2" t="s">
        <v>1124</v>
      </c>
      <c r="I523" s="2" t="s">
        <v>1129</v>
      </c>
      <c r="J523" s="2" t="s">
        <v>1116</v>
      </c>
      <c r="K523" s="2"/>
      <c r="L523" s="2"/>
      <c r="M523" t="s">
        <v>1521</v>
      </c>
      <c r="N523" s="2" t="s">
        <v>1151</v>
      </c>
      <c r="O523">
        <v>2584</v>
      </c>
    </row>
    <row r="524" spans="1:15" x14ac:dyDescent="0.35">
      <c r="A524" s="2" t="s">
        <v>940</v>
      </c>
      <c r="B524" s="2" t="s">
        <v>942</v>
      </c>
      <c r="C524">
        <v>243</v>
      </c>
      <c r="D524">
        <v>552</v>
      </c>
      <c r="E524" s="2" t="s">
        <v>227</v>
      </c>
      <c r="F524" t="s">
        <v>1121</v>
      </c>
      <c r="G524" s="2" t="s">
        <v>228</v>
      </c>
      <c r="H524" s="2" t="s">
        <v>1124</v>
      </c>
      <c r="I524" s="2" t="s">
        <v>1130</v>
      </c>
      <c r="J524" s="2" t="s">
        <v>1116</v>
      </c>
      <c r="K524" s="2"/>
      <c r="L524" s="2"/>
      <c r="M524" t="s">
        <v>1521</v>
      </c>
      <c r="N524" s="2" t="s">
        <v>1151</v>
      </c>
      <c r="O524">
        <v>2864</v>
      </c>
    </row>
    <row r="525" spans="1:15" x14ac:dyDescent="0.35">
      <c r="A525" s="2" t="s">
        <v>940</v>
      </c>
      <c r="B525" s="2" t="s">
        <v>942</v>
      </c>
      <c r="C525">
        <v>243</v>
      </c>
      <c r="D525">
        <v>603</v>
      </c>
      <c r="E525" s="2" t="s">
        <v>227</v>
      </c>
      <c r="F525" t="s">
        <v>1121</v>
      </c>
      <c r="G525" s="2" t="s">
        <v>228</v>
      </c>
      <c r="H525" s="2" t="s">
        <v>1124</v>
      </c>
      <c r="I525" s="2" t="s">
        <v>1129</v>
      </c>
      <c r="J525" s="2" t="s">
        <v>1116</v>
      </c>
      <c r="K525" s="2"/>
      <c r="L525" s="2"/>
      <c r="M525" t="s">
        <v>1521</v>
      </c>
      <c r="N525" s="2" t="s">
        <v>1151</v>
      </c>
      <c r="O525">
        <v>2585</v>
      </c>
    </row>
    <row r="526" spans="1:15" x14ac:dyDescent="0.35">
      <c r="A526" s="2" t="s">
        <v>940</v>
      </c>
      <c r="B526" s="2" t="s">
        <v>942</v>
      </c>
      <c r="C526">
        <v>243</v>
      </c>
      <c r="D526">
        <v>603</v>
      </c>
      <c r="E526" s="2" t="s">
        <v>227</v>
      </c>
      <c r="F526" t="s">
        <v>1121</v>
      </c>
      <c r="G526" s="2" t="s">
        <v>228</v>
      </c>
      <c r="H526" s="2" t="s">
        <v>1124</v>
      </c>
      <c r="I526" s="2" t="s">
        <v>1130</v>
      </c>
      <c r="J526" s="2" t="s">
        <v>1116</v>
      </c>
      <c r="K526" s="2"/>
      <c r="L526" s="2"/>
      <c r="M526" t="s">
        <v>1521</v>
      </c>
      <c r="N526" s="2" t="s">
        <v>1151</v>
      </c>
      <c r="O526">
        <v>2685</v>
      </c>
    </row>
    <row r="527" spans="1:15" x14ac:dyDescent="0.35">
      <c r="A527" s="2" t="s">
        <v>940</v>
      </c>
      <c r="B527" s="2" t="s">
        <v>942</v>
      </c>
      <c r="C527">
        <v>243</v>
      </c>
      <c r="D527">
        <v>644</v>
      </c>
      <c r="E527" s="2" t="s">
        <v>229</v>
      </c>
      <c r="F527" t="s">
        <v>1117</v>
      </c>
      <c r="G527" s="2" t="s">
        <v>35</v>
      </c>
      <c r="H527" s="2" t="s">
        <v>1119</v>
      </c>
      <c r="I527" s="2" t="s">
        <v>1143</v>
      </c>
      <c r="J527" s="2" t="s">
        <v>1522</v>
      </c>
      <c r="K527" s="2"/>
      <c r="L527" s="2"/>
      <c r="M527" t="s">
        <v>1521</v>
      </c>
      <c r="N527" s="2" t="s">
        <v>1116</v>
      </c>
      <c r="O527">
        <v>266</v>
      </c>
    </row>
    <row r="528" spans="1:15" x14ac:dyDescent="0.35">
      <c r="A528" s="2" t="s">
        <v>940</v>
      </c>
      <c r="B528" s="2" t="s">
        <v>942</v>
      </c>
      <c r="C528">
        <v>243</v>
      </c>
      <c r="D528">
        <v>645</v>
      </c>
      <c r="E528" s="2" t="s">
        <v>227</v>
      </c>
      <c r="F528" t="s">
        <v>1121</v>
      </c>
      <c r="G528" s="2" t="s">
        <v>228</v>
      </c>
      <c r="H528" s="2" t="s">
        <v>1119</v>
      </c>
      <c r="I528" s="2" t="s">
        <v>1143</v>
      </c>
      <c r="J528" s="2" t="s">
        <v>1522</v>
      </c>
      <c r="K528" s="2"/>
      <c r="L528" s="2"/>
      <c r="M528" t="s">
        <v>1521</v>
      </c>
      <c r="N528" s="2" t="s">
        <v>1151</v>
      </c>
      <c r="O528">
        <v>267</v>
      </c>
    </row>
    <row r="529" spans="1:15" x14ac:dyDescent="0.35">
      <c r="A529" s="2" t="s">
        <v>940</v>
      </c>
      <c r="B529" s="2" t="s">
        <v>942</v>
      </c>
      <c r="C529">
        <v>243</v>
      </c>
      <c r="D529">
        <v>647</v>
      </c>
      <c r="E529" s="2" t="s">
        <v>229</v>
      </c>
      <c r="F529" t="s">
        <v>1117</v>
      </c>
      <c r="G529" s="2" t="s">
        <v>35</v>
      </c>
      <c r="H529" s="2" t="s">
        <v>1119</v>
      </c>
      <c r="I529" s="2" t="s">
        <v>1143</v>
      </c>
      <c r="J529" s="2" t="s">
        <v>1523</v>
      </c>
      <c r="K529" s="2"/>
      <c r="L529" s="2"/>
      <c r="M529" t="s">
        <v>1521</v>
      </c>
      <c r="N529" s="2" t="s">
        <v>1116</v>
      </c>
      <c r="O529">
        <v>268</v>
      </c>
    </row>
    <row r="530" spans="1:15" x14ac:dyDescent="0.35">
      <c r="A530" s="2" t="s">
        <v>940</v>
      </c>
      <c r="B530" s="2" t="s">
        <v>942</v>
      </c>
      <c r="C530">
        <v>243</v>
      </c>
      <c r="D530">
        <v>700</v>
      </c>
      <c r="E530" s="2" t="s">
        <v>229</v>
      </c>
      <c r="F530" t="s">
        <v>1117</v>
      </c>
      <c r="G530" s="2" t="s">
        <v>35</v>
      </c>
      <c r="H530" s="2" t="s">
        <v>1124</v>
      </c>
      <c r="I530" s="2" t="s">
        <v>1125</v>
      </c>
      <c r="J530" s="2" t="s">
        <v>1116</v>
      </c>
      <c r="K530" s="2"/>
      <c r="L530" s="2"/>
      <c r="M530" t="s">
        <v>1521</v>
      </c>
      <c r="N530" s="2" t="s">
        <v>1116</v>
      </c>
      <c r="O530">
        <v>2490</v>
      </c>
    </row>
    <row r="531" spans="1:15" x14ac:dyDescent="0.35">
      <c r="A531" s="2" t="s">
        <v>940</v>
      </c>
      <c r="B531" s="2" t="s">
        <v>942</v>
      </c>
      <c r="C531">
        <v>243</v>
      </c>
      <c r="D531">
        <v>759</v>
      </c>
      <c r="E531" s="2" t="s">
        <v>203</v>
      </c>
      <c r="F531" t="s">
        <v>1117</v>
      </c>
      <c r="G531" s="2" t="s">
        <v>35</v>
      </c>
      <c r="H531" s="2" t="s">
        <v>1119</v>
      </c>
      <c r="I531" s="2" t="s">
        <v>1143</v>
      </c>
      <c r="J531" s="2" t="s">
        <v>1524</v>
      </c>
      <c r="K531" s="2"/>
      <c r="L531" s="2"/>
      <c r="M531" t="s">
        <v>1521</v>
      </c>
      <c r="N531" s="2" t="s">
        <v>1116</v>
      </c>
      <c r="O531">
        <v>269</v>
      </c>
    </row>
    <row r="532" spans="1:15" x14ac:dyDescent="0.35">
      <c r="A532" s="2" t="s">
        <v>940</v>
      </c>
      <c r="B532" s="2" t="s">
        <v>942</v>
      </c>
      <c r="C532">
        <v>243</v>
      </c>
      <c r="D532">
        <v>763</v>
      </c>
      <c r="E532" s="2" t="s">
        <v>203</v>
      </c>
      <c r="F532" t="s">
        <v>1117</v>
      </c>
      <c r="G532" s="2" t="s">
        <v>35</v>
      </c>
      <c r="H532" s="2" t="s">
        <v>1119</v>
      </c>
      <c r="I532" s="2" t="s">
        <v>1143</v>
      </c>
      <c r="J532" s="2" t="s">
        <v>1524</v>
      </c>
      <c r="K532" s="2"/>
      <c r="L532" s="2"/>
      <c r="M532" t="s">
        <v>1521</v>
      </c>
      <c r="N532" s="2" t="s">
        <v>1116</v>
      </c>
      <c r="O532">
        <v>270</v>
      </c>
    </row>
    <row r="533" spans="1:15" x14ac:dyDescent="0.35">
      <c r="A533" s="2" t="s">
        <v>940</v>
      </c>
      <c r="B533" s="2" t="s">
        <v>942</v>
      </c>
      <c r="C533">
        <v>243</v>
      </c>
      <c r="D533">
        <v>763</v>
      </c>
      <c r="E533" s="2" t="s">
        <v>229</v>
      </c>
      <c r="F533" t="s">
        <v>1117</v>
      </c>
      <c r="G533" s="2" t="s">
        <v>35</v>
      </c>
      <c r="H533" s="2" t="s">
        <v>1119</v>
      </c>
      <c r="I533" s="2" t="s">
        <v>1143</v>
      </c>
      <c r="J533" s="2" t="s">
        <v>1525</v>
      </c>
      <c r="K533" s="2"/>
      <c r="L533" s="2"/>
      <c r="M533" t="s">
        <v>1521</v>
      </c>
      <c r="N533" s="2" t="s">
        <v>1116</v>
      </c>
      <c r="O533">
        <v>271</v>
      </c>
    </row>
    <row r="534" spans="1:15" x14ac:dyDescent="0.35">
      <c r="A534" s="2" t="s">
        <v>940</v>
      </c>
      <c r="B534" s="2" t="s">
        <v>942</v>
      </c>
      <c r="C534">
        <v>244</v>
      </c>
      <c r="D534">
        <v>41</v>
      </c>
      <c r="E534" s="2" t="s">
        <v>82</v>
      </c>
      <c r="F534" t="s">
        <v>1117</v>
      </c>
      <c r="G534" s="2" t="s">
        <v>35</v>
      </c>
      <c r="H534" s="2" t="s">
        <v>1119</v>
      </c>
      <c r="I534" s="2" t="s">
        <v>1143</v>
      </c>
      <c r="J534" s="2" t="s">
        <v>1526</v>
      </c>
      <c r="K534" s="2"/>
      <c r="L534" s="2"/>
      <c r="M534" t="s">
        <v>1521</v>
      </c>
      <c r="N534" s="2" t="s">
        <v>1116</v>
      </c>
      <c r="O534">
        <v>274</v>
      </c>
    </row>
    <row r="535" spans="1:15" x14ac:dyDescent="0.35">
      <c r="A535" s="2" t="s">
        <v>940</v>
      </c>
      <c r="B535" s="2" t="s">
        <v>942</v>
      </c>
      <c r="C535">
        <v>244</v>
      </c>
      <c r="D535">
        <v>67</v>
      </c>
      <c r="E535" s="2" t="s">
        <v>54</v>
      </c>
      <c r="F535" t="s">
        <v>1121</v>
      </c>
      <c r="G535" s="2" t="s">
        <v>35</v>
      </c>
      <c r="H535" s="2" t="s">
        <v>1124</v>
      </c>
      <c r="I535" s="2" t="s">
        <v>1125</v>
      </c>
      <c r="J535" s="2" t="s">
        <v>1116</v>
      </c>
      <c r="K535" s="2"/>
      <c r="L535" s="2"/>
      <c r="M535" t="s">
        <v>1521</v>
      </c>
      <c r="N535" s="2" t="s">
        <v>1116</v>
      </c>
      <c r="O535">
        <v>2491</v>
      </c>
    </row>
    <row r="536" spans="1:15" x14ac:dyDescent="0.35">
      <c r="A536" s="2" t="s">
        <v>940</v>
      </c>
      <c r="B536" s="2" t="s">
        <v>942</v>
      </c>
      <c r="C536">
        <v>244</v>
      </c>
      <c r="D536">
        <v>84</v>
      </c>
      <c r="E536" s="2" t="s">
        <v>82</v>
      </c>
      <c r="F536" t="s">
        <v>1121</v>
      </c>
      <c r="G536" s="2" t="s">
        <v>35</v>
      </c>
      <c r="H536" s="2" t="s">
        <v>1134</v>
      </c>
      <c r="I536" s="2" t="s">
        <v>1135</v>
      </c>
      <c r="J536" s="2" t="s">
        <v>1116</v>
      </c>
      <c r="K536" s="2"/>
      <c r="L536" s="2"/>
      <c r="M536" t="s">
        <v>1521</v>
      </c>
      <c r="N536" s="2" t="s">
        <v>1116</v>
      </c>
      <c r="O536">
        <v>3225</v>
      </c>
    </row>
    <row r="537" spans="1:15" x14ac:dyDescent="0.35">
      <c r="A537" s="2" t="s">
        <v>940</v>
      </c>
      <c r="B537" s="2" t="s">
        <v>942</v>
      </c>
      <c r="C537">
        <v>244</v>
      </c>
      <c r="D537">
        <v>165</v>
      </c>
      <c r="E537" s="2" t="s">
        <v>82</v>
      </c>
      <c r="F537" t="s">
        <v>1121</v>
      </c>
      <c r="G537" s="2" t="s">
        <v>35</v>
      </c>
      <c r="H537" s="2" t="s">
        <v>1134</v>
      </c>
      <c r="I537" s="2" t="s">
        <v>1135</v>
      </c>
      <c r="J537" s="2" t="s">
        <v>1116</v>
      </c>
      <c r="K537" s="2"/>
      <c r="L537" s="2"/>
      <c r="M537" t="s">
        <v>1521</v>
      </c>
      <c r="N537" s="2" t="s">
        <v>1116</v>
      </c>
      <c r="O537">
        <v>3226</v>
      </c>
    </row>
    <row r="538" spans="1:15" x14ac:dyDescent="0.35">
      <c r="A538" s="2" t="s">
        <v>940</v>
      </c>
      <c r="B538" s="2" t="s">
        <v>942</v>
      </c>
      <c r="C538">
        <v>244</v>
      </c>
      <c r="D538">
        <v>166</v>
      </c>
      <c r="E538" s="2" t="s">
        <v>50</v>
      </c>
      <c r="F538" t="s">
        <v>1121</v>
      </c>
      <c r="G538" s="2" t="s">
        <v>35</v>
      </c>
      <c r="H538" s="2" t="s">
        <v>1124</v>
      </c>
      <c r="I538" s="2" t="s">
        <v>1125</v>
      </c>
      <c r="J538" s="2" t="s">
        <v>1116</v>
      </c>
      <c r="K538" s="2"/>
      <c r="L538" s="2"/>
      <c r="M538" t="s">
        <v>1521</v>
      </c>
      <c r="N538" s="2" t="s">
        <v>1116</v>
      </c>
      <c r="O538">
        <v>1052</v>
      </c>
    </row>
    <row r="539" spans="1:15" x14ac:dyDescent="0.35">
      <c r="A539" s="2" t="s">
        <v>940</v>
      </c>
      <c r="B539" s="2" t="s">
        <v>942</v>
      </c>
      <c r="C539">
        <v>244</v>
      </c>
      <c r="D539">
        <v>166</v>
      </c>
      <c r="E539" s="2" t="s">
        <v>73</v>
      </c>
      <c r="F539" t="s">
        <v>1117</v>
      </c>
      <c r="G539" s="2" t="s">
        <v>35</v>
      </c>
      <c r="H539" s="2" t="s">
        <v>1134</v>
      </c>
      <c r="I539" s="2" t="s">
        <v>1135</v>
      </c>
      <c r="J539" s="2" t="s">
        <v>1116</v>
      </c>
      <c r="K539" s="2"/>
      <c r="L539" s="2"/>
      <c r="M539" t="s">
        <v>1521</v>
      </c>
      <c r="N539" s="2" t="s">
        <v>1116</v>
      </c>
      <c r="O539">
        <v>3224</v>
      </c>
    </row>
    <row r="540" spans="1:15" x14ac:dyDescent="0.35">
      <c r="A540" s="2" t="s">
        <v>940</v>
      </c>
      <c r="B540" s="2" t="s">
        <v>942</v>
      </c>
      <c r="C540">
        <v>244</v>
      </c>
      <c r="D540">
        <v>177</v>
      </c>
      <c r="E540" s="2" t="s">
        <v>54</v>
      </c>
      <c r="F540" t="s">
        <v>1121</v>
      </c>
      <c r="G540" s="2" t="s">
        <v>35</v>
      </c>
      <c r="H540" s="2" t="s">
        <v>1124</v>
      </c>
      <c r="I540" s="2" t="s">
        <v>1125</v>
      </c>
      <c r="J540" s="2" t="s">
        <v>1116</v>
      </c>
      <c r="K540" s="2"/>
      <c r="L540" s="2"/>
      <c r="M540" t="s">
        <v>1521</v>
      </c>
      <c r="N540" s="2" t="s">
        <v>1116</v>
      </c>
      <c r="O540">
        <v>2532</v>
      </c>
    </row>
    <row r="541" spans="1:15" x14ac:dyDescent="0.35">
      <c r="A541" s="2" t="s">
        <v>940</v>
      </c>
      <c r="B541" s="2" t="s">
        <v>942</v>
      </c>
      <c r="C541">
        <v>244</v>
      </c>
      <c r="D541">
        <v>184</v>
      </c>
      <c r="E541" s="2" t="s">
        <v>73</v>
      </c>
      <c r="F541" t="s">
        <v>1121</v>
      </c>
      <c r="G541" s="2" t="s">
        <v>35</v>
      </c>
      <c r="H541" s="2" t="s">
        <v>1122</v>
      </c>
      <c r="I541" s="2" t="s">
        <v>1123</v>
      </c>
      <c r="J541" s="2" t="s">
        <v>1527</v>
      </c>
      <c r="K541" s="2"/>
      <c r="L541" s="2"/>
      <c r="M541" t="s">
        <v>1521</v>
      </c>
      <c r="N541" s="2" t="s">
        <v>1116</v>
      </c>
      <c r="O541">
        <v>282</v>
      </c>
    </row>
    <row r="542" spans="1:15" x14ac:dyDescent="0.35">
      <c r="A542" s="2" t="s">
        <v>940</v>
      </c>
      <c r="B542" s="2" t="s">
        <v>942</v>
      </c>
      <c r="C542">
        <v>244</v>
      </c>
      <c r="D542">
        <v>185</v>
      </c>
      <c r="E542" s="2" t="s">
        <v>82</v>
      </c>
      <c r="F542" t="s">
        <v>1121</v>
      </c>
      <c r="G542" s="2" t="s">
        <v>35</v>
      </c>
      <c r="H542" s="2" t="s">
        <v>1119</v>
      </c>
      <c r="I542" s="2" t="s">
        <v>1143</v>
      </c>
      <c r="J542" s="2" t="s">
        <v>1529</v>
      </c>
      <c r="K542" s="2"/>
      <c r="L542" s="2"/>
      <c r="M542" t="s">
        <v>1521</v>
      </c>
      <c r="N542" s="2" t="s">
        <v>1116</v>
      </c>
      <c r="O542">
        <v>278</v>
      </c>
    </row>
    <row r="543" spans="1:15" x14ac:dyDescent="0.35">
      <c r="A543" s="2" t="s">
        <v>940</v>
      </c>
      <c r="B543" s="2" t="s">
        <v>942</v>
      </c>
      <c r="C543">
        <v>244</v>
      </c>
      <c r="D543">
        <v>185</v>
      </c>
      <c r="E543" s="2" t="s">
        <v>82</v>
      </c>
      <c r="F543" t="s">
        <v>1121</v>
      </c>
      <c r="G543" s="2" t="s">
        <v>35</v>
      </c>
      <c r="H543" s="2" t="s">
        <v>1119</v>
      </c>
      <c r="I543" s="2" t="s">
        <v>1143</v>
      </c>
      <c r="J543" s="2" t="s">
        <v>1116</v>
      </c>
      <c r="K543" s="2"/>
      <c r="L543" s="2"/>
      <c r="M543" t="s">
        <v>1521</v>
      </c>
      <c r="N543" s="2" t="s">
        <v>1116</v>
      </c>
      <c r="O543">
        <v>1049</v>
      </c>
    </row>
    <row r="544" spans="1:15" x14ac:dyDescent="0.35">
      <c r="A544" s="2" t="s">
        <v>940</v>
      </c>
      <c r="B544" s="2" t="s">
        <v>942</v>
      </c>
      <c r="C544">
        <v>244</v>
      </c>
      <c r="D544">
        <v>187</v>
      </c>
      <c r="E544" s="2" t="s">
        <v>73</v>
      </c>
      <c r="F544" t="s">
        <v>1121</v>
      </c>
      <c r="G544" s="2" t="s">
        <v>35</v>
      </c>
      <c r="H544" s="2" t="s">
        <v>1122</v>
      </c>
      <c r="I544" s="2" t="s">
        <v>1123</v>
      </c>
      <c r="J544" s="2" t="s">
        <v>1527</v>
      </c>
      <c r="K544" s="2"/>
      <c r="L544" s="2"/>
      <c r="M544" t="s">
        <v>1521</v>
      </c>
      <c r="N544" s="2" t="s">
        <v>1116</v>
      </c>
      <c r="O544">
        <v>283</v>
      </c>
    </row>
    <row r="545" spans="1:15" x14ac:dyDescent="0.35">
      <c r="A545" s="2" t="s">
        <v>940</v>
      </c>
      <c r="B545" s="2" t="s">
        <v>942</v>
      </c>
      <c r="C545">
        <v>244</v>
      </c>
      <c r="D545">
        <v>189</v>
      </c>
      <c r="E545" s="2" t="s">
        <v>73</v>
      </c>
      <c r="F545" t="s">
        <v>1117</v>
      </c>
      <c r="G545" s="2" t="s">
        <v>35</v>
      </c>
      <c r="H545" s="2" t="s">
        <v>1124</v>
      </c>
      <c r="I545" s="2" t="s">
        <v>1125</v>
      </c>
      <c r="J545" s="2" t="s">
        <v>1116</v>
      </c>
      <c r="K545" s="2"/>
      <c r="L545" s="2"/>
      <c r="M545" t="s">
        <v>1521</v>
      </c>
      <c r="N545" s="2" t="s">
        <v>1116</v>
      </c>
      <c r="O545">
        <v>1056</v>
      </c>
    </row>
    <row r="546" spans="1:15" x14ac:dyDescent="0.35">
      <c r="A546" s="2" t="s">
        <v>940</v>
      </c>
      <c r="B546" s="2" t="s">
        <v>942</v>
      </c>
      <c r="C546">
        <v>244</v>
      </c>
      <c r="D546">
        <v>192</v>
      </c>
      <c r="E546" s="2" t="s">
        <v>54</v>
      </c>
      <c r="F546" t="s">
        <v>1121</v>
      </c>
      <c r="G546" s="2" t="s">
        <v>35</v>
      </c>
      <c r="H546" s="2" t="s">
        <v>1119</v>
      </c>
      <c r="I546" s="2" t="s">
        <v>1120</v>
      </c>
      <c r="J546" s="2" t="s">
        <v>1530</v>
      </c>
      <c r="K546" s="2"/>
      <c r="L546" s="2"/>
      <c r="M546" t="s">
        <v>1521</v>
      </c>
      <c r="N546" s="2" t="s">
        <v>1116</v>
      </c>
      <c r="O546">
        <v>280</v>
      </c>
    </row>
    <row r="547" spans="1:15" x14ac:dyDescent="0.35">
      <c r="A547" s="2" t="s">
        <v>940</v>
      </c>
      <c r="B547" s="2" t="s">
        <v>942</v>
      </c>
      <c r="C547">
        <v>244</v>
      </c>
      <c r="D547">
        <v>287</v>
      </c>
      <c r="E547" s="2" t="s">
        <v>82</v>
      </c>
      <c r="F547" t="s">
        <v>1121</v>
      </c>
      <c r="G547" s="2" t="s">
        <v>35</v>
      </c>
      <c r="H547" s="2" t="s">
        <v>1124</v>
      </c>
      <c r="I547" s="2" t="s">
        <v>1125</v>
      </c>
      <c r="J547" s="2" t="s">
        <v>1528</v>
      </c>
      <c r="K547" s="2"/>
      <c r="L547" s="2"/>
      <c r="M547" t="s">
        <v>1521</v>
      </c>
      <c r="N547" s="2" t="s">
        <v>1116</v>
      </c>
      <c r="O547">
        <v>479</v>
      </c>
    </row>
    <row r="548" spans="1:15" x14ac:dyDescent="0.35">
      <c r="A548" s="2" t="s">
        <v>932</v>
      </c>
      <c r="B548" s="2" t="s">
        <v>934</v>
      </c>
      <c r="C548">
        <v>2</v>
      </c>
      <c r="D548">
        <v>680</v>
      </c>
      <c r="E548" s="2" t="s">
        <v>1517</v>
      </c>
      <c r="F548" t="s">
        <v>1121</v>
      </c>
      <c r="G548" s="2" t="s">
        <v>16</v>
      </c>
      <c r="H548" s="2" t="s">
        <v>1124</v>
      </c>
      <c r="I548" s="2" t="s">
        <v>1135</v>
      </c>
      <c r="J548" s="2" t="s">
        <v>1516</v>
      </c>
      <c r="K548" s="2"/>
      <c r="L548" s="2"/>
      <c r="M548" t="s">
        <v>1518</v>
      </c>
      <c r="N548" s="2" t="s">
        <v>1116</v>
      </c>
      <c r="O548">
        <v>1602</v>
      </c>
    </row>
    <row r="549" spans="1:15" x14ac:dyDescent="0.35">
      <c r="A549" s="2" t="s">
        <v>932</v>
      </c>
      <c r="B549" s="2" t="s">
        <v>934</v>
      </c>
      <c r="C549">
        <v>2</v>
      </c>
      <c r="D549">
        <v>680</v>
      </c>
      <c r="E549" s="2" t="s">
        <v>1517</v>
      </c>
      <c r="F549" t="s">
        <v>1121</v>
      </c>
      <c r="G549" s="2" t="s">
        <v>16</v>
      </c>
      <c r="H549" s="2" t="s">
        <v>1124</v>
      </c>
      <c r="I549" s="2" t="s">
        <v>1135</v>
      </c>
      <c r="J549" s="2" t="s">
        <v>1116</v>
      </c>
      <c r="K549" s="2"/>
      <c r="L549" s="2"/>
      <c r="M549" t="s">
        <v>1518</v>
      </c>
      <c r="N549" s="2" t="s">
        <v>1116</v>
      </c>
      <c r="O549">
        <v>2534</v>
      </c>
    </row>
    <row r="550" spans="1:15" x14ac:dyDescent="0.35">
      <c r="A550" s="2" t="s">
        <v>932</v>
      </c>
      <c r="B550" s="2" t="s">
        <v>934</v>
      </c>
      <c r="C550">
        <v>2</v>
      </c>
      <c r="D550">
        <v>743</v>
      </c>
      <c r="E550" s="2" t="s">
        <v>933</v>
      </c>
      <c r="F550" t="s">
        <v>1121</v>
      </c>
      <c r="G550" s="2" t="s">
        <v>16</v>
      </c>
      <c r="H550" s="2" t="s">
        <v>1119</v>
      </c>
      <c r="I550" s="2" t="s">
        <v>1125</v>
      </c>
      <c r="J550" s="2" t="s">
        <v>1116</v>
      </c>
      <c r="K550" s="2"/>
      <c r="L550" s="2"/>
      <c r="M550" t="s">
        <v>1518</v>
      </c>
      <c r="N550" s="2" t="s">
        <v>1116</v>
      </c>
      <c r="O550">
        <v>3238</v>
      </c>
    </row>
    <row r="551" spans="1:15" x14ac:dyDescent="0.35">
      <c r="A551" s="2" t="s">
        <v>932</v>
      </c>
      <c r="B551" s="2" t="s">
        <v>934</v>
      </c>
      <c r="C551">
        <v>2</v>
      </c>
      <c r="D551">
        <v>761</v>
      </c>
      <c r="E551" s="2" t="s">
        <v>1519</v>
      </c>
      <c r="F551" t="s">
        <v>1121</v>
      </c>
      <c r="G551" s="2" t="s">
        <v>16</v>
      </c>
      <c r="H551" s="2" t="s">
        <v>1128</v>
      </c>
      <c r="I551" s="2" t="s">
        <v>1123</v>
      </c>
      <c r="J551" s="2" t="s">
        <v>1520</v>
      </c>
      <c r="K551" s="2"/>
      <c r="L551" s="2"/>
      <c r="M551" t="s">
        <v>1518</v>
      </c>
      <c r="N551" s="2" t="s">
        <v>1116</v>
      </c>
      <c r="O551">
        <v>457</v>
      </c>
    </row>
    <row r="552" spans="1:15" x14ac:dyDescent="0.35">
      <c r="A552" s="2" t="s">
        <v>932</v>
      </c>
      <c r="B552" s="2" t="s">
        <v>934</v>
      </c>
      <c r="C552">
        <v>2</v>
      </c>
      <c r="D552">
        <v>776</v>
      </c>
      <c r="E552" s="2" t="s">
        <v>937</v>
      </c>
      <c r="F552" t="s">
        <v>1121</v>
      </c>
      <c r="G552" s="2" t="s">
        <v>16</v>
      </c>
      <c r="H552" s="2" t="s">
        <v>1119</v>
      </c>
      <c r="I552" s="2" t="s">
        <v>1125</v>
      </c>
      <c r="J552" s="2" t="s">
        <v>1116</v>
      </c>
      <c r="K552" s="2"/>
      <c r="L552" s="2"/>
      <c r="M552" t="s">
        <v>1518</v>
      </c>
      <c r="N552" s="2" t="s">
        <v>1116</v>
      </c>
      <c r="O552">
        <v>3234</v>
      </c>
    </row>
    <row r="553" spans="1:15" x14ac:dyDescent="0.35">
      <c r="A553" s="2" t="s">
        <v>932</v>
      </c>
      <c r="B553" s="2" t="s">
        <v>934</v>
      </c>
      <c r="C553">
        <v>2</v>
      </c>
      <c r="D553">
        <v>778</v>
      </c>
      <c r="E553" s="2" t="s">
        <v>938</v>
      </c>
      <c r="F553" t="s">
        <v>1121</v>
      </c>
      <c r="G553" s="2" t="s">
        <v>16</v>
      </c>
      <c r="H553" s="2" t="s">
        <v>1126</v>
      </c>
      <c r="I553" s="2" t="s">
        <v>1127</v>
      </c>
      <c r="J553" s="2" t="s">
        <v>1116</v>
      </c>
      <c r="K553" s="2"/>
      <c r="L553" s="2"/>
      <c r="M553" t="s">
        <v>1518</v>
      </c>
      <c r="N553" s="2" t="s">
        <v>1116</v>
      </c>
      <c r="O553">
        <v>1601</v>
      </c>
    </row>
    <row r="554" spans="1:15" x14ac:dyDescent="0.35">
      <c r="A554" s="2" t="s">
        <v>932</v>
      </c>
      <c r="B554" s="2" t="s">
        <v>934</v>
      </c>
      <c r="C554">
        <v>2</v>
      </c>
      <c r="D554">
        <v>787</v>
      </c>
      <c r="E554" s="2" t="s">
        <v>933</v>
      </c>
      <c r="F554" t="s">
        <v>1121</v>
      </c>
      <c r="G554" s="2" t="s">
        <v>16</v>
      </c>
      <c r="H554" s="2" t="s">
        <v>1119</v>
      </c>
      <c r="I554" s="2" t="s">
        <v>1125</v>
      </c>
      <c r="J554" s="2" t="s">
        <v>1116</v>
      </c>
      <c r="K554" s="2"/>
      <c r="L554" s="2"/>
      <c r="M554" t="s">
        <v>1518</v>
      </c>
      <c r="N554" s="2" t="s">
        <v>1116</v>
      </c>
      <c r="O554">
        <v>3239</v>
      </c>
    </row>
    <row r="555" spans="1:15" x14ac:dyDescent="0.35">
      <c r="A555" s="2" t="s">
        <v>932</v>
      </c>
      <c r="B555" s="2" t="s">
        <v>934</v>
      </c>
      <c r="C555">
        <v>2</v>
      </c>
      <c r="D555">
        <v>815</v>
      </c>
      <c r="E555" s="2" t="s">
        <v>937</v>
      </c>
      <c r="F555" t="s">
        <v>1121</v>
      </c>
      <c r="G555" s="2" t="s">
        <v>16</v>
      </c>
      <c r="H555" s="2" t="s">
        <v>1119</v>
      </c>
      <c r="I555" s="2" t="s">
        <v>1125</v>
      </c>
      <c r="J555" s="2" t="s">
        <v>1116</v>
      </c>
      <c r="K555" s="2"/>
      <c r="L555" s="2"/>
      <c r="M555" t="s">
        <v>1518</v>
      </c>
      <c r="N555" s="2" t="s">
        <v>1116</v>
      </c>
      <c r="O555">
        <v>3235</v>
      </c>
    </row>
    <row r="556" spans="1:15" x14ac:dyDescent="0.35">
      <c r="A556" s="2" t="s">
        <v>932</v>
      </c>
      <c r="B556" s="2" t="s">
        <v>934</v>
      </c>
      <c r="C556">
        <v>2</v>
      </c>
      <c r="D556">
        <v>822</v>
      </c>
      <c r="E556" s="2" t="s">
        <v>933</v>
      </c>
      <c r="F556" t="s">
        <v>1121</v>
      </c>
      <c r="G556" s="2" t="s">
        <v>16</v>
      </c>
      <c r="H556" s="2" t="s">
        <v>1119</v>
      </c>
      <c r="I556" s="2" t="s">
        <v>1125</v>
      </c>
      <c r="J556" s="2" t="s">
        <v>1116</v>
      </c>
      <c r="K556" s="2"/>
      <c r="L556" s="2"/>
      <c r="M556" t="s">
        <v>1518</v>
      </c>
      <c r="N556" s="2" t="s">
        <v>1116</v>
      </c>
      <c r="O556">
        <v>3240</v>
      </c>
    </row>
    <row r="557" spans="1:15" x14ac:dyDescent="0.35">
      <c r="A557" s="2" t="s">
        <v>932</v>
      </c>
      <c r="B557" s="2" t="s">
        <v>934</v>
      </c>
      <c r="C557">
        <v>2</v>
      </c>
      <c r="D557">
        <v>825</v>
      </c>
      <c r="E557" s="2" t="s">
        <v>939</v>
      </c>
      <c r="F557" t="s">
        <v>1121</v>
      </c>
      <c r="G557" s="2" t="s">
        <v>16</v>
      </c>
      <c r="H557" s="2" t="s">
        <v>1126</v>
      </c>
      <c r="I557" s="2" t="s">
        <v>1127</v>
      </c>
      <c r="J557" s="2" t="s">
        <v>1116</v>
      </c>
      <c r="K557" s="2"/>
      <c r="L557" s="2"/>
      <c r="M557" t="s">
        <v>1518</v>
      </c>
      <c r="N557" s="2" t="s">
        <v>1116</v>
      </c>
      <c r="O557">
        <v>2535</v>
      </c>
    </row>
    <row r="558" spans="1:15" x14ac:dyDescent="0.35">
      <c r="A558" s="2" t="s">
        <v>932</v>
      </c>
      <c r="B558" s="2" t="s">
        <v>934</v>
      </c>
      <c r="C558">
        <v>2</v>
      </c>
      <c r="D558">
        <v>855</v>
      </c>
      <c r="E558" s="2" t="s">
        <v>937</v>
      </c>
      <c r="F558" t="s">
        <v>1121</v>
      </c>
      <c r="G558" s="2" t="s">
        <v>16</v>
      </c>
      <c r="H558" s="2" t="s">
        <v>1119</v>
      </c>
      <c r="I558" s="2" t="s">
        <v>1125</v>
      </c>
      <c r="J558" s="2" t="s">
        <v>1116</v>
      </c>
      <c r="K558" s="2"/>
      <c r="L558" s="2"/>
      <c r="M558" t="s">
        <v>1518</v>
      </c>
      <c r="N558" s="2" t="s">
        <v>1116</v>
      </c>
      <c r="O558">
        <v>3236</v>
      </c>
    </row>
    <row r="559" spans="1:15" x14ac:dyDescent="0.35">
      <c r="A559" s="2" t="s">
        <v>932</v>
      </c>
      <c r="B559" s="2" t="s">
        <v>934</v>
      </c>
      <c r="C559">
        <v>2</v>
      </c>
      <c r="D559">
        <v>861</v>
      </c>
      <c r="E559" s="2" t="s">
        <v>933</v>
      </c>
      <c r="F559" t="s">
        <v>1121</v>
      </c>
      <c r="G559" s="2" t="s">
        <v>16</v>
      </c>
      <c r="H559" s="2" t="s">
        <v>1119</v>
      </c>
      <c r="I559" s="2" t="s">
        <v>1125</v>
      </c>
      <c r="J559" s="2" t="s">
        <v>1116</v>
      </c>
      <c r="K559" s="2"/>
      <c r="L559" s="2"/>
      <c r="M559" t="s">
        <v>1518</v>
      </c>
      <c r="N559" s="2" t="s">
        <v>1116</v>
      </c>
      <c r="O559">
        <v>3241</v>
      </c>
    </row>
    <row r="560" spans="1:15" x14ac:dyDescent="0.35">
      <c r="A560" s="2" t="s">
        <v>932</v>
      </c>
      <c r="B560" s="2" t="s">
        <v>934</v>
      </c>
      <c r="C560">
        <v>2</v>
      </c>
      <c r="D560">
        <v>894</v>
      </c>
      <c r="E560" s="2" t="s">
        <v>937</v>
      </c>
      <c r="F560" t="s">
        <v>1121</v>
      </c>
      <c r="G560" s="2" t="s">
        <v>16</v>
      </c>
      <c r="H560" s="2" t="s">
        <v>1119</v>
      </c>
      <c r="I560" s="2" t="s">
        <v>1125</v>
      </c>
      <c r="J560" s="2" t="s">
        <v>1116</v>
      </c>
      <c r="K560" s="2"/>
      <c r="L560" s="2"/>
      <c r="M560" t="s">
        <v>1518</v>
      </c>
      <c r="N560" s="2" t="s">
        <v>1116</v>
      </c>
      <c r="O560">
        <v>3237</v>
      </c>
    </row>
    <row r="561" spans="1:15" x14ac:dyDescent="0.35">
      <c r="A561" s="2" t="s">
        <v>670</v>
      </c>
      <c r="B561" s="2" t="s">
        <v>1684</v>
      </c>
      <c r="C561">
        <v>377</v>
      </c>
      <c r="D561">
        <v>150</v>
      </c>
      <c r="E561" s="2" t="s">
        <v>82</v>
      </c>
      <c r="F561" t="s">
        <v>1117</v>
      </c>
      <c r="G561" s="2" t="s">
        <v>16</v>
      </c>
      <c r="H561" s="2" t="s">
        <v>1134</v>
      </c>
      <c r="I561" s="2" t="s">
        <v>1125</v>
      </c>
      <c r="J561" s="2" t="s">
        <v>1116</v>
      </c>
      <c r="K561" s="2"/>
      <c r="L561" s="2"/>
      <c r="M561" t="s">
        <v>1691</v>
      </c>
      <c r="N561" s="2" t="s">
        <v>1116</v>
      </c>
      <c r="O561">
        <v>2477</v>
      </c>
    </row>
    <row r="562" spans="1:15" x14ac:dyDescent="0.35">
      <c r="A562" s="2" t="s">
        <v>670</v>
      </c>
      <c r="B562" s="2" t="s">
        <v>1684</v>
      </c>
      <c r="C562">
        <v>377</v>
      </c>
      <c r="D562">
        <v>250</v>
      </c>
      <c r="E562" s="2" t="s">
        <v>82</v>
      </c>
      <c r="F562" t="s">
        <v>1117</v>
      </c>
      <c r="G562" s="2" t="s">
        <v>16</v>
      </c>
      <c r="H562" s="2" t="s">
        <v>1134</v>
      </c>
      <c r="I562" s="2" t="s">
        <v>1125</v>
      </c>
      <c r="J562" s="2" t="s">
        <v>1116</v>
      </c>
      <c r="K562" s="2"/>
      <c r="L562" s="2"/>
      <c r="M562" t="s">
        <v>1691</v>
      </c>
      <c r="N562" s="2" t="s">
        <v>1116</v>
      </c>
      <c r="O562">
        <v>2478</v>
      </c>
    </row>
    <row r="563" spans="1:15" x14ac:dyDescent="0.35">
      <c r="A563" s="2" t="s">
        <v>670</v>
      </c>
      <c r="B563" s="2" t="s">
        <v>1684</v>
      </c>
      <c r="C563">
        <v>377</v>
      </c>
      <c r="D563">
        <v>480</v>
      </c>
      <c r="E563" s="2" t="s">
        <v>50</v>
      </c>
      <c r="F563" t="s">
        <v>1117</v>
      </c>
      <c r="G563" s="2" t="s">
        <v>35</v>
      </c>
      <c r="H563" s="2" t="s">
        <v>1134</v>
      </c>
      <c r="I563" s="2" t="s">
        <v>1125</v>
      </c>
      <c r="J563" s="2" t="s">
        <v>1116</v>
      </c>
      <c r="K563" s="2"/>
      <c r="L563" s="2"/>
      <c r="M563" t="s">
        <v>1691</v>
      </c>
      <c r="N563" s="2" t="s">
        <v>1116</v>
      </c>
      <c r="O563">
        <v>2480</v>
      </c>
    </row>
    <row r="564" spans="1:15" x14ac:dyDescent="0.35">
      <c r="A564" s="2" t="s">
        <v>670</v>
      </c>
      <c r="B564" s="2" t="s">
        <v>1684</v>
      </c>
      <c r="C564">
        <v>377</v>
      </c>
      <c r="D564">
        <v>480</v>
      </c>
      <c r="E564" s="2" t="s">
        <v>50</v>
      </c>
      <c r="F564" t="s">
        <v>1117</v>
      </c>
      <c r="G564" s="2" t="s">
        <v>35</v>
      </c>
      <c r="H564" s="2" t="s">
        <v>1134</v>
      </c>
      <c r="I564" s="2" t="s">
        <v>1125</v>
      </c>
      <c r="J564" s="2" t="s">
        <v>1116</v>
      </c>
      <c r="K564" s="2"/>
      <c r="L564" s="2"/>
      <c r="M564" t="s">
        <v>1691</v>
      </c>
      <c r="N564" s="2" t="s">
        <v>1116</v>
      </c>
      <c r="O564">
        <v>2481</v>
      </c>
    </row>
    <row r="565" spans="1:15" x14ac:dyDescent="0.35">
      <c r="A565" s="2" t="s">
        <v>670</v>
      </c>
      <c r="B565" s="2" t="s">
        <v>1684</v>
      </c>
      <c r="C565">
        <v>377</v>
      </c>
      <c r="D565">
        <v>490</v>
      </c>
      <c r="E565" s="2" t="s">
        <v>82</v>
      </c>
      <c r="F565" t="s">
        <v>1117</v>
      </c>
      <c r="G565" s="2" t="s">
        <v>16</v>
      </c>
      <c r="H565" s="2" t="s">
        <v>1134</v>
      </c>
      <c r="I565" s="2" t="s">
        <v>1129</v>
      </c>
      <c r="J565" s="2" t="s">
        <v>1116</v>
      </c>
      <c r="K565" s="2"/>
      <c r="L565" s="2"/>
      <c r="M565" t="s">
        <v>1691</v>
      </c>
      <c r="N565" s="2" t="s">
        <v>1116</v>
      </c>
      <c r="O565">
        <v>2479</v>
      </c>
    </row>
    <row r="566" spans="1:15" x14ac:dyDescent="0.35">
      <c r="A566" s="2" t="s">
        <v>670</v>
      </c>
      <c r="B566" s="2" t="s">
        <v>1684</v>
      </c>
      <c r="C566">
        <v>377</v>
      </c>
      <c r="D566">
        <v>548</v>
      </c>
      <c r="E566" s="2" t="s">
        <v>12</v>
      </c>
      <c r="F566" t="s">
        <v>1121</v>
      </c>
      <c r="G566" s="2" t="s">
        <v>35</v>
      </c>
      <c r="H566" s="2" t="s">
        <v>1134</v>
      </c>
      <c r="I566" s="2" t="s">
        <v>1125</v>
      </c>
      <c r="J566" s="2" t="s">
        <v>1116</v>
      </c>
      <c r="K566" s="2"/>
      <c r="L566" s="2"/>
      <c r="M566" t="s">
        <v>1691</v>
      </c>
      <c r="N566" s="2" t="s">
        <v>1116</v>
      </c>
      <c r="O566">
        <v>2476</v>
      </c>
    </row>
    <row r="567" spans="1:15" x14ac:dyDescent="0.35">
      <c r="A567" s="2" t="s">
        <v>670</v>
      </c>
      <c r="B567" s="2" t="s">
        <v>1684</v>
      </c>
      <c r="C567">
        <v>377</v>
      </c>
      <c r="D567">
        <v>568</v>
      </c>
      <c r="E567" s="2" t="s">
        <v>12</v>
      </c>
      <c r="F567" t="s">
        <v>1121</v>
      </c>
      <c r="G567" s="2" t="s">
        <v>35</v>
      </c>
      <c r="H567" s="2" t="s">
        <v>1134</v>
      </c>
      <c r="I567" s="2" t="s">
        <v>1125</v>
      </c>
      <c r="J567" s="2" t="s">
        <v>1116</v>
      </c>
      <c r="K567" s="2"/>
      <c r="L567" s="2"/>
      <c r="M567" t="s">
        <v>1691</v>
      </c>
      <c r="N567" s="2" t="s">
        <v>1116</v>
      </c>
      <c r="O567">
        <v>2475</v>
      </c>
    </row>
    <row r="568" spans="1:15" x14ac:dyDescent="0.35">
      <c r="A568" s="2" t="s">
        <v>670</v>
      </c>
      <c r="B568" s="2" t="s">
        <v>1684</v>
      </c>
      <c r="C568">
        <v>377</v>
      </c>
      <c r="D568">
        <v>580</v>
      </c>
      <c r="E568" s="2" t="s">
        <v>50</v>
      </c>
      <c r="F568" t="s">
        <v>1117</v>
      </c>
      <c r="G568" s="2" t="s">
        <v>35</v>
      </c>
      <c r="H568" s="2" t="s">
        <v>1134</v>
      </c>
      <c r="I568" s="2" t="s">
        <v>1125</v>
      </c>
      <c r="J568" s="2" t="s">
        <v>1116</v>
      </c>
      <c r="K568" s="2"/>
      <c r="L568" s="2"/>
      <c r="M568" t="s">
        <v>1691</v>
      </c>
      <c r="N568" s="2" t="s">
        <v>1116</v>
      </c>
      <c r="O568">
        <v>2482</v>
      </c>
    </row>
    <row r="569" spans="1:15" x14ac:dyDescent="0.35">
      <c r="A569" s="2" t="s">
        <v>670</v>
      </c>
      <c r="B569" s="2" t="s">
        <v>1684</v>
      </c>
      <c r="C569">
        <v>377</v>
      </c>
      <c r="D569">
        <v>580</v>
      </c>
      <c r="E569" s="2" t="s">
        <v>50</v>
      </c>
      <c r="F569" t="s">
        <v>1117</v>
      </c>
      <c r="G569" s="2" t="s">
        <v>35</v>
      </c>
      <c r="H569" s="2" t="s">
        <v>1134</v>
      </c>
      <c r="I569" s="2" t="s">
        <v>1125</v>
      </c>
      <c r="J569" s="2" t="s">
        <v>1116</v>
      </c>
      <c r="K569" s="2"/>
      <c r="L569" s="2"/>
      <c r="M569" t="s">
        <v>1691</v>
      </c>
      <c r="N569" s="2" t="s">
        <v>1116</v>
      </c>
      <c r="O569">
        <v>2483</v>
      </c>
    </row>
    <row r="570" spans="1:15" x14ac:dyDescent="0.35">
      <c r="A570" s="2" t="s">
        <v>207</v>
      </c>
      <c r="B570" s="2" t="s">
        <v>210</v>
      </c>
      <c r="C570">
        <v>903</v>
      </c>
      <c r="D570">
        <v>675</v>
      </c>
      <c r="E570" s="2" t="s">
        <v>19</v>
      </c>
      <c r="F570" t="s">
        <v>1117</v>
      </c>
      <c r="G570" s="2" t="s">
        <v>16</v>
      </c>
      <c r="H570" s="2" t="s">
        <v>1128</v>
      </c>
      <c r="I570" s="2" t="s">
        <v>1123</v>
      </c>
      <c r="J570" s="2" t="s">
        <v>1116</v>
      </c>
      <c r="K570" s="2"/>
      <c r="L570" s="2"/>
      <c r="M570" t="s">
        <v>1160</v>
      </c>
      <c r="N570" s="2" t="s">
        <v>1116</v>
      </c>
      <c r="O570">
        <v>2011</v>
      </c>
    </row>
    <row r="571" spans="1:15" x14ac:dyDescent="0.35">
      <c r="A571" s="2" t="s">
        <v>207</v>
      </c>
      <c r="B571" s="2" t="s">
        <v>210</v>
      </c>
      <c r="C571">
        <v>903</v>
      </c>
      <c r="D571">
        <v>744</v>
      </c>
      <c r="E571" s="2" t="s">
        <v>19</v>
      </c>
      <c r="F571" t="s">
        <v>1121</v>
      </c>
      <c r="G571" s="2" t="s">
        <v>16</v>
      </c>
      <c r="H571" s="2" t="s">
        <v>1126</v>
      </c>
      <c r="I571" s="2" t="s">
        <v>1127</v>
      </c>
      <c r="J571" s="2" t="s">
        <v>1116</v>
      </c>
      <c r="K571" s="2"/>
      <c r="L571" s="2"/>
      <c r="M571" t="s">
        <v>1160</v>
      </c>
      <c r="N571" s="2" t="s">
        <v>1116</v>
      </c>
      <c r="O571">
        <v>2009</v>
      </c>
    </row>
    <row r="572" spans="1:15" x14ac:dyDescent="0.35">
      <c r="A572" s="2" t="s">
        <v>207</v>
      </c>
      <c r="B572" s="2" t="s">
        <v>210</v>
      </c>
      <c r="C572">
        <v>903</v>
      </c>
      <c r="D572">
        <v>779</v>
      </c>
      <c r="E572" s="2" t="s">
        <v>12</v>
      </c>
      <c r="F572" t="s">
        <v>1117</v>
      </c>
      <c r="G572" s="2" t="s">
        <v>16</v>
      </c>
      <c r="H572" s="2" t="s">
        <v>1124</v>
      </c>
      <c r="I572" s="2" t="s">
        <v>1125</v>
      </c>
      <c r="J572" s="2" t="s">
        <v>1116</v>
      </c>
      <c r="K572" s="2"/>
      <c r="L572" s="2"/>
      <c r="M572" t="s">
        <v>1160</v>
      </c>
      <c r="N572" s="2" t="s">
        <v>1116</v>
      </c>
      <c r="O572">
        <v>2010</v>
      </c>
    </row>
    <row r="573" spans="1:15" x14ac:dyDescent="0.35">
      <c r="A573" s="2" t="s">
        <v>872</v>
      </c>
      <c r="B573" s="2" t="s">
        <v>873</v>
      </c>
      <c r="C573">
        <v>263</v>
      </c>
      <c r="D573">
        <v>198</v>
      </c>
      <c r="E573" s="2" t="s">
        <v>19</v>
      </c>
      <c r="F573" t="s">
        <v>1117</v>
      </c>
      <c r="G573" s="2" t="s">
        <v>16</v>
      </c>
      <c r="H573" s="2" t="s">
        <v>1124</v>
      </c>
      <c r="I573" s="2" t="s">
        <v>1125</v>
      </c>
      <c r="J573" s="2" t="s">
        <v>1398</v>
      </c>
      <c r="K573" s="2"/>
      <c r="L573" s="2"/>
      <c r="M573" t="s">
        <v>1484</v>
      </c>
      <c r="N573" s="2" t="s">
        <v>1116</v>
      </c>
      <c r="O573">
        <v>2469</v>
      </c>
    </row>
    <row r="574" spans="1:15" x14ac:dyDescent="0.35">
      <c r="A574" s="2" t="s">
        <v>872</v>
      </c>
      <c r="B574" s="2" t="s">
        <v>873</v>
      </c>
      <c r="C574">
        <v>263</v>
      </c>
      <c r="D574">
        <v>198</v>
      </c>
      <c r="E574" s="2" t="s">
        <v>19</v>
      </c>
      <c r="F574" t="s">
        <v>1117</v>
      </c>
      <c r="G574" s="2" t="s">
        <v>16</v>
      </c>
      <c r="H574" s="2" t="s">
        <v>1124</v>
      </c>
      <c r="I574" s="2" t="s">
        <v>1399</v>
      </c>
      <c r="J574" s="2" t="s">
        <v>1116</v>
      </c>
      <c r="K574" s="2"/>
      <c r="L574" s="2"/>
      <c r="M574" t="s">
        <v>1484</v>
      </c>
      <c r="N574" s="2" t="s">
        <v>1116</v>
      </c>
      <c r="O574">
        <v>2728</v>
      </c>
    </row>
    <row r="575" spans="1:15" x14ac:dyDescent="0.35">
      <c r="A575" s="2" t="s">
        <v>872</v>
      </c>
      <c r="B575" s="2" t="s">
        <v>873</v>
      </c>
      <c r="C575">
        <v>263</v>
      </c>
      <c r="D575">
        <v>253</v>
      </c>
      <c r="E575" s="2" t="s">
        <v>19</v>
      </c>
      <c r="F575" t="s">
        <v>1117</v>
      </c>
      <c r="G575" s="2" t="s">
        <v>16</v>
      </c>
      <c r="H575" s="2" t="s">
        <v>1124</v>
      </c>
      <c r="I575" s="2" t="s">
        <v>1125</v>
      </c>
      <c r="J575" s="2" t="s">
        <v>1398</v>
      </c>
      <c r="K575" s="2"/>
      <c r="L575" s="2"/>
      <c r="M575" t="s">
        <v>1484</v>
      </c>
      <c r="N575" s="2" t="s">
        <v>1116</v>
      </c>
      <c r="O575">
        <v>2298</v>
      </c>
    </row>
    <row r="576" spans="1:15" x14ac:dyDescent="0.35">
      <c r="A576" s="2" t="s">
        <v>872</v>
      </c>
      <c r="B576" s="2" t="s">
        <v>873</v>
      </c>
      <c r="C576">
        <v>263</v>
      </c>
      <c r="D576">
        <v>253</v>
      </c>
      <c r="E576" s="2" t="s">
        <v>19</v>
      </c>
      <c r="F576" t="s">
        <v>1117</v>
      </c>
      <c r="G576" s="2" t="s">
        <v>16</v>
      </c>
      <c r="H576" s="2" t="s">
        <v>1124</v>
      </c>
      <c r="I576" s="2" t="s">
        <v>1399</v>
      </c>
      <c r="J576" s="2" t="s">
        <v>1116</v>
      </c>
      <c r="K576" s="2"/>
      <c r="L576" s="2"/>
      <c r="M576" t="s">
        <v>1484</v>
      </c>
      <c r="N576" s="2" t="s">
        <v>1116</v>
      </c>
      <c r="O576">
        <v>2729</v>
      </c>
    </row>
    <row r="577" spans="1:15" x14ac:dyDescent="0.35">
      <c r="A577" s="2" t="s">
        <v>872</v>
      </c>
      <c r="B577" s="2" t="s">
        <v>873</v>
      </c>
      <c r="C577">
        <v>263</v>
      </c>
      <c r="D577">
        <v>308</v>
      </c>
      <c r="E577" s="2" t="s">
        <v>19</v>
      </c>
      <c r="F577" t="s">
        <v>1117</v>
      </c>
      <c r="G577" s="2" t="s">
        <v>16</v>
      </c>
      <c r="H577" s="2" t="s">
        <v>1124</v>
      </c>
      <c r="I577" s="2" t="s">
        <v>1125</v>
      </c>
      <c r="J577" s="2" t="s">
        <v>1398</v>
      </c>
      <c r="K577" s="2"/>
      <c r="L577" s="2"/>
      <c r="M577" t="s">
        <v>1484</v>
      </c>
      <c r="N577" s="2" t="s">
        <v>1116</v>
      </c>
      <c r="O577">
        <v>2299</v>
      </c>
    </row>
    <row r="578" spans="1:15" x14ac:dyDescent="0.35">
      <c r="A578" s="2" t="s">
        <v>872</v>
      </c>
      <c r="B578" s="2" t="s">
        <v>873</v>
      </c>
      <c r="C578">
        <v>263</v>
      </c>
      <c r="D578">
        <v>308</v>
      </c>
      <c r="E578" s="2" t="s">
        <v>19</v>
      </c>
      <c r="F578" t="s">
        <v>1117</v>
      </c>
      <c r="G578" s="2" t="s">
        <v>16</v>
      </c>
      <c r="H578" s="2" t="s">
        <v>1124</v>
      </c>
      <c r="I578" s="2" t="s">
        <v>1399</v>
      </c>
      <c r="J578" s="2" t="s">
        <v>1116</v>
      </c>
      <c r="K578" s="2"/>
      <c r="L578" s="2"/>
      <c r="M578" t="s">
        <v>1484</v>
      </c>
      <c r="N578" s="2" t="s">
        <v>1116</v>
      </c>
      <c r="O578">
        <v>2730</v>
      </c>
    </row>
    <row r="579" spans="1:15" x14ac:dyDescent="0.35">
      <c r="A579" s="2" t="s">
        <v>892</v>
      </c>
      <c r="B579" s="2" t="s">
        <v>893</v>
      </c>
      <c r="C579">
        <v>83</v>
      </c>
      <c r="D579">
        <v>445</v>
      </c>
      <c r="E579" s="2" t="s">
        <v>23</v>
      </c>
      <c r="F579" t="s">
        <v>1121</v>
      </c>
      <c r="G579" s="2" t="s">
        <v>16</v>
      </c>
      <c r="H579" s="2" t="s">
        <v>1124</v>
      </c>
      <c r="I579" s="2" t="s">
        <v>1125</v>
      </c>
      <c r="J579" s="2" t="s">
        <v>1116</v>
      </c>
      <c r="K579" s="2"/>
      <c r="L579" s="2"/>
      <c r="M579" t="s">
        <v>1497</v>
      </c>
      <c r="N579" s="2" t="s">
        <v>1151</v>
      </c>
      <c r="O579">
        <v>1796</v>
      </c>
    </row>
    <row r="580" spans="1:15" x14ac:dyDescent="0.35">
      <c r="A580" s="2" t="s">
        <v>892</v>
      </c>
      <c r="B580" s="2" t="s">
        <v>893</v>
      </c>
      <c r="C580">
        <v>83</v>
      </c>
      <c r="D580">
        <v>445</v>
      </c>
      <c r="E580" s="2" t="s">
        <v>12</v>
      </c>
      <c r="F580" t="s">
        <v>1117</v>
      </c>
      <c r="G580" s="2" t="s">
        <v>228</v>
      </c>
      <c r="H580" s="2" t="s">
        <v>1124</v>
      </c>
      <c r="I580" s="2" t="s">
        <v>1125</v>
      </c>
      <c r="J580" s="2" t="s">
        <v>1116</v>
      </c>
      <c r="K580" s="2"/>
      <c r="L580" s="2"/>
      <c r="M580" t="s">
        <v>1497</v>
      </c>
      <c r="N580" s="2" t="s">
        <v>1255</v>
      </c>
      <c r="O580">
        <v>2537</v>
      </c>
    </row>
    <row r="581" spans="1:15" x14ac:dyDescent="0.35">
      <c r="A581" s="2" t="s">
        <v>892</v>
      </c>
      <c r="B581" s="2" t="s">
        <v>893</v>
      </c>
      <c r="C581">
        <v>83</v>
      </c>
      <c r="D581">
        <v>653</v>
      </c>
      <c r="E581" s="2" t="s">
        <v>375</v>
      </c>
      <c r="F581" t="s">
        <v>1117</v>
      </c>
      <c r="G581" s="2" t="s">
        <v>16</v>
      </c>
      <c r="H581" s="2" t="s">
        <v>1124</v>
      </c>
      <c r="I581" s="2" t="s">
        <v>1125</v>
      </c>
      <c r="J581" s="2" t="s">
        <v>1116</v>
      </c>
      <c r="K581" s="2"/>
      <c r="L581" s="2"/>
      <c r="M581" t="s">
        <v>1497</v>
      </c>
      <c r="N581" s="2" t="s">
        <v>1116</v>
      </c>
      <c r="O581">
        <v>2538</v>
      </c>
    </row>
    <row r="582" spans="1:15" x14ac:dyDescent="0.35">
      <c r="A582" s="2" t="s">
        <v>892</v>
      </c>
      <c r="B582" s="2" t="s">
        <v>893</v>
      </c>
      <c r="C582">
        <v>83</v>
      </c>
      <c r="D582">
        <v>653</v>
      </c>
      <c r="E582" s="2" t="s">
        <v>133</v>
      </c>
      <c r="F582" t="s">
        <v>1121</v>
      </c>
      <c r="G582" s="2" t="s">
        <v>16</v>
      </c>
      <c r="H582" s="2" t="s">
        <v>1124</v>
      </c>
      <c r="I582" s="2" t="s">
        <v>1130</v>
      </c>
      <c r="J582" s="2" t="s">
        <v>1116</v>
      </c>
      <c r="K582" s="2"/>
      <c r="L582" s="2"/>
      <c r="M582" t="s">
        <v>1497</v>
      </c>
      <c r="N582" s="2" t="s">
        <v>1116</v>
      </c>
      <c r="O582">
        <v>2696</v>
      </c>
    </row>
    <row r="583" spans="1:15" x14ac:dyDescent="0.35">
      <c r="A583" s="2" t="s">
        <v>892</v>
      </c>
      <c r="B583" s="2" t="s">
        <v>893</v>
      </c>
      <c r="C583">
        <v>83</v>
      </c>
      <c r="D583">
        <v>653</v>
      </c>
      <c r="E583" s="2" t="s">
        <v>133</v>
      </c>
      <c r="F583" t="s">
        <v>1121</v>
      </c>
      <c r="G583" s="2" t="s">
        <v>16</v>
      </c>
      <c r="H583" s="2" t="s">
        <v>1124</v>
      </c>
      <c r="I583" s="2" t="s">
        <v>1125</v>
      </c>
      <c r="J583" s="2" t="s">
        <v>1116</v>
      </c>
      <c r="K583" s="2"/>
      <c r="L583" s="2"/>
      <c r="M583" t="s">
        <v>1497</v>
      </c>
      <c r="N583" s="2" t="s">
        <v>1116</v>
      </c>
      <c r="O583">
        <v>1797</v>
      </c>
    </row>
    <row r="584" spans="1:15" x14ac:dyDescent="0.35">
      <c r="A584" s="2" t="s">
        <v>892</v>
      </c>
      <c r="B584" s="2" t="s">
        <v>893</v>
      </c>
      <c r="C584">
        <v>83</v>
      </c>
      <c r="D584">
        <v>678</v>
      </c>
      <c r="E584" s="2" t="s">
        <v>375</v>
      </c>
      <c r="F584" t="s">
        <v>1117</v>
      </c>
      <c r="G584" s="2" t="s">
        <v>16</v>
      </c>
      <c r="H584" s="2" t="s">
        <v>1124</v>
      </c>
      <c r="I584" s="2" t="s">
        <v>1125</v>
      </c>
      <c r="J584" s="2" t="s">
        <v>1116</v>
      </c>
      <c r="K584" s="2"/>
      <c r="L584" s="2"/>
      <c r="M584" t="s">
        <v>1497</v>
      </c>
      <c r="N584" s="2" t="s">
        <v>1116</v>
      </c>
      <c r="O584">
        <v>2539</v>
      </c>
    </row>
    <row r="585" spans="1:15" x14ac:dyDescent="0.35">
      <c r="A585" s="2" t="s">
        <v>892</v>
      </c>
      <c r="B585" s="2" t="s">
        <v>893</v>
      </c>
      <c r="C585">
        <v>83</v>
      </c>
      <c r="D585">
        <v>678</v>
      </c>
      <c r="E585" s="2" t="s">
        <v>133</v>
      </c>
      <c r="F585" t="s">
        <v>1121</v>
      </c>
      <c r="G585" s="2" t="s">
        <v>16</v>
      </c>
      <c r="H585" s="2" t="s">
        <v>1124</v>
      </c>
      <c r="I585" s="2" t="s">
        <v>1130</v>
      </c>
      <c r="J585" s="2" t="s">
        <v>1116</v>
      </c>
      <c r="K585" s="2"/>
      <c r="L585" s="2"/>
      <c r="M585" t="s">
        <v>1497</v>
      </c>
      <c r="N585" s="2" t="s">
        <v>1116</v>
      </c>
      <c r="O585">
        <v>2865</v>
      </c>
    </row>
    <row r="586" spans="1:15" x14ac:dyDescent="0.35">
      <c r="A586" s="2" t="s">
        <v>892</v>
      </c>
      <c r="B586" s="2" t="s">
        <v>893</v>
      </c>
      <c r="C586">
        <v>83</v>
      </c>
      <c r="D586">
        <v>678</v>
      </c>
      <c r="E586" s="2" t="s">
        <v>133</v>
      </c>
      <c r="F586" t="s">
        <v>1121</v>
      </c>
      <c r="G586" s="2" t="s">
        <v>16</v>
      </c>
      <c r="H586" s="2" t="s">
        <v>1124</v>
      </c>
      <c r="I586" s="2" t="s">
        <v>1125</v>
      </c>
      <c r="J586" s="2" t="s">
        <v>1116</v>
      </c>
      <c r="K586" s="2"/>
      <c r="L586" s="2"/>
      <c r="M586" t="s">
        <v>1497</v>
      </c>
      <c r="N586" s="2" t="s">
        <v>1116</v>
      </c>
      <c r="O586">
        <v>1798</v>
      </c>
    </row>
    <row r="587" spans="1:15" x14ac:dyDescent="0.35">
      <c r="A587" s="2" t="s">
        <v>892</v>
      </c>
      <c r="B587" s="2" t="s">
        <v>893</v>
      </c>
      <c r="C587">
        <v>83</v>
      </c>
      <c r="D587">
        <v>735</v>
      </c>
      <c r="E587" s="2" t="s">
        <v>134</v>
      </c>
      <c r="F587" t="s">
        <v>1117</v>
      </c>
      <c r="G587" s="2" t="s">
        <v>16</v>
      </c>
      <c r="H587" s="2" t="s">
        <v>1124</v>
      </c>
      <c r="I587" s="2" t="s">
        <v>1125</v>
      </c>
      <c r="J587" s="2" t="s">
        <v>1116</v>
      </c>
      <c r="K587" s="2"/>
      <c r="L587" s="2"/>
      <c r="M587" t="s">
        <v>1497</v>
      </c>
      <c r="N587" s="2" t="s">
        <v>1116</v>
      </c>
      <c r="O587">
        <v>1799</v>
      </c>
    </row>
    <row r="588" spans="1:15" x14ac:dyDescent="0.35">
      <c r="A588" s="2" t="s">
        <v>1555</v>
      </c>
      <c r="B588" s="2" t="s">
        <v>1557</v>
      </c>
      <c r="C588">
        <v>7</v>
      </c>
      <c r="D588">
        <v>581</v>
      </c>
      <c r="E588" s="2" t="s">
        <v>779</v>
      </c>
      <c r="F588" t="s">
        <v>1121</v>
      </c>
      <c r="G588" s="2" t="s">
        <v>35</v>
      </c>
      <c r="H588" s="2" t="s">
        <v>1122</v>
      </c>
      <c r="I588" s="2" t="s">
        <v>1123</v>
      </c>
      <c r="J588" s="2" t="s">
        <v>1783</v>
      </c>
      <c r="K588" s="2"/>
      <c r="L588" s="2"/>
      <c r="M588" t="s">
        <v>1556</v>
      </c>
      <c r="N588" s="2" t="s">
        <v>1116</v>
      </c>
      <c r="O588">
        <v>3080</v>
      </c>
    </row>
    <row r="589" spans="1:15" x14ac:dyDescent="0.35">
      <c r="A589" s="2" t="s">
        <v>1555</v>
      </c>
      <c r="B589" s="2" t="s">
        <v>1557</v>
      </c>
      <c r="C589">
        <v>7</v>
      </c>
      <c r="D589">
        <v>581</v>
      </c>
      <c r="E589" s="2" t="s">
        <v>917</v>
      </c>
      <c r="F589" t="s">
        <v>1121</v>
      </c>
      <c r="G589" s="2" t="s">
        <v>35</v>
      </c>
      <c r="H589" s="2" t="s">
        <v>1119</v>
      </c>
      <c r="I589" s="2" t="s">
        <v>1120</v>
      </c>
      <c r="J589" s="2" t="s">
        <v>1116</v>
      </c>
      <c r="K589" s="2"/>
      <c r="L589" s="2"/>
      <c r="M589" t="s">
        <v>1556</v>
      </c>
      <c r="N589" s="2" t="s">
        <v>1116</v>
      </c>
      <c r="O589">
        <v>3081</v>
      </c>
    </row>
    <row r="590" spans="1:15" x14ac:dyDescent="0.35">
      <c r="A590" s="2" t="s">
        <v>1555</v>
      </c>
      <c r="B590" s="2" t="s">
        <v>1557</v>
      </c>
      <c r="C590">
        <v>7</v>
      </c>
      <c r="D590">
        <v>581</v>
      </c>
      <c r="E590" s="2" t="s">
        <v>779</v>
      </c>
      <c r="F590" t="s">
        <v>1117</v>
      </c>
      <c r="G590" s="2" t="s">
        <v>35</v>
      </c>
      <c r="H590" s="2" t="s">
        <v>1119</v>
      </c>
      <c r="I590" s="2" t="s">
        <v>1120</v>
      </c>
      <c r="J590" s="2" t="s">
        <v>1116</v>
      </c>
      <c r="K590" s="2"/>
      <c r="L590" s="2"/>
      <c r="M590" t="s">
        <v>1556</v>
      </c>
      <c r="N590" s="2" t="s">
        <v>1116</v>
      </c>
      <c r="O590">
        <v>3082</v>
      </c>
    </row>
    <row r="591" spans="1:15" x14ac:dyDescent="0.35">
      <c r="A591" s="2" t="s">
        <v>164</v>
      </c>
      <c r="B591" s="2" t="s">
        <v>167</v>
      </c>
      <c r="C591">
        <v>904</v>
      </c>
      <c r="D591">
        <v>873</v>
      </c>
      <c r="E591" s="2" t="s">
        <v>9</v>
      </c>
      <c r="F591" t="s">
        <v>1117</v>
      </c>
      <c r="G591" s="2" t="s">
        <v>16</v>
      </c>
      <c r="H591" s="2" t="s">
        <v>1126</v>
      </c>
      <c r="I591" s="2" t="s">
        <v>1127</v>
      </c>
      <c r="J591" s="2" t="s">
        <v>1116</v>
      </c>
      <c r="K591" s="2"/>
      <c r="L591" s="2"/>
      <c r="M591" t="s">
        <v>1713</v>
      </c>
      <c r="N591" s="2" t="s">
        <v>1116</v>
      </c>
      <c r="O591">
        <v>3230</v>
      </c>
    </row>
    <row r="592" spans="1:15" x14ac:dyDescent="0.35">
      <c r="A592" s="2" t="s">
        <v>164</v>
      </c>
      <c r="B592" s="2" t="s">
        <v>167</v>
      </c>
      <c r="C592">
        <v>904</v>
      </c>
      <c r="D592">
        <v>876</v>
      </c>
      <c r="E592" s="2" t="s">
        <v>9</v>
      </c>
      <c r="F592" t="s">
        <v>1117</v>
      </c>
      <c r="G592" s="2" t="s">
        <v>16</v>
      </c>
      <c r="H592" s="2" t="s">
        <v>1134</v>
      </c>
      <c r="I592" s="2" t="s">
        <v>1135</v>
      </c>
      <c r="J592" s="2" t="s">
        <v>1116</v>
      </c>
      <c r="K592" s="2"/>
      <c r="L592" s="2"/>
      <c r="M592" t="s">
        <v>1713</v>
      </c>
      <c r="N592" s="2" t="s">
        <v>1116</v>
      </c>
      <c r="O592">
        <v>3231</v>
      </c>
    </row>
    <row r="593" spans="1:15" x14ac:dyDescent="0.35">
      <c r="A593" s="2" t="s">
        <v>299</v>
      </c>
      <c r="B593" s="2" t="s">
        <v>305</v>
      </c>
      <c r="C593">
        <v>414</v>
      </c>
      <c r="D593">
        <v>405</v>
      </c>
      <c r="E593" s="2" t="s">
        <v>9</v>
      </c>
      <c r="F593" t="s">
        <v>1117</v>
      </c>
      <c r="G593" s="2" t="s">
        <v>16</v>
      </c>
      <c r="H593" s="2" t="s">
        <v>1119</v>
      </c>
      <c r="I593" s="2" t="s">
        <v>1120</v>
      </c>
      <c r="J593" s="2" t="s">
        <v>1116</v>
      </c>
      <c r="K593" s="2"/>
      <c r="L593" s="2"/>
      <c r="M593" t="s">
        <v>1183</v>
      </c>
      <c r="N593" s="2" t="s">
        <v>1116</v>
      </c>
      <c r="O593">
        <v>2069</v>
      </c>
    </row>
    <row r="594" spans="1:15" x14ac:dyDescent="0.35">
      <c r="A594" s="2" t="s">
        <v>299</v>
      </c>
      <c r="B594" s="2" t="s">
        <v>305</v>
      </c>
      <c r="C594">
        <v>414</v>
      </c>
      <c r="D594">
        <v>410</v>
      </c>
      <c r="E594" s="2" t="s">
        <v>73</v>
      </c>
      <c r="F594" t="s">
        <v>1121</v>
      </c>
      <c r="G594" s="2" t="s">
        <v>16</v>
      </c>
      <c r="H594" s="2" t="s">
        <v>1122</v>
      </c>
      <c r="I594" s="2" t="s">
        <v>1123</v>
      </c>
      <c r="J594" s="2" t="s">
        <v>1184</v>
      </c>
      <c r="K594" s="2"/>
      <c r="L594" s="2"/>
      <c r="M594" t="s">
        <v>1183</v>
      </c>
      <c r="N594" s="2" t="s">
        <v>1116</v>
      </c>
      <c r="O594">
        <v>2059</v>
      </c>
    </row>
    <row r="595" spans="1:15" x14ac:dyDescent="0.35">
      <c r="A595" s="2" t="s">
        <v>299</v>
      </c>
      <c r="B595" s="2" t="s">
        <v>305</v>
      </c>
      <c r="C595">
        <v>414</v>
      </c>
      <c r="D595">
        <v>555</v>
      </c>
      <c r="E595" s="2" t="s">
        <v>9</v>
      </c>
      <c r="F595" t="s">
        <v>1117</v>
      </c>
      <c r="G595" s="2" t="s">
        <v>16</v>
      </c>
      <c r="H595" s="2" t="s">
        <v>1119</v>
      </c>
      <c r="I595" s="2" t="s">
        <v>1120</v>
      </c>
      <c r="J595" s="2" t="s">
        <v>1116</v>
      </c>
      <c r="K595" s="2"/>
      <c r="L595" s="2"/>
      <c r="M595" t="s">
        <v>1183</v>
      </c>
      <c r="N595" s="2" t="s">
        <v>1116</v>
      </c>
      <c r="O595">
        <v>2070</v>
      </c>
    </row>
    <row r="596" spans="1:15" x14ac:dyDescent="0.35">
      <c r="A596" s="2" t="s">
        <v>947</v>
      </c>
      <c r="B596" s="2" t="s">
        <v>946</v>
      </c>
      <c r="C596">
        <v>532</v>
      </c>
      <c r="D596">
        <v>980</v>
      </c>
      <c r="E596" s="2" t="s">
        <v>365</v>
      </c>
      <c r="F596" t="s">
        <v>1117</v>
      </c>
      <c r="G596" s="2" t="s">
        <v>16</v>
      </c>
      <c r="H596" s="2" t="s">
        <v>1124</v>
      </c>
      <c r="I596" s="2" t="s">
        <v>1130</v>
      </c>
      <c r="J596" s="2" t="s">
        <v>1116</v>
      </c>
      <c r="K596" s="2"/>
      <c r="L596" s="2"/>
      <c r="M596" t="s">
        <v>945</v>
      </c>
      <c r="N596" s="2" t="s">
        <v>1116</v>
      </c>
      <c r="O596">
        <v>2699</v>
      </c>
    </row>
    <row r="597" spans="1:15" x14ac:dyDescent="0.35">
      <c r="A597" s="2" t="s">
        <v>947</v>
      </c>
      <c r="B597" s="2" t="s">
        <v>946</v>
      </c>
      <c r="C597">
        <v>532</v>
      </c>
      <c r="D597">
        <v>980</v>
      </c>
      <c r="E597" s="2" t="s">
        <v>365</v>
      </c>
      <c r="F597" t="s">
        <v>1117</v>
      </c>
      <c r="G597" s="2" t="s">
        <v>16</v>
      </c>
      <c r="H597" s="2" t="s">
        <v>1124</v>
      </c>
      <c r="I597" s="2" t="s">
        <v>1125</v>
      </c>
      <c r="J597" s="2" t="s">
        <v>1116</v>
      </c>
      <c r="K597" s="2"/>
      <c r="L597" s="2"/>
      <c r="M597" t="s">
        <v>945</v>
      </c>
      <c r="N597" s="2" t="s">
        <v>1116</v>
      </c>
      <c r="O597">
        <v>1814</v>
      </c>
    </row>
    <row r="598" spans="1:15" x14ac:dyDescent="0.35">
      <c r="A598" s="2" t="s">
        <v>947</v>
      </c>
      <c r="B598" s="2" t="s">
        <v>946</v>
      </c>
      <c r="C598">
        <v>532</v>
      </c>
      <c r="D598">
        <v>986</v>
      </c>
      <c r="E598" s="2" t="s">
        <v>1536</v>
      </c>
      <c r="F598" t="s">
        <v>1121</v>
      </c>
      <c r="G598" s="2" t="s">
        <v>16</v>
      </c>
      <c r="H598" s="2" t="s">
        <v>1124</v>
      </c>
      <c r="I598" s="2" t="s">
        <v>1130</v>
      </c>
      <c r="J598" s="2" t="s">
        <v>1116</v>
      </c>
      <c r="K598" s="2"/>
      <c r="L598" s="2"/>
      <c r="M598" t="s">
        <v>945</v>
      </c>
      <c r="N598" s="2" t="s">
        <v>1116</v>
      </c>
      <c r="O598">
        <v>2700</v>
      </c>
    </row>
    <row r="599" spans="1:15" x14ac:dyDescent="0.35">
      <c r="A599" s="2" t="s">
        <v>947</v>
      </c>
      <c r="B599" s="2" t="s">
        <v>946</v>
      </c>
      <c r="C599">
        <v>532</v>
      </c>
      <c r="D599">
        <v>986</v>
      </c>
      <c r="E599" s="2" t="s">
        <v>1536</v>
      </c>
      <c r="F599" t="s">
        <v>1121</v>
      </c>
      <c r="G599" s="2" t="s">
        <v>16</v>
      </c>
      <c r="H599" s="2" t="s">
        <v>1124</v>
      </c>
      <c r="I599" s="2" t="s">
        <v>1125</v>
      </c>
      <c r="J599" s="2" t="s">
        <v>1116</v>
      </c>
      <c r="K599" s="2"/>
      <c r="L599" s="2"/>
      <c r="M599" t="s">
        <v>945</v>
      </c>
      <c r="N599" s="2" t="s">
        <v>1116</v>
      </c>
      <c r="O599">
        <v>1809</v>
      </c>
    </row>
    <row r="600" spans="1:15" x14ac:dyDescent="0.35">
      <c r="A600" s="2" t="s">
        <v>947</v>
      </c>
      <c r="B600" s="2" t="s">
        <v>946</v>
      </c>
      <c r="C600">
        <v>533</v>
      </c>
      <c r="D600">
        <v>30</v>
      </c>
      <c r="E600" s="2" t="s">
        <v>365</v>
      </c>
      <c r="F600" t="s">
        <v>1117</v>
      </c>
      <c r="G600" s="2" t="s">
        <v>16</v>
      </c>
      <c r="H600" s="2" t="s">
        <v>1124</v>
      </c>
      <c r="I600" s="2" t="s">
        <v>1125</v>
      </c>
      <c r="J600" s="2" t="s">
        <v>1116</v>
      </c>
      <c r="K600" s="2"/>
      <c r="L600" s="2"/>
      <c r="M600" t="s">
        <v>945</v>
      </c>
      <c r="N600" s="2" t="s">
        <v>1116</v>
      </c>
      <c r="O600">
        <v>1815</v>
      </c>
    </row>
    <row r="601" spans="1:15" x14ac:dyDescent="0.35">
      <c r="A601" s="2" t="s">
        <v>947</v>
      </c>
      <c r="B601" s="2" t="s">
        <v>946</v>
      </c>
      <c r="C601">
        <v>533</v>
      </c>
      <c r="D601">
        <v>30</v>
      </c>
      <c r="E601" s="2" t="s">
        <v>365</v>
      </c>
      <c r="F601" t="s">
        <v>1117</v>
      </c>
      <c r="G601" s="2" t="s">
        <v>16</v>
      </c>
      <c r="H601" s="2" t="s">
        <v>1124</v>
      </c>
      <c r="I601" s="2" t="s">
        <v>1130</v>
      </c>
      <c r="J601" s="2" t="s">
        <v>1116</v>
      </c>
      <c r="K601" s="2"/>
      <c r="L601" s="2"/>
      <c r="M601" t="s">
        <v>945</v>
      </c>
      <c r="N601" s="2" t="s">
        <v>1116</v>
      </c>
      <c r="O601">
        <v>2701</v>
      </c>
    </row>
    <row r="602" spans="1:15" x14ac:dyDescent="0.35">
      <c r="A602" s="2" t="s">
        <v>947</v>
      </c>
      <c r="B602" s="2" t="s">
        <v>946</v>
      </c>
      <c r="C602">
        <v>533</v>
      </c>
      <c r="D602">
        <v>38</v>
      </c>
      <c r="E602" s="2" t="s">
        <v>1536</v>
      </c>
      <c r="F602" t="s">
        <v>1121</v>
      </c>
      <c r="G602" s="2" t="s">
        <v>16</v>
      </c>
      <c r="H602" s="2" t="s">
        <v>1124</v>
      </c>
      <c r="I602" s="2" t="s">
        <v>1125</v>
      </c>
      <c r="J602" s="2" t="s">
        <v>1116</v>
      </c>
      <c r="K602" s="2"/>
      <c r="L602" s="2"/>
      <c r="M602" t="s">
        <v>945</v>
      </c>
      <c r="N602" s="2" t="s">
        <v>1116</v>
      </c>
      <c r="O602">
        <v>1810</v>
      </c>
    </row>
    <row r="603" spans="1:15" x14ac:dyDescent="0.35">
      <c r="A603" s="2" t="s">
        <v>947</v>
      </c>
      <c r="B603" s="2" t="s">
        <v>946</v>
      </c>
      <c r="C603">
        <v>533</v>
      </c>
      <c r="D603">
        <v>38</v>
      </c>
      <c r="E603" s="2" t="s">
        <v>1536</v>
      </c>
      <c r="F603" t="s">
        <v>1121</v>
      </c>
      <c r="G603" s="2" t="s">
        <v>16</v>
      </c>
      <c r="H603" s="2" t="s">
        <v>1124</v>
      </c>
      <c r="I603" s="2" t="s">
        <v>1130</v>
      </c>
      <c r="J603" s="2" t="s">
        <v>1116</v>
      </c>
      <c r="K603" s="2"/>
      <c r="L603" s="2"/>
      <c r="M603" t="s">
        <v>945</v>
      </c>
      <c r="N603" s="2" t="s">
        <v>1116</v>
      </c>
      <c r="O603">
        <v>2702</v>
      </c>
    </row>
    <row r="604" spans="1:15" x14ac:dyDescent="0.35">
      <c r="A604" s="2" t="s">
        <v>947</v>
      </c>
      <c r="B604" s="2" t="s">
        <v>946</v>
      </c>
      <c r="C604">
        <v>533</v>
      </c>
      <c r="D604">
        <v>88</v>
      </c>
      <c r="E604" s="2" t="s">
        <v>1536</v>
      </c>
      <c r="F604" t="s">
        <v>1121</v>
      </c>
      <c r="G604" s="2" t="s">
        <v>16</v>
      </c>
      <c r="H604" s="2" t="s">
        <v>1124</v>
      </c>
      <c r="I604" s="2" t="s">
        <v>1125</v>
      </c>
      <c r="J604" s="2" t="s">
        <v>1116</v>
      </c>
      <c r="K604" s="2"/>
      <c r="L604" s="2"/>
      <c r="M604" t="s">
        <v>945</v>
      </c>
      <c r="N604" s="2" t="s">
        <v>1116</v>
      </c>
      <c r="O604">
        <v>1811</v>
      </c>
    </row>
    <row r="605" spans="1:15" x14ac:dyDescent="0.35">
      <c r="A605" s="2" t="s">
        <v>947</v>
      </c>
      <c r="B605" s="2" t="s">
        <v>946</v>
      </c>
      <c r="C605">
        <v>533</v>
      </c>
      <c r="D605">
        <v>88</v>
      </c>
      <c r="E605" s="2" t="s">
        <v>1536</v>
      </c>
      <c r="F605" t="s">
        <v>1121</v>
      </c>
      <c r="G605" s="2" t="s">
        <v>16</v>
      </c>
      <c r="H605" s="2" t="s">
        <v>1124</v>
      </c>
      <c r="I605" s="2" t="s">
        <v>1130</v>
      </c>
      <c r="J605" s="2" t="s">
        <v>1116</v>
      </c>
      <c r="K605" s="2"/>
      <c r="L605" s="2"/>
      <c r="M605" t="s">
        <v>945</v>
      </c>
      <c r="N605" s="2" t="s">
        <v>1116</v>
      </c>
      <c r="O605">
        <v>2703</v>
      </c>
    </row>
    <row r="606" spans="1:15" x14ac:dyDescent="0.35">
      <c r="A606" s="2" t="s">
        <v>947</v>
      </c>
      <c r="B606" s="2" t="s">
        <v>946</v>
      </c>
      <c r="C606">
        <v>533</v>
      </c>
      <c r="D606">
        <v>138</v>
      </c>
      <c r="E606" s="2" t="s">
        <v>1536</v>
      </c>
      <c r="F606" t="s">
        <v>1121</v>
      </c>
      <c r="G606" s="2" t="s">
        <v>16</v>
      </c>
      <c r="H606" s="2" t="s">
        <v>1124</v>
      </c>
      <c r="I606" s="2" t="s">
        <v>1125</v>
      </c>
      <c r="J606" s="2" t="s">
        <v>1116</v>
      </c>
      <c r="K606" s="2"/>
      <c r="L606" s="2"/>
      <c r="M606" t="s">
        <v>945</v>
      </c>
      <c r="N606" s="2" t="s">
        <v>1116</v>
      </c>
      <c r="O606">
        <v>1812</v>
      </c>
    </row>
    <row r="607" spans="1:15" x14ac:dyDescent="0.35">
      <c r="A607" s="2" t="s">
        <v>947</v>
      </c>
      <c r="B607" s="2" t="s">
        <v>946</v>
      </c>
      <c r="C607">
        <v>533</v>
      </c>
      <c r="D607">
        <v>138</v>
      </c>
      <c r="E607" s="2" t="s">
        <v>1536</v>
      </c>
      <c r="F607" t="s">
        <v>1121</v>
      </c>
      <c r="G607" s="2" t="s">
        <v>16</v>
      </c>
      <c r="H607" s="2" t="s">
        <v>1124</v>
      </c>
      <c r="I607" s="2" t="s">
        <v>1130</v>
      </c>
      <c r="J607" s="2" t="s">
        <v>1116</v>
      </c>
      <c r="K607" s="2"/>
      <c r="L607" s="2"/>
      <c r="M607" t="s">
        <v>945</v>
      </c>
      <c r="N607" s="2" t="s">
        <v>1116</v>
      </c>
      <c r="O607">
        <v>2704</v>
      </c>
    </row>
    <row r="608" spans="1:15" x14ac:dyDescent="0.35">
      <c r="A608" s="2" t="s">
        <v>947</v>
      </c>
      <c r="B608" s="2" t="s">
        <v>946</v>
      </c>
      <c r="C608">
        <v>533</v>
      </c>
      <c r="D608">
        <v>188</v>
      </c>
      <c r="E608" s="2" t="s">
        <v>1536</v>
      </c>
      <c r="F608" t="s">
        <v>1121</v>
      </c>
      <c r="G608" s="2" t="s">
        <v>16</v>
      </c>
      <c r="H608" s="2" t="s">
        <v>1124</v>
      </c>
      <c r="I608" s="2" t="s">
        <v>1125</v>
      </c>
      <c r="J608" s="2" t="s">
        <v>1116</v>
      </c>
      <c r="K608" s="2"/>
      <c r="L608" s="2"/>
      <c r="M608" t="s">
        <v>945</v>
      </c>
      <c r="N608" s="2" t="s">
        <v>1116</v>
      </c>
      <c r="O608">
        <v>1813</v>
      </c>
    </row>
    <row r="609" spans="1:15" x14ac:dyDescent="0.35">
      <c r="A609" s="2" t="s">
        <v>947</v>
      </c>
      <c r="B609" s="2" t="s">
        <v>946</v>
      </c>
      <c r="C609">
        <v>533</v>
      </c>
      <c r="D609">
        <v>188</v>
      </c>
      <c r="E609" s="2" t="s">
        <v>1536</v>
      </c>
      <c r="F609" t="s">
        <v>1121</v>
      </c>
      <c r="G609" s="2" t="s">
        <v>16</v>
      </c>
      <c r="H609" s="2" t="s">
        <v>1124</v>
      </c>
      <c r="I609" s="2" t="s">
        <v>1130</v>
      </c>
      <c r="J609" s="2" t="s">
        <v>1116</v>
      </c>
      <c r="K609" s="2"/>
      <c r="L609" s="2"/>
      <c r="M609" t="s">
        <v>945</v>
      </c>
      <c r="N609" s="2" t="s">
        <v>1116</v>
      </c>
      <c r="O609">
        <v>2705</v>
      </c>
    </row>
    <row r="610" spans="1:15" x14ac:dyDescent="0.35">
      <c r="A610" s="2" t="s">
        <v>947</v>
      </c>
      <c r="B610" s="2" t="s">
        <v>946</v>
      </c>
      <c r="C610">
        <v>533</v>
      </c>
      <c r="D610">
        <v>269</v>
      </c>
      <c r="E610" s="2" t="s">
        <v>343</v>
      </c>
      <c r="F610" t="s">
        <v>1117</v>
      </c>
      <c r="G610" s="2" t="s">
        <v>16</v>
      </c>
      <c r="H610" s="2" t="s">
        <v>1134</v>
      </c>
      <c r="I610" s="2" t="s">
        <v>1135</v>
      </c>
      <c r="J610" s="2" t="s">
        <v>1116</v>
      </c>
      <c r="K610" s="2"/>
      <c r="L610" s="2"/>
      <c r="M610" t="s">
        <v>945</v>
      </c>
      <c r="N610" s="2" t="s">
        <v>1116</v>
      </c>
      <c r="O610">
        <v>1816</v>
      </c>
    </row>
    <row r="611" spans="1:15" x14ac:dyDescent="0.35">
      <c r="A611" s="2" t="s">
        <v>947</v>
      </c>
      <c r="B611" s="2" t="s">
        <v>946</v>
      </c>
      <c r="C611">
        <v>533</v>
      </c>
      <c r="D611">
        <v>279</v>
      </c>
      <c r="E611" s="2" t="s">
        <v>949</v>
      </c>
      <c r="F611" t="s">
        <v>1121</v>
      </c>
      <c r="G611" s="2" t="s">
        <v>16</v>
      </c>
      <c r="H611" s="2" t="s">
        <v>1124</v>
      </c>
      <c r="I611" s="2" t="s">
        <v>1125</v>
      </c>
      <c r="J611" s="2" t="s">
        <v>1116</v>
      </c>
      <c r="K611" s="2"/>
      <c r="L611" s="2"/>
      <c r="M611" t="s">
        <v>945</v>
      </c>
      <c r="N611" s="2" t="s">
        <v>1116</v>
      </c>
      <c r="O611">
        <v>2498</v>
      </c>
    </row>
    <row r="612" spans="1:15" x14ac:dyDescent="0.35">
      <c r="A612" s="2" t="s">
        <v>947</v>
      </c>
      <c r="B612" s="2" t="s">
        <v>946</v>
      </c>
      <c r="C612">
        <v>533</v>
      </c>
      <c r="D612">
        <v>279</v>
      </c>
      <c r="E612" s="2" t="s">
        <v>343</v>
      </c>
      <c r="F612" t="s">
        <v>1117</v>
      </c>
      <c r="G612" s="2" t="s">
        <v>16</v>
      </c>
      <c r="H612" s="2" t="s">
        <v>1124</v>
      </c>
      <c r="I612" s="2" t="s">
        <v>1130</v>
      </c>
      <c r="J612" s="2" t="s">
        <v>1116</v>
      </c>
      <c r="K612" s="2"/>
      <c r="L612" s="2"/>
      <c r="M612" t="s">
        <v>945</v>
      </c>
      <c r="N612" s="2" t="s">
        <v>1116</v>
      </c>
      <c r="O612">
        <v>2706</v>
      </c>
    </row>
    <row r="613" spans="1:15" x14ac:dyDescent="0.35">
      <c r="A613" s="2" t="s">
        <v>947</v>
      </c>
      <c r="B613" s="2" t="s">
        <v>946</v>
      </c>
      <c r="C613">
        <v>533</v>
      </c>
      <c r="D613">
        <v>279</v>
      </c>
      <c r="E613" s="2" t="s">
        <v>343</v>
      </c>
      <c r="F613" t="s">
        <v>1117</v>
      </c>
      <c r="G613" s="2" t="s">
        <v>16</v>
      </c>
      <c r="H613" s="2" t="s">
        <v>1124</v>
      </c>
      <c r="I613" s="2" t="s">
        <v>1125</v>
      </c>
      <c r="J613" s="2" t="s">
        <v>1116</v>
      </c>
      <c r="K613" s="2"/>
      <c r="L613" s="2"/>
      <c r="M613" t="s">
        <v>945</v>
      </c>
      <c r="N613" s="2" t="s">
        <v>1116</v>
      </c>
      <c r="O613">
        <v>1817</v>
      </c>
    </row>
    <row r="614" spans="1:15" x14ac:dyDescent="0.35">
      <c r="A614" s="2" t="s">
        <v>947</v>
      </c>
      <c r="B614" s="2" t="s">
        <v>946</v>
      </c>
      <c r="C614">
        <v>533</v>
      </c>
      <c r="D614">
        <v>372</v>
      </c>
      <c r="E614" s="2" t="s">
        <v>370</v>
      </c>
      <c r="F614" t="s">
        <v>1117</v>
      </c>
      <c r="G614" s="2" t="s">
        <v>16</v>
      </c>
      <c r="H614" s="2" t="s">
        <v>1124</v>
      </c>
      <c r="I614" s="2" t="s">
        <v>1125</v>
      </c>
      <c r="J614" s="2" t="s">
        <v>1116</v>
      </c>
      <c r="K614" s="2"/>
      <c r="L614" s="2"/>
      <c r="M614" t="s">
        <v>945</v>
      </c>
      <c r="N614" s="2" t="s">
        <v>1116</v>
      </c>
      <c r="O614">
        <v>1826</v>
      </c>
    </row>
    <row r="615" spans="1:15" x14ac:dyDescent="0.35">
      <c r="A615" s="2" t="s">
        <v>947</v>
      </c>
      <c r="B615" s="2" t="s">
        <v>946</v>
      </c>
      <c r="C615">
        <v>533</v>
      </c>
      <c r="D615">
        <v>397</v>
      </c>
      <c r="E615" s="2" t="s">
        <v>377</v>
      </c>
      <c r="F615" t="s">
        <v>1121</v>
      </c>
      <c r="G615" s="2" t="s">
        <v>16</v>
      </c>
      <c r="H615" s="2" t="s">
        <v>1124</v>
      </c>
      <c r="I615" s="2" t="s">
        <v>1130</v>
      </c>
      <c r="J615" s="2" t="s">
        <v>1116</v>
      </c>
      <c r="K615" s="2"/>
      <c r="L615" s="2"/>
      <c r="M615" t="s">
        <v>945</v>
      </c>
      <c r="N615" s="2" t="s">
        <v>1116</v>
      </c>
      <c r="O615">
        <v>2707</v>
      </c>
    </row>
    <row r="616" spans="1:15" x14ac:dyDescent="0.35">
      <c r="A616" s="2" t="s">
        <v>947</v>
      </c>
      <c r="B616" s="2" t="s">
        <v>946</v>
      </c>
      <c r="C616">
        <v>533</v>
      </c>
      <c r="D616">
        <v>397</v>
      </c>
      <c r="E616" s="2" t="s">
        <v>377</v>
      </c>
      <c r="F616" t="s">
        <v>1121</v>
      </c>
      <c r="G616" s="2" t="s">
        <v>16</v>
      </c>
      <c r="H616" s="2" t="s">
        <v>1124</v>
      </c>
      <c r="I616" s="2" t="s">
        <v>1125</v>
      </c>
      <c r="J616" s="2" t="s">
        <v>1116</v>
      </c>
      <c r="K616" s="2"/>
      <c r="L616" s="2"/>
      <c r="M616" t="s">
        <v>945</v>
      </c>
      <c r="N616" s="2" t="s">
        <v>1116</v>
      </c>
      <c r="O616">
        <v>1822</v>
      </c>
    </row>
    <row r="617" spans="1:15" x14ac:dyDescent="0.35">
      <c r="A617" s="2" t="s">
        <v>947</v>
      </c>
      <c r="B617" s="2" t="s">
        <v>946</v>
      </c>
      <c r="C617">
        <v>533</v>
      </c>
      <c r="D617">
        <v>398</v>
      </c>
      <c r="E617" s="2" t="s">
        <v>374</v>
      </c>
      <c r="F617" t="s">
        <v>1117</v>
      </c>
      <c r="G617" s="2" t="s">
        <v>16</v>
      </c>
      <c r="H617" s="2" t="s">
        <v>1124</v>
      </c>
      <c r="I617" s="2" t="s">
        <v>1130</v>
      </c>
      <c r="J617" s="2" t="s">
        <v>1116</v>
      </c>
      <c r="K617" s="2"/>
      <c r="L617" s="2"/>
      <c r="M617" t="s">
        <v>945</v>
      </c>
      <c r="N617" s="2" t="s">
        <v>1116</v>
      </c>
      <c r="O617">
        <v>2708</v>
      </c>
    </row>
    <row r="618" spans="1:15" x14ac:dyDescent="0.35">
      <c r="A618" s="2" t="s">
        <v>947</v>
      </c>
      <c r="B618" s="2" t="s">
        <v>946</v>
      </c>
      <c r="C618">
        <v>533</v>
      </c>
      <c r="D618">
        <v>398</v>
      </c>
      <c r="E618" s="2" t="s">
        <v>374</v>
      </c>
      <c r="F618" t="s">
        <v>1117</v>
      </c>
      <c r="G618" s="2" t="s">
        <v>16</v>
      </c>
      <c r="H618" s="2" t="s">
        <v>1124</v>
      </c>
      <c r="I618" s="2" t="s">
        <v>1125</v>
      </c>
      <c r="J618" s="2" t="s">
        <v>1116</v>
      </c>
      <c r="K618" s="2"/>
      <c r="L618" s="2"/>
      <c r="M618" t="s">
        <v>945</v>
      </c>
      <c r="N618" s="2" t="s">
        <v>1116</v>
      </c>
      <c r="O618">
        <v>1818</v>
      </c>
    </row>
    <row r="619" spans="1:15" x14ac:dyDescent="0.35">
      <c r="A619" s="2" t="s">
        <v>947</v>
      </c>
      <c r="B619" s="2" t="s">
        <v>946</v>
      </c>
      <c r="C619">
        <v>533</v>
      </c>
      <c r="D619">
        <v>417</v>
      </c>
      <c r="E619" s="2" t="s">
        <v>377</v>
      </c>
      <c r="F619" t="s">
        <v>1121</v>
      </c>
      <c r="G619" s="2" t="s">
        <v>16</v>
      </c>
      <c r="H619" s="2" t="s">
        <v>1124</v>
      </c>
      <c r="I619" s="2" t="s">
        <v>1125</v>
      </c>
      <c r="J619" s="2" t="s">
        <v>1116</v>
      </c>
      <c r="K619" s="2"/>
      <c r="L619" s="2"/>
      <c r="M619" t="s">
        <v>945</v>
      </c>
      <c r="N619" s="2" t="s">
        <v>1116</v>
      </c>
      <c r="O619">
        <v>1823</v>
      </c>
    </row>
    <row r="620" spans="1:15" x14ac:dyDescent="0.35">
      <c r="A620" s="2" t="s">
        <v>947</v>
      </c>
      <c r="B620" s="2" t="s">
        <v>946</v>
      </c>
      <c r="C620">
        <v>533</v>
      </c>
      <c r="D620">
        <v>417</v>
      </c>
      <c r="E620" s="2" t="s">
        <v>377</v>
      </c>
      <c r="F620" t="s">
        <v>1121</v>
      </c>
      <c r="G620" s="2" t="s">
        <v>16</v>
      </c>
      <c r="H620" s="2" t="s">
        <v>1124</v>
      </c>
      <c r="I620" s="2" t="s">
        <v>1130</v>
      </c>
      <c r="J620" s="2" t="s">
        <v>1116</v>
      </c>
      <c r="K620" s="2"/>
      <c r="L620" s="2"/>
      <c r="M620" t="s">
        <v>945</v>
      </c>
      <c r="N620" s="2" t="s">
        <v>1116</v>
      </c>
      <c r="O620">
        <v>2709</v>
      </c>
    </row>
    <row r="621" spans="1:15" x14ac:dyDescent="0.35">
      <c r="A621" s="2" t="s">
        <v>947</v>
      </c>
      <c r="B621" s="2" t="s">
        <v>946</v>
      </c>
      <c r="C621">
        <v>533</v>
      </c>
      <c r="D621">
        <v>418</v>
      </c>
      <c r="E621" s="2" t="s">
        <v>374</v>
      </c>
      <c r="F621" t="s">
        <v>1117</v>
      </c>
      <c r="G621" s="2" t="s">
        <v>16</v>
      </c>
      <c r="H621" s="2" t="s">
        <v>1124</v>
      </c>
      <c r="I621" s="2" t="s">
        <v>1125</v>
      </c>
      <c r="J621" s="2" t="s">
        <v>1116</v>
      </c>
      <c r="K621" s="2"/>
      <c r="L621" s="2"/>
      <c r="M621" t="s">
        <v>945</v>
      </c>
      <c r="N621" s="2" t="s">
        <v>1116</v>
      </c>
      <c r="O621">
        <v>1819</v>
      </c>
    </row>
    <row r="622" spans="1:15" x14ac:dyDescent="0.35">
      <c r="A622" s="2" t="s">
        <v>947</v>
      </c>
      <c r="B622" s="2" t="s">
        <v>946</v>
      </c>
      <c r="C622">
        <v>533</v>
      </c>
      <c r="D622">
        <v>418</v>
      </c>
      <c r="E622" s="2" t="s">
        <v>374</v>
      </c>
      <c r="F622" t="s">
        <v>1117</v>
      </c>
      <c r="G622" s="2" t="s">
        <v>16</v>
      </c>
      <c r="H622" s="2" t="s">
        <v>1124</v>
      </c>
      <c r="I622" s="2" t="s">
        <v>1130</v>
      </c>
      <c r="J622" s="2" t="s">
        <v>1116</v>
      </c>
      <c r="K622" s="2"/>
      <c r="L622" s="2"/>
      <c r="M622" t="s">
        <v>945</v>
      </c>
      <c r="N622" s="2" t="s">
        <v>1116</v>
      </c>
      <c r="O622">
        <v>2710</v>
      </c>
    </row>
    <row r="623" spans="1:15" x14ac:dyDescent="0.35">
      <c r="A623" s="2" t="s">
        <v>947</v>
      </c>
      <c r="B623" s="2" t="s">
        <v>946</v>
      </c>
      <c r="C623">
        <v>533</v>
      </c>
      <c r="D623">
        <v>437</v>
      </c>
      <c r="E623" s="2" t="s">
        <v>377</v>
      </c>
      <c r="F623" t="s">
        <v>1121</v>
      </c>
      <c r="G623" s="2" t="s">
        <v>16</v>
      </c>
      <c r="H623" s="2" t="s">
        <v>1124</v>
      </c>
      <c r="I623" s="2" t="s">
        <v>1125</v>
      </c>
      <c r="J623" s="2" t="s">
        <v>1116</v>
      </c>
      <c r="K623" s="2"/>
      <c r="L623" s="2"/>
      <c r="M623" t="s">
        <v>945</v>
      </c>
      <c r="N623" s="2" t="s">
        <v>1116</v>
      </c>
      <c r="O623">
        <v>1824</v>
      </c>
    </row>
    <row r="624" spans="1:15" x14ac:dyDescent="0.35">
      <c r="A624" s="2" t="s">
        <v>947</v>
      </c>
      <c r="B624" s="2" t="s">
        <v>946</v>
      </c>
      <c r="C624">
        <v>533</v>
      </c>
      <c r="D624">
        <v>437</v>
      </c>
      <c r="E624" s="2" t="s">
        <v>377</v>
      </c>
      <c r="F624" t="s">
        <v>1121</v>
      </c>
      <c r="G624" s="2" t="s">
        <v>16</v>
      </c>
      <c r="H624" s="2" t="s">
        <v>1124</v>
      </c>
      <c r="I624" s="2" t="s">
        <v>1130</v>
      </c>
      <c r="J624" s="2" t="s">
        <v>1116</v>
      </c>
      <c r="K624" s="2"/>
      <c r="L624" s="2"/>
      <c r="M624" t="s">
        <v>945</v>
      </c>
      <c r="N624" s="2" t="s">
        <v>1116</v>
      </c>
      <c r="O624">
        <v>2711</v>
      </c>
    </row>
    <row r="625" spans="1:15" x14ac:dyDescent="0.35">
      <c r="A625" s="2" t="s">
        <v>947</v>
      </c>
      <c r="B625" s="2" t="s">
        <v>946</v>
      </c>
      <c r="C625">
        <v>533</v>
      </c>
      <c r="D625">
        <v>438</v>
      </c>
      <c r="E625" s="2" t="s">
        <v>374</v>
      </c>
      <c r="F625" t="s">
        <v>1117</v>
      </c>
      <c r="G625" s="2" t="s">
        <v>16</v>
      </c>
      <c r="H625" s="2" t="s">
        <v>1124</v>
      </c>
      <c r="I625" s="2" t="s">
        <v>1125</v>
      </c>
      <c r="J625" s="2" t="s">
        <v>1116</v>
      </c>
      <c r="K625" s="2"/>
      <c r="L625" s="2"/>
      <c r="M625" t="s">
        <v>945</v>
      </c>
      <c r="N625" s="2" t="s">
        <v>1116</v>
      </c>
      <c r="O625">
        <v>1820</v>
      </c>
    </row>
    <row r="626" spans="1:15" x14ac:dyDescent="0.35">
      <c r="A626" s="2" t="s">
        <v>947</v>
      </c>
      <c r="B626" s="2" t="s">
        <v>946</v>
      </c>
      <c r="C626">
        <v>533</v>
      </c>
      <c r="D626">
        <v>438</v>
      </c>
      <c r="E626" s="2" t="s">
        <v>374</v>
      </c>
      <c r="F626" t="s">
        <v>1117</v>
      </c>
      <c r="G626" s="2" t="s">
        <v>16</v>
      </c>
      <c r="H626" s="2" t="s">
        <v>1124</v>
      </c>
      <c r="I626" s="2" t="s">
        <v>1130</v>
      </c>
      <c r="J626" s="2" t="s">
        <v>1116</v>
      </c>
      <c r="K626" s="2"/>
      <c r="L626" s="2"/>
      <c r="M626" t="s">
        <v>945</v>
      </c>
      <c r="N626" s="2" t="s">
        <v>1116</v>
      </c>
      <c r="O626">
        <v>2712</v>
      </c>
    </row>
    <row r="627" spans="1:15" x14ac:dyDescent="0.35">
      <c r="A627" s="2" t="s">
        <v>947</v>
      </c>
      <c r="B627" s="2" t="s">
        <v>946</v>
      </c>
      <c r="C627">
        <v>533</v>
      </c>
      <c r="D627">
        <v>457</v>
      </c>
      <c r="E627" s="2" t="s">
        <v>377</v>
      </c>
      <c r="F627" t="s">
        <v>1121</v>
      </c>
      <c r="G627" s="2" t="s">
        <v>16</v>
      </c>
      <c r="H627" s="2" t="s">
        <v>1124</v>
      </c>
      <c r="I627" s="2" t="s">
        <v>1125</v>
      </c>
      <c r="J627" s="2" t="s">
        <v>1116</v>
      </c>
      <c r="K627" s="2"/>
      <c r="L627" s="2"/>
      <c r="M627" t="s">
        <v>945</v>
      </c>
      <c r="N627" s="2" t="s">
        <v>1116</v>
      </c>
      <c r="O627">
        <v>1825</v>
      </c>
    </row>
    <row r="628" spans="1:15" x14ac:dyDescent="0.35">
      <c r="A628" s="2" t="s">
        <v>947</v>
      </c>
      <c r="B628" s="2" t="s">
        <v>946</v>
      </c>
      <c r="C628">
        <v>533</v>
      </c>
      <c r="D628">
        <v>457</v>
      </c>
      <c r="E628" s="2" t="s">
        <v>377</v>
      </c>
      <c r="F628" t="s">
        <v>1121</v>
      </c>
      <c r="G628" s="2" t="s">
        <v>16</v>
      </c>
      <c r="H628" s="2" t="s">
        <v>1124</v>
      </c>
      <c r="I628" s="2" t="s">
        <v>1130</v>
      </c>
      <c r="J628" s="2" t="s">
        <v>1116</v>
      </c>
      <c r="K628" s="2"/>
      <c r="L628" s="2"/>
      <c r="M628" t="s">
        <v>945</v>
      </c>
      <c r="N628" s="2" t="s">
        <v>1116</v>
      </c>
      <c r="O628">
        <v>2713</v>
      </c>
    </row>
    <row r="629" spans="1:15" x14ac:dyDescent="0.35">
      <c r="A629" s="2" t="s">
        <v>947</v>
      </c>
      <c r="B629" s="2" t="s">
        <v>946</v>
      </c>
      <c r="C629">
        <v>533</v>
      </c>
      <c r="D629">
        <v>458</v>
      </c>
      <c r="E629" s="2" t="s">
        <v>374</v>
      </c>
      <c r="F629" t="s">
        <v>1117</v>
      </c>
      <c r="G629" s="2" t="s">
        <v>16</v>
      </c>
      <c r="H629" s="2" t="s">
        <v>1124</v>
      </c>
      <c r="I629" s="2" t="s">
        <v>1125</v>
      </c>
      <c r="J629" s="2" t="s">
        <v>1116</v>
      </c>
      <c r="K629" s="2"/>
      <c r="L629" s="2"/>
      <c r="M629" t="s">
        <v>945</v>
      </c>
      <c r="N629" s="2" t="s">
        <v>1116</v>
      </c>
      <c r="O629">
        <v>1821</v>
      </c>
    </row>
    <row r="630" spans="1:15" x14ac:dyDescent="0.35">
      <c r="A630" s="2" t="s">
        <v>947</v>
      </c>
      <c r="B630" s="2" t="s">
        <v>946</v>
      </c>
      <c r="C630">
        <v>533</v>
      </c>
      <c r="D630">
        <v>458</v>
      </c>
      <c r="E630" s="2" t="s">
        <v>374</v>
      </c>
      <c r="F630" t="s">
        <v>1117</v>
      </c>
      <c r="G630" s="2" t="s">
        <v>16</v>
      </c>
      <c r="H630" s="2" t="s">
        <v>1124</v>
      </c>
      <c r="I630" s="2" t="s">
        <v>1130</v>
      </c>
      <c r="J630" s="2" t="s">
        <v>1116</v>
      </c>
      <c r="K630" s="2"/>
      <c r="L630" s="2"/>
      <c r="M630" t="s">
        <v>945</v>
      </c>
      <c r="N630" s="2" t="s">
        <v>1116</v>
      </c>
      <c r="O630">
        <v>2714</v>
      </c>
    </row>
    <row r="631" spans="1:15" x14ac:dyDescent="0.35">
      <c r="A631" s="2" t="s">
        <v>947</v>
      </c>
      <c r="B631" s="2" t="s">
        <v>946</v>
      </c>
      <c r="C631">
        <v>533</v>
      </c>
      <c r="D631">
        <v>723</v>
      </c>
      <c r="E631" s="2" t="s">
        <v>343</v>
      </c>
      <c r="F631" t="s">
        <v>1121</v>
      </c>
      <c r="G631" s="2" t="s">
        <v>16</v>
      </c>
      <c r="H631" s="2" t="s">
        <v>1128</v>
      </c>
      <c r="I631" s="2" t="s">
        <v>1123</v>
      </c>
      <c r="J631" s="2" t="s">
        <v>1537</v>
      </c>
      <c r="K631" s="2"/>
      <c r="L631" s="2"/>
      <c r="M631" t="s">
        <v>945</v>
      </c>
      <c r="N631" s="2" t="s">
        <v>1116</v>
      </c>
      <c r="O631">
        <v>1282</v>
      </c>
    </row>
    <row r="632" spans="1:15" x14ac:dyDescent="0.35">
      <c r="A632" s="2" t="s">
        <v>947</v>
      </c>
      <c r="B632" s="2" t="s">
        <v>946</v>
      </c>
      <c r="C632">
        <v>534</v>
      </c>
      <c r="D632">
        <v>31</v>
      </c>
      <c r="E632" s="2" t="s">
        <v>322</v>
      </c>
      <c r="F632" t="s">
        <v>1117</v>
      </c>
      <c r="G632" s="2" t="s">
        <v>16</v>
      </c>
      <c r="H632" s="2" t="s">
        <v>1126</v>
      </c>
      <c r="I632" s="2" t="s">
        <v>1127</v>
      </c>
      <c r="J632" s="2" t="s">
        <v>1116</v>
      </c>
      <c r="K632" s="2"/>
      <c r="L632" s="2"/>
      <c r="M632" t="s">
        <v>945</v>
      </c>
      <c r="N632" s="2" t="s">
        <v>1116</v>
      </c>
      <c r="O632">
        <v>1808</v>
      </c>
    </row>
    <row r="633" spans="1:15" x14ac:dyDescent="0.35">
      <c r="A633" s="2" t="s">
        <v>947</v>
      </c>
      <c r="B633" s="2" t="s">
        <v>946</v>
      </c>
      <c r="C633">
        <v>534</v>
      </c>
      <c r="D633">
        <v>41</v>
      </c>
      <c r="E633" s="2" t="s">
        <v>322</v>
      </c>
      <c r="F633" t="s">
        <v>1117</v>
      </c>
      <c r="G633" s="2" t="s">
        <v>16</v>
      </c>
      <c r="H633" s="2" t="s">
        <v>1134</v>
      </c>
      <c r="I633" s="2" t="s">
        <v>1135</v>
      </c>
      <c r="J633" s="2" t="s">
        <v>1116</v>
      </c>
      <c r="K633" s="2"/>
      <c r="L633" s="2"/>
      <c r="M633" t="s">
        <v>945</v>
      </c>
      <c r="N633" s="2" t="s">
        <v>1116</v>
      </c>
      <c r="O633">
        <v>2493</v>
      </c>
    </row>
    <row r="634" spans="1:15" x14ac:dyDescent="0.35">
      <c r="A634" s="2" t="s">
        <v>947</v>
      </c>
      <c r="B634" s="2" t="s">
        <v>946</v>
      </c>
      <c r="C634">
        <v>534</v>
      </c>
      <c r="D634">
        <v>41</v>
      </c>
      <c r="E634" s="2" t="s">
        <v>322</v>
      </c>
      <c r="F634" t="s">
        <v>1117</v>
      </c>
      <c r="G634" s="2" t="s">
        <v>16</v>
      </c>
      <c r="H634" s="2" t="s">
        <v>1134</v>
      </c>
      <c r="I634" s="2" t="s">
        <v>1135</v>
      </c>
      <c r="J634" s="2" t="s">
        <v>1116</v>
      </c>
      <c r="K634" s="2"/>
      <c r="L634" s="2"/>
      <c r="M634" t="s">
        <v>945</v>
      </c>
      <c r="N634" s="2" t="s">
        <v>1116</v>
      </c>
      <c r="O634">
        <v>1847</v>
      </c>
    </row>
    <row r="635" spans="1:15" x14ac:dyDescent="0.35">
      <c r="A635" s="2" t="s">
        <v>947</v>
      </c>
      <c r="B635" s="2" t="s">
        <v>946</v>
      </c>
      <c r="C635">
        <v>534</v>
      </c>
      <c r="D635">
        <v>51</v>
      </c>
      <c r="E635" s="2" t="s">
        <v>322</v>
      </c>
      <c r="F635" t="s">
        <v>1117</v>
      </c>
      <c r="G635" s="2" t="s">
        <v>16</v>
      </c>
      <c r="H635" s="2" t="s">
        <v>1126</v>
      </c>
      <c r="I635" s="2" t="s">
        <v>1127</v>
      </c>
      <c r="J635" s="2" t="s">
        <v>1116</v>
      </c>
      <c r="K635" s="2"/>
      <c r="L635" s="2"/>
      <c r="M635" t="s">
        <v>945</v>
      </c>
      <c r="N635" s="2" t="s">
        <v>1116</v>
      </c>
      <c r="O635">
        <v>1848</v>
      </c>
    </row>
    <row r="636" spans="1:15" x14ac:dyDescent="0.35">
      <c r="A636" s="2" t="s">
        <v>947</v>
      </c>
      <c r="B636" s="2" t="s">
        <v>946</v>
      </c>
      <c r="C636">
        <v>534</v>
      </c>
      <c r="D636">
        <v>61</v>
      </c>
      <c r="E636" s="2" t="s">
        <v>322</v>
      </c>
      <c r="F636" t="s">
        <v>1117</v>
      </c>
      <c r="G636" s="2" t="s">
        <v>16</v>
      </c>
      <c r="H636" s="2" t="s">
        <v>1134</v>
      </c>
      <c r="I636" s="2" t="s">
        <v>1135</v>
      </c>
      <c r="J636" s="2" t="s">
        <v>1116</v>
      </c>
      <c r="K636" s="2"/>
      <c r="L636" s="2"/>
      <c r="M636" t="s">
        <v>945</v>
      </c>
      <c r="N636" s="2" t="s">
        <v>1116</v>
      </c>
      <c r="O636">
        <v>1849</v>
      </c>
    </row>
    <row r="637" spans="1:15" x14ac:dyDescent="0.35">
      <c r="A637" s="2" t="s">
        <v>947</v>
      </c>
      <c r="B637" s="2" t="s">
        <v>946</v>
      </c>
      <c r="C637">
        <v>534</v>
      </c>
      <c r="D637">
        <v>175</v>
      </c>
      <c r="E637" s="2" t="s">
        <v>384</v>
      </c>
      <c r="F637" t="s">
        <v>1117</v>
      </c>
      <c r="G637" s="2" t="s">
        <v>16</v>
      </c>
      <c r="H637" s="2" t="s">
        <v>1128</v>
      </c>
      <c r="I637" s="2" t="s">
        <v>1123</v>
      </c>
      <c r="J637" s="2" t="s">
        <v>1538</v>
      </c>
      <c r="K637" s="2"/>
      <c r="L637" s="2"/>
      <c r="M637" t="s">
        <v>945</v>
      </c>
      <c r="N637" s="2" t="s">
        <v>1116</v>
      </c>
      <c r="O637">
        <v>1028</v>
      </c>
    </row>
    <row r="638" spans="1:15" x14ac:dyDescent="0.35">
      <c r="A638" s="2" t="s">
        <v>947</v>
      </c>
      <c r="B638" s="2" t="s">
        <v>946</v>
      </c>
      <c r="C638">
        <v>534</v>
      </c>
      <c r="D638">
        <v>176</v>
      </c>
      <c r="E638" s="2" t="s">
        <v>384</v>
      </c>
      <c r="F638" t="s">
        <v>1117</v>
      </c>
      <c r="G638" s="2" t="s">
        <v>16</v>
      </c>
      <c r="H638" s="2" t="s">
        <v>1126</v>
      </c>
      <c r="I638" s="2" t="s">
        <v>1127</v>
      </c>
      <c r="J638" s="2" t="s">
        <v>1116</v>
      </c>
      <c r="K638" s="2"/>
      <c r="L638" s="2"/>
      <c r="M638" t="s">
        <v>945</v>
      </c>
      <c r="N638" s="2" t="s">
        <v>1116</v>
      </c>
      <c r="O638">
        <v>1845</v>
      </c>
    </row>
    <row r="639" spans="1:15" x14ac:dyDescent="0.35">
      <c r="A639" s="2" t="s">
        <v>947</v>
      </c>
      <c r="B639" s="2" t="s">
        <v>946</v>
      </c>
      <c r="C639">
        <v>534</v>
      </c>
      <c r="D639">
        <v>176</v>
      </c>
      <c r="E639" s="2" t="s">
        <v>384</v>
      </c>
      <c r="F639" t="s">
        <v>1117</v>
      </c>
      <c r="G639" s="2" t="s">
        <v>16</v>
      </c>
      <c r="H639" s="2" t="s">
        <v>1126</v>
      </c>
      <c r="I639" s="2" t="s">
        <v>1127</v>
      </c>
      <c r="J639" s="2" t="s">
        <v>1116</v>
      </c>
      <c r="K639" s="2"/>
      <c r="L639" s="2"/>
      <c r="M639" t="s">
        <v>945</v>
      </c>
      <c r="N639" s="2" t="s">
        <v>1116</v>
      </c>
      <c r="O639">
        <v>2494</v>
      </c>
    </row>
    <row r="640" spans="1:15" x14ac:dyDescent="0.35">
      <c r="A640" s="2" t="s">
        <v>947</v>
      </c>
      <c r="B640" s="2" t="s">
        <v>946</v>
      </c>
      <c r="C640">
        <v>534</v>
      </c>
      <c r="D640">
        <v>181</v>
      </c>
      <c r="E640" s="2" t="s">
        <v>384</v>
      </c>
      <c r="F640" t="s">
        <v>1117</v>
      </c>
      <c r="G640" s="2" t="s">
        <v>16</v>
      </c>
      <c r="H640" s="2" t="s">
        <v>1134</v>
      </c>
      <c r="I640" s="2" t="s">
        <v>1135</v>
      </c>
      <c r="J640" s="2" t="s">
        <v>1116</v>
      </c>
      <c r="K640" s="2"/>
      <c r="L640" s="2"/>
      <c r="M640" t="s">
        <v>945</v>
      </c>
      <c r="N640" s="2" t="s">
        <v>1116</v>
      </c>
      <c r="O640">
        <v>1846</v>
      </c>
    </row>
    <row r="641" spans="1:15" x14ac:dyDescent="0.35">
      <c r="A641" s="2" t="s">
        <v>947</v>
      </c>
      <c r="B641" s="2" t="s">
        <v>946</v>
      </c>
      <c r="C641">
        <v>534</v>
      </c>
      <c r="D641">
        <v>181</v>
      </c>
      <c r="E641" s="2" t="s">
        <v>384</v>
      </c>
      <c r="F641" t="s">
        <v>1117</v>
      </c>
      <c r="G641" s="2" t="s">
        <v>16</v>
      </c>
      <c r="H641" s="2" t="s">
        <v>1134</v>
      </c>
      <c r="I641" s="2" t="s">
        <v>1135</v>
      </c>
      <c r="J641" s="2" t="s">
        <v>1116</v>
      </c>
      <c r="K641" s="2"/>
      <c r="L641" s="2"/>
      <c r="M641" t="s">
        <v>945</v>
      </c>
      <c r="N641" s="2" t="s">
        <v>1116</v>
      </c>
      <c r="O641">
        <v>2495</v>
      </c>
    </row>
    <row r="642" spans="1:15" x14ac:dyDescent="0.35">
      <c r="A642" s="2" t="s">
        <v>947</v>
      </c>
      <c r="B642" s="2" t="s">
        <v>946</v>
      </c>
      <c r="C642">
        <v>534</v>
      </c>
      <c r="D642">
        <v>374</v>
      </c>
      <c r="E642" s="2" t="s">
        <v>606</v>
      </c>
      <c r="F642" t="s">
        <v>1117</v>
      </c>
      <c r="G642" s="2" t="s">
        <v>35</v>
      </c>
      <c r="H642" s="2" t="s">
        <v>1124</v>
      </c>
      <c r="I642" s="2" t="s">
        <v>1125</v>
      </c>
      <c r="J642" s="2" t="s">
        <v>1116</v>
      </c>
      <c r="K642" s="2"/>
      <c r="L642" s="2"/>
      <c r="M642" t="s">
        <v>945</v>
      </c>
      <c r="N642" s="2" t="s">
        <v>1116</v>
      </c>
      <c r="O642">
        <v>2496</v>
      </c>
    </row>
    <row r="643" spans="1:15" x14ac:dyDescent="0.35">
      <c r="A643" s="2" t="s">
        <v>947</v>
      </c>
      <c r="B643" s="2" t="s">
        <v>946</v>
      </c>
      <c r="C643">
        <v>534</v>
      </c>
      <c r="D643">
        <v>377</v>
      </c>
      <c r="E643" s="2" t="s">
        <v>259</v>
      </c>
      <c r="F643" t="s">
        <v>1121</v>
      </c>
      <c r="G643" s="2" t="s">
        <v>35</v>
      </c>
      <c r="H643" s="2" t="s">
        <v>1124</v>
      </c>
      <c r="I643" s="2" t="s">
        <v>1125</v>
      </c>
      <c r="J643" s="2" t="s">
        <v>1116</v>
      </c>
      <c r="K643" s="2"/>
      <c r="L643" s="2"/>
      <c r="M643" t="s">
        <v>945</v>
      </c>
      <c r="N643" s="2" t="s">
        <v>1116</v>
      </c>
      <c r="O643">
        <v>1806</v>
      </c>
    </row>
    <row r="644" spans="1:15" x14ac:dyDescent="0.35">
      <c r="A644" s="2" t="s">
        <v>947</v>
      </c>
      <c r="B644" s="2" t="s">
        <v>946</v>
      </c>
      <c r="C644">
        <v>534</v>
      </c>
      <c r="D644">
        <v>443</v>
      </c>
      <c r="E644" s="2" t="s">
        <v>1539</v>
      </c>
      <c r="F644" t="s">
        <v>1117</v>
      </c>
      <c r="G644" s="2" t="s">
        <v>35</v>
      </c>
      <c r="H644" s="2" t="s">
        <v>1124</v>
      </c>
      <c r="I644" s="2" t="s">
        <v>1125</v>
      </c>
      <c r="J644" s="2" t="s">
        <v>1116</v>
      </c>
      <c r="K644" s="2"/>
      <c r="L644" s="2"/>
      <c r="M644" t="s">
        <v>945</v>
      </c>
      <c r="N644" s="2" t="s">
        <v>1116</v>
      </c>
      <c r="O644">
        <v>1803</v>
      </c>
    </row>
    <row r="645" spans="1:15" x14ac:dyDescent="0.35">
      <c r="A645" s="2" t="s">
        <v>947</v>
      </c>
      <c r="B645" s="2" t="s">
        <v>946</v>
      </c>
      <c r="C645">
        <v>534</v>
      </c>
      <c r="D645">
        <v>443</v>
      </c>
      <c r="E645" s="2" t="s">
        <v>81</v>
      </c>
      <c r="F645" t="s">
        <v>1121</v>
      </c>
      <c r="G645" s="2" t="s">
        <v>35</v>
      </c>
      <c r="H645" s="2" t="s">
        <v>1124</v>
      </c>
      <c r="I645" s="2" t="s">
        <v>1125</v>
      </c>
      <c r="J645" s="2" t="s">
        <v>1116</v>
      </c>
      <c r="K645" s="2"/>
      <c r="L645" s="2"/>
      <c r="M645" t="s">
        <v>945</v>
      </c>
      <c r="N645" s="2" t="s">
        <v>1116</v>
      </c>
      <c r="O645">
        <v>2497</v>
      </c>
    </row>
    <row r="646" spans="1:15" x14ac:dyDescent="0.35">
      <c r="A646" s="2" t="s">
        <v>947</v>
      </c>
      <c r="B646" s="2" t="s">
        <v>946</v>
      </c>
      <c r="C646">
        <v>534</v>
      </c>
      <c r="D646">
        <v>448</v>
      </c>
      <c r="E646" s="2" t="s">
        <v>1539</v>
      </c>
      <c r="F646" t="s">
        <v>1117</v>
      </c>
      <c r="G646" s="2" t="s">
        <v>35</v>
      </c>
      <c r="H646" s="2" t="s">
        <v>1124</v>
      </c>
      <c r="I646" s="2" t="s">
        <v>1125</v>
      </c>
      <c r="J646" s="2" t="s">
        <v>1116</v>
      </c>
      <c r="K646" s="2"/>
      <c r="L646" s="2"/>
      <c r="M646" t="s">
        <v>945</v>
      </c>
      <c r="N646" s="2" t="s">
        <v>1116</v>
      </c>
      <c r="O646">
        <v>1802</v>
      </c>
    </row>
    <row r="647" spans="1:15" x14ac:dyDescent="0.35">
      <c r="A647" s="2" t="s">
        <v>947</v>
      </c>
      <c r="B647" s="2" t="s">
        <v>946</v>
      </c>
      <c r="C647">
        <v>534</v>
      </c>
      <c r="D647">
        <v>448</v>
      </c>
      <c r="E647" s="2" t="s">
        <v>81</v>
      </c>
      <c r="F647" t="s">
        <v>1121</v>
      </c>
      <c r="G647" s="2" t="s">
        <v>35</v>
      </c>
      <c r="H647" s="2" t="s">
        <v>1124</v>
      </c>
      <c r="I647" s="2" t="s">
        <v>1125</v>
      </c>
      <c r="J647" s="2" t="s">
        <v>1116</v>
      </c>
      <c r="K647" s="2"/>
      <c r="L647" s="2"/>
      <c r="M647" t="s">
        <v>945</v>
      </c>
      <c r="N647" s="2" t="s">
        <v>1116</v>
      </c>
      <c r="O647">
        <v>2499</v>
      </c>
    </row>
    <row r="648" spans="1:15" x14ac:dyDescent="0.35">
      <c r="A648" s="2" t="s">
        <v>947</v>
      </c>
      <c r="B648" s="2" t="s">
        <v>946</v>
      </c>
      <c r="C648">
        <v>534</v>
      </c>
      <c r="D648">
        <v>449</v>
      </c>
      <c r="E648" s="2" t="s">
        <v>606</v>
      </c>
      <c r="F648" t="s">
        <v>1117</v>
      </c>
      <c r="G648" s="2" t="s">
        <v>35</v>
      </c>
      <c r="H648" s="2" t="s">
        <v>1124</v>
      </c>
      <c r="I648" s="2" t="s">
        <v>1125</v>
      </c>
      <c r="J648" s="2" t="s">
        <v>1116</v>
      </c>
      <c r="K648" s="2"/>
      <c r="L648" s="2"/>
      <c r="M648" t="s">
        <v>945</v>
      </c>
      <c r="N648" s="2" t="s">
        <v>1116</v>
      </c>
      <c r="O648">
        <v>2500</v>
      </c>
    </row>
    <row r="649" spans="1:15" x14ac:dyDescent="0.35">
      <c r="A649" s="2" t="s">
        <v>947</v>
      </c>
      <c r="B649" s="2" t="s">
        <v>946</v>
      </c>
      <c r="C649">
        <v>534</v>
      </c>
      <c r="D649">
        <v>452</v>
      </c>
      <c r="E649" s="2" t="s">
        <v>259</v>
      </c>
      <c r="F649" t="s">
        <v>1121</v>
      </c>
      <c r="G649" s="2" t="s">
        <v>35</v>
      </c>
      <c r="H649" s="2" t="s">
        <v>1124</v>
      </c>
      <c r="I649" s="2" t="s">
        <v>1125</v>
      </c>
      <c r="J649" s="2" t="s">
        <v>1116</v>
      </c>
      <c r="K649" s="2"/>
      <c r="L649" s="2"/>
      <c r="M649" t="s">
        <v>945</v>
      </c>
      <c r="N649" s="2" t="s">
        <v>1116</v>
      </c>
      <c r="O649">
        <v>1807</v>
      </c>
    </row>
    <row r="650" spans="1:15" x14ac:dyDescent="0.35">
      <c r="A650" s="2" t="s">
        <v>947</v>
      </c>
      <c r="B650" s="2" t="s">
        <v>946</v>
      </c>
      <c r="C650">
        <v>534</v>
      </c>
      <c r="D650">
        <v>515</v>
      </c>
      <c r="E650" s="2" t="s">
        <v>80</v>
      </c>
      <c r="F650" t="s">
        <v>1117</v>
      </c>
      <c r="G650" s="2" t="s">
        <v>16</v>
      </c>
      <c r="H650" s="2" t="s">
        <v>1124</v>
      </c>
      <c r="I650" s="2" t="s">
        <v>1125</v>
      </c>
      <c r="J650" s="2" t="s">
        <v>1116</v>
      </c>
      <c r="K650" s="2"/>
      <c r="L650" s="2"/>
      <c r="M650" t="s">
        <v>945</v>
      </c>
      <c r="N650" s="2" t="s">
        <v>1116</v>
      </c>
      <c r="O650">
        <v>1804</v>
      </c>
    </row>
    <row r="651" spans="1:15" x14ac:dyDescent="0.35">
      <c r="A651" s="2" t="s">
        <v>947</v>
      </c>
      <c r="B651" s="2" t="s">
        <v>946</v>
      </c>
      <c r="C651">
        <v>534</v>
      </c>
      <c r="D651">
        <v>515</v>
      </c>
      <c r="E651" s="2" t="s">
        <v>80</v>
      </c>
      <c r="F651" t="s">
        <v>1117</v>
      </c>
      <c r="G651" s="2" t="s">
        <v>16</v>
      </c>
      <c r="H651" s="2" t="s">
        <v>1124</v>
      </c>
      <c r="I651" s="2" t="s">
        <v>1130</v>
      </c>
      <c r="J651" s="2" t="s">
        <v>1116</v>
      </c>
      <c r="K651" s="2"/>
      <c r="L651" s="2"/>
      <c r="M651" t="s">
        <v>945</v>
      </c>
      <c r="N651" s="2" t="s">
        <v>1116</v>
      </c>
      <c r="O651">
        <v>2719</v>
      </c>
    </row>
    <row r="652" spans="1:15" x14ac:dyDescent="0.35">
      <c r="A652" s="2" t="s">
        <v>947</v>
      </c>
      <c r="B652" s="2" t="s">
        <v>946</v>
      </c>
      <c r="C652">
        <v>534</v>
      </c>
      <c r="D652">
        <v>539</v>
      </c>
      <c r="E652" s="2" t="s">
        <v>80</v>
      </c>
      <c r="F652" t="s">
        <v>1121</v>
      </c>
      <c r="G652" s="2" t="s">
        <v>16</v>
      </c>
      <c r="H652" s="2" t="s">
        <v>1119</v>
      </c>
      <c r="I652" s="2" t="s">
        <v>1120</v>
      </c>
      <c r="J652" s="2" t="s">
        <v>1616</v>
      </c>
      <c r="K652" s="2"/>
      <c r="L652" s="2"/>
      <c r="M652" t="s">
        <v>945</v>
      </c>
      <c r="N652" s="2" t="s">
        <v>1116</v>
      </c>
      <c r="O652">
        <v>219</v>
      </c>
    </row>
    <row r="653" spans="1:15" x14ac:dyDescent="0.35">
      <c r="A653" s="2" t="s">
        <v>947</v>
      </c>
      <c r="B653" s="2" t="s">
        <v>946</v>
      </c>
      <c r="C653">
        <v>534</v>
      </c>
      <c r="D653">
        <v>543</v>
      </c>
      <c r="E653" s="2" t="s">
        <v>1539</v>
      </c>
      <c r="F653" t="s">
        <v>1117</v>
      </c>
      <c r="G653" s="2" t="s">
        <v>35</v>
      </c>
      <c r="H653" s="2" t="s">
        <v>1124</v>
      </c>
      <c r="I653" s="2" t="s">
        <v>1125</v>
      </c>
      <c r="J653" s="2" t="s">
        <v>1116</v>
      </c>
      <c r="K653" s="2"/>
      <c r="L653" s="2"/>
      <c r="M653" t="s">
        <v>945</v>
      </c>
      <c r="N653" s="2" t="s">
        <v>1116</v>
      </c>
      <c r="O653">
        <v>1801</v>
      </c>
    </row>
    <row r="654" spans="1:15" x14ac:dyDescent="0.35">
      <c r="A654" s="2" t="s">
        <v>947</v>
      </c>
      <c r="B654" s="2" t="s">
        <v>946</v>
      </c>
      <c r="C654">
        <v>534</v>
      </c>
      <c r="D654">
        <v>543</v>
      </c>
      <c r="E654" s="2" t="s">
        <v>81</v>
      </c>
      <c r="F654" t="s">
        <v>1121</v>
      </c>
      <c r="G654" s="2" t="s">
        <v>35</v>
      </c>
      <c r="H654" s="2" t="s">
        <v>1124</v>
      </c>
      <c r="I654" s="2" t="s">
        <v>1125</v>
      </c>
      <c r="J654" s="2" t="s">
        <v>1116</v>
      </c>
      <c r="K654" s="2"/>
      <c r="L654" s="2"/>
      <c r="M654" t="s">
        <v>945</v>
      </c>
      <c r="N654" s="2" t="s">
        <v>1116</v>
      </c>
      <c r="O654">
        <v>2501</v>
      </c>
    </row>
    <row r="655" spans="1:15" x14ac:dyDescent="0.35">
      <c r="A655" s="2" t="s">
        <v>947</v>
      </c>
      <c r="B655" s="2" t="s">
        <v>946</v>
      </c>
      <c r="C655">
        <v>534</v>
      </c>
      <c r="D655">
        <v>548</v>
      </c>
      <c r="E655" s="2" t="s">
        <v>1539</v>
      </c>
      <c r="F655" t="s">
        <v>1117</v>
      </c>
      <c r="G655" s="2" t="s">
        <v>35</v>
      </c>
      <c r="H655" s="2" t="s">
        <v>1124</v>
      </c>
      <c r="I655" s="2" t="s">
        <v>1125</v>
      </c>
      <c r="J655" s="2" t="s">
        <v>1116</v>
      </c>
      <c r="K655" s="2"/>
      <c r="L655" s="2"/>
      <c r="M655" t="s">
        <v>945</v>
      </c>
      <c r="N655" s="2" t="s">
        <v>1116</v>
      </c>
      <c r="O655">
        <v>1800</v>
      </c>
    </row>
    <row r="656" spans="1:15" x14ac:dyDescent="0.35">
      <c r="A656" s="2" t="s">
        <v>947</v>
      </c>
      <c r="B656" s="2" t="s">
        <v>946</v>
      </c>
      <c r="C656">
        <v>534</v>
      </c>
      <c r="D656">
        <v>548</v>
      </c>
      <c r="E656" s="2" t="s">
        <v>81</v>
      </c>
      <c r="F656" t="s">
        <v>1121</v>
      </c>
      <c r="G656" s="2" t="s">
        <v>35</v>
      </c>
      <c r="H656" s="2" t="s">
        <v>1124</v>
      </c>
      <c r="I656" s="2" t="s">
        <v>1125</v>
      </c>
      <c r="J656" s="2" t="s">
        <v>1116</v>
      </c>
      <c r="K656" s="2"/>
      <c r="L656" s="2"/>
      <c r="M656" t="s">
        <v>945</v>
      </c>
      <c r="N656" s="2" t="s">
        <v>1116</v>
      </c>
      <c r="O656">
        <v>2502</v>
      </c>
    </row>
    <row r="657" spans="1:15" x14ac:dyDescent="0.35">
      <c r="A657" s="2" t="s">
        <v>947</v>
      </c>
      <c r="B657" s="2" t="s">
        <v>946</v>
      </c>
      <c r="C657">
        <v>534</v>
      </c>
      <c r="D657">
        <v>565</v>
      </c>
      <c r="E657" s="2" t="s">
        <v>80</v>
      </c>
      <c r="F657" t="s">
        <v>1117</v>
      </c>
      <c r="G657" s="2" t="s">
        <v>16</v>
      </c>
      <c r="H657" s="2" t="s">
        <v>1134</v>
      </c>
      <c r="I657" s="2" t="s">
        <v>1135</v>
      </c>
      <c r="J657" s="2" t="s">
        <v>1116</v>
      </c>
      <c r="K657" s="2"/>
      <c r="L657" s="2"/>
      <c r="M657" t="s">
        <v>945</v>
      </c>
      <c r="N657" s="2" t="s">
        <v>1116</v>
      </c>
      <c r="O657">
        <v>1805</v>
      </c>
    </row>
    <row r="658" spans="1:15" x14ac:dyDescent="0.35">
      <c r="A658" s="2" t="s">
        <v>947</v>
      </c>
      <c r="B658" s="2" t="s">
        <v>946</v>
      </c>
      <c r="C658">
        <v>534</v>
      </c>
      <c r="D658">
        <v>622</v>
      </c>
      <c r="E658" s="2" t="s">
        <v>80</v>
      </c>
      <c r="F658" t="s">
        <v>1121</v>
      </c>
      <c r="G658" s="2" t="s">
        <v>16</v>
      </c>
      <c r="H658" s="2" t="s">
        <v>1119</v>
      </c>
      <c r="I658" s="2" t="s">
        <v>1120</v>
      </c>
      <c r="J658" s="2" t="s">
        <v>1616</v>
      </c>
      <c r="K658" s="2"/>
      <c r="L658" s="2"/>
      <c r="M658" t="s">
        <v>945</v>
      </c>
      <c r="N658" s="2" t="s">
        <v>1116</v>
      </c>
      <c r="O658">
        <v>220</v>
      </c>
    </row>
    <row r="659" spans="1:15" x14ac:dyDescent="0.35">
      <c r="A659" s="2" t="s">
        <v>947</v>
      </c>
      <c r="B659" s="2" t="s">
        <v>946</v>
      </c>
      <c r="C659">
        <v>534</v>
      </c>
      <c r="D659">
        <v>643</v>
      </c>
      <c r="E659" s="2" t="s">
        <v>1540</v>
      </c>
      <c r="F659" t="s">
        <v>1117</v>
      </c>
      <c r="G659" s="2" t="s">
        <v>35</v>
      </c>
      <c r="H659" s="2" t="s">
        <v>1124</v>
      </c>
      <c r="I659" s="2" t="s">
        <v>1125</v>
      </c>
      <c r="J659" s="2" t="s">
        <v>1116</v>
      </c>
      <c r="K659" s="2"/>
      <c r="L659" s="2"/>
      <c r="M659" t="s">
        <v>945</v>
      </c>
      <c r="N659" s="2" t="s">
        <v>1116</v>
      </c>
      <c r="O659">
        <v>1771</v>
      </c>
    </row>
    <row r="660" spans="1:15" x14ac:dyDescent="0.35">
      <c r="A660" s="2" t="s">
        <v>947</v>
      </c>
      <c r="B660" s="2" t="s">
        <v>946</v>
      </c>
      <c r="C660">
        <v>534</v>
      </c>
      <c r="D660">
        <v>643</v>
      </c>
      <c r="E660" s="2" t="s">
        <v>81</v>
      </c>
      <c r="F660" t="s">
        <v>1121</v>
      </c>
      <c r="G660" s="2" t="s">
        <v>35</v>
      </c>
      <c r="H660" s="2" t="s">
        <v>1124</v>
      </c>
      <c r="I660" s="2" t="s">
        <v>1125</v>
      </c>
      <c r="J660" s="2" t="s">
        <v>1116</v>
      </c>
      <c r="K660" s="2"/>
      <c r="L660" s="2"/>
      <c r="M660" t="s">
        <v>945</v>
      </c>
      <c r="N660" s="2" t="s">
        <v>1116</v>
      </c>
      <c r="O660">
        <v>2503</v>
      </c>
    </row>
    <row r="661" spans="1:15" x14ac:dyDescent="0.35">
      <c r="A661" s="2" t="s">
        <v>947</v>
      </c>
      <c r="B661" s="2" t="s">
        <v>946</v>
      </c>
      <c r="C661">
        <v>534</v>
      </c>
      <c r="D661">
        <v>648</v>
      </c>
      <c r="E661" s="2" t="s">
        <v>1540</v>
      </c>
      <c r="F661" t="s">
        <v>1117</v>
      </c>
      <c r="G661" s="2" t="s">
        <v>35</v>
      </c>
      <c r="H661" s="2" t="s">
        <v>1124</v>
      </c>
      <c r="I661" s="2" t="s">
        <v>1125</v>
      </c>
      <c r="J661" s="2" t="s">
        <v>1116</v>
      </c>
      <c r="K661" s="2"/>
      <c r="L661" s="2"/>
      <c r="M661" t="s">
        <v>945</v>
      </c>
      <c r="N661" s="2" t="s">
        <v>1116</v>
      </c>
      <c r="O661">
        <v>1770</v>
      </c>
    </row>
    <row r="662" spans="1:15" x14ac:dyDescent="0.35">
      <c r="A662" s="2" t="s">
        <v>947</v>
      </c>
      <c r="B662" s="2" t="s">
        <v>946</v>
      </c>
      <c r="C662">
        <v>534</v>
      </c>
      <c r="D662">
        <v>648</v>
      </c>
      <c r="E662" s="2" t="s">
        <v>81</v>
      </c>
      <c r="F662" t="s">
        <v>1121</v>
      </c>
      <c r="G662" s="2" t="s">
        <v>35</v>
      </c>
      <c r="H662" s="2" t="s">
        <v>1124</v>
      </c>
      <c r="I662" s="2" t="s">
        <v>1125</v>
      </c>
      <c r="J662" s="2" t="s">
        <v>1116</v>
      </c>
      <c r="K662" s="2"/>
      <c r="L662" s="2"/>
      <c r="M662" t="s">
        <v>945</v>
      </c>
      <c r="N662" s="2" t="s">
        <v>1116</v>
      </c>
      <c r="O662">
        <v>2504</v>
      </c>
    </row>
    <row r="663" spans="1:15" x14ac:dyDescent="0.35">
      <c r="A663" s="2" t="s">
        <v>947</v>
      </c>
      <c r="B663" s="2" t="s">
        <v>946</v>
      </c>
      <c r="C663">
        <v>534</v>
      </c>
      <c r="D663">
        <v>651</v>
      </c>
      <c r="E663" s="2" t="s">
        <v>154</v>
      </c>
      <c r="F663" t="s">
        <v>1121</v>
      </c>
      <c r="G663" s="2" t="s">
        <v>35</v>
      </c>
      <c r="H663" s="2" t="s">
        <v>1124</v>
      </c>
      <c r="I663" s="2" t="s">
        <v>1125</v>
      </c>
      <c r="J663" s="2" t="s">
        <v>1116</v>
      </c>
      <c r="K663" s="2"/>
      <c r="L663" s="2"/>
      <c r="M663" t="s">
        <v>945</v>
      </c>
      <c r="N663" s="2" t="s">
        <v>1116</v>
      </c>
      <c r="O663">
        <v>1765</v>
      </c>
    </row>
    <row r="664" spans="1:15" x14ac:dyDescent="0.35">
      <c r="A664" s="2" t="s">
        <v>947</v>
      </c>
      <c r="B664" s="2" t="s">
        <v>946</v>
      </c>
      <c r="C664">
        <v>534</v>
      </c>
      <c r="D664">
        <v>651</v>
      </c>
      <c r="E664" s="2" t="s">
        <v>154</v>
      </c>
      <c r="F664" t="s">
        <v>1121</v>
      </c>
      <c r="G664" s="2" t="s">
        <v>35</v>
      </c>
      <c r="H664" s="2" t="s">
        <v>1124</v>
      </c>
      <c r="I664" s="2" t="s">
        <v>1125</v>
      </c>
      <c r="J664" s="2" t="s">
        <v>1116</v>
      </c>
      <c r="K664" s="2"/>
      <c r="L664" s="2"/>
      <c r="M664" t="s">
        <v>945</v>
      </c>
      <c r="N664" s="2" t="s">
        <v>1116</v>
      </c>
      <c r="O664">
        <v>2505</v>
      </c>
    </row>
    <row r="665" spans="1:15" x14ac:dyDescent="0.35">
      <c r="A665" s="2" t="s">
        <v>947</v>
      </c>
      <c r="B665" s="2" t="s">
        <v>946</v>
      </c>
      <c r="C665">
        <v>534</v>
      </c>
      <c r="D665">
        <v>651</v>
      </c>
      <c r="E665" s="2" t="s">
        <v>154</v>
      </c>
      <c r="F665" t="s">
        <v>1121</v>
      </c>
      <c r="G665" s="2" t="s">
        <v>35</v>
      </c>
      <c r="H665" s="2" t="s">
        <v>1124</v>
      </c>
      <c r="I665" s="2" t="s">
        <v>1130</v>
      </c>
      <c r="J665" s="2" t="s">
        <v>1116</v>
      </c>
      <c r="K665" s="2"/>
      <c r="L665" s="2"/>
      <c r="M665" t="s">
        <v>945</v>
      </c>
      <c r="N665" s="2" t="s">
        <v>1116</v>
      </c>
      <c r="O665">
        <v>2724</v>
      </c>
    </row>
    <row r="666" spans="1:15" x14ac:dyDescent="0.35">
      <c r="A666" s="2" t="s">
        <v>947</v>
      </c>
      <c r="B666" s="2" t="s">
        <v>946</v>
      </c>
      <c r="C666">
        <v>534</v>
      </c>
      <c r="D666">
        <v>681</v>
      </c>
      <c r="E666" s="2" t="s">
        <v>98</v>
      </c>
      <c r="F666" t="s">
        <v>1121</v>
      </c>
      <c r="G666" s="2" t="s">
        <v>35</v>
      </c>
      <c r="H666" s="2" t="s">
        <v>1119</v>
      </c>
      <c r="I666" s="2" t="s">
        <v>1120</v>
      </c>
      <c r="J666" s="2" t="s">
        <v>1617</v>
      </c>
      <c r="K666" s="2"/>
      <c r="L666" s="2"/>
      <c r="M666" t="s">
        <v>945</v>
      </c>
      <c r="N666" s="2" t="s">
        <v>1116</v>
      </c>
      <c r="O666">
        <v>223</v>
      </c>
    </row>
    <row r="667" spans="1:15" x14ac:dyDescent="0.35">
      <c r="A667" s="2" t="s">
        <v>947</v>
      </c>
      <c r="B667" s="2" t="s">
        <v>946</v>
      </c>
      <c r="C667">
        <v>534</v>
      </c>
      <c r="D667">
        <v>693</v>
      </c>
      <c r="E667" s="2" t="s">
        <v>1540</v>
      </c>
      <c r="F667" t="s">
        <v>1117</v>
      </c>
      <c r="G667" s="2" t="s">
        <v>35</v>
      </c>
      <c r="H667" s="2" t="s">
        <v>1124</v>
      </c>
      <c r="I667" s="2" t="s">
        <v>1125</v>
      </c>
      <c r="J667" s="2" t="s">
        <v>1116</v>
      </c>
      <c r="K667" s="2"/>
      <c r="L667" s="2"/>
      <c r="M667" t="s">
        <v>945</v>
      </c>
      <c r="N667" s="2" t="s">
        <v>1116</v>
      </c>
      <c r="O667">
        <v>1769</v>
      </c>
    </row>
    <row r="668" spans="1:15" x14ac:dyDescent="0.35">
      <c r="A668" s="2" t="s">
        <v>947</v>
      </c>
      <c r="B668" s="2" t="s">
        <v>946</v>
      </c>
      <c r="C668">
        <v>534</v>
      </c>
      <c r="D668">
        <v>693</v>
      </c>
      <c r="E668" s="2" t="s">
        <v>81</v>
      </c>
      <c r="F668" t="s">
        <v>1121</v>
      </c>
      <c r="G668" s="2" t="s">
        <v>35</v>
      </c>
      <c r="H668" s="2" t="s">
        <v>1124</v>
      </c>
      <c r="I668" s="2" t="s">
        <v>1125</v>
      </c>
      <c r="J668" s="2" t="s">
        <v>1116</v>
      </c>
      <c r="K668" s="2"/>
      <c r="L668" s="2"/>
      <c r="M668" t="s">
        <v>945</v>
      </c>
      <c r="N668" s="2" t="s">
        <v>1116</v>
      </c>
      <c r="O668">
        <v>2506</v>
      </c>
    </row>
    <row r="669" spans="1:15" x14ac:dyDescent="0.35">
      <c r="A669" s="2" t="s">
        <v>947</v>
      </c>
      <c r="B669" s="2" t="s">
        <v>946</v>
      </c>
      <c r="C669">
        <v>534</v>
      </c>
      <c r="D669">
        <v>698</v>
      </c>
      <c r="E669" s="2" t="s">
        <v>1540</v>
      </c>
      <c r="F669" t="s">
        <v>1117</v>
      </c>
      <c r="G669" s="2" t="s">
        <v>35</v>
      </c>
      <c r="H669" s="2" t="s">
        <v>1124</v>
      </c>
      <c r="I669" s="2" t="s">
        <v>1125</v>
      </c>
      <c r="J669" s="2" t="s">
        <v>1116</v>
      </c>
      <c r="K669" s="2"/>
      <c r="L669" s="2"/>
      <c r="M669" t="s">
        <v>945</v>
      </c>
      <c r="N669" s="2" t="s">
        <v>1116</v>
      </c>
      <c r="O669">
        <v>1768</v>
      </c>
    </row>
    <row r="670" spans="1:15" x14ac:dyDescent="0.35">
      <c r="A670" s="2" t="s">
        <v>947</v>
      </c>
      <c r="B670" s="2" t="s">
        <v>946</v>
      </c>
      <c r="C670">
        <v>534</v>
      </c>
      <c r="D670">
        <v>698</v>
      </c>
      <c r="E670" s="2" t="s">
        <v>81</v>
      </c>
      <c r="F670" t="s">
        <v>1121</v>
      </c>
      <c r="G670" s="2" t="s">
        <v>35</v>
      </c>
      <c r="H670" s="2" t="s">
        <v>1124</v>
      </c>
      <c r="I670" s="2" t="s">
        <v>1125</v>
      </c>
      <c r="J670" s="2" t="s">
        <v>1116</v>
      </c>
      <c r="K670" s="2"/>
      <c r="L670" s="2"/>
      <c r="M670" t="s">
        <v>945</v>
      </c>
      <c r="N670" s="2" t="s">
        <v>1116</v>
      </c>
      <c r="O670">
        <v>2507</v>
      </c>
    </row>
    <row r="671" spans="1:15" x14ac:dyDescent="0.35">
      <c r="A671" s="2" t="s">
        <v>947</v>
      </c>
      <c r="B671" s="2" t="s">
        <v>946</v>
      </c>
      <c r="C671">
        <v>534</v>
      </c>
      <c r="D671">
        <v>699</v>
      </c>
      <c r="E671" s="2" t="s">
        <v>154</v>
      </c>
      <c r="F671" t="s">
        <v>1121</v>
      </c>
      <c r="G671" s="2" t="s">
        <v>35</v>
      </c>
      <c r="H671" s="2" t="s">
        <v>1124</v>
      </c>
      <c r="I671" s="2" t="s">
        <v>1125</v>
      </c>
      <c r="J671" s="2" t="s">
        <v>1116</v>
      </c>
      <c r="K671" s="2"/>
      <c r="L671" s="2"/>
      <c r="M671" t="s">
        <v>945</v>
      </c>
      <c r="N671" s="2" t="s">
        <v>1116</v>
      </c>
      <c r="O671">
        <v>1766</v>
      </c>
    </row>
    <row r="672" spans="1:15" x14ac:dyDescent="0.35">
      <c r="A672" s="2" t="s">
        <v>947</v>
      </c>
      <c r="B672" s="2" t="s">
        <v>946</v>
      </c>
      <c r="C672">
        <v>534</v>
      </c>
      <c r="D672">
        <v>699</v>
      </c>
      <c r="E672" s="2" t="s">
        <v>154</v>
      </c>
      <c r="F672" t="s">
        <v>1121</v>
      </c>
      <c r="G672" s="2" t="s">
        <v>35</v>
      </c>
      <c r="H672" s="2" t="s">
        <v>1124</v>
      </c>
      <c r="I672" s="2" t="s">
        <v>1125</v>
      </c>
      <c r="J672" s="2" t="s">
        <v>1116</v>
      </c>
      <c r="K672" s="2"/>
      <c r="L672" s="2"/>
      <c r="M672" t="s">
        <v>945</v>
      </c>
      <c r="N672" s="2" t="s">
        <v>1116</v>
      </c>
      <c r="O672">
        <v>2508</v>
      </c>
    </row>
    <row r="673" spans="1:15" x14ac:dyDescent="0.35">
      <c r="A673" s="2" t="s">
        <v>947</v>
      </c>
      <c r="B673" s="2" t="s">
        <v>946</v>
      </c>
      <c r="C673">
        <v>534</v>
      </c>
      <c r="D673">
        <v>724</v>
      </c>
      <c r="E673" s="2" t="s">
        <v>80</v>
      </c>
      <c r="F673" t="s">
        <v>1117</v>
      </c>
      <c r="G673" s="2" t="s">
        <v>16</v>
      </c>
      <c r="H673" s="2" t="s">
        <v>1122</v>
      </c>
      <c r="I673" s="2" t="s">
        <v>1123</v>
      </c>
      <c r="J673" s="2" t="s">
        <v>1618</v>
      </c>
      <c r="K673" s="2"/>
      <c r="L673" s="2"/>
      <c r="M673" t="s">
        <v>945</v>
      </c>
      <c r="N673" s="2" t="s">
        <v>1116</v>
      </c>
      <c r="O673">
        <v>225</v>
      </c>
    </row>
    <row r="674" spans="1:15" x14ac:dyDescent="0.35">
      <c r="A674" s="2" t="s">
        <v>947</v>
      </c>
      <c r="B674" s="2" t="s">
        <v>946</v>
      </c>
      <c r="C674">
        <v>534</v>
      </c>
      <c r="D674">
        <v>729</v>
      </c>
      <c r="E674" s="2" t="s">
        <v>80</v>
      </c>
      <c r="F674" t="s">
        <v>1117</v>
      </c>
      <c r="G674" s="2" t="s">
        <v>16</v>
      </c>
      <c r="H674" s="2" t="s">
        <v>1122</v>
      </c>
      <c r="I674" s="2" t="s">
        <v>1123</v>
      </c>
      <c r="J674" s="2" t="s">
        <v>1619</v>
      </c>
      <c r="K674" s="2"/>
      <c r="L674" s="2"/>
      <c r="M674" t="s">
        <v>945</v>
      </c>
      <c r="N674" s="2" t="s">
        <v>1116</v>
      </c>
      <c r="O674">
        <v>226</v>
      </c>
    </row>
    <row r="675" spans="1:15" x14ac:dyDescent="0.35">
      <c r="A675" s="2" t="s">
        <v>947</v>
      </c>
      <c r="B675" s="2" t="s">
        <v>946</v>
      </c>
      <c r="C675">
        <v>534</v>
      </c>
      <c r="D675">
        <v>748</v>
      </c>
      <c r="E675" s="2" t="s">
        <v>1540</v>
      </c>
      <c r="F675" t="s">
        <v>1117</v>
      </c>
      <c r="G675" s="2" t="s">
        <v>35</v>
      </c>
      <c r="H675" s="2" t="s">
        <v>1126</v>
      </c>
      <c r="I675" s="2" t="s">
        <v>1127</v>
      </c>
      <c r="J675" s="2" t="s">
        <v>1116</v>
      </c>
      <c r="K675" s="2"/>
      <c r="L675" s="2"/>
      <c r="M675" t="s">
        <v>945</v>
      </c>
      <c r="N675" s="2" t="s">
        <v>1116</v>
      </c>
      <c r="O675">
        <v>1767</v>
      </c>
    </row>
    <row r="676" spans="1:15" x14ac:dyDescent="0.35">
      <c r="A676" s="2" t="s">
        <v>947</v>
      </c>
      <c r="B676" s="2" t="s">
        <v>946</v>
      </c>
      <c r="C676">
        <v>534</v>
      </c>
      <c r="D676">
        <v>748</v>
      </c>
      <c r="E676" s="2" t="s">
        <v>81</v>
      </c>
      <c r="F676" t="s">
        <v>1121</v>
      </c>
      <c r="G676" s="2" t="s">
        <v>35</v>
      </c>
      <c r="H676" s="2" t="s">
        <v>1126</v>
      </c>
      <c r="I676" s="2" t="s">
        <v>1127</v>
      </c>
      <c r="J676" s="2" t="s">
        <v>1116</v>
      </c>
      <c r="K676" s="2"/>
      <c r="L676" s="2"/>
      <c r="M676" t="s">
        <v>945</v>
      </c>
      <c r="N676" s="2" t="s">
        <v>1116</v>
      </c>
      <c r="O676">
        <v>2492</v>
      </c>
    </row>
    <row r="677" spans="1:15" x14ac:dyDescent="0.35">
      <c r="A677" s="2" t="s">
        <v>947</v>
      </c>
      <c r="B677" s="2" t="s">
        <v>946</v>
      </c>
      <c r="C677">
        <v>534</v>
      </c>
      <c r="D677">
        <v>790</v>
      </c>
      <c r="E677" s="2" t="s">
        <v>81</v>
      </c>
      <c r="F677" t="s">
        <v>1117</v>
      </c>
      <c r="G677" s="2" t="s">
        <v>35</v>
      </c>
      <c r="H677" s="2" t="s">
        <v>1122</v>
      </c>
      <c r="I677" s="2" t="s">
        <v>1123</v>
      </c>
      <c r="J677" s="2" t="s">
        <v>1116</v>
      </c>
      <c r="K677" s="2"/>
      <c r="L677" s="2"/>
      <c r="M677" t="s">
        <v>945</v>
      </c>
      <c r="N677" s="2" t="s">
        <v>1116</v>
      </c>
      <c r="O677">
        <v>3311</v>
      </c>
    </row>
    <row r="678" spans="1:15" x14ac:dyDescent="0.35">
      <c r="A678" s="2" t="s">
        <v>947</v>
      </c>
      <c r="B678" s="2" t="s">
        <v>946</v>
      </c>
      <c r="C678">
        <v>534</v>
      </c>
      <c r="D678">
        <v>795</v>
      </c>
      <c r="E678" s="2" t="s">
        <v>81</v>
      </c>
      <c r="F678" t="s">
        <v>1117</v>
      </c>
      <c r="G678" s="2" t="s">
        <v>35</v>
      </c>
      <c r="H678" s="2" t="s">
        <v>1122</v>
      </c>
      <c r="I678" s="2" t="s">
        <v>1123</v>
      </c>
      <c r="J678" s="2" t="s">
        <v>1116</v>
      </c>
      <c r="K678" s="2"/>
      <c r="L678" s="2"/>
      <c r="M678" t="s">
        <v>945</v>
      </c>
      <c r="N678" s="2" t="s">
        <v>1116</v>
      </c>
      <c r="O678">
        <v>3312</v>
      </c>
    </row>
    <row r="679" spans="1:15" x14ac:dyDescent="0.35">
      <c r="A679" s="2" t="s">
        <v>947</v>
      </c>
      <c r="B679" s="2" t="s">
        <v>946</v>
      </c>
      <c r="C679">
        <v>534</v>
      </c>
      <c r="D679">
        <v>802</v>
      </c>
      <c r="E679" s="2" t="s">
        <v>98</v>
      </c>
      <c r="F679" t="s">
        <v>1117</v>
      </c>
      <c r="G679" s="2" t="s">
        <v>35</v>
      </c>
      <c r="H679" s="2" t="s">
        <v>1128</v>
      </c>
      <c r="I679" s="2" t="s">
        <v>1123</v>
      </c>
      <c r="J679" s="2" t="s">
        <v>1541</v>
      </c>
      <c r="K679" s="2"/>
      <c r="L679" s="2"/>
      <c r="M679" t="s">
        <v>945</v>
      </c>
      <c r="N679" s="2" t="s">
        <v>1116</v>
      </c>
      <c r="O679">
        <v>1026</v>
      </c>
    </row>
    <row r="680" spans="1:15" x14ac:dyDescent="0.35">
      <c r="A680" s="2" t="s">
        <v>628</v>
      </c>
      <c r="B680" s="2" t="s">
        <v>1673</v>
      </c>
      <c r="C680">
        <v>235</v>
      </c>
      <c r="D680">
        <v>505</v>
      </c>
      <c r="E680" s="2" t="s">
        <v>1697</v>
      </c>
      <c r="F680" t="s">
        <v>1121</v>
      </c>
      <c r="G680" s="2" t="s">
        <v>16</v>
      </c>
      <c r="H680" s="2" t="s">
        <v>1124</v>
      </c>
      <c r="I680" s="2" t="s">
        <v>1399</v>
      </c>
      <c r="J680" s="2" t="s">
        <v>1116</v>
      </c>
      <c r="K680" s="2"/>
      <c r="L680" s="2"/>
      <c r="M680" t="s">
        <v>1714</v>
      </c>
      <c r="N680" s="2" t="s">
        <v>1116</v>
      </c>
      <c r="O680">
        <v>3232</v>
      </c>
    </row>
    <row r="681" spans="1:15" x14ac:dyDescent="0.35">
      <c r="A681" s="2" t="s">
        <v>628</v>
      </c>
      <c r="B681" s="2" t="s">
        <v>1673</v>
      </c>
      <c r="C681">
        <v>235</v>
      </c>
      <c r="D681">
        <v>597</v>
      </c>
      <c r="E681" s="2" t="s">
        <v>1697</v>
      </c>
      <c r="F681" t="s">
        <v>1121</v>
      </c>
      <c r="G681" s="2" t="s">
        <v>16</v>
      </c>
      <c r="H681" s="2" t="s">
        <v>1124</v>
      </c>
      <c r="I681" s="2" t="s">
        <v>1399</v>
      </c>
      <c r="J681" s="2" t="s">
        <v>1116</v>
      </c>
      <c r="K681" s="2"/>
      <c r="L681" s="2"/>
      <c r="M681" t="s">
        <v>1714</v>
      </c>
      <c r="N681" s="2" t="s">
        <v>1116</v>
      </c>
      <c r="O681">
        <v>3233</v>
      </c>
    </row>
    <row r="682" spans="1:15" x14ac:dyDescent="0.35">
      <c r="A682" s="2" t="s">
        <v>566</v>
      </c>
      <c r="B682" s="2" t="s">
        <v>1580</v>
      </c>
      <c r="C682">
        <v>32</v>
      </c>
      <c r="D682">
        <v>397</v>
      </c>
      <c r="E682" s="2" t="s">
        <v>540</v>
      </c>
      <c r="F682" t="s">
        <v>1121</v>
      </c>
      <c r="G682" s="2" t="s">
        <v>16</v>
      </c>
      <c r="H682" s="2" t="s">
        <v>1124</v>
      </c>
      <c r="I682" s="2" t="s">
        <v>1125</v>
      </c>
      <c r="J682" s="2" t="s">
        <v>1116</v>
      </c>
      <c r="K682" s="2"/>
      <c r="L682" s="2"/>
      <c r="M682" t="s">
        <v>1692</v>
      </c>
      <c r="N682" s="2" t="s">
        <v>1116</v>
      </c>
      <c r="O682">
        <v>3219</v>
      </c>
    </row>
    <row r="683" spans="1:15" x14ac:dyDescent="0.35">
      <c r="A683" s="2" t="s">
        <v>795</v>
      </c>
      <c r="B683" s="2" t="s">
        <v>800</v>
      </c>
      <c r="C683">
        <v>68</v>
      </c>
      <c r="D683">
        <v>564</v>
      </c>
      <c r="E683" s="2" t="s">
        <v>185</v>
      </c>
      <c r="F683" t="s">
        <v>1117</v>
      </c>
      <c r="G683" s="2" t="s">
        <v>16</v>
      </c>
      <c r="H683" s="2" t="s">
        <v>1124</v>
      </c>
      <c r="I683" s="2" t="s">
        <v>1125</v>
      </c>
      <c r="J683" s="2" t="s">
        <v>1116</v>
      </c>
      <c r="K683" s="2"/>
      <c r="L683" s="2"/>
      <c r="M683" t="s">
        <v>1438</v>
      </c>
      <c r="N683" s="2" t="s">
        <v>1116</v>
      </c>
      <c r="O683">
        <v>2056</v>
      </c>
    </row>
    <row r="684" spans="1:15" x14ac:dyDescent="0.35">
      <c r="A684" s="2" t="s">
        <v>795</v>
      </c>
      <c r="B684" s="2" t="s">
        <v>800</v>
      </c>
      <c r="C684">
        <v>68</v>
      </c>
      <c r="D684">
        <v>564</v>
      </c>
      <c r="E684" s="2" t="s">
        <v>185</v>
      </c>
      <c r="F684" t="s">
        <v>1117</v>
      </c>
      <c r="G684" s="2" t="s">
        <v>16</v>
      </c>
      <c r="H684" s="2" t="s">
        <v>1124</v>
      </c>
      <c r="I684" s="2" t="s">
        <v>1125</v>
      </c>
      <c r="J684" s="2" t="s">
        <v>1116</v>
      </c>
      <c r="K684" s="2"/>
      <c r="L684" s="2"/>
      <c r="M684" t="s">
        <v>1438</v>
      </c>
      <c r="N684" s="2" t="s">
        <v>1116</v>
      </c>
      <c r="O684">
        <v>2540</v>
      </c>
    </row>
    <row r="685" spans="1:15" x14ac:dyDescent="0.35">
      <c r="A685" s="2" t="s">
        <v>795</v>
      </c>
      <c r="B685" s="2" t="s">
        <v>800</v>
      </c>
      <c r="C685">
        <v>68</v>
      </c>
      <c r="D685">
        <v>633</v>
      </c>
      <c r="E685" s="2" t="s">
        <v>80</v>
      </c>
      <c r="F685" t="s">
        <v>1117</v>
      </c>
      <c r="G685" s="2" t="s">
        <v>16</v>
      </c>
      <c r="H685" s="2" t="s">
        <v>1124</v>
      </c>
      <c r="I685" s="2" t="s">
        <v>1125</v>
      </c>
      <c r="J685" s="2" t="s">
        <v>1116</v>
      </c>
      <c r="K685" s="2"/>
      <c r="L685" s="2"/>
      <c r="M685" t="s">
        <v>1438</v>
      </c>
      <c r="N685" s="2" t="s">
        <v>1116</v>
      </c>
      <c r="O685">
        <v>1997</v>
      </c>
    </row>
    <row r="686" spans="1:15" x14ac:dyDescent="0.35">
      <c r="A686" s="2" t="s">
        <v>795</v>
      </c>
      <c r="B686" s="2" t="s">
        <v>800</v>
      </c>
      <c r="C686">
        <v>68</v>
      </c>
      <c r="D686">
        <v>633</v>
      </c>
      <c r="E686" s="2" t="s">
        <v>80</v>
      </c>
      <c r="F686" t="s">
        <v>1117</v>
      </c>
      <c r="G686" s="2" t="s">
        <v>16</v>
      </c>
      <c r="H686" s="2" t="s">
        <v>1124</v>
      </c>
      <c r="I686" s="2" t="s">
        <v>1125</v>
      </c>
      <c r="J686" s="2" t="s">
        <v>1116</v>
      </c>
      <c r="K686" s="2"/>
      <c r="L686" s="2"/>
      <c r="M686" t="s">
        <v>1438</v>
      </c>
      <c r="N686" s="2" t="s">
        <v>1116</v>
      </c>
      <c r="O686">
        <v>2541</v>
      </c>
    </row>
    <row r="687" spans="1:15" x14ac:dyDescent="0.35">
      <c r="A687" s="2" t="s">
        <v>795</v>
      </c>
      <c r="B687" s="2" t="s">
        <v>800</v>
      </c>
      <c r="C687">
        <v>68</v>
      </c>
      <c r="D687">
        <v>661</v>
      </c>
      <c r="E687" s="2" t="s">
        <v>9</v>
      </c>
      <c r="F687" t="s">
        <v>1117</v>
      </c>
      <c r="G687" s="2" t="s">
        <v>16</v>
      </c>
      <c r="H687" s="2" t="s">
        <v>1134</v>
      </c>
      <c r="I687" s="2" t="s">
        <v>1135</v>
      </c>
      <c r="J687" s="2" t="s">
        <v>1439</v>
      </c>
      <c r="K687" s="2"/>
      <c r="L687" s="2"/>
      <c r="M687" t="s">
        <v>1438</v>
      </c>
      <c r="N687" s="2" t="s">
        <v>1116</v>
      </c>
      <c r="O687">
        <v>1737</v>
      </c>
    </row>
    <row r="688" spans="1:15" x14ac:dyDescent="0.35">
      <c r="A688" s="2" t="s">
        <v>795</v>
      </c>
      <c r="B688" s="2" t="s">
        <v>800</v>
      </c>
      <c r="C688">
        <v>68</v>
      </c>
      <c r="D688">
        <v>726</v>
      </c>
      <c r="E688" s="2" t="s">
        <v>80</v>
      </c>
      <c r="F688" t="s">
        <v>1117</v>
      </c>
      <c r="G688" s="2" t="s">
        <v>16</v>
      </c>
      <c r="H688" s="2" t="s">
        <v>1119</v>
      </c>
      <c r="I688" s="2" t="s">
        <v>1120</v>
      </c>
      <c r="J688" s="2" t="s">
        <v>1116</v>
      </c>
      <c r="K688" s="2"/>
      <c r="L688" s="2"/>
      <c r="M688" t="s">
        <v>1438</v>
      </c>
      <c r="N688" s="2" t="s">
        <v>1116</v>
      </c>
      <c r="O688">
        <v>1995</v>
      </c>
    </row>
    <row r="689" spans="1:15" x14ac:dyDescent="0.35">
      <c r="A689" s="2" t="s">
        <v>795</v>
      </c>
      <c r="B689" s="2" t="s">
        <v>800</v>
      </c>
      <c r="C689">
        <v>68</v>
      </c>
      <c r="D689">
        <v>736</v>
      </c>
      <c r="E689" s="2" t="s">
        <v>80</v>
      </c>
      <c r="F689" t="s">
        <v>1117</v>
      </c>
      <c r="G689" s="2" t="s">
        <v>16</v>
      </c>
      <c r="H689" s="2" t="s">
        <v>1134</v>
      </c>
      <c r="I689" s="2" t="s">
        <v>1135</v>
      </c>
      <c r="J689" s="2" t="s">
        <v>1116</v>
      </c>
      <c r="K689" s="2"/>
      <c r="L689" s="2"/>
      <c r="M689" t="s">
        <v>1438</v>
      </c>
      <c r="N689" s="2" t="s">
        <v>1116</v>
      </c>
      <c r="O689">
        <v>1996</v>
      </c>
    </row>
    <row r="690" spans="1:15" x14ac:dyDescent="0.35">
      <c r="A690" s="2" t="s">
        <v>795</v>
      </c>
      <c r="B690" s="2" t="s">
        <v>800</v>
      </c>
      <c r="C690">
        <v>69</v>
      </c>
      <c r="D690">
        <v>47</v>
      </c>
      <c r="E690" s="2" t="s">
        <v>185</v>
      </c>
      <c r="F690" t="s">
        <v>1121</v>
      </c>
      <c r="G690" s="2" t="s">
        <v>16</v>
      </c>
      <c r="H690" s="2" t="s">
        <v>1119</v>
      </c>
      <c r="I690" s="2" t="s">
        <v>1120</v>
      </c>
      <c r="J690" s="2" t="s">
        <v>1116</v>
      </c>
      <c r="K690" s="2"/>
      <c r="L690" s="2"/>
      <c r="M690" t="s">
        <v>1438</v>
      </c>
      <c r="N690" s="2" t="s">
        <v>1116</v>
      </c>
      <c r="O690">
        <v>1994</v>
      </c>
    </row>
    <row r="691" spans="1:15" x14ac:dyDescent="0.35">
      <c r="A691" s="2" t="s">
        <v>795</v>
      </c>
      <c r="B691" s="2" t="s">
        <v>800</v>
      </c>
      <c r="C691">
        <v>69</v>
      </c>
      <c r="D691">
        <v>50</v>
      </c>
      <c r="E691" s="2" t="s">
        <v>185</v>
      </c>
      <c r="F691" t="s">
        <v>1117</v>
      </c>
      <c r="G691" s="2" t="s">
        <v>16</v>
      </c>
      <c r="H691" s="2" t="s">
        <v>1124</v>
      </c>
      <c r="I691" s="2" t="s">
        <v>1135</v>
      </c>
      <c r="J691" s="2" t="s">
        <v>1116</v>
      </c>
      <c r="K691" s="2"/>
      <c r="L691" s="2"/>
      <c r="M691" t="s">
        <v>1438</v>
      </c>
      <c r="N691" s="2" t="s">
        <v>1116</v>
      </c>
      <c r="O691">
        <v>2544</v>
      </c>
    </row>
    <row r="692" spans="1:15" x14ac:dyDescent="0.35">
      <c r="A692" s="2" t="s">
        <v>795</v>
      </c>
      <c r="B692" s="2" t="s">
        <v>800</v>
      </c>
      <c r="C692">
        <v>69</v>
      </c>
      <c r="D692">
        <v>50</v>
      </c>
      <c r="E692" s="2" t="s">
        <v>185</v>
      </c>
      <c r="F692" t="s">
        <v>1117</v>
      </c>
      <c r="G692" s="2" t="s">
        <v>16</v>
      </c>
      <c r="H692" s="2" t="s">
        <v>1124</v>
      </c>
      <c r="I692" s="2" t="s">
        <v>1125</v>
      </c>
      <c r="J692" s="2" t="s">
        <v>1116</v>
      </c>
      <c r="K692" s="2"/>
      <c r="L692" s="2"/>
      <c r="M692" t="s">
        <v>1438</v>
      </c>
      <c r="N692" s="2" t="s">
        <v>1116</v>
      </c>
      <c r="O692">
        <v>2545</v>
      </c>
    </row>
    <row r="693" spans="1:15" x14ac:dyDescent="0.35">
      <c r="A693" s="2" t="s">
        <v>795</v>
      </c>
      <c r="B693" s="2" t="s">
        <v>800</v>
      </c>
      <c r="C693">
        <v>69</v>
      </c>
      <c r="D693">
        <v>50</v>
      </c>
      <c r="E693" s="2" t="s">
        <v>185</v>
      </c>
      <c r="F693" t="s">
        <v>1117</v>
      </c>
      <c r="G693" s="2" t="s">
        <v>16</v>
      </c>
      <c r="H693" s="2" t="s">
        <v>1124</v>
      </c>
      <c r="I693" s="2" t="s">
        <v>1130</v>
      </c>
      <c r="J693" s="2" t="s">
        <v>1116</v>
      </c>
      <c r="K693" s="2"/>
      <c r="L693" s="2"/>
      <c r="M693" t="s">
        <v>1438</v>
      </c>
      <c r="N693" s="2" t="s">
        <v>1116</v>
      </c>
      <c r="O693">
        <v>2734</v>
      </c>
    </row>
    <row r="694" spans="1:15" x14ac:dyDescent="0.35">
      <c r="A694" s="2" t="s">
        <v>795</v>
      </c>
      <c r="B694" s="2" t="s">
        <v>800</v>
      </c>
      <c r="C694">
        <v>69</v>
      </c>
      <c r="D694">
        <v>53</v>
      </c>
      <c r="E694" s="2" t="s">
        <v>185</v>
      </c>
      <c r="F694" t="s">
        <v>1121</v>
      </c>
      <c r="G694" s="2" t="s">
        <v>16</v>
      </c>
      <c r="H694" s="2" t="s">
        <v>1124</v>
      </c>
      <c r="I694" s="2" t="s">
        <v>1125</v>
      </c>
      <c r="J694" s="2" t="s">
        <v>1116</v>
      </c>
      <c r="K694" s="2"/>
      <c r="L694" s="2"/>
      <c r="M694" t="s">
        <v>1438</v>
      </c>
      <c r="N694" s="2" t="s">
        <v>1116</v>
      </c>
      <c r="O694">
        <v>1998</v>
      </c>
    </row>
    <row r="695" spans="1:15" x14ac:dyDescent="0.35">
      <c r="A695" s="2" t="s">
        <v>795</v>
      </c>
      <c r="B695" s="2" t="s">
        <v>800</v>
      </c>
      <c r="C695">
        <v>69</v>
      </c>
      <c r="D695">
        <v>53</v>
      </c>
      <c r="E695" s="2" t="s">
        <v>185</v>
      </c>
      <c r="F695" t="s">
        <v>1121</v>
      </c>
      <c r="G695" s="2" t="s">
        <v>16</v>
      </c>
      <c r="H695" s="2" t="s">
        <v>1124</v>
      </c>
      <c r="I695" s="2" t="s">
        <v>1125</v>
      </c>
      <c r="J695" s="2" t="s">
        <v>1116</v>
      </c>
      <c r="K695" s="2"/>
      <c r="L695" s="2"/>
      <c r="M695" t="s">
        <v>1438</v>
      </c>
      <c r="N695" s="2" t="s">
        <v>1116</v>
      </c>
      <c r="O695">
        <v>2543</v>
      </c>
    </row>
    <row r="696" spans="1:15" x14ac:dyDescent="0.35">
      <c r="A696" s="2" t="s">
        <v>795</v>
      </c>
      <c r="B696" s="2" t="s">
        <v>800</v>
      </c>
      <c r="C696">
        <v>69</v>
      </c>
      <c r="D696">
        <v>82</v>
      </c>
      <c r="E696" s="2" t="s">
        <v>185</v>
      </c>
      <c r="F696" t="s">
        <v>1121</v>
      </c>
      <c r="G696" s="2" t="s">
        <v>16</v>
      </c>
      <c r="H696" s="2" t="s">
        <v>1122</v>
      </c>
      <c r="I696" s="2" t="s">
        <v>1123</v>
      </c>
      <c r="J696" s="2" t="s">
        <v>1440</v>
      </c>
      <c r="K696" s="2"/>
      <c r="L696" s="2"/>
      <c r="M696" t="s">
        <v>1438</v>
      </c>
      <c r="N696" s="2" t="s">
        <v>1116</v>
      </c>
      <c r="O696">
        <v>336</v>
      </c>
    </row>
    <row r="697" spans="1:15" x14ac:dyDescent="0.35">
      <c r="A697" s="2" t="s">
        <v>795</v>
      </c>
      <c r="B697" s="2" t="s">
        <v>800</v>
      </c>
      <c r="C697">
        <v>69</v>
      </c>
      <c r="D697">
        <v>523</v>
      </c>
      <c r="E697" s="2" t="s">
        <v>23</v>
      </c>
      <c r="F697" t="s">
        <v>1117</v>
      </c>
      <c r="G697" s="2" t="s">
        <v>35</v>
      </c>
      <c r="H697" s="2" t="s">
        <v>1124</v>
      </c>
      <c r="I697" s="2" t="s">
        <v>1129</v>
      </c>
      <c r="J697" s="2" t="s">
        <v>1441</v>
      </c>
      <c r="K697" s="2"/>
      <c r="L697" s="2"/>
      <c r="M697" t="s">
        <v>1438</v>
      </c>
      <c r="N697" s="2" t="s">
        <v>1116</v>
      </c>
      <c r="O697">
        <v>1745</v>
      </c>
    </row>
    <row r="698" spans="1:15" x14ac:dyDescent="0.35">
      <c r="A698" s="2" t="s">
        <v>795</v>
      </c>
      <c r="B698" s="2" t="s">
        <v>800</v>
      </c>
      <c r="C698">
        <v>69</v>
      </c>
      <c r="D698">
        <v>523</v>
      </c>
      <c r="E698" s="2" t="s">
        <v>23</v>
      </c>
      <c r="F698" t="s">
        <v>1117</v>
      </c>
      <c r="G698" s="2" t="s">
        <v>35</v>
      </c>
      <c r="H698" s="2" t="s">
        <v>1124</v>
      </c>
      <c r="I698" s="2" t="s">
        <v>1130</v>
      </c>
      <c r="J698" s="2" t="s">
        <v>1116</v>
      </c>
      <c r="K698" s="2"/>
      <c r="L698" s="2"/>
      <c r="M698" t="s">
        <v>1438</v>
      </c>
      <c r="N698" s="2" t="s">
        <v>1116</v>
      </c>
      <c r="O698">
        <v>2735</v>
      </c>
    </row>
    <row r="699" spans="1:15" x14ac:dyDescent="0.35">
      <c r="A699" s="2" t="s">
        <v>795</v>
      </c>
      <c r="B699" s="2" t="s">
        <v>800</v>
      </c>
      <c r="C699">
        <v>69</v>
      </c>
      <c r="D699">
        <v>524</v>
      </c>
      <c r="E699" s="2" t="s">
        <v>23</v>
      </c>
      <c r="F699" t="s">
        <v>1117</v>
      </c>
      <c r="G699" s="2" t="s">
        <v>35</v>
      </c>
      <c r="H699" s="2" t="s">
        <v>1124</v>
      </c>
      <c r="I699" s="2" t="s">
        <v>1125</v>
      </c>
      <c r="J699" s="2" t="s">
        <v>1116</v>
      </c>
      <c r="K699" s="2"/>
      <c r="L699" s="2"/>
      <c r="M699" t="s">
        <v>1438</v>
      </c>
      <c r="N699" s="2" t="s">
        <v>1116</v>
      </c>
      <c r="O699">
        <v>1744</v>
      </c>
    </row>
    <row r="700" spans="1:15" x14ac:dyDescent="0.35">
      <c r="A700" s="2" t="s">
        <v>795</v>
      </c>
      <c r="B700" s="2" t="s">
        <v>800</v>
      </c>
      <c r="C700">
        <v>69</v>
      </c>
      <c r="D700">
        <v>524</v>
      </c>
      <c r="E700" s="2" t="s">
        <v>23</v>
      </c>
      <c r="F700" t="s">
        <v>1117</v>
      </c>
      <c r="G700" s="2" t="s">
        <v>35</v>
      </c>
      <c r="H700" s="2" t="s">
        <v>1124</v>
      </c>
      <c r="I700" s="2" t="s">
        <v>1130</v>
      </c>
      <c r="J700" s="2" t="s">
        <v>1116</v>
      </c>
      <c r="K700" s="2"/>
      <c r="L700" s="2"/>
      <c r="M700" t="s">
        <v>1438</v>
      </c>
      <c r="N700" s="2" t="s">
        <v>1116</v>
      </c>
      <c r="O700">
        <v>2736</v>
      </c>
    </row>
    <row r="701" spans="1:15" x14ac:dyDescent="0.35">
      <c r="A701" s="2" t="s">
        <v>795</v>
      </c>
      <c r="B701" s="2" t="s">
        <v>800</v>
      </c>
      <c r="C701">
        <v>69</v>
      </c>
      <c r="D701">
        <v>565</v>
      </c>
      <c r="E701" s="2" t="s">
        <v>23</v>
      </c>
      <c r="F701" t="s">
        <v>1117</v>
      </c>
      <c r="G701" s="2" t="s">
        <v>35</v>
      </c>
      <c r="H701" s="2" t="s">
        <v>1124</v>
      </c>
      <c r="I701" s="2" t="s">
        <v>1129</v>
      </c>
      <c r="J701" s="2" t="s">
        <v>1116</v>
      </c>
      <c r="K701" s="2"/>
      <c r="L701" s="2"/>
      <c r="M701" t="s">
        <v>1438</v>
      </c>
      <c r="N701" s="2" t="s">
        <v>1116</v>
      </c>
      <c r="O701">
        <v>2599</v>
      </c>
    </row>
    <row r="702" spans="1:15" x14ac:dyDescent="0.35">
      <c r="A702" s="2" t="s">
        <v>804</v>
      </c>
      <c r="B702" s="2" t="s">
        <v>805</v>
      </c>
      <c r="C702">
        <v>3</v>
      </c>
      <c r="D702">
        <v>980</v>
      </c>
      <c r="E702" s="2" t="s">
        <v>139</v>
      </c>
      <c r="F702" t="s">
        <v>1117</v>
      </c>
      <c r="G702" s="2" t="s">
        <v>16</v>
      </c>
      <c r="H702" s="2" t="s">
        <v>1126</v>
      </c>
      <c r="I702" s="2" t="s">
        <v>1127</v>
      </c>
      <c r="J702" s="2" t="s">
        <v>1116</v>
      </c>
      <c r="K702" s="2"/>
      <c r="L702" s="2"/>
      <c r="M702" t="s">
        <v>1442</v>
      </c>
      <c r="N702" s="2" t="s">
        <v>1116</v>
      </c>
      <c r="O702">
        <v>1843</v>
      </c>
    </row>
    <row r="703" spans="1:15" x14ac:dyDescent="0.35">
      <c r="A703" s="2" t="s">
        <v>804</v>
      </c>
      <c r="B703" s="2" t="s">
        <v>805</v>
      </c>
      <c r="C703">
        <v>4</v>
      </c>
      <c r="D703">
        <v>25</v>
      </c>
      <c r="E703" s="2" t="s">
        <v>139</v>
      </c>
      <c r="F703" t="s">
        <v>1117</v>
      </c>
      <c r="G703" s="2" t="s">
        <v>16</v>
      </c>
      <c r="H703" s="2" t="s">
        <v>1126</v>
      </c>
      <c r="I703" s="2" t="s">
        <v>1127</v>
      </c>
      <c r="J703" s="2" t="s">
        <v>1116</v>
      </c>
      <c r="K703" s="2"/>
      <c r="L703" s="2"/>
      <c r="M703" t="s">
        <v>1442</v>
      </c>
      <c r="N703" s="2" t="s">
        <v>1116</v>
      </c>
      <c r="O703">
        <v>1844</v>
      </c>
    </row>
    <row r="704" spans="1:15" x14ac:dyDescent="0.35">
      <c r="A704" s="2" t="s">
        <v>804</v>
      </c>
      <c r="B704" s="2" t="s">
        <v>805</v>
      </c>
      <c r="C704">
        <v>4</v>
      </c>
      <c r="D704">
        <v>25</v>
      </c>
      <c r="E704" s="2" t="s">
        <v>139</v>
      </c>
      <c r="F704" t="s">
        <v>1117</v>
      </c>
      <c r="G704" s="2" t="s">
        <v>16</v>
      </c>
      <c r="H704" s="2" t="s">
        <v>1126</v>
      </c>
      <c r="I704" s="2" t="s">
        <v>1127</v>
      </c>
      <c r="J704" s="2" t="s">
        <v>1116</v>
      </c>
      <c r="K704" s="2"/>
      <c r="L704" s="2"/>
      <c r="M704" t="s">
        <v>1442</v>
      </c>
      <c r="N704" s="2" t="s">
        <v>1116</v>
      </c>
      <c r="O704">
        <v>2547</v>
      </c>
    </row>
    <row r="705" spans="1:15" x14ac:dyDescent="0.35">
      <c r="A705" s="2" t="s">
        <v>804</v>
      </c>
      <c r="B705" s="2" t="s">
        <v>805</v>
      </c>
      <c r="C705">
        <v>4</v>
      </c>
      <c r="D705">
        <v>47</v>
      </c>
      <c r="E705" s="2" t="s">
        <v>139</v>
      </c>
      <c r="F705" t="s">
        <v>1117</v>
      </c>
      <c r="G705" s="2" t="s">
        <v>16</v>
      </c>
      <c r="H705" s="2" t="s">
        <v>1128</v>
      </c>
      <c r="I705" s="2" t="s">
        <v>1123</v>
      </c>
      <c r="J705" s="2" t="s">
        <v>1623</v>
      </c>
      <c r="K705" s="2"/>
      <c r="L705" s="2"/>
      <c r="M705" t="s">
        <v>1442</v>
      </c>
      <c r="N705" s="2" t="s">
        <v>1116</v>
      </c>
      <c r="O705">
        <v>788</v>
      </c>
    </row>
    <row r="706" spans="1:15" x14ac:dyDescent="0.35">
      <c r="A706" s="2" t="s">
        <v>804</v>
      </c>
      <c r="B706" s="2" t="s">
        <v>805</v>
      </c>
      <c r="C706">
        <v>4</v>
      </c>
      <c r="D706">
        <v>213</v>
      </c>
      <c r="E706" s="2" t="s">
        <v>130</v>
      </c>
      <c r="F706" t="s">
        <v>1121</v>
      </c>
      <c r="G706" s="2" t="s">
        <v>16</v>
      </c>
      <c r="H706" s="2" t="s">
        <v>1124</v>
      </c>
      <c r="I706" s="2" t="s">
        <v>1125</v>
      </c>
      <c r="J706" s="2" t="s">
        <v>1116</v>
      </c>
      <c r="K706" s="2"/>
      <c r="L706" s="2"/>
      <c r="M706" t="s">
        <v>1442</v>
      </c>
      <c r="N706" s="2" t="s">
        <v>1116</v>
      </c>
      <c r="O706">
        <v>2548</v>
      </c>
    </row>
    <row r="707" spans="1:15" x14ac:dyDescent="0.35">
      <c r="A707" s="2" t="s">
        <v>804</v>
      </c>
      <c r="B707" s="2" t="s">
        <v>805</v>
      </c>
      <c r="C707">
        <v>4</v>
      </c>
      <c r="D707">
        <v>213</v>
      </c>
      <c r="E707" s="2" t="s">
        <v>130</v>
      </c>
      <c r="F707" t="s">
        <v>1121</v>
      </c>
      <c r="G707" s="2" t="s">
        <v>16</v>
      </c>
      <c r="H707" s="2" t="s">
        <v>1124</v>
      </c>
      <c r="I707" s="2" t="s">
        <v>1130</v>
      </c>
      <c r="J707" s="2" t="s">
        <v>1116</v>
      </c>
      <c r="K707" s="2"/>
      <c r="L707" s="2"/>
      <c r="M707" t="s">
        <v>1442</v>
      </c>
      <c r="N707" s="2" t="s">
        <v>1116</v>
      </c>
      <c r="O707">
        <v>2738</v>
      </c>
    </row>
    <row r="708" spans="1:15" x14ac:dyDescent="0.35">
      <c r="A708" s="2" t="s">
        <v>804</v>
      </c>
      <c r="B708" s="2" t="s">
        <v>805</v>
      </c>
      <c r="C708">
        <v>4</v>
      </c>
      <c r="D708">
        <v>213</v>
      </c>
      <c r="E708" s="2" t="s">
        <v>130</v>
      </c>
      <c r="F708" t="s">
        <v>1121</v>
      </c>
      <c r="G708" s="2" t="s">
        <v>16</v>
      </c>
      <c r="H708" s="2" t="s">
        <v>1124</v>
      </c>
      <c r="I708" s="2" t="s">
        <v>1125</v>
      </c>
      <c r="J708" s="2" t="s">
        <v>1116</v>
      </c>
      <c r="K708" s="2"/>
      <c r="L708" s="2"/>
      <c r="M708" t="s">
        <v>1442</v>
      </c>
      <c r="N708" s="2" t="s">
        <v>1116</v>
      </c>
      <c r="O708">
        <v>1842</v>
      </c>
    </row>
    <row r="709" spans="1:15" x14ac:dyDescent="0.35">
      <c r="A709" s="2" t="s">
        <v>574</v>
      </c>
      <c r="B709" s="2" t="s">
        <v>576</v>
      </c>
      <c r="C709">
        <v>20</v>
      </c>
      <c r="D709">
        <v>211</v>
      </c>
      <c r="E709" s="2" t="s">
        <v>472</v>
      </c>
      <c r="F709" t="s">
        <v>1121</v>
      </c>
      <c r="G709" s="2" t="s">
        <v>35</v>
      </c>
      <c r="H709" s="2" t="s">
        <v>1119</v>
      </c>
      <c r="I709" s="2" t="s">
        <v>1120</v>
      </c>
      <c r="J709" s="2" t="s">
        <v>1302</v>
      </c>
      <c r="K709" s="2"/>
      <c r="L709" s="2"/>
      <c r="M709" t="s">
        <v>1301</v>
      </c>
      <c r="N709" s="2" t="s">
        <v>1116</v>
      </c>
      <c r="O709">
        <v>2271</v>
      </c>
    </row>
    <row r="710" spans="1:15" x14ac:dyDescent="0.35">
      <c r="A710" s="2" t="s">
        <v>574</v>
      </c>
      <c r="B710" s="2" t="s">
        <v>576</v>
      </c>
      <c r="C710">
        <v>20</v>
      </c>
      <c r="D710">
        <v>863</v>
      </c>
      <c r="E710" s="2" t="s">
        <v>50</v>
      </c>
      <c r="F710" t="s">
        <v>1121</v>
      </c>
      <c r="G710" s="2" t="s">
        <v>16</v>
      </c>
      <c r="H710" s="2" t="s">
        <v>1122</v>
      </c>
      <c r="I710" s="2" t="s">
        <v>1123</v>
      </c>
      <c r="J710" s="2" t="s">
        <v>1302</v>
      </c>
      <c r="K710" s="2"/>
      <c r="L710" s="2"/>
      <c r="M710" t="s">
        <v>1301</v>
      </c>
      <c r="N710" s="2" t="s">
        <v>1116</v>
      </c>
      <c r="O710">
        <v>2272</v>
      </c>
    </row>
    <row r="711" spans="1:15" x14ac:dyDescent="0.35">
      <c r="A711" s="2" t="s">
        <v>574</v>
      </c>
      <c r="B711" s="2" t="s">
        <v>576</v>
      </c>
      <c r="C711">
        <v>21</v>
      </c>
      <c r="D711">
        <v>156</v>
      </c>
      <c r="E711" s="2" t="s">
        <v>19</v>
      </c>
      <c r="F711" t="s">
        <v>1121</v>
      </c>
      <c r="G711" s="2" t="s">
        <v>35</v>
      </c>
      <c r="H711" s="2" t="s">
        <v>1119</v>
      </c>
      <c r="I711" s="2" t="s">
        <v>1120</v>
      </c>
      <c r="J711" s="2" t="s">
        <v>1302</v>
      </c>
      <c r="K711" s="2"/>
      <c r="L711" s="2"/>
      <c r="M711" t="s">
        <v>1301</v>
      </c>
      <c r="N711" s="2" t="s">
        <v>1116</v>
      </c>
      <c r="O711">
        <v>2273</v>
      </c>
    </row>
    <row r="712" spans="1:15" x14ac:dyDescent="0.35">
      <c r="A712" s="2" t="s">
        <v>574</v>
      </c>
      <c r="B712" s="2" t="s">
        <v>576</v>
      </c>
      <c r="C712">
        <v>21</v>
      </c>
      <c r="D712">
        <v>156</v>
      </c>
      <c r="E712" s="2" t="s">
        <v>9</v>
      </c>
      <c r="F712" t="s">
        <v>1117</v>
      </c>
      <c r="G712" s="2" t="s">
        <v>35</v>
      </c>
      <c r="H712" s="2" t="s">
        <v>1119</v>
      </c>
      <c r="I712" s="2" t="s">
        <v>1120</v>
      </c>
      <c r="J712" s="2" t="s">
        <v>1302</v>
      </c>
      <c r="K712" s="2"/>
      <c r="L712" s="2"/>
      <c r="M712" t="s">
        <v>1301</v>
      </c>
      <c r="N712" s="2" t="s">
        <v>1116</v>
      </c>
      <c r="O712">
        <v>2274</v>
      </c>
    </row>
    <row r="713" spans="1:15" x14ac:dyDescent="0.35">
      <c r="A713" s="2" t="s">
        <v>881</v>
      </c>
      <c r="B713" s="2" t="s">
        <v>886</v>
      </c>
      <c r="C713">
        <v>166</v>
      </c>
      <c r="D713">
        <v>843</v>
      </c>
      <c r="E713" s="2" t="s">
        <v>227</v>
      </c>
      <c r="F713" t="s">
        <v>1117</v>
      </c>
      <c r="G713" s="2" t="s">
        <v>228</v>
      </c>
      <c r="H713" s="2" t="s">
        <v>1124</v>
      </c>
      <c r="I713" s="2" t="s">
        <v>1130</v>
      </c>
      <c r="J713" s="2" t="s">
        <v>1116</v>
      </c>
      <c r="K713" s="2"/>
      <c r="L713" s="2"/>
      <c r="M713" t="s">
        <v>1492</v>
      </c>
      <c r="N713" s="2" t="s">
        <v>1151</v>
      </c>
      <c r="O713">
        <v>2740</v>
      </c>
    </row>
    <row r="714" spans="1:15" x14ac:dyDescent="0.35">
      <c r="A714" s="2" t="s">
        <v>881</v>
      </c>
      <c r="B714" s="2" t="s">
        <v>886</v>
      </c>
      <c r="C714">
        <v>166</v>
      </c>
      <c r="D714">
        <v>843</v>
      </c>
      <c r="E714" s="2" t="s">
        <v>227</v>
      </c>
      <c r="F714" t="s">
        <v>1117</v>
      </c>
      <c r="G714" s="2" t="s">
        <v>228</v>
      </c>
      <c r="H714" s="2" t="s">
        <v>1124</v>
      </c>
      <c r="I714" s="2" t="s">
        <v>1125</v>
      </c>
      <c r="J714" s="2" t="s">
        <v>1116</v>
      </c>
      <c r="K714" s="2"/>
      <c r="L714" s="2"/>
      <c r="M714" t="s">
        <v>1492</v>
      </c>
      <c r="N714" s="2" t="s">
        <v>1151</v>
      </c>
      <c r="O714">
        <v>1746</v>
      </c>
    </row>
    <row r="715" spans="1:15" x14ac:dyDescent="0.35">
      <c r="A715" s="2" t="s">
        <v>881</v>
      </c>
      <c r="B715" s="2" t="s">
        <v>886</v>
      </c>
      <c r="C715">
        <v>166</v>
      </c>
      <c r="D715">
        <v>898</v>
      </c>
      <c r="E715" s="2" t="s">
        <v>227</v>
      </c>
      <c r="F715" t="s">
        <v>1117</v>
      </c>
      <c r="G715" s="2" t="s">
        <v>228</v>
      </c>
      <c r="H715" s="2" t="s">
        <v>1124</v>
      </c>
      <c r="I715" s="2" t="s">
        <v>1130</v>
      </c>
      <c r="J715" s="2" t="s">
        <v>1116</v>
      </c>
      <c r="K715" s="2"/>
      <c r="L715" s="2"/>
      <c r="M715" t="s">
        <v>1492</v>
      </c>
      <c r="N715" s="2" t="s">
        <v>1151</v>
      </c>
      <c r="O715">
        <v>2741</v>
      </c>
    </row>
    <row r="716" spans="1:15" x14ac:dyDescent="0.35">
      <c r="A716" s="2" t="s">
        <v>881</v>
      </c>
      <c r="B716" s="2" t="s">
        <v>886</v>
      </c>
      <c r="C716">
        <v>166</v>
      </c>
      <c r="D716">
        <v>898</v>
      </c>
      <c r="E716" s="2" t="s">
        <v>227</v>
      </c>
      <c r="F716" t="s">
        <v>1117</v>
      </c>
      <c r="G716" s="2" t="s">
        <v>228</v>
      </c>
      <c r="H716" s="2" t="s">
        <v>1124</v>
      </c>
      <c r="I716" s="2" t="s">
        <v>1125</v>
      </c>
      <c r="J716" s="2" t="s">
        <v>1116</v>
      </c>
      <c r="K716" s="2"/>
      <c r="L716" s="2"/>
      <c r="M716" t="s">
        <v>1492</v>
      </c>
      <c r="N716" s="2" t="s">
        <v>1151</v>
      </c>
      <c r="O716">
        <v>1747</v>
      </c>
    </row>
    <row r="717" spans="1:15" x14ac:dyDescent="0.35">
      <c r="A717" s="2" t="s">
        <v>881</v>
      </c>
      <c r="B717" s="2" t="s">
        <v>886</v>
      </c>
      <c r="C717">
        <v>166</v>
      </c>
      <c r="D717">
        <v>903</v>
      </c>
      <c r="E717" s="2" t="s">
        <v>19</v>
      </c>
      <c r="F717" t="s">
        <v>1117</v>
      </c>
      <c r="G717" s="2" t="s">
        <v>35</v>
      </c>
      <c r="H717" s="2" t="s">
        <v>1126</v>
      </c>
      <c r="I717" s="2" t="s">
        <v>1127</v>
      </c>
      <c r="J717" s="2" t="s">
        <v>1116</v>
      </c>
      <c r="K717" s="2"/>
      <c r="L717" s="2"/>
      <c r="M717" t="s">
        <v>1492</v>
      </c>
      <c r="N717" s="2" t="s">
        <v>1116</v>
      </c>
      <c r="O717">
        <v>1840</v>
      </c>
    </row>
    <row r="718" spans="1:15" x14ac:dyDescent="0.35">
      <c r="A718" s="2" t="s">
        <v>881</v>
      </c>
      <c r="B718" s="2" t="s">
        <v>886</v>
      </c>
      <c r="C718">
        <v>166</v>
      </c>
      <c r="D718">
        <v>943</v>
      </c>
      <c r="E718" s="2" t="s">
        <v>54</v>
      </c>
      <c r="F718" t="s">
        <v>1121</v>
      </c>
      <c r="G718" s="2" t="s">
        <v>16</v>
      </c>
      <c r="H718" s="2" t="s">
        <v>1128</v>
      </c>
      <c r="I718" s="2" t="s">
        <v>1123</v>
      </c>
      <c r="J718" s="2" t="s">
        <v>1493</v>
      </c>
      <c r="K718" s="2"/>
      <c r="L718" s="2"/>
      <c r="M718" t="s">
        <v>1492</v>
      </c>
      <c r="N718" s="2" t="s">
        <v>1116</v>
      </c>
      <c r="O718">
        <v>2551</v>
      </c>
    </row>
    <row r="719" spans="1:15" x14ac:dyDescent="0.35">
      <c r="A719" s="2" t="s">
        <v>881</v>
      </c>
      <c r="B719" s="2" t="s">
        <v>886</v>
      </c>
      <c r="C719">
        <v>166</v>
      </c>
      <c r="D719">
        <v>963</v>
      </c>
      <c r="E719" s="2" t="s">
        <v>50</v>
      </c>
      <c r="F719" t="s">
        <v>1121</v>
      </c>
      <c r="G719" s="2" t="s">
        <v>16</v>
      </c>
      <c r="H719" s="2" t="s">
        <v>1124</v>
      </c>
      <c r="I719" s="2" t="s">
        <v>1125</v>
      </c>
      <c r="J719" s="2" t="s">
        <v>1116</v>
      </c>
      <c r="K719" s="2"/>
      <c r="L719" s="2"/>
      <c r="M719" t="s">
        <v>1492</v>
      </c>
      <c r="N719" s="2" t="s">
        <v>1116</v>
      </c>
      <c r="O719">
        <v>1757</v>
      </c>
    </row>
    <row r="720" spans="1:15" x14ac:dyDescent="0.35">
      <c r="A720" s="2" t="s">
        <v>881</v>
      </c>
      <c r="B720" s="2" t="s">
        <v>886</v>
      </c>
      <c r="C720">
        <v>166</v>
      </c>
      <c r="D720">
        <v>979</v>
      </c>
      <c r="E720" s="2" t="s">
        <v>54</v>
      </c>
      <c r="F720" t="s">
        <v>1117</v>
      </c>
      <c r="G720" s="2" t="s">
        <v>16</v>
      </c>
      <c r="H720" s="2" t="s">
        <v>1126</v>
      </c>
      <c r="I720" s="2" t="s">
        <v>1127</v>
      </c>
      <c r="J720" s="2" t="s">
        <v>1116</v>
      </c>
      <c r="K720" s="2"/>
      <c r="L720" s="2"/>
      <c r="M720" t="s">
        <v>1492</v>
      </c>
      <c r="N720" s="2" t="s">
        <v>1116</v>
      </c>
      <c r="O720">
        <v>1754</v>
      </c>
    </row>
    <row r="721" spans="1:15" x14ac:dyDescent="0.35">
      <c r="A721" s="2" t="s">
        <v>881</v>
      </c>
      <c r="B721" s="2" t="s">
        <v>886</v>
      </c>
      <c r="C721">
        <v>167</v>
      </c>
      <c r="D721">
        <v>10</v>
      </c>
      <c r="E721" s="2" t="s">
        <v>232</v>
      </c>
      <c r="F721" t="s">
        <v>1117</v>
      </c>
      <c r="G721" s="2" t="s">
        <v>228</v>
      </c>
      <c r="H721" s="2" t="s">
        <v>1126</v>
      </c>
      <c r="I721" s="2" t="s">
        <v>1127</v>
      </c>
      <c r="J721" s="2" t="s">
        <v>1116</v>
      </c>
      <c r="K721" s="2"/>
      <c r="L721" s="2"/>
      <c r="M721" t="s">
        <v>1492</v>
      </c>
      <c r="N721" s="2" t="s">
        <v>1151</v>
      </c>
      <c r="O721">
        <v>1748</v>
      </c>
    </row>
    <row r="722" spans="1:15" x14ac:dyDescent="0.35">
      <c r="A722" s="2" t="s">
        <v>881</v>
      </c>
      <c r="B722" s="2" t="s">
        <v>886</v>
      </c>
      <c r="C722">
        <v>167</v>
      </c>
      <c r="D722">
        <v>25</v>
      </c>
      <c r="E722" s="2" t="s">
        <v>231</v>
      </c>
      <c r="F722" t="s">
        <v>1121</v>
      </c>
      <c r="G722" s="2" t="s">
        <v>35</v>
      </c>
      <c r="H722" s="2" t="s">
        <v>1124</v>
      </c>
      <c r="I722" s="2" t="s">
        <v>1125</v>
      </c>
      <c r="J722" s="2" t="s">
        <v>1116</v>
      </c>
      <c r="K722" s="2"/>
      <c r="L722" s="2"/>
      <c r="M722" t="s">
        <v>1492</v>
      </c>
      <c r="N722" s="2" t="s">
        <v>1116</v>
      </c>
      <c r="O722">
        <v>1749</v>
      </c>
    </row>
    <row r="723" spans="1:15" x14ac:dyDescent="0.35">
      <c r="A723" s="2" t="s">
        <v>881</v>
      </c>
      <c r="B723" s="2" t="s">
        <v>886</v>
      </c>
      <c r="C723">
        <v>167</v>
      </c>
      <c r="D723">
        <v>30</v>
      </c>
      <c r="E723" s="2" t="s">
        <v>232</v>
      </c>
      <c r="F723" t="s">
        <v>1117</v>
      </c>
      <c r="G723" s="2" t="s">
        <v>228</v>
      </c>
      <c r="H723" s="2" t="s">
        <v>1124</v>
      </c>
      <c r="I723" s="2" t="s">
        <v>1125</v>
      </c>
      <c r="J723" s="2" t="s">
        <v>1116</v>
      </c>
      <c r="K723" s="2"/>
      <c r="L723" s="2"/>
      <c r="M723" t="s">
        <v>1492</v>
      </c>
      <c r="N723" s="2" t="s">
        <v>1151</v>
      </c>
      <c r="O723">
        <v>1750</v>
      </c>
    </row>
    <row r="724" spans="1:15" x14ac:dyDescent="0.35">
      <c r="A724" s="2" t="s">
        <v>881</v>
      </c>
      <c r="B724" s="2" t="s">
        <v>886</v>
      </c>
      <c r="C724">
        <v>167</v>
      </c>
      <c r="D724">
        <v>51</v>
      </c>
      <c r="E724" s="2" t="s">
        <v>50</v>
      </c>
      <c r="F724" t="s">
        <v>1121</v>
      </c>
      <c r="G724" s="2" t="s">
        <v>16</v>
      </c>
      <c r="H724" s="2" t="s">
        <v>1124</v>
      </c>
      <c r="I724" s="2" t="s">
        <v>1125</v>
      </c>
      <c r="J724" s="2" t="s">
        <v>1116</v>
      </c>
      <c r="K724" s="2"/>
      <c r="L724" s="2"/>
      <c r="M724" t="s">
        <v>1492</v>
      </c>
      <c r="N724" s="2" t="s">
        <v>1116</v>
      </c>
      <c r="O724">
        <v>1758</v>
      </c>
    </row>
    <row r="725" spans="1:15" x14ac:dyDescent="0.35">
      <c r="A725" s="2" t="s">
        <v>881</v>
      </c>
      <c r="B725" s="2" t="s">
        <v>886</v>
      </c>
      <c r="C725">
        <v>167</v>
      </c>
      <c r="D725">
        <v>60</v>
      </c>
      <c r="E725" s="2" t="s">
        <v>19</v>
      </c>
      <c r="F725" t="s">
        <v>1117</v>
      </c>
      <c r="G725" s="2" t="s">
        <v>35</v>
      </c>
      <c r="H725" s="2" t="s">
        <v>1119</v>
      </c>
      <c r="I725" s="2" t="s">
        <v>1150</v>
      </c>
      <c r="J725" s="2" t="s">
        <v>1494</v>
      </c>
      <c r="K725" s="2"/>
      <c r="L725" s="2"/>
      <c r="M725" t="s">
        <v>1492</v>
      </c>
      <c r="N725" s="2" t="s">
        <v>1116</v>
      </c>
      <c r="O725">
        <v>25</v>
      </c>
    </row>
    <row r="726" spans="1:15" x14ac:dyDescent="0.35">
      <c r="A726" s="2" t="s">
        <v>881</v>
      </c>
      <c r="B726" s="2" t="s">
        <v>886</v>
      </c>
      <c r="C726">
        <v>167</v>
      </c>
      <c r="D726">
        <v>67</v>
      </c>
      <c r="E726" s="2" t="s">
        <v>54</v>
      </c>
      <c r="F726" t="s">
        <v>1121</v>
      </c>
      <c r="G726" s="2" t="s">
        <v>16</v>
      </c>
      <c r="H726" s="2" t="s">
        <v>1124</v>
      </c>
      <c r="I726" s="2" t="s">
        <v>1130</v>
      </c>
      <c r="J726" s="2" t="s">
        <v>1116</v>
      </c>
      <c r="K726" s="2"/>
      <c r="L726" s="2"/>
      <c r="M726" t="s">
        <v>1492</v>
      </c>
      <c r="N726" s="2" t="s">
        <v>1116</v>
      </c>
      <c r="O726">
        <v>2746</v>
      </c>
    </row>
    <row r="727" spans="1:15" x14ac:dyDescent="0.35">
      <c r="A727" s="2" t="s">
        <v>881</v>
      </c>
      <c r="B727" s="2" t="s">
        <v>886</v>
      </c>
      <c r="C727">
        <v>167</v>
      </c>
      <c r="D727">
        <v>67</v>
      </c>
      <c r="E727" s="2" t="s">
        <v>54</v>
      </c>
      <c r="F727" t="s">
        <v>1121</v>
      </c>
      <c r="G727" s="2" t="s">
        <v>16</v>
      </c>
      <c r="H727" s="2" t="s">
        <v>1124</v>
      </c>
      <c r="I727" s="2" t="s">
        <v>1125</v>
      </c>
      <c r="J727" s="2" t="s">
        <v>1116</v>
      </c>
      <c r="K727" s="2"/>
      <c r="L727" s="2"/>
      <c r="M727" t="s">
        <v>1492</v>
      </c>
      <c r="N727" s="2" t="s">
        <v>1116</v>
      </c>
      <c r="O727">
        <v>1755</v>
      </c>
    </row>
    <row r="728" spans="1:15" x14ac:dyDescent="0.35">
      <c r="A728" s="2" t="s">
        <v>881</v>
      </c>
      <c r="B728" s="2" t="s">
        <v>886</v>
      </c>
      <c r="C728">
        <v>167</v>
      </c>
      <c r="D728">
        <v>70</v>
      </c>
      <c r="E728" s="2" t="s">
        <v>19</v>
      </c>
      <c r="F728" t="s">
        <v>1117</v>
      </c>
      <c r="G728" s="2" t="s">
        <v>35</v>
      </c>
      <c r="H728" s="2" t="s">
        <v>1126</v>
      </c>
      <c r="I728" s="2" t="s">
        <v>1127</v>
      </c>
      <c r="J728" s="2" t="s">
        <v>1116</v>
      </c>
      <c r="K728" s="2"/>
      <c r="L728" s="2"/>
      <c r="M728" t="s">
        <v>1492</v>
      </c>
      <c r="N728" s="2" t="s">
        <v>1116</v>
      </c>
      <c r="O728">
        <v>1841</v>
      </c>
    </row>
    <row r="729" spans="1:15" x14ac:dyDescent="0.35">
      <c r="A729" s="2" t="s">
        <v>881</v>
      </c>
      <c r="B729" s="2" t="s">
        <v>886</v>
      </c>
      <c r="C729">
        <v>167</v>
      </c>
      <c r="D729">
        <v>75</v>
      </c>
      <c r="E729" s="2" t="s">
        <v>231</v>
      </c>
      <c r="F729" t="s">
        <v>1121</v>
      </c>
      <c r="G729" s="2" t="s">
        <v>35</v>
      </c>
      <c r="H729" s="2" t="s">
        <v>1124</v>
      </c>
      <c r="I729" s="2" t="s">
        <v>1130</v>
      </c>
      <c r="J729" s="2" t="s">
        <v>1116</v>
      </c>
      <c r="K729" s="2"/>
      <c r="L729" s="2"/>
      <c r="M729" t="s">
        <v>1492</v>
      </c>
      <c r="N729" s="2" t="s">
        <v>1116</v>
      </c>
      <c r="O729">
        <v>2747</v>
      </c>
    </row>
    <row r="730" spans="1:15" x14ac:dyDescent="0.35">
      <c r="A730" s="2" t="s">
        <v>881</v>
      </c>
      <c r="B730" s="2" t="s">
        <v>886</v>
      </c>
      <c r="C730">
        <v>167</v>
      </c>
      <c r="D730">
        <v>75</v>
      </c>
      <c r="E730" s="2" t="s">
        <v>231</v>
      </c>
      <c r="F730" t="s">
        <v>1121</v>
      </c>
      <c r="G730" s="2" t="s">
        <v>35</v>
      </c>
      <c r="H730" s="2" t="s">
        <v>1124</v>
      </c>
      <c r="I730" s="2" t="s">
        <v>1125</v>
      </c>
      <c r="J730" s="2" t="s">
        <v>1116</v>
      </c>
      <c r="K730" s="2"/>
      <c r="L730" s="2"/>
      <c r="M730" t="s">
        <v>1492</v>
      </c>
      <c r="N730" s="2" t="s">
        <v>1116</v>
      </c>
      <c r="O730">
        <v>1751</v>
      </c>
    </row>
    <row r="731" spans="1:15" x14ac:dyDescent="0.35">
      <c r="A731" s="2" t="s">
        <v>881</v>
      </c>
      <c r="B731" s="2" t="s">
        <v>886</v>
      </c>
      <c r="C731">
        <v>167</v>
      </c>
      <c r="D731">
        <v>75</v>
      </c>
      <c r="E731" s="2" t="s">
        <v>73</v>
      </c>
      <c r="F731" t="s">
        <v>1121</v>
      </c>
      <c r="G731" s="2" t="s">
        <v>16</v>
      </c>
      <c r="H731" s="2" t="s">
        <v>1124</v>
      </c>
      <c r="I731" s="2" t="s">
        <v>1125</v>
      </c>
      <c r="J731" s="2" t="s">
        <v>1116</v>
      </c>
      <c r="K731" s="2"/>
      <c r="L731" s="2"/>
      <c r="M731" t="s">
        <v>1492</v>
      </c>
      <c r="N731" s="2" t="s">
        <v>1116</v>
      </c>
      <c r="O731">
        <v>1752</v>
      </c>
    </row>
    <row r="732" spans="1:15" x14ac:dyDescent="0.35">
      <c r="A732" s="2" t="s">
        <v>881</v>
      </c>
      <c r="B732" s="2" t="s">
        <v>886</v>
      </c>
      <c r="C732">
        <v>167</v>
      </c>
      <c r="D732">
        <v>100</v>
      </c>
      <c r="E732" s="2" t="s">
        <v>73</v>
      </c>
      <c r="F732" t="s">
        <v>1117</v>
      </c>
      <c r="G732" s="2" t="s">
        <v>16</v>
      </c>
      <c r="H732" s="2" t="s">
        <v>1124</v>
      </c>
      <c r="I732" s="2" t="s">
        <v>1125</v>
      </c>
      <c r="J732" s="2" t="s">
        <v>1116</v>
      </c>
      <c r="K732" s="2"/>
      <c r="L732" s="2"/>
      <c r="M732" t="s">
        <v>1492</v>
      </c>
      <c r="N732" s="2" t="s">
        <v>1116</v>
      </c>
      <c r="O732">
        <v>1753</v>
      </c>
    </row>
    <row r="733" spans="1:15" x14ac:dyDescent="0.35">
      <c r="A733" s="2" t="s">
        <v>881</v>
      </c>
      <c r="B733" s="2" t="s">
        <v>886</v>
      </c>
      <c r="C733">
        <v>167</v>
      </c>
      <c r="D733">
        <v>111</v>
      </c>
      <c r="E733" s="2" t="s">
        <v>50</v>
      </c>
      <c r="F733" t="s">
        <v>1117</v>
      </c>
      <c r="G733" s="2" t="s">
        <v>16</v>
      </c>
      <c r="H733" s="2" t="s">
        <v>1119</v>
      </c>
      <c r="I733" s="2" t="s">
        <v>1143</v>
      </c>
      <c r="J733" s="2" t="s">
        <v>1495</v>
      </c>
      <c r="K733" s="2"/>
      <c r="L733" s="2"/>
      <c r="M733" t="s">
        <v>1492</v>
      </c>
      <c r="N733" s="2" t="s">
        <v>1116</v>
      </c>
      <c r="O733">
        <v>213</v>
      </c>
    </row>
    <row r="734" spans="1:15" x14ac:dyDescent="0.35">
      <c r="A734" s="2" t="s">
        <v>881</v>
      </c>
      <c r="B734" s="2" t="s">
        <v>886</v>
      </c>
      <c r="C734">
        <v>167</v>
      </c>
      <c r="D734">
        <v>117</v>
      </c>
      <c r="E734" s="2" t="s">
        <v>54</v>
      </c>
      <c r="F734" t="s">
        <v>1121</v>
      </c>
      <c r="G734" s="2" t="s">
        <v>16</v>
      </c>
      <c r="H734" s="2" t="s">
        <v>1124</v>
      </c>
      <c r="I734" s="2" t="s">
        <v>1125</v>
      </c>
      <c r="J734" s="2" t="s">
        <v>1116</v>
      </c>
      <c r="K734" s="2"/>
      <c r="L734" s="2"/>
      <c r="M734" t="s">
        <v>1492</v>
      </c>
      <c r="N734" s="2" t="s">
        <v>1116</v>
      </c>
      <c r="O734">
        <v>1756</v>
      </c>
    </row>
    <row r="735" spans="1:15" x14ac:dyDescent="0.35">
      <c r="A735" s="2" t="s">
        <v>881</v>
      </c>
      <c r="B735" s="2" t="s">
        <v>886</v>
      </c>
      <c r="C735">
        <v>167</v>
      </c>
      <c r="D735">
        <v>125</v>
      </c>
      <c r="E735" s="2" t="s">
        <v>54</v>
      </c>
      <c r="F735" t="s">
        <v>1117</v>
      </c>
      <c r="G735" s="2" t="s">
        <v>16</v>
      </c>
      <c r="H735" s="2" t="s">
        <v>1122</v>
      </c>
      <c r="I735" s="2" t="s">
        <v>1123</v>
      </c>
      <c r="J735" s="2" t="s">
        <v>1624</v>
      </c>
      <c r="K735" s="2"/>
      <c r="L735" s="2"/>
      <c r="M735" t="s">
        <v>1492</v>
      </c>
      <c r="N735" s="2" t="s">
        <v>1116</v>
      </c>
      <c r="O735">
        <v>210</v>
      </c>
    </row>
    <row r="736" spans="1:15" x14ac:dyDescent="0.35">
      <c r="A736" s="2" t="s">
        <v>881</v>
      </c>
      <c r="B736" s="2" t="s">
        <v>886</v>
      </c>
      <c r="C736">
        <v>167</v>
      </c>
      <c r="D736">
        <v>125</v>
      </c>
      <c r="E736" s="2" t="s">
        <v>54</v>
      </c>
      <c r="F736" t="s">
        <v>1117</v>
      </c>
      <c r="G736" s="2" t="s">
        <v>16</v>
      </c>
      <c r="H736" s="2" t="s">
        <v>1122</v>
      </c>
      <c r="I736" s="2" t="s">
        <v>1123</v>
      </c>
      <c r="J736" s="2" t="s">
        <v>1624</v>
      </c>
      <c r="K736" s="2"/>
      <c r="L736" s="2"/>
      <c r="M736" t="s">
        <v>1492</v>
      </c>
      <c r="N736" s="2" t="s">
        <v>1116</v>
      </c>
      <c r="O736">
        <v>211</v>
      </c>
    </row>
    <row r="737" spans="1:15" x14ac:dyDescent="0.35">
      <c r="A737" s="2" t="s">
        <v>881</v>
      </c>
      <c r="B737" s="2" t="s">
        <v>886</v>
      </c>
      <c r="C737">
        <v>167</v>
      </c>
      <c r="D737">
        <v>135</v>
      </c>
      <c r="E737" s="2" t="s">
        <v>232</v>
      </c>
      <c r="F737" t="s">
        <v>1117</v>
      </c>
      <c r="G737" s="2" t="s">
        <v>228</v>
      </c>
      <c r="H737" s="2" t="s">
        <v>1119</v>
      </c>
      <c r="I737" s="2" t="s">
        <v>1143</v>
      </c>
      <c r="J737" s="2" t="s">
        <v>1494</v>
      </c>
      <c r="K737" s="2"/>
      <c r="L737" s="2"/>
      <c r="M737" t="s">
        <v>1492</v>
      </c>
      <c r="N737" s="2" t="s">
        <v>1151</v>
      </c>
      <c r="O737">
        <v>23</v>
      </c>
    </row>
    <row r="738" spans="1:15" x14ac:dyDescent="0.35">
      <c r="A738" s="2" t="s">
        <v>881</v>
      </c>
      <c r="B738" s="2" t="s">
        <v>886</v>
      </c>
      <c r="C738">
        <v>167</v>
      </c>
      <c r="D738">
        <v>135</v>
      </c>
      <c r="E738" s="2" t="s">
        <v>73</v>
      </c>
      <c r="F738" t="s">
        <v>1117</v>
      </c>
      <c r="G738" s="2" t="s">
        <v>16</v>
      </c>
      <c r="H738" s="2" t="s">
        <v>1119</v>
      </c>
      <c r="I738" s="2" t="s">
        <v>1143</v>
      </c>
      <c r="J738" s="2" t="s">
        <v>1495</v>
      </c>
      <c r="K738" s="2"/>
      <c r="L738" s="2"/>
      <c r="M738" t="s">
        <v>1492</v>
      </c>
      <c r="N738" s="2" t="s">
        <v>1116</v>
      </c>
      <c r="O738">
        <v>27</v>
      </c>
    </row>
    <row r="739" spans="1:15" x14ac:dyDescent="0.35">
      <c r="A739" s="2" t="s">
        <v>881</v>
      </c>
      <c r="B739" s="2" t="s">
        <v>886</v>
      </c>
      <c r="C739">
        <v>167</v>
      </c>
      <c r="D739">
        <v>135</v>
      </c>
      <c r="E739" s="2" t="s">
        <v>54</v>
      </c>
      <c r="F739" t="s">
        <v>1117</v>
      </c>
      <c r="G739" s="2" t="s">
        <v>16</v>
      </c>
      <c r="H739" s="2" t="s">
        <v>1119</v>
      </c>
      <c r="I739" s="2" t="s">
        <v>1143</v>
      </c>
      <c r="J739" s="2" t="s">
        <v>1495</v>
      </c>
      <c r="K739" s="2"/>
      <c r="L739" s="2"/>
      <c r="M739" t="s">
        <v>1492</v>
      </c>
      <c r="N739" s="2" t="s">
        <v>1116</v>
      </c>
      <c r="O739">
        <v>28</v>
      </c>
    </row>
    <row r="740" spans="1:15" x14ac:dyDescent="0.35">
      <c r="A740" s="2" t="s">
        <v>881</v>
      </c>
      <c r="B740" s="2" t="s">
        <v>886</v>
      </c>
      <c r="C740">
        <v>167</v>
      </c>
      <c r="D740">
        <v>150</v>
      </c>
      <c r="E740" s="2" t="s">
        <v>232</v>
      </c>
      <c r="F740" t="s">
        <v>1117</v>
      </c>
      <c r="G740" s="2" t="s">
        <v>228</v>
      </c>
      <c r="H740" s="2" t="s">
        <v>1119</v>
      </c>
      <c r="I740" s="2" t="s">
        <v>1143</v>
      </c>
      <c r="J740" s="2" t="s">
        <v>1495</v>
      </c>
      <c r="K740" s="2"/>
      <c r="L740" s="2"/>
      <c r="M740" t="s">
        <v>1492</v>
      </c>
      <c r="N740" s="2" t="s">
        <v>1151</v>
      </c>
      <c r="O740">
        <v>24</v>
      </c>
    </row>
    <row r="741" spans="1:15" x14ac:dyDescent="0.35">
      <c r="A741" s="2" t="s">
        <v>881</v>
      </c>
      <c r="B741" s="2" t="s">
        <v>882</v>
      </c>
      <c r="C741">
        <v>164</v>
      </c>
      <c r="D741">
        <v>574</v>
      </c>
      <c r="E741" s="2" t="s">
        <v>949</v>
      </c>
      <c r="F741" t="s">
        <v>1117</v>
      </c>
      <c r="G741" s="2" t="s">
        <v>16</v>
      </c>
      <c r="H741" s="2" t="s">
        <v>1134</v>
      </c>
      <c r="I741" s="2" t="s">
        <v>1135</v>
      </c>
      <c r="J741" s="2" t="s">
        <v>1116</v>
      </c>
      <c r="K741" s="2"/>
      <c r="L741" s="2"/>
      <c r="M741" t="s">
        <v>1491</v>
      </c>
      <c r="N741" s="2" t="s">
        <v>1116</v>
      </c>
      <c r="O741">
        <v>2473</v>
      </c>
    </row>
    <row r="742" spans="1:15" x14ac:dyDescent="0.35">
      <c r="A742" s="2" t="s">
        <v>881</v>
      </c>
      <c r="B742" s="2" t="s">
        <v>882</v>
      </c>
      <c r="C742">
        <v>164</v>
      </c>
      <c r="D742">
        <v>591</v>
      </c>
      <c r="E742" s="2" t="s">
        <v>949</v>
      </c>
      <c r="F742" t="s">
        <v>1117</v>
      </c>
      <c r="G742" s="2" t="s">
        <v>16</v>
      </c>
      <c r="H742" s="2" t="s">
        <v>1134</v>
      </c>
      <c r="I742" s="2" t="s">
        <v>1135</v>
      </c>
      <c r="J742" s="2" t="s">
        <v>1116</v>
      </c>
      <c r="K742" s="2"/>
      <c r="L742" s="2"/>
      <c r="M742" t="s">
        <v>1491</v>
      </c>
      <c r="N742" s="2" t="s">
        <v>1116</v>
      </c>
      <c r="O742">
        <v>2474</v>
      </c>
    </row>
    <row r="743" spans="1:15" x14ac:dyDescent="0.35">
      <c r="A743" s="2" t="s">
        <v>881</v>
      </c>
      <c r="B743" s="2" t="s">
        <v>882</v>
      </c>
      <c r="C743">
        <v>164</v>
      </c>
      <c r="D743">
        <v>645</v>
      </c>
      <c r="E743" s="2" t="s">
        <v>360</v>
      </c>
      <c r="F743" t="s">
        <v>1121</v>
      </c>
      <c r="G743" s="2" t="s">
        <v>16</v>
      </c>
      <c r="H743" s="2" t="s">
        <v>1134</v>
      </c>
      <c r="I743" s="2" t="s">
        <v>1125</v>
      </c>
      <c r="J743" s="2" t="s">
        <v>1116</v>
      </c>
      <c r="K743" s="2"/>
      <c r="L743" s="2"/>
      <c r="M743" t="s">
        <v>1491</v>
      </c>
      <c r="N743" s="2" t="s">
        <v>1116</v>
      </c>
      <c r="O743">
        <v>2463</v>
      </c>
    </row>
    <row r="744" spans="1:15" x14ac:dyDescent="0.35">
      <c r="A744" s="2" t="s">
        <v>881</v>
      </c>
      <c r="B744" s="2" t="s">
        <v>882</v>
      </c>
      <c r="C744">
        <v>164</v>
      </c>
      <c r="D744">
        <v>696</v>
      </c>
      <c r="E744" s="2" t="s">
        <v>884</v>
      </c>
      <c r="F744" t="s">
        <v>1117</v>
      </c>
      <c r="G744" s="2" t="s">
        <v>16</v>
      </c>
      <c r="H744" s="2" t="s">
        <v>1134</v>
      </c>
      <c r="I744" s="2" t="s">
        <v>1125</v>
      </c>
      <c r="J744" s="2" t="s">
        <v>1116</v>
      </c>
      <c r="K744" s="2"/>
      <c r="L744" s="2"/>
      <c r="M744" t="s">
        <v>1491</v>
      </c>
      <c r="N744" s="2" t="s">
        <v>1116</v>
      </c>
      <c r="O744">
        <v>2466</v>
      </c>
    </row>
    <row r="745" spans="1:15" x14ac:dyDescent="0.35">
      <c r="A745" s="2" t="s">
        <v>881</v>
      </c>
      <c r="B745" s="2" t="s">
        <v>882</v>
      </c>
      <c r="C745">
        <v>164</v>
      </c>
      <c r="D745">
        <v>696</v>
      </c>
      <c r="E745" s="2" t="s">
        <v>360</v>
      </c>
      <c r="F745" t="s">
        <v>1121</v>
      </c>
      <c r="G745" s="2" t="s">
        <v>16</v>
      </c>
      <c r="H745" s="2" t="s">
        <v>1134</v>
      </c>
      <c r="I745" s="2" t="s">
        <v>1125</v>
      </c>
      <c r="J745" s="2" t="s">
        <v>1116</v>
      </c>
      <c r="K745" s="2"/>
      <c r="L745" s="2"/>
      <c r="M745" t="s">
        <v>1491</v>
      </c>
      <c r="N745" s="2" t="s">
        <v>1116</v>
      </c>
      <c r="O745">
        <v>2464</v>
      </c>
    </row>
    <row r="746" spans="1:15" x14ac:dyDescent="0.35">
      <c r="A746" s="2" t="s">
        <v>881</v>
      </c>
      <c r="B746" s="2" t="s">
        <v>882</v>
      </c>
      <c r="C746">
        <v>164</v>
      </c>
      <c r="D746">
        <v>696</v>
      </c>
      <c r="E746" s="2" t="s">
        <v>885</v>
      </c>
      <c r="F746" t="s">
        <v>1121</v>
      </c>
      <c r="G746" s="2" t="s">
        <v>16</v>
      </c>
      <c r="H746" s="2" t="s">
        <v>1134</v>
      </c>
      <c r="I746" s="2" t="s">
        <v>1125</v>
      </c>
      <c r="J746" s="2" t="s">
        <v>1116</v>
      </c>
      <c r="K746" s="2"/>
      <c r="L746" s="2"/>
      <c r="M746" t="s">
        <v>1491</v>
      </c>
      <c r="N746" s="2" t="s">
        <v>1116</v>
      </c>
      <c r="O746">
        <v>2465</v>
      </c>
    </row>
    <row r="747" spans="1:15" x14ac:dyDescent="0.35">
      <c r="A747" s="2" t="s">
        <v>881</v>
      </c>
      <c r="B747" s="2" t="s">
        <v>882</v>
      </c>
      <c r="C747">
        <v>164</v>
      </c>
      <c r="D747">
        <v>969</v>
      </c>
      <c r="E747" s="2" t="s">
        <v>78</v>
      </c>
      <c r="F747" t="s">
        <v>1117</v>
      </c>
      <c r="G747" s="2" t="s">
        <v>16</v>
      </c>
      <c r="H747" s="2" t="s">
        <v>1134</v>
      </c>
      <c r="I747" s="2" t="s">
        <v>1125</v>
      </c>
      <c r="J747" s="2" t="s">
        <v>1116</v>
      </c>
      <c r="K747" s="2"/>
      <c r="L747" s="2"/>
      <c r="M747" t="s">
        <v>1491</v>
      </c>
      <c r="N747" s="2" t="s">
        <v>1116</v>
      </c>
      <c r="O747">
        <v>3118</v>
      </c>
    </row>
    <row r="748" spans="1:15" x14ac:dyDescent="0.35">
      <c r="A748" s="2" t="s">
        <v>992</v>
      </c>
      <c r="B748" s="2" t="s">
        <v>996</v>
      </c>
      <c r="C748">
        <v>61</v>
      </c>
      <c r="D748">
        <v>740</v>
      </c>
      <c r="E748" s="2" t="s">
        <v>23</v>
      </c>
      <c r="F748" t="s">
        <v>1121</v>
      </c>
      <c r="G748" s="2" t="s">
        <v>16</v>
      </c>
      <c r="H748" s="2" t="s">
        <v>1124</v>
      </c>
      <c r="I748" s="2" t="s">
        <v>1162</v>
      </c>
      <c r="J748" s="2" t="s">
        <v>1116</v>
      </c>
      <c r="K748" s="2"/>
      <c r="L748" s="2"/>
      <c r="M748" t="s">
        <v>1553</v>
      </c>
      <c r="N748" s="2" t="s">
        <v>1116</v>
      </c>
      <c r="O748">
        <v>2588</v>
      </c>
    </row>
    <row r="749" spans="1:15" x14ac:dyDescent="0.35">
      <c r="A749" s="2" t="s">
        <v>992</v>
      </c>
      <c r="B749" s="2" t="s">
        <v>996</v>
      </c>
      <c r="C749">
        <v>61</v>
      </c>
      <c r="D749">
        <v>740</v>
      </c>
      <c r="E749" s="2" t="s">
        <v>23</v>
      </c>
      <c r="F749" t="s">
        <v>1121</v>
      </c>
      <c r="G749" s="2" t="s">
        <v>16</v>
      </c>
      <c r="H749" s="2" t="s">
        <v>1124</v>
      </c>
      <c r="I749" s="2" t="s">
        <v>1162</v>
      </c>
      <c r="J749" s="2" t="s">
        <v>1116</v>
      </c>
      <c r="K749" s="2"/>
      <c r="L749" s="2"/>
      <c r="M749" t="s">
        <v>1553</v>
      </c>
      <c r="N749" s="2" t="s">
        <v>1116</v>
      </c>
      <c r="O749">
        <v>2589</v>
      </c>
    </row>
    <row r="750" spans="1:15" x14ac:dyDescent="0.35">
      <c r="A750" s="2" t="s">
        <v>992</v>
      </c>
      <c r="B750" s="2" t="s">
        <v>996</v>
      </c>
      <c r="C750">
        <v>61</v>
      </c>
      <c r="D750">
        <v>740</v>
      </c>
      <c r="E750" s="2" t="s">
        <v>23</v>
      </c>
      <c r="F750" t="s">
        <v>1121</v>
      </c>
      <c r="G750" s="2" t="s">
        <v>16</v>
      </c>
      <c r="H750" s="2" t="s">
        <v>1124</v>
      </c>
      <c r="I750" s="2" t="s">
        <v>1130</v>
      </c>
      <c r="J750" s="2" t="s">
        <v>1116</v>
      </c>
      <c r="K750" s="2"/>
      <c r="L750" s="2"/>
      <c r="M750" t="s">
        <v>1553</v>
      </c>
      <c r="N750" s="2" t="s">
        <v>1116</v>
      </c>
      <c r="O750">
        <v>2754</v>
      </c>
    </row>
    <row r="751" spans="1:15" x14ac:dyDescent="0.35">
      <c r="A751" s="2" t="s">
        <v>992</v>
      </c>
      <c r="B751" s="2" t="s">
        <v>996</v>
      </c>
      <c r="C751">
        <v>61</v>
      </c>
      <c r="D751">
        <v>750</v>
      </c>
      <c r="E751" s="2" t="s">
        <v>12</v>
      </c>
      <c r="F751" t="s">
        <v>1117</v>
      </c>
      <c r="G751" s="2" t="s">
        <v>16</v>
      </c>
      <c r="H751" s="2" t="s">
        <v>1124</v>
      </c>
      <c r="I751" s="2" t="s">
        <v>1125</v>
      </c>
      <c r="J751" s="2" t="s">
        <v>1116</v>
      </c>
      <c r="K751" s="2"/>
      <c r="L751" s="2"/>
      <c r="M751" t="s">
        <v>1553</v>
      </c>
      <c r="N751" s="2" t="s">
        <v>1116</v>
      </c>
      <c r="O751">
        <v>2552</v>
      </c>
    </row>
    <row r="752" spans="1:15" x14ac:dyDescent="0.35">
      <c r="A752" s="2" t="s">
        <v>992</v>
      </c>
      <c r="B752" s="2" t="s">
        <v>996</v>
      </c>
      <c r="C752">
        <v>61</v>
      </c>
      <c r="D752">
        <v>750</v>
      </c>
      <c r="E752" s="2" t="s">
        <v>12</v>
      </c>
      <c r="F752" t="s">
        <v>1117</v>
      </c>
      <c r="G752" s="2" t="s">
        <v>16</v>
      </c>
      <c r="H752" s="2" t="s">
        <v>1124</v>
      </c>
      <c r="I752" s="2" t="s">
        <v>1130</v>
      </c>
      <c r="J752" s="2" t="s">
        <v>1116</v>
      </c>
      <c r="K752" s="2"/>
      <c r="L752" s="2"/>
      <c r="M752" t="s">
        <v>1553</v>
      </c>
      <c r="N752" s="2" t="s">
        <v>1116</v>
      </c>
      <c r="O752">
        <v>2755</v>
      </c>
    </row>
    <row r="753" spans="1:15" x14ac:dyDescent="0.35">
      <c r="A753" s="2" t="s">
        <v>992</v>
      </c>
      <c r="B753" s="2" t="s">
        <v>996</v>
      </c>
      <c r="C753">
        <v>61</v>
      </c>
      <c r="D753">
        <v>790</v>
      </c>
      <c r="E753" s="2" t="s">
        <v>9</v>
      </c>
      <c r="F753" t="s">
        <v>1117</v>
      </c>
      <c r="G753" s="2" t="s">
        <v>16</v>
      </c>
      <c r="H753" s="2" t="s">
        <v>1134</v>
      </c>
      <c r="I753" s="2" t="s">
        <v>1135</v>
      </c>
      <c r="J753" s="2" t="s">
        <v>1116</v>
      </c>
      <c r="K753" s="2"/>
      <c r="L753" s="2"/>
      <c r="M753" t="s">
        <v>1553</v>
      </c>
      <c r="N753" s="2" t="s">
        <v>1116</v>
      </c>
      <c r="O753">
        <v>1713</v>
      </c>
    </row>
    <row r="754" spans="1:15" x14ac:dyDescent="0.35">
      <c r="A754" s="2" t="s">
        <v>876</v>
      </c>
      <c r="B754" s="2" t="s">
        <v>878</v>
      </c>
      <c r="C754">
        <v>351</v>
      </c>
      <c r="D754">
        <v>700</v>
      </c>
      <c r="E754" s="2" t="s">
        <v>9</v>
      </c>
      <c r="F754" t="s">
        <v>1121</v>
      </c>
      <c r="G754" s="2" t="s">
        <v>35</v>
      </c>
      <c r="H754" s="2" t="s">
        <v>1124</v>
      </c>
      <c r="I754" s="2" t="s">
        <v>1125</v>
      </c>
      <c r="J754" s="2" t="s">
        <v>1116</v>
      </c>
      <c r="K754" s="2"/>
      <c r="L754" s="2"/>
      <c r="M754" t="s">
        <v>1489</v>
      </c>
      <c r="N754" s="2" t="s">
        <v>1116</v>
      </c>
      <c r="O754">
        <v>2196</v>
      </c>
    </row>
    <row r="755" spans="1:15" x14ac:dyDescent="0.35">
      <c r="A755" s="2" t="s">
        <v>876</v>
      </c>
      <c r="B755" s="2" t="s">
        <v>878</v>
      </c>
      <c r="C755">
        <v>351</v>
      </c>
      <c r="D755">
        <v>700</v>
      </c>
      <c r="E755" s="2" t="s">
        <v>73</v>
      </c>
      <c r="F755" t="s">
        <v>1117</v>
      </c>
      <c r="G755" s="2" t="s">
        <v>16</v>
      </c>
      <c r="H755" s="2" t="s">
        <v>1124</v>
      </c>
      <c r="I755" s="2" t="s">
        <v>1125</v>
      </c>
      <c r="J755" s="2" t="s">
        <v>1116</v>
      </c>
      <c r="K755" s="2"/>
      <c r="L755" s="2"/>
      <c r="M755" t="s">
        <v>1489</v>
      </c>
      <c r="N755" s="2" t="s">
        <v>1116</v>
      </c>
      <c r="O755">
        <v>2521</v>
      </c>
    </row>
    <row r="756" spans="1:15" x14ac:dyDescent="0.35">
      <c r="A756" s="2" t="s">
        <v>876</v>
      </c>
      <c r="B756" s="2" t="s">
        <v>878</v>
      </c>
      <c r="C756">
        <v>351</v>
      </c>
      <c r="D756">
        <v>772</v>
      </c>
      <c r="E756" s="2" t="s">
        <v>23</v>
      </c>
      <c r="F756" t="s">
        <v>1117</v>
      </c>
      <c r="G756" s="2" t="s">
        <v>228</v>
      </c>
      <c r="H756" s="2" t="s">
        <v>1124</v>
      </c>
      <c r="I756" s="2" t="s">
        <v>1125</v>
      </c>
      <c r="J756" s="2" t="s">
        <v>1116</v>
      </c>
      <c r="K756" s="2"/>
      <c r="L756" s="2"/>
      <c r="M756" t="s">
        <v>1489</v>
      </c>
      <c r="N756" s="2" t="s">
        <v>1151</v>
      </c>
      <c r="O756">
        <v>2198</v>
      </c>
    </row>
    <row r="757" spans="1:15" x14ac:dyDescent="0.35">
      <c r="A757" s="2" t="s">
        <v>876</v>
      </c>
      <c r="B757" s="2" t="s">
        <v>878</v>
      </c>
      <c r="C757">
        <v>351</v>
      </c>
      <c r="D757">
        <v>772</v>
      </c>
      <c r="E757" s="2" t="s">
        <v>54</v>
      </c>
      <c r="F757" t="s">
        <v>1121</v>
      </c>
      <c r="G757" s="2" t="s">
        <v>35</v>
      </c>
      <c r="H757" s="2" t="s">
        <v>1124</v>
      </c>
      <c r="I757" s="2" t="s">
        <v>1125</v>
      </c>
      <c r="J757" s="2" t="s">
        <v>1116</v>
      </c>
      <c r="K757" s="2"/>
      <c r="L757" s="2"/>
      <c r="M757" t="s">
        <v>1489</v>
      </c>
      <c r="N757" s="2" t="s">
        <v>1116</v>
      </c>
      <c r="O757">
        <v>2522</v>
      </c>
    </row>
    <row r="758" spans="1:15" x14ac:dyDescent="0.35">
      <c r="A758" s="2" t="s">
        <v>876</v>
      </c>
      <c r="B758" s="2" t="s">
        <v>878</v>
      </c>
      <c r="C758">
        <v>351</v>
      </c>
      <c r="D758">
        <v>791</v>
      </c>
      <c r="E758" s="2" t="s">
        <v>19</v>
      </c>
      <c r="F758" t="s">
        <v>1117</v>
      </c>
      <c r="G758" s="2" t="s">
        <v>35</v>
      </c>
      <c r="H758" s="2" t="s">
        <v>1124</v>
      </c>
      <c r="I758" s="2" t="s">
        <v>1125</v>
      </c>
      <c r="J758" s="2" t="s">
        <v>1116</v>
      </c>
      <c r="K758" s="2"/>
      <c r="L758" s="2"/>
      <c r="M758" t="s">
        <v>1489</v>
      </c>
      <c r="N758" s="2" t="s">
        <v>1116</v>
      </c>
      <c r="O758">
        <v>2197</v>
      </c>
    </row>
    <row r="759" spans="1:15" x14ac:dyDescent="0.35">
      <c r="A759" s="2" t="s">
        <v>876</v>
      </c>
      <c r="B759" s="2" t="s">
        <v>878</v>
      </c>
      <c r="C759">
        <v>351</v>
      </c>
      <c r="D759">
        <v>791</v>
      </c>
      <c r="E759" s="2" t="s">
        <v>12</v>
      </c>
      <c r="F759" t="s">
        <v>1121</v>
      </c>
      <c r="G759" s="2" t="s">
        <v>35</v>
      </c>
      <c r="H759" s="2" t="s">
        <v>1124</v>
      </c>
      <c r="I759" s="2" t="s">
        <v>1125</v>
      </c>
      <c r="J759" s="2" t="s">
        <v>1116</v>
      </c>
      <c r="K759" s="2"/>
      <c r="L759" s="2"/>
      <c r="M759" t="s">
        <v>1489</v>
      </c>
      <c r="N759" s="2" t="s">
        <v>1116</v>
      </c>
      <c r="O759">
        <v>2523</v>
      </c>
    </row>
    <row r="760" spans="1:15" x14ac:dyDescent="0.35">
      <c r="A760" s="2" t="s">
        <v>876</v>
      </c>
      <c r="B760" s="2" t="s">
        <v>878</v>
      </c>
      <c r="C760">
        <v>351</v>
      </c>
      <c r="D760">
        <v>796</v>
      </c>
      <c r="E760" s="2" t="s">
        <v>9</v>
      </c>
      <c r="F760" t="s">
        <v>1121</v>
      </c>
      <c r="G760" s="2" t="s">
        <v>35</v>
      </c>
      <c r="H760" s="2" t="s">
        <v>1124</v>
      </c>
      <c r="I760" s="2" t="s">
        <v>1125</v>
      </c>
      <c r="J760" s="2" t="s">
        <v>1116</v>
      </c>
      <c r="K760" s="2"/>
      <c r="L760" s="2"/>
      <c r="M760" t="s">
        <v>1489</v>
      </c>
      <c r="N760" s="2" t="s">
        <v>1116</v>
      </c>
      <c r="O760">
        <v>2195</v>
      </c>
    </row>
    <row r="761" spans="1:15" x14ac:dyDescent="0.35">
      <c r="A761" s="2" t="s">
        <v>876</v>
      </c>
      <c r="B761" s="2" t="s">
        <v>878</v>
      </c>
      <c r="C761">
        <v>351</v>
      </c>
      <c r="D761">
        <v>796</v>
      </c>
      <c r="E761" s="2" t="s">
        <v>73</v>
      </c>
      <c r="F761" t="s">
        <v>1117</v>
      </c>
      <c r="G761" s="2" t="s">
        <v>16</v>
      </c>
      <c r="H761" s="2" t="s">
        <v>1124</v>
      </c>
      <c r="I761" s="2" t="s">
        <v>1125</v>
      </c>
      <c r="J761" s="2" t="s">
        <v>1116</v>
      </c>
      <c r="K761" s="2"/>
      <c r="L761" s="2"/>
      <c r="M761" t="s">
        <v>1489</v>
      </c>
      <c r="N761" s="2" t="s">
        <v>1116</v>
      </c>
      <c r="O761">
        <v>2524</v>
      </c>
    </row>
    <row r="762" spans="1:15" x14ac:dyDescent="0.35">
      <c r="A762" s="2" t="s">
        <v>876</v>
      </c>
      <c r="B762" s="2" t="s">
        <v>878</v>
      </c>
      <c r="C762">
        <v>351</v>
      </c>
      <c r="D762">
        <v>808</v>
      </c>
      <c r="E762" s="2" t="s">
        <v>73</v>
      </c>
      <c r="F762" t="s">
        <v>1121</v>
      </c>
      <c r="G762" s="2" t="s">
        <v>16</v>
      </c>
      <c r="H762" s="2" t="s">
        <v>1122</v>
      </c>
      <c r="I762" s="2" t="s">
        <v>1123</v>
      </c>
      <c r="J762" s="2" t="s">
        <v>1116</v>
      </c>
      <c r="K762" s="2"/>
      <c r="L762" s="2"/>
      <c r="M762" t="s">
        <v>1489</v>
      </c>
      <c r="N762" s="2" t="s">
        <v>1116</v>
      </c>
      <c r="O762">
        <v>2026</v>
      </c>
    </row>
    <row r="763" spans="1:15" x14ac:dyDescent="0.35">
      <c r="A763" s="2" t="s">
        <v>876</v>
      </c>
      <c r="B763" s="2" t="s">
        <v>878</v>
      </c>
      <c r="C763">
        <v>351</v>
      </c>
      <c r="D763">
        <v>816</v>
      </c>
      <c r="E763" s="2" t="s">
        <v>73</v>
      </c>
      <c r="F763" t="s">
        <v>1121</v>
      </c>
      <c r="G763" s="2" t="s">
        <v>16</v>
      </c>
      <c r="H763" s="2" t="s">
        <v>1119</v>
      </c>
      <c r="I763" s="2" t="s">
        <v>1120</v>
      </c>
      <c r="J763" s="2" t="s">
        <v>1116</v>
      </c>
      <c r="K763" s="2"/>
      <c r="L763" s="2"/>
      <c r="M763" t="s">
        <v>1489</v>
      </c>
      <c r="N763" s="2" t="s">
        <v>1116</v>
      </c>
      <c r="O763">
        <v>2027</v>
      </c>
    </row>
    <row r="764" spans="1:15" x14ac:dyDescent="0.35">
      <c r="A764" s="2" t="s">
        <v>876</v>
      </c>
      <c r="B764" s="2" t="s">
        <v>878</v>
      </c>
      <c r="C764">
        <v>351</v>
      </c>
      <c r="D764">
        <v>831</v>
      </c>
      <c r="E764" s="2" t="s">
        <v>9</v>
      </c>
      <c r="F764" t="s">
        <v>1121</v>
      </c>
      <c r="G764" s="2" t="s">
        <v>35</v>
      </c>
      <c r="H764" s="2" t="s">
        <v>1119</v>
      </c>
      <c r="I764" s="2" t="s">
        <v>1120</v>
      </c>
      <c r="J764" s="2" t="s">
        <v>1116</v>
      </c>
      <c r="K764" s="2"/>
      <c r="L764" s="2"/>
      <c r="M764" t="s">
        <v>1489</v>
      </c>
      <c r="N764" s="2" t="s">
        <v>1116</v>
      </c>
      <c r="O764">
        <v>2028</v>
      </c>
    </row>
    <row r="765" spans="1:15" x14ac:dyDescent="0.35">
      <c r="A765" s="2" t="s">
        <v>876</v>
      </c>
      <c r="B765" s="2" t="s">
        <v>878</v>
      </c>
      <c r="C765">
        <v>351</v>
      </c>
      <c r="D765">
        <v>864</v>
      </c>
      <c r="E765" s="2" t="s">
        <v>23</v>
      </c>
      <c r="F765" t="s">
        <v>1117</v>
      </c>
      <c r="G765" s="2" t="s">
        <v>228</v>
      </c>
      <c r="H765" s="2" t="s">
        <v>1124</v>
      </c>
      <c r="I765" s="2" t="s">
        <v>1125</v>
      </c>
      <c r="J765" s="2" t="s">
        <v>1116</v>
      </c>
      <c r="K765" s="2"/>
      <c r="L765" s="2"/>
      <c r="M765" t="s">
        <v>1489</v>
      </c>
      <c r="N765" s="2" t="s">
        <v>1151</v>
      </c>
      <c r="O765">
        <v>2199</v>
      </c>
    </row>
    <row r="766" spans="1:15" x14ac:dyDescent="0.35">
      <c r="A766" s="2" t="s">
        <v>876</v>
      </c>
      <c r="B766" s="2" t="s">
        <v>878</v>
      </c>
      <c r="C766">
        <v>351</v>
      </c>
      <c r="D766">
        <v>864</v>
      </c>
      <c r="E766" s="2" t="s">
        <v>54</v>
      </c>
      <c r="F766" t="s">
        <v>1121</v>
      </c>
      <c r="G766" s="2" t="s">
        <v>35</v>
      </c>
      <c r="H766" s="2" t="s">
        <v>1124</v>
      </c>
      <c r="I766" s="2" t="s">
        <v>1125</v>
      </c>
      <c r="J766" s="2" t="s">
        <v>1116</v>
      </c>
      <c r="K766" s="2"/>
      <c r="L766" s="2"/>
      <c r="M766" t="s">
        <v>1489</v>
      </c>
      <c r="N766" s="2" t="s">
        <v>1116</v>
      </c>
      <c r="O766">
        <v>2525</v>
      </c>
    </row>
    <row r="767" spans="1:15" x14ac:dyDescent="0.35">
      <c r="A767" s="2" t="s">
        <v>876</v>
      </c>
      <c r="B767" s="2" t="s">
        <v>878</v>
      </c>
      <c r="C767">
        <v>351</v>
      </c>
      <c r="D767">
        <v>901</v>
      </c>
      <c r="E767" s="2" t="s">
        <v>54</v>
      </c>
      <c r="F767" t="s">
        <v>1121</v>
      </c>
      <c r="G767" s="2" t="s">
        <v>35</v>
      </c>
      <c r="H767" s="2" t="s">
        <v>1119</v>
      </c>
      <c r="I767" s="2" t="s">
        <v>1120</v>
      </c>
      <c r="J767" s="2" t="s">
        <v>1116</v>
      </c>
      <c r="K767" s="2"/>
      <c r="L767" s="2"/>
      <c r="M767" t="s">
        <v>1489</v>
      </c>
      <c r="N767" s="2" t="s">
        <v>1116</v>
      </c>
      <c r="O767">
        <v>2029</v>
      </c>
    </row>
    <row r="768" spans="1:15" x14ac:dyDescent="0.35">
      <c r="A768" s="2" t="s">
        <v>422</v>
      </c>
      <c r="B768" s="2" t="s">
        <v>1715</v>
      </c>
      <c r="C768">
        <v>330</v>
      </c>
      <c r="D768">
        <v>280</v>
      </c>
      <c r="E768" s="2" t="s">
        <v>232</v>
      </c>
      <c r="F768" t="s">
        <v>1117</v>
      </c>
      <c r="G768" s="2" t="s">
        <v>35</v>
      </c>
      <c r="H768" s="2" t="s">
        <v>1119</v>
      </c>
      <c r="I768" s="2" t="s">
        <v>13</v>
      </c>
      <c r="J768" s="2" t="s">
        <v>1116</v>
      </c>
      <c r="K768" s="2"/>
      <c r="L768" s="2"/>
      <c r="M768" t="s">
        <v>1674</v>
      </c>
      <c r="N768" s="2" t="s">
        <v>1116</v>
      </c>
      <c r="O768">
        <v>3296</v>
      </c>
    </row>
    <row r="769" spans="1:15" x14ac:dyDescent="0.35">
      <c r="A769" s="2" t="s">
        <v>422</v>
      </c>
      <c r="B769" s="2" t="s">
        <v>1715</v>
      </c>
      <c r="C769">
        <v>330</v>
      </c>
      <c r="D769">
        <v>320</v>
      </c>
      <c r="E769" s="2" t="s">
        <v>133</v>
      </c>
      <c r="F769" t="s">
        <v>1117</v>
      </c>
      <c r="G769" s="2" t="s">
        <v>35</v>
      </c>
      <c r="H769" s="2" t="s">
        <v>1126</v>
      </c>
      <c r="I769" s="2" t="s">
        <v>1125</v>
      </c>
      <c r="J769" s="2" t="s">
        <v>1116</v>
      </c>
      <c r="K769" s="2"/>
      <c r="L769" s="2"/>
      <c r="M769" t="s">
        <v>1674</v>
      </c>
      <c r="N769" s="2" t="s">
        <v>1116</v>
      </c>
      <c r="O769">
        <v>3288</v>
      </c>
    </row>
    <row r="770" spans="1:15" x14ac:dyDescent="0.35">
      <c r="A770" s="2" t="s">
        <v>422</v>
      </c>
      <c r="B770" s="2" t="s">
        <v>1715</v>
      </c>
      <c r="C770">
        <v>330</v>
      </c>
      <c r="D770">
        <v>356</v>
      </c>
      <c r="E770" s="2" t="s">
        <v>133</v>
      </c>
      <c r="F770" t="s">
        <v>1117</v>
      </c>
      <c r="G770" s="2" t="s">
        <v>35</v>
      </c>
      <c r="H770" s="2" t="s">
        <v>1126</v>
      </c>
      <c r="I770" s="2" t="s">
        <v>1125</v>
      </c>
      <c r="J770" s="2" t="s">
        <v>1116</v>
      </c>
      <c r="K770" s="2"/>
      <c r="L770" s="2"/>
      <c r="M770" t="s">
        <v>1674</v>
      </c>
      <c r="N770" s="2" t="s">
        <v>1116</v>
      </c>
      <c r="O770">
        <v>3289</v>
      </c>
    </row>
    <row r="771" spans="1:15" x14ac:dyDescent="0.35">
      <c r="A771" s="2" t="s">
        <v>422</v>
      </c>
      <c r="B771" s="2" t="s">
        <v>1715</v>
      </c>
      <c r="C771">
        <v>330</v>
      </c>
      <c r="D771">
        <v>356</v>
      </c>
      <c r="E771" s="2" t="s">
        <v>133</v>
      </c>
      <c r="F771" t="s">
        <v>1117</v>
      </c>
      <c r="G771" s="2" t="s">
        <v>35</v>
      </c>
      <c r="H771" s="2" t="s">
        <v>1126</v>
      </c>
      <c r="I771" s="2" t="s">
        <v>1125</v>
      </c>
      <c r="J771" s="2" t="s">
        <v>1116</v>
      </c>
      <c r="K771" s="2"/>
      <c r="L771" s="2"/>
      <c r="M771" t="s">
        <v>1674</v>
      </c>
      <c r="N771" s="2" t="s">
        <v>1116</v>
      </c>
      <c r="O771">
        <v>3290</v>
      </c>
    </row>
    <row r="772" spans="1:15" x14ac:dyDescent="0.35">
      <c r="A772" s="2" t="s">
        <v>422</v>
      </c>
      <c r="B772" s="2" t="s">
        <v>1715</v>
      </c>
      <c r="C772">
        <v>330</v>
      </c>
      <c r="D772">
        <v>395</v>
      </c>
      <c r="E772" s="2" t="s">
        <v>133</v>
      </c>
      <c r="F772" t="s">
        <v>1117</v>
      </c>
      <c r="G772" s="2" t="s">
        <v>35</v>
      </c>
      <c r="H772" s="2" t="s">
        <v>1119</v>
      </c>
      <c r="I772" s="2" t="s">
        <v>1191</v>
      </c>
      <c r="J772" s="2" t="s">
        <v>1116</v>
      </c>
      <c r="K772" s="2"/>
      <c r="L772" s="2"/>
      <c r="M772" t="s">
        <v>1674</v>
      </c>
      <c r="N772" s="2" t="s">
        <v>1116</v>
      </c>
      <c r="O772">
        <v>3282</v>
      </c>
    </row>
    <row r="773" spans="1:15" x14ac:dyDescent="0.35">
      <c r="A773" s="2" t="s">
        <v>422</v>
      </c>
      <c r="B773" s="2" t="s">
        <v>1715</v>
      </c>
      <c r="C773">
        <v>330</v>
      </c>
      <c r="D773">
        <v>416</v>
      </c>
      <c r="E773" s="2" t="s">
        <v>133</v>
      </c>
      <c r="F773" t="s">
        <v>1117</v>
      </c>
      <c r="G773" s="2" t="s">
        <v>35</v>
      </c>
      <c r="H773" s="2" t="s">
        <v>1126</v>
      </c>
      <c r="I773" s="2" t="s">
        <v>1125</v>
      </c>
      <c r="J773" s="2" t="s">
        <v>1116</v>
      </c>
      <c r="K773" s="2"/>
      <c r="L773" s="2"/>
      <c r="M773" t="s">
        <v>1674</v>
      </c>
      <c r="N773" s="2" t="s">
        <v>1116</v>
      </c>
      <c r="O773">
        <v>3291</v>
      </c>
    </row>
    <row r="774" spans="1:15" x14ac:dyDescent="0.35">
      <c r="A774" s="2" t="s">
        <v>422</v>
      </c>
      <c r="B774" s="2" t="s">
        <v>1715</v>
      </c>
      <c r="C774">
        <v>330</v>
      </c>
      <c r="D774">
        <v>416</v>
      </c>
      <c r="E774" s="2" t="s">
        <v>133</v>
      </c>
      <c r="F774" t="s">
        <v>1117</v>
      </c>
      <c r="G774" s="2" t="s">
        <v>35</v>
      </c>
      <c r="H774" s="2" t="s">
        <v>1126</v>
      </c>
      <c r="I774" s="2" t="s">
        <v>1125</v>
      </c>
      <c r="J774" s="2" t="s">
        <v>1116</v>
      </c>
      <c r="K774" s="2"/>
      <c r="L774" s="2"/>
      <c r="M774" t="s">
        <v>1674</v>
      </c>
      <c r="N774" s="2" t="s">
        <v>1116</v>
      </c>
      <c r="O774">
        <v>3292</v>
      </c>
    </row>
    <row r="775" spans="1:15" x14ac:dyDescent="0.35">
      <c r="A775" s="2" t="s">
        <v>422</v>
      </c>
      <c r="B775" s="2" t="s">
        <v>1715</v>
      </c>
      <c r="C775">
        <v>330</v>
      </c>
      <c r="D775">
        <v>455</v>
      </c>
      <c r="E775" s="2" t="s">
        <v>133</v>
      </c>
      <c r="F775" t="s">
        <v>1117</v>
      </c>
      <c r="G775" s="2" t="s">
        <v>35</v>
      </c>
      <c r="H775" s="2" t="s">
        <v>1126</v>
      </c>
      <c r="I775" s="2" t="s">
        <v>1125</v>
      </c>
      <c r="J775" s="2" t="s">
        <v>1116</v>
      </c>
      <c r="K775" s="2"/>
      <c r="L775" s="2"/>
      <c r="M775" t="s">
        <v>1674</v>
      </c>
      <c r="N775" s="2" t="s">
        <v>1116</v>
      </c>
      <c r="O775">
        <v>3293</v>
      </c>
    </row>
    <row r="776" spans="1:15" x14ac:dyDescent="0.35">
      <c r="A776" s="2" t="s">
        <v>422</v>
      </c>
      <c r="B776" s="2" t="s">
        <v>1715</v>
      </c>
      <c r="C776">
        <v>330</v>
      </c>
      <c r="D776">
        <v>785</v>
      </c>
      <c r="E776" s="2" t="s">
        <v>90</v>
      </c>
      <c r="F776" t="s">
        <v>1121</v>
      </c>
      <c r="G776" s="2" t="s">
        <v>16</v>
      </c>
      <c r="H776" s="2" t="s">
        <v>1119</v>
      </c>
      <c r="I776" s="2" t="s">
        <v>13</v>
      </c>
      <c r="J776" s="2" t="s">
        <v>1116</v>
      </c>
      <c r="K776" s="2"/>
      <c r="L776" s="2"/>
      <c r="M776" t="s">
        <v>1674</v>
      </c>
      <c r="N776" s="2" t="s">
        <v>1116</v>
      </c>
      <c r="O776">
        <v>3294</v>
      </c>
    </row>
    <row r="777" spans="1:15" x14ac:dyDescent="0.35">
      <c r="A777" s="2" t="s">
        <v>422</v>
      </c>
      <c r="B777" s="2" t="s">
        <v>1702</v>
      </c>
      <c r="C777">
        <v>328</v>
      </c>
      <c r="D777">
        <v>693</v>
      </c>
      <c r="E777" s="2" t="s">
        <v>428</v>
      </c>
      <c r="F777" t="s">
        <v>1117</v>
      </c>
      <c r="G777" s="2" t="s">
        <v>16</v>
      </c>
      <c r="H777" s="2" t="s">
        <v>1119</v>
      </c>
      <c r="I777" s="2" t="s">
        <v>1150</v>
      </c>
      <c r="J777" s="2" t="s">
        <v>1116</v>
      </c>
      <c r="K777" s="2"/>
      <c r="L777" s="2"/>
      <c r="M777" t="s">
        <v>1716</v>
      </c>
      <c r="N777" s="2" t="s">
        <v>1116</v>
      </c>
      <c r="O777">
        <v>3161</v>
      </c>
    </row>
    <row r="778" spans="1:15" x14ac:dyDescent="0.35">
      <c r="A778" s="2" t="s">
        <v>422</v>
      </c>
      <c r="B778" s="2" t="s">
        <v>1702</v>
      </c>
      <c r="C778">
        <v>328</v>
      </c>
      <c r="D778">
        <v>700</v>
      </c>
      <c r="E778" s="2" t="s">
        <v>428</v>
      </c>
      <c r="F778" t="s">
        <v>1117</v>
      </c>
      <c r="G778" s="2" t="s">
        <v>16</v>
      </c>
      <c r="H778" s="2" t="s">
        <v>1119</v>
      </c>
      <c r="I778" s="2" t="s">
        <v>1150</v>
      </c>
      <c r="J778" s="2" t="s">
        <v>1116</v>
      </c>
      <c r="K778" s="2"/>
      <c r="L778" s="2"/>
      <c r="M778" t="s">
        <v>1716</v>
      </c>
      <c r="N778" s="2" t="s">
        <v>1116</v>
      </c>
      <c r="O778">
        <v>3160</v>
      </c>
    </row>
    <row r="779" spans="1:15" x14ac:dyDescent="0.35">
      <c r="A779" s="2" t="s">
        <v>422</v>
      </c>
      <c r="B779" s="2" t="s">
        <v>1702</v>
      </c>
      <c r="C779">
        <v>328</v>
      </c>
      <c r="D779">
        <v>720</v>
      </c>
      <c r="E779" s="2" t="s">
        <v>428</v>
      </c>
      <c r="F779" t="s">
        <v>1117</v>
      </c>
      <c r="G779" s="2" t="s">
        <v>16</v>
      </c>
      <c r="H779" s="2" t="s">
        <v>1119</v>
      </c>
      <c r="I779" s="2" t="s">
        <v>1150</v>
      </c>
      <c r="J779" s="2" t="s">
        <v>1116</v>
      </c>
      <c r="K779" s="2"/>
      <c r="L779" s="2"/>
      <c r="M779" t="s">
        <v>1716</v>
      </c>
      <c r="N779" s="2" t="s">
        <v>1116</v>
      </c>
      <c r="O779">
        <v>3159</v>
      </c>
    </row>
    <row r="780" spans="1:15" x14ac:dyDescent="0.35">
      <c r="A780" s="2" t="s">
        <v>422</v>
      </c>
      <c r="B780" s="2" t="s">
        <v>1702</v>
      </c>
      <c r="C780">
        <v>328</v>
      </c>
      <c r="D780">
        <v>800</v>
      </c>
      <c r="E780" s="2" t="s">
        <v>1597</v>
      </c>
      <c r="F780" t="s">
        <v>1117</v>
      </c>
      <c r="G780" s="2" t="s">
        <v>16</v>
      </c>
      <c r="H780" s="2" t="s">
        <v>1134</v>
      </c>
      <c r="I780" s="2" t="s">
        <v>1135</v>
      </c>
      <c r="J780" s="2" t="s">
        <v>1116</v>
      </c>
      <c r="K780" s="2"/>
      <c r="L780" s="2"/>
      <c r="M780" t="s">
        <v>1716</v>
      </c>
      <c r="N780" s="2" t="s">
        <v>1116</v>
      </c>
      <c r="O780">
        <v>3164</v>
      </c>
    </row>
    <row r="781" spans="1:15" x14ac:dyDescent="0.35">
      <c r="A781" s="2" t="s">
        <v>422</v>
      </c>
      <c r="B781" s="2" t="s">
        <v>1702</v>
      </c>
      <c r="C781">
        <v>328</v>
      </c>
      <c r="D781">
        <v>802</v>
      </c>
      <c r="E781" s="2" t="s">
        <v>1597</v>
      </c>
      <c r="F781" t="s">
        <v>1117</v>
      </c>
      <c r="G781" s="2" t="s">
        <v>16</v>
      </c>
      <c r="H781" s="2" t="s">
        <v>1124</v>
      </c>
      <c r="I781" s="2" t="s">
        <v>1125</v>
      </c>
      <c r="J781" s="2" t="s">
        <v>1116</v>
      </c>
      <c r="K781" s="2"/>
      <c r="L781" s="2"/>
      <c r="M781" t="s">
        <v>1716</v>
      </c>
      <c r="N781" s="2" t="s">
        <v>1116</v>
      </c>
      <c r="O781">
        <v>3165</v>
      </c>
    </row>
    <row r="782" spans="1:15" x14ac:dyDescent="0.35">
      <c r="A782" s="2" t="s">
        <v>422</v>
      </c>
      <c r="B782" s="2" t="s">
        <v>1702</v>
      </c>
      <c r="C782">
        <v>328</v>
      </c>
      <c r="D782">
        <v>804</v>
      </c>
      <c r="E782" s="2" t="s">
        <v>1597</v>
      </c>
      <c r="F782" t="s">
        <v>1117</v>
      </c>
      <c r="G782" s="2" t="s">
        <v>16</v>
      </c>
      <c r="H782" s="2" t="s">
        <v>1124</v>
      </c>
      <c r="I782" s="2" t="s">
        <v>1125</v>
      </c>
      <c r="J782" s="2" t="s">
        <v>1116</v>
      </c>
      <c r="K782" s="2"/>
      <c r="L782" s="2"/>
      <c r="M782" t="s">
        <v>1716</v>
      </c>
      <c r="N782" s="2" t="s">
        <v>1116</v>
      </c>
      <c r="O782">
        <v>3166</v>
      </c>
    </row>
    <row r="783" spans="1:15" x14ac:dyDescent="0.35">
      <c r="A783" s="2" t="s">
        <v>422</v>
      </c>
      <c r="B783" s="2" t="s">
        <v>1702</v>
      </c>
      <c r="C783">
        <v>328</v>
      </c>
      <c r="D783">
        <v>820</v>
      </c>
      <c r="E783" s="2" t="s">
        <v>426</v>
      </c>
      <c r="F783" t="s">
        <v>1121</v>
      </c>
      <c r="G783" s="2" t="s">
        <v>16</v>
      </c>
      <c r="H783" s="2" t="s">
        <v>1126</v>
      </c>
      <c r="I783" s="2" t="s">
        <v>1127</v>
      </c>
      <c r="J783" s="2" t="s">
        <v>1116</v>
      </c>
      <c r="K783" s="2"/>
      <c r="L783" s="2"/>
      <c r="M783" t="s">
        <v>1716</v>
      </c>
      <c r="N783" s="2" t="s">
        <v>1116</v>
      </c>
      <c r="O783">
        <v>3162</v>
      </c>
    </row>
    <row r="784" spans="1:15" x14ac:dyDescent="0.35">
      <c r="A784" s="2" t="s">
        <v>422</v>
      </c>
      <c r="B784" s="2" t="s">
        <v>1702</v>
      </c>
      <c r="C784">
        <v>328</v>
      </c>
      <c r="D784">
        <v>820</v>
      </c>
      <c r="E784" s="2" t="s">
        <v>34</v>
      </c>
      <c r="F784" t="s">
        <v>1121</v>
      </c>
      <c r="G784" s="2" t="s">
        <v>35</v>
      </c>
      <c r="H784" s="2" t="s">
        <v>1126</v>
      </c>
      <c r="I784" s="2" t="s">
        <v>1127</v>
      </c>
      <c r="J784" s="2" t="s">
        <v>1116</v>
      </c>
      <c r="K784" s="2"/>
      <c r="L784" s="2"/>
      <c r="M784" t="s">
        <v>1716</v>
      </c>
      <c r="N784" s="2" t="s">
        <v>1116</v>
      </c>
      <c r="O784">
        <v>3163</v>
      </c>
    </row>
    <row r="785" spans="1:15" x14ac:dyDescent="0.35">
      <c r="A785" s="2" t="s">
        <v>422</v>
      </c>
      <c r="B785" s="2" t="s">
        <v>1702</v>
      </c>
      <c r="C785">
        <v>328</v>
      </c>
      <c r="D785">
        <v>850</v>
      </c>
      <c r="E785" s="2" t="s">
        <v>1597</v>
      </c>
      <c r="F785" t="s">
        <v>1121</v>
      </c>
      <c r="G785" s="2" t="s">
        <v>16</v>
      </c>
      <c r="H785" s="2" t="s">
        <v>1122</v>
      </c>
      <c r="I785" s="2" t="s">
        <v>1123</v>
      </c>
      <c r="J785" s="2" t="s">
        <v>1116</v>
      </c>
      <c r="K785" s="2"/>
      <c r="L785" s="2"/>
      <c r="M785" t="s">
        <v>1716</v>
      </c>
      <c r="N785" s="2" t="s">
        <v>1116</v>
      </c>
      <c r="O785">
        <v>3155</v>
      </c>
    </row>
    <row r="786" spans="1:15" x14ac:dyDescent="0.35">
      <c r="A786" s="2" t="s">
        <v>422</v>
      </c>
      <c r="B786" s="2" t="s">
        <v>1702</v>
      </c>
      <c r="C786">
        <v>328</v>
      </c>
      <c r="D786">
        <v>992</v>
      </c>
      <c r="E786" s="2" t="s">
        <v>154</v>
      </c>
      <c r="F786" t="s">
        <v>1121</v>
      </c>
      <c r="G786" s="2" t="s">
        <v>16</v>
      </c>
      <c r="H786" s="2" t="s">
        <v>1128</v>
      </c>
      <c r="I786" s="2" t="s">
        <v>1123</v>
      </c>
      <c r="J786" s="2" t="s">
        <v>1116</v>
      </c>
      <c r="K786" s="2"/>
      <c r="L786" s="2"/>
      <c r="M786" t="s">
        <v>1716</v>
      </c>
      <c r="N786" s="2" t="s">
        <v>1116</v>
      </c>
      <c r="O786">
        <v>3156</v>
      </c>
    </row>
    <row r="787" spans="1:15" x14ac:dyDescent="0.35">
      <c r="A787" s="2" t="s">
        <v>533</v>
      </c>
      <c r="B787" s="2" t="s">
        <v>545</v>
      </c>
      <c r="C787">
        <v>133</v>
      </c>
      <c r="D787">
        <v>208</v>
      </c>
      <c r="E787" s="2" t="s">
        <v>189</v>
      </c>
      <c r="F787" t="s">
        <v>1121</v>
      </c>
      <c r="G787" s="2" t="s">
        <v>16</v>
      </c>
      <c r="H787" s="2" t="s">
        <v>1124</v>
      </c>
      <c r="I787" s="2" t="s">
        <v>1135</v>
      </c>
      <c r="J787" s="2" t="s">
        <v>1116</v>
      </c>
      <c r="K787" s="2"/>
      <c r="L787" s="2"/>
      <c r="M787" t="s">
        <v>1281</v>
      </c>
      <c r="N787" s="2" t="s">
        <v>1116</v>
      </c>
      <c r="O787">
        <v>1581</v>
      </c>
    </row>
    <row r="788" spans="1:15" x14ac:dyDescent="0.35">
      <c r="A788" s="2" t="s">
        <v>533</v>
      </c>
      <c r="B788" s="2" t="s">
        <v>545</v>
      </c>
      <c r="C788">
        <v>133</v>
      </c>
      <c r="D788">
        <v>208</v>
      </c>
      <c r="E788" s="2" t="s">
        <v>189</v>
      </c>
      <c r="F788" t="s">
        <v>1121</v>
      </c>
      <c r="G788" s="2" t="s">
        <v>16</v>
      </c>
      <c r="H788" s="2" t="s">
        <v>1124</v>
      </c>
      <c r="I788" s="2" t="s">
        <v>1125</v>
      </c>
      <c r="J788" s="2" t="s">
        <v>1116</v>
      </c>
      <c r="K788" s="2"/>
      <c r="L788" s="2"/>
      <c r="M788" t="s">
        <v>1281</v>
      </c>
      <c r="N788" s="2" t="s">
        <v>1116</v>
      </c>
      <c r="O788">
        <v>2970</v>
      </c>
    </row>
    <row r="789" spans="1:15" x14ac:dyDescent="0.35">
      <c r="A789" s="2" t="s">
        <v>533</v>
      </c>
      <c r="B789" s="2" t="s">
        <v>545</v>
      </c>
      <c r="C789">
        <v>133</v>
      </c>
      <c r="D789">
        <v>208</v>
      </c>
      <c r="E789" s="2" t="s">
        <v>189</v>
      </c>
      <c r="F789" t="s">
        <v>1121</v>
      </c>
      <c r="G789" s="2" t="s">
        <v>16</v>
      </c>
      <c r="H789" s="2" t="s">
        <v>1124</v>
      </c>
      <c r="I789" s="2" t="s">
        <v>1130</v>
      </c>
      <c r="J789" s="2" t="s">
        <v>1282</v>
      </c>
      <c r="K789" s="2"/>
      <c r="L789" s="2"/>
      <c r="M789" t="s">
        <v>1281</v>
      </c>
      <c r="N789" s="2" t="s">
        <v>1116</v>
      </c>
      <c r="O789">
        <v>2971</v>
      </c>
    </row>
    <row r="790" spans="1:15" x14ac:dyDescent="0.35">
      <c r="A790" s="2" t="s">
        <v>533</v>
      </c>
      <c r="B790" s="2" t="s">
        <v>545</v>
      </c>
      <c r="C790">
        <v>133</v>
      </c>
      <c r="D790">
        <v>226</v>
      </c>
      <c r="E790" s="2" t="s">
        <v>189</v>
      </c>
      <c r="F790" t="s">
        <v>1121</v>
      </c>
      <c r="G790" s="2" t="s">
        <v>16</v>
      </c>
      <c r="H790" s="2" t="s">
        <v>1124</v>
      </c>
      <c r="I790" s="2" t="s">
        <v>1135</v>
      </c>
      <c r="J790" s="2" t="s">
        <v>1116</v>
      </c>
      <c r="K790" s="2"/>
      <c r="L790" s="2"/>
      <c r="M790" t="s">
        <v>1281</v>
      </c>
      <c r="N790" s="2" t="s">
        <v>1116</v>
      </c>
      <c r="O790">
        <v>1582</v>
      </c>
    </row>
    <row r="791" spans="1:15" x14ac:dyDescent="0.35">
      <c r="A791" s="2" t="s">
        <v>533</v>
      </c>
      <c r="B791" s="2" t="s">
        <v>545</v>
      </c>
      <c r="C791">
        <v>133</v>
      </c>
      <c r="D791">
        <v>226</v>
      </c>
      <c r="E791" s="2" t="s">
        <v>189</v>
      </c>
      <c r="F791" t="s">
        <v>1121</v>
      </c>
      <c r="G791" s="2" t="s">
        <v>16</v>
      </c>
      <c r="H791" s="2" t="s">
        <v>1124</v>
      </c>
      <c r="I791" s="2" t="s">
        <v>1125</v>
      </c>
      <c r="J791" s="2" t="s">
        <v>1116</v>
      </c>
      <c r="K791" s="2"/>
      <c r="L791" s="2"/>
      <c r="M791" t="s">
        <v>1281</v>
      </c>
      <c r="N791" s="2" t="s">
        <v>1116</v>
      </c>
      <c r="O791">
        <v>2972</v>
      </c>
    </row>
    <row r="792" spans="1:15" x14ac:dyDescent="0.35">
      <c r="A792" s="2" t="s">
        <v>533</v>
      </c>
      <c r="B792" s="2" t="s">
        <v>545</v>
      </c>
      <c r="C792">
        <v>133</v>
      </c>
      <c r="D792">
        <v>226</v>
      </c>
      <c r="E792" s="2" t="s">
        <v>189</v>
      </c>
      <c r="F792" t="s">
        <v>1121</v>
      </c>
      <c r="G792" s="2" t="s">
        <v>16</v>
      </c>
      <c r="H792" s="2" t="s">
        <v>1124</v>
      </c>
      <c r="I792" s="2" t="s">
        <v>1130</v>
      </c>
      <c r="J792" s="2" t="s">
        <v>1282</v>
      </c>
      <c r="K792" s="2"/>
      <c r="L792" s="2"/>
      <c r="M792" t="s">
        <v>1281</v>
      </c>
      <c r="N792" s="2" t="s">
        <v>1116</v>
      </c>
      <c r="O792">
        <v>2973</v>
      </c>
    </row>
    <row r="793" spans="1:15" x14ac:dyDescent="0.35">
      <c r="A793" s="2" t="s">
        <v>533</v>
      </c>
      <c r="B793" s="2" t="s">
        <v>545</v>
      </c>
      <c r="C793">
        <v>133</v>
      </c>
      <c r="D793">
        <v>286</v>
      </c>
      <c r="E793" s="2" t="s">
        <v>80</v>
      </c>
      <c r="F793" t="s">
        <v>1117</v>
      </c>
      <c r="G793" s="2" t="s">
        <v>16</v>
      </c>
      <c r="H793" s="2" t="s">
        <v>1124</v>
      </c>
      <c r="I793" s="2" t="s">
        <v>1125</v>
      </c>
      <c r="J793" s="2" t="s">
        <v>1283</v>
      </c>
      <c r="K793" s="2"/>
      <c r="L793" s="2"/>
      <c r="M793" t="s">
        <v>1281</v>
      </c>
      <c r="N793" s="2" t="s">
        <v>1116</v>
      </c>
      <c r="O793">
        <v>2974</v>
      </c>
    </row>
    <row r="794" spans="1:15" x14ac:dyDescent="0.35">
      <c r="A794" s="2" t="s">
        <v>533</v>
      </c>
      <c r="B794" s="2" t="s">
        <v>545</v>
      </c>
      <c r="C794">
        <v>133</v>
      </c>
      <c r="D794">
        <v>286</v>
      </c>
      <c r="E794" s="2" t="s">
        <v>80</v>
      </c>
      <c r="F794" t="s">
        <v>1117</v>
      </c>
      <c r="G794" s="2" t="s">
        <v>16</v>
      </c>
      <c r="H794" s="2" t="s">
        <v>1124</v>
      </c>
      <c r="I794" s="2" t="s">
        <v>1130</v>
      </c>
      <c r="J794" s="2" t="s">
        <v>1283</v>
      </c>
      <c r="K794" s="2"/>
      <c r="L794" s="2"/>
      <c r="M794" t="s">
        <v>1281</v>
      </c>
      <c r="N794" s="2" t="s">
        <v>1116</v>
      </c>
      <c r="O794">
        <v>2975</v>
      </c>
    </row>
    <row r="795" spans="1:15" x14ac:dyDescent="0.35">
      <c r="A795" s="2" t="s">
        <v>718</v>
      </c>
      <c r="B795" s="2" t="s">
        <v>720</v>
      </c>
      <c r="C795">
        <v>349</v>
      </c>
      <c r="D795">
        <v>250</v>
      </c>
      <c r="E795" s="2" t="s">
        <v>54</v>
      </c>
      <c r="F795" t="s">
        <v>1117</v>
      </c>
      <c r="G795" s="2" t="s">
        <v>228</v>
      </c>
      <c r="H795" s="2" t="s">
        <v>1119</v>
      </c>
      <c r="I795" s="2" t="s">
        <v>1120</v>
      </c>
      <c r="J795" s="2" t="s">
        <v>1116</v>
      </c>
      <c r="K795" s="2"/>
      <c r="L795" s="2"/>
      <c r="M795" t="s">
        <v>720</v>
      </c>
      <c r="N795" s="2" t="s">
        <v>202</v>
      </c>
      <c r="O795">
        <v>1902</v>
      </c>
    </row>
    <row r="796" spans="1:15" x14ac:dyDescent="0.35">
      <c r="A796" s="2" t="s">
        <v>718</v>
      </c>
      <c r="B796" s="2" t="s">
        <v>720</v>
      </c>
      <c r="C796">
        <v>349</v>
      </c>
      <c r="D796">
        <v>260</v>
      </c>
      <c r="E796" s="2" t="s">
        <v>23</v>
      </c>
      <c r="F796" t="s">
        <v>1121</v>
      </c>
      <c r="G796" s="2" t="s">
        <v>16</v>
      </c>
      <c r="H796" s="2" t="s">
        <v>1124</v>
      </c>
      <c r="I796" s="2" t="s">
        <v>1162</v>
      </c>
      <c r="J796" s="2" t="s">
        <v>1116</v>
      </c>
      <c r="K796" s="2"/>
      <c r="L796" s="2"/>
      <c r="M796" t="s">
        <v>720</v>
      </c>
      <c r="N796" s="2" t="s">
        <v>1116</v>
      </c>
      <c r="O796">
        <v>1903</v>
      </c>
    </row>
    <row r="797" spans="1:15" x14ac:dyDescent="0.35">
      <c r="A797" s="2" t="s">
        <v>718</v>
      </c>
      <c r="B797" s="2" t="s">
        <v>720</v>
      </c>
      <c r="C797">
        <v>349</v>
      </c>
      <c r="D797">
        <v>270</v>
      </c>
      <c r="E797" s="2" t="s">
        <v>23</v>
      </c>
      <c r="F797" t="s">
        <v>1121</v>
      </c>
      <c r="G797" s="2" t="s">
        <v>16</v>
      </c>
      <c r="H797" s="2" t="s">
        <v>1124</v>
      </c>
      <c r="I797" s="2" t="s">
        <v>1162</v>
      </c>
      <c r="J797" s="2" t="s">
        <v>1116</v>
      </c>
      <c r="K797" s="2"/>
      <c r="L797" s="2"/>
      <c r="M797" t="s">
        <v>720</v>
      </c>
      <c r="N797" s="2" t="s">
        <v>1116</v>
      </c>
      <c r="O797">
        <v>1904</v>
      </c>
    </row>
    <row r="798" spans="1:15" x14ac:dyDescent="0.35">
      <c r="A798" s="2" t="s">
        <v>718</v>
      </c>
      <c r="B798" s="2" t="s">
        <v>720</v>
      </c>
      <c r="C798">
        <v>349</v>
      </c>
      <c r="D798">
        <v>275</v>
      </c>
      <c r="E798" s="2" t="s">
        <v>23</v>
      </c>
      <c r="F798" t="s">
        <v>1121</v>
      </c>
      <c r="G798" s="2" t="s">
        <v>16</v>
      </c>
      <c r="H798" s="2" t="s">
        <v>1119</v>
      </c>
      <c r="I798" s="2" t="s">
        <v>1120</v>
      </c>
      <c r="J798" s="2" t="s">
        <v>1116</v>
      </c>
      <c r="K798" s="2"/>
      <c r="L798" s="2"/>
      <c r="M798" t="s">
        <v>720</v>
      </c>
      <c r="N798" s="2" t="s">
        <v>1116</v>
      </c>
      <c r="O798">
        <v>1905</v>
      </c>
    </row>
    <row r="799" spans="1:15" x14ac:dyDescent="0.35">
      <c r="A799" s="2" t="s">
        <v>718</v>
      </c>
      <c r="B799" s="2" t="s">
        <v>720</v>
      </c>
      <c r="C799">
        <v>349</v>
      </c>
      <c r="D799">
        <v>300</v>
      </c>
      <c r="E799" s="2" t="s">
        <v>50</v>
      </c>
      <c r="F799" t="s">
        <v>1121</v>
      </c>
      <c r="G799" s="2" t="s">
        <v>35</v>
      </c>
      <c r="H799" s="2" t="s">
        <v>1119</v>
      </c>
      <c r="I799" s="2" t="s">
        <v>1120</v>
      </c>
      <c r="J799" s="2" t="s">
        <v>1116</v>
      </c>
      <c r="K799" s="2"/>
      <c r="L799" s="2"/>
      <c r="M799" t="s">
        <v>720</v>
      </c>
      <c r="N799" s="2" t="s">
        <v>1116</v>
      </c>
      <c r="O799">
        <v>1901</v>
      </c>
    </row>
    <row r="800" spans="1:15" x14ac:dyDescent="0.35">
      <c r="A800" s="2" t="s">
        <v>718</v>
      </c>
      <c r="B800" s="2" t="s">
        <v>720</v>
      </c>
      <c r="C800">
        <v>349</v>
      </c>
      <c r="D800">
        <v>330</v>
      </c>
      <c r="E800" s="2" t="s">
        <v>23</v>
      </c>
      <c r="F800" t="s">
        <v>1121</v>
      </c>
      <c r="G800" s="2" t="s">
        <v>16</v>
      </c>
      <c r="H800" s="2" t="s">
        <v>1124</v>
      </c>
      <c r="I800" s="2" t="s">
        <v>1129</v>
      </c>
      <c r="J800" s="2" t="s">
        <v>1116</v>
      </c>
      <c r="K800" s="2"/>
      <c r="L800" s="2"/>
      <c r="M800" t="s">
        <v>720</v>
      </c>
      <c r="N800" s="2" t="s">
        <v>1116</v>
      </c>
      <c r="O800">
        <v>2895</v>
      </c>
    </row>
    <row r="801" spans="1:15" x14ac:dyDescent="0.35">
      <c r="A801" s="2" t="s">
        <v>718</v>
      </c>
      <c r="B801" s="2" t="s">
        <v>720</v>
      </c>
      <c r="C801">
        <v>349</v>
      </c>
      <c r="D801">
        <v>330</v>
      </c>
      <c r="E801" s="2" t="s">
        <v>23</v>
      </c>
      <c r="F801" t="s">
        <v>1121</v>
      </c>
      <c r="G801" s="2" t="s">
        <v>16</v>
      </c>
      <c r="H801" s="2" t="s">
        <v>1124</v>
      </c>
      <c r="I801" s="2" t="s">
        <v>1129</v>
      </c>
      <c r="J801" s="2" t="s">
        <v>1116</v>
      </c>
      <c r="K801" s="2"/>
      <c r="L801" s="2"/>
      <c r="M801" t="s">
        <v>720</v>
      </c>
      <c r="N801" s="2" t="s">
        <v>1116</v>
      </c>
      <c r="O801">
        <v>2896</v>
      </c>
    </row>
    <row r="802" spans="1:15" x14ac:dyDescent="0.35">
      <c r="A802" s="2" t="s">
        <v>718</v>
      </c>
      <c r="B802" s="2" t="s">
        <v>720</v>
      </c>
      <c r="C802">
        <v>349</v>
      </c>
      <c r="D802">
        <v>365</v>
      </c>
      <c r="E802" s="2" t="s">
        <v>23</v>
      </c>
      <c r="F802" t="s">
        <v>1121</v>
      </c>
      <c r="G802" s="2" t="s">
        <v>16</v>
      </c>
      <c r="H802" s="2" t="s">
        <v>1124</v>
      </c>
      <c r="I802" s="2" t="s">
        <v>1125</v>
      </c>
      <c r="J802" s="2" t="s">
        <v>1116</v>
      </c>
      <c r="K802" s="2"/>
      <c r="L802" s="2"/>
      <c r="M802" t="s">
        <v>720</v>
      </c>
      <c r="N802" s="2" t="s">
        <v>1116</v>
      </c>
      <c r="O802">
        <v>1906</v>
      </c>
    </row>
    <row r="803" spans="1:15" x14ac:dyDescent="0.35">
      <c r="A803" s="2" t="s">
        <v>718</v>
      </c>
      <c r="B803" s="2" t="s">
        <v>720</v>
      </c>
      <c r="C803">
        <v>349</v>
      </c>
      <c r="D803">
        <v>372</v>
      </c>
      <c r="E803" s="2" t="s">
        <v>217</v>
      </c>
      <c r="F803" t="s">
        <v>1121</v>
      </c>
      <c r="G803" s="2" t="s">
        <v>16</v>
      </c>
      <c r="H803" s="2" t="s">
        <v>1122</v>
      </c>
      <c r="I803" s="2" t="s">
        <v>1123</v>
      </c>
      <c r="J803" s="2" t="s">
        <v>1358</v>
      </c>
      <c r="K803" s="2"/>
      <c r="L803" s="2"/>
      <c r="M803" t="s">
        <v>720</v>
      </c>
      <c r="N803" s="2" t="s">
        <v>1116</v>
      </c>
      <c r="O803">
        <v>2102</v>
      </c>
    </row>
    <row r="804" spans="1:15" x14ac:dyDescent="0.35">
      <c r="A804" s="2" t="s">
        <v>718</v>
      </c>
      <c r="B804" s="2" t="s">
        <v>720</v>
      </c>
      <c r="C804">
        <v>349</v>
      </c>
      <c r="D804">
        <v>500</v>
      </c>
      <c r="E804" s="2" t="s">
        <v>23</v>
      </c>
      <c r="F804" t="s">
        <v>1121</v>
      </c>
      <c r="G804" s="2" t="s">
        <v>16</v>
      </c>
      <c r="H804" s="2" t="s">
        <v>1126</v>
      </c>
      <c r="I804" s="2" t="s">
        <v>1127</v>
      </c>
      <c r="J804" s="2" t="s">
        <v>1116</v>
      </c>
      <c r="K804" s="2"/>
      <c r="L804" s="2"/>
      <c r="M804" t="s">
        <v>720</v>
      </c>
      <c r="N804" s="2" t="s">
        <v>1116</v>
      </c>
      <c r="O804">
        <v>1891</v>
      </c>
    </row>
    <row r="805" spans="1:15" x14ac:dyDescent="0.35">
      <c r="A805" s="2" t="s">
        <v>718</v>
      </c>
      <c r="B805" s="2" t="s">
        <v>720</v>
      </c>
      <c r="C805">
        <v>349</v>
      </c>
      <c r="D805">
        <v>500</v>
      </c>
      <c r="E805" s="2" t="s">
        <v>23</v>
      </c>
      <c r="F805" t="s">
        <v>1121</v>
      </c>
      <c r="G805" s="2" t="s">
        <v>16</v>
      </c>
      <c r="H805" s="2" t="s">
        <v>1126</v>
      </c>
      <c r="I805" s="2" t="s">
        <v>1127</v>
      </c>
      <c r="J805" s="2" t="s">
        <v>1116</v>
      </c>
      <c r="K805" s="2"/>
      <c r="L805" s="2"/>
      <c r="M805" t="s">
        <v>720</v>
      </c>
      <c r="N805" s="2" t="s">
        <v>1116</v>
      </c>
      <c r="O805">
        <v>2098</v>
      </c>
    </row>
    <row r="806" spans="1:15" x14ac:dyDescent="0.35">
      <c r="A806" s="2" t="s">
        <v>718</v>
      </c>
      <c r="B806" s="2" t="s">
        <v>720</v>
      </c>
      <c r="C806">
        <v>349</v>
      </c>
      <c r="D806">
        <v>530</v>
      </c>
      <c r="E806" s="2" t="s">
        <v>23</v>
      </c>
      <c r="F806" t="s">
        <v>1121</v>
      </c>
      <c r="G806" s="2" t="s">
        <v>16</v>
      </c>
      <c r="H806" s="2" t="s">
        <v>1126</v>
      </c>
      <c r="I806" s="2" t="s">
        <v>1127</v>
      </c>
      <c r="J806" s="2" t="s">
        <v>1116</v>
      </c>
      <c r="K806" s="2"/>
      <c r="L806" s="2"/>
      <c r="M806" t="s">
        <v>720</v>
      </c>
      <c r="N806" s="2" t="s">
        <v>1116</v>
      </c>
      <c r="O806">
        <v>1892</v>
      </c>
    </row>
    <row r="807" spans="1:15" x14ac:dyDescent="0.35">
      <c r="A807" s="2" t="s">
        <v>718</v>
      </c>
      <c r="B807" s="2" t="s">
        <v>720</v>
      </c>
      <c r="C807">
        <v>349</v>
      </c>
      <c r="D807">
        <v>530</v>
      </c>
      <c r="E807" s="2" t="s">
        <v>23</v>
      </c>
      <c r="F807" t="s">
        <v>1121</v>
      </c>
      <c r="G807" s="2" t="s">
        <v>16</v>
      </c>
      <c r="H807" s="2" t="s">
        <v>1126</v>
      </c>
      <c r="I807" s="2" t="s">
        <v>1127</v>
      </c>
      <c r="J807" s="2" t="s">
        <v>1116</v>
      </c>
      <c r="K807" s="2"/>
      <c r="L807" s="2"/>
      <c r="M807" t="s">
        <v>720</v>
      </c>
      <c r="N807" s="2" t="s">
        <v>1116</v>
      </c>
      <c r="O807">
        <v>2101</v>
      </c>
    </row>
    <row r="808" spans="1:15" x14ac:dyDescent="0.35">
      <c r="A808" s="2" t="s">
        <v>718</v>
      </c>
      <c r="B808" s="2" t="s">
        <v>720</v>
      </c>
      <c r="C808">
        <v>349</v>
      </c>
      <c r="D808">
        <v>560</v>
      </c>
      <c r="E808" s="2" t="s">
        <v>23</v>
      </c>
      <c r="F808" t="s">
        <v>1121</v>
      </c>
      <c r="G808" s="2" t="s">
        <v>16</v>
      </c>
      <c r="H808" s="2" t="s">
        <v>1126</v>
      </c>
      <c r="I808" s="2" t="s">
        <v>1127</v>
      </c>
      <c r="J808" s="2" t="s">
        <v>1116</v>
      </c>
      <c r="K808" s="2"/>
      <c r="L808" s="2"/>
      <c r="M808" t="s">
        <v>720</v>
      </c>
      <c r="N808" s="2" t="s">
        <v>1116</v>
      </c>
      <c r="O808">
        <v>1894</v>
      </c>
    </row>
    <row r="809" spans="1:15" x14ac:dyDescent="0.35">
      <c r="A809" s="2" t="s">
        <v>718</v>
      </c>
      <c r="B809" s="2" t="s">
        <v>720</v>
      </c>
      <c r="C809">
        <v>349</v>
      </c>
      <c r="D809">
        <v>560</v>
      </c>
      <c r="E809" s="2" t="s">
        <v>23</v>
      </c>
      <c r="F809" t="s">
        <v>1121</v>
      </c>
      <c r="G809" s="2" t="s">
        <v>16</v>
      </c>
      <c r="H809" s="2" t="s">
        <v>1126</v>
      </c>
      <c r="I809" s="2" t="s">
        <v>1127</v>
      </c>
      <c r="J809" s="2" t="s">
        <v>1116</v>
      </c>
      <c r="K809" s="2"/>
      <c r="L809" s="2"/>
      <c r="M809" t="s">
        <v>720</v>
      </c>
      <c r="N809" s="2" t="s">
        <v>1116</v>
      </c>
      <c r="O809">
        <v>2099</v>
      </c>
    </row>
    <row r="810" spans="1:15" x14ac:dyDescent="0.35">
      <c r="A810" s="2" t="s">
        <v>718</v>
      </c>
      <c r="B810" s="2" t="s">
        <v>720</v>
      </c>
      <c r="C810">
        <v>349</v>
      </c>
      <c r="D810">
        <v>590</v>
      </c>
      <c r="E810" s="2" t="s">
        <v>23</v>
      </c>
      <c r="F810" t="s">
        <v>1121</v>
      </c>
      <c r="G810" s="2" t="s">
        <v>16</v>
      </c>
      <c r="H810" s="2" t="s">
        <v>1126</v>
      </c>
      <c r="I810" s="2" t="s">
        <v>1127</v>
      </c>
      <c r="J810" s="2" t="s">
        <v>1116</v>
      </c>
      <c r="K810" s="2"/>
      <c r="L810" s="2"/>
      <c r="M810" t="s">
        <v>720</v>
      </c>
      <c r="N810" s="2" t="s">
        <v>1116</v>
      </c>
      <c r="O810">
        <v>1895</v>
      </c>
    </row>
    <row r="811" spans="1:15" x14ac:dyDescent="0.35">
      <c r="A811" s="2" t="s">
        <v>718</v>
      </c>
      <c r="B811" s="2" t="s">
        <v>720</v>
      </c>
      <c r="C811">
        <v>349</v>
      </c>
      <c r="D811">
        <v>590</v>
      </c>
      <c r="E811" s="2" t="s">
        <v>23</v>
      </c>
      <c r="F811" t="s">
        <v>1121</v>
      </c>
      <c r="G811" s="2" t="s">
        <v>16</v>
      </c>
      <c r="H811" s="2" t="s">
        <v>1126</v>
      </c>
      <c r="I811" s="2" t="s">
        <v>1127</v>
      </c>
      <c r="J811" s="2" t="s">
        <v>1116</v>
      </c>
      <c r="K811" s="2"/>
      <c r="L811" s="2"/>
      <c r="M811" t="s">
        <v>720</v>
      </c>
      <c r="N811" s="2" t="s">
        <v>1116</v>
      </c>
      <c r="O811">
        <v>2100</v>
      </c>
    </row>
    <row r="812" spans="1:15" x14ac:dyDescent="0.35">
      <c r="A812" s="2" t="s">
        <v>718</v>
      </c>
      <c r="B812" s="2" t="s">
        <v>720</v>
      </c>
      <c r="C812">
        <v>349</v>
      </c>
      <c r="D812">
        <v>600</v>
      </c>
      <c r="E812" s="2" t="s">
        <v>50</v>
      </c>
      <c r="F812" t="s">
        <v>1121</v>
      </c>
      <c r="G812" s="2" t="s">
        <v>35</v>
      </c>
      <c r="H812" s="2" t="s">
        <v>1126</v>
      </c>
      <c r="I812" s="2" t="s">
        <v>1127</v>
      </c>
      <c r="J812" s="2" t="s">
        <v>1116</v>
      </c>
      <c r="K812" s="2"/>
      <c r="L812" s="2"/>
      <c r="M812" t="s">
        <v>720</v>
      </c>
      <c r="N812" s="2" t="s">
        <v>1116</v>
      </c>
      <c r="O812">
        <v>1899</v>
      </c>
    </row>
    <row r="813" spans="1:15" x14ac:dyDescent="0.35">
      <c r="A813" s="2" t="s">
        <v>718</v>
      </c>
      <c r="B813" s="2" t="s">
        <v>720</v>
      </c>
      <c r="C813">
        <v>349</v>
      </c>
      <c r="D813">
        <v>601</v>
      </c>
      <c r="E813" s="2" t="s">
        <v>50</v>
      </c>
      <c r="F813" t="s">
        <v>1121</v>
      </c>
      <c r="G813" s="2" t="s">
        <v>35</v>
      </c>
      <c r="H813" s="2" t="s">
        <v>1119</v>
      </c>
      <c r="I813" s="2" t="s">
        <v>1120</v>
      </c>
      <c r="J813" s="2" t="s">
        <v>1116</v>
      </c>
      <c r="K813" s="2"/>
      <c r="L813" s="2"/>
      <c r="M813" t="s">
        <v>720</v>
      </c>
      <c r="N813" s="2" t="s">
        <v>1116</v>
      </c>
      <c r="O813">
        <v>1900</v>
      </c>
    </row>
    <row r="814" spans="1:15" x14ac:dyDescent="0.35">
      <c r="A814" s="2" t="s">
        <v>718</v>
      </c>
      <c r="B814" s="2" t="s">
        <v>720</v>
      </c>
      <c r="C814">
        <v>349</v>
      </c>
      <c r="D814">
        <v>640</v>
      </c>
      <c r="E814" s="2" t="s">
        <v>23</v>
      </c>
      <c r="F814" t="s">
        <v>1117</v>
      </c>
      <c r="G814" s="2" t="s">
        <v>16</v>
      </c>
      <c r="H814" s="2" t="s">
        <v>1126</v>
      </c>
      <c r="I814" s="2" t="s">
        <v>1127</v>
      </c>
      <c r="J814" s="2" t="s">
        <v>1116</v>
      </c>
      <c r="K814" s="2"/>
      <c r="L814" s="2"/>
      <c r="M814" t="s">
        <v>720</v>
      </c>
      <c r="N814" s="2" t="s">
        <v>1116</v>
      </c>
      <c r="O814">
        <v>1896</v>
      </c>
    </row>
    <row r="815" spans="1:15" x14ac:dyDescent="0.35">
      <c r="A815" s="2" t="s">
        <v>718</v>
      </c>
      <c r="B815" s="2" t="s">
        <v>720</v>
      </c>
      <c r="C815">
        <v>349</v>
      </c>
      <c r="D815">
        <v>650</v>
      </c>
      <c r="E815" s="2" t="s">
        <v>54</v>
      </c>
      <c r="F815" t="s">
        <v>1117</v>
      </c>
      <c r="G815" s="2" t="s">
        <v>228</v>
      </c>
      <c r="H815" s="2" t="s">
        <v>1119</v>
      </c>
      <c r="I815" s="2" t="s">
        <v>1120</v>
      </c>
      <c r="J815" s="2" t="s">
        <v>1116</v>
      </c>
      <c r="K815" s="2"/>
      <c r="L815" s="2"/>
      <c r="M815" t="s">
        <v>720</v>
      </c>
      <c r="N815" s="2" t="s">
        <v>202</v>
      </c>
      <c r="O815">
        <v>1897</v>
      </c>
    </row>
    <row r="816" spans="1:15" x14ac:dyDescent="0.35">
      <c r="A816" s="2" t="s">
        <v>718</v>
      </c>
      <c r="B816" s="2" t="s">
        <v>720</v>
      </c>
      <c r="C816">
        <v>349</v>
      </c>
      <c r="D816">
        <v>651</v>
      </c>
      <c r="E816" s="2" t="s">
        <v>50</v>
      </c>
      <c r="F816" t="s">
        <v>1121</v>
      </c>
      <c r="G816" s="2" t="s">
        <v>35</v>
      </c>
      <c r="H816" s="2" t="s">
        <v>1126</v>
      </c>
      <c r="I816" s="2" t="s">
        <v>1127</v>
      </c>
      <c r="J816" s="2" t="s">
        <v>1116</v>
      </c>
      <c r="K816" s="2"/>
      <c r="L816" s="2"/>
      <c r="M816" t="s">
        <v>720</v>
      </c>
      <c r="N816" s="2" t="s">
        <v>1116</v>
      </c>
      <c r="O816">
        <v>1898</v>
      </c>
    </row>
    <row r="817" spans="1:15" x14ac:dyDescent="0.35">
      <c r="A817" s="2" t="s">
        <v>718</v>
      </c>
      <c r="B817" s="2" t="s">
        <v>720</v>
      </c>
      <c r="C817">
        <v>349</v>
      </c>
      <c r="D817">
        <v>670</v>
      </c>
      <c r="E817" s="2" t="s">
        <v>723</v>
      </c>
      <c r="F817" t="s">
        <v>1117</v>
      </c>
      <c r="G817" s="2" t="s">
        <v>16</v>
      </c>
      <c r="H817" s="2" t="s">
        <v>1128</v>
      </c>
      <c r="I817" s="2" t="s">
        <v>1123</v>
      </c>
      <c r="J817" s="2" t="s">
        <v>1116</v>
      </c>
      <c r="K817" s="2"/>
      <c r="L817" s="2"/>
      <c r="M817" t="s">
        <v>720</v>
      </c>
      <c r="N817" s="2" t="s">
        <v>1116</v>
      </c>
      <c r="O817">
        <v>2103</v>
      </c>
    </row>
    <row r="818" spans="1:15" x14ac:dyDescent="0.35">
      <c r="A818" s="2" t="s">
        <v>718</v>
      </c>
      <c r="B818" s="2" t="s">
        <v>720</v>
      </c>
      <c r="C818">
        <v>349</v>
      </c>
      <c r="D818">
        <v>678</v>
      </c>
      <c r="E818" s="2" t="s">
        <v>723</v>
      </c>
      <c r="F818" t="s">
        <v>1117</v>
      </c>
      <c r="G818" s="2" t="s">
        <v>16</v>
      </c>
      <c r="H818" s="2" t="s">
        <v>1134</v>
      </c>
      <c r="I818" s="2" t="s">
        <v>1135</v>
      </c>
      <c r="J818" s="2" t="s">
        <v>1116</v>
      </c>
      <c r="K818" s="2"/>
      <c r="L818" s="2"/>
      <c r="M818" t="s">
        <v>720</v>
      </c>
      <c r="N818" s="2" t="s">
        <v>1116</v>
      </c>
      <c r="O818">
        <v>2898</v>
      </c>
    </row>
    <row r="819" spans="1:15" x14ac:dyDescent="0.35">
      <c r="A819" s="2" t="s">
        <v>718</v>
      </c>
      <c r="B819" s="2" t="s">
        <v>720</v>
      </c>
      <c r="C819">
        <v>349</v>
      </c>
      <c r="D819">
        <v>687</v>
      </c>
      <c r="E819" s="2" t="s">
        <v>375</v>
      </c>
      <c r="F819" t="s">
        <v>1121</v>
      </c>
      <c r="G819" s="2" t="s">
        <v>16</v>
      </c>
      <c r="H819" s="2" t="s">
        <v>1134</v>
      </c>
      <c r="I819" s="2" t="s">
        <v>1135</v>
      </c>
      <c r="J819" s="2" t="s">
        <v>1116</v>
      </c>
      <c r="K819" s="2"/>
      <c r="L819" s="2"/>
      <c r="M819" t="s">
        <v>720</v>
      </c>
      <c r="N819" s="2" t="s">
        <v>1116</v>
      </c>
      <c r="O819">
        <v>2897</v>
      </c>
    </row>
    <row r="820" spans="1:15" x14ac:dyDescent="0.35">
      <c r="A820" s="2" t="s">
        <v>607</v>
      </c>
      <c r="B820" s="2" t="s">
        <v>612</v>
      </c>
      <c r="C820">
        <v>200</v>
      </c>
      <c r="D820">
        <v>973</v>
      </c>
      <c r="E820" s="2" t="s">
        <v>12</v>
      </c>
      <c r="F820" t="s">
        <v>1121</v>
      </c>
      <c r="G820" s="2" t="s">
        <v>228</v>
      </c>
      <c r="H820" s="2" t="s">
        <v>1124</v>
      </c>
      <c r="I820" s="2" t="s">
        <v>1125</v>
      </c>
      <c r="J820" s="2" t="s">
        <v>1350</v>
      </c>
      <c r="K820" s="2"/>
      <c r="L820" s="2"/>
      <c r="M820" t="s">
        <v>1349</v>
      </c>
      <c r="N820" s="2" t="s">
        <v>590</v>
      </c>
      <c r="O820">
        <v>1623</v>
      </c>
    </row>
    <row r="821" spans="1:15" x14ac:dyDescent="0.35">
      <c r="A821" s="2" t="s">
        <v>30</v>
      </c>
      <c r="B821" s="2" t="s">
        <v>32</v>
      </c>
      <c r="C821">
        <v>1413</v>
      </c>
      <c r="D821">
        <v>401</v>
      </c>
      <c r="E821" s="2" t="s">
        <v>33</v>
      </c>
      <c r="F821" t="s">
        <v>1117</v>
      </c>
      <c r="G821" s="2" t="s">
        <v>16</v>
      </c>
      <c r="H821" s="2" t="s">
        <v>1119</v>
      </c>
      <c r="I821" s="2" t="s">
        <v>1120</v>
      </c>
      <c r="J821" s="2" t="s">
        <v>1116</v>
      </c>
      <c r="K821" s="2"/>
      <c r="L821" s="2"/>
      <c r="M821" t="s">
        <v>1118</v>
      </c>
      <c r="N821" s="2" t="s">
        <v>1116</v>
      </c>
      <c r="O821">
        <v>2046</v>
      </c>
    </row>
    <row r="822" spans="1:15" x14ac:dyDescent="0.35">
      <c r="A822" s="2" t="s">
        <v>30</v>
      </c>
      <c r="B822" s="2" t="s">
        <v>32</v>
      </c>
      <c r="C822">
        <v>1413</v>
      </c>
      <c r="D822">
        <v>547</v>
      </c>
      <c r="E822" s="2" t="s">
        <v>33</v>
      </c>
      <c r="F822" t="s">
        <v>1121</v>
      </c>
      <c r="G822" s="2" t="s">
        <v>16</v>
      </c>
      <c r="H822" s="2" t="s">
        <v>1119</v>
      </c>
      <c r="I822" s="2" t="s">
        <v>1120</v>
      </c>
      <c r="J822" s="2" t="s">
        <v>1116</v>
      </c>
      <c r="K822" s="2"/>
      <c r="L822" s="2"/>
      <c r="M822" t="s">
        <v>1118</v>
      </c>
      <c r="N822" s="2" t="s">
        <v>1116</v>
      </c>
      <c r="O822">
        <v>2047</v>
      </c>
    </row>
    <row r="823" spans="1:15" x14ac:dyDescent="0.35">
      <c r="A823" s="2" t="s">
        <v>30</v>
      </c>
      <c r="B823" s="2" t="s">
        <v>32</v>
      </c>
      <c r="C823">
        <v>1413</v>
      </c>
      <c r="D823">
        <v>564</v>
      </c>
      <c r="E823" s="2" t="s">
        <v>31</v>
      </c>
      <c r="F823" t="s">
        <v>1121</v>
      </c>
      <c r="G823" s="2" t="s">
        <v>16</v>
      </c>
      <c r="H823" s="2" t="s">
        <v>1122</v>
      </c>
      <c r="I823" s="2" t="s">
        <v>1123</v>
      </c>
      <c r="J823" s="2" t="s">
        <v>1116</v>
      </c>
      <c r="K823" s="2"/>
      <c r="L823" s="2"/>
      <c r="M823" t="s">
        <v>1118</v>
      </c>
      <c r="N823" s="2" t="s">
        <v>1116</v>
      </c>
      <c r="O823">
        <v>2461</v>
      </c>
    </row>
    <row r="824" spans="1:15" x14ac:dyDescent="0.35">
      <c r="A824" s="2" t="s">
        <v>30</v>
      </c>
      <c r="B824" s="2" t="s">
        <v>32</v>
      </c>
      <c r="C824">
        <v>1413</v>
      </c>
      <c r="D824">
        <v>950</v>
      </c>
      <c r="E824" s="2" t="s">
        <v>39</v>
      </c>
      <c r="F824" t="s">
        <v>1121</v>
      </c>
      <c r="G824" s="2" t="s">
        <v>16</v>
      </c>
      <c r="H824" s="2" t="s">
        <v>1128</v>
      </c>
      <c r="I824" s="2" t="s">
        <v>1123</v>
      </c>
      <c r="J824" s="2" t="s">
        <v>1116</v>
      </c>
      <c r="K824" s="2"/>
      <c r="L824" s="2"/>
      <c r="M824" t="s">
        <v>1118</v>
      </c>
      <c r="N824" s="2" t="s">
        <v>1116</v>
      </c>
      <c r="O824">
        <v>2055</v>
      </c>
    </row>
    <row r="825" spans="1:15" x14ac:dyDescent="0.35">
      <c r="A825" s="2" t="s">
        <v>30</v>
      </c>
      <c r="B825" s="2" t="s">
        <v>32</v>
      </c>
      <c r="C825">
        <v>1413</v>
      </c>
      <c r="D825">
        <v>987</v>
      </c>
      <c r="E825" s="2" t="s">
        <v>39</v>
      </c>
      <c r="F825" t="s">
        <v>1121</v>
      </c>
      <c r="G825" s="2" t="s">
        <v>16</v>
      </c>
      <c r="H825" s="2" t="s">
        <v>1124</v>
      </c>
      <c r="I825" s="2" t="s">
        <v>1125</v>
      </c>
      <c r="J825" s="2" t="s">
        <v>1116</v>
      </c>
      <c r="K825" s="2"/>
      <c r="L825" s="2"/>
      <c r="M825" t="s">
        <v>1118</v>
      </c>
      <c r="N825" s="2" t="s">
        <v>1116</v>
      </c>
      <c r="O825">
        <v>2049</v>
      </c>
    </row>
    <row r="826" spans="1:15" x14ac:dyDescent="0.35">
      <c r="A826" s="2" t="s">
        <v>30</v>
      </c>
      <c r="B826" s="2" t="s">
        <v>32</v>
      </c>
      <c r="C826">
        <v>1414</v>
      </c>
      <c r="D826">
        <v>335</v>
      </c>
      <c r="E826" s="2" t="s">
        <v>403</v>
      </c>
      <c r="F826" t="s">
        <v>1121</v>
      </c>
      <c r="G826" s="2" t="s">
        <v>16</v>
      </c>
      <c r="H826" s="2" t="s">
        <v>1124</v>
      </c>
      <c r="I826" s="2" t="s">
        <v>1129</v>
      </c>
      <c r="J826" s="2" t="s">
        <v>1116</v>
      </c>
      <c r="K826" s="2"/>
      <c r="L826" s="2"/>
      <c r="M826" t="s">
        <v>1118</v>
      </c>
      <c r="N826" s="2" t="s">
        <v>1116</v>
      </c>
      <c r="O826">
        <v>3105</v>
      </c>
    </row>
    <row r="827" spans="1:15" x14ac:dyDescent="0.35">
      <c r="A827" s="2" t="s">
        <v>30</v>
      </c>
      <c r="B827" s="2" t="s">
        <v>32</v>
      </c>
      <c r="C827">
        <v>1414</v>
      </c>
      <c r="D827">
        <v>425</v>
      </c>
      <c r="E827" s="2" t="s">
        <v>23</v>
      </c>
      <c r="F827" t="s">
        <v>1121</v>
      </c>
      <c r="G827" s="2" t="s">
        <v>16</v>
      </c>
      <c r="H827" s="2" t="s">
        <v>1124</v>
      </c>
      <c r="I827" s="2" t="s">
        <v>1129</v>
      </c>
      <c r="J827" s="2" t="s">
        <v>1116</v>
      </c>
      <c r="K827" s="2"/>
      <c r="L827" s="2"/>
      <c r="M827" t="s">
        <v>1118</v>
      </c>
      <c r="N827" s="2" t="s">
        <v>1116</v>
      </c>
      <c r="O827">
        <v>3059</v>
      </c>
    </row>
    <row r="828" spans="1:15" x14ac:dyDescent="0.35">
      <c r="A828" s="2" t="s">
        <v>30</v>
      </c>
      <c r="B828" s="2" t="s">
        <v>32</v>
      </c>
      <c r="C828">
        <v>1414</v>
      </c>
      <c r="D828">
        <v>529</v>
      </c>
      <c r="E828" s="2" t="s">
        <v>9</v>
      </c>
      <c r="F828" t="s">
        <v>1121</v>
      </c>
      <c r="G828" s="2" t="s">
        <v>16</v>
      </c>
      <c r="H828" s="2" t="s">
        <v>1124</v>
      </c>
      <c r="I828" s="2" t="s">
        <v>1129</v>
      </c>
      <c r="J828" s="2" t="s">
        <v>1116</v>
      </c>
      <c r="K828" s="2"/>
      <c r="L828" s="2"/>
      <c r="M828" t="s">
        <v>1118</v>
      </c>
      <c r="N828" s="2" t="s">
        <v>1116</v>
      </c>
      <c r="O828">
        <v>3280</v>
      </c>
    </row>
    <row r="829" spans="1:15" x14ac:dyDescent="0.35">
      <c r="A829" s="2" t="s">
        <v>30</v>
      </c>
      <c r="B829" s="2" t="s">
        <v>32</v>
      </c>
      <c r="C829">
        <v>1414</v>
      </c>
      <c r="D829">
        <v>530</v>
      </c>
      <c r="E829" s="2" t="s">
        <v>9</v>
      </c>
      <c r="F829" t="s">
        <v>1121</v>
      </c>
      <c r="G829" s="2" t="s">
        <v>16</v>
      </c>
      <c r="H829" s="2" t="s">
        <v>1124</v>
      </c>
      <c r="I829" s="2" t="s">
        <v>1129</v>
      </c>
      <c r="J829" s="2" t="s">
        <v>1116</v>
      </c>
      <c r="K829" s="2"/>
      <c r="L829" s="2"/>
      <c r="M829" t="s">
        <v>1118</v>
      </c>
      <c r="N829" s="2" t="s">
        <v>1116</v>
      </c>
      <c r="O829">
        <v>3281</v>
      </c>
    </row>
    <row r="830" spans="1:15" x14ac:dyDescent="0.35">
      <c r="A830" s="2" t="s">
        <v>40</v>
      </c>
      <c r="B830" s="2" t="s">
        <v>51</v>
      </c>
      <c r="C830">
        <v>1407</v>
      </c>
      <c r="D830">
        <v>882</v>
      </c>
      <c r="E830" s="2" t="s">
        <v>694</v>
      </c>
      <c r="F830" t="s">
        <v>1117</v>
      </c>
      <c r="G830" s="2" t="s">
        <v>16</v>
      </c>
      <c r="H830" s="2" t="s">
        <v>1128</v>
      </c>
      <c r="I830" s="2" t="s">
        <v>1123</v>
      </c>
      <c r="J830" s="2" t="s">
        <v>1132</v>
      </c>
      <c r="K830" s="2"/>
      <c r="L830" s="2"/>
      <c r="M830" t="s">
        <v>1131</v>
      </c>
      <c r="N830" s="2" t="s">
        <v>1116</v>
      </c>
      <c r="O830">
        <v>2045</v>
      </c>
    </row>
    <row r="831" spans="1:15" x14ac:dyDescent="0.35">
      <c r="A831" s="2" t="s">
        <v>40</v>
      </c>
      <c r="B831" s="2" t="s">
        <v>51</v>
      </c>
      <c r="C831">
        <v>1407</v>
      </c>
      <c r="D831">
        <v>955</v>
      </c>
      <c r="E831" s="2" t="s">
        <v>55</v>
      </c>
      <c r="F831" t="s">
        <v>1117</v>
      </c>
      <c r="G831" s="2" t="s">
        <v>16</v>
      </c>
      <c r="H831" s="2" t="s">
        <v>1126</v>
      </c>
      <c r="I831" s="2" t="s">
        <v>1127</v>
      </c>
      <c r="J831" s="2" t="s">
        <v>1133</v>
      </c>
      <c r="K831" s="2"/>
      <c r="L831" s="2"/>
      <c r="M831" t="s">
        <v>1131</v>
      </c>
      <c r="N831" s="2" t="s">
        <v>1116</v>
      </c>
      <c r="O831">
        <v>2043</v>
      </c>
    </row>
    <row r="832" spans="1:15" x14ac:dyDescent="0.35">
      <c r="A832" s="2" t="s">
        <v>40</v>
      </c>
      <c r="B832" s="2" t="s">
        <v>51</v>
      </c>
      <c r="C832">
        <v>1407</v>
      </c>
      <c r="D832">
        <v>999</v>
      </c>
      <c r="E832" s="2" t="s">
        <v>55</v>
      </c>
      <c r="F832" t="s">
        <v>1117</v>
      </c>
      <c r="G832" s="2" t="s">
        <v>16</v>
      </c>
      <c r="H832" s="2" t="s">
        <v>1134</v>
      </c>
      <c r="I832" s="2" t="s">
        <v>1135</v>
      </c>
      <c r="J832" s="2" t="s">
        <v>1116</v>
      </c>
      <c r="K832" s="2"/>
      <c r="L832" s="2"/>
      <c r="M832" t="s">
        <v>1131</v>
      </c>
      <c r="N832" s="2" t="s">
        <v>1116</v>
      </c>
      <c r="O832">
        <v>2169</v>
      </c>
    </row>
    <row r="833" spans="1:15" x14ac:dyDescent="0.35">
      <c r="A833" s="2" t="s">
        <v>989</v>
      </c>
      <c r="B833" s="2" t="s">
        <v>991</v>
      </c>
      <c r="C833">
        <v>1</v>
      </c>
      <c r="D833">
        <v>51</v>
      </c>
      <c r="E833" s="2" t="s">
        <v>54</v>
      </c>
      <c r="F833" t="s">
        <v>1117</v>
      </c>
      <c r="G833" s="2" t="s">
        <v>16</v>
      </c>
      <c r="H833" s="2" t="s">
        <v>1128</v>
      </c>
      <c r="I833" s="2" t="s">
        <v>1123</v>
      </c>
      <c r="J833" s="2" t="s">
        <v>1546</v>
      </c>
      <c r="K833" s="2"/>
      <c r="L833" s="2"/>
      <c r="M833" t="s">
        <v>990</v>
      </c>
      <c r="N833" s="2" t="s">
        <v>1116</v>
      </c>
      <c r="O833">
        <v>1251</v>
      </c>
    </row>
    <row r="834" spans="1:15" x14ac:dyDescent="0.35">
      <c r="A834" s="2" t="s">
        <v>989</v>
      </c>
      <c r="B834" s="2" t="s">
        <v>991</v>
      </c>
      <c r="C834">
        <v>1</v>
      </c>
      <c r="D834">
        <v>55</v>
      </c>
      <c r="E834" s="2" t="s">
        <v>54</v>
      </c>
      <c r="F834" t="s">
        <v>1117</v>
      </c>
      <c r="G834" s="2" t="s">
        <v>16</v>
      </c>
      <c r="H834" s="2" t="s">
        <v>1126</v>
      </c>
      <c r="I834" s="2" t="s">
        <v>1127</v>
      </c>
      <c r="J834" s="2" t="s">
        <v>1116</v>
      </c>
      <c r="K834" s="2"/>
      <c r="L834" s="2"/>
      <c r="M834" t="s">
        <v>990</v>
      </c>
      <c r="N834" s="2" t="s">
        <v>1116</v>
      </c>
      <c r="O834">
        <v>1982</v>
      </c>
    </row>
    <row r="835" spans="1:15" x14ac:dyDescent="0.35">
      <c r="A835" s="2" t="s">
        <v>989</v>
      </c>
      <c r="B835" s="2" t="s">
        <v>991</v>
      </c>
      <c r="C835">
        <v>1</v>
      </c>
      <c r="D835">
        <v>55</v>
      </c>
      <c r="E835" s="2" t="s">
        <v>54</v>
      </c>
      <c r="F835" t="s">
        <v>1117</v>
      </c>
      <c r="G835" s="2" t="s">
        <v>16</v>
      </c>
      <c r="H835" s="2" t="s">
        <v>1126</v>
      </c>
      <c r="I835" s="2" t="s">
        <v>1127</v>
      </c>
      <c r="J835" s="2" t="s">
        <v>1116</v>
      </c>
      <c r="K835" s="2"/>
      <c r="L835" s="2"/>
      <c r="M835" t="s">
        <v>990</v>
      </c>
      <c r="N835" s="2" t="s">
        <v>1116</v>
      </c>
      <c r="O835">
        <v>1773</v>
      </c>
    </row>
    <row r="836" spans="1:15" x14ac:dyDescent="0.35">
      <c r="A836" s="2" t="s">
        <v>989</v>
      </c>
      <c r="B836" s="2" t="s">
        <v>1549</v>
      </c>
      <c r="C836">
        <v>29</v>
      </c>
      <c r="D836">
        <v>222</v>
      </c>
      <c r="E836" s="2" t="s">
        <v>1547</v>
      </c>
      <c r="F836" t="s">
        <v>1117</v>
      </c>
      <c r="G836" s="2" t="s">
        <v>16</v>
      </c>
      <c r="H836" s="2" t="s">
        <v>1124</v>
      </c>
      <c r="I836" s="2" t="s">
        <v>1135</v>
      </c>
      <c r="J836" s="2" t="s">
        <v>1116</v>
      </c>
      <c r="K836" s="2"/>
      <c r="L836" s="2"/>
      <c r="M836" t="s">
        <v>1548</v>
      </c>
      <c r="N836" s="2" t="s">
        <v>1116</v>
      </c>
      <c r="O836">
        <v>2511</v>
      </c>
    </row>
    <row r="837" spans="1:15" x14ac:dyDescent="0.35">
      <c r="A837" s="2" t="s">
        <v>989</v>
      </c>
      <c r="B837" s="2" t="s">
        <v>1549</v>
      </c>
      <c r="C837">
        <v>29</v>
      </c>
      <c r="D837">
        <v>222</v>
      </c>
      <c r="E837" s="2" t="s">
        <v>1547</v>
      </c>
      <c r="F837" t="s">
        <v>1117</v>
      </c>
      <c r="G837" s="2" t="s">
        <v>16</v>
      </c>
      <c r="H837" s="2" t="s">
        <v>1124</v>
      </c>
      <c r="I837" s="2" t="s">
        <v>1130</v>
      </c>
      <c r="J837" s="2" t="s">
        <v>1116</v>
      </c>
      <c r="K837" s="2"/>
      <c r="L837" s="2"/>
      <c r="M837" t="s">
        <v>1548</v>
      </c>
      <c r="N837" s="2" t="s">
        <v>1116</v>
      </c>
      <c r="O837">
        <v>2650</v>
      </c>
    </row>
    <row r="838" spans="1:15" x14ac:dyDescent="0.35">
      <c r="A838" s="2" t="s">
        <v>989</v>
      </c>
      <c r="B838" s="2" t="s">
        <v>1549</v>
      </c>
      <c r="C838">
        <v>29</v>
      </c>
      <c r="D838">
        <v>222</v>
      </c>
      <c r="E838" s="2" t="s">
        <v>1547</v>
      </c>
      <c r="F838" t="s">
        <v>1117</v>
      </c>
      <c r="G838" s="2" t="s">
        <v>16</v>
      </c>
      <c r="H838" s="2" t="s">
        <v>1124</v>
      </c>
      <c r="I838" s="2" t="s">
        <v>1125</v>
      </c>
      <c r="J838" s="2" t="s">
        <v>1116</v>
      </c>
      <c r="K838" s="2"/>
      <c r="L838" s="2"/>
      <c r="M838" t="s">
        <v>1548</v>
      </c>
      <c r="N838" s="2" t="s">
        <v>1116</v>
      </c>
      <c r="O838">
        <v>1790</v>
      </c>
    </row>
    <row r="839" spans="1:15" x14ac:dyDescent="0.35">
      <c r="A839" s="2" t="s">
        <v>989</v>
      </c>
      <c r="B839" s="2" t="s">
        <v>1549</v>
      </c>
      <c r="C839">
        <v>29</v>
      </c>
      <c r="D839">
        <v>304</v>
      </c>
      <c r="E839" s="2" t="s">
        <v>339</v>
      </c>
      <c r="F839" t="s">
        <v>1117</v>
      </c>
      <c r="G839" s="2" t="s">
        <v>16</v>
      </c>
      <c r="H839" s="2" t="s">
        <v>1134</v>
      </c>
      <c r="I839" s="2" t="s">
        <v>1135</v>
      </c>
      <c r="J839" s="2" t="s">
        <v>1116</v>
      </c>
      <c r="K839" s="2"/>
      <c r="L839" s="2"/>
      <c r="M839" t="s">
        <v>1548</v>
      </c>
      <c r="N839" s="2" t="s">
        <v>1116</v>
      </c>
      <c r="O839">
        <v>1788</v>
      </c>
    </row>
    <row r="840" spans="1:15" x14ac:dyDescent="0.35">
      <c r="A840" s="2" t="s">
        <v>989</v>
      </c>
      <c r="B840" s="2" t="s">
        <v>1549</v>
      </c>
      <c r="C840">
        <v>29</v>
      </c>
      <c r="D840">
        <v>314</v>
      </c>
      <c r="E840" s="2" t="s">
        <v>339</v>
      </c>
      <c r="F840" t="s">
        <v>1117</v>
      </c>
      <c r="G840" s="2" t="s">
        <v>16</v>
      </c>
      <c r="H840" s="2" t="s">
        <v>1124</v>
      </c>
      <c r="I840" s="2" t="s">
        <v>1125</v>
      </c>
      <c r="J840" s="2" t="s">
        <v>1116</v>
      </c>
      <c r="K840" s="2"/>
      <c r="L840" s="2"/>
      <c r="M840" t="s">
        <v>1548</v>
      </c>
      <c r="N840" s="2" t="s">
        <v>1116</v>
      </c>
      <c r="O840">
        <v>1789</v>
      </c>
    </row>
    <row r="841" spans="1:15" x14ac:dyDescent="0.35">
      <c r="A841" s="2" t="s">
        <v>989</v>
      </c>
      <c r="B841" s="2" t="s">
        <v>1549</v>
      </c>
      <c r="C841">
        <v>29</v>
      </c>
      <c r="D841">
        <v>314</v>
      </c>
      <c r="E841" s="2" t="s">
        <v>339</v>
      </c>
      <c r="F841" t="s">
        <v>1117</v>
      </c>
      <c r="G841" s="2" t="s">
        <v>16</v>
      </c>
      <c r="H841" s="2" t="s">
        <v>1124</v>
      </c>
      <c r="I841" s="2" t="s">
        <v>1130</v>
      </c>
      <c r="J841" s="2" t="s">
        <v>1116</v>
      </c>
      <c r="K841" s="2"/>
      <c r="L841" s="2"/>
      <c r="M841" t="s">
        <v>1548</v>
      </c>
      <c r="N841" s="2" t="s">
        <v>1116</v>
      </c>
      <c r="O841">
        <v>2651</v>
      </c>
    </row>
    <row r="842" spans="1:15" x14ac:dyDescent="0.35">
      <c r="A842" s="2" t="s">
        <v>989</v>
      </c>
      <c r="B842" s="2" t="s">
        <v>1549</v>
      </c>
      <c r="C842">
        <v>29</v>
      </c>
      <c r="D842">
        <v>327</v>
      </c>
      <c r="E842" s="2" t="s">
        <v>60</v>
      </c>
      <c r="F842" t="s">
        <v>1121</v>
      </c>
      <c r="G842" s="2" t="s">
        <v>16</v>
      </c>
      <c r="H842" s="2" t="s">
        <v>1124</v>
      </c>
      <c r="I842" s="2" t="s">
        <v>1130</v>
      </c>
      <c r="J842" s="2" t="s">
        <v>1116</v>
      </c>
      <c r="K842" s="2"/>
      <c r="L842" s="2"/>
      <c r="M842" t="s">
        <v>1548</v>
      </c>
      <c r="N842" s="2" t="s">
        <v>1116</v>
      </c>
      <c r="O842">
        <v>2652</v>
      </c>
    </row>
    <row r="843" spans="1:15" x14ac:dyDescent="0.35">
      <c r="A843" s="2" t="s">
        <v>989</v>
      </c>
      <c r="B843" s="2" t="s">
        <v>1549</v>
      </c>
      <c r="C843">
        <v>29</v>
      </c>
      <c r="D843">
        <v>327</v>
      </c>
      <c r="E843" s="2" t="s">
        <v>60</v>
      </c>
      <c r="F843" t="s">
        <v>1121</v>
      </c>
      <c r="G843" s="2" t="s">
        <v>16</v>
      </c>
      <c r="H843" s="2" t="s">
        <v>1124</v>
      </c>
      <c r="I843" s="2" t="s">
        <v>1125</v>
      </c>
      <c r="J843" s="2" t="s">
        <v>1116</v>
      </c>
      <c r="K843" s="2"/>
      <c r="L843" s="2"/>
      <c r="M843" t="s">
        <v>1548</v>
      </c>
      <c r="N843" s="2" t="s">
        <v>1116</v>
      </c>
      <c r="O843">
        <v>1791</v>
      </c>
    </row>
    <row r="844" spans="1:15" x14ac:dyDescent="0.35">
      <c r="A844" s="2" t="s">
        <v>989</v>
      </c>
      <c r="B844" s="2" t="s">
        <v>1549</v>
      </c>
      <c r="C844">
        <v>29</v>
      </c>
      <c r="D844">
        <v>342</v>
      </c>
      <c r="E844" s="2" t="s">
        <v>60</v>
      </c>
      <c r="F844" t="s">
        <v>1121</v>
      </c>
      <c r="G844" s="2" t="s">
        <v>16</v>
      </c>
      <c r="H844" s="2" t="s">
        <v>1124</v>
      </c>
      <c r="I844" s="2" t="s">
        <v>1130</v>
      </c>
      <c r="J844" s="2" t="s">
        <v>1116</v>
      </c>
      <c r="K844" s="2"/>
      <c r="L844" s="2"/>
      <c r="M844" t="s">
        <v>1548</v>
      </c>
      <c r="N844" s="2" t="s">
        <v>1116</v>
      </c>
      <c r="O844">
        <v>2653</v>
      </c>
    </row>
    <row r="845" spans="1:15" x14ac:dyDescent="0.35">
      <c r="A845" s="2" t="s">
        <v>989</v>
      </c>
      <c r="B845" s="2" t="s">
        <v>1549</v>
      </c>
      <c r="C845">
        <v>29</v>
      </c>
      <c r="D845">
        <v>342</v>
      </c>
      <c r="E845" s="2" t="s">
        <v>60</v>
      </c>
      <c r="F845" t="s">
        <v>1121</v>
      </c>
      <c r="G845" s="2" t="s">
        <v>16</v>
      </c>
      <c r="H845" s="2" t="s">
        <v>1124</v>
      </c>
      <c r="I845" s="2" t="s">
        <v>1125</v>
      </c>
      <c r="J845" s="2" t="s">
        <v>1116</v>
      </c>
      <c r="K845" s="2"/>
      <c r="L845" s="2"/>
      <c r="M845" t="s">
        <v>1548</v>
      </c>
      <c r="N845" s="2" t="s">
        <v>1116</v>
      </c>
      <c r="O845">
        <v>1792</v>
      </c>
    </row>
    <row r="846" spans="1:15" x14ac:dyDescent="0.35">
      <c r="A846" s="2" t="s">
        <v>989</v>
      </c>
      <c r="B846" s="2" t="s">
        <v>1549</v>
      </c>
      <c r="C846">
        <v>29</v>
      </c>
      <c r="D846">
        <v>352</v>
      </c>
      <c r="E846" s="2" t="s">
        <v>60</v>
      </c>
      <c r="F846" t="s">
        <v>1121</v>
      </c>
      <c r="G846" s="2" t="s">
        <v>16</v>
      </c>
      <c r="H846" s="2" t="s">
        <v>1124</v>
      </c>
      <c r="I846" s="2" t="s">
        <v>1130</v>
      </c>
      <c r="J846" s="2" t="s">
        <v>1116</v>
      </c>
      <c r="K846" s="2"/>
      <c r="L846" s="2"/>
      <c r="M846" t="s">
        <v>1548</v>
      </c>
      <c r="N846" s="2" t="s">
        <v>1116</v>
      </c>
      <c r="O846">
        <v>2654</v>
      </c>
    </row>
    <row r="847" spans="1:15" x14ac:dyDescent="0.35">
      <c r="A847" s="2" t="s">
        <v>989</v>
      </c>
      <c r="B847" s="2" t="s">
        <v>1549</v>
      </c>
      <c r="C847">
        <v>29</v>
      </c>
      <c r="D847">
        <v>352</v>
      </c>
      <c r="E847" s="2" t="s">
        <v>60</v>
      </c>
      <c r="F847" t="s">
        <v>1121</v>
      </c>
      <c r="G847" s="2" t="s">
        <v>16</v>
      </c>
      <c r="H847" s="2" t="s">
        <v>1124</v>
      </c>
      <c r="I847" s="2" t="s">
        <v>1125</v>
      </c>
      <c r="J847" s="2" t="s">
        <v>1116</v>
      </c>
      <c r="K847" s="2"/>
      <c r="L847" s="2"/>
      <c r="M847" t="s">
        <v>1548</v>
      </c>
      <c r="N847" s="2" t="s">
        <v>1116</v>
      </c>
      <c r="O847">
        <v>1793</v>
      </c>
    </row>
    <row r="848" spans="1:15" x14ac:dyDescent="0.35">
      <c r="A848" s="2" t="s">
        <v>989</v>
      </c>
      <c r="B848" s="2" t="s">
        <v>1549</v>
      </c>
      <c r="C848">
        <v>29</v>
      </c>
      <c r="D848">
        <v>357</v>
      </c>
      <c r="E848" s="2" t="s">
        <v>60</v>
      </c>
      <c r="F848" t="s">
        <v>1121</v>
      </c>
      <c r="G848" s="2" t="s">
        <v>16</v>
      </c>
      <c r="H848" s="2" t="s">
        <v>1124</v>
      </c>
      <c r="I848" s="2" t="s">
        <v>1130</v>
      </c>
      <c r="J848" s="2" t="s">
        <v>1116</v>
      </c>
      <c r="K848" s="2"/>
      <c r="L848" s="2"/>
      <c r="M848" t="s">
        <v>1548</v>
      </c>
      <c r="N848" s="2" t="s">
        <v>1116</v>
      </c>
      <c r="O848">
        <v>2655</v>
      </c>
    </row>
    <row r="849" spans="1:15" x14ac:dyDescent="0.35">
      <c r="A849" s="2" t="s">
        <v>989</v>
      </c>
      <c r="B849" s="2" t="s">
        <v>1549</v>
      </c>
      <c r="C849">
        <v>29</v>
      </c>
      <c r="D849">
        <v>357</v>
      </c>
      <c r="E849" s="2" t="s">
        <v>60</v>
      </c>
      <c r="F849" t="s">
        <v>1121</v>
      </c>
      <c r="G849" s="2" t="s">
        <v>16</v>
      </c>
      <c r="H849" s="2" t="s">
        <v>1124</v>
      </c>
      <c r="I849" s="2" t="s">
        <v>1125</v>
      </c>
      <c r="J849" s="2" t="s">
        <v>1116</v>
      </c>
      <c r="K849" s="2"/>
      <c r="L849" s="2"/>
      <c r="M849" t="s">
        <v>1548</v>
      </c>
      <c r="N849" s="2" t="s">
        <v>1116</v>
      </c>
      <c r="O849">
        <v>1794</v>
      </c>
    </row>
    <row r="850" spans="1:15" x14ac:dyDescent="0.35">
      <c r="A850" s="2" t="s">
        <v>989</v>
      </c>
      <c r="B850" s="2" t="s">
        <v>1549</v>
      </c>
      <c r="C850">
        <v>29</v>
      </c>
      <c r="D850">
        <v>567</v>
      </c>
      <c r="E850" s="2" t="s">
        <v>232</v>
      </c>
      <c r="F850" t="s">
        <v>1117</v>
      </c>
      <c r="G850" s="2" t="s">
        <v>35</v>
      </c>
      <c r="H850" s="2" t="s">
        <v>1124</v>
      </c>
      <c r="I850" s="2" t="s">
        <v>1125</v>
      </c>
      <c r="J850" s="2" t="s">
        <v>1116</v>
      </c>
      <c r="K850" s="2"/>
      <c r="L850" s="2"/>
      <c r="M850" t="s">
        <v>1548</v>
      </c>
      <c r="N850" s="2" t="s">
        <v>1116</v>
      </c>
      <c r="O850">
        <v>1777</v>
      </c>
    </row>
    <row r="851" spans="1:15" x14ac:dyDescent="0.35">
      <c r="A851" s="2" t="s">
        <v>989</v>
      </c>
      <c r="B851" s="2" t="s">
        <v>1549</v>
      </c>
      <c r="C851">
        <v>29</v>
      </c>
      <c r="D851">
        <v>567</v>
      </c>
      <c r="E851" s="2" t="s">
        <v>231</v>
      </c>
      <c r="F851" t="s">
        <v>1121</v>
      </c>
      <c r="G851" s="2" t="s">
        <v>35</v>
      </c>
      <c r="H851" s="2" t="s">
        <v>1124</v>
      </c>
      <c r="I851" s="2" t="s">
        <v>1125</v>
      </c>
      <c r="J851" s="2" t="s">
        <v>1116</v>
      </c>
      <c r="K851" s="2"/>
      <c r="L851" s="2"/>
      <c r="M851" t="s">
        <v>1548</v>
      </c>
      <c r="N851" s="2" t="s">
        <v>1116</v>
      </c>
      <c r="O851">
        <v>2512</v>
      </c>
    </row>
    <row r="852" spans="1:15" x14ac:dyDescent="0.35">
      <c r="A852" s="2" t="s">
        <v>989</v>
      </c>
      <c r="B852" s="2" t="s">
        <v>1549</v>
      </c>
      <c r="C852">
        <v>29</v>
      </c>
      <c r="D852">
        <v>592</v>
      </c>
      <c r="E852" s="2" t="s">
        <v>232</v>
      </c>
      <c r="F852" t="s">
        <v>1117</v>
      </c>
      <c r="G852" s="2" t="s">
        <v>35</v>
      </c>
      <c r="H852" s="2" t="s">
        <v>1124</v>
      </c>
      <c r="I852" s="2" t="s">
        <v>1125</v>
      </c>
      <c r="J852" s="2" t="s">
        <v>1116</v>
      </c>
      <c r="K852" s="2"/>
      <c r="L852" s="2"/>
      <c r="M852" t="s">
        <v>1548</v>
      </c>
      <c r="N852" s="2" t="s">
        <v>1116</v>
      </c>
      <c r="O852">
        <v>1778</v>
      </c>
    </row>
    <row r="853" spans="1:15" x14ac:dyDescent="0.35">
      <c r="A853" s="2" t="s">
        <v>989</v>
      </c>
      <c r="B853" s="2" t="s">
        <v>1549</v>
      </c>
      <c r="C853">
        <v>29</v>
      </c>
      <c r="D853">
        <v>592</v>
      </c>
      <c r="E853" s="2" t="s">
        <v>231</v>
      </c>
      <c r="F853" t="s">
        <v>1121</v>
      </c>
      <c r="G853" s="2" t="s">
        <v>35</v>
      </c>
      <c r="H853" s="2" t="s">
        <v>1124</v>
      </c>
      <c r="I853" s="2" t="s">
        <v>1125</v>
      </c>
      <c r="J853" s="2" t="s">
        <v>1116</v>
      </c>
      <c r="K853" s="2"/>
      <c r="L853" s="2"/>
      <c r="M853" t="s">
        <v>1548</v>
      </c>
      <c r="N853" s="2" t="s">
        <v>1116</v>
      </c>
      <c r="O853">
        <v>2513</v>
      </c>
    </row>
    <row r="854" spans="1:15" x14ac:dyDescent="0.35">
      <c r="A854" s="2" t="s">
        <v>989</v>
      </c>
      <c r="B854" s="2" t="s">
        <v>1549</v>
      </c>
      <c r="C854">
        <v>29</v>
      </c>
      <c r="D854">
        <v>601</v>
      </c>
      <c r="E854" s="2" t="s">
        <v>9</v>
      </c>
      <c r="F854" t="s">
        <v>1121</v>
      </c>
      <c r="G854" s="2" t="s">
        <v>16</v>
      </c>
      <c r="H854" s="2" t="s">
        <v>1124</v>
      </c>
      <c r="I854" s="2" t="s">
        <v>1125</v>
      </c>
      <c r="J854" s="2" t="s">
        <v>1116</v>
      </c>
      <c r="K854" s="2"/>
      <c r="L854" s="2"/>
      <c r="M854" t="s">
        <v>1548</v>
      </c>
      <c r="N854" s="2" t="s">
        <v>1116</v>
      </c>
      <c r="O854">
        <v>2514</v>
      </c>
    </row>
    <row r="855" spans="1:15" x14ac:dyDescent="0.35">
      <c r="A855" s="2" t="s">
        <v>989</v>
      </c>
      <c r="B855" s="2" t="s">
        <v>1549</v>
      </c>
      <c r="C855">
        <v>29</v>
      </c>
      <c r="D855">
        <v>601</v>
      </c>
      <c r="E855" s="2" t="s">
        <v>233</v>
      </c>
      <c r="F855" t="s">
        <v>1117</v>
      </c>
      <c r="G855" s="2" t="s">
        <v>228</v>
      </c>
      <c r="H855" s="2" t="s">
        <v>1124</v>
      </c>
      <c r="I855" s="2" t="s">
        <v>1125</v>
      </c>
      <c r="J855" s="2" t="s">
        <v>1116</v>
      </c>
      <c r="K855" s="2"/>
      <c r="L855" s="2"/>
      <c r="M855" t="s">
        <v>1548</v>
      </c>
      <c r="N855" s="2" t="s">
        <v>1255</v>
      </c>
      <c r="O855">
        <v>1783</v>
      </c>
    </row>
    <row r="856" spans="1:15" x14ac:dyDescent="0.35">
      <c r="A856" s="2" t="s">
        <v>989</v>
      </c>
      <c r="B856" s="2" t="s">
        <v>1549</v>
      </c>
      <c r="C856">
        <v>29</v>
      </c>
      <c r="D856">
        <v>642</v>
      </c>
      <c r="E856" s="2" t="s">
        <v>227</v>
      </c>
      <c r="F856" t="s">
        <v>1117</v>
      </c>
      <c r="G856" s="2" t="s">
        <v>35</v>
      </c>
      <c r="H856" s="2" t="s">
        <v>1124</v>
      </c>
      <c r="I856" s="2" t="s">
        <v>1125</v>
      </c>
      <c r="J856" s="2" t="s">
        <v>1116</v>
      </c>
      <c r="K856" s="2"/>
      <c r="L856" s="2"/>
      <c r="M856" t="s">
        <v>1548</v>
      </c>
      <c r="N856" s="2" t="s">
        <v>1116</v>
      </c>
      <c r="O856">
        <v>1779</v>
      </c>
    </row>
    <row r="857" spans="1:15" x14ac:dyDescent="0.35">
      <c r="A857" s="2" t="s">
        <v>989</v>
      </c>
      <c r="B857" s="2" t="s">
        <v>1549</v>
      </c>
      <c r="C857">
        <v>29</v>
      </c>
      <c r="D857">
        <v>642</v>
      </c>
      <c r="E857" s="2" t="s">
        <v>231</v>
      </c>
      <c r="F857" t="s">
        <v>1121</v>
      </c>
      <c r="G857" s="2" t="s">
        <v>35</v>
      </c>
      <c r="H857" s="2" t="s">
        <v>1124</v>
      </c>
      <c r="I857" s="2" t="s">
        <v>1125</v>
      </c>
      <c r="J857" s="2" t="s">
        <v>1116</v>
      </c>
      <c r="K857" s="2"/>
      <c r="L857" s="2"/>
      <c r="M857" t="s">
        <v>1548</v>
      </c>
      <c r="N857" s="2" t="s">
        <v>1116</v>
      </c>
      <c r="O857">
        <v>2515</v>
      </c>
    </row>
    <row r="858" spans="1:15" x14ac:dyDescent="0.35">
      <c r="A858" s="2" t="s">
        <v>989</v>
      </c>
      <c r="B858" s="2" t="s">
        <v>1549</v>
      </c>
      <c r="C858">
        <v>29</v>
      </c>
      <c r="D858">
        <v>651</v>
      </c>
      <c r="E858" s="2" t="s">
        <v>9</v>
      </c>
      <c r="F858" t="s">
        <v>1121</v>
      </c>
      <c r="G858" s="2" t="s">
        <v>16</v>
      </c>
      <c r="H858" s="2" t="s">
        <v>1124</v>
      </c>
      <c r="I858" s="2" t="s">
        <v>1125</v>
      </c>
      <c r="J858" s="2" t="s">
        <v>1116</v>
      </c>
      <c r="K858" s="2"/>
      <c r="L858" s="2"/>
      <c r="M858" t="s">
        <v>1548</v>
      </c>
      <c r="N858" s="2" t="s">
        <v>1116</v>
      </c>
      <c r="O858">
        <v>2516</v>
      </c>
    </row>
    <row r="859" spans="1:15" x14ac:dyDescent="0.35">
      <c r="A859" s="2" t="s">
        <v>989</v>
      </c>
      <c r="B859" s="2" t="s">
        <v>1549</v>
      </c>
      <c r="C859">
        <v>29</v>
      </c>
      <c r="D859">
        <v>651</v>
      </c>
      <c r="E859" s="2" t="s">
        <v>233</v>
      </c>
      <c r="F859" t="s">
        <v>1117</v>
      </c>
      <c r="G859" s="2" t="s">
        <v>228</v>
      </c>
      <c r="H859" s="2" t="s">
        <v>1124</v>
      </c>
      <c r="I859" s="2" t="s">
        <v>1125</v>
      </c>
      <c r="J859" s="2" t="s">
        <v>1116</v>
      </c>
      <c r="K859" s="2"/>
      <c r="L859" s="2"/>
      <c r="M859" t="s">
        <v>1548</v>
      </c>
      <c r="N859" s="2" t="s">
        <v>1255</v>
      </c>
      <c r="O859">
        <v>1784</v>
      </c>
    </row>
    <row r="860" spans="1:15" x14ac:dyDescent="0.35">
      <c r="A860" s="2" t="s">
        <v>989</v>
      </c>
      <c r="B860" s="2" t="s">
        <v>1549</v>
      </c>
      <c r="C860">
        <v>29</v>
      </c>
      <c r="D860">
        <v>667</v>
      </c>
      <c r="E860" s="2" t="s">
        <v>227</v>
      </c>
      <c r="F860" t="s">
        <v>1117</v>
      </c>
      <c r="G860" s="2" t="s">
        <v>35</v>
      </c>
      <c r="H860" s="2" t="s">
        <v>1124</v>
      </c>
      <c r="I860" s="2" t="s">
        <v>1125</v>
      </c>
      <c r="J860" s="2" t="s">
        <v>1116</v>
      </c>
      <c r="K860" s="2"/>
      <c r="L860" s="2"/>
      <c r="M860" t="s">
        <v>1548</v>
      </c>
      <c r="N860" s="2" t="s">
        <v>1116</v>
      </c>
      <c r="O860">
        <v>1780</v>
      </c>
    </row>
    <row r="861" spans="1:15" x14ac:dyDescent="0.35">
      <c r="A861" s="2" t="s">
        <v>989</v>
      </c>
      <c r="B861" s="2" t="s">
        <v>1549</v>
      </c>
      <c r="C861">
        <v>29</v>
      </c>
      <c r="D861">
        <v>667</v>
      </c>
      <c r="E861" s="2" t="s">
        <v>231</v>
      </c>
      <c r="F861" t="s">
        <v>1121</v>
      </c>
      <c r="G861" s="2" t="s">
        <v>35</v>
      </c>
      <c r="H861" s="2" t="s">
        <v>1124</v>
      </c>
      <c r="I861" s="2" t="s">
        <v>1125</v>
      </c>
      <c r="J861" s="2" t="s">
        <v>1116</v>
      </c>
      <c r="K861" s="2"/>
      <c r="L861" s="2"/>
      <c r="M861" t="s">
        <v>1548</v>
      </c>
      <c r="N861" s="2" t="s">
        <v>1116</v>
      </c>
      <c r="O861">
        <v>2517</v>
      </c>
    </row>
    <row r="862" spans="1:15" x14ac:dyDescent="0.35">
      <c r="A862" s="2" t="s">
        <v>989</v>
      </c>
      <c r="B862" s="2" t="s">
        <v>1549</v>
      </c>
      <c r="C862">
        <v>29</v>
      </c>
      <c r="D862">
        <v>692</v>
      </c>
      <c r="E862" s="2" t="s">
        <v>227</v>
      </c>
      <c r="F862" t="s">
        <v>1117</v>
      </c>
      <c r="G862" s="2" t="s">
        <v>35</v>
      </c>
      <c r="H862" s="2" t="s">
        <v>1124</v>
      </c>
      <c r="I862" s="2" t="s">
        <v>1125</v>
      </c>
      <c r="J862" s="2" t="s">
        <v>1116</v>
      </c>
      <c r="K862" s="2"/>
      <c r="L862" s="2"/>
      <c r="M862" t="s">
        <v>1548</v>
      </c>
      <c r="N862" s="2" t="s">
        <v>1116</v>
      </c>
      <c r="O862">
        <v>1781</v>
      </c>
    </row>
    <row r="863" spans="1:15" x14ac:dyDescent="0.35">
      <c r="A863" s="2" t="s">
        <v>989</v>
      </c>
      <c r="B863" s="2" t="s">
        <v>1549</v>
      </c>
      <c r="C863">
        <v>29</v>
      </c>
      <c r="D863">
        <v>692</v>
      </c>
      <c r="E863" s="2" t="s">
        <v>231</v>
      </c>
      <c r="F863" t="s">
        <v>1121</v>
      </c>
      <c r="G863" s="2" t="s">
        <v>35</v>
      </c>
      <c r="H863" s="2" t="s">
        <v>1124</v>
      </c>
      <c r="I863" s="2" t="s">
        <v>1135</v>
      </c>
      <c r="J863" s="2" t="s">
        <v>1116</v>
      </c>
      <c r="K863" s="2"/>
      <c r="L863" s="2"/>
      <c r="M863" t="s">
        <v>1548</v>
      </c>
      <c r="N863" s="2" t="s">
        <v>1116</v>
      </c>
      <c r="O863">
        <v>2518</v>
      </c>
    </row>
    <row r="864" spans="1:15" x14ac:dyDescent="0.35">
      <c r="A864" s="2" t="s">
        <v>989</v>
      </c>
      <c r="B864" s="2" t="s">
        <v>1549</v>
      </c>
      <c r="C864">
        <v>29</v>
      </c>
      <c r="D864">
        <v>701</v>
      </c>
      <c r="E864" s="2" t="s">
        <v>9</v>
      </c>
      <c r="F864" t="s">
        <v>1121</v>
      </c>
      <c r="G864" s="2" t="s">
        <v>16</v>
      </c>
      <c r="H864" s="2" t="s">
        <v>1124</v>
      </c>
      <c r="I864" s="2" t="s">
        <v>1135</v>
      </c>
      <c r="J864" s="2" t="s">
        <v>1116</v>
      </c>
      <c r="K864" s="2"/>
      <c r="L864" s="2"/>
      <c r="M864" t="s">
        <v>1548</v>
      </c>
      <c r="N864" s="2" t="s">
        <v>1116</v>
      </c>
      <c r="O864">
        <v>2519</v>
      </c>
    </row>
    <row r="865" spans="1:15" x14ac:dyDescent="0.35">
      <c r="A865" s="2" t="s">
        <v>989</v>
      </c>
      <c r="B865" s="2" t="s">
        <v>1549</v>
      </c>
      <c r="C865">
        <v>29</v>
      </c>
      <c r="D865">
        <v>701</v>
      </c>
      <c r="E865" s="2" t="s">
        <v>230</v>
      </c>
      <c r="F865" t="s">
        <v>1117</v>
      </c>
      <c r="G865" s="2" t="s">
        <v>228</v>
      </c>
      <c r="H865" s="2" t="s">
        <v>1124</v>
      </c>
      <c r="I865" s="2" t="s">
        <v>1130</v>
      </c>
      <c r="J865" s="2" t="s">
        <v>1116</v>
      </c>
      <c r="K865" s="2"/>
      <c r="L865" s="2"/>
      <c r="M865" t="s">
        <v>1548</v>
      </c>
      <c r="N865" s="2" t="s">
        <v>1255</v>
      </c>
      <c r="O865">
        <v>2663</v>
      </c>
    </row>
    <row r="866" spans="1:15" x14ac:dyDescent="0.35">
      <c r="A866" s="2" t="s">
        <v>989</v>
      </c>
      <c r="B866" s="2" t="s">
        <v>1549</v>
      </c>
      <c r="C866">
        <v>29</v>
      </c>
      <c r="D866">
        <v>701</v>
      </c>
      <c r="E866" s="2" t="s">
        <v>230</v>
      </c>
      <c r="F866" t="s">
        <v>1117</v>
      </c>
      <c r="G866" s="2" t="s">
        <v>228</v>
      </c>
      <c r="H866" s="2" t="s">
        <v>1124</v>
      </c>
      <c r="I866" s="2" t="s">
        <v>1125</v>
      </c>
      <c r="J866" s="2" t="s">
        <v>1116</v>
      </c>
      <c r="K866" s="2"/>
      <c r="L866" s="2"/>
      <c r="M866" t="s">
        <v>1548</v>
      </c>
      <c r="N866" s="2" t="s">
        <v>1255</v>
      </c>
      <c r="O866">
        <v>1785</v>
      </c>
    </row>
    <row r="867" spans="1:15" x14ac:dyDescent="0.35">
      <c r="A867" s="2" t="s">
        <v>989</v>
      </c>
      <c r="B867" s="2" t="s">
        <v>1549</v>
      </c>
      <c r="C867">
        <v>29</v>
      </c>
      <c r="D867">
        <v>707</v>
      </c>
      <c r="E867" s="2" t="s">
        <v>227</v>
      </c>
      <c r="F867" t="s">
        <v>1117</v>
      </c>
      <c r="G867" s="2" t="s">
        <v>35</v>
      </c>
      <c r="H867" s="2" t="s">
        <v>1124</v>
      </c>
      <c r="I867" s="2" t="s">
        <v>1125</v>
      </c>
      <c r="J867" s="2" t="s">
        <v>1116</v>
      </c>
      <c r="K867" s="2"/>
      <c r="L867" s="2"/>
      <c r="M867" t="s">
        <v>1548</v>
      </c>
      <c r="N867" s="2" t="s">
        <v>1116</v>
      </c>
      <c r="O867">
        <v>1782</v>
      </c>
    </row>
    <row r="868" spans="1:15" x14ac:dyDescent="0.35">
      <c r="A868" s="2" t="s">
        <v>989</v>
      </c>
      <c r="B868" s="2" t="s">
        <v>1549</v>
      </c>
      <c r="C868">
        <v>29</v>
      </c>
      <c r="D868">
        <v>707</v>
      </c>
      <c r="E868" s="2" t="s">
        <v>229</v>
      </c>
      <c r="F868" t="s">
        <v>1121</v>
      </c>
      <c r="G868" s="2" t="s">
        <v>35</v>
      </c>
      <c r="H868" s="2" t="s">
        <v>1124</v>
      </c>
      <c r="I868" s="2" t="s">
        <v>1135</v>
      </c>
      <c r="J868" s="2" t="s">
        <v>1116</v>
      </c>
      <c r="K868" s="2"/>
      <c r="L868" s="2"/>
      <c r="M868" t="s">
        <v>1548</v>
      </c>
      <c r="N868" s="2" t="s">
        <v>1116</v>
      </c>
      <c r="O868">
        <v>2520</v>
      </c>
    </row>
    <row r="869" spans="1:15" x14ac:dyDescent="0.35">
      <c r="A869" s="2" t="s">
        <v>989</v>
      </c>
      <c r="B869" s="2" t="s">
        <v>1549</v>
      </c>
      <c r="C869">
        <v>29</v>
      </c>
      <c r="D869">
        <v>776</v>
      </c>
      <c r="E869" s="2" t="s">
        <v>230</v>
      </c>
      <c r="F869" t="s">
        <v>1117</v>
      </c>
      <c r="G869" s="2" t="s">
        <v>228</v>
      </c>
      <c r="H869" s="2" t="s">
        <v>1124</v>
      </c>
      <c r="I869" s="2" t="s">
        <v>1125</v>
      </c>
      <c r="J869" s="2" t="s">
        <v>1116</v>
      </c>
      <c r="K869" s="2"/>
      <c r="L869" s="2"/>
      <c r="M869" t="s">
        <v>1548</v>
      </c>
      <c r="N869" s="2" t="s">
        <v>1255</v>
      </c>
      <c r="O869">
        <v>1786</v>
      </c>
    </row>
    <row r="870" spans="1:15" x14ac:dyDescent="0.35">
      <c r="A870" s="2" t="s">
        <v>989</v>
      </c>
      <c r="B870" s="2" t="s">
        <v>1549</v>
      </c>
      <c r="C870">
        <v>29</v>
      </c>
      <c r="D870">
        <v>865</v>
      </c>
      <c r="E870" s="2" t="s">
        <v>230</v>
      </c>
      <c r="F870" t="s">
        <v>1117</v>
      </c>
      <c r="G870" s="2" t="s">
        <v>228</v>
      </c>
      <c r="H870" s="2" t="s">
        <v>1124</v>
      </c>
      <c r="I870" s="2" t="s">
        <v>1125</v>
      </c>
      <c r="J870" s="2" t="s">
        <v>1116</v>
      </c>
      <c r="K870" s="2"/>
      <c r="L870" s="2"/>
      <c r="M870" t="s">
        <v>1548</v>
      </c>
      <c r="N870" s="2" t="s">
        <v>1255</v>
      </c>
      <c r="O870">
        <v>1787</v>
      </c>
    </row>
    <row r="871" spans="1:15" x14ac:dyDescent="0.35">
      <c r="A871" s="2" t="s">
        <v>433</v>
      </c>
      <c r="B871" s="2" t="s">
        <v>435</v>
      </c>
      <c r="C871">
        <v>289</v>
      </c>
      <c r="D871">
        <v>900</v>
      </c>
      <c r="E871" s="2" t="s">
        <v>9</v>
      </c>
      <c r="F871" t="s">
        <v>1117</v>
      </c>
      <c r="G871" s="2" t="s">
        <v>35</v>
      </c>
      <c r="H871" s="2" t="s">
        <v>1119</v>
      </c>
      <c r="I871" s="2" t="s">
        <v>1120</v>
      </c>
      <c r="J871" s="2" t="s">
        <v>1116</v>
      </c>
      <c r="K871" s="2"/>
      <c r="L871" s="2"/>
      <c r="M871" t="s">
        <v>1208</v>
      </c>
      <c r="N871" s="2" t="s">
        <v>1116</v>
      </c>
      <c r="O871">
        <v>1888</v>
      </c>
    </row>
    <row r="872" spans="1:15" x14ac:dyDescent="0.35">
      <c r="A872" s="2" t="s">
        <v>433</v>
      </c>
      <c r="B872" s="2" t="s">
        <v>435</v>
      </c>
      <c r="C872">
        <v>290</v>
      </c>
      <c r="D872">
        <v>95</v>
      </c>
      <c r="E872" s="2" t="s">
        <v>54</v>
      </c>
      <c r="F872" t="s">
        <v>1117</v>
      </c>
      <c r="G872" s="2" t="s">
        <v>16</v>
      </c>
      <c r="H872" s="2" t="s">
        <v>1122</v>
      </c>
      <c r="I872" s="2" t="s">
        <v>1123</v>
      </c>
      <c r="J872" s="2" t="s">
        <v>1116</v>
      </c>
      <c r="K872" s="2"/>
      <c r="L872" s="2"/>
      <c r="M872" t="s">
        <v>1208</v>
      </c>
      <c r="N872" s="2" t="s">
        <v>1116</v>
      </c>
      <c r="O872">
        <v>2147</v>
      </c>
    </row>
    <row r="873" spans="1:15" x14ac:dyDescent="0.35">
      <c r="A873" s="2" t="s">
        <v>433</v>
      </c>
      <c r="B873" s="2" t="s">
        <v>435</v>
      </c>
      <c r="C873">
        <v>290</v>
      </c>
      <c r="D873">
        <v>105</v>
      </c>
      <c r="E873" s="2" t="s">
        <v>1209</v>
      </c>
      <c r="F873" t="s">
        <v>1117</v>
      </c>
      <c r="G873" s="2" t="s">
        <v>16</v>
      </c>
      <c r="H873" s="2" t="s">
        <v>1124</v>
      </c>
      <c r="I873" s="2" t="s">
        <v>1125</v>
      </c>
      <c r="J873" s="2" t="s">
        <v>1116</v>
      </c>
      <c r="K873" s="2"/>
      <c r="L873" s="2"/>
      <c r="M873" t="s">
        <v>1208</v>
      </c>
      <c r="N873" s="2" t="s">
        <v>1116</v>
      </c>
      <c r="O873">
        <v>1928</v>
      </c>
    </row>
    <row r="874" spans="1:15" x14ac:dyDescent="0.35">
      <c r="A874" s="2" t="s">
        <v>433</v>
      </c>
      <c r="B874" s="2" t="s">
        <v>435</v>
      </c>
      <c r="C874">
        <v>290</v>
      </c>
      <c r="D874">
        <v>105</v>
      </c>
      <c r="E874" s="2" t="s">
        <v>1209</v>
      </c>
      <c r="F874" t="s">
        <v>1117</v>
      </c>
      <c r="G874" s="2" t="s">
        <v>16</v>
      </c>
      <c r="H874" s="2" t="s">
        <v>1124</v>
      </c>
      <c r="I874" s="2" t="s">
        <v>1130</v>
      </c>
      <c r="J874" s="2" t="s">
        <v>1116</v>
      </c>
      <c r="K874" s="2"/>
      <c r="L874" s="2"/>
      <c r="M874" t="s">
        <v>1208</v>
      </c>
      <c r="N874" s="2" t="s">
        <v>1116</v>
      </c>
      <c r="O874">
        <v>2885</v>
      </c>
    </row>
    <row r="875" spans="1:15" x14ac:dyDescent="0.35">
      <c r="A875" s="2" t="s">
        <v>433</v>
      </c>
      <c r="B875" s="2" t="s">
        <v>435</v>
      </c>
      <c r="C875">
        <v>290</v>
      </c>
      <c r="D875">
        <v>270</v>
      </c>
      <c r="E875" s="2" t="s">
        <v>78</v>
      </c>
      <c r="F875" t="s">
        <v>1121</v>
      </c>
      <c r="G875" s="2" t="s">
        <v>16</v>
      </c>
      <c r="H875" s="2" t="s">
        <v>1119</v>
      </c>
      <c r="I875" s="2" t="s">
        <v>1120</v>
      </c>
      <c r="J875" s="2" t="s">
        <v>1116</v>
      </c>
      <c r="K875" s="2"/>
      <c r="L875" s="2"/>
      <c r="M875" t="s">
        <v>1208</v>
      </c>
      <c r="N875" s="2" t="s">
        <v>1116</v>
      </c>
      <c r="O875">
        <v>1889</v>
      </c>
    </row>
    <row r="876" spans="1:15" x14ac:dyDescent="0.35">
      <c r="A876" s="2" t="s">
        <v>433</v>
      </c>
      <c r="B876" s="2" t="s">
        <v>435</v>
      </c>
      <c r="C876">
        <v>290</v>
      </c>
      <c r="D876">
        <v>360</v>
      </c>
      <c r="E876" s="2" t="s">
        <v>34</v>
      </c>
      <c r="F876" t="s">
        <v>1121</v>
      </c>
      <c r="G876" s="2" t="s">
        <v>16</v>
      </c>
      <c r="H876" s="2" t="s">
        <v>1124</v>
      </c>
      <c r="I876" s="2" t="s">
        <v>1125</v>
      </c>
      <c r="J876" s="2" t="s">
        <v>1116</v>
      </c>
      <c r="K876" s="2"/>
      <c r="L876" s="2"/>
      <c r="M876" t="s">
        <v>1208</v>
      </c>
      <c r="N876" s="2" t="s">
        <v>1116</v>
      </c>
      <c r="O876">
        <v>1890</v>
      </c>
    </row>
    <row r="877" spans="1:15" x14ac:dyDescent="0.35">
      <c r="A877" s="2" t="s">
        <v>433</v>
      </c>
      <c r="B877" s="2" t="s">
        <v>435</v>
      </c>
      <c r="C877">
        <v>290</v>
      </c>
      <c r="D877">
        <v>360</v>
      </c>
      <c r="E877" s="2" t="s">
        <v>34</v>
      </c>
      <c r="F877" t="s">
        <v>1121</v>
      </c>
      <c r="G877" s="2" t="s">
        <v>16</v>
      </c>
      <c r="H877" s="2" t="s">
        <v>1124</v>
      </c>
      <c r="I877" s="2" t="s">
        <v>1130</v>
      </c>
      <c r="J877" s="2" t="s">
        <v>1116</v>
      </c>
      <c r="K877" s="2"/>
      <c r="L877" s="2"/>
      <c r="M877" t="s">
        <v>1208</v>
      </c>
      <c r="N877" s="2" t="s">
        <v>1116</v>
      </c>
      <c r="O877">
        <v>2886</v>
      </c>
    </row>
    <row r="878" spans="1:15" x14ac:dyDescent="0.35">
      <c r="A878" s="2" t="s">
        <v>574</v>
      </c>
      <c r="B878" s="2" t="s">
        <v>577</v>
      </c>
      <c r="C878">
        <v>26</v>
      </c>
      <c r="D878">
        <v>781</v>
      </c>
      <c r="E878" s="2" t="s">
        <v>34</v>
      </c>
      <c r="F878"/>
      <c r="G878" s="2" t="s">
        <v>35</v>
      </c>
      <c r="H878" s="2" t="s">
        <v>1119</v>
      </c>
      <c r="I878" s="2" t="s">
        <v>1191</v>
      </c>
      <c r="J878" s="2" t="s">
        <v>1297</v>
      </c>
      <c r="K878" s="2"/>
      <c r="L878" s="2"/>
      <c r="M878" t="s">
        <v>1303</v>
      </c>
      <c r="N878" s="2" t="s">
        <v>1116</v>
      </c>
      <c r="O878">
        <v>564</v>
      </c>
    </row>
    <row r="879" spans="1:15" x14ac:dyDescent="0.35">
      <c r="A879" s="2" t="s">
        <v>574</v>
      </c>
      <c r="B879" s="2" t="s">
        <v>577</v>
      </c>
      <c r="C879">
        <v>26</v>
      </c>
      <c r="D879">
        <v>796</v>
      </c>
      <c r="E879" s="2" t="s">
        <v>23</v>
      </c>
      <c r="F879" t="s">
        <v>1121</v>
      </c>
      <c r="G879" s="2" t="s">
        <v>228</v>
      </c>
      <c r="H879" s="2" t="s">
        <v>1122</v>
      </c>
      <c r="I879" s="2" t="s">
        <v>1123</v>
      </c>
      <c r="J879" s="2" t="s">
        <v>1304</v>
      </c>
      <c r="K879" s="2"/>
      <c r="L879" s="2"/>
      <c r="M879" t="s">
        <v>1303</v>
      </c>
      <c r="N879" s="2" t="s">
        <v>590</v>
      </c>
      <c r="O879">
        <v>3054</v>
      </c>
    </row>
    <row r="880" spans="1:15" x14ac:dyDescent="0.35">
      <c r="A880" s="2" t="s">
        <v>984</v>
      </c>
      <c r="B880" s="2" t="s">
        <v>986</v>
      </c>
      <c r="C880">
        <v>41</v>
      </c>
      <c r="D880">
        <v>179</v>
      </c>
      <c r="E880" s="2" t="s">
        <v>54</v>
      </c>
      <c r="F880" t="s">
        <v>1117</v>
      </c>
      <c r="G880" s="2" t="s">
        <v>16</v>
      </c>
      <c r="H880" s="2" t="s">
        <v>1124</v>
      </c>
      <c r="I880" s="2" t="s">
        <v>1399</v>
      </c>
      <c r="J880" s="2" t="s">
        <v>1116</v>
      </c>
      <c r="K880" s="2"/>
      <c r="L880" s="2"/>
      <c r="M880" t="s">
        <v>985</v>
      </c>
      <c r="N880" s="2" t="s">
        <v>1116</v>
      </c>
      <c r="O880">
        <v>2751</v>
      </c>
    </row>
    <row r="881" spans="1:15" x14ac:dyDescent="0.35">
      <c r="A881" s="2" t="s">
        <v>984</v>
      </c>
      <c r="B881" s="2" t="s">
        <v>986</v>
      </c>
      <c r="C881">
        <v>41</v>
      </c>
      <c r="D881">
        <v>179</v>
      </c>
      <c r="E881" s="2" t="s">
        <v>54</v>
      </c>
      <c r="F881" t="s">
        <v>1117</v>
      </c>
      <c r="G881" s="2" t="s">
        <v>16</v>
      </c>
      <c r="H881" s="2" t="s">
        <v>1124</v>
      </c>
      <c r="I881" s="2" t="s">
        <v>1125</v>
      </c>
      <c r="J881" s="2" t="s">
        <v>1398</v>
      </c>
      <c r="K881" s="2"/>
      <c r="L881" s="2"/>
      <c r="M881" t="s">
        <v>985</v>
      </c>
      <c r="N881" s="2" t="s">
        <v>1116</v>
      </c>
      <c r="O881">
        <v>2225</v>
      </c>
    </row>
    <row r="882" spans="1:15" x14ac:dyDescent="0.35">
      <c r="A882" s="2" t="s">
        <v>984</v>
      </c>
      <c r="B882" s="2" t="s">
        <v>986</v>
      </c>
      <c r="C882">
        <v>41</v>
      </c>
      <c r="D882">
        <v>230</v>
      </c>
      <c r="E882" s="2" t="s">
        <v>54</v>
      </c>
      <c r="F882" t="s">
        <v>1117</v>
      </c>
      <c r="G882" s="2" t="s">
        <v>16</v>
      </c>
      <c r="H882" s="2" t="s">
        <v>1124</v>
      </c>
      <c r="I882" s="2" t="s">
        <v>1130</v>
      </c>
      <c r="J882" s="2" t="s">
        <v>1116</v>
      </c>
      <c r="K882" s="2"/>
      <c r="L882" s="2"/>
      <c r="M882" t="s">
        <v>985</v>
      </c>
      <c r="N882" s="2" t="s">
        <v>1116</v>
      </c>
      <c r="O882">
        <v>2752</v>
      </c>
    </row>
    <row r="883" spans="1:15" x14ac:dyDescent="0.35">
      <c r="A883" s="2" t="s">
        <v>984</v>
      </c>
      <c r="B883" s="2" t="s">
        <v>986</v>
      </c>
      <c r="C883">
        <v>41</v>
      </c>
      <c r="D883">
        <v>230</v>
      </c>
      <c r="E883" s="2" t="s">
        <v>54</v>
      </c>
      <c r="F883" t="s">
        <v>1117</v>
      </c>
      <c r="G883" s="2" t="s">
        <v>16</v>
      </c>
      <c r="H883" s="2" t="s">
        <v>1124</v>
      </c>
      <c r="I883" s="2" t="s">
        <v>1125</v>
      </c>
      <c r="J883" s="2" t="s">
        <v>1398</v>
      </c>
      <c r="K883" s="2"/>
      <c r="L883" s="2"/>
      <c r="M883" t="s">
        <v>985</v>
      </c>
      <c r="N883" s="2" t="s">
        <v>1116</v>
      </c>
      <c r="O883">
        <v>2224</v>
      </c>
    </row>
    <row r="884" spans="1:15" x14ac:dyDescent="0.35">
      <c r="A884" s="2" t="s">
        <v>984</v>
      </c>
      <c r="B884" s="2" t="s">
        <v>986</v>
      </c>
      <c r="C884">
        <v>41</v>
      </c>
      <c r="D884">
        <v>275</v>
      </c>
      <c r="E884" s="2" t="s">
        <v>54</v>
      </c>
      <c r="F884" t="s">
        <v>1117</v>
      </c>
      <c r="G884" s="2" t="s">
        <v>16</v>
      </c>
      <c r="H884" s="2" t="s">
        <v>1124</v>
      </c>
      <c r="I884" s="2" t="s">
        <v>1130</v>
      </c>
      <c r="J884" s="2" t="s">
        <v>1116</v>
      </c>
      <c r="K884" s="2"/>
      <c r="L884" s="2"/>
      <c r="M884" t="s">
        <v>985</v>
      </c>
      <c r="N884" s="2" t="s">
        <v>1116</v>
      </c>
      <c r="O884">
        <v>2753</v>
      </c>
    </row>
    <row r="885" spans="1:15" x14ac:dyDescent="0.35">
      <c r="A885" s="2" t="s">
        <v>984</v>
      </c>
      <c r="B885" s="2" t="s">
        <v>986</v>
      </c>
      <c r="C885">
        <v>41</v>
      </c>
      <c r="D885">
        <v>275</v>
      </c>
      <c r="E885" s="2" t="s">
        <v>54</v>
      </c>
      <c r="F885" t="s">
        <v>1117</v>
      </c>
      <c r="G885" s="2" t="s">
        <v>16</v>
      </c>
      <c r="H885" s="2" t="s">
        <v>1124</v>
      </c>
      <c r="I885" s="2" t="s">
        <v>1125</v>
      </c>
      <c r="J885" s="2" t="s">
        <v>1398</v>
      </c>
      <c r="K885" s="2"/>
      <c r="L885" s="2"/>
      <c r="M885" t="s">
        <v>985</v>
      </c>
      <c r="N885" s="2" t="s">
        <v>1116</v>
      </c>
      <c r="O885">
        <v>2223</v>
      </c>
    </row>
    <row r="886" spans="1:15" x14ac:dyDescent="0.35">
      <c r="A886" s="2" t="s">
        <v>699</v>
      </c>
      <c r="B886" s="2" t="s">
        <v>700</v>
      </c>
      <c r="C886">
        <v>174</v>
      </c>
      <c r="D886">
        <v>383</v>
      </c>
      <c r="E886" s="2" t="s">
        <v>23</v>
      </c>
      <c r="F886" t="s">
        <v>1121</v>
      </c>
      <c r="G886" s="2" t="s">
        <v>16</v>
      </c>
      <c r="H886" s="2" t="s">
        <v>1124</v>
      </c>
      <c r="I886" s="2" t="s">
        <v>1125</v>
      </c>
      <c r="J886" s="2" t="s">
        <v>1398</v>
      </c>
      <c r="K886" s="2"/>
      <c r="L886" s="2"/>
      <c r="M886" t="s">
        <v>1397</v>
      </c>
      <c r="N886" s="2" t="s">
        <v>1116</v>
      </c>
      <c r="O886">
        <v>2222</v>
      </c>
    </row>
    <row r="887" spans="1:15" x14ac:dyDescent="0.35">
      <c r="A887" s="2" t="s">
        <v>699</v>
      </c>
      <c r="B887" s="2" t="s">
        <v>700</v>
      </c>
      <c r="C887">
        <v>174</v>
      </c>
      <c r="D887">
        <v>432</v>
      </c>
      <c r="E887" s="2" t="s">
        <v>23</v>
      </c>
      <c r="F887" t="s">
        <v>1121</v>
      </c>
      <c r="G887" s="2" t="s">
        <v>16</v>
      </c>
      <c r="H887" s="2" t="s">
        <v>1124</v>
      </c>
      <c r="I887" s="2" t="s">
        <v>1399</v>
      </c>
      <c r="J887" s="2" t="s">
        <v>1116</v>
      </c>
      <c r="K887" s="2"/>
      <c r="L887" s="2"/>
      <c r="M887" t="s">
        <v>1397</v>
      </c>
      <c r="N887" s="2" t="s">
        <v>1116</v>
      </c>
      <c r="O887">
        <v>2900</v>
      </c>
    </row>
    <row r="888" spans="1:15" x14ac:dyDescent="0.35">
      <c r="A888" s="2" t="s">
        <v>699</v>
      </c>
      <c r="B888" s="2" t="s">
        <v>700</v>
      </c>
      <c r="C888">
        <v>174</v>
      </c>
      <c r="D888">
        <v>477</v>
      </c>
      <c r="E888" s="2" t="s">
        <v>23</v>
      </c>
      <c r="F888" t="s">
        <v>1121</v>
      </c>
      <c r="G888" s="2" t="s">
        <v>16</v>
      </c>
      <c r="H888" s="2" t="s">
        <v>1124</v>
      </c>
      <c r="I888" s="2" t="s">
        <v>1399</v>
      </c>
      <c r="J888" s="2" t="s">
        <v>1116</v>
      </c>
      <c r="K888" s="2"/>
      <c r="L888" s="2"/>
      <c r="M888" t="s">
        <v>1397</v>
      </c>
      <c r="N888" s="2" t="s">
        <v>1116</v>
      </c>
      <c r="O888">
        <v>2901</v>
      </c>
    </row>
    <row r="889" spans="1:15" x14ac:dyDescent="0.35">
      <c r="A889" s="2" t="s">
        <v>692</v>
      </c>
      <c r="B889" s="2" t="s">
        <v>693</v>
      </c>
      <c r="C889">
        <v>40</v>
      </c>
      <c r="D889">
        <v>912</v>
      </c>
      <c r="E889" s="2" t="s">
        <v>540</v>
      </c>
      <c r="F889" t="s">
        <v>1117</v>
      </c>
      <c r="G889" s="2" t="s">
        <v>16</v>
      </c>
      <c r="H889" s="2" t="s">
        <v>1126</v>
      </c>
      <c r="I889" s="2" t="s">
        <v>1125</v>
      </c>
      <c r="J889" s="2" t="s">
        <v>1393</v>
      </c>
      <c r="K889" s="2"/>
      <c r="L889" s="2"/>
      <c r="M889" t="s">
        <v>1392</v>
      </c>
      <c r="N889" s="2" t="s">
        <v>1116</v>
      </c>
      <c r="O889">
        <v>3109</v>
      </c>
    </row>
    <row r="890" spans="1:15" x14ac:dyDescent="0.35">
      <c r="A890" s="2" t="s">
        <v>638</v>
      </c>
      <c r="B890" s="2" t="s">
        <v>641</v>
      </c>
      <c r="C890">
        <v>92</v>
      </c>
      <c r="D890">
        <v>504</v>
      </c>
      <c r="E890" s="2" t="s">
        <v>185</v>
      </c>
      <c r="F890" t="s">
        <v>1121</v>
      </c>
      <c r="G890" s="2" t="s">
        <v>16</v>
      </c>
      <c r="H890" s="2" t="s">
        <v>1124</v>
      </c>
      <c r="I890" s="2" t="s">
        <v>1162</v>
      </c>
      <c r="J890" s="2" t="s">
        <v>1116</v>
      </c>
      <c r="K890" s="2"/>
      <c r="L890" s="2"/>
      <c r="M890" t="s">
        <v>1368</v>
      </c>
      <c r="N890" s="2" t="s">
        <v>1116</v>
      </c>
      <c r="O890">
        <v>2910</v>
      </c>
    </row>
    <row r="891" spans="1:15" x14ac:dyDescent="0.35">
      <c r="A891" s="2" t="s">
        <v>638</v>
      </c>
      <c r="B891" s="2" t="s">
        <v>641</v>
      </c>
      <c r="C891">
        <v>92</v>
      </c>
      <c r="D891">
        <v>509</v>
      </c>
      <c r="E891" s="2" t="s">
        <v>34</v>
      </c>
      <c r="F891" t="s">
        <v>1117</v>
      </c>
      <c r="G891" s="2" t="s">
        <v>16</v>
      </c>
      <c r="H891" s="2" t="s">
        <v>1124</v>
      </c>
      <c r="I891" s="2" t="s">
        <v>1125</v>
      </c>
      <c r="J891" s="2" t="s">
        <v>1369</v>
      </c>
      <c r="K891" s="2"/>
      <c r="L891" s="2"/>
      <c r="M891" t="s">
        <v>1368</v>
      </c>
      <c r="N891" s="2" t="s">
        <v>1116</v>
      </c>
      <c r="O891">
        <v>1385</v>
      </c>
    </row>
    <row r="892" spans="1:15" x14ac:dyDescent="0.35">
      <c r="A892" s="2" t="s">
        <v>638</v>
      </c>
      <c r="B892" s="2" t="s">
        <v>641</v>
      </c>
      <c r="C892">
        <v>92</v>
      </c>
      <c r="D892">
        <v>509</v>
      </c>
      <c r="E892" s="2" t="s">
        <v>185</v>
      </c>
      <c r="F892" t="s">
        <v>1121</v>
      </c>
      <c r="G892" s="2" t="s">
        <v>16</v>
      </c>
      <c r="H892" s="2" t="s">
        <v>1124</v>
      </c>
      <c r="I892" s="2" t="s">
        <v>1162</v>
      </c>
      <c r="J892" s="2" t="s">
        <v>1370</v>
      </c>
      <c r="K892" s="2"/>
      <c r="L892" s="2"/>
      <c r="M892" t="s">
        <v>1368</v>
      </c>
      <c r="N892" s="2" t="s">
        <v>1116</v>
      </c>
      <c r="O892">
        <v>1386</v>
      </c>
    </row>
    <row r="893" spans="1:15" x14ac:dyDescent="0.35">
      <c r="A893" s="2" t="s">
        <v>638</v>
      </c>
      <c r="B893" s="2" t="s">
        <v>641</v>
      </c>
      <c r="C893">
        <v>92</v>
      </c>
      <c r="D893">
        <v>510</v>
      </c>
      <c r="E893" s="2" t="s">
        <v>185</v>
      </c>
      <c r="F893" t="s">
        <v>1121</v>
      </c>
      <c r="G893" s="2" t="s">
        <v>16</v>
      </c>
      <c r="H893" s="2" t="s">
        <v>1124</v>
      </c>
      <c r="I893" s="2" t="s">
        <v>1125</v>
      </c>
      <c r="J893" s="2" t="s">
        <v>1116</v>
      </c>
      <c r="K893" s="2"/>
      <c r="L893" s="2"/>
      <c r="M893" t="s">
        <v>1368</v>
      </c>
      <c r="N893" s="2" t="s">
        <v>1116</v>
      </c>
      <c r="O893">
        <v>2906</v>
      </c>
    </row>
    <row r="894" spans="1:15" x14ac:dyDescent="0.35">
      <c r="A894" s="2" t="s">
        <v>638</v>
      </c>
      <c r="B894" s="2" t="s">
        <v>641</v>
      </c>
      <c r="C894">
        <v>92</v>
      </c>
      <c r="D894">
        <v>578</v>
      </c>
      <c r="E894" s="2" t="s">
        <v>185</v>
      </c>
      <c r="F894" t="s">
        <v>1117</v>
      </c>
      <c r="G894" s="2" t="s">
        <v>16</v>
      </c>
      <c r="H894" s="2" t="s">
        <v>1124</v>
      </c>
      <c r="I894" s="2" t="s">
        <v>1125</v>
      </c>
      <c r="J894" s="2" t="s">
        <v>1116</v>
      </c>
      <c r="K894" s="2"/>
      <c r="L894" s="2"/>
      <c r="M894" t="s">
        <v>1368</v>
      </c>
      <c r="N894" s="2" t="s">
        <v>1116</v>
      </c>
      <c r="O894">
        <v>2902</v>
      </c>
    </row>
    <row r="895" spans="1:15" x14ac:dyDescent="0.35">
      <c r="A895" s="2" t="s">
        <v>638</v>
      </c>
      <c r="B895" s="2" t="s">
        <v>641</v>
      </c>
      <c r="C895">
        <v>92</v>
      </c>
      <c r="D895">
        <v>578</v>
      </c>
      <c r="E895" s="2" t="s">
        <v>78</v>
      </c>
      <c r="F895" t="s">
        <v>1121</v>
      </c>
      <c r="G895" s="2" t="s">
        <v>16</v>
      </c>
      <c r="H895" s="2" t="s">
        <v>1124</v>
      </c>
      <c r="I895" s="2" t="s">
        <v>1125</v>
      </c>
      <c r="J895" s="2" t="s">
        <v>1116</v>
      </c>
      <c r="K895" s="2"/>
      <c r="L895" s="2"/>
      <c r="M895" t="s">
        <v>1368</v>
      </c>
      <c r="N895" s="2" t="s">
        <v>1116</v>
      </c>
      <c r="O895">
        <v>2903</v>
      </c>
    </row>
    <row r="896" spans="1:15" x14ac:dyDescent="0.35">
      <c r="A896" s="2" t="s">
        <v>638</v>
      </c>
      <c r="B896" s="2" t="s">
        <v>641</v>
      </c>
      <c r="C896">
        <v>92</v>
      </c>
      <c r="D896">
        <v>588</v>
      </c>
      <c r="E896" s="2" t="s">
        <v>185</v>
      </c>
      <c r="F896" t="s">
        <v>1121</v>
      </c>
      <c r="G896" s="2" t="s">
        <v>16</v>
      </c>
      <c r="H896" s="2" t="s">
        <v>1124</v>
      </c>
      <c r="I896" s="2" t="s">
        <v>1125</v>
      </c>
      <c r="J896" s="2" t="s">
        <v>1116</v>
      </c>
      <c r="K896" s="2"/>
      <c r="L896" s="2"/>
      <c r="M896" t="s">
        <v>1368</v>
      </c>
      <c r="N896" s="2" t="s">
        <v>1116</v>
      </c>
      <c r="O896">
        <v>2907</v>
      </c>
    </row>
    <row r="897" spans="1:15" x14ac:dyDescent="0.35">
      <c r="A897" s="2" t="s">
        <v>638</v>
      </c>
      <c r="B897" s="2" t="s">
        <v>641</v>
      </c>
      <c r="C897">
        <v>92</v>
      </c>
      <c r="D897">
        <v>588</v>
      </c>
      <c r="E897" s="2" t="s">
        <v>185</v>
      </c>
      <c r="F897" t="s">
        <v>1121</v>
      </c>
      <c r="G897" s="2" t="s">
        <v>16</v>
      </c>
      <c r="H897" s="2" t="s">
        <v>1124</v>
      </c>
      <c r="I897" s="2" t="s">
        <v>1162</v>
      </c>
      <c r="J897" s="2" t="s">
        <v>1116</v>
      </c>
      <c r="K897" s="2"/>
      <c r="L897" s="2"/>
      <c r="M897" t="s">
        <v>1368</v>
      </c>
      <c r="N897" s="2" t="s">
        <v>1116</v>
      </c>
      <c r="O897">
        <v>2911</v>
      </c>
    </row>
    <row r="898" spans="1:15" x14ac:dyDescent="0.35">
      <c r="A898" s="2" t="s">
        <v>638</v>
      </c>
      <c r="B898" s="2" t="s">
        <v>641</v>
      </c>
      <c r="C898">
        <v>92</v>
      </c>
      <c r="D898">
        <v>603</v>
      </c>
      <c r="E898" s="2" t="s">
        <v>185</v>
      </c>
      <c r="F898" t="s">
        <v>1121</v>
      </c>
      <c r="G898" s="2" t="s">
        <v>16</v>
      </c>
      <c r="H898" s="2" t="s">
        <v>1124</v>
      </c>
      <c r="I898" s="2" t="s">
        <v>1162</v>
      </c>
      <c r="J898" s="2" t="s">
        <v>1116</v>
      </c>
      <c r="K898" s="2"/>
      <c r="L898" s="2"/>
      <c r="M898" t="s">
        <v>1368</v>
      </c>
      <c r="N898" s="2" t="s">
        <v>1116</v>
      </c>
      <c r="O898">
        <v>2912</v>
      </c>
    </row>
    <row r="899" spans="1:15" x14ac:dyDescent="0.35">
      <c r="A899" s="2" t="s">
        <v>638</v>
      </c>
      <c r="B899" s="2" t="s">
        <v>641</v>
      </c>
      <c r="C899">
        <v>92</v>
      </c>
      <c r="D899">
        <v>604</v>
      </c>
      <c r="E899" s="2" t="s">
        <v>185</v>
      </c>
      <c r="F899" t="s">
        <v>1121</v>
      </c>
      <c r="G899" s="2" t="s">
        <v>16</v>
      </c>
      <c r="H899" s="2" t="s">
        <v>1124</v>
      </c>
      <c r="I899" s="2" t="s">
        <v>1125</v>
      </c>
      <c r="J899" s="2" t="s">
        <v>1116</v>
      </c>
      <c r="K899" s="2"/>
      <c r="L899" s="2"/>
      <c r="M899" t="s">
        <v>1368</v>
      </c>
      <c r="N899" s="2" t="s">
        <v>1116</v>
      </c>
      <c r="O899">
        <v>2908</v>
      </c>
    </row>
    <row r="900" spans="1:15" x14ac:dyDescent="0.35">
      <c r="A900" s="2" t="s">
        <v>638</v>
      </c>
      <c r="B900" s="2" t="s">
        <v>641</v>
      </c>
      <c r="C900">
        <v>92</v>
      </c>
      <c r="D900">
        <v>619</v>
      </c>
      <c r="E900" s="2" t="s">
        <v>185</v>
      </c>
      <c r="F900" t="s">
        <v>1117</v>
      </c>
      <c r="G900" s="2" t="s">
        <v>16</v>
      </c>
      <c r="H900" s="2" t="s">
        <v>1124</v>
      </c>
      <c r="I900" s="2" t="s">
        <v>1125</v>
      </c>
      <c r="J900" s="2" t="s">
        <v>1369</v>
      </c>
      <c r="K900" s="2"/>
      <c r="L900" s="2"/>
      <c r="M900" t="s">
        <v>1368</v>
      </c>
      <c r="N900" s="2" t="s">
        <v>1116</v>
      </c>
      <c r="O900">
        <v>1389</v>
      </c>
    </row>
    <row r="901" spans="1:15" x14ac:dyDescent="0.35">
      <c r="A901" s="2" t="s">
        <v>638</v>
      </c>
      <c r="B901" s="2" t="s">
        <v>641</v>
      </c>
      <c r="C901">
        <v>92</v>
      </c>
      <c r="D901">
        <v>619</v>
      </c>
      <c r="E901" s="2" t="s">
        <v>78</v>
      </c>
      <c r="F901" t="s">
        <v>1121</v>
      </c>
      <c r="G901" s="2" t="s">
        <v>16</v>
      </c>
      <c r="H901" s="2" t="s">
        <v>1124</v>
      </c>
      <c r="I901" s="2" t="s">
        <v>1125</v>
      </c>
      <c r="J901" s="2" t="s">
        <v>1370</v>
      </c>
      <c r="K901" s="2"/>
      <c r="L901" s="2"/>
      <c r="M901" t="s">
        <v>1368</v>
      </c>
      <c r="N901" s="2" t="s">
        <v>1116</v>
      </c>
      <c r="O901">
        <v>1390</v>
      </c>
    </row>
    <row r="902" spans="1:15" x14ac:dyDescent="0.35">
      <c r="A902" s="2" t="s">
        <v>638</v>
      </c>
      <c r="B902" s="2" t="s">
        <v>641</v>
      </c>
      <c r="C902">
        <v>92</v>
      </c>
      <c r="D902">
        <v>625</v>
      </c>
      <c r="E902" s="2" t="s">
        <v>185</v>
      </c>
      <c r="F902" t="s">
        <v>1117</v>
      </c>
      <c r="G902" s="2" t="s">
        <v>16</v>
      </c>
      <c r="H902" s="2" t="s">
        <v>1124</v>
      </c>
      <c r="I902" s="2" t="s">
        <v>1125</v>
      </c>
      <c r="J902" s="2" t="s">
        <v>1370</v>
      </c>
      <c r="K902" s="2"/>
      <c r="L902" s="2"/>
      <c r="M902" t="s">
        <v>1368</v>
      </c>
      <c r="N902" s="2" t="s">
        <v>1116</v>
      </c>
      <c r="O902">
        <v>1391</v>
      </c>
    </row>
    <row r="903" spans="1:15" x14ac:dyDescent="0.35">
      <c r="A903" s="2" t="s">
        <v>638</v>
      </c>
      <c r="B903" s="2" t="s">
        <v>641</v>
      </c>
      <c r="C903">
        <v>92</v>
      </c>
      <c r="D903">
        <v>625</v>
      </c>
      <c r="E903" s="2" t="s">
        <v>78</v>
      </c>
      <c r="F903" t="s">
        <v>1121</v>
      </c>
      <c r="G903" s="2" t="s">
        <v>16</v>
      </c>
      <c r="H903" s="2" t="s">
        <v>1124</v>
      </c>
      <c r="I903" s="2" t="s">
        <v>1125</v>
      </c>
      <c r="J903" s="2" t="s">
        <v>1369</v>
      </c>
      <c r="K903" s="2"/>
      <c r="L903" s="2"/>
      <c r="M903" t="s">
        <v>1368</v>
      </c>
      <c r="N903" s="2" t="s">
        <v>1116</v>
      </c>
      <c r="O903">
        <v>1392</v>
      </c>
    </row>
    <row r="904" spans="1:15" x14ac:dyDescent="0.35">
      <c r="A904" s="2" t="s">
        <v>638</v>
      </c>
      <c r="B904" s="2" t="s">
        <v>641</v>
      </c>
      <c r="C904">
        <v>92</v>
      </c>
      <c r="D904">
        <v>630</v>
      </c>
      <c r="E904" s="2" t="s">
        <v>185</v>
      </c>
      <c r="F904" t="s">
        <v>1121</v>
      </c>
      <c r="G904" s="2" t="s">
        <v>16</v>
      </c>
      <c r="H904" s="2" t="s">
        <v>1124</v>
      </c>
      <c r="I904" s="2" t="s">
        <v>1125</v>
      </c>
      <c r="J904" s="2" t="s">
        <v>1116</v>
      </c>
      <c r="K904" s="2"/>
      <c r="L904" s="2"/>
      <c r="M904" t="s">
        <v>1368</v>
      </c>
      <c r="N904" s="2" t="s">
        <v>1116</v>
      </c>
      <c r="O904">
        <v>2909</v>
      </c>
    </row>
    <row r="905" spans="1:15" x14ac:dyDescent="0.35">
      <c r="A905" s="2" t="s">
        <v>638</v>
      </c>
      <c r="B905" s="2" t="s">
        <v>641</v>
      </c>
      <c r="C905">
        <v>92</v>
      </c>
      <c r="D905">
        <v>631</v>
      </c>
      <c r="E905" s="2" t="s">
        <v>185</v>
      </c>
      <c r="F905" t="s">
        <v>1121</v>
      </c>
      <c r="G905" s="2" t="s">
        <v>16</v>
      </c>
      <c r="H905" s="2" t="s">
        <v>1124</v>
      </c>
      <c r="I905" s="2" t="s">
        <v>1162</v>
      </c>
      <c r="J905" s="2" t="s">
        <v>1116</v>
      </c>
      <c r="K905" s="2"/>
      <c r="L905" s="2"/>
      <c r="M905" t="s">
        <v>1368</v>
      </c>
      <c r="N905" s="2" t="s">
        <v>1116</v>
      </c>
      <c r="O905">
        <v>2913</v>
      </c>
    </row>
    <row r="906" spans="1:15" x14ac:dyDescent="0.35">
      <c r="A906" s="2" t="s">
        <v>638</v>
      </c>
      <c r="B906" s="2" t="s">
        <v>641</v>
      </c>
      <c r="C906">
        <v>92</v>
      </c>
      <c r="D906">
        <v>668</v>
      </c>
      <c r="E906" s="2" t="s">
        <v>185</v>
      </c>
      <c r="F906" t="s">
        <v>1117</v>
      </c>
      <c r="G906" s="2" t="s">
        <v>16</v>
      </c>
      <c r="H906" s="2" t="s">
        <v>1124</v>
      </c>
      <c r="I906" s="2" t="s">
        <v>1125</v>
      </c>
      <c r="J906" s="2" t="s">
        <v>1369</v>
      </c>
      <c r="K906" s="2"/>
      <c r="L906" s="2"/>
      <c r="M906" t="s">
        <v>1368</v>
      </c>
      <c r="N906" s="2" t="s">
        <v>1116</v>
      </c>
      <c r="O906">
        <v>1481</v>
      </c>
    </row>
    <row r="907" spans="1:15" x14ac:dyDescent="0.35">
      <c r="A907" s="2" t="s">
        <v>638</v>
      </c>
      <c r="B907" s="2" t="s">
        <v>641</v>
      </c>
      <c r="C907">
        <v>92</v>
      </c>
      <c r="D907">
        <v>668</v>
      </c>
      <c r="E907" s="2" t="s">
        <v>78</v>
      </c>
      <c r="F907" t="s">
        <v>1121</v>
      </c>
      <c r="G907" s="2" t="s">
        <v>16</v>
      </c>
      <c r="H907" s="2" t="s">
        <v>1124</v>
      </c>
      <c r="I907" s="2" t="s">
        <v>1125</v>
      </c>
      <c r="J907" s="2" t="s">
        <v>1369</v>
      </c>
      <c r="K907" s="2"/>
      <c r="L907" s="2"/>
      <c r="M907" t="s">
        <v>1368</v>
      </c>
      <c r="N907" s="2" t="s">
        <v>1116</v>
      </c>
      <c r="O907">
        <v>1482</v>
      </c>
    </row>
    <row r="908" spans="1:15" x14ac:dyDescent="0.35">
      <c r="A908" s="2" t="s">
        <v>638</v>
      </c>
      <c r="B908" s="2" t="s">
        <v>641</v>
      </c>
      <c r="C908">
        <v>92</v>
      </c>
      <c r="D908">
        <v>977</v>
      </c>
      <c r="E908" s="2" t="s">
        <v>12</v>
      </c>
      <c r="F908" t="s">
        <v>1121</v>
      </c>
      <c r="G908" s="2" t="s">
        <v>228</v>
      </c>
      <c r="H908" s="2" t="s">
        <v>1124</v>
      </c>
      <c r="I908" s="2" t="s">
        <v>1162</v>
      </c>
      <c r="J908" s="2" t="s">
        <v>1369</v>
      </c>
      <c r="K908" s="2"/>
      <c r="L908" s="2"/>
      <c r="M908" t="s">
        <v>1368</v>
      </c>
      <c r="N908" s="2" t="s">
        <v>1151</v>
      </c>
      <c r="O908">
        <v>1393</v>
      </c>
    </row>
    <row r="909" spans="1:15" x14ac:dyDescent="0.35">
      <c r="A909" s="2" t="s">
        <v>638</v>
      </c>
      <c r="B909" s="2" t="s">
        <v>641</v>
      </c>
      <c r="C909">
        <v>92</v>
      </c>
      <c r="D909">
        <v>977</v>
      </c>
      <c r="E909" s="2" t="s">
        <v>23</v>
      </c>
      <c r="F909" t="s">
        <v>1117</v>
      </c>
      <c r="G909" s="2" t="s">
        <v>35</v>
      </c>
      <c r="H909" s="2" t="s">
        <v>1124</v>
      </c>
      <c r="I909" s="2" t="s">
        <v>1162</v>
      </c>
      <c r="J909" s="2" t="s">
        <v>1369</v>
      </c>
      <c r="K909" s="2"/>
      <c r="L909" s="2"/>
      <c r="M909" t="s">
        <v>1368</v>
      </c>
      <c r="N909" s="2" t="s">
        <v>1116</v>
      </c>
      <c r="O909">
        <v>1394</v>
      </c>
    </row>
    <row r="910" spans="1:15" x14ac:dyDescent="0.35">
      <c r="A910" s="2" t="s">
        <v>638</v>
      </c>
      <c r="B910" s="2" t="s">
        <v>641</v>
      </c>
      <c r="C910">
        <v>92</v>
      </c>
      <c r="D910">
        <v>987</v>
      </c>
      <c r="E910" s="2" t="s">
        <v>12</v>
      </c>
      <c r="F910" t="s">
        <v>1121</v>
      </c>
      <c r="G910" s="2" t="s">
        <v>228</v>
      </c>
      <c r="H910" s="2" t="s">
        <v>1124</v>
      </c>
      <c r="I910" s="2" t="s">
        <v>1135</v>
      </c>
      <c r="J910" s="2" t="s">
        <v>1370</v>
      </c>
      <c r="K910" s="2"/>
      <c r="L910" s="2"/>
      <c r="M910" t="s">
        <v>1368</v>
      </c>
      <c r="N910" s="2" t="s">
        <v>1151</v>
      </c>
      <c r="O910">
        <v>1395</v>
      </c>
    </row>
    <row r="911" spans="1:15" x14ac:dyDescent="0.35">
      <c r="A911" s="2" t="s">
        <v>638</v>
      </c>
      <c r="B911" s="2" t="s">
        <v>641</v>
      </c>
      <c r="C911">
        <v>92</v>
      </c>
      <c r="D911">
        <v>987</v>
      </c>
      <c r="E911" s="2" t="s">
        <v>23</v>
      </c>
      <c r="F911" t="s">
        <v>1117</v>
      </c>
      <c r="G911" s="2" t="s">
        <v>35</v>
      </c>
      <c r="H911" s="2" t="s">
        <v>1124</v>
      </c>
      <c r="I911" s="2" t="s">
        <v>1135</v>
      </c>
      <c r="J911" s="2" t="s">
        <v>1370</v>
      </c>
      <c r="K911" s="2"/>
      <c r="L911" s="2"/>
      <c r="M911" t="s">
        <v>1368</v>
      </c>
      <c r="N911" s="2" t="s">
        <v>1116</v>
      </c>
      <c r="O911">
        <v>1396</v>
      </c>
    </row>
    <row r="912" spans="1:15" x14ac:dyDescent="0.35">
      <c r="A912" s="2" t="s">
        <v>638</v>
      </c>
      <c r="B912" s="2" t="s">
        <v>641</v>
      </c>
      <c r="C912">
        <v>92</v>
      </c>
      <c r="D912">
        <v>987</v>
      </c>
      <c r="E912" s="2" t="s">
        <v>23</v>
      </c>
      <c r="F912" t="s">
        <v>1117</v>
      </c>
      <c r="G912" s="2" t="s">
        <v>35</v>
      </c>
      <c r="H912" s="2" t="s">
        <v>1124</v>
      </c>
      <c r="I912" s="2" t="s">
        <v>1135</v>
      </c>
      <c r="J912" s="2" t="s">
        <v>1116</v>
      </c>
      <c r="K912" s="2"/>
      <c r="L912" s="2"/>
      <c r="M912" t="s">
        <v>1368</v>
      </c>
      <c r="N912" s="2" t="s">
        <v>1116</v>
      </c>
      <c r="O912">
        <v>2904</v>
      </c>
    </row>
    <row r="913" spans="1:15" x14ac:dyDescent="0.35">
      <c r="A913" s="2" t="s">
        <v>638</v>
      </c>
      <c r="B913" s="2" t="s">
        <v>641</v>
      </c>
      <c r="C913">
        <v>92</v>
      </c>
      <c r="D913">
        <v>987</v>
      </c>
      <c r="E913" s="2" t="s">
        <v>12</v>
      </c>
      <c r="F913" t="s">
        <v>1121</v>
      </c>
      <c r="G913" s="2" t="s">
        <v>228</v>
      </c>
      <c r="H913" s="2" t="s">
        <v>1124</v>
      </c>
      <c r="I913" s="2" t="s">
        <v>1135</v>
      </c>
      <c r="J913" s="2" t="s">
        <v>1116</v>
      </c>
      <c r="K913" s="2"/>
      <c r="L913" s="2"/>
      <c r="M913" t="s">
        <v>1368</v>
      </c>
      <c r="N913" s="2" t="s">
        <v>1151</v>
      </c>
      <c r="O913">
        <v>2905</v>
      </c>
    </row>
    <row r="914" spans="1:15" x14ac:dyDescent="0.35">
      <c r="A914" s="2" t="s">
        <v>607</v>
      </c>
      <c r="B914" s="2" t="s">
        <v>614</v>
      </c>
      <c r="C914">
        <v>218</v>
      </c>
      <c r="D914">
        <v>239</v>
      </c>
      <c r="E914" s="2" t="s">
        <v>23</v>
      </c>
      <c r="F914" t="s">
        <v>1121</v>
      </c>
      <c r="G914" s="2" t="s">
        <v>228</v>
      </c>
      <c r="H914" s="2" t="s">
        <v>1124</v>
      </c>
      <c r="I914" s="2" t="s">
        <v>1125</v>
      </c>
      <c r="J914" s="2" t="s">
        <v>1350</v>
      </c>
      <c r="K914" s="2"/>
      <c r="L914" s="2"/>
      <c r="M914" t="s">
        <v>1352</v>
      </c>
      <c r="N914" s="2" t="s">
        <v>590</v>
      </c>
      <c r="O914">
        <v>1625</v>
      </c>
    </row>
    <row r="915" spans="1:15" x14ac:dyDescent="0.35">
      <c r="A915" s="2" t="s">
        <v>594</v>
      </c>
      <c r="B915" s="2" t="s">
        <v>596</v>
      </c>
      <c r="C915">
        <v>228</v>
      </c>
      <c r="D915">
        <v>482</v>
      </c>
      <c r="E915" s="2" t="s">
        <v>9</v>
      </c>
      <c r="F915" t="s">
        <v>1121</v>
      </c>
      <c r="G915" s="2" t="s">
        <v>35</v>
      </c>
      <c r="H915" s="2" t="s">
        <v>1124</v>
      </c>
      <c r="I915" s="2" t="s">
        <v>1125</v>
      </c>
      <c r="J915" s="2" t="s">
        <v>1314</v>
      </c>
      <c r="K915" s="2"/>
      <c r="L915" s="2"/>
      <c r="M915" t="s">
        <v>1313</v>
      </c>
      <c r="N915" s="2" t="s">
        <v>1116</v>
      </c>
      <c r="O915">
        <v>1628</v>
      </c>
    </row>
    <row r="916" spans="1:15" x14ac:dyDescent="0.35">
      <c r="A916" s="2" t="s">
        <v>594</v>
      </c>
      <c r="B916" s="2" t="s">
        <v>596</v>
      </c>
      <c r="C916">
        <v>228</v>
      </c>
      <c r="D916">
        <v>482</v>
      </c>
      <c r="E916" s="2" t="s">
        <v>597</v>
      </c>
      <c r="F916" t="s">
        <v>1117</v>
      </c>
      <c r="G916" s="2" t="s">
        <v>16</v>
      </c>
      <c r="H916" s="2" t="s">
        <v>1124</v>
      </c>
      <c r="I916" s="2" t="s">
        <v>1125</v>
      </c>
      <c r="J916" s="2" t="s">
        <v>1116</v>
      </c>
      <c r="K916" s="2"/>
      <c r="L916" s="2"/>
      <c r="M916" t="s">
        <v>1313</v>
      </c>
      <c r="N916" s="2" t="s">
        <v>1116</v>
      </c>
      <c r="O916">
        <v>1678</v>
      </c>
    </row>
    <row r="917" spans="1:15" x14ac:dyDescent="0.35">
      <c r="A917" s="2" t="s">
        <v>594</v>
      </c>
      <c r="B917" s="2" t="s">
        <v>596</v>
      </c>
      <c r="C917">
        <v>228</v>
      </c>
      <c r="D917">
        <v>482</v>
      </c>
      <c r="E917" s="2" t="s">
        <v>597</v>
      </c>
      <c r="F917" t="s">
        <v>1117</v>
      </c>
      <c r="G917" s="2" t="s">
        <v>16</v>
      </c>
      <c r="H917" s="2" t="s">
        <v>1124</v>
      </c>
      <c r="I917" s="2" t="s">
        <v>1130</v>
      </c>
      <c r="J917" s="2" t="s">
        <v>1625</v>
      </c>
      <c r="K917" s="2"/>
      <c r="L917" s="2"/>
      <c r="M917" t="s">
        <v>1313</v>
      </c>
      <c r="N917" s="2" t="s">
        <v>1116</v>
      </c>
      <c r="O917">
        <v>2976</v>
      </c>
    </row>
    <row r="918" spans="1:15" x14ac:dyDescent="0.35">
      <c r="A918" s="2" t="s">
        <v>594</v>
      </c>
      <c r="B918" s="2" t="s">
        <v>596</v>
      </c>
      <c r="C918">
        <v>228</v>
      </c>
      <c r="D918">
        <v>485</v>
      </c>
      <c r="E918" s="2" t="s">
        <v>595</v>
      </c>
      <c r="F918" t="s">
        <v>1121</v>
      </c>
      <c r="G918" s="2" t="s">
        <v>16</v>
      </c>
      <c r="H918" s="2" t="s">
        <v>1124</v>
      </c>
      <c r="I918" s="2" t="s">
        <v>1125</v>
      </c>
      <c r="J918" s="2" t="s">
        <v>1315</v>
      </c>
      <c r="K918" s="2"/>
      <c r="L918" s="2"/>
      <c r="M918" t="s">
        <v>1313</v>
      </c>
      <c r="N918" s="2" t="s">
        <v>1116</v>
      </c>
      <c r="O918">
        <v>2987</v>
      </c>
    </row>
    <row r="919" spans="1:15" x14ac:dyDescent="0.35">
      <c r="A919" s="2" t="s">
        <v>594</v>
      </c>
      <c r="B919" s="2" t="s">
        <v>596</v>
      </c>
      <c r="C919">
        <v>228</v>
      </c>
      <c r="D919">
        <v>485</v>
      </c>
      <c r="E919" s="2" t="s">
        <v>595</v>
      </c>
      <c r="F919" t="s">
        <v>1121</v>
      </c>
      <c r="G919" s="2" t="s">
        <v>16</v>
      </c>
      <c r="H919" s="2" t="s">
        <v>1124</v>
      </c>
      <c r="I919" s="2" t="s">
        <v>1125</v>
      </c>
      <c r="J919" s="2" t="s">
        <v>1315</v>
      </c>
      <c r="K919" s="2"/>
      <c r="L919" s="2"/>
      <c r="M919" t="s">
        <v>1313</v>
      </c>
      <c r="N919" s="2" t="s">
        <v>1116</v>
      </c>
      <c r="O919">
        <v>2988</v>
      </c>
    </row>
    <row r="920" spans="1:15" x14ac:dyDescent="0.35">
      <c r="A920" s="2" t="s">
        <v>594</v>
      </c>
      <c r="B920" s="2" t="s">
        <v>596</v>
      </c>
      <c r="C920">
        <v>228</v>
      </c>
      <c r="D920">
        <v>502</v>
      </c>
      <c r="E920" s="2" t="s">
        <v>9</v>
      </c>
      <c r="F920" t="s">
        <v>1121</v>
      </c>
      <c r="G920" s="2" t="s">
        <v>35</v>
      </c>
      <c r="H920" s="2" t="s">
        <v>1124</v>
      </c>
      <c r="I920" s="2" t="s">
        <v>1125</v>
      </c>
      <c r="J920" s="2" t="s">
        <v>1316</v>
      </c>
      <c r="K920" s="2"/>
      <c r="L920" s="2"/>
      <c r="M920" t="s">
        <v>1313</v>
      </c>
      <c r="N920" s="2" t="s">
        <v>1116</v>
      </c>
      <c r="O920">
        <v>1629</v>
      </c>
    </row>
    <row r="921" spans="1:15" x14ac:dyDescent="0.35">
      <c r="A921" s="2" t="s">
        <v>594</v>
      </c>
      <c r="B921" s="2" t="s">
        <v>596</v>
      </c>
      <c r="C921">
        <v>228</v>
      </c>
      <c r="D921">
        <v>505</v>
      </c>
      <c r="E921" s="2" t="s">
        <v>595</v>
      </c>
      <c r="F921" t="s">
        <v>1121</v>
      </c>
      <c r="G921" s="2" t="s">
        <v>16</v>
      </c>
      <c r="H921" s="2" t="s">
        <v>1124</v>
      </c>
      <c r="I921" s="2" t="s">
        <v>1125</v>
      </c>
      <c r="J921" s="2" t="s">
        <v>1317</v>
      </c>
      <c r="K921" s="2"/>
      <c r="L921" s="2"/>
      <c r="M921" t="s">
        <v>1313</v>
      </c>
      <c r="N921" s="2" t="s">
        <v>1116</v>
      </c>
      <c r="O921">
        <v>2989</v>
      </c>
    </row>
    <row r="922" spans="1:15" x14ac:dyDescent="0.35">
      <c r="A922" s="2" t="s">
        <v>594</v>
      </c>
      <c r="B922" s="2" t="s">
        <v>596</v>
      </c>
      <c r="C922">
        <v>228</v>
      </c>
      <c r="D922">
        <v>505</v>
      </c>
      <c r="E922" s="2" t="s">
        <v>595</v>
      </c>
      <c r="F922" t="s">
        <v>1121</v>
      </c>
      <c r="G922" s="2" t="s">
        <v>16</v>
      </c>
      <c r="H922" s="2" t="s">
        <v>1124</v>
      </c>
      <c r="I922" s="2" t="s">
        <v>1125</v>
      </c>
      <c r="J922" s="2" t="s">
        <v>1317</v>
      </c>
      <c r="K922" s="2"/>
      <c r="L922" s="2"/>
      <c r="M922" t="s">
        <v>1313</v>
      </c>
      <c r="N922" s="2" t="s">
        <v>1116</v>
      </c>
      <c r="O922">
        <v>2990</v>
      </c>
    </row>
    <row r="923" spans="1:15" x14ac:dyDescent="0.35">
      <c r="A923" s="2" t="s">
        <v>594</v>
      </c>
      <c r="B923" s="2" t="s">
        <v>596</v>
      </c>
      <c r="C923">
        <v>228</v>
      </c>
      <c r="D923">
        <v>512</v>
      </c>
      <c r="E923" s="2" t="s">
        <v>597</v>
      </c>
      <c r="F923" t="s">
        <v>1117</v>
      </c>
      <c r="G923" s="2" t="s">
        <v>16</v>
      </c>
      <c r="H923" s="2" t="s">
        <v>1124</v>
      </c>
      <c r="I923" s="2" t="s">
        <v>1125</v>
      </c>
      <c r="J923" s="2" t="s">
        <v>1318</v>
      </c>
      <c r="K923" s="2"/>
      <c r="L923" s="2"/>
      <c r="M923" t="s">
        <v>1313</v>
      </c>
      <c r="N923" s="2" t="s">
        <v>1116</v>
      </c>
      <c r="O923">
        <v>1677</v>
      </c>
    </row>
    <row r="924" spans="1:15" x14ac:dyDescent="0.35">
      <c r="A924" s="2" t="s">
        <v>594</v>
      </c>
      <c r="B924" s="2" t="s">
        <v>596</v>
      </c>
      <c r="C924">
        <v>228</v>
      </c>
      <c r="D924">
        <v>512</v>
      </c>
      <c r="E924" s="2" t="s">
        <v>597</v>
      </c>
      <c r="F924" t="s">
        <v>1117</v>
      </c>
      <c r="G924" s="2" t="s">
        <v>16</v>
      </c>
      <c r="H924" s="2" t="s">
        <v>1124</v>
      </c>
      <c r="I924" s="2" t="s">
        <v>1125</v>
      </c>
      <c r="J924" s="2" t="s">
        <v>1318</v>
      </c>
      <c r="K924" s="2"/>
      <c r="L924" s="2"/>
      <c r="M924" t="s">
        <v>1313</v>
      </c>
      <c r="N924" s="2" t="s">
        <v>1116</v>
      </c>
      <c r="O924">
        <v>2977</v>
      </c>
    </row>
    <row r="925" spans="1:15" x14ac:dyDescent="0.35">
      <c r="A925" s="2" t="s">
        <v>594</v>
      </c>
      <c r="B925" s="2" t="s">
        <v>596</v>
      </c>
      <c r="C925">
        <v>228</v>
      </c>
      <c r="D925">
        <v>562</v>
      </c>
      <c r="E925" s="2" t="s">
        <v>597</v>
      </c>
      <c r="F925" t="s">
        <v>1117</v>
      </c>
      <c r="G925" s="2" t="s">
        <v>16</v>
      </c>
      <c r="H925" s="2" t="s">
        <v>1124</v>
      </c>
      <c r="I925" s="2" t="s">
        <v>1125</v>
      </c>
      <c r="J925" s="2" t="s">
        <v>1116</v>
      </c>
      <c r="K925" s="2"/>
      <c r="L925" s="2"/>
      <c r="M925" t="s">
        <v>1313</v>
      </c>
      <c r="N925" s="2" t="s">
        <v>1116</v>
      </c>
      <c r="O925">
        <v>1676</v>
      </c>
    </row>
    <row r="926" spans="1:15" x14ac:dyDescent="0.35">
      <c r="A926" s="2" t="s">
        <v>594</v>
      </c>
      <c r="B926" s="2" t="s">
        <v>596</v>
      </c>
      <c r="C926">
        <v>228</v>
      </c>
      <c r="D926">
        <v>562</v>
      </c>
      <c r="E926" s="2" t="s">
        <v>597</v>
      </c>
      <c r="F926" t="s">
        <v>1117</v>
      </c>
      <c r="G926" s="2" t="s">
        <v>16</v>
      </c>
      <c r="H926" s="2" t="s">
        <v>1124</v>
      </c>
      <c r="I926" s="2" t="s">
        <v>1125</v>
      </c>
      <c r="J926" s="2" t="s">
        <v>1116</v>
      </c>
      <c r="K926" s="2"/>
      <c r="L926" s="2"/>
      <c r="M926" t="s">
        <v>1313</v>
      </c>
      <c r="N926" s="2" t="s">
        <v>1116</v>
      </c>
      <c r="O926">
        <v>2978</v>
      </c>
    </row>
    <row r="927" spans="1:15" x14ac:dyDescent="0.35">
      <c r="A927" s="2" t="s">
        <v>594</v>
      </c>
      <c r="B927" s="2" t="s">
        <v>596</v>
      </c>
      <c r="C927">
        <v>228</v>
      </c>
      <c r="D927">
        <v>562</v>
      </c>
      <c r="E927" s="2" t="s">
        <v>597</v>
      </c>
      <c r="F927" t="s">
        <v>1117</v>
      </c>
      <c r="G927" s="2" t="s">
        <v>16</v>
      </c>
      <c r="H927" s="2" t="s">
        <v>1124</v>
      </c>
      <c r="I927" s="2" t="s">
        <v>1130</v>
      </c>
      <c r="J927" s="2" t="s">
        <v>1626</v>
      </c>
      <c r="K927" s="2"/>
      <c r="L927" s="2"/>
      <c r="M927" t="s">
        <v>1313</v>
      </c>
      <c r="N927" s="2" t="s">
        <v>1116</v>
      </c>
      <c r="O927">
        <v>2979</v>
      </c>
    </row>
    <row r="928" spans="1:15" x14ac:dyDescent="0.35">
      <c r="A928" s="2" t="s">
        <v>594</v>
      </c>
      <c r="B928" s="2" t="s">
        <v>596</v>
      </c>
      <c r="C928">
        <v>228</v>
      </c>
      <c r="D928">
        <v>608</v>
      </c>
      <c r="E928" s="2" t="s">
        <v>73</v>
      </c>
      <c r="F928" t="s">
        <v>1117</v>
      </c>
      <c r="G928" s="2" t="s">
        <v>35</v>
      </c>
      <c r="H928" s="2" t="s">
        <v>1119</v>
      </c>
      <c r="I928" s="2" t="s">
        <v>1143</v>
      </c>
      <c r="J928" s="2" t="s">
        <v>1319</v>
      </c>
      <c r="K928" s="2"/>
      <c r="L928" s="2"/>
      <c r="M928" t="s">
        <v>1313</v>
      </c>
      <c r="N928" s="2" t="s">
        <v>1116</v>
      </c>
      <c r="O928">
        <v>32</v>
      </c>
    </row>
    <row r="929" spans="1:15" x14ac:dyDescent="0.35">
      <c r="A929" s="2" t="s">
        <v>594</v>
      </c>
      <c r="B929" s="2" t="s">
        <v>596</v>
      </c>
      <c r="C929">
        <v>228</v>
      </c>
      <c r="D929">
        <v>666</v>
      </c>
      <c r="E929" s="2" t="s">
        <v>73</v>
      </c>
      <c r="F929" t="s">
        <v>1117</v>
      </c>
      <c r="G929" s="2" t="s">
        <v>35</v>
      </c>
      <c r="H929" s="2" t="s">
        <v>1119</v>
      </c>
      <c r="I929" s="2" t="s">
        <v>1157</v>
      </c>
      <c r="J929" s="2" t="s">
        <v>1319</v>
      </c>
      <c r="K929" s="2"/>
      <c r="L929" s="2"/>
      <c r="M929" t="s">
        <v>1313</v>
      </c>
      <c r="N929" s="2" t="s">
        <v>1116</v>
      </c>
      <c r="O929">
        <v>33</v>
      </c>
    </row>
    <row r="930" spans="1:15" x14ac:dyDescent="0.35">
      <c r="A930" s="2" t="s">
        <v>594</v>
      </c>
      <c r="B930" s="2" t="s">
        <v>596</v>
      </c>
      <c r="C930">
        <v>228</v>
      </c>
      <c r="D930">
        <v>681</v>
      </c>
      <c r="E930" s="2" t="s">
        <v>73</v>
      </c>
      <c r="F930" t="s">
        <v>1117</v>
      </c>
      <c r="G930" s="2" t="s">
        <v>35</v>
      </c>
      <c r="H930" s="2" t="s">
        <v>1124</v>
      </c>
      <c r="I930" s="2" t="s">
        <v>1125</v>
      </c>
      <c r="J930" s="2" t="s">
        <v>1320</v>
      </c>
      <c r="K930" s="2"/>
      <c r="L930" s="2"/>
      <c r="M930" t="s">
        <v>1313</v>
      </c>
      <c r="N930" s="2" t="s">
        <v>1116</v>
      </c>
      <c r="O930">
        <v>1630</v>
      </c>
    </row>
    <row r="931" spans="1:15" x14ac:dyDescent="0.35">
      <c r="A931" s="2" t="s">
        <v>594</v>
      </c>
      <c r="B931" s="2" t="s">
        <v>596</v>
      </c>
      <c r="C931">
        <v>228</v>
      </c>
      <c r="D931">
        <v>711</v>
      </c>
      <c r="E931" s="2" t="s">
        <v>597</v>
      </c>
      <c r="F931" t="s">
        <v>1121</v>
      </c>
      <c r="G931" s="2" t="s">
        <v>16</v>
      </c>
      <c r="H931" s="2" t="s">
        <v>1124</v>
      </c>
      <c r="I931" s="2" t="s">
        <v>1125</v>
      </c>
      <c r="J931" s="2" t="s">
        <v>1116</v>
      </c>
      <c r="K931" s="2"/>
      <c r="L931" s="2"/>
      <c r="M931" t="s">
        <v>1313</v>
      </c>
      <c r="N931" s="2" t="s">
        <v>1116</v>
      </c>
      <c r="O931">
        <v>2980</v>
      </c>
    </row>
    <row r="932" spans="1:15" x14ac:dyDescent="0.35">
      <c r="A932" s="2" t="s">
        <v>594</v>
      </c>
      <c r="B932" s="2" t="s">
        <v>596</v>
      </c>
      <c r="C932">
        <v>228</v>
      </c>
      <c r="D932">
        <v>726</v>
      </c>
      <c r="E932" s="2" t="s">
        <v>73</v>
      </c>
      <c r="F932" t="s">
        <v>1117</v>
      </c>
      <c r="G932" s="2" t="s">
        <v>35</v>
      </c>
      <c r="H932" s="2" t="s">
        <v>1119</v>
      </c>
      <c r="I932" s="2" t="s">
        <v>1157</v>
      </c>
      <c r="J932" s="2" t="s">
        <v>1319</v>
      </c>
      <c r="K932" s="2"/>
      <c r="L932" s="2"/>
      <c r="M932" t="s">
        <v>1313</v>
      </c>
      <c r="N932" s="2" t="s">
        <v>1116</v>
      </c>
      <c r="O932">
        <v>34</v>
      </c>
    </row>
    <row r="933" spans="1:15" x14ac:dyDescent="0.35">
      <c r="A933" s="2" t="s">
        <v>594</v>
      </c>
      <c r="B933" s="2" t="s">
        <v>596</v>
      </c>
      <c r="C933">
        <v>228</v>
      </c>
      <c r="D933">
        <v>730</v>
      </c>
      <c r="E933" s="2" t="s">
        <v>73</v>
      </c>
      <c r="F933" t="s">
        <v>1117</v>
      </c>
      <c r="G933" s="2" t="s">
        <v>35</v>
      </c>
      <c r="H933" s="2" t="s">
        <v>1124</v>
      </c>
      <c r="I933" s="2" t="s">
        <v>1125</v>
      </c>
      <c r="J933" s="2" t="s">
        <v>1321</v>
      </c>
      <c r="K933" s="2"/>
      <c r="L933" s="2"/>
      <c r="M933" t="s">
        <v>1313</v>
      </c>
      <c r="N933" s="2" t="s">
        <v>1116</v>
      </c>
      <c r="O933">
        <v>1631</v>
      </c>
    </row>
    <row r="934" spans="1:15" x14ac:dyDescent="0.35">
      <c r="A934" s="2" t="s">
        <v>594</v>
      </c>
      <c r="B934" s="2" t="s">
        <v>596</v>
      </c>
      <c r="C934">
        <v>228</v>
      </c>
      <c r="D934">
        <v>770</v>
      </c>
      <c r="E934" s="2" t="s">
        <v>9</v>
      </c>
      <c r="F934" t="s">
        <v>1117</v>
      </c>
      <c r="G934" s="2" t="s">
        <v>35</v>
      </c>
      <c r="H934" s="2" t="s">
        <v>1124</v>
      </c>
      <c r="I934" s="2" t="s">
        <v>1125</v>
      </c>
      <c r="J934" s="2" t="s">
        <v>1322</v>
      </c>
      <c r="K934" s="2"/>
      <c r="L934" s="2"/>
      <c r="M934" t="s">
        <v>1313</v>
      </c>
      <c r="N934" s="2" t="s">
        <v>1116</v>
      </c>
      <c r="O934">
        <v>1632</v>
      </c>
    </row>
    <row r="935" spans="1:15" x14ac:dyDescent="0.35">
      <c r="A935" s="2" t="s">
        <v>594</v>
      </c>
      <c r="B935" s="2" t="s">
        <v>596</v>
      </c>
      <c r="C935">
        <v>228</v>
      </c>
      <c r="D935">
        <v>773</v>
      </c>
      <c r="E935" s="2" t="s">
        <v>9</v>
      </c>
      <c r="F935" t="s">
        <v>1117</v>
      </c>
      <c r="G935" s="2" t="s">
        <v>35</v>
      </c>
      <c r="H935" s="2" t="s">
        <v>1119</v>
      </c>
      <c r="I935" s="2" t="s">
        <v>1143</v>
      </c>
      <c r="J935" s="2" t="s">
        <v>1319</v>
      </c>
      <c r="K935" s="2"/>
      <c r="L935" s="2"/>
      <c r="M935" t="s">
        <v>1313</v>
      </c>
      <c r="N935" s="2" t="s">
        <v>1116</v>
      </c>
      <c r="O935">
        <v>595</v>
      </c>
    </row>
    <row r="936" spans="1:15" x14ac:dyDescent="0.35">
      <c r="A936" s="2" t="s">
        <v>594</v>
      </c>
      <c r="B936" s="2" t="s">
        <v>596</v>
      </c>
      <c r="C936">
        <v>228</v>
      </c>
      <c r="D936">
        <v>790</v>
      </c>
      <c r="E936" s="2" t="s">
        <v>9</v>
      </c>
      <c r="F936" t="s">
        <v>1117</v>
      </c>
      <c r="G936" s="2" t="s">
        <v>35</v>
      </c>
      <c r="H936" s="2" t="s">
        <v>1124</v>
      </c>
      <c r="I936" s="2" t="s">
        <v>1125</v>
      </c>
      <c r="J936" s="2" t="s">
        <v>1323</v>
      </c>
      <c r="K936" s="2"/>
      <c r="L936" s="2"/>
      <c r="M936" t="s">
        <v>1313</v>
      </c>
      <c r="N936" s="2" t="s">
        <v>1116</v>
      </c>
      <c r="O936">
        <v>1633</v>
      </c>
    </row>
    <row r="937" spans="1:15" x14ac:dyDescent="0.35">
      <c r="A937" s="2" t="s">
        <v>594</v>
      </c>
      <c r="B937" s="2" t="s">
        <v>596</v>
      </c>
      <c r="C937">
        <v>228</v>
      </c>
      <c r="D937">
        <v>833</v>
      </c>
      <c r="E937" s="2" t="s">
        <v>9</v>
      </c>
      <c r="F937" t="s">
        <v>1117</v>
      </c>
      <c r="G937" s="2" t="s">
        <v>35</v>
      </c>
      <c r="H937" s="2" t="s">
        <v>1119</v>
      </c>
      <c r="I937" s="2" t="s">
        <v>1191</v>
      </c>
      <c r="J937" s="2" t="s">
        <v>1319</v>
      </c>
      <c r="K937" s="2"/>
      <c r="L937" s="2"/>
      <c r="M937" t="s">
        <v>1313</v>
      </c>
      <c r="N937" s="2" t="s">
        <v>1116</v>
      </c>
      <c r="O937">
        <v>593</v>
      </c>
    </row>
    <row r="938" spans="1:15" x14ac:dyDescent="0.35">
      <c r="A938" s="2" t="s">
        <v>594</v>
      </c>
      <c r="B938" s="2" t="s">
        <v>596</v>
      </c>
      <c r="C938">
        <v>228</v>
      </c>
      <c r="D938">
        <v>833</v>
      </c>
      <c r="E938" s="2" t="s">
        <v>19</v>
      </c>
      <c r="F938" t="s">
        <v>1117</v>
      </c>
      <c r="G938" s="2" t="s">
        <v>35</v>
      </c>
      <c r="H938" s="2" t="s">
        <v>1119</v>
      </c>
      <c r="I938" s="2" t="s">
        <v>1150</v>
      </c>
      <c r="J938" s="2" t="s">
        <v>1324</v>
      </c>
      <c r="K938" s="2"/>
      <c r="L938" s="2"/>
      <c r="M938" t="s">
        <v>1313</v>
      </c>
      <c r="N938" s="2" t="s">
        <v>1116</v>
      </c>
      <c r="O938">
        <v>677</v>
      </c>
    </row>
    <row r="939" spans="1:15" x14ac:dyDescent="0.35">
      <c r="A939" s="2" t="s">
        <v>594</v>
      </c>
      <c r="B939" s="2" t="s">
        <v>596</v>
      </c>
      <c r="C939">
        <v>228</v>
      </c>
      <c r="D939">
        <v>868</v>
      </c>
      <c r="E939" s="2" t="s">
        <v>73</v>
      </c>
      <c r="F939" t="s">
        <v>1117</v>
      </c>
      <c r="G939" s="2" t="s">
        <v>35</v>
      </c>
      <c r="H939" s="2" t="s">
        <v>1122</v>
      </c>
      <c r="I939" s="2" t="s">
        <v>1123</v>
      </c>
      <c r="J939" s="2" t="s">
        <v>1285</v>
      </c>
      <c r="K939" s="2"/>
      <c r="L939" s="2"/>
      <c r="M939" t="s">
        <v>1313</v>
      </c>
      <c r="N939" s="2" t="s">
        <v>1116</v>
      </c>
      <c r="O939">
        <v>1243</v>
      </c>
    </row>
    <row r="940" spans="1:15" x14ac:dyDescent="0.35">
      <c r="A940" s="2" t="s">
        <v>594</v>
      </c>
      <c r="B940" s="2" t="s">
        <v>596</v>
      </c>
      <c r="C940">
        <v>228</v>
      </c>
      <c r="D940">
        <v>890</v>
      </c>
      <c r="E940" s="2" t="s">
        <v>19</v>
      </c>
      <c r="F940" t="s">
        <v>1117</v>
      </c>
      <c r="G940" s="2" t="s">
        <v>35</v>
      </c>
      <c r="H940" s="2" t="s">
        <v>1124</v>
      </c>
      <c r="I940" s="2" t="s">
        <v>1135</v>
      </c>
      <c r="J940" s="2" t="s">
        <v>1116</v>
      </c>
      <c r="K940" s="2"/>
      <c r="L940" s="2"/>
      <c r="M940" t="s">
        <v>1313</v>
      </c>
      <c r="N940" s="2" t="s">
        <v>1116</v>
      </c>
      <c r="O940">
        <v>2991</v>
      </c>
    </row>
    <row r="941" spans="1:15" x14ac:dyDescent="0.35">
      <c r="A941" s="2" t="s">
        <v>594</v>
      </c>
      <c r="B941" s="2" t="s">
        <v>596</v>
      </c>
      <c r="C941">
        <v>228</v>
      </c>
      <c r="D941">
        <v>892</v>
      </c>
      <c r="E941" s="2" t="s">
        <v>9</v>
      </c>
      <c r="F941" t="s">
        <v>1117</v>
      </c>
      <c r="G941" s="2" t="s">
        <v>35</v>
      </c>
      <c r="H941" s="2" t="s">
        <v>1134</v>
      </c>
      <c r="I941" s="2" t="s">
        <v>1135</v>
      </c>
      <c r="J941" s="2" t="s">
        <v>1325</v>
      </c>
      <c r="K941" s="2"/>
      <c r="L941" s="2"/>
      <c r="M941" t="s">
        <v>1313</v>
      </c>
      <c r="N941" s="2" t="s">
        <v>1116</v>
      </c>
      <c r="O941">
        <v>1635</v>
      </c>
    </row>
    <row r="942" spans="1:15" x14ac:dyDescent="0.35">
      <c r="A942" s="2" t="s">
        <v>594</v>
      </c>
      <c r="B942" s="2" t="s">
        <v>596</v>
      </c>
      <c r="C942">
        <v>229</v>
      </c>
      <c r="D942">
        <v>30</v>
      </c>
      <c r="E942" s="2" t="s">
        <v>598</v>
      </c>
      <c r="F942" t="s">
        <v>1121</v>
      </c>
      <c r="G942" s="2" t="s">
        <v>16</v>
      </c>
      <c r="H942" s="2" t="s">
        <v>1124</v>
      </c>
      <c r="I942" s="2" t="s">
        <v>1125</v>
      </c>
      <c r="J942" s="2" t="s">
        <v>1326</v>
      </c>
      <c r="K942" s="2"/>
      <c r="L942" s="2"/>
      <c r="M942" t="s">
        <v>1313</v>
      </c>
      <c r="N942" s="2" t="s">
        <v>1116</v>
      </c>
      <c r="O942">
        <v>1641</v>
      </c>
    </row>
    <row r="943" spans="1:15" x14ac:dyDescent="0.35">
      <c r="A943" s="2" t="s">
        <v>594</v>
      </c>
      <c r="B943" s="2" t="s">
        <v>596</v>
      </c>
      <c r="C943">
        <v>229</v>
      </c>
      <c r="D943">
        <v>30</v>
      </c>
      <c r="E943" s="2" t="s">
        <v>598</v>
      </c>
      <c r="F943" t="s">
        <v>1121</v>
      </c>
      <c r="G943" s="2" t="s">
        <v>16</v>
      </c>
      <c r="H943" s="2" t="s">
        <v>1124</v>
      </c>
      <c r="I943" s="2" t="s">
        <v>1125</v>
      </c>
      <c r="J943" s="2" t="s">
        <v>1116</v>
      </c>
      <c r="K943" s="2"/>
      <c r="L943" s="2"/>
      <c r="M943" t="s">
        <v>1313</v>
      </c>
      <c r="N943" s="2" t="s">
        <v>1116</v>
      </c>
      <c r="O943">
        <v>2992</v>
      </c>
    </row>
    <row r="944" spans="1:15" x14ac:dyDescent="0.35">
      <c r="A944" s="2" t="s">
        <v>594</v>
      </c>
      <c r="B944" s="2" t="s">
        <v>596</v>
      </c>
      <c r="C944">
        <v>229</v>
      </c>
      <c r="D944">
        <v>30</v>
      </c>
      <c r="E944" s="2" t="s">
        <v>598</v>
      </c>
      <c r="F944" t="s">
        <v>1121</v>
      </c>
      <c r="G944" s="2" t="s">
        <v>16</v>
      </c>
      <c r="H944" s="2" t="s">
        <v>1124</v>
      </c>
      <c r="I944" s="2" t="s">
        <v>1125</v>
      </c>
      <c r="J944" s="2" t="s">
        <v>1116</v>
      </c>
      <c r="K944" s="2"/>
      <c r="L944" s="2"/>
      <c r="M944" t="s">
        <v>1313</v>
      </c>
      <c r="N944" s="2" t="s">
        <v>1116</v>
      </c>
      <c r="O944">
        <v>2993</v>
      </c>
    </row>
    <row r="945" spans="1:15" x14ac:dyDescent="0.35">
      <c r="A945" s="2" t="s">
        <v>594</v>
      </c>
      <c r="B945" s="2" t="s">
        <v>596</v>
      </c>
      <c r="C945">
        <v>229</v>
      </c>
      <c r="D945">
        <v>30</v>
      </c>
      <c r="E945" s="2" t="s">
        <v>598</v>
      </c>
      <c r="F945" t="s">
        <v>1121</v>
      </c>
      <c r="G945" s="2" t="s">
        <v>16</v>
      </c>
      <c r="H945" s="2" t="s">
        <v>1124</v>
      </c>
      <c r="I945" s="2" t="s">
        <v>1125</v>
      </c>
      <c r="J945" s="2" t="s">
        <v>1116</v>
      </c>
      <c r="K945" s="2"/>
      <c r="L945" s="2"/>
      <c r="M945" t="s">
        <v>1313</v>
      </c>
      <c r="N945" s="2" t="s">
        <v>1116</v>
      </c>
      <c r="O945">
        <v>2994</v>
      </c>
    </row>
    <row r="946" spans="1:15" x14ac:dyDescent="0.35">
      <c r="A946" s="2" t="s">
        <v>594</v>
      </c>
      <c r="B946" s="2" t="s">
        <v>596</v>
      </c>
      <c r="C946">
        <v>229</v>
      </c>
      <c r="D946">
        <v>30</v>
      </c>
      <c r="E946" s="2" t="s">
        <v>598</v>
      </c>
      <c r="F946" t="s">
        <v>1121</v>
      </c>
      <c r="G946" s="2" t="s">
        <v>16</v>
      </c>
      <c r="H946" s="2" t="s">
        <v>1124</v>
      </c>
      <c r="I946" s="2" t="s">
        <v>1130</v>
      </c>
      <c r="J946" s="2" t="s">
        <v>1327</v>
      </c>
      <c r="K946" s="2"/>
      <c r="L946" s="2"/>
      <c r="M946" t="s">
        <v>1313</v>
      </c>
      <c r="N946" s="2" t="s">
        <v>1116</v>
      </c>
      <c r="O946">
        <v>2995</v>
      </c>
    </row>
    <row r="947" spans="1:15" x14ac:dyDescent="0.35">
      <c r="A947" s="2" t="s">
        <v>594</v>
      </c>
      <c r="B947" s="2" t="s">
        <v>596</v>
      </c>
      <c r="C947">
        <v>229</v>
      </c>
      <c r="D947">
        <v>35</v>
      </c>
      <c r="E947" s="2" t="s">
        <v>1328</v>
      </c>
      <c r="F947" t="s">
        <v>1121</v>
      </c>
      <c r="G947" s="2" t="s">
        <v>16</v>
      </c>
      <c r="H947" s="2" t="s">
        <v>1124</v>
      </c>
      <c r="I947" s="2" t="s">
        <v>1135</v>
      </c>
      <c r="J947" s="2" t="s">
        <v>1116</v>
      </c>
      <c r="K947" s="2"/>
      <c r="L947" s="2"/>
      <c r="M947" t="s">
        <v>1313</v>
      </c>
      <c r="N947" s="2" t="s">
        <v>1116</v>
      </c>
      <c r="O947">
        <v>2996</v>
      </c>
    </row>
    <row r="948" spans="1:15" x14ac:dyDescent="0.35">
      <c r="A948" s="2" t="s">
        <v>594</v>
      </c>
      <c r="B948" s="2" t="s">
        <v>596</v>
      </c>
      <c r="C948">
        <v>229</v>
      </c>
      <c r="D948">
        <v>35</v>
      </c>
      <c r="E948" s="2" t="s">
        <v>1328</v>
      </c>
      <c r="F948" t="s">
        <v>1121</v>
      </c>
      <c r="G948" s="2" t="s">
        <v>16</v>
      </c>
      <c r="H948" s="2" t="s">
        <v>1124</v>
      </c>
      <c r="I948" s="2" t="s">
        <v>1125</v>
      </c>
      <c r="J948" s="2" t="s">
        <v>1116</v>
      </c>
      <c r="K948" s="2"/>
      <c r="L948" s="2"/>
      <c r="M948" t="s">
        <v>1313</v>
      </c>
      <c r="N948" s="2" t="s">
        <v>1116</v>
      </c>
      <c r="O948">
        <v>2997</v>
      </c>
    </row>
    <row r="949" spans="1:15" x14ac:dyDescent="0.35">
      <c r="A949" s="2" t="s">
        <v>594</v>
      </c>
      <c r="B949" s="2" t="s">
        <v>596</v>
      </c>
      <c r="C949">
        <v>229</v>
      </c>
      <c r="D949">
        <v>35</v>
      </c>
      <c r="E949" s="2" t="s">
        <v>1328</v>
      </c>
      <c r="F949" t="s">
        <v>1121</v>
      </c>
      <c r="G949" s="2" t="s">
        <v>16</v>
      </c>
      <c r="H949" s="2" t="s">
        <v>1124</v>
      </c>
      <c r="I949" s="2" t="s">
        <v>1125</v>
      </c>
      <c r="J949" s="2" t="s">
        <v>1116</v>
      </c>
      <c r="K949" s="2"/>
      <c r="L949" s="2"/>
      <c r="M949" t="s">
        <v>1313</v>
      </c>
      <c r="N949" s="2" t="s">
        <v>1116</v>
      </c>
      <c r="O949">
        <v>2998</v>
      </c>
    </row>
    <row r="950" spans="1:15" x14ac:dyDescent="0.35">
      <c r="A950" s="2" t="s">
        <v>594</v>
      </c>
      <c r="B950" s="2" t="s">
        <v>596</v>
      </c>
      <c r="C950">
        <v>229</v>
      </c>
      <c r="D950">
        <v>35</v>
      </c>
      <c r="E950" s="2" t="s">
        <v>1328</v>
      </c>
      <c r="F950" t="s">
        <v>1121</v>
      </c>
      <c r="G950" s="2" t="s">
        <v>16</v>
      </c>
      <c r="H950" s="2" t="s">
        <v>1124</v>
      </c>
      <c r="I950" s="2" t="s">
        <v>1130</v>
      </c>
      <c r="J950" s="2" t="s">
        <v>1329</v>
      </c>
      <c r="K950" s="2"/>
      <c r="L950" s="2"/>
      <c r="M950" t="s">
        <v>1313</v>
      </c>
      <c r="N950" s="2" t="s">
        <v>1116</v>
      </c>
      <c r="O950">
        <v>2999</v>
      </c>
    </row>
    <row r="951" spans="1:15" x14ac:dyDescent="0.35">
      <c r="A951" s="2" t="s">
        <v>594</v>
      </c>
      <c r="B951" s="2" t="s">
        <v>596</v>
      </c>
      <c r="C951">
        <v>229</v>
      </c>
      <c r="D951">
        <v>371</v>
      </c>
      <c r="E951" s="2" t="s">
        <v>1330</v>
      </c>
      <c r="F951" t="s">
        <v>1117</v>
      </c>
      <c r="G951" s="2" t="s">
        <v>228</v>
      </c>
      <c r="H951" s="2" t="s">
        <v>1122</v>
      </c>
      <c r="I951" s="2" t="s">
        <v>1123</v>
      </c>
      <c r="J951" s="2" t="s">
        <v>1331</v>
      </c>
      <c r="K951" s="2"/>
      <c r="L951" s="2"/>
      <c r="M951" t="s">
        <v>1313</v>
      </c>
      <c r="N951" s="2" t="s">
        <v>1207</v>
      </c>
      <c r="O951">
        <v>1272</v>
      </c>
    </row>
    <row r="952" spans="1:15" x14ac:dyDescent="0.35">
      <c r="A952" s="2" t="s">
        <v>594</v>
      </c>
      <c r="B952" s="2" t="s">
        <v>596</v>
      </c>
      <c r="C952">
        <v>229</v>
      </c>
      <c r="D952">
        <v>455</v>
      </c>
      <c r="E952" s="2" t="s">
        <v>134</v>
      </c>
      <c r="F952" t="s">
        <v>1121</v>
      </c>
      <c r="G952" s="2" t="s">
        <v>16</v>
      </c>
      <c r="H952" s="2" t="s">
        <v>1122</v>
      </c>
      <c r="I952" s="2" t="s">
        <v>1123</v>
      </c>
      <c r="J952" s="2" t="s">
        <v>1332</v>
      </c>
      <c r="K952" s="2"/>
      <c r="L952" s="2"/>
      <c r="M952" t="s">
        <v>1313</v>
      </c>
      <c r="N952" s="2" t="s">
        <v>1116</v>
      </c>
      <c r="O952">
        <v>1290</v>
      </c>
    </row>
    <row r="953" spans="1:15" x14ac:dyDescent="0.35">
      <c r="A953" s="2" t="s">
        <v>594</v>
      </c>
      <c r="B953" s="2" t="s">
        <v>596</v>
      </c>
      <c r="C953">
        <v>229</v>
      </c>
      <c r="D953">
        <v>457</v>
      </c>
      <c r="E953" s="2" t="s">
        <v>134</v>
      </c>
      <c r="F953" t="s">
        <v>1121</v>
      </c>
      <c r="G953" s="2" t="s">
        <v>16</v>
      </c>
      <c r="H953" s="2" t="s">
        <v>1122</v>
      </c>
      <c r="I953" s="2" t="s">
        <v>1123</v>
      </c>
      <c r="J953" s="2" t="s">
        <v>1332</v>
      </c>
      <c r="K953" s="2"/>
      <c r="L953" s="2"/>
      <c r="M953" t="s">
        <v>1313</v>
      </c>
      <c r="N953" s="2" t="s">
        <v>1116</v>
      </c>
      <c r="O953">
        <v>1289</v>
      </c>
    </row>
    <row r="954" spans="1:15" x14ac:dyDescent="0.35">
      <c r="A954" s="2" t="s">
        <v>594</v>
      </c>
      <c r="B954" s="2" t="s">
        <v>596</v>
      </c>
      <c r="C954">
        <v>229</v>
      </c>
      <c r="D954">
        <v>514</v>
      </c>
      <c r="E954" s="2" t="s">
        <v>86</v>
      </c>
      <c r="F954" t="s">
        <v>1117</v>
      </c>
      <c r="G954" s="2" t="s">
        <v>16</v>
      </c>
      <c r="H954" s="2" t="s">
        <v>1119</v>
      </c>
      <c r="I954" s="2" t="s">
        <v>1143</v>
      </c>
      <c r="J954" s="2" t="s">
        <v>1333</v>
      </c>
      <c r="K954" s="2"/>
      <c r="L954" s="2"/>
      <c r="M954" t="s">
        <v>1313</v>
      </c>
      <c r="N954" s="2" t="s">
        <v>1116</v>
      </c>
      <c r="O954">
        <v>493</v>
      </c>
    </row>
    <row r="955" spans="1:15" x14ac:dyDescent="0.35">
      <c r="A955" s="2" t="s">
        <v>594</v>
      </c>
      <c r="B955" s="2" t="s">
        <v>596</v>
      </c>
      <c r="C955">
        <v>229</v>
      </c>
      <c r="D955">
        <v>514</v>
      </c>
      <c r="E955" s="2" t="s">
        <v>133</v>
      </c>
      <c r="F955" t="s">
        <v>1121</v>
      </c>
      <c r="G955" s="2" t="s">
        <v>16</v>
      </c>
      <c r="H955" s="2" t="s">
        <v>1119</v>
      </c>
      <c r="I955" s="2" t="s">
        <v>1143</v>
      </c>
      <c r="J955" s="2" t="s">
        <v>1333</v>
      </c>
      <c r="K955" s="2"/>
      <c r="L955" s="2"/>
      <c r="M955" t="s">
        <v>1313</v>
      </c>
      <c r="N955" s="2" t="s">
        <v>1116</v>
      </c>
      <c r="O955">
        <v>681</v>
      </c>
    </row>
    <row r="956" spans="1:15" x14ac:dyDescent="0.35">
      <c r="A956" s="2" t="s">
        <v>594</v>
      </c>
      <c r="B956" s="2" t="s">
        <v>596</v>
      </c>
      <c r="C956">
        <v>229</v>
      </c>
      <c r="D956">
        <v>519</v>
      </c>
      <c r="E956" s="2" t="s">
        <v>134</v>
      </c>
      <c r="F956" t="s">
        <v>1121</v>
      </c>
      <c r="G956" s="2" t="s">
        <v>16</v>
      </c>
      <c r="H956" s="2" t="s">
        <v>1119</v>
      </c>
      <c r="I956" s="2" t="s">
        <v>1143</v>
      </c>
      <c r="J956" s="2" t="s">
        <v>1334</v>
      </c>
      <c r="K956" s="2"/>
      <c r="L956" s="2"/>
      <c r="M956" t="s">
        <v>1313</v>
      </c>
      <c r="N956" s="2" t="s">
        <v>1116</v>
      </c>
      <c r="O956">
        <v>494</v>
      </c>
    </row>
    <row r="957" spans="1:15" x14ac:dyDescent="0.35">
      <c r="A957" s="2" t="s">
        <v>594</v>
      </c>
      <c r="B957" s="2" t="s">
        <v>596</v>
      </c>
      <c r="C957">
        <v>229</v>
      </c>
      <c r="D957">
        <v>593</v>
      </c>
      <c r="E957" s="2" t="s">
        <v>126</v>
      </c>
      <c r="F957" t="s">
        <v>1121</v>
      </c>
      <c r="G957" s="2" t="s">
        <v>16</v>
      </c>
      <c r="H957" s="2" t="s">
        <v>1119</v>
      </c>
      <c r="I957" s="2" t="s">
        <v>1143</v>
      </c>
      <c r="J957" s="2" t="s">
        <v>1334</v>
      </c>
      <c r="K957" s="2"/>
      <c r="L957" s="2"/>
      <c r="M957" t="s">
        <v>1313</v>
      </c>
      <c r="N957" s="2" t="s">
        <v>1116</v>
      </c>
      <c r="O957">
        <v>495</v>
      </c>
    </row>
    <row r="958" spans="1:15" x14ac:dyDescent="0.35">
      <c r="A958" s="2" t="s">
        <v>594</v>
      </c>
      <c r="B958" s="2" t="s">
        <v>596</v>
      </c>
      <c r="C958">
        <v>229</v>
      </c>
      <c r="D958">
        <v>593</v>
      </c>
      <c r="E958" s="2" t="s">
        <v>481</v>
      </c>
      <c r="F958" t="s">
        <v>1121</v>
      </c>
      <c r="G958" s="2" t="s">
        <v>16</v>
      </c>
      <c r="H958" s="2" t="s">
        <v>1119</v>
      </c>
      <c r="I958" s="2" t="s">
        <v>1191</v>
      </c>
      <c r="J958" s="2" t="s">
        <v>1333</v>
      </c>
      <c r="K958" s="2"/>
      <c r="L958" s="2"/>
      <c r="M958" t="s">
        <v>1313</v>
      </c>
      <c r="N958" s="2" t="s">
        <v>1116</v>
      </c>
      <c r="O958">
        <v>496</v>
      </c>
    </row>
    <row r="959" spans="1:15" x14ac:dyDescent="0.35">
      <c r="A959" s="2" t="s">
        <v>594</v>
      </c>
      <c r="B959" s="2" t="s">
        <v>596</v>
      </c>
      <c r="C959">
        <v>229</v>
      </c>
      <c r="D959">
        <v>605</v>
      </c>
      <c r="E959" s="2" t="s">
        <v>133</v>
      </c>
      <c r="F959" t="s">
        <v>1117</v>
      </c>
      <c r="G959" s="2" t="s">
        <v>16</v>
      </c>
      <c r="H959" s="2" t="s">
        <v>1134</v>
      </c>
      <c r="I959" s="2" t="s">
        <v>1135</v>
      </c>
      <c r="J959" s="2" t="s">
        <v>1335</v>
      </c>
      <c r="K959" s="2"/>
      <c r="L959" s="2"/>
      <c r="M959" t="s">
        <v>1313</v>
      </c>
      <c r="N959" s="2" t="s">
        <v>1116</v>
      </c>
      <c r="O959">
        <v>1637</v>
      </c>
    </row>
    <row r="960" spans="1:15" x14ac:dyDescent="0.35">
      <c r="A960" s="2" t="s">
        <v>594</v>
      </c>
      <c r="B960" s="2" t="s">
        <v>596</v>
      </c>
      <c r="C960">
        <v>229</v>
      </c>
      <c r="D960">
        <v>610</v>
      </c>
      <c r="E960" s="2" t="s">
        <v>86</v>
      </c>
      <c r="F960" t="s">
        <v>1121</v>
      </c>
      <c r="G960" s="2" t="s">
        <v>16</v>
      </c>
      <c r="H960" s="2" t="s">
        <v>1134</v>
      </c>
      <c r="I960" s="2" t="s">
        <v>1135</v>
      </c>
      <c r="J960" s="2" t="s">
        <v>1335</v>
      </c>
      <c r="K960" s="2"/>
      <c r="L960" s="2"/>
      <c r="M960" t="s">
        <v>1313</v>
      </c>
      <c r="N960" s="2" t="s">
        <v>1116</v>
      </c>
      <c r="O960">
        <v>1638</v>
      </c>
    </row>
    <row r="961" spans="1:15" x14ac:dyDescent="0.35">
      <c r="A961" s="2" t="s">
        <v>594</v>
      </c>
      <c r="B961" s="2" t="s">
        <v>596</v>
      </c>
      <c r="C961">
        <v>229</v>
      </c>
      <c r="D961">
        <v>679</v>
      </c>
      <c r="E961" s="2" t="s">
        <v>126</v>
      </c>
      <c r="F961" t="s">
        <v>1117</v>
      </c>
      <c r="G961" s="2" t="s">
        <v>16</v>
      </c>
      <c r="H961" s="2" t="s">
        <v>1134</v>
      </c>
      <c r="I961" s="2" t="s">
        <v>1135</v>
      </c>
      <c r="J961" s="2" t="s">
        <v>1335</v>
      </c>
      <c r="K961" s="2"/>
      <c r="L961" s="2"/>
      <c r="M961" t="s">
        <v>1313</v>
      </c>
      <c r="N961" s="2" t="s">
        <v>1116</v>
      </c>
      <c r="O961">
        <v>1639</v>
      </c>
    </row>
    <row r="962" spans="1:15" x14ac:dyDescent="0.35">
      <c r="A962" s="2" t="s">
        <v>594</v>
      </c>
      <c r="B962" s="2" t="s">
        <v>596</v>
      </c>
      <c r="C962">
        <v>229</v>
      </c>
      <c r="D962">
        <v>679</v>
      </c>
      <c r="E962" s="2" t="s">
        <v>481</v>
      </c>
      <c r="F962" t="s">
        <v>1117</v>
      </c>
      <c r="G962" s="2" t="s">
        <v>16</v>
      </c>
      <c r="H962" s="2" t="s">
        <v>1134</v>
      </c>
      <c r="I962" s="2" t="s">
        <v>1135</v>
      </c>
      <c r="J962" s="2" t="s">
        <v>1335</v>
      </c>
      <c r="K962" s="2"/>
      <c r="L962" s="2"/>
      <c r="M962" t="s">
        <v>1313</v>
      </c>
      <c r="N962" s="2" t="s">
        <v>1116</v>
      </c>
      <c r="O962">
        <v>1640</v>
      </c>
    </row>
    <row r="963" spans="1:15" x14ac:dyDescent="0.35">
      <c r="A963" s="2" t="s">
        <v>256</v>
      </c>
      <c r="B963" s="2" t="s">
        <v>265</v>
      </c>
      <c r="C963">
        <v>379</v>
      </c>
      <c r="D963">
        <v>793</v>
      </c>
      <c r="E963" s="2" t="s">
        <v>235</v>
      </c>
      <c r="F963" t="s">
        <v>1117</v>
      </c>
      <c r="G963" s="2" t="s">
        <v>16</v>
      </c>
      <c r="H963" s="2" t="s">
        <v>1124</v>
      </c>
      <c r="I963" s="2" t="s">
        <v>1125</v>
      </c>
      <c r="J963" s="2" t="s">
        <v>1116</v>
      </c>
      <c r="K963" s="2"/>
      <c r="L963" s="2"/>
      <c r="M963" t="s">
        <v>1170</v>
      </c>
      <c r="N963" s="2" t="s">
        <v>1116</v>
      </c>
      <c r="O963">
        <v>1509</v>
      </c>
    </row>
    <row r="964" spans="1:15" x14ac:dyDescent="0.35">
      <c r="A964" s="2" t="s">
        <v>256</v>
      </c>
      <c r="B964" s="2" t="s">
        <v>265</v>
      </c>
      <c r="C964">
        <v>379</v>
      </c>
      <c r="D964">
        <v>836</v>
      </c>
      <c r="E964" s="2" t="s">
        <v>235</v>
      </c>
      <c r="F964" t="s">
        <v>1117</v>
      </c>
      <c r="G964" s="2" t="s">
        <v>16</v>
      </c>
      <c r="H964" s="2" t="s">
        <v>1124</v>
      </c>
      <c r="I964" s="2" t="s">
        <v>1125</v>
      </c>
      <c r="J964" s="2" t="s">
        <v>1171</v>
      </c>
      <c r="K964" s="2"/>
      <c r="L964" s="2"/>
      <c r="M964" t="s">
        <v>1170</v>
      </c>
      <c r="N964" s="2" t="s">
        <v>1116</v>
      </c>
      <c r="O964">
        <v>1510</v>
      </c>
    </row>
    <row r="965" spans="1:15" x14ac:dyDescent="0.35">
      <c r="A965" s="2" t="s">
        <v>256</v>
      </c>
      <c r="B965" s="2" t="s">
        <v>265</v>
      </c>
      <c r="C965">
        <v>380</v>
      </c>
      <c r="D965">
        <v>75</v>
      </c>
      <c r="E965" s="2" t="s">
        <v>23</v>
      </c>
      <c r="F965" t="s">
        <v>1117</v>
      </c>
      <c r="G965" s="2" t="s">
        <v>35</v>
      </c>
      <c r="H965" s="2" t="s">
        <v>1119</v>
      </c>
      <c r="I965" s="2" t="s">
        <v>1150</v>
      </c>
      <c r="J965" s="2" t="s">
        <v>1116</v>
      </c>
      <c r="K965" s="2"/>
      <c r="L965" s="2"/>
      <c r="M965" t="s">
        <v>1170</v>
      </c>
      <c r="N965" s="2" t="s">
        <v>1116</v>
      </c>
      <c r="O965">
        <v>3102</v>
      </c>
    </row>
    <row r="966" spans="1:15" x14ac:dyDescent="0.35">
      <c r="A966" s="2" t="s">
        <v>256</v>
      </c>
      <c r="B966" s="2" t="s">
        <v>265</v>
      </c>
      <c r="C966">
        <v>380</v>
      </c>
      <c r="D966">
        <v>257</v>
      </c>
      <c r="E966" s="2" t="s">
        <v>23</v>
      </c>
      <c r="F966" t="s">
        <v>1121</v>
      </c>
      <c r="G966" s="2" t="s">
        <v>35</v>
      </c>
      <c r="H966" s="2" t="s">
        <v>1119</v>
      </c>
      <c r="I966" s="2" t="s">
        <v>1120</v>
      </c>
      <c r="J966" s="2" t="s">
        <v>1116</v>
      </c>
      <c r="K966" s="2"/>
      <c r="L966" s="2"/>
      <c r="M966" t="s">
        <v>1170</v>
      </c>
      <c r="N966" s="2" t="s">
        <v>1116</v>
      </c>
      <c r="O966">
        <v>768</v>
      </c>
    </row>
    <row r="967" spans="1:15" x14ac:dyDescent="0.35">
      <c r="A967" s="2" t="s">
        <v>256</v>
      </c>
      <c r="B967" s="2" t="s">
        <v>265</v>
      </c>
      <c r="C967">
        <v>380</v>
      </c>
      <c r="D967">
        <v>360</v>
      </c>
      <c r="E967" s="2" t="s">
        <v>12</v>
      </c>
      <c r="F967" t="s">
        <v>1117</v>
      </c>
      <c r="G967" s="2" t="s">
        <v>35</v>
      </c>
      <c r="H967" s="2" t="s">
        <v>1122</v>
      </c>
      <c r="I967" s="2" t="s">
        <v>1123</v>
      </c>
      <c r="J967" s="2" t="s">
        <v>1116</v>
      </c>
      <c r="K967" s="2"/>
      <c r="L967" s="2"/>
      <c r="M967" t="s">
        <v>1170</v>
      </c>
      <c r="N967" s="2" t="s">
        <v>1116</v>
      </c>
      <c r="O967">
        <v>2142</v>
      </c>
    </row>
    <row r="968" spans="1:15" x14ac:dyDescent="0.35">
      <c r="A968" s="2" t="s">
        <v>256</v>
      </c>
      <c r="B968" s="2" t="s">
        <v>265</v>
      </c>
      <c r="C968">
        <v>380</v>
      </c>
      <c r="D968">
        <v>413</v>
      </c>
      <c r="E968" s="2" t="s">
        <v>266</v>
      </c>
      <c r="F968" t="s">
        <v>1117</v>
      </c>
      <c r="G968" s="2" t="s">
        <v>16</v>
      </c>
      <c r="H968" s="2" t="s">
        <v>1134</v>
      </c>
      <c r="I968" s="2" t="s">
        <v>1125</v>
      </c>
      <c r="J968" s="2" t="s">
        <v>1172</v>
      </c>
      <c r="K968" s="2"/>
      <c r="L968" s="2"/>
      <c r="M968" t="s">
        <v>1170</v>
      </c>
      <c r="N968" s="2" t="s">
        <v>1116</v>
      </c>
      <c r="O968">
        <v>3116</v>
      </c>
    </row>
    <row r="969" spans="1:15" x14ac:dyDescent="0.35">
      <c r="A969" s="2" t="s">
        <v>111</v>
      </c>
      <c r="B969" s="2" t="s">
        <v>113</v>
      </c>
      <c r="C969">
        <v>1179</v>
      </c>
      <c r="D969">
        <v>723</v>
      </c>
      <c r="E969" s="85" t="s">
        <v>117</v>
      </c>
      <c r="F969"/>
      <c r="G969" s="2" t="s">
        <v>16</v>
      </c>
      <c r="H969" s="2" t="s">
        <v>1119</v>
      </c>
      <c r="I969" s="2" t="s">
        <v>1145</v>
      </c>
      <c r="J969" s="2" t="s">
        <v>1116</v>
      </c>
      <c r="K969" s="2"/>
      <c r="L969" s="2" t="s">
        <v>1796</v>
      </c>
      <c r="M969" t="s">
        <v>1144</v>
      </c>
      <c r="N969" s="2" t="s">
        <v>1116</v>
      </c>
      <c r="O969">
        <v>701</v>
      </c>
    </row>
    <row r="970" spans="1:15" x14ac:dyDescent="0.35">
      <c r="A970" s="2" t="s">
        <v>111</v>
      </c>
      <c r="B970" s="2" t="s">
        <v>113</v>
      </c>
      <c r="C970">
        <v>1179</v>
      </c>
      <c r="D970">
        <v>728</v>
      </c>
      <c r="E970" s="85" t="s">
        <v>117</v>
      </c>
      <c r="F970" t="s">
        <v>1121</v>
      </c>
      <c r="G970" s="2" t="s">
        <v>16</v>
      </c>
      <c r="H970" s="2" t="s">
        <v>1119</v>
      </c>
      <c r="I970" s="2" t="s">
        <v>1145</v>
      </c>
      <c r="J970" s="2" t="s">
        <v>1116</v>
      </c>
      <c r="K970" s="2"/>
      <c r="L970" s="2" t="s">
        <v>1796</v>
      </c>
      <c r="M970" t="s">
        <v>1144</v>
      </c>
      <c r="N970" s="2" t="s">
        <v>1116</v>
      </c>
      <c r="O970">
        <v>1347</v>
      </c>
    </row>
    <row r="971" spans="1:15" x14ac:dyDescent="0.35">
      <c r="A971" s="2" t="s">
        <v>111</v>
      </c>
      <c r="B971" s="2" t="s">
        <v>113</v>
      </c>
      <c r="C971">
        <v>1179</v>
      </c>
      <c r="D971">
        <v>736</v>
      </c>
      <c r="E971" s="85" t="s">
        <v>115</v>
      </c>
      <c r="F971" t="s">
        <v>1121</v>
      </c>
      <c r="G971" s="2" t="s">
        <v>16</v>
      </c>
      <c r="H971" s="2" t="s">
        <v>1119</v>
      </c>
      <c r="I971" s="2" t="s">
        <v>1145</v>
      </c>
      <c r="J971" s="2" t="s">
        <v>1116</v>
      </c>
      <c r="K971" s="2"/>
      <c r="L971" s="2" t="s">
        <v>1796</v>
      </c>
      <c r="M971" t="s">
        <v>1144</v>
      </c>
      <c r="N971" s="2" t="s">
        <v>1116</v>
      </c>
      <c r="O971">
        <v>1349</v>
      </c>
    </row>
    <row r="972" spans="1:15" x14ac:dyDescent="0.35">
      <c r="A972" s="2" t="s">
        <v>111</v>
      </c>
      <c r="B972" s="2" t="s">
        <v>113</v>
      </c>
      <c r="C972">
        <v>1179</v>
      </c>
      <c r="D972">
        <v>744</v>
      </c>
      <c r="E972" s="85" t="s">
        <v>114</v>
      </c>
      <c r="F972" t="s">
        <v>1121</v>
      </c>
      <c r="G972" s="2" t="s">
        <v>16</v>
      </c>
      <c r="H972" s="2" t="s">
        <v>1119</v>
      </c>
      <c r="I972" s="2" t="s">
        <v>1145</v>
      </c>
      <c r="J972" s="2" t="s">
        <v>1116</v>
      </c>
      <c r="K972" s="2"/>
      <c r="L972" s="2" t="s">
        <v>1796</v>
      </c>
      <c r="M972" t="s">
        <v>1144</v>
      </c>
      <c r="N972" s="2" t="s">
        <v>1116</v>
      </c>
      <c r="O972">
        <v>700</v>
      </c>
    </row>
    <row r="973" spans="1:15" x14ac:dyDescent="0.35">
      <c r="A973" s="2" t="s">
        <v>111</v>
      </c>
      <c r="B973" s="2" t="s">
        <v>113</v>
      </c>
      <c r="C973">
        <v>1179</v>
      </c>
      <c r="D973">
        <v>745</v>
      </c>
      <c r="E973" s="85" t="s">
        <v>117</v>
      </c>
      <c r="F973" t="s">
        <v>1117</v>
      </c>
      <c r="G973" s="2" t="s">
        <v>16</v>
      </c>
      <c r="H973" s="2" t="s">
        <v>1122</v>
      </c>
      <c r="I973" s="2" t="s">
        <v>1123</v>
      </c>
      <c r="J973" s="2" t="s">
        <v>1146</v>
      </c>
      <c r="K973" s="2"/>
      <c r="L973" s="2" t="s">
        <v>1796</v>
      </c>
      <c r="M973" t="s">
        <v>1144</v>
      </c>
      <c r="N973" s="2" t="s">
        <v>1116</v>
      </c>
      <c r="O973">
        <v>2256</v>
      </c>
    </row>
    <row r="974" spans="1:15" x14ac:dyDescent="0.35">
      <c r="A974" s="2" t="s">
        <v>111</v>
      </c>
      <c r="B974" s="2" t="s">
        <v>113</v>
      </c>
      <c r="C974">
        <v>1179</v>
      </c>
      <c r="D974">
        <v>745</v>
      </c>
      <c r="E974" s="85" t="s">
        <v>117</v>
      </c>
      <c r="F974" t="s">
        <v>1117</v>
      </c>
      <c r="G974" s="2" t="s">
        <v>16</v>
      </c>
      <c r="H974" s="2" t="s">
        <v>1122</v>
      </c>
      <c r="I974" s="2" t="s">
        <v>1123</v>
      </c>
      <c r="J974" s="2" t="s">
        <v>1146</v>
      </c>
      <c r="K974" s="2"/>
      <c r="L974" s="2" t="s">
        <v>1796</v>
      </c>
      <c r="M974" t="s">
        <v>1144</v>
      </c>
      <c r="N974" s="2" t="s">
        <v>1116</v>
      </c>
      <c r="O974">
        <v>2257</v>
      </c>
    </row>
    <row r="975" spans="1:15" x14ac:dyDescent="0.35">
      <c r="A975" s="2" t="s">
        <v>111</v>
      </c>
      <c r="B975" s="2" t="s">
        <v>113</v>
      </c>
      <c r="C975">
        <v>1179</v>
      </c>
      <c r="D975">
        <v>749</v>
      </c>
      <c r="E975" s="85" t="s">
        <v>114</v>
      </c>
      <c r="F975" t="s">
        <v>1121</v>
      </c>
      <c r="G975" s="2" t="s">
        <v>16</v>
      </c>
      <c r="H975" s="2" t="s">
        <v>1119</v>
      </c>
      <c r="I975" s="2" t="s">
        <v>1145</v>
      </c>
      <c r="J975" s="2" t="s">
        <v>1116</v>
      </c>
      <c r="K975" s="2"/>
      <c r="L975" s="2" t="s">
        <v>1796</v>
      </c>
      <c r="M975" t="s">
        <v>1144</v>
      </c>
      <c r="N975" s="2" t="s">
        <v>1116</v>
      </c>
      <c r="O975">
        <v>699</v>
      </c>
    </row>
    <row r="976" spans="1:15" x14ac:dyDescent="0.35">
      <c r="A976" s="2" t="s">
        <v>111</v>
      </c>
      <c r="B976" s="2" t="s">
        <v>113</v>
      </c>
      <c r="C976">
        <v>1179</v>
      </c>
      <c r="D976">
        <v>839</v>
      </c>
      <c r="E976" s="85" t="s">
        <v>97</v>
      </c>
      <c r="F976" t="s">
        <v>1121</v>
      </c>
      <c r="G976" s="2" t="s">
        <v>16</v>
      </c>
      <c r="H976" s="2" t="s">
        <v>1119</v>
      </c>
      <c r="I976" s="2" t="s">
        <v>1145</v>
      </c>
      <c r="J976" s="2" t="s">
        <v>1116</v>
      </c>
      <c r="K976" s="2"/>
      <c r="L976" s="2" t="s">
        <v>1796</v>
      </c>
      <c r="M976" t="s">
        <v>1144</v>
      </c>
      <c r="N976" s="2" t="s">
        <v>1116</v>
      </c>
      <c r="O976">
        <v>703</v>
      </c>
    </row>
    <row r="977" spans="1:15" x14ac:dyDescent="0.35">
      <c r="A977" s="2" t="s">
        <v>111</v>
      </c>
      <c r="B977" s="2" t="s">
        <v>113</v>
      </c>
      <c r="C977">
        <v>1180</v>
      </c>
      <c r="D977">
        <v>13</v>
      </c>
      <c r="E977" s="2" t="s">
        <v>12</v>
      </c>
      <c r="F977" t="s">
        <v>1117</v>
      </c>
      <c r="G977" s="2" t="s">
        <v>35</v>
      </c>
      <c r="H977" s="2" t="s">
        <v>1119</v>
      </c>
      <c r="I977" s="2" t="s">
        <v>1145</v>
      </c>
      <c r="J977" s="2" t="s">
        <v>1116</v>
      </c>
      <c r="K977" s="2"/>
      <c r="L977" s="2"/>
      <c r="M977" t="s">
        <v>1144</v>
      </c>
      <c r="N977" s="2" t="s">
        <v>1116</v>
      </c>
      <c r="O977">
        <v>1384</v>
      </c>
    </row>
    <row r="978" spans="1:15" x14ac:dyDescent="0.35">
      <c r="A978" s="2" t="s">
        <v>111</v>
      </c>
      <c r="B978" s="2" t="s">
        <v>113</v>
      </c>
      <c r="C978">
        <v>1180</v>
      </c>
      <c r="D978">
        <v>84</v>
      </c>
      <c r="E978" s="2" t="s">
        <v>12</v>
      </c>
      <c r="F978" t="s">
        <v>1121</v>
      </c>
      <c r="G978" s="2" t="s">
        <v>35</v>
      </c>
      <c r="H978" s="2" t="s">
        <v>1119</v>
      </c>
      <c r="I978" s="2" t="s">
        <v>1145</v>
      </c>
      <c r="J978" s="2" t="s">
        <v>1116</v>
      </c>
      <c r="K978" s="2"/>
      <c r="L978" s="2"/>
      <c r="M978" t="s">
        <v>1144</v>
      </c>
      <c r="N978" s="2" t="s">
        <v>1116</v>
      </c>
      <c r="O978">
        <v>704</v>
      </c>
    </row>
    <row r="979" spans="1:15" x14ac:dyDescent="0.35">
      <c r="A979" s="2" t="s">
        <v>111</v>
      </c>
      <c r="B979" s="2" t="s">
        <v>113</v>
      </c>
      <c r="C979">
        <v>1180</v>
      </c>
      <c r="D979">
        <v>87</v>
      </c>
      <c r="E979" s="2" t="s">
        <v>12</v>
      </c>
      <c r="F979" t="s">
        <v>1121</v>
      </c>
      <c r="G979" s="2" t="s">
        <v>35</v>
      </c>
      <c r="H979" s="2" t="s">
        <v>1119</v>
      </c>
      <c r="I979" s="2" t="s">
        <v>1145</v>
      </c>
      <c r="J979" s="2" t="s">
        <v>1116</v>
      </c>
      <c r="K979" s="2"/>
      <c r="L979" s="2"/>
      <c r="M979" t="s">
        <v>1144</v>
      </c>
      <c r="N979" s="2" t="s">
        <v>1116</v>
      </c>
      <c r="O979">
        <v>705</v>
      </c>
    </row>
    <row r="980" spans="1:15" x14ac:dyDescent="0.35">
      <c r="A980" s="2" t="s">
        <v>111</v>
      </c>
      <c r="B980" s="2" t="s">
        <v>113</v>
      </c>
      <c r="C980">
        <v>1180</v>
      </c>
      <c r="D980">
        <v>928</v>
      </c>
      <c r="E980" s="2" t="s">
        <v>137</v>
      </c>
      <c r="F980" t="s">
        <v>1121</v>
      </c>
      <c r="G980" s="2" t="s">
        <v>16</v>
      </c>
      <c r="H980" s="2" t="s">
        <v>1128</v>
      </c>
      <c r="I980" s="2" t="s">
        <v>1123</v>
      </c>
      <c r="J980" s="2" t="s">
        <v>1116</v>
      </c>
      <c r="K980" s="2"/>
      <c r="L980" s="2"/>
      <c r="M980" t="s">
        <v>1144</v>
      </c>
      <c r="N980" s="2" t="s">
        <v>1116</v>
      </c>
      <c r="O980">
        <v>931</v>
      </c>
    </row>
    <row r="981" spans="1:15" x14ac:dyDescent="0.35">
      <c r="A981" s="2" t="s">
        <v>111</v>
      </c>
      <c r="B981" s="2" t="s">
        <v>113</v>
      </c>
      <c r="C981">
        <v>1180</v>
      </c>
      <c r="D981">
        <v>938</v>
      </c>
      <c r="E981" s="2" t="s">
        <v>137</v>
      </c>
      <c r="F981" t="s">
        <v>1121</v>
      </c>
      <c r="G981" s="2" t="s">
        <v>16</v>
      </c>
      <c r="H981" s="2" t="s">
        <v>1126</v>
      </c>
      <c r="I981" s="2" t="s">
        <v>1127</v>
      </c>
      <c r="J981" s="2" t="s">
        <v>1116</v>
      </c>
      <c r="K981" s="2"/>
      <c r="L981" s="2"/>
      <c r="M981" t="s">
        <v>1144</v>
      </c>
      <c r="N981" s="2" t="s">
        <v>1116</v>
      </c>
      <c r="O981">
        <v>930</v>
      </c>
    </row>
    <row r="982" spans="1:15" x14ac:dyDescent="0.35">
      <c r="A982" s="2" t="s">
        <v>111</v>
      </c>
      <c r="B982" s="2" t="s">
        <v>113</v>
      </c>
      <c r="C982">
        <v>1180</v>
      </c>
      <c r="D982">
        <v>962</v>
      </c>
      <c r="E982" s="2" t="s">
        <v>138</v>
      </c>
      <c r="F982" t="s">
        <v>1121</v>
      </c>
      <c r="G982" s="2" t="s">
        <v>16</v>
      </c>
      <c r="H982" s="2" t="s">
        <v>1126</v>
      </c>
      <c r="I982" s="2" t="s">
        <v>1127</v>
      </c>
      <c r="J982" s="2" t="s">
        <v>1116</v>
      </c>
      <c r="K982" s="2"/>
      <c r="L982" s="2"/>
      <c r="M982" t="s">
        <v>1144</v>
      </c>
      <c r="N982" s="2" t="s">
        <v>1116</v>
      </c>
      <c r="O982">
        <v>929</v>
      </c>
    </row>
    <row r="983" spans="1:15" x14ac:dyDescent="0.35">
      <c r="A983" s="2" t="s">
        <v>111</v>
      </c>
      <c r="B983" s="2" t="s">
        <v>113</v>
      </c>
      <c r="C983">
        <v>1180</v>
      </c>
      <c r="D983">
        <v>965</v>
      </c>
      <c r="E983" s="2" t="s">
        <v>138</v>
      </c>
      <c r="F983" t="s">
        <v>1121</v>
      </c>
      <c r="G983" s="2" t="s">
        <v>16</v>
      </c>
      <c r="H983" s="2" t="s">
        <v>1134</v>
      </c>
      <c r="I983" s="2" t="s">
        <v>1135</v>
      </c>
      <c r="J983" s="2" t="s">
        <v>1116</v>
      </c>
      <c r="K983" s="2"/>
      <c r="L983" s="2"/>
      <c r="M983" t="s">
        <v>1144</v>
      </c>
      <c r="N983" s="2" t="s">
        <v>1116</v>
      </c>
      <c r="O983">
        <v>3229</v>
      </c>
    </row>
    <row r="984" spans="1:15" x14ac:dyDescent="0.35">
      <c r="A984" s="2" t="s">
        <v>111</v>
      </c>
      <c r="B984" s="2" t="s">
        <v>113</v>
      </c>
      <c r="C984">
        <v>1180</v>
      </c>
      <c r="D984">
        <v>983</v>
      </c>
      <c r="E984" s="2" t="s">
        <v>138</v>
      </c>
      <c r="F984" t="s">
        <v>1121</v>
      </c>
      <c r="G984" s="2" t="s">
        <v>16</v>
      </c>
      <c r="H984" s="2" t="s">
        <v>1134</v>
      </c>
      <c r="I984" s="2" t="s">
        <v>1135</v>
      </c>
      <c r="J984" s="2" t="s">
        <v>1116</v>
      </c>
      <c r="K984" s="2"/>
      <c r="L984" s="2"/>
      <c r="M984" t="s">
        <v>1144</v>
      </c>
      <c r="N984" s="2" t="s">
        <v>1116</v>
      </c>
      <c r="O984">
        <v>3227</v>
      </c>
    </row>
    <row r="985" spans="1:15" x14ac:dyDescent="0.35">
      <c r="A985" s="2" t="s">
        <v>111</v>
      </c>
      <c r="B985" s="2" t="s">
        <v>113</v>
      </c>
      <c r="C985">
        <v>1180</v>
      </c>
      <c r="D985">
        <v>984</v>
      </c>
      <c r="E985" s="2" t="s">
        <v>138</v>
      </c>
      <c r="F985" t="s">
        <v>1121</v>
      </c>
      <c r="G985" s="2" t="s">
        <v>16</v>
      </c>
      <c r="H985" s="2" t="s">
        <v>1134</v>
      </c>
      <c r="I985" s="2" t="s">
        <v>1135</v>
      </c>
      <c r="J985" s="2" t="s">
        <v>1116</v>
      </c>
      <c r="K985" s="2"/>
      <c r="L985" s="2"/>
      <c r="M985" t="s">
        <v>1144</v>
      </c>
      <c r="N985" s="2" t="s">
        <v>1116</v>
      </c>
      <c r="O985">
        <v>3228</v>
      </c>
    </row>
    <row r="986" spans="1:15" x14ac:dyDescent="0.35">
      <c r="A986" s="2" t="s">
        <v>111</v>
      </c>
      <c r="B986" s="2" t="s">
        <v>113</v>
      </c>
      <c r="C986">
        <v>1180</v>
      </c>
      <c r="D986">
        <v>986</v>
      </c>
      <c r="E986" s="2" t="s">
        <v>138</v>
      </c>
      <c r="F986" t="s">
        <v>1121</v>
      </c>
      <c r="G986" s="2" t="s">
        <v>16</v>
      </c>
      <c r="H986" s="2" t="s">
        <v>1126</v>
      </c>
      <c r="I986" s="2" t="s">
        <v>1127</v>
      </c>
      <c r="J986" s="2" t="s">
        <v>1116</v>
      </c>
      <c r="K986" s="2"/>
      <c r="L986" s="2"/>
      <c r="M986" t="s">
        <v>1144</v>
      </c>
      <c r="N986" s="2" t="s">
        <v>1116</v>
      </c>
      <c r="O986">
        <v>927</v>
      </c>
    </row>
    <row r="987" spans="1:15" x14ac:dyDescent="0.35">
      <c r="A987" s="2" t="s">
        <v>111</v>
      </c>
      <c r="B987" s="2" t="s">
        <v>113</v>
      </c>
      <c r="C987">
        <v>1180</v>
      </c>
      <c r="D987">
        <v>986</v>
      </c>
      <c r="E987" s="2" t="s">
        <v>138</v>
      </c>
      <c r="F987" t="s">
        <v>1121</v>
      </c>
      <c r="G987" s="2" t="s">
        <v>16</v>
      </c>
      <c r="H987" s="2" t="s">
        <v>1126</v>
      </c>
      <c r="I987" s="2" t="s">
        <v>1127</v>
      </c>
      <c r="J987" s="2" t="s">
        <v>1116</v>
      </c>
      <c r="K987" s="2"/>
      <c r="L987" s="2"/>
      <c r="M987" t="s">
        <v>1144</v>
      </c>
      <c r="N987" s="2" t="s">
        <v>1116</v>
      </c>
      <c r="O987">
        <v>928</v>
      </c>
    </row>
    <row r="988" spans="1:15" x14ac:dyDescent="0.35">
      <c r="A988" s="2" t="s">
        <v>111</v>
      </c>
      <c r="B988" s="2" t="s">
        <v>113</v>
      </c>
      <c r="C988">
        <v>1180</v>
      </c>
      <c r="D988">
        <v>1002</v>
      </c>
      <c r="E988" s="2" t="s">
        <v>138</v>
      </c>
      <c r="F988" t="s">
        <v>1121</v>
      </c>
      <c r="G988" s="2" t="s">
        <v>16</v>
      </c>
      <c r="H988" s="2" t="s">
        <v>1126</v>
      </c>
      <c r="I988" s="2" t="s">
        <v>1127</v>
      </c>
      <c r="J988" s="2" t="s">
        <v>1116</v>
      </c>
      <c r="K988" s="2"/>
      <c r="L988" s="2"/>
      <c r="M988" t="s">
        <v>1144</v>
      </c>
      <c r="N988" s="2" t="s">
        <v>1116</v>
      </c>
      <c r="O988">
        <v>708</v>
      </c>
    </row>
    <row r="989" spans="1:15" x14ac:dyDescent="0.35">
      <c r="A989" s="2" t="s">
        <v>111</v>
      </c>
      <c r="B989" s="2" t="s">
        <v>113</v>
      </c>
      <c r="C989">
        <v>1180</v>
      </c>
      <c r="D989">
        <v>1003</v>
      </c>
      <c r="E989" s="2" t="s">
        <v>138</v>
      </c>
      <c r="F989" t="s">
        <v>1121</v>
      </c>
      <c r="G989" s="2" t="s">
        <v>16</v>
      </c>
      <c r="H989" s="2" t="s">
        <v>1134</v>
      </c>
      <c r="I989" s="2" t="s">
        <v>1135</v>
      </c>
      <c r="J989" s="2" t="s">
        <v>1116</v>
      </c>
      <c r="K989" s="2"/>
      <c r="L989" s="2"/>
      <c r="M989" t="s">
        <v>1144</v>
      </c>
      <c r="N989" s="2" t="s">
        <v>1116</v>
      </c>
      <c r="O989">
        <v>1064</v>
      </c>
    </row>
    <row r="990" spans="1:15" x14ac:dyDescent="0.35">
      <c r="A990" s="2" t="s">
        <v>111</v>
      </c>
      <c r="B990" s="2" t="s">
        <v>113</v>
      </c>
      <c r="C990">
        <v>1181</v>
      </c>
      <c r="D990">
        <v>88</v>
      </c>
      <c r="E990" s="2" t="s">
        <v>140</v>
      </c>
      <c r="F990" t="s">
        <v>1117</v>
      </c>
      <c r="G990" s="2" t="s">
        <v>16</v>
      </c>
      <c r="H990" s="2" t="s">
        <v>1122</v>
      </c>
      <c r="I990" s="2" t="s">
        <v>1123</v>
      </c>
      <c r="J990" s="2" t="s">
        <v>1116</v>
      </c>
      <c r="K990" s="2"/>
      <c r="L990" s="2"/>
      <c r="M990" t="s">
        <v>1144</v>
      </c>
      <c r="N990" s="2" t="s">
        <v>1116</v>
      </c>
      <c r="O990">
        <v>1383</v>
      </c>
    </row>
    <row r="991" spans="1:15" x14ac:dyDescent="0.35">
      <c r="A991" s="2" t="s">
        <v>111</v>
      </c>
      <c r="B991" s="2" t="s">
        <v>113</v>
      </c>
      <c r="C991">
        <v>1181</v>
      </c>
      <c r="D991">
        <v>114</v>
      </c>
      <c r="E991" s="2" t="s">
        <v>1717</v>
      </c>
      <c r="F991" t="s">
        <v>1718</v>
      </c>
      <c r="G991" s="2" t="s">
        <v>16</v>
      </c>
      <c r="H991" s="2" t="s">
        <v>1119</v>
      </c>
      <c r="I991" s="2" t="s">
        <v>1147</v>
      </c>
      <c r="J991" s="2" t="s">
        <v>1116</v>
      </c>
      <c r="K991" s="2"/>
      <c r="L991" s="2"/>
      <c r="M991" t="s">
        <v>1144</v>
      </c>
      <c r="N991" s="2" t="s">
        <v>1116</v>
      </c>
      <c r="O991">
        <v>1381</v>
      </c>
    </row>
    <row r="992" spans="1:15" x14ac:dyDescent="0.35">
      <c r="A992" s="2" t="s">
        <v>111</v>
      </c>
      <c r="B992" s="2" t="s">
        <v>113</v>
      </c>
      <c r="C992">
        <v>1181</v>
      </c>
      <c r="D992">
        <v>962</v>
      </c>
      <c r="E992" s="2" t="s">
        <v>1148</v>
      </c>
      <c r="F992" t="s">
        <v>1121</v>
      </c>
      <c r="G992" s="2" t="s">
        <v>16</v>
      </c>
      <c r="H992" s="2" t="s">
        <v>1122</v>
      </c>
      <c r="I992" s="2" t="s">
        <v>1123</v>
      </c>
      <c r="J992" s="2" t="s">
        <v>1116</v>
      </c>
      <c r="K992" s="2"/>
      <c r="L992" s="2"/>
      <c r="M992" t="s">
        <v>1144</v>
      </c>
      <c r="N992" s="2" t="s">
        <v>202</v>
      </c>
      <c r="O992">
        <v>1236</v>
      </c>
    </row>
    <row r="993" spans="1:15" x14ac:dyDescent="0.35">
      <c r="A993" s="2" t="s">
        <v>111</v>
      </c>
      <c r="B993" s="2" t="s">
        <v>113</v>
      </c>
      <c r="C993">
        <v>1181</v>
      </c>
      <c r="D993">
        <v>971</v>
      </c>
      <c r="E993" s="2" t="s">
        <v>149</v>
      </c>
      <c r="F993" t="s">
        <v>1121</v>
      </c>
      <c r="G993" s="2" t="s">
        <v>16</v>
      </c>
      <c r="H993" s="2" t="s">
        <v>1119</v>
      </c>
      <c r="I993" s="2" t="s">
        <v>1120</v>
      </c>
      <c r="J993" s="2" t="s">
        <v>1142</v>
      </c>
      <c r="K993" s="2"/>
      <c r="L993" s="2"/>
      <c r="M993" t="s">
        <v>1144</v>
      </c>
      <c r="N993" s="2" t="s">
        <v>1116</v>
      </c>
      <c r="O993">
        <v>1237</v>
      </c>
    </row>
    <row r="994" spans="1:15" x14ac:dyDescent="0.35">
      <c r="A994" s="2" t="s">
        <v>111</v>
      </c>
      <c r="B994" s="2" t="s">
        <v>113</v>
      </c>
      <c r="C994">
        <v>1181</v>
      </c>
      <c r="D994">
        <v>975</v>
      </c>
      <c r="E994" s="2" t="s">
        <v>149</v>
      </c>
      <c r="F994" t="s">
        <v>1121</v>
      </c>
      <c r="G994" s="2" t="s">
        <v>16</v>
      </c>
      <c r="H994" s="2" t="s">
        <v>1126</v>
      </c>
      <c r="I994" s="2" t="s">
        <v>1127</v>
      </c>
      <c r="J994" s="2" t="s">
        <v>1116</v>
      </c>
      <c r="K994" s="2"/>
      <c r="L994" s="2"/>
      <c r="M994" t="s">
        <v>1144</v>
      </c>
      <c r="N994" s="2" t="s">
        <v>1116</v>
      </c>
      <c r="O994">
        <v>923</v>
      </c>
    </row>
    <row r="995" spans="1:15" x14ac:dyDescent="0.35">
      <c r="A995" s="2" t="s">
        <v>111</v>
      </c>
      <c r="B995" s="2" t="s">
        <v>113</v>
      </c>
      <c r="C995">
        <v>1181</v>
      </c>
      <c r="D995">
        <v>975</v>
      </c>
      <c r="E995" s="2" t="s">
        <v>149</v>
      </c>
      <c r="F995" t="s">
        <v>1121</v>
      </c>
      <c r="G995" s="2" t="s">
        <v>16</v>
      </c>
      <c r="H995" s="2" t="s">
        <v>1134</v>
      </c>
      <c r="I995" s="2" t="s">
        <v>1135</v>
      </c>
      <c r="J995" s="2" t="s">
        <v>1116</v>
      </c>
      <c r="K995" s="2"/>
      <c r="L995" s="2"/>
      <c r="M995" t="s">
        <v>1144</v>
      </c>
      <c r="N995" s="2" t="s">
        <v>1116</v>
      </c>
      <c r="O995">
        <v>925</v>
      </c>
    </row>
    <row r="996" spans="1:15" x14ac:dyDescent="0.35">
      <c r="A996" s="2" t="s">
        <v>111</v>
      </c>
      <c r="B996" s="2" t="s">
        <v>113</v>
      </c>
      <c r="C996">
        <v>1181</v>
      </c>
      <c r="D996">
        <v>975</v>
      </c>
      <c r="E996" s="2" t="s">
        <v>149</v>
      </c>
      <c r="F996" t="s">
        <v>1121</v>
      </c>
      <c r="G996" s="2" t="s">
        <v>16</v>
      </c>
      <c r="H996" s="2" t="s">
        <v>1128</v>
      </c>
      <c r="I996" s="2" t="s">
        <v>1123</v>
      </c>
      <c r="J996" s="2" t="s">
        <v>1116</v>
      </c>
      <c r="K996" s="2"/>
      <c r="L996" s="2"/>
      <c r="M996" t="s">
        <v>1144</v>
      </c>
      <c r="N996" s="2" t="s">
        <v>1116</v>
      </c>
      <c r="O996">
        <v>926</v>
      </c>
    </row>
    <row r="997" spans="1:15" x14ac:dyDescent="0.35">
      <c r="A997" s="2" t="s">
        <v>111</v>
      </c>
      <c r="B997" s="2" t="s">
        <v>113</v>
      </c>
      <c r="C997">
        <v>1181</v>
      </c>
      <c r="D997">
        <v>975</v>
      </c>
      <c r="E997" s="2" t="s">
        <v>149</v>
      </c>
      <c r="F997" t="s">
        <v>1121</v>
      </c>
      <c r="G997" s="2" t="s">
        <v>16</v>
      </c>
      <c r="H997" s="2" t="s">
        <v>1126</v>
      </c>
      <c r="I997" s="2" t="s">
        <v>1127</v>
      </c>
      <c r="J997" s="2" t="s">
        <v>1116</v>
      </c>
      <c r="K997" s="2"/>
      <c r="L997" s="2"/>
      <c r="M997" t="s">
        <v>1144</v>
      </c>
      <c r="N997" s="2" t="s">
        <v>1116</v>
      </c>
      <c r="O997">
        <v>924</v>
      </c>
    </row>
    <row r="998" spans="1:15" x14ac:dyDescent="0.35">
      <c r="A998" s="2" t="s">
        <v>111</v>
      </c>
      <c r="B998" s="2" t="s">
        <v>113</v>
      </c>
      <c r="C998">
        <v>1181</v>
      </c>
      <c r="D998">
        <v>979</v>
      </c>
      <c r="E998" s="2" t="s">
        <v>149</v>
      </c>
      <c r="F998"/>
      <c r="G998" s="2" t="s">
        <v>16</v>
      </c>
      <c r="H998" s="2" t="s">
        <v>1119</v>
      </c>
      <c r="I998" s="2" t="s">
        <v>1120</v>
      </c>
      <c r="J998" s="2" t="s">
        <v>1142</v>
      </c>
      <c r="K998" s="2"/>
      <c r="L998" s="2"/>
      <c r="M998" t="s">
        <v>1144</v>
      </c>
      <c r="N998" s="2" t="s">
        <v>1116</v>
      </c>
      <c r="O998">
        <v>1238</v>
      </c>
    </row>
    <row r="999" spans="1:15" x14ac:dyDescent="0.35">
      <c r="A999" s="2" t="s">
        <v>211</v>
      </c>
      <c r="B999" s="2" t="s">
        <v>213</v>
      </c>
      <c r="C999">
        <v>64</v>
      </c>
      <c r="D999">
        <v>430</v>
      </c>
      <c r="E999" s="2" t="s">
        <v>12</v>
      </c>
      <c r="F999" t="s">
        <v>1121</v>
      </c>
      <c r="G999" s="2" t="s">
        <v>35</v>
      </c>
      <c r="H999" s="2" t="s">
        <v>1124</v>
      </c>
      <c r="I999" s="2" t="s">
        <v>1125</v>
      </c>
      <c r="J999" s="2" t="s">
        <v>1116</v>
      </c>
      <c r="K999" s="2"/>
      <c r="L999" s="2"/>
      <c r="M999" t="s">
        <v>1161</v>
      </c>
      <c r="N999" s="2" t="s">
        <v>1116</v>
      </c>
      <c r="O999">
        <v>1983</v>
      </c>
    </row>
    <row r="1000" spans="1:15" x14ac:dyDescent="0.35">
      <c r="A1000" s="2" t="s">
        <v>211</v>
      </c>
      <c r="B1000" s="2" t="s">
        <v>213</v>
      </c>
      <c r="C1000">
        <v>64</v>
      </c>
      <c r="D1000">
        <v>450</v>
      </c>
      <c r="E1000" s="2" t="s">
        <v>12</v>
      </c>
      <c r="F1000" t="s">
        <v>1121</v>
      </c>
      <c r="G1000" s="2" t="s">
        <v>35</v>
      </c>
      <c r="H1000" s="2" t="s">
        <v>1124</v>
      </c>
      <c r="I1000" s="2" t="s">
        <v>1125</v>
      </c>
      <c r="J1000" s="2" t="s">
        <v>1116</v>
      </c>
      <c r="K1000" s="2"/>
      <c r="L1000" s="2"/>
      <c r="M1000" t="s">
        <v>1161</v>
      </c>
      <c r="N1000" s="2" t="s">
        <v>1116</v>
      </c>
      <c r="O1000">
        <v>1984</v>
      </c>
    </row>
    <row r="1001" spans="1:15" x14ac:dyDescent="0.35">
      <c r="A1001" s="2" t="s">
        <v>211</v>
      </c>
      <c r="B1001" s="2" t="s">
        <v>213</v>
      </c>
      <c r="C1001">
        <v>64</v>
      </c>
      <c r="D1001">
        <v>470</v>
      </c>
      <c r="E1001" s="2" t="s">
        <v>12</v>
      </c>
      <c r="F1001" t="s">
        <v>1121</v>
      </c>
      <c r="G1001" s="2" t="s">
        <v>35</v>
      </c>
      <c r="H1001" s="2" t="s">
        <v>1134</v>
      </c>
      <c r="I1001" s="2" t="s">
        <v>1135</v>
      </c>
      <c r="J1001" s="2" t="s">
        <v>1116</v>
      </c>
      <c r="K1001" s="2"/>
      <c r="L1001" s="2"/>
      <c r="M1001" t="s">
        <v>1161</v>
      </c>
      <c r="N1001" s="2" t="s">
        <v>1116</v>
      </c>
      <c r="O1001">
        <v>2022</v>
      </c>
    </row>
    <row r="1002" spans="1:15" x14ac:dyDescent="0.35">
      <c r="A1002" s="40" t="s">
        <v>208</v>
      </c>
      <c r="B1002" s="40" t="s">
        <v>1744</v>
      </c>
      <c r="C1002" s="41">
        <v>471</v>
      </c>
      <c r="D1002" s="41">
        <v>686</v>
      </c>
      <c r="E1002" s="40" t="s">
        <v>1739</v>
      </c>
      <c r="F1002" s="41" t="s">
        <v>1117</v>
      </c>
      <c r="G1002" s="2" t="s">
        <v>35</v>
      </c>
      <c r="H1002" s="2" t="s">
        <v>1119</v>
      </c>
      <c r="I1002" s="2" t="s">
        <v>1130</v>
      </c>
      <c r="J1002" s="2" t="s">
        <v>1745</v>
      </c>
      <c r="M1002" s="41" t="s">
        <v>1737</v>
      </c>
      <c r="N1002" s="2"/>
      <c r="O1002"/>
    </row>
    <row r="1003" spans="1:15" x14ac:dyDescent="0.35">
      <c r="A1003" s="40" t="s">
        <v>208</v>
      </c>
      <c r="B1003" s="40" t="s">
        <v>1744</v>
      </c>
      <c r="C1003" s="41">
        <v>471</v>
      </c>
      <c r="D1003" s="41">
        <v>811</v>
      </c>
      <c r="E1003" s="40" t="s">
        <v>1739</v>
      </c>
      <c r="F1003" s="41" t="s">
        <v>1117</v>
      </c>
      <c r="G1003" s="2" t="s">
        <v>35</v>
      </c>
      <c r="H1003" s="2" t="s">
        <v>1119</v>
      </c>
      <c r="I1003" s="2" t="s">
        <v>1130</v>
      </c>
      <c r="J1003" s="2" t="s">
        <v>1745</v>
      </c>
      <c r="M1003" s="41" t="s">
        <v>1737</v>
      </c>
      <c r="N1003" s="2"/>
      <c r="O1003"/>
    </row>
    <row r="1004" spans="1:15" x14ac:dyDescent="0.35">
      <c r="A1004" s="40" t="s">
        <v>208</v>
      </c>
      <c r="B1004" s="40" t="s">
        <v>1744</v>
      </c>
      <c r="C1004" s="41">
        <v>471</v>
      </c>
      <c r="D1004" s="41">
        <v>936</v>
      </c>
      <c r="E1004" s="40" t="s">
        <v>1739</v>
      </c>
      <c r="F1004" s="41" t="s">
        <v>1117</v>
      </c>
      <c r="G1004" s="2" t="s">
        <v>35</v>
      </c>
      <c r="H1004" s="2" t="s">
        <v>1119</v>
      </c>
      <c r="I1004" s="2" t="s">
        <v>1130</v>
      </c>
      <c r="J1004" s="2" t="s">
        <v>1745</v>
      </c>
      <c r="M1004" s="41" t="s">
        <v>1737</v>
      </c>
      <c r="N1004" s="2"/>
      <c r="O1004"/>
    </row>
    <row r="1005" spans="1:15" x14ac:dyDescent="0.35">
      <c r="A1005" s="40" t="s">
        <v>208</v>
      </c>
      <c r="B1005" s="40" t="s">
        <v>1744</v>
      </c>
      <c r="C1005" s="41">
        <v>471</v>
      </c>
      <c r="D1005" s="41">
        <v>692</v>
      </c>
      <c r="E1005" s="40" t="s">
        <v>594</v>
      </c>
      <c r="F1005" s="41" t="s">
        <v>1121</v>
      </c>
      <c r="G1005" s="2" t="s">
        <v>35</v>
      </c>
      <c r="H1005" s="2" t="s">
        <v>1119</v>
      </c>
      <c r="I1005" s="2" t="s">
        <v>1130</v>
      </c>
      <c r="J1005" s="2" t="s">
        <v>1745</v>
      </c>
      <c r="M1005" s="41" t="s">
        <v>1737</v>
      </c>
      <c r="N1005" s="2"/>
      <c r="O1005"/>
    </row>
    <row r="1006" spans="1:15" x14ac:dyDescent="0.35">
      <c r="A1006" s="40" t="s">
        <v>208</v>
      </c>
      <c r="B1006" s="40" t="s">
        <v>1744</v>
      </c>
      <c r="C1006" s="41">
        <v>471</v>
      </c>
      <c r="D1006" s="41">
        <v>816</v>
      </c>
      <c r="E1006" s="40" t="s">
        <v>594</v>
      </c>
      <c r="F1006" s="41" t="s">
        <v>1121</v>
      </c>
      <c r="G1006" s="2" t="s">
        <v>35</v>
      </c>
      <c r="H1006" s="2" t="s">
        <v>1119</v>
      </c>
      <c r="I1006" s="2" t="s">
        <v>1130</v>
      </c>
      <c r="J1006" s="2" t="s">
        <v>1745</v>
      </c>
      <c r="M1006" s="41" t="s">
        <v>1737</v>
      </c>
      <c r="N1006" s="2"/>
      <c r="O1006"/>
    </row>
    <row r="1007" spans="1:15" x14ac:dyDescent="0.35">
      <c r="A1007" s="40" t="s">
        <v>208</v>
      </c>
      <c r="B1007" s="40" t="s">
        <v>1744</v>
      </c>
      <c r="C1007" s="41">
        <v>471</v>
      </c>
      <c r="D1007" s="41">
        <v>941</v>
      </c>
      <c r="E1007" s="40" t="s">
        <v>594</v>
      </c>
      <c r="F1007" s="41" t="s">
        <v>1121</v>
      </c>
      <c r="G1007" s="2" t="s">
        <v>35</v>
      </c>
      <c r="H1007" s="2" t="s">
        <v>1119</v>
      </c>
      <c r="I1007" s="2" t="s">
        <v>1130</v>
      </c>
      <c r="J1007" s="2" t="s">
        <v>1745</v>
      </c>
      <c r="M1007" s="41" t="s">
        <v>1737</v>
      </c>
      <c r="N1007" s="2"/>
      <c r="O1007"/>
    </row>
    <row r="1008" spans="1:15" x14ac:dyDescent="0.35">
      <c r="A1008" s="40" t="s">
        <v>208</v>
      </c>
      <c r="B1008" s="40" t="s">
        <v>1744</v>
      </c>
      <c r="C1008" s="41">
        <v>471</v>
      </c>
      <c r="D1008" s="41">
        <v>697</v>
      </c>
      <c r="E1008" s="40" t="s">
        <v>600</v>
      </c>
      <c r="F1008" s="41" t="s">
        <v>1117</v>
      </c>
      <c r="G1008" s="2" t="s">
        <v>35</v>
      </c>
      <c r="H1008" s="2" t="s">
        <v>1119</v>
      </c>
      <c r="I1008" s="2" t="s">
        <v>1130</v>
      </c>
      <c r="J1008" s="2" t="s">
        <v>1745</v>
      </c>
      <c r="M1008" s="41" t="s">
        <v>1737</v>
      </c>
      <c r="N1008" s="2"/>
      <c r="O1008"/>
    </row>
    <row r="1009" spans="1:15" x14ac:dyDescent="0.35">
      <c r="A1009" s="40" t="s">
        <v>208</v>
      </c>
      <c r="B1009" s="40" t="s">
        <v>1744</v>
      </c>
      <c r="C1009" s="41">
        <v>471</v>
      </c>
      <c r="D1009" s="41">
        <v>821</v>
      </c>
      <c r="E1009" s="40" t="s">
        <v>600</v>
      </c>
      <c r="F1009" s="41" t="s">
        <v>1117</v>
      </c>
      <c r="G1009" s="2" t="s">
        <v>35</v>
      </c>
      <c r="H1009" s="2" t="s">
        <v>1119</v>
      </c>
      <c r="I1009" s="2" t="s">
        <v>1130</v>
      </c>
      <c r="J1009" s="2" t="s">
        <v>1745</v>
      </c>
      <c r="M1009" s="41" t="s">
        <v>1737</v>
      </c>
      <c r="N1009" s="2"/>
      <c r="O1009"/>
    </row>
    <row r="1010" spans="1:15" x14ac:dyDescent="0.35">
      <c r="A1010" s="40" t="s">
        <v>208</v>
      </c>
      <c r="B1010" s="40" t="s">
        <v>1744</v>
      </c>
      <c r="C1010" s="41">
        <v>471</v>
      </c>
      <c r="D1010" s="41">
        <v>946</v>
      </c>
      <c r="E1010" s="40" t="s">
        <v>600</v>
      </c>
      <c r="F1010" s="41" t="s">
        <v>1117</v>
      </c>
      <c r="G1010" s="2" t="s">
        <v>35</v>
      </c>
      <c r="H1010" s="2" t="s">
        <v>1119</v>
      </c>
      <c r="I1010" s="2" t="s">
        <v>1130</v>
      </c>
      <c r="J1010" s="2" t="s">
        <v>1745</v>
      </c>
      <c r="M1010" s="41" t="s">
        <v>1737</v>
      </c>
      <c r="N1010" s="2"/>
      <c r="O1010"/>
    </row>
    <row r="1011" spans="1:15" x14ac:dyDescent="0.35">
      <c r="A1011" s="40" t="s">
        <v>208</v>
      </c>
      <c r="B1011" s="40" t="s">
        <v>1744</v>
      </c>
      <c r="C1011" s="41">
        <v>471</v>
      </c>
      <c r="D1011" s="41">
        <v>702</v>
      </c>
      <c r="E1011" s="40" t="s">
        <v>602</v>
      </c>
      <c r="F1011" s="41" t="s">
        <v>1121</v>
      </c>
      <c r="G1011" s="2" t="s">
        <v>35</v>
      </c>
      <c r="H1011" s="2" t="s">
        <v>1119</v>
      </c>
      <c r="I1011" s="2" t="s">
        <v>1130</v>
      </c>
      <c r="J1011" s="2" t="s">
        <v>1745</v>
      </c>
      <c r="M1011" s="41" t="s">
        <v>1737</v>
      </c>
      <c r="N1011" s="2"/>
      <c r="O1011"/>
    </row>
    <row r="1012" spans="1:15" x14ac:dyDescent="0.35">
      <c r="A1012" s="40" t="s">
        <v>208</v>
      </c>
      <c r="B1012" s="40" t="s">
        <v>1744</v>
      </c>
      <c r="C1012" s="41">
        <v>471</v>
      </c>
      <c r="D1012" s="41">
        <v>828</v>
      </c>
      <c r="E1012" s="40" t="s">
        <v>602</v>
      </c>
      <c r="F1012" s="41" t="s">
        <v>1121</v>
      </c>
      <c r="G1012" s="2" t="s">
        <v>35</v>
      </c>
      <c r="H1012" s="2" t="s">
        <v>1119</v>
      </c>
      <c r="I1012" s="2" t="s">
        <v>1130</v>
      </c>
      <c r="J1012" s="2" t="s">
        <v>1745</v>
      </c>
      <c r="M1012" s="41" t="s">
        <v>1737</v>
      </c>
      <c r="N1012" s="2"/>
      <c r="O1012"/>
    </row>
    <row r="1013" spans="1:15" x14ac:dyDescent="0.35">
      <c r="A1013" s="40" t="s">
        <v>208</v>
      </c>
      <c r="B1013" s="40" t="s">
        <v>1744</v>
      </c>
      <c r="C1013" s="41">
        <v>471</v>
      </c>
      <c r="D1013" s="41">
        <v>952</v>
      </c>
      <c r="E1013" s="40" t="s">
        <v>602</v>
      </c>
      <c r="F1013" s="41" t="s">
        <v>1121</v>
      </c>
      <c r="G1013" s="2" t="s">
        <v>35</v>
      </c>
      <c r="H1013" s="2" t="s">
        <v>1119</v>
      </c>
      <c r="I1013" s="2" t="s">
        <v>1130</v>
      </c>
      <c r="J1013" s="2" t="s">
        <v>1745</v>
      </c>
      <c r="M1013" s="41" t="s">
        <v>1737</v>
      </c>
      <c r="N1013" s="2"/>
      <c r="O1013"/>
    </row>
    <row r="1014" spans="1:15" x14ac:dyDescent="0.35">
      <c r="A1014" s="40" t="s">
        <v>208</v>
      </c>
      <c r="B1014" s="40" t="s">
        <v>1744</v>
      </c>
      <c r="C1014" s="41">
        <v>471</v>
      </c>
      <c r="D1014" s="41">
        <v>707</v>
      </c>
      <c r="E1014" s="40" t="s">
        <v>607</v>
      </c>
      <c r="F1014" s="41" t="s">
        <v>1117</v>
      </c>
      <c r="G1014" s="2" t="s">
        <v>35</v>
      </c>
      <c r="H1014" s="2" t="s">
        <v>1119</v>
      </c>
      <c r="I1014" s="2" t="s">
        <v>1130</v>
      </c>
      <c r="J1014" s="2" t="s">
        <v>1745</v>
      </c>
      <c r="M1014" s="41" t="s">
        <v>1737</v>
      </c>
      <c r="N1014" s="2"/>
      <c r="O1014"/>
    </row>
    <row r="1015" spans="1:15" x14ac:dyDescent="0.35">
      <c r="A1015" s="40" t="s">
        <v>208</v>
      </c>
      <c r="B1015" s="40" t="s">
        <v>1744</v>
      </c>
      <c r="C1015" s="41">
        <v>471</v>
      </c>
      <c r="D1015" s="41">
        <v>832</v>
      </c>
      <c r="E1015" s="40" t="s">
        <v>607</v>
      </c>
      <c r="F1015" s="41" t="s">
        <v>1117</v>
      </c>
      <c r="G1015" s="2" t="s">
        <v>35</v>
      </c>
      <c r="H1015" s="2" t="s">
        <v>1119</v>
      </c>
      <c r="I1015" s="2" t="s">
        <v>1130</v>
      </c>
      <c r="J1015" s="2" t="s">
        <v>1745</v>
      </c>
      <c r="M1015" s="41" t="s">
        <v>1737</v>
      </c>
      <c r="N1015" s="2"/>
      <c r="O1015"/>
    </row>
    <row r="1016" spans="1:15" x14ac:dyDescent="0.35">
      <c r="A1016" s="40" t="s">
        <v>208</v>
      </c>
      <c r="B1016" s="40" t="s">
        <v>1744</v>
      </c>
      <c r="C1016" s="41">
        <v>471</v>
      </c>
      <c r="D1016" s="41">
        <v>957</v>
      </c>
      <c r="E1016" s="40" t="s">
        <v>607</v>
      </c>
      <c r="F1016" s="41" t="s">
        <v>1117</v>
      </c>
      <c r="G1016" s="2" t="s">
        <v>35</v>
      </c>
      <c r="H1016" s="2" t="s">
        <v>1119</v>
      </c>
      <c r="I1016" s="2" t="s">
        <v>1130</v>
      </c>
      <c r="J1016" s="2" t="s">
        <v>1745</v>
      </c>
      <c r="M1016" s="41" t="s">
        <v>1737</v>
      </c>
      <c r="N1016" s="2"/>
      <c r="O1016"/>
    </row>
    <row r="1017" spans="1:15" x14ac:dyDescent="0.35">
      <c r="A1017" s="40" t="s">
        <v>208</v>
      </c>
      <c r="B1017" s="40" t="s">
        <v>1744</v>
      </c>
      <c r="C1017" s="41">
        <v>471</v>
      </c>
      <c r="D1017" s="41">
        <v>710</v>
      </c>
      <c r="E1017" s="40" t="s">
        <v>1740</v>
      </c>
      <c r="F1017" s="41" t="s">
        <v>1121</v>
      </c>
      <c r="G1017" s="2" t="s">
        <v>35</v>
      </c>
      <c r="H1017" s="2" t="s">
        <v>1119</v>
      </c>
      <c r="I1017" s="2" t="s">
        <v>1130</v>
      </c>
      <c r="J1017" s="2" t="s">
        <v>1745</v>
      </c>
      <c r="M1017" s="41" t="s">
        <v>1737</v>
      </c>
      <c r="N1017" s="2"/>
      <c r="O1017"/>
    </row>
    <row r="1018" spans="1:15" x14ac:dyDescent="0.35">
      <c r="A1018" s="40" t="s">
        <v>208</v>
      </c>
      <c r="B1018" s="40" t="s">
        <v>1744</v>
      </c>
      <c r="C1018" s="41">
        <v>471</v>
      </c>
      <c r="D1018" s="41">
        <v>835</v>
      </c>
      <c r="E1018" s="40" t="s">
        <v>1740</v>
      </c>
      <c r="F1018" s="41" t="s">
        <v>1121</v>
      </c>
      <c r="G1018" s="2" t="s">
        <v>35</v>
      </c>
      <c r="H1018" s="2" t="s">
        <v>1119</v>
      </c>
      <c r="I1018" s="2" t="s">
        <v>1130</v>
      </c>
      <c r="J1018" s="2" t="s">
        <v>1745</v>
      </c>
      <c r="M1018" s="41" t="s">
        <v>1737</v>
      </c>
      <c r="N1018" s="2"/>
      <c r="O1018"/>
    </row>
    <row r="1019" spans="1:15" x14ac:dyDescent="0.35">
      <c r="A1019" s="40" t="s">
        <v>208</v>
      </c>
      <c r="B1019" s="40" t="s">
        <v>1744</v>
      </c>
      <c r="C1019" s="41">
        <v>471</v>
      </c>
      <c r="D1019" s="41">
        <v>960</v>
      </c>
      <c r="E1019" s="40" t="s">
        <v>1740</v>
      </c>
      <c r="F1019" s="41" t="s">
        <v>1121</v>
      </c>
      <c r="G1019" s="2" t="s">
        <v>35</v>
      </c>
      <c r="H1019" s="2" t="s">
        <v>1119</v>
      </c>
      <c r="I1019" s="2" t="s">
        <v>1130</v>
      </c>
      <c r="J1019" s="2" t="s">
        <v>1745</v>
      </c>
      <c r="M1019" s="41" t="s">
        <v>1737</v>
      </c>
      <c r="N1019" s="2"/>
      <c r="O1019"/>
    </row>
    <row r="1020" spans="1:15" x14ac:dyDescent="0.35">
      <c r="A1020" s="40" t="s">
        <v>208</v>
      </c>
      <c r="B1020" s="40" t="s">
        <v>1744</v>
      </c>
      <c r="C1020" s="41">
        <v>471</v>
      </c>
      <c r="D1020" s="41">
        <v>715</v>
      </c>
      <c r="E1020" s="40" t="s">
        <v>1741</v>
      </c>
      <c r="F1020" s="41" t="s">
        <v>1117</v>
      </c>
      <c r="G1020" s="2" t="s">
        <v>35</v>
      </c>
      <c r="H1020" s="2" t="s">
        <v>1119</v>
      </c>
      <c r="I1020" s="2" t="s">
        <v>1130</v>
      </c>
      <c r="J1020" s="2" t="s">
        <v>1745</v>
      </c>
      <c r="M1020" s="41" t="s">
        <v>1737</v>
      </c>
      <c r="N1020" s="2"/>
      <c r="O1020"/>
    </row>
    <row r="1021" spans="1:15" x14ac:dyDescent="0.35">
      <c r="A1021" s="40" t="s">
        <v>208</v>
      </c>
      <c r="B1021" s="40" t="s">
        <v>1744</v>
      </c>
      <c r="C1021" s="41">
        <v>471</v>
      </c>
      <c r="D1021" s="41">
        <v>839</v>
      </c>
      <c r="E1021" s="40" t="s">
        <v>1741</v>
      </c>
      <c r="F1021" s="41" t="s">
        <v>1117</v>
      </c>
      <c r="G1021" s="2" t="s">
        <v>35</v>
      </c>
      <c r="H1021" s="2" t="s">
        <v>1119</v>
      </c>
      <c r="I1021" s="2" t="s">
        <v>1130</v>
      </c>
      <c r="J1021" s="2" t="s">
        <v>1745</v>
      </c>
      <c r="M1021" s="41" t="s">
        <v>1737</v>
      </c>
      <c r="N1021" s="2"/>
      <c r="O1021"/>
    </row>
    <row r="1022" spans="1:15" x14ac:dyDescent="0.35">
      <c r="A1022" s="40" t="s">
        <v>208</v>
      </c>
      <c r="B1022" s="40" t="s">
        <v>1744</v>
      </c>
      <c r="C1022" s="41">
        <v>471</v>
      </c>
      <c r="D1022" s="41">
        <v>965</v>
      </c>
      <c r="E1022" s="40" t="s">
        <v>1741</v>
      </c>
      <c r="F1022" s="41" t="s">
        <v>1117</v>
      </c>
      <c r="G1022" s="2" t="s">
        <v>35</v>
      </c>
      <c r="H1022" s="2" t="s">
        <v>1119</v>
      </c>
      <c r="I1022" s="2" t="s">
        <v>1130</v>
      </c>
      <c r="J1022" s="2" t="s">
        <v>1745</v>
      </c>
      <c r="M1022" s="41" t="s">
        <v>1737</v>
      </c>
      <c r="N1022" s="2"/>
      <c r="O1022"/>
    </row>
    <row r="1023" spans="1:15" x14ac:dyDescent="0.35">
      <c r="A1023" s="40" t="s">
        <v>208</v>
      </c>
      <c r="B1023" s="40" t="s">
        <v>1744</v>
      </c>
      <c r="C1023" s="41">
        <v>471</v>
      </c>
      <c r="D1023" s="41">
        <v>716</v>
      </c>
      <c r="E1023" s="40" t="s">
        <v>1742</v>
      </c>
      <c r="F1023" s="41" t="s">
        <v>1121</v>
      </c>
      <c r="G1023" s="2" t="s">
        <v>35</v>
      </c>
      <c r="H1023" s="2" t="s">
        <v>1119</v>
      </c>
      <c r="I1023" s="2" t="s">
        <v>1130</v>
      </c>
      <c r="J1023" s="2" t="s">
        <v>1745</v>
      </c>
      <c r="M1023" s="41" t="s">
        <v>1737</v>
      </c>
      <c r="N1023" s="2"/>
      <c r="O1023"/>
    </row>
    <row r="1024" spans="1:15" x14ac:dyDescent="0.35">
      <c r="A1024" s="40" t="s">
        <v>208</v>
      </c>
      <c r="B1024" s="40" t="s">
        <v>1744</v>
      </c>
      <c r="C1024" s="41">
        <v>471</v>
      </c>
      <c r="D1024" s="41">
        <v>841</v>
      </c>
      <c r="E1024" s="40" t="s">
        <v>1742</v>
      </c>
      <c r="F1024" s="41" t="s">
        <v>1121</v>
      </c>
      <c r="G1024" s="2" t="s">
        <v>35</v>
      </c>
      <c r="H1024" s="2" t="s">
        <v>1119</v>
      </c>
      <c r="I1024" s="2" t="s">
        <v>1130</v>
      </c>
      <c r="J1024" s="2" t="s">
        <v>1745</v>
      </c>
      <c r="M1024" s="41" t="s">
        <v>1737</v>
      </c>
      <c r="N1024" s="2"/>
      <c r="O1024"/>
    </row>
    <row r="1025" spans="1:15" x14ac:dyDescent="0.35">
      <c r="A1025" s="40" t="s">
        <v>208</v>
      </c>
      <c r="B1025" s="40" t="s">
        <v>1744</v>
      </c>
      <c r="C1025" s="41">
        <v>471</v>
      </c>
      <c r="D1025" s="41">
        <v>966</v>
      </c>
      <c r="E1025" s="40" t="s">
        <v>1742</v>
      </c>
      <c r="F1025" s="41" t="s">
        <v>1121</v>
      </c>
      <c r="G1025" s="2" t="s">
        <v>35</v>
      </c>
      <c r="H1025" s="2" t="s">
        <v>1119</v>
      </c>
      <c r="I1025" s="2" t="s">
        <v>1130</v>
      </c>
      <c r="J1025" s="2" t="s">
        <v>1745</v>
      </c>
      <c r="M1025" s="41" t="s">
        <v>1737</v>
      </c>
      <c r="N1025" s="2"/>
      <c r="O1025"/>
    </row>
    <row r="1026" spans="1:15" x14ac:dyDescent="0.35">
      <c r="A1026" s="2" t="s">
        <v>915</v>
      </c>
      <c r="B1026" s="2" t="s">
        <v>916</v>
      </c>
      <c r="C1026">
        <v>616</v>
      </c>
      <c r="D1026">
        <v>350</v>
      </c>
      <c r="E1026" s="2" t="s">
        <v>106</v>
      </c>
      <c r="F1026" t="s">
        <v>1117</v>
      </c>
      <c r="G1026" s="2" t="s">
        <v>16</v>
      </c>
      <c r="H1026" s="2" t="s">
        <v>1126</v>
      </c>
      <c r="I1026" s="2" t="s">
        <v>1127</v>
      </c>
      <c r="J1026" s="2" t="s">
        <v>1506</v>
      </c>
      <c r="K1026" s="2"/>
      <c r="L1026" s="2"/>
      <c r="M1026" t="s">
        <v>1719</v>
      </c>
      <c r="N1026" s="2" t="s">
        <v>1116</v>
      </c>
      <c r="O1026">
        <v>1614</v>
      </c>
    </row>
    <row r="1027" spans="1:15" x14ac:dyDescent="0.35">
      <c r="A1027" s="2" t="s">
        <v>915</v>
      </c>
      <c r="B1027" s="2" t="s">
        <v>916</v>
      </c>
      <c r="C1027">
        <v>616</v>
      </c>
      <c r="D1027">
        <v>565</v>
      </c>
      <c r="E1027" s="2" t="s">
        <v>99</v>
      </c>
      <c r="F1027" t="s">
        <v>1121</v>
      </c>
      <c r="G1027" s="2" t="s">
        <v>16</v>
      </c>
      <c r="H1027" s="2" t="s">
        <v>1119</v>
      </c>
      <c r="I1027" s="2" t="s">
        <v>1120</v>
      </c>
      <c r="J1027" s="2" t="s">
        <v>1507</v>
      </c>
      <c r="K1027" s="2"/>
      <c r="L1027" s="2"/>
      <c r="M1027" t="s">
        <v>1719</v>
      </c>
      <c r="N1027" s="2" t="s">
        <v>1116</v>
      </c>
      <c r="O1027">
        <v>317</v>
      </c>
    </row>
    <row r="1028" spans="1:15" x14ac:dyDescent="0.35">
      <c r="A1028" s="2" t="s">
        <v>915</v>
      </c>
      <c r="B1028" s="2" t="s">
        <v>916</v>
      </c>
      <c r="C1028">
        <v>616</v>
      </c>
      <c r="D1028">
        <v>580</v>
      </c>
      <c r="E1028" s="2" t="s">
        <v>918</v>
      </c>
      <c r="F1028" t="s">
        <v>1117</v>
      </c>
      <c r="G1028" s="2" t="s">
        <v>16</v>
      </c>
      <c r="H1028" s="2" t="s">
        <v>1119</v>
      </c>
      <c r="I1028" s="2" t="s">
        <v>1120</v>
      </c>
      <c r="J1028" s="2" t="s">
        <v>1508</v>
      </c>
      <c r="K1028" s="2"/>
      <c r="L1028" s="2"/>
      <c r="M1028" t="s">
        <v>1719</v>
      </c>
      <c r="N1028" s="2" t="s">
        <v>1116</v>
      </c>
      <c r="O1028">
        <v>1615</v>
      </c>
    </row>
    <row r="1029" spans="1:15" x14ac:dyDescent="0.35">
      <c r="A1029" s="2" t="s">
        <v>915</v>
      </c>
      <c r="B1029" s="2" t="s">
        <v>916</v>
      </c>
      <c r="C1029">
        <v>616</v>
      </c>
      <c r="D1029">
        <v>583</v>
      </c>
      <c r="E1029" s="2" t="s">
        <v>917</v>
      </c>
      <c r="F1029" t="s">
        <v>1117</v>
      </c>
      <c r="G1029" s="2" t="s">
        <v>16</v>
      </c>
      <c r="H1029" s="2" t="s">
        <v>1119</v>
      </c>
      <c r="I1029" s="2" t="s">
        <v>1191</v>
      </c>
      <c r="J1029" s="2" t="s">
        <v>1116</v>
      </c>
      <c r="K1029" s="2"/>
      <c r="L1029" s="2"/>
      <c r="M1029" t="s">
        <v>1719</v>
      </c>
      <c r="N1029" s="2" t="s">
        <v>1116</v>
      </c>
      <c r="O1029">
        <v>1622</v>
      </c>
    </row>
    <row r="1030" spans="1:15" x14ac:dyDescent="0.35">
      <c r="A1030" s="2" t="s">
        <v>915</v>
      </c>
      <c r="B1030" s="2" t="s">
        <v>916</v>
      </c>
      <c r="C1030">
        <v>616</v>
      </c>
      <c r="D1030">
        <v>587</v>
      </c>
      <c r="E1030" s="2" t="s">
        <v>918</v>
      </c>
      <c r="F1030" t="s">
        <v>1117</v>
      </c>
      <c r="G1030" s="2" t="s">
        <v>16</v>
      </c>
      <c r="H1030" s="2" t="s">
        <v>1119</v>
      </c>
      <c r="I1030" s="2" t="s">
        <v>1120</v>
      </c>
      <c r="J1030" s="2" t="s">
        <v>1627</v>
      </c>
      <c r="K1030" s="2"/>
      <c r="L1030" s="2"/>
      <c r="M1030" t="s">
        <v>1719</v>
      </c>
      <c r="N1030" s="2" t="s">
        <v>1116</v>
      </c>
      <c r="O1030">
        <v>415</v>
      </c>
    </row>
    <row r="1031" spans="1:15" x14ac:dyDescent="0.35">
      <c r="A1031" s="2" t="s">
        <v>915</v>
      </c>
      <c r="B1031" s="2" t="s">
        <v>916</v>
      </c>
      <c r="C1031">
        <v>616</v>
      </c>
      <c r="D1031">
        <v>594</v>
      </c>
      <c r="E1031" s="2" t="s">
        <v>917</v>
      </c>
      <c r="F1031" t="s">
        <v>1121</v>
      </c>
      <c r="G1031" s="2" t="s">
        <v>16</v>
      </c>
      <c r="H1031" s="2" t="s">
        <v>1119</v>
      </c>
      <c r="I1031" s="2" t="s">
        <v>1120</v>
      </c>
      <c r="J1031" s="2" t="s">
        <v>1628</v>
      </c>
      <c r="K1031" s="2"/>
      <c r="L1031" s="2"/>
      <c r="M1031" t="s">
        <v>1719</v>
      </c>
      <c r="N1031" s="2" t="s">
        <v>1116</v>
      </c>
      <c r="O1031">
        <v>316</v>
      </c>
    </row>
    <row r="1032" spans="1:15" x14ac:dyDescent="0.35">
      <c r="A1032" s="2" t="s">
        <v>915</v>
      </c>
      <c r="B1032" s="2" t="s">
        <v>916</v>
      </c>
      <c r="C1032">
        <v>616</v>
      </c>
      <c r="D1032">
        <v>597</v>
      </c>
      <c r="E1032" s="2" t="s">
        <v>526</v>
      </c>
      <c r="F1032" t="s">
        <v>1121</v>
      </c>
      <c r="G1032" s="2" t="s">
        <v>16</v>
      </c>
      <c r="H1032" s="2" t="s">
        <v>1119</v>
      </c>
      <c r="I1032" s="2" t="s">
        <v>1120</v>
      </c>
      <c r="J1032" s="2" t="s">
        <v>1629</v>
      </c>
      <c r="K1032" s="2"/>
      <c r="L1032" s="2"/>
      <c r="M1032" t="s">
        <v>1719</v>
      </c>
      <c r="N1032" s="2" t="s">
        <v>1116</v>
      </c>
      <c r="O1032">
        <v>315</v>
      </c>
    </row>
    <row r="1033" spans="1:15" x14ac:dyDescent="0.35">
      <c r="A1033" s="2" t="s">
        <v>915</v>
      </c>
      <c r="B1033" s="2" t="s">
        <v>916</v>
      </c>
      <c r="C1033">
        <v>616</v>
      </c>
      <c r="D1033">
        <v>618</v>
      </c>
      <c r="E1033" s="2" t="s">
        <v>94</v>
      </c>
      <c r="F1033" t="s">
        <v>1117</v>
      </c>
      <c r="G1033" s="2" t="s">
        <v>16</v>
      </c>
      <c r="H1033" s="2" t="s">
        <v>1119</v>
      </c>
      <c r="I1033" s="2" t="s">
        <v>1120</v>
      </c>
      <c r="J1033" s="2" t="s">
        <v>1509</v>
      </c>
      <c r="K1033" s="2"/>
      <c r="L1033" s="2"/>
      <c r="M1033" t="s">
        <v>1719</v>
      </c>
      <c r="N1033" s="2" t="s">
        <v>1116</v>
      </c>
      <c r="O1033">
        <v>313</v>
      </c>
    </row>
    <row r="1034" spans="1:15" x14ac:dyDescent="0.35">
      <c r="A1034" s="2" t="s">
        <v>915</v>
      </c>
      <c r="B1034" s="2" t="s">
        <v>916</v>
      </c>
      <c r="C1034">
        <v>616</v>
      </c>
      <c r="D1034">
        <v>628</v>
      </c>
      <c r="E1034" s="2" t="s">
        <v>101</v>
      </c>
      <c r="F1034" t="s">
        <v>1121</v>
      </c>
      <c r="G1034" s="2" t="s">
        <v>16</v>
      </c>
      <c r="H1034" s="2" t="s">
        <v>1119</v>
      </c>
      <c r="I1034" s="2" t="s">
        <v>1120</v>
      </c>
      <c r="J1034" s="2" t="s">
        <v>1510</v>
      </c>
      <c r="K1034" s="2"/>
      <c r="L1034" s="2"/>
      <c r="M1034" t="s">
        <v>1719</v>
      </c>
      <c r="N1034" s="2" t="s">
        <v>1116</v>
      </c>
      <c r="O1034">
        <v>1182</v>
      </c>
    </row>
    <row r="1035" spans="1:15" x14ac:dyDescent="0.35">
      <c r="A1035" s="2" t="s">
        <v>915</v>
      </c>
      <c r="B1035" s="2" t="s">
        <v>916</v>
      </c>
      <c r="C1035">
        <v>616</v>
      </c>
      <c r="D1035">
        <v>632</v>
      </c>
      <c r="E1035" s="2" t="s">
        <v>918</v>
      </c>
      <c r="F1035" t="s">
        <v>1121</v>
      </c>
      <c r="G1035" s="2" t="s">
        <v>16</v>
      </c>
      <c r="H1035" s="2" t="s">
        <v>1119</v>
      </c>
      <c r="I1035" s="2" t="s">
        <v>1120</v>
      </c>
      <c r="J1035" s="2" t="s">
        <v>1630</v>
      </c>
      <c r="K1035" s="2"/>
      <c r="L1035" s="2"/>
      <c r="M1035" t="s">
        <v>1719</v>
      </c>
      <c r="N1035" s="2" t="s">
        <v>1116</v>
      </c>
      <c r="O1035">
        <v>416</v>
      </c>
    </row>
    <row r="1036" spans="1:15" x14ac:dyDescent="0.35">
      <c r="A1036" s="2" t="s">
        <v>915</v>
      </c>
      <c r="B1036" s="2" t="s">
        <v>916</v>
      </c>
      <c r="C1036">
        <v>616</v>
      </c>
      <c r="D1036">
        <v>640</v>
      </c>
      <c r="E1036" s="2" t="s">
        <v>94</v>
      </c>
      <c r="F1036" t="s">
        <v>1117</v>
      </c>
      <c r="G1036" s="2" t="s">
        <v>16</v>
      </c>
      <c r="H1036" s="2" t="s">
        <v>1119</v>
      </c>
      <c r="I1036" s="2" t="s">
        <v>1120</v>
      </c>
      <c r="J1036" s="2" t="s">
        <v>1511</v>
      </c>
      <c r="K1036" s="2"/>
      <c r="L1036" s="2"/>
      <c r="M1036" t="s">
        <v>1719</v>
      </c>
      <c r="N1036" s="2" t="s">
        <v>1116</v>
      </c>
      <c r="O1036">
        <v>312</v>
      </c>
    </row>
    <row r="1037" spans="1:15" x14ac:dyDescent="0.35">
      <c r="A1037" s="2" t="s">
        <v>915</v>
      </c>
      <c r="B1037" s="2" t="s">
        <v>916</v>
      </c>
      <c r="C1037">
        <v>616</v>
      </c>
      <c r="D1037">
        <v>650</v>
      </c>
      <c r="E1037" s="2" t="s">
        <v>778</v>
      </c>
      <c r="F1037" t="s">
        <v>1117</v>
      </c>
      <c r="G1037" s="2" t="s">
        <v>16</v>
      </c>
      <c r="H1037" s="2" t="s">
        <v>1122</v>
      </c>
      <c r="I1037" s="2" t="s">
        <v>1123</v>
      </c>
      <c r="J1037" s="2" t="s">
        <v>1631</v>
      </c>
      <c r="K1037" s="2"/>
      <c r="L1037" s="2"/>
      <c r="M1037" t="s">
        <v>1719</v>
      </c>
      <c r="N1037" s="2" t="s">
        <v>1116</v>
      </c>
      <c r="O1037">
        <v>299</v>
      </c>
    </row>
    <row r="1038" spans="1:15" x14ac:dyDescent="0.35">
      <c r="A1038" s="2" t="s">
        <v>915</v>
      </c>
      <c r="B1038" s="2" t="s">
        <v>916</v>
      </c>
      <c r="C1038">
        <v>616</v>
      </c>
      <c r="D1038">
        <v>662</v>
      </c>
      <c r="E1038" s="2" t="s">
        <v>778</v>
      </c>
      <c r="F1038" t="s">
        <v>1117</v>
      </c>
      <c r="G1038" s="2" t="s">
        <v>16</v>
      </c>
      <c r="H1038" s="2" t="s">
        <v>1122</v>
      </c>
      <c r="I1038" s="2" t="s">
        <v>1123</v>
      </c>
      <c r="J1038" s="2" t="s">
        <v>1632</v>
      </c>
      <c r="K1038" s="2"/>
      <c r="L1038" s="2"/>
      <c r="M1038" t="s">
        <v>1719</v>
      </c>
      <c r="N1038" s="2" t="s">
        <v>1116</v>
      </c>
      <c r="O1038">
        <v>301</v>
      </c>
    </row>
    <row r="1039" spans="1:15" x14ac:dyDescent="0.35">
      <c r="A1039" s="2" t="s">
        <v>915</v>
      </c>
      <c r="B1039" s="2" t="s">
        <v>916</v>
      </c>
      <c r="C1039">
        <v>616</v>
      </c>
      <c r="D1039">
        <v>666</v>
      </c>
      <c r="E1039" s="2" t="s">
        <v>778</v>
      </c>
      <c r="F1039" t="s">
        <v>1117</v>
      </c>
      <c r="G1039" s="2" t="s">
        <v>16</v>
      </c>
      <c r="H1039" s="2" t="s">
        <v>1122</v>
      </c>
      <c r="I1039" s="2" t="s">
        <v>1123</v>
      </c>
      <c r="J1039" s="2" t="s">
        <v>1633</v>
      </c>
      <c r="K1039" s="2"/>
      <c r="L1039" s="2"/>
      <c r="M1039" t="s">
        <v>1719</v>
      </c>
      <c r="N1039" s="2" t="s">
        <v>1116</v>
      </c>
      <c r="O1039">
        <v>300</v>
      </c>
    </row>
    <row r="1040" spans="1:15" x14ac:dyDescent="0.35">
      <c r="A1040" s="2" t="s">
        <v>915</v>
      </c>
      <c r="B1040" s="2" t="s">
        <v>916</v>
      </c>
      <c r="C1040">
        <v>616</v>
      </c>
      <c r="D1040">
        <v>783</v>
      </c>
      <c r="E1040" s="2" t="s">
        <v>481</v>
      </c>
      <c r="F1040" t="s">
        <v>1117</v>
      </c>
      <c r="G1040" s="2" t="s">
        <v>16</v>
      </c>
      <c r="H1040" s="2" t="s">
        <v>1119</v>
      </c>
      <c r="I1040" s="2" t="s">
        <v>1157</v>
      </c>
      <c r="J1040" s="2" t="s">
        <v>1116</v>
      </c>
      <c r="K1040" s="2"/>
      <c r="L1040" s="2"/>
      <c r="M1040" t="s">
        <v>1719</v>
      </c>
      <c r="N1040" s="2" t="s">
        <v>1116</v>
      </c>
      <c r="O1040">
        <v>2849</v>
      </c>
    </row>
    <row r="1041" spans="1:15" x14ac:dyDescent="0.35">
      <c r="A1041" s="2" t="s">
        <v>915</v>
      </c>
      <c r="B1041" s="2" t="s">
        <v>916</v>
      </c>
      <c r="C1041">
        <v>616</v>
      </c>
      <c r="D1041">
        <v>792</v>
      </c>
      <c r="E1041" s="2" t="s">
        <v>128</v>
      </c>
      <c r="F1041" t="s">
        <v>1117</v>
      </c>
      <c r="G1041" s="2" t="s">
        <v>16</v>
      </c>
      <c r="H1041" s="2" t="s">
        <v>1119</v>
      </c>
      <c r="I1041" s="2" t="s">
        <v>1157</v>
      </c>
      <c r="J1041" s="2" t="s">
        <v>1116</v>
      </c>
      <c r="K1041" s="2"/>
      <c r="L1041" s="2"/>
      <c r="M1041" t="s">
        <v>1719</v>
      </c>
      <c r="N1041" s="2" t="s">
        <v>1116</v>
      </c>
      <c r="O1041">
        <v>2850</v>
      </c>
    </row>
    <row r="1042" spans="1:15" x14ac:dyDescent="0.35">
      <c r="A1042" s="2" t="s">
        <v>915</v>
      </c>
      <c r="B1042" s="2" t="s">
        <v>916</v>
      </c>
      <c r="C1042">
        <v>616</v>
      </c>
      <c r="D1042">
        <v>820</v>
      </c>
      <c r="E1042" s="2" t="s">
        <v>83</v>
      </c>
      <c r="F1042" t="s">
        <v>1117</v>
      </c>
      <c r="G1042" s="2" t="s">
        <v>16</v>
      </c>
      <c r="H1042" s="2" t="s">
        <v>1122</v>
      </c>
      <c r="I1042" s="2" t="s">
        <v>1123</v>
      </c>
      <c r="J1042" s="2" t="s">
        <v>1116</v>
      </c>
      <c r="K1042" s="2"/>
      <c r="L1042" s="2"/>
      <c r="M1042" t="s">
        <v>1719</v>
      </c>
      <c r="N1042" s="2" t="s">
        <v>1116</v>
      </c>
      <c r="O1042">
        <v>2862</v>
      </c>
    </row>
    <row r="1043" spans="1:15" x14ac:dyDescent="0.35">
      <c r="A1043" s="2" t="s">
        <v>915</v>
      </c>
      <c r="B1043" s="2" t="s">
        <v>916</v>
      </c>
      <c r="C1043">
        <v>616</v>
      </c>
      <c r="D1043">
        <v>842</v>
      </c>
      <c r="E1043" s="2" t="s">
        <v>129</v>
      </c>
      <c r="F1043" t="s">
        <v>1121</v>
      </c>
      <c r="G1043" s="2" t="s">
        <v>16</v>
      </c>
      <c r="H1043" s="2" t="s">
        <v>1124</v>
      </c>
      <c r="I1043" s="2" t="s">
        <v>1130</v>
      </c>
      <c r="J1043" s="2" t="s">
        <v>1116</v>
      </c>
      <c r="K1043" s="2"/>
      <c r="L1043" s="2"/>
      <c r="M1043" t="s">
        <v>1719</v>
      </c>
      <c r="N1043" s="2" t="s">
        <v>1116</v>
      </c>
      <c r="O1043">
        <v>2851</v>
      </c>
    </row>
    <row r="1044" spans="1:15" x14ac:dyDescent="0.35">
      <c r="A1044" s="2" t="s">
        <v>915</v>
      </c>
      <c r="B1044" s="2" t="s">
        <v>916</v>
      </c>
      <c r="C1044">
        <v>616</v>
      </c>
      <c r="D1044">
        <v>842</v>
      </c>
      <c r="E1044" s="2" t="s">
        <v>129</v>
      </c>
      <c r="F1044" t="s">
        <v>1121</v>
      </c>
      <c r="G1044" s="2" t="s">
        <v>16</v>
      </c>
      <c r="H1044" s="2" t="s">
        <v>1124</v>
      </c>
      <c r="I1044" s="2" t="s">
        <v>1129</v>
      </c>
      <c r="J1044" s="2" t="s">
        <v>1116</v>
      </c>
      <c r="K1044" s="2"/>
      <c r="L1044" s="2"/>
      <c r="M1044" t="s">
        <v>1719</v>
      </c>
      <c r="N1044" s="2" t="s">
        <v>1116</v>
      </c>
      <c r="O1044">
        <v>2852</v>
      </c>
    </row>
    <row r="1045" spans="1:15" x14ac:dyDescent="0.35">
      <c r="A1045" s="2" t="s">
        <v>915</v>
      </c>
      <c r="B1045" s="2" t="s">
        <v>916</v>
      </c>
      <c r="C1045">
        <v>616</v>
      </c>
      <c r="D1045">
        <v>856</v>
      </c>
      <c r="E1045" s="2" t="s">
        <v>131</v>
      </c>
      <c r="F1045" t="s">
        <v>1117</v>
      </c>
      <c r="G1045" s="2" t="s">
        <v>16</v>
      </c>
      <c r="H1045" s="2" t="s">
        <v>1119</v>
      </c>
      <c r="I1045" s="2" t="s">
        <v>1120</v>
      </c>
      <c r="J1045" s="2" t="s">
        <v>1512</v>
      </c>
      <c r="K1045" s="2"/>
      <c r="L1045" s="2"/>
      <c r="M1045" t="s">
        <v>1719</v>
      </c>
      <c r="N1045" s="2" t="s">
        <v>1116</v>
      </c>
      <c r="O1045">
        <v>1618</v>
      </c>
    </row>
    <row r="1046" spans="1:15" x14ac:dyDescent="0.35">
      <c r="A1046" s="2" t="s">
        <v>915</v>
      </c>
      <c r="B1046" s="2" t="s">
        <v>916</v>
      </c>
      <c r="C1046">
        <v>616</v>
      </c>
      <c r="D1046">
        <v>860</v>
      </c>
      <c r="E1046" s="2" t="s">
        <v>131</v>
      </c>
      <c r="F1046" t="s">
        <v>1117</v>
      </c>
      <c r="G1046" s="2" t="s">
        <v>16</v>
      </c>
      <c r="H1046" s="2" t="s">
        <v>1119</v>
      </c>
      <c r="I1046" s="2" t="s">
        <v>1120</v>
      </c>
      <c r="J1046" s="2" t="s">
        <v>1513</v>
      </c>
      <c r="K1046" s="2"/>
      <c r="L1046" s="2"/>
      <c r="M1046" t="s">
        <v>1719</v>
      </c>
      <c r="N1046" s="2" t="s">
        <v>1116</v>
      </c>
      <c r="O1046">
        <v>1619</v>
      </c>
    </row>
    <row r="1047" spans="1:15" x14ac:dyDescent="0.35">
      <c r="A1047" s="2" t="s">
        <v>915</v>
      </c>
      <c r="B1047" s="2" t="s">
        <v>916</v>
      </c>
      <c r="C1047">
        <v>616</v>
      </c>
      <c r="D1047">
        <v>897</v>
      </c>
      <c r="E1047" s="2" t="s">
        <v>129</v>
      </c>
      <c r="F1047" t="s">
        <v>1121</v>
      </c>
      <c r="G1047" s="2" t="s">
        <v>16</v>
      </c>
      <c r="H1047" s="2" t="s">
        <v>1124</v>
      </c>
      <c r="I1047" s="2" t="s">
        <v>1130</v>
      </c>
      <c r="J1047" s="2" t="s">
        <v>1116</v>
      </c>
      <c r="K1047" s="2"/>
      <c r="L1047" s="2"/>
      <c r="M1047" t="s">
        <v>1719</v>
      </c>
      <c r="N1047" s="2" t="s">
        <v>1116</v>
      </c>
      <c r="O1047">
        <v>2855</v>
      </c>
    </row>
    <row r="1048" spans="1:15" x14ac:dyDescent="0.35">
      <c r="A1048" s="2" t="s">
        <v>915</v>
      </c>
      <c r="B1048" s="2" t="s">
        <v>916</v>
      </c>
      <c r="C1048">
        <v>616</v>
      </c>
      <c r="D1048">
        <v>897</v>
      </c>
      <c r="E1048" s="2" t="s">
        <v>129</v>
      </c>
      <c r="F1048" t="s">
        <v>1121</v>
      </c>
      <c r="G1048" s="2" t="s">
        <v>16</v>
      </c>
      <c r="H1048" s="2" t="s">
        <v>1124</v>
      </c>
      <c r="I1048" s="2" t="s">
        <v>1129</v>
      </c>
      <c r="J1048" s="2" t="s">
        <v>1116</v>
      </c>
      <c r="K1048" s="2"/>
      <c r="L1048" s="2"/>
      <c r="M1048" t="s">
        <v>1719</v>
      </c>
      <c r="N1048" s="2" t="s">
        <v>1116</v>
      </c>
      <c r="O1048">
        <v>2856</v>
      </c>
    </row>
    <row r="1049" spans="1:15" x14ac:dyDescent="0.35">
      <c r="A1049" s="2" t="s">
        <v>915</v>
      </c>
      <c r="B1049" s="2" t="s">
        <v>916</v>
      </c>
      <c r="C1049">
        <v>616</v>
      </c>
      <c r="D1049">
        <v>922</v>
      </c>
      <c r="E1049" s="2" t="s">
        <v>129</v>
      </c>
      <c r="F1049" t="s">
        <v>1121</v>
      </c>
      <c r="G1049" s="2" t="s">
        <v>16</v>
      </c>
      <c r="H1049" s="2" t="s">
        <v>1124</v>
      </c>
      <c r="I1049" s="2" t="s">
        <v>1129</v>
      </c>
      <c r="J1049" s="2" t="s">
        <v>1116</v>
      </c>
      <c r="K1049" s="2"/>
      <c r="L1049" s="2"/>
      <c r="M1049" t="s">
        <v>1719</v>
      </c>
      <c r="N1049" s="2" t="s">
        <v>1116</v>
      </c>
      <c r="O1049">
        <v>2853</v>
      </c>
    </row>
    <row r="1050" spans="1:15" x14ac:dyDescent="0.35">
      <c r="A1050" s="2" t="s">
        <v>915</v>
      </c>
      <c r="B1050" s="2" t="s">
        <v>916</v>
      </c>
      <c r="C1050">
        <v>616</v>
      </c>
      <c r="D1050">
        <v>922</v>
      </c>
      <c r="E1050" s="2" t="s">
        <v>129</v>
      </c>
      <c r="F1050" t="s">
        <v>1121</v>
      </c>
      <c r="G1050" s="2" t="s">
        <v>16</v>
      </c>
      <c r="H1050" s="2" t="s">
        <v>1124</v>
      </c>
      <c r="I1050" s="2" t="s">
        <v>1130</v>
      </c>
      <c r="J1050" s="2" t="s">
        <v>1116</v>
      </c>
      <c r="K1050" s="2"/>
      <c r="L1050" s="2"/>
      <c r="M1050" t="s">
        <v>1719</v>
      </c>
      <c r="N1050" s="2" t="s">
        <v>1116</v>
      </c>
      <c r="O1050">
        <v>2854</v>
      </c>
    </row>
    <row r="1051" spans="1:15" x14ac:dyDescent="0.35">
      <c r="A1051" s="2" t="s">
        <v>915</v>
      </c>
      <c r="B1051" s="2" t="s">
        <v>916</v>
      </c>
      <c r="C1051">
        <v>616</v>
      </c>
      <c r="D1051">
        <v>925</v>
      </c>
      <c r="E1051" s="2" t="s">
        <v>126</v>
      </c>
      <c r="F1051" t="s">
        <v>1121</v>
      </c>
      <c r="G1051" s="2" t="s">
        <v>16</v>
      </c>
      <c r="H1051" s="2" t="s">
        <v>1119</v>
      </c>
      <c r="I1051" s="2" t="s">
        <v>1120</v>
      </c>
      <c r="J1051" s="2" t="s">
        <v>1634</v>
      </c>
      <c r="K1051" s="2"/>
      <c r="L1051" s="2"/>
      <c r="M1051" t="s">
        <v>1719</v>
      </c>
      <c r="N1051" s="2" t="s">
        <v>1116</v>
      </c>
      <c r="O1051">
        <v>414</v>
      </c>
    </row>
    <row r="1052" spans="1:15" x14ac:dyDescent="0.35">
      <c r="A1052" s="2" t="s">
        <v>915</v>
      </c>
      <c r="B1052" s="2" t="s">
        <v>916</v>
      </c>
      <c r="C1052">
        <v>617</v>
      </c>
      <c r="D1052">
        <v>28</v>
      </c>
      <c r="E1052" s="2" t="s">
        <v>129</v>
      </c>
      <c r="F1052" t="s">
        <v>1121</v>
      </c>
      <c r="G1052" s="2" t="s">
        <v>16</v>
      </c>
      <c r="H1052" s="2" t="s">
        <v>1119</v>
      </c>
      <c r="I1052" s="2" t="s">
        <v>1157</v>
      </c>
      <c r="J1052" s="2" t="s">
        <v>1116</v>
      </c>
      <c r="K1052" s="2"/>
      <c r="L1052" s="2"/>
      <c r="M1052" t="s">
        <v>1719</v>
      </c>
      <c r="N1052" s="2" t="s">
        <v>1116</v>
      </c>
      <c r="O1052">
        <v>2857</v>
      </c>
    </row>
    <row r="1053" spans="1:15" x14ac:dyDescent="0.35">
      <c r="A1053" s="2" t="s">
        <v>915</v>
      </c>
      <c r="B1053" s="2" t="s">
        <v>916</v>
      </c>
      <c r="C1053">
        <v>617</v>
      </c>
      <c r="D1053">
        <v>73</v>
      </c>
      <c r="E1053" s="2" t="s">
        <v>129</v>
      </c>
      <c r="F1053" t="s">
        <v>1121</v>
      </c>
      <c r="G1053" s="2" t="s">
        <v>16</v>
      </c>
      <c r="H1053" s="2" t="s">
        <v>1119</v>
      </c>
      <c r="I1053" s="2" t="s">
        <v>1157</v>
      </c>
      <c r="J1053" s="2" t="s">
        <v>1116</v>
      </c>
      <c r="K1053" s="2"/>
      <c r="L1053" s="2"/>
      <c r="M1053" t="s">
        <v>1719</v>
      </c>
      <c r="N1053" s="2" t="s">
        <v>1116</v>
      </c>
      <c r="O1053">
        <v>2858</v>
      </c>
    </row>
    <row r="1054" spans="1:15" x14ac:dyDescent="0.35">
      <c r="A1054" s="2" t="s">
        <v>915</v>
      </c>
      <c r="B1054" s="2" t="s">
        <v>916</v>
      </c>
      <c r="C1054">
        <v>617</v>
      </c>
      <c r="D1054">
        <v>110</v>
      </c>
      <c r="E1054" s="2" t="s">
        <v>135</v>
      </c>
      <c r="F1054" t="s">
        <v>1121</v>
      </c>
      <c r="G1054" s="2" t="s">
        <v>16</v>
      </c>
      <c r="H1054" s="2" t="s">
        <v>1124</v>
      </c>
      <c r="I1054" s="2" t="s">
        <v>1399</v>
      </c>
      <c r="J1054" s="2" t="s">
        <v>1116</v>
      </c>
      <c r="K1054" s="2"/>
      <c r="L1054" s="2"/>
      <c r="M1054" t="s">
        <v>1719</v>
      </c>
      <c r="N1054" s="2" t="s">
        <v>1116</v>
      </c>
      <c r="O1054">
        <v>2840</v>
      </c>
    </row>
    <row r="1055" spans="1:15" x14ac:dyDescent="0.35">
      <c r="A1055" s="2" t="s">
        <v>915</v>
      </c>
      <c r="B1055" s="2" t="s">
        <v>916</v>
      </c>
      <c r="C1055">
        <v>617</v>
      </c>
      <c r="D1055">
        <v>110</v>
      </c>
      <c r="E1055" s="2" t="s">
        <v>135</v>
      </c>
      <c r="F1055" t="s">
        <v>1121</v>
      </c>
      <c r="G1055" s="2" t="s">
        <v>16</v>
      </c>
      <c r="H1055" s="2" t="s">
        <v>1124</v>
      </c>
      <c r="I1055" s="2" t="s">
        <v>1125</v>
      </c>
      <c r="J1055" s="2" t="s">
        <v>1116</v>
      </c>
      <c r="K1055" s="2"/>
      <c r="L1055" s="2"/>
      <c r="M1055" t="s">
        <v>1719</v>
      </c>
      <c r="N1055" s="2" t="s">
        <v>1116</v>
      </c>
      <c r="O1055">
        <v>2841</v>
      </c>
    </row>
    <row r="1056" spans="1:15" x14ac:dyDescent="0.35">
      <c r="A1056" s="2" t="s">
        <v>915</v>
      </c>
      <c r="B1056" s="2" t="s">
        <v>916</v>
      </c>
      <c r="C1056">
        <v>617</v>
      </c>
      <c r="D1056">
        <v>142</v>
      </c>
      <c r="E1056" s="2" t="s">
        <v>135</v>
      </c>
      <c r="F1056" t="s">
        <v>1121</v>
      </c>
      <c r="G1056" s="2" t="s">
        <v>16</v>
      </c>
      <c r="H1056" s="2" t="s">
        <v>1124</v>
      </c>
      <c r="I1056" s="2" t="s">
        <v>1125</v>
      </c>
      <c r="J1056" s="2" t="s">
        <v>1116</v>
      </c>
      <c r="K1056" s="2"/>
      <c r="L1056" s="2"/>
      <c r="M1056" t="s">
        <v>1719</v>
      </c>
      <c r="N1056" s="2" t="s">
        <v>1116</v>
      </c>
      <c r="O1056">
        <v>2486</v>
      </c>
    </row>
    <row r="1057" spans="1:15" x14ac:dyDescent="0.35">
      <c r="A1057" s="2" t="s">
        <v>915</v>
      </c>
      <c r="B1057" s="2" t="s">
        <v>916</v>
      </c>
      <c r="C1057">
        <v>617</v>
      </c>
      <c r="D1057">
        <v>142</v>
      </c>
      <c r="E1057" s="2" t="s">
        <v>135</v>
      </c>
      <c r="F1057" t="s">
        <v>1121</v>
      </c>
      <c r="G1057" s="2" t="s">
        <v>16</v>
      </c>
      <c r="H1057" s="2" t="s">
        <v>1124</v>
      </c>
      <c r="I1057" s="2" t="s">
        <v>1125</v>
      </c>
      <c r="J1057" s="2" t="s">
        <v>1116</v>
      </c>
      <c r="K1057" s="2"/>
      <c r="L1057" s="2"/>
      <c r="M1057" t="s">
        <v>1719</v>
      </c>
      <c r="N1057" s="2" t="s">
        <v>1116</v>
      </c>
      <c r="O1057">
        <v>2826</v>
      </c>
    </row>
    <row r="1058" spans="1:15" x14ac:dyDescent="0.35">
      <c r="A1058" s="2" t="s">
        <v>915</v>
      </c>
      <c r="B1058" s="2" t="s">
        <v>916</v>
      </c>
      <c r="C1058">
        <v>617</v>
      </c>
      <c r="D1058">
        <v>170</v>
      </c>
      <c r="E1058" s="2" t="s">
        <v>86</v>
      </c>
      <c r="F1058" t="s">
        <v>1117</v>
      </c>
      <c r="G1058" s="2" t="s">
        <v>16</v>
      </c>
      <c r="H1058" s="2" t="s">
        <v>1119</v>
      </c>
      <c r="I1058" s="2" t="s">
        <v>1120</v>
      </c>
      <c r="J1058" s="2" t="s">
        <v>1116</v>
      </c>
      <c r="K1058" s="2"/>
      <c r="L1058" s="2"/>
      <c r="M1058" t="s">
        <v>1719</v>
      </c>
      <c r="N1058" s="2" t="s">
        <v>1116</v>
      </c>
      <c r="O1058">
        <v>2839</v>
      </c>
    </row>
    <row r="1059" spans="1:15" x14ac:dyDescent="0.35">
      <c r="A1059" s="2" t="s">
        <v>915</v>
      </c>
      <c r="B1059" s="2" t="s">
        <v>916</v>
      </c>
      <c r="C1059">
        <v>617</v>
      </c>
      <c r="D1059">
        <v>180</v>
      </c>
      <c r="E1059" s="2" t="s">
        <v>86</v>
      </c>
      <c r="F1059" t="s">
        <v>1117</v>
      </c>
      <c r="G1059" s="2" t="s">
        <v>16</v>
      </c>
      <c r="H1059" s="2" t="s">
        <v>1124</v>
      </c>
      <c r="I1059" s="2" t="s">
        <v>1399</v>
      </c>
      <c r="J1059" s="2" t="s">
        <v>1116</v>
      </c>
      <c r="K1059" s="2"/>
      <c r="L1059" s="2"/>
      <c r="M1059" t="s">
        <v>1719</v>
      </c>
      <c r="N1059" s="2" t="s">
        <v>1116</v>
      </c>
      <c r="O1059">
        <v>2847</v>
      </c>
    </row>
    <row r="1060" spans="1:15" x14ac:dyDescent="0.35">
      <c r="A1060" s="2" t="s">
        <v>915</v>
      </c>
      <c r="B1060" s="2" t="s">
        <v>916</v>
      </c>
      <c r="C1060">
        <v>617</v>
      </c>
      <c r="D1060">
        <v>189</v>
      </c>
      <c r="E1060" s="2" t="s">
        <v>134</v>
      </c>
      <c r="F1060" t="s">
        <v>1121</v>
      </c>
      <c r="G1060" s="2" t="s">
        <v>16</v>
      </c>
      <c r="H1060" s="2" t="s">
        <v>1124</v>
      </c>
      <c r="I1060" s="2" t="s">
        <v>1125</v>
      </c>
      <c r="J1060" s="2" t="s">
        <v>1116</v>
      </c>
      <c r="K1060" s="2"/>
      <c r="L1060" s="2"/>
      <c r="M1060" t="s">
        <v>1719</v>
      </c>
      <c r="N1060" s="2" t="s">
        <v>1116</v>
      </c>
      <c r="O1060">
        <v>2487</v>
      </c>
    </row>
    <row r="1061" spans="1:15" x14ac:dyDescent="0.35">
      <c r="A1061" s="2" t="s">
        <v>915</v>
      </c>
      <c r="B1061" s="2" t="s">
        <v>916</v>
      </c>
      <c r="C1061">
        <v>617</v>
      </c>
      <c r="D1061">
        <v>189</v>
      </c>
      <c r="E1061" s="2" t="s">
        <v>134</v>
      </c>
      <c r="F1061" t="s">
        <v>1121</v>
      </c>
      <c r="G1061" s="2" t="s">
        <v>16</v>
      </c>
      <c r="H1061" s="2" t="s">
        <v>1124</v>
      </c>
      <c r="I1061" s="2" t="s">
        <v>1125</v>
      </c>
      <c r="J1061" s="2" t="s">
        <v>1116</v>
      </c>
      <c r="K1061" s="2"/>
      <c r="L1061" s="2"/>
      <c r="M1061" t="s">
        <v>1719</v>
      </c>
      <c r="N1061" s="2" t="s">
        <v>1116</v>
      </c>
      <c r="O1061">
        <v>2828</v>
      </c>
    </row>
    <row r="1062" spans="1:15" x14ac:dyDescent="0.35">
      <c r="A1062" s="2" t="s">
        <v>915</v>
      </c>
      <c r="B1062" s="2" t="s">
        <v>916</v>
      </c>
      <c r="C1062">
        <v>617</v>
      </c>
      <c r="D1062">
        <v>189</v>
      </c>
      <c r="E1062" s="2" t="s">
        <v>134</v>
      </c>
      <c r="F1062" t="s">
        <v>1117</v>
      </c>
      <c r="G1062" s="2" t="s">
        <v>16</v>
      </c>
      <c r="H1062" s="2" t="s">
        <v>1119</v>
      </c>
      <c r="I1062" s="2" t="s">
        <v>1120</v>
      </c>
      <c r="J1062" s="2" t="s">
        <v>1116</v>
      </c>
      <c r="K1062" s="2"/>
      <c r="L1062" s="2"/>
      <c r="M1062" t="s">
        <v>1719</v>
      </c>
      <c r="N1062" s="2" t="s">
        <v>1116</v>
      </c>
      <c r="O1062">
        <v>2838</v>
      </c>
    </row>
    <row r="1063" spans="1:15" x14ac:dyDescent="0.35">
      <c r="A1063" s="2" t="s">
        <v>915</v>
      </c>
      <c r="B1063" s="2" t="s">
        <v>916</v>
      </c>
      <c r="C1063">
        <v>617</v>
      </c>
      <c r="D1063">
        <v>189</v>
      </c>
      <c r="E1063" s="2" t="s">
        <v>134</v>
      </c>
      <c r="F1063" t="s">
        <v>1117</v>
      </c>
      <c r="G1063" s="2" t="s">
        <v>16</v>
      </c>
      <c r="H1063" s="2" t="s">
        <v>1124</v>
      </c>
      <c r="I1063" s="2" t="s">
        <v>1125</v>
      </c>
      <c r="J1063" s="2" t="s">
        <v>1116</v>
      </c>
      <c r="K1063" s="2"/>
      <c r="L1063" s="2"/>
      <c r="M1063" t="s">
        <v>1719</v>
      </c>
      <c r="N1063" s="2" t="s">
        <v>1116</v>
      </c>
      <c r="O1063">
        <v>2842</v>
      </c>
    </row>
    <row r="1064" spans="1:15" x14ac:dyDescent="0.35">
      <c r="A1064" s="2" t="s">
        <v>915</v>
      </c>
      <c r="B1064" s="2" t="s">
        <v>916</v>
      </c>
      <c r="C1064">
        <v>617</v>
      </c>
      <c r="D1064">
        <v>192</v>
      </c>
      <c r="E1064" s="2" t="s">
        <v>86</v>
      </c>
      <c r="F1064" t="s">
        <v>1121</v>
      </c>
      <c r="G1064" s="2" t="s">
        <v>16</v>
      </c>
      <c r="H1064" s="2" t="s">
        <v>1124</v>
      </c>
      <c r="I1064" s="2" t="s">
        <v>1125</v>
      </c>
      <c r="J1064" s="2" t="s">
        <v>1116</v>
      </c>
      <c r="K1064" s="2"/>
      <c r="L1064" s="2"/>
      <c r="M1064" t="s">
        <v>1719</v>
      </c>
      <c r="N1064" s="2" t="s">
        <v>1116</v>
      </c>
      <c r="O1064">
        <v>2843</v>
      </c>
    </row>
    <row r="1065" spans="1:15" x14ac:dyDescent="0.35">
      <c r="A1065" s="2" t="s">
        <v>915</v>
      </c>
      <c r="B1065" s="2" t="s">
        <v>916</v>
      </c>
      <c r="C1065">
        <v>617</v>
      </c>
      <c r="D1065">
        <v>192</v>
      </c>
      <c r="E1065" s="2" t="s">
        <v>86</v>
      </c>
      <c r="F1065" t="s">
        <v>1117</v>
      </c>
      <c r="G1065" s="2" t="s">
        <v>16</v>
      </c>
      <c r="H1065" s="2" t="s">
        <v>1124</v>
      </c>
      <c r="I1065" s="2" t="s">
        <v>1399</v>
      </c>
      <c r="J1065" s="2" t="s">
        <v>1116</v>
      </c>
      <c r="K1065" s="2"/>
      <c r="L1065" s="2"/>
      <c r="M1065" t="s">
        <v>1719</v>
      </c>
      <c r="N1065" s="2" t="s">
        <v>1116</v>
      </c>
      <c r="O1065">
        <v>2845</v>
      </c>
    </row>
    <row r="1066" spans="1:15" x14ac:dyDescent="0.35">
      <c r="A1066" s="2" t="s">
        <v>915</v>
      </c>
      <c r="B1066" s="2" t="s">
        <v>916</v>
      </c>
      <c r="C1066">
        <v>617</v>
      </c>
      <c r="D1066">
        <v>192</v>
      </c>
      <c r="E1066" s="2" t="s">
        <v>86</v>
      </c>
      <c r="F1066" t="s">
        <v>1117</v>
      </c>
      <c r="G1066" s="2" t="s">
        <v>16</v>
      </c>
      <c r="H1066" s="2" t="s">
        <v>1124</v>
      </c>
      <c r="I1066" s="2" t="s">
        <v>1125</v>
      </c>
      <c r="J1066" s="2" t="s">
        <v>1116</v>
      </c>
      <c r="K1066" s="2"/>
      <c r="L1066" s="2"/>
      <c r="M1066" t="s">
        <v>1719</v>
      </c>
      <c r="N1066" s="2" t="s">
        <v>1116</v>
      </c>
      <c r="O1066">
        <v>2846</v>
      </c>
    </row>
    <row r="1067" spans="1:15" x14ac:dyDescent="0.35">
      <c r="A1067" s="2" t="s">
        <v>915</v>
      </c>
      <c r="B1067" s="2" t="s">
        <v>916</v>
      </c>
      <c r="C1067">
        <v>617</v>
      </c>
      <c r="D1067">
        <v>211</v>
      </c>
      <c r="E1067" s="2" t="s">
        <v>130</v>
      </c>
      <c r="F1067" t="s">
        <v>1117</v>
      </c>
      <c r="G1067" s="2" t="s">
        <v>16</v>
      </c>
      <c r="H1067" s="2" t="s">
        <v>1124</v>
      </c>
      <c r="I1067" s="2" t="s">
        <v>13</v>
      </c>
      <c r="J1067" s="2" t="s">
        <v>1116</v>
      </c>
      <c r="K1067" s="2"/>
      <c r="L1067" s="2"/>
      <c r="M1067" t="s">
        <v>1719</v>
      </c>
      <c r="N1067" s="2" t="s">
        <v>1116</v>
      </c>
      <c r="O1067">
        <v>3186</v>
      </c>
    </row>
    <row r="1068" spans="1:15" x14ac:dyDescent="0.35">
      <c r="A1068" s="2" t="s">
        <v>915</v>
      </c>
      <c r="B1068" s="2" t="s">
        <v>916</v>
      </c>
      <c r="C1068">
        <v>617</v>
      </c>
      <c r="D1068">
        <v>271</v>
      </c>
      <c r="E1068" s="2" t="s">
        <v>83</v>
      </c>
      <c r="F1068" t="s">
        <v>1117</v>
      </c>
      <c r="G1068" s="2" t="s">
        <v>35</v>
      </c>
      <c r="H1068" s="2" t="s">
        <v>1122</v>
      </c>
      <c r="I1068" s="2" t="s">
        <v>1123</v>
      </c>
      <c r="J1068" s="2" t="s">
        <v>1358</v>
      </c>
      <c r="K1068" s="2"/>
      <c r="L1068" s="2"/>
      <c r="M1068" t="s">
        <v>1719</v>
      </c>
      <c r="N1068" s="2" t="s">
        <v>1116</v>
      </c>
      <c r="O1068">
        <v>2859</v>
      </c>
    </row>
    <row r="1069" spans="1:15" x14ac:dyDescent="0.35">
      <c r="A1069" s="2" t="s">
        <v>915</v>
      </c>
      <c r="B1069" s="2" t="s">
        <v>916</v>
      </c>
      <c r="C1069">
        <v>617</v>
      </c>
      <c r="D1069">
        <v>275</v>
      </c>
      <c r="E1069" s="2" t="s">
        <v>83</v>
      </c>
      <c r="F1069" t="s">
        <v>1117</v>
      </c>
      <c r="G1069" s="2" t="s">
        <v>35</v>
      </c>
      <c r="H1069" s="2" t="s">
        <v>1122</v>
      </c>
      <c r="I1069" s="2" t="s">
        <v>1123</v>
      </c>
      <c r="J1069" s="2" t="s">
        <v>1358</v>
      </c>
      <c r="K1069" s="2"/>
      <c r="L1069" s="2"/>
      <c r="M1069" t="s">
        <v>1719</v>
      </c>
      <c r="N1069" s="2" t="s">
        <v>1116</v>
      </c>
      <c r="O1069">
        <v>2860</v>
      </c>
    </row>
    <row r="1070" spans="1:15" x14ac:dyDescent="0.35">
      <c r="A1070" s="2" t="s">
        <v>915</v>
      </c>
      <c r="B1070" s="2" t="s">
        <v>916</v>
      </c>
      <c r="C1070">
        <v>617</v>
      </c>
      <c r="D1070">
        <v>338</v>
      </c>
      <c r="E1070" s="2" t="s">
        <v>375</v>
      </c>
      <c r="F1070" t="s">
        <v>1121</v>
      </c>
      <c r="G1070" s="2" t="s">
        <v>16</v>
      </c>
      <c r="H1070" s="2" t="s">
        <v>1119</v>
      </c>
      <c r="I1070" s="2" t="s">
        <v>1120</v>
      </c>
      <c r="J1070" s="2" t="s">
        <v>1116</v>
      </c>
      <c r="K1070" s="2"/>
      <c r="L1070" s="2"/>
      <c r="M1070" t="s">
        <v>1719</v>
      </c>
      <c r="N1070" s="2" t="s">
        <v>1116</v>
      </c>
      <c r="O1070">
        <v>2848</v>
      </c>
    </row>
    <row r="1071" spans="1:15" x14ac:dyDescent="0.35">
      <c r="A1071" s="2" t="s">
        <v>915</v>
      </c>
      <c r="B1071" s="2" t="s">
        <v>916</v>
      </c>
      <c r="C1071">
        <v>617</v>
      </c>
      <c r="D1071">
        <v>809</v>
      </c>
      <c r="E1071" s="2" t="s">
        <v>80</v>
      </c>
      <c r="F1071" t="s">
        <v>1117</v>
      </c>
      <c r="G1071" s="2" t="s">
        <v>228</v>
      </c>
      <c r="H1071" s="2" t="s">
        <v>1124</v>
      </c>
      <c r="I1071" s="2" t="s">
        <v>1125</v>
      </c>
      <c r="J1071" s="2" t="s">
        <v>1116</v>
      </c>
      <c r="K1071" s="2"/>
      <c r="L1071" s="2"/>
      <c r="M1071" t="s">
        <v>1719</v>
      </c>
      <c r="N1071" s="2" t="s">
        <v>1207</v>
      </c>
      <c r="O1071">
        <v>2239</v>
      </c>
    </row>
    <row r="1072" spans="1:15" x14ac:dyDescent="0.35">
      <c r="A1072" s="2" t="s">
        <v>915</v>
      </c>
      <c r="B1072" s="2" t="s">
        <v>916</v>
      </c>
      <c r="C1072">
        <v>617</v>
      </c>
      <c r="D1072">
        <v>809</v>
      </c>
      <c r="E1072" s="2" t="s">
        <v>80</v>
      </c>
      <c r="F1072" t="s">
        <v>1117</v>
      </c>
      <c r="G1072" s="2" t="s">
        <v>228</v>
      </c>
      <c r="H1072" s="2" t="s">
        <v>1124</v>
      </c>
      <c r="I1072" s="2" t="s">
        <v>1125</v>
      </c>
      <c r="J1072" s="2" t="s">
        <v>1116</v>
      </c>
      <c r="K1072" s="2"/>
      <c r="L1072" s="2"/>
      <c r="M1072" t="s">
        <v>1719</v>
      </c>
      <c r="N1072" s="2" t="s">
        <v>1207</v>
      </c>
      <c r="O1072">
        <v>2553</v>
      </c>
    </row>
    <row r="1073" spans="1:15" x14ac:dyDescent="0.35">
      <c r="A1073" s="2" t="s">
        <v>915</v>
      </c>
      <c r="B1073" s="2" t="s">
        <v>916</v>
      </c>
      <c r="C1073">
        <v>617</v>
      </c>
      <c r="D1073">
        <v>810</v>
      </c>
      <c r="E1073" s="2" t="s">
        <v>80</v>
      </c>
      <c r="F1073" t="s">
        <v>1117</v>
      </c>
      <c r="G1073" s="2" t="s">
        <v>228</v>
      </c>
      <c r="H1073" s="2" t="s">
        <v>1119</v>
      </c>
      <c r="I1073" s="2" t="s">
        <v>1120</v>
      </c>
      <c r="J1073" s="2" t="s">
        <v>1116</v>
      </c>
      <c r="K1073" s="2"/>
      <c r="L1073" s="2"/>
      <c r="M1073" t="s">
        <v>1719</v>
      </c>
      <c r="N1073" s="2" t="s">
        <v>1207</v>
      </c>
      <c r="O1073">
        <v>2226</v>
      </c>
    </row>
    <row r="1074" spans="1:15" x14ac:dyDescent="0.35">
      <c r="A1074" s="2" t="s">
        <v>915</v>
      </c>
      <c r="B1074" s="2" t="s">
        <v>916</v>
      </c>
      <c r="C1074">
        <v>617</v>
      </c>
      <c r="D1074">
        <v>810</v>
      </c>
      <c r="E1074" s="2" t="s">
        <v>81</v>
      </c>
      <c r="F1074" t="s">
        <v>1121</v>
      </c>
      <c r="G1074" s="2" t="s">
        <v>35</v>
      </c>
      <c r="H1074" s="2" t="s">
        <v>1119</v>
      </c>
      <c r="I1074" s="2" t="s">
        <v>1120</v>
      </c>
      <c r="J1074" s="2" t="s">
        <v>1116</v>
      </c>
      <c r="K1074" s="2"/>
      <c r="L1074" s="2"/>
      <c r="M1074" t="s">
        <v>1719</v>
      </c>
      <c r="N1074" s="2" t="s">
        <v>1116</v>
      </c>
      <c r="O1074">
        <v>2227</v>
      </c>
    </row>
    <row r="1075" spans="1:15" x14ac:dyDescent="0.35">
      <c r="A1075" s="2" t="s">
        <v>915</v>
      </c>
      <c r="B1075" s="2" t="s">
        <v>916</v>
      </c>
      <c r="C1075">
        <v>617</v>
      </c>
      <c r="D1075">
        <v>811</v>
      </c>
      <c r="E1075" s="2" t="s">
        <v>81</v>
      </c>
      <c r="F1075" t="s">
        <v>1121</v>
      </c>
      <c r="G1075" s="2" t="s">
        <v>35</v>
      </c>
      <c r="H1075" s="2" t="s">
        <v>1124</v>
      </c>
      <c r="I1075" s="2" t="s">
        <v>1125</v>
      </c>
      <c r="J1075" s="2" t="s">
        <v>1116</v>
      </c>
      <c r="K1075" s="2"/>
      <c r="L1075" s="2"/>
      <c r="M1075" t="s">
        <v>1719</v>
      </c>
      <c r="N1075" s="2" t="s">
        <v>1116</v>
      </c>
      <c r="O1075">
        <v>2554</v>
      </c>
    </row>
    <row r="1076" spans="1:15" x14ac:dyDescent="0.35">
      <c r="A1076" s="2" t="s">
        <v>915</v>
      </c>
      <c r="B1076" s="2" t="s">
        <v>916</v>
      </c>
      <c r="C1076">
        <v>617</v>
      </c>
      <c r="D1076">
        <v>811</v>
      </c>
      <c r="E1076" s="2" t="s">
        <v>81</v>
      </c>
      <c r="F1076" t="s">
        <v>1121</v>
      </c>
      <c r="G1076" s="2" t="s">
        <v>35</v>
      </c>
      <c r="H1076" s="2" t="s">
        <v>1124</v>
      </c>
      <c r="I1076" s="2" t="s">
        <v>1125</v>
      </c>
      <c r="J1076" s="2" t="s">
        <v>1116</v>
      </c>
      <c r="K1076" s="2"/>
      <c r="L1076" s="2"/>
      <c r="M1076" t="s">
        <v>1719</v>
      </c>
      <c r="N1076" s="2" t="s">
        <v>1116</v>
      </c>
      <c r="O1076">
        <v>2238</v>
      </c>
    </row>
    <row r="1077" spans="1:15" x14ac:dyDescent="0.35">
      <c r="A1077" s="2" t="s">
        <v>915</v>
      </c>
      <c r="B1077" s="2" t="s">
        <v>920</v>
      </c>
      <c r="C1077">
        <v>616</v>
      </c>
      <c r="D1077">
        <v>167</v>
      </c>
      <c r="E1077" s="2" t="s">
        <v>1504</v>
      </c>
      <c r="F1077" t="s">
        <v>1117</v>
      </c>
      <c r="G1077" s="2" t="s">
        <v>16</v>
      </c>
      <c r="H1077" s="2" t="s">
        <v>1122</v>
      </c>
      <c r="I1077" s="2" t="s">
        <v>1123</v>
      </c>
      <c r="J1077" s="2" t="s">
        <v>1635</v>
      </c>
      <c r="K1077" s="2"/>
      <c r="L1077" s="2"/>
      <c r="M1077" t="s">
        <v>1505</v>
      </c>
      <c r="N1077" s="2" t="s">
        <v>1116</v>
      </c>
      <c r="O1077">
        <v>411</v>
      </c>
    </row>
    <row r="1078" spans="1:15" x14ac:dyDescent="0.35">
      <c r="A1078" s="2" t="s">
        <v>919</v>
      </c>
      <c r="B1078" s="2" t="s">
        <v>920</v>
      </c>
      <c r="C1078">
        <v>615</v>
      </c>
      <c r="D1078">
        <v>330</v>
      </c>
      <c r="E1078" s="2" t="s">
        <v>90</v>
      </c>
      <c r="F1078" t="s">
        <v>1121</v>
      </c>
      <c r="G1078" s="2" t="s">
        <v>16</v>
      </c>
      <c r="H1078" s="2" t="s">
        <v>1134</v>
      </c>
      <c r="I1078" s="2" t="s">
        <v>1135</v>
      </c>
      <c r="J1078" s="2" t="s">
        <v>1116</v>
      </c>
      <c r="K1078" s="2"/>
      <c r="L1078" s="2"/>
      <c r="M1078" t="s">
        <v>1505</v>
      </c>
      <c r="N1078" s="2" t="s">
        <v>1116</v>
      </c>
      <c r="O1078">
        <v>2259</v>
      </c>
    </row>
    <row r="1079" spans="1:15" x14ac:dyDescent="0.35">
      <c r="A1079" s="2" t="s">
        <v>919</v>
      </c>
      <c r="B1079" s="2" t="s">
        <v>920</v>
      </c>
      <c r="C1079">
        <v>615</v>
      </c>
      <c r="D1079">
        <v>330</v>
      </c>
      <c r="E1079" s="2" t="s">
        <v>90</v>
      </c>
      <c r="F1079" t="s">
        <v>1121</v>
      </c>
      <c r="G1079" s="2" t="s">
        <v>16</v>
      </c>
      <c r="H1079" s="2" t="s">
        <v>1134</v>
      </c>
      <c r="I1079" s="2" t="s">
        <v>1135</v>
      </c>
      <c r="J1079" s="2" t="s">
        <v>1116</v>
      </c>
      <c r="K1079" s="2"/>
      <c r="L1079" s="2"/>
      <c r="M1079" t="s">
        <v>1505</v>
      </c>
      <c r="N1079" s="2" t="s">
        <v>1116</v>
      </c>
      <c r="O1079">
        <v>2263</v>
      </c>
    </row>
    <row r="1080" spans="1:15" x14ac:dyDescent="0.35">
      <c r="A1080" s="2" t="s">
        <v>919</v>
      </c>
      <c r="B1080" s="2" t="s">
        <v>920</v>
      </c>
      <c r="C1080">
        <v>615</v>
      </c>
      <c r="D1080">
        <v>331</v>
      </c>
      <c r="E1080" s="2" t="s">
        <v>90</v>
      </c>
      <c r="F1080" t="s">
        <v>1121</v>
      </c>
      <c r="G1080" s="2" t="s">
        <v>16</v>
      </c>
      <c r="H1080" s="2" t="s">
        <v>1134</v>
      </c>
      <c r="I1080" s="2" t="s">
        <v>1135</v>
      </c>
      <c r="J1080" s="2" t="s">
        <v>1116</v>
      </c>
      <c r="K1080" s="2"/>
      <c r="L1080" s="2"/>
      <c r="M1080" t="s">
        <v>1505</v>
      </c>
      <c r="N1080" s="2" t="s">
        <v>1116</v>
      </c>
      <c r="O1080">
        <v>2264</v>
      </c>
    </row>
    <row r="1081" spans="1:15" x14ac:dyDescent="0.35">
      <c r="A1081" s="2" t="s">
        <v>919</v>
      </c>
      <c r="B1081" s="2" t="s">
        <v>920</v>
      </c>
      <c r="C1081">
        <v>615</v>
      </c>
      <c r="D1081">
        <v>331</v>
      </c>
      <c r="E1081" s="2" t="s">
        <v>90</v>
      </c>
      <c r="F1081" t="s">
        <v>1121</v>
      </c>
      <c r="G1081" s="2" t="s">
        <v>16</v>
      </c>
      <c r="H1081" s="2" t="s">
        <v>1134</v>
      </c>
      <c r="I1081" s="2" t="s">
        <v>1135</v>
      </c>
      <c r="J1081" s="2" t="s">
        <v>1116</v>
      </c>
      <c r="K1081" s="2"/>
      <c r="L1081" s="2"/>
      <c r="M1081" t="s">
        <v>1505</v>
      </c>
      <c r="N1081" s="2" t="s">
        <v>1116</v>
      </c>
      <c r="O1081">
        <v>2265</v>
      </c>
    </row>
    <row r="1082" spans="1:15" x14ac:dyDescent="0.35">
      <c r="A1082" s="2" t="s">
        <v>919</v>
      </c>
      <c r="B1082" s="2" t="s">
        <v>920</v>
      </c>
      <c r="C1082">
        <v>615</v>
      </c>
      <c r="D1082">
        <v>356</v>
      </c>
      <c r="E1082" s="2" t="s">
        <v>109</v>
      </c>
      <c r="F1082" t="s">
        <v>1121</v>
      </c>
      <c r="G1082" s="2" t="s">
        <v>16</v>
      </c>
      <c r="H1082" s="2" t="s">
        <v>1134</v>
      </c>
      <c r="I1082" s="2" t="s">
        <v>1135</v>
      </c>
      <c r="J1082" s="2" t="s">
        <v>1116</v>
      </c>
      <c r="K1082" s="2"/>
      <c r="L1082" s="2"/>
      <c r="M1082" t="s">
        <v>1505</v>
      </c>
      <c r="N1082" s="2" t="s">
        <v>1116</v>
      </c>
      <c r="O1082">
        <v>2555</v>
      </c>
    </row>
    <row r="1083" spans="1:15" x14ac:dyDescent="0.35">
      <c r="A1083" s="2" t="s">
        <v>919</v>
      </c>
      <c r="B1083" s="2" t="s">
        <v>920</v>
      </c>
      <c r="C1083">
        <v>615</v>
      </c>
      <c r="D1083">
        <v>357</v>
      </c>
      <c r="E1083" s="2" t="s">
        <v>471</v>
      </c>
      <c r="F1083" t="s">
        <v>1117</v>
      </c>
      <c r="G1083" s="2" t="s">
        <v>16</v>
      </c>
      <c r="H1083" s="2" t="s">
        <v>1134</v>
      </c>
      <c r="I1083" s="2" t="s">
        <v>1135</v>
      </c>
      <c r="J1083" s="2" t="s">
        <v>1516</v>
      </c>
      <c r="K1083" s="2"/>
      <c r="L1083" s="2"/>
      <c r="M1083" t="s">
        <v>1505</v>
      </c>
      <c r="N1083" s="2" t="s">
        <v>1116</v>
      </c>
      <c r="O1083">
        <v>1604</v>
      </c>
    </row>
    <row r="1084" spans="1:15" x14ac:dyDescent="0.35">
      <c r="A1084" s="2" t="s">
        <v>919</v>
      </c>
      <c r="B1084" s="2" t="s">
        <v>920</v>
      </c>
      <c r="C1084">
        <v>617</v>
      </c>
      <c r="D1084">
        <v>148</v>
      </c>
      <c r="E1084" s="2" t="s">
        <v>125</v>
      </c>
      <c r="F1084" t="s">
        <v>1121</v>
      </c>
      <c r="G1084" s="2" t="s">
        <v>16</v>
      </c>
      <c r="H1084" s="2" t="s">
        <v>1119</v>
      </c>
      <c r="I1084" s="2" t="s">
        <v>1120</v>
      </c>
      <c r="J1084" s="2" t="s">
        <v>1116</v>
      </c>
      <c r="K1084" s="2"/>
      <c r="L1084" s="2"/>
      <c r="M1084" t="s">
        <v>1505</v>
      </c>
      <c r="N1084" s="2" t="s">
        <v>1116</v>
      </c>
      <c r="O1084">
        <v>2861</v>
      </c>
    </row>
    <row r="1085" spans="1:15" x14ac:dyDescent="0.35">
      <c r="A1085" s="2" t="s">
        <v>919</v>
      </c>
      <c r="B1085" s="2" t="s">
        <v>920</v>
      </c>
      <c r="C1085">
        <v>618</v>
      </c>
      <c r="D1085">
        <v>709</v>
      </c>
      <c r="E1085" s="2" t="s">
        <v>500</v>
      </c>
      <c r="F1085" t="s">
        <v>1121</v>
      </c>
      <c r="G1085" s="2" t="s">
        <v>16</v>
      </c>
      <c r="H1085" s="2" t="s">
        <v>1134</v>
      </c>
      <c r="I1085" s="2" t="s">
        <v>1135</v>
      </c>
      <c r="J1085" s="2" t="s">
        <v>1116</v>
      </c>
      <c r="K1085" s="2"/>
      <c r="L1085" s="2"/>
      <c r="M1085" t="s">
        <v>1505</v>
      </c>
      <c r="N1085" s="2" t="s">
        <v>1116</v>
      </c>
      <c r="O1085">
        <v>2261</v>
      </c>
    </row>
    <row r="1086" spans="1:15" x14ac:dyDescent="0.35">
      <c r="A1086" s="2" t="s">
        <v>919</v>
      </c>
      <c r="B1086" s="2" t="s">
        <v>920</v>
      </c>
      <c r="C1086">
        <v>618</v>
      </c>
      <c r="D1086">
        <v>733</v>
      </c>
      <c r="E1086" s="2" t="s">
        <v>500</v>
      </c>
      <c r="F1086" t="s">
        <v>1121</v>
      </c>
      <c r="G1086" s="2" t="s">
        <v>16</v>
      </c>
      <c r="H1086" s="2" t="s">
        <v>1134</v>
      </c>
      <c r="I1086" s="2" t="s">
        <v>1135</v>
      </c>
      <c r="J1086" s="2" t="s">
        <v>1116</v>
      </c>
      <c r="K1086" s="2"/>
      <c r="L1086" s="2"/>
      <c r="M1086" t="s">
        <v>1505</v>
      </c>
      <c r="N1086" s="2" t="s">
        <v>1116</v>
      </c>
      <c r="O1086">
        <v>2262</v>
      </c>
    </row>
    <row r="1087" spans="1:15" x14ac:dyDescent="0.35">
      <c r="A1087" s="2" t="s">
        <v>638</v>
      </c>
      <c r="B1087" s="2" t="s">
        <v>640</v>
      </c>
      <c r="C1087">
        <v>38</v>
      </c>
      <c r="D1087">
        <v>961</v>
      </c>
      <c r="E1087" s="2" t="s">
        <v>9</v>
      </c>
      <c r="F1087" t="s">
        <v>1121</v>
      </c>
      <c r="G1087" s="2" t="s">
        <v>16</v>
      </c>
      <c r="H1087" s="2" t="s">
        <v>1124</v>
      </c>
      <c r="I1087" s="2" t="s">
        <v>1125</v>
      </c>
      <c r="J1087" s="2" t="s">
        <v>1116</v>
      </c>
      <c r="K1087" s="2"/>
      <c r="L1087" s="2"/>
      <c r="M1087" t="s">
        <v>1363</v>
      </c>
      <c r="N1087" s="2" t="s">
        <v>1116</v>
      </c>
      <c r="O1087">
        <v>2916</v>
      </c>
    </row>
    <row r="1088" spans="1:15" x14ac:dyDescent="0.35">
      <c r="A1088" s="2" t="s">
        <v>638</v>
      </c>
      <c r="B1088" s="2" t="s">
        <v>640</v>
      </c>
      <c r="C1088">
        <v>38</v>
      </c>
      <c r="D1088">
        <v>961</v>
      </c>
      <c r="E1088" s="2" t="s">
        <v>73</v>
      </c>
      <c r="F1088" t="s">
        <v>1117</v>
      </c>
      <c r="G1088" s="2" t="s">
        <v>35</v>
      </c>
      <c r="H1088" s="2" t="s">
        <v>1124</v>
      </c>
      <c r="I1088" s="2" t="s">
        <v>1125</v>
      </c>
      <c r="J1088" s="2" t="s">
        <v>1116</v>
      </c>
      <c r="K1088" s="2"/>
      <c r="L1088" s="2"/>
      <c r="M1088" t="s">
        <v>1363</v>
      </c>
      <c r="N1088" s="2" t="s">
        <v>1116</v>
      </c>
      <c r="O1088">
        <v>2917</v>
      </c>
    </row>
    <row r="1089" spans="1:15" x14ac:dyDescent="0.35">
      <c r="A1089" s="2" t="s">
        <v>638</v>
      </c>
      <c r="B1089" s="2" t="s">
        <v>640</v>
      </c>
      <c r="C1089">
        <v>38</v>
      </c>
      <c r="D1089">
        <v>980</v>
      </c>
      <c r="E1089" s="2" t="s">
        <v>54</v>
      </c>
      <c r="F1089" t="s">
        <v>1121</v>
      </c>
      <c r="G1089" s="2" t="s">
        <v>228</v>
      </c>
      <c r="H1089" s="2" t="s">
        <v>1124</v>
      </c>
      <c r="I1089" s="2" t="s">
        <v>1125</v>
      </c>
      <c r="J1089" s="2" t="s">
        <v>1364</v>
      </c>
      <c r="K1089" s="2"/>
      <c r="L1089" s="2"/>
      <c r="M1089" t="s">
        <v>1363</v>
      </c>
      <c r="N1089" s="2" t="s">
        <v>1151</v>
      </c>
      <c r="O1089">
        <v>1478</v>
      </c>
    </row>
    <row r="1090" spans="1:15" x14ac:dyDescent="0.35">
      <c r="A1090" s="2" t="s">
        <v>638</v>
      </c>
      <c r="B1090" s="2" t="s">
        <v>640</v>
      </c>
      <c r="C1090">
        <v>38</v>
      </c>
      <c r="D1090">
        <v>991</v>
      </c>
      <c r="E1090" s="2" t="s">
        <v>9</v>
      </c>
      <c r="F1090" t="s">
        <v>1121</v>
      </c>
      <c r="G1090" s="2" t="s">
        <v>16</v>
      </c>
      <c r="H1090" s="2" t="s">
        <v>1124</v>
      </c>
      <c r="I1090" s="2" t="s">
        <v>1162</v>
      </c>
      <c r="J1090" s="2" t="s">
        <v>1116</v>
      </c>
      <c r="K1090" s="2"/>
      <c r="L1090" s="2"/>
      <c r="M1090" t="s">
        <v>1363</v>
      </c>
      <c r="N1090" s="2" t="s">
        <v>1116</v>
      </c>
      <c r="O1090">
        <v>2920</v>
      </c>
    </row>
    <row r="1091" spans="1:15" x14ac:dyDescent="0.35">
      <c r="A1091" s="2" t="s">
        <v>638</v>
      </c>
      <c r="B1091" s="2" t="s">
        <v>640</v>
      </c>
      <c r="C1091">
        <v>38</v>
      </c>
      <c r="D1091">
        <v>991</v>
      </c>
      <c r="E1091" s="2" t="s">
        <v>73</v>
      </c>
      <c r="F1091" t="s">
        <v>1117</v>
      </c>
      <c r="G1091" s="2" t="s">
        <v>35</v>
      </c>
      <c r="H1091" s="2" t="s">
        <v>1124</v>
      </c>
      <c r="I1091" s="2" t="s">
        <v>1162</v>
      </c>
      <c r="J1091" s="2" t="s">
        <v>1116</v>
      </c>
      <c r="K1091" s="2"/>
      <c r="L1091" s="2"/>
      <c r="M1091" t="s">
        <v>1363</v>
      </c>
      <c r="N1091" s="2" t="s">
        <v>1116</v>
      </c>
      <c r="O1091">
        <v>2921</v>
      </c>
    </row>
    <row r="1092" spans="1:15" x14ac:dyDescent="0.35">
      <c r="A1092" s="2" t="s">
        <v>638</v>
      </c>
      <c r="B1092" s="2" t="s">
        <v>640</v>
      </c>
      <c r="C1092">
        <v>38</v>
      </c>
      <c r="D1092">
        <v>992</v>
      </c>
      <c r="E1092" s="2" t="s">
        <v>9</v>
      </c>
      <c r="F1092" t="s">
        <v>1121</v>
      </c>
      <c r="G1092" s="2" t="s">
        <v>16</v>
      </c>
      <c r="H1092" s="2" t="s">
        <v>1124</v>
      </c>
      <c r="I1092" s="2" t="s">
        <v>1125</v>
      </c>
      <c r="J1092" s="2" t="s">
        <v>1116</v>
      </c>
      <c r="K1092" s="2"/>
      <c r="L1092" s="2"/>
      <c r="M1092" t="s">
        <v>1363</v>
      </c>
      <c r="N1092" s="2" t="s">
        <v>1116</v>
      </c>
      <c r="O1092">
        <v>2922</v>
      </c>
    </row>
    <row r="1093" spans="1:15" x14ac:dyDescent="0.35">
      <c r="A1093" s="2" t="s">
        <v>638</v>
      </c>
      <c r="B1093" s="2" t="s">
        <v>640</v>
      </c>
      <c r="C1093">
        <v>38</v>
      </c>
      <c r="D1093">
        <v>992</v>
      </c>
      <c r="E1093" s="2" t="s">
        <v>73</v>
      </c>
      <c r="F1093" t="s">
        <v>1117</v>
      </c>
      <c r="G1093" s="2" t="s">
        <v>35</v>
      </c>
      <c r="H1093" s="2" t="s">
        <v>1124</v>
      </c>
      <c r="I1093" s="2" t="s">
        <v>1125</v>
      </c>
      <c r="J1093" s="2" t="s">
        <v>1116</v>
      </c>
      <c r="K1093" s="2"/>
      <c r="L1093" s="2"/>
      <c r="M1093" t="s">
        <v>1363</v>
      </c>
      <c r="N1093" s="2" t="s">
        <v>1116</v>
      </c>
      <c r="O1093">
        <v>2923</v>
      </c>
    </row>
    <row r="1094" spans="1:15" x14ac:dyDescent="0.35">
      <c r="A1094" s="2" t="s">
        <v>638</v>
      </c>
      <c r="B1094" s="2" t="s">
        <v>640</v>
      </c>
      <c r="C1094">
        <v>39</v>
      </c>
      <c r="D1094">
        <v>14</v>
      </c>
      <c r="E1094" s="2" t="s">
        <v>1365</v>
      </c>
      <c r="F1094" t="s">
        <v>1117</v>
      </c>
      <c r="G1094" s="2" t="s">
        <v>16</v>
      </c>
      <c r="H1094" s="2" t="s">
        <v>1124</v>
      </c>
      <c r="I1094" s="2" t="s">
        <v>1125</v>
      </c>
      <c r="J1094" s="2" t="s">
        <v>1116</v>
      </c>
      <c r="K1094" s="2"/>
      <c r="L1094" s="2"/>
      <c r="M1094" t="s">
        <v>1363</v>
      </c>
      <c r="N1094" s="2" t="s">
        <v>1116</v>
      </c>
      <c r="O1094">
        <v>2914</v>
      </c>
    </row>
    <row r="1095" spans="1:15" x14ac:dyDescent="0.35">
      <c r="A1095" s="2" t="s">
        <v>638</v>
      </c>
      <c r="B1095" s="2" t="s">
        <v>640</v>
      </c>
      <c r="C1095">
        <v>39</v>
      </c>
      <c r="D1095">
        <v>15</v>
      </c>
      <c r="E1095" s="2" t="s">
        <v>1365</v>
      </c>
      <c r="F1095" t="s">
        <v>1117</v>
      </c>
      <c r="G1095" s="2" t="s">
        <v>16</v>
      </c>
      <c r="H1095" s="2" t="s">
        <v>1124</v>
      </c>
      <c r="I1095" s="2" t="s">
        <v>1125</v>
      </c>
      <c r="J1095" s="2" t="s">
        <v>1366</v>
      </c>
      <c r="K1095" s="2"/>
      <c r="L1095" s="2"/>
      <c r="M1095" t="s">
        <v>1363</v>
      </c>
      <c r="N1095" s="2" t="s">
        <v>1116</v>
      </c>
      <c r="O1095">
        <v>856</v>
      </c>
    </row>
    <row r="1096" spans="1:15" x14ac:dyDescent="0.35">
      <c r="A1096" s="2" t="s">
        <v>638</v>
      </c>
      <c r="B1096" s="2" t="s">
        <v>640</v>
      </c>
      <c r="C1096">
        <v>39</v>
      </c>
      <c r="D1096">
        <v>20</v>
      </c>
      <c r="E1096" s="2" t="s">
        <v>54</v>
      </c>
      <c r="F1096" t="s">
        <v>1121</v>
      </c>
      <c r="G1096" s="2" t="s">
        <v>228</v>
      </c>
      <c r="H1096" s="2" t="s">
        <v>1124</v>
      </c>
      <c r="I1096" s="2" t="s">
        <v>1125</v>
      </c>
      <c r="J1096" s="2" t="s">
        <v>1364</v>
      </c>
      <c r="K1096" s="2"/>
      <c r="L1096" s="2"/>
      <c r="M1096" t="s">
        <v>1363</v>
      </c>
      <c r="N1096" s="2" t="s">
        <v>1151</v>
      </c>
      <c r="O1096">
        <v>1479</v>
      </c>
    </row>
    <row r="1097" spans="1:15" x14ac:dyDescent="0.35">
      <c r="A1097" s="2" t="s">
        <v>638</v>
      </c>
      <c r="B1097" s="2" t="s">
        <v>640</v>
      </c>
      <c r="C1097">
        <v>39</v>
      </c>
      <c r="D1097">
        <v>20</v>
      </c>
      <c r="E1097" s="2" t="s">
        <v>50</v>
      </c>
      <c r="F1097" t="s">
        <v>1117</v>
      </c>
      <c r="G1097" s="2" t="s">
        <v>35</v>
      </c>
      <c r="H1097" s="2" t="s">
        <v>1124</v>
      </c>
      <c r="I1097" s="2" t="s">
        <v>1125</v>
      </c>
      <c r="J1097" s="2" t="s">
        <v>1116</v>
      </c>
      <c r="K1097" s="2"/>
      <c r="L1097" s="2"/>
      <c r="M1097" t="s">
        <v>1363</v>
      </c>
      <c r="N1097" s="2" t="s">
        <v>1116</v>
      </c>
      <c r="O1097">
        <v>2915</v>
      </c>
    </row>
    <row r="1098" spans="1:15" x14ac:dyDescent="0.35">
      <c r="A1098" s="2" t="s">
        <v>638</v>
      </c>
      <c r="B1098" s="2" t="s">
        <v>640</v>
      </c>
      <c r="C1098">
        <v>39</v>
      </c>
      <c r="D1098">
        <v>25</v>
      </c>
      <c r="E1098" s="2" t="s">
        <v>1367</v>
      </c>
      <c r="F1098" t="s">
        <v>1121</v>
      </c>
      <c r="G1098" s="2" t="s">
        <v>16</v>
      </c>
      <c r="H1098" s="2" t="s">
        <v>1134</v>
      </c>
      <c r="I1098" s="2" t="s">
        <v>1135</v>
      </c>
      <c r="J1098" s="2" t="s">
        <v>1116</v>
      </c>
      <c r="K1098" s="2"/>
      <c r="L1098" s="2"/>
      <c r="M1098" t="s">
        <v>1363</v>
      </c>
      <c r="N1098" s="2" t="s">
        <v>1116</v>
      </c>
      <c r="O1098">
        <v>2918</v>
      </c>
    </row>
    <row r="1099" spans="1:15" x14ac:dyDescent="0.35">
      <c r="A1099" s="2" t="s">
        <v>638</v>
      </c>
      <c r="B1099" s="2" t="s">
        <v>640</v>
      </c>
      <c r="C1099">
        <v>39</v>
      </c>
      <c r="D1099">
        <v>25</v>
      </c>
      <c r="E1099" s="2" t="s">
        <v>1367</v>
      </c>
      <c r="F1099" t="s">
        <v>1121</v>
      </c>
      <c r="G1099" s="2" t="s">
        <v>16</v>
      </c>
      <c r="H1099" s="2" t="s">
        <v>1134</v>
      </c>
      <c r="I1099" s="2" t="s">
        <v>1135</v>
      </c>
      <c r="J1099" s="2" t="s">
        <v>1116</v>
      </c>
      <c r="K1099" s="2"/>
      <c r="L1099" s="2"/>
      <c r="M1099" t="s">
        <v>1363</v>
      </c>
      <c r="N1099" s="2" t="s">
        <v>1116</v>
      </c>
      <c r="O1099">
        <v>2919</v>
      </c>
    </row>
    <row r="1100" spans="1:15" x14ac:dyDescent="0.35">
      <c r="A1100" s="2" t="s">
        <v>638</v>
      </c>
      <c r="B1100" s="2" t="s">
        <v>640</v>
      </c>
      <c r="C1100">
        <v>39</v>
      </c>
      <c r="D1100">
        <v>60</v>
      </c>
      <c r="E1100" s="2" t="s">
        <v>54</v>
      </c>
      <c r="F1100" t="s">
        <v>1121</v>
      </c>
      <c r="G1100" s="2" t="s">
        <v>228</v>
      </c>
      <c r="H1100" s="2" t="s">
        <v>1124</v>
      </c>
      <c r="I1100" s="2" t="s">
        <v>1125</v>
      </c>
      <c r="J1100" s="2" t="s">
        <v>1364</v>
      </c>
      <c r="K1100" s="2"/>
      <c r="L1100" s="2"/>
      <c r="M1100" t="s">
        <v>1363</v>
      </c>
      <c r="N1100" s="2" t="s">
        <v>1151</v>
      </c>
      <c r="O1100">
        <v>1480</v>
      </c>
    </row>
    <row r="1101" spans="1:15" x14ac:dyDescent="0.35">
      <c r="A1101" s="2" t="s">
        <v>832</v>
      </c>
      <c r="B1101" s="2" t="s">
        <v>833</v>
      </c>
      <c r="C1101">
        <v>260</v>
      </c>
      <c r="D1101">
        <v>929</v>
      </c>
      <c r="E1101" s="2" t="s">
        <v>233</v>
      </c>
      <c r="F1101" t="s">
        <v>1117</v>
      </c>
      <c r="G1101" s="2" t="s">
        <v>35</v>
      </c>
      <c r="H1101" s="2" t="s">
        <v>1119</v>
      </c>
      <c r="I1101" s="2" t="s">
        <v>1120</v>
      </c>
      <c r="J1101" s="2" t="s">
        <v>1324</v>
      </c>
      <c r="K1101" s="2"/>
      <c r="L1101" s="2"/>
      <c r="M1101" t="s">
        <v>1444</v>
      </c>
      <c r="N1101" s="2" t="s">
        <v>1116</v>
      </c>
      <c r="O1101">
        <v>1</v>
      </c>
    </row>
    <row r="1102" spans="1:15" x14ac:dyDescent="0.35">
      <c r="A1102" s="2" t="s">
        <v>832</v>
      </c>
      <c r="B1102" s="2" t="s">
        <v>833</v>
      </c>
      <c r="C1102">
        <v>260</v>
      </c>
      <c r="D1102">
        <v>995</v>
      </c>
      <c r="E1102" s="2" t="s">
        <v>52</v>
      </c>
      <c r="F1102" t="s">
        <v>1121</v>
      </c>
      <c r="G1102" s="2" t="s">
        <v>35</v>
      </c>
      <c r="H1102" s="2" t="s">
        <v>1124</v>
      </c>
      <c r="I1102" s="2" t="s">
        <v>1125</v>
      </c>
      <c r="J1102" s="2" t="s">
        <v>1445</v>
      </c>
      <c r="K1102" s="2"/>
      <c r="L1102" s="2"/>
      <c r="M1102" t="s">
        <v>1444</v>
      </c>
      <c r="N1102" s="2" t="s">
        <v>1116</v>
      </c>
      <c r="O1102">
        <v>1658</v>
      </c>
    </row>
    <row r="1103" spans="1:15" x14ac:dyDescent="0.35">
      <c r="A1103" s="2" t="s">
        <v>832</v>
      </c>
      <c r="B1103" s="2" t="s">
        <v>833</v>
      </c>
      <c r="C1103">
        <v>261</v>
      </c>
      <c r="D1103">
        <v>70</v>
      </c>
      <c r="E1103" s="2" t="s">
        <v>230</v>
      </c>
      <c r="F1103" t="s">
        <v>1117</v>
      </c>
      <c r="G1103" s="2" t="s">
        <v>35</v>
      </c>
      <c r="H1103" s="2" t="s">
        <v>1119</v>
      </c>
      <c r="I1103" s="2" t="s">
        <v>1120</v>
      </c>
      <c r="J1103" s="2" t="s">
        <v>1446</v>
      </c>
      <c r="K1103" s="2"/>
      <c r="L1103" s="2"/>
      <c r="M1103" t="s">
        <v>1444</v>
      </c>
      <c r="N1103" s="2" t="s">
        <v>1116</v>
      </c>
      <c r="O1103">
        <v>3</v>
      </c>
    </row>
    <row r="1104" spans="1:15" x14ac:dyDescent="0.35">
      <c r="A1104" s="2" t="s">
        <v>832</v>
      </c>
      <c r="B1104" s="2" t="s">
        <v>833</v>
      </c>
      <c r="C1104">
        <v>261</v>
      </c>
      <c r="D1104">
        <v>147</v>
      </c>
      <c r="E1104" s="2" t="s">
        <v>54</v>
      </c>
      <c r="F1104" t="s">
        <v>1121</v>
      </c>
      <c r="G1104" s="2" t="s">
        <v>35</v>
      </c>
      <c r="H1104" s="2" t="s">
        <v>1119</v>
      </c>
      <c r="I1104" s="2" t="s">
        <v>1120</v>
      </c>
      <c r="J1104" s="2" t="s">
        <v>1324</v>
      </c>
      <c r="K1104" s="2"/>
      <c r="L1104" s="2"/>
      <c r="M1104" t="s">
        <v>1444</v>
      </c>
      <c r="N1104" s="2" t="s">
        <v>1116</v>
      </c>
      <c r="O1104">
        <v>1079</v>
      </c>
    </row>
    <row r="1105" spans="1:15" x14ac:dyDescent="0.35">
      <c r="A1105" s="2" t="s">
        <v>832</v>
      </c>
      <c r="B1105" s="2" t="s">
        <v>833</v>
      </c>
      <c r="C1105">
        <v>261</v>
      </c>
      <c r="D1105">
        <v>152</v>
      </c>
      <c r="E1105" s="2" t="s">
        <v>81</v>
      </c>
      <c r="F1105" t="s">
        <v>1117</v>
      </c>
      <c r="G1105" s="2" t="s">
        <v>16</v>
      </c>
      <c r="H1105" s="2" t="s">
        <v>1122</v>
      </c>
      <c r="I1105" s="2" t="s">
        <v>1123</v>
      </c>
      <c r="J1105" s="2" t="s">
        <v>1447</v>
      </c>
      <c r="K1105" s="2"/>
      <c r="L1105" s="2"/>
      <c r="M1105" t="s">
        <v>1444</v>
      </c>
      <c r="N1105" s="2" t="s">
        <v>1116</v>
      </c>
      <c r="O1105">
        <v>2104</v>
      </c>
    </row>
    <row r="1106" spans="1:15" x14ac:dyDescent="0.35">
      <c r="A1106" s="2" t="s">
        <v>832</v>
      </c>
      <c r="B1106" s="2" t="s">
        <v>833</v>
      </c>
      <c r="C1106">
        <v>261</v>
      </c>
      <c r="D1106">
        <v>162</v>
      </c>
      <c r="E1106" s="2" t="s">
        <v>1667</v>
      </c>
      <c r="F1106" t="s">
        <v>1117</v>
      </c>
      <c r="G1106" s="2" t="s">
        <v>16</v>
      </c>
      <c r="H1106" s="2" t="s">
        <v>1122</v>
      </c>
      <c r="I1106" s="2" t="s">
        <v>1123</v>
      </c>
      <c r="J1106" s="2" t="s">
        <v>1448</v>
      </c>
      <c r="K1106" s="2"/>
      <c r="L1106" s="2"/>
      <c r="M1106" t="s">
        <v>1444</v>
      </c>
      <c r="N1106" s="2" t="s">
        <v>1116</v>
      </c>
      <c r="O1106">
        <v>2105</v>
      </c>
    </row>
    <row r="1107" spans="1:15" x14ac:dyDescent="0.35">
      <c r="A1107" s="2" t="s">
        <v>832</v>
      </c>
      <c r="B1107" s="2" t="s">
        <v>833</v>
      </c>
      <c r="C1107">
        <v>261</v>
      </c>
      <c r="D1107">
        <v>182</v>
      </c>
      <c r="E1107" s="2" t="s">
        <v>133</v>
      </c>
      <c r="F1107" t="s">
        <v>1117</v>
      </c>
      <c r="G1107" s="2" t="s">
        <v>35</v>
      </c>
      <c r="H1107" s="2" t="s">
        <v>1119</v>
      </c>
      <c r="I1107" s="2" t="s">
        <v>1120</v>
      </c>
      <c r="J1107" s="2" t="s">
        <v>1324</v>
      </c>
      <c r="K1107" s="2"/>
      <c r="L1107" s="2"/>
      <c r="M1107" t="s">
        <v>1444</v>
      </c>
      <c r="N1107" s="2" t="s">
        <v>1116</v>
      </c>
      <c r="O1107">
        <v>599</v>
      </c>
    </row>
    <row r="1108" spans="1:15" x14ac:dyDescent="0.35">
      <c r="A1108" s="2" t="s">
        <v>832</v>
      </c>
      <c r="B1108" s="2" t="s">
        <v>833</v>
      </c>
      <c r="C1108">
        <v>261</v>
      </c>
      <c r="D1108">
        <v>202</v>
      </c>
      <c r="E1108" s="2" t="s">
        <v>133</v>
      </c>
      <c r="F1108" t="s">
        <v>1117</v>
      </c>
      <c r="G1108" s="2" t="s">
        <v>35</v>
      </c>
      <c r="H1108" s="2" t="s">
        <v>1134</v>
      </c>
      <c r="I1108" s="2" t="s">
        <v>1135</v>
      </c>
      <c r="J1108" s="2" t="s">
        <v>1637</v>
      </c>
      <c r="K1108" s="2"/>
      <c r="L1108" s="2"/>
      <c r="M1108" t="s">
        <v>1444</v>
      </c>
      <c r="N1108" s="2" t="s">
        <v>1116</v>
      </c>
      <c r="O1108">
        <v>1659</v>
      </c>
    </row>
    <row r="1109" spans="1:15" x14ac:dyDescent="0.35">
      <c r="A1109" s="2" t="s">
        <v>832</v>
      </c>
      <c r="B1109" s="2" t="s">
        <v>833</v>
      </c>
      <c r="C1109">
        <v>261</v>
      </c>
      <c r="D1109">
        <v>265</v>
      </c>
      <c r="E1109" s="2" t="s">
        <v>230</v>
      </c>
      <c r="F1109" t="s">
        <v>1117</v>
      </c>
      <c r="G1109" s="2" t="s">
        <v>35</v>
      </c>
      <c r="H1109" s="2" t="s">
        <v>1119</v>
      </c>
      <c r="I1109" s="2" t="s">
        <v>1120</v>
      </c>
      <c r="J1109" s="2" t="s">
        <v>1446</v>
      </c>
      <c r="K1109" s="2"/>
      <c r="L1109" s="2"/>
      <c r="M1109" t="s">
        <v>1444</v>
      </c>
      <c r="N1109" s="2" t="s">
        <v>1116</v>
      </c>
      <c r="O1109">
        <v>1078</v>
      </c>
    </row>
    <row r="1110" spans="1:15" x14ac:dyDescent="0.35">
      <c r="A1110" s="2" t="s">
        <v>832</v>
      </c>
      <c r="B1110" s="2" t="s">
        <v>833</v>
      </c>
      <c r="C1110">
        <v>261</v>
      </c>
      <c r="D1110">
        <v>335</v>
      </c>
      <c r="E1110" s="2" t="s">
        <v>133</v>
      </c>
      <c r="F1110" t="s">
        <v>1117</v>
      </c>
      <c r="G1110" s="2" t="s">
        <v>35</v>
      </c>
      <c r="H1110" s="2" t="s">
        <v>1119</v>
      </c>
      <c r="I1110" s="2" t="s">
        <v>1191</v>
      </c>
      <c r="J1110" s="2" t="s">
        <v>1446</v>
      </c>
      <c r="K1110" s="2"/>
      <c r="L1110" s="2"/>
      <c r="M1110" t="s">
        <v>1444</v>
      </c>
      <c r="N1110" s="2" t="s">
        <v>1116</v>
      </c>
      <c r="O1110">
        <v>600</v>
      </c>
    </row>
    <row r="1111" spans="1:15" x14ac:dyDescent="0.35">
      <c r="A1111" s="2" t="s">
        <v>832</v>
      </c>
      <c r="B1111" s="2" t="s">
        <v>833</v>
      </c>
      <c r="C1111">
        <v>261</v>
      </c>
      <c r="D1111">
        <v>360</v>
      </c>
      <c r="E1111" s="2" t="s">
        <v>80</v>
      </c>
      <c r="F1111" t="s">
        <v>1117</v>
      </c>
      <c r="G1111" s="2" t="s">
        <v>16</v>
      </c>
      <c r="H1111" s="2" t="s">
        <v>1134</v>
      </c>
      <c r="I1111" s="2" t="s">
        <v>1135</v>
      </c>
      <c r="J1111" s="2" t="s">
        <v>1449</v>
      </c>
      <c r="K1111" s="2"/>
      <c r="L1111" s="2"/>
      <c r="M1111" t="s">
        <v>1444</v>
      </c>
      <c r="N1111" s="2" t="s">
        <v>1116</v>
      </c>
      <c r="O1111">
        <v>1660</v>
      </c>
    </row>
    <row r="1112" spans="1:15" x14ac:dyDescent="0.35">
      <c r="A1112" s="2" t="s">
        <v>832</v>
      </c>
      <c r="B1112" s="2" t="s">
        <v>833</v>
      </c>
      <c r="C1112">
        <v>261</v>
      </c>
      <c r="D1112">
        <v>449</v>
      </c>
      <c r="E1112" s="2" t="s">
        <v>54</v>
      </c>
      <c r="F1112" t="s">
        <v>1117</v>
      </c>
      <c r="G1112" s="2" t="s">
        <v>35</v>
      </c>
      <c r="H1112" s="2" t="s">
        <v>1124</v>
      </c>
      <c r="I1112" s="2" t="s">
        <v>1125</v>
      </c>
      <c r="J1112" s="2" t="s">
        <v>1258</v>
      </c>
      <c r="K1112" s="2"/>
      <c r="L1112" s="2"/>
      <c r="M1112" t="s">
        <v>1444</v>
      </c>
      <c r="N1112" s="2" t="s">
        <v>1116</v>
      </c>
      <c r="O1112">
        <v>1665</v>
      </c>
    </row>
    <row r="1113" spans="1:15" x14ac:dyDescent="0.35">
      <c r="A1113" s="2" t="s">
        <v>832</v>
      </c>
      <c r="B1113" s="2" t="s">
        <v>833</v>
      </c>
      <c r="C1113">
        <v>261</v>
      </c>
      <c r="D1113">
        <v>459</v>
      </c>
      <c r="E1113" s="2" t="s">
        <v>80</v>
      </c>
      <c r="F1113" t="s">
        <v>1121</v>
      </c>
      <c r="G1113" s="2" t="s">
        <v>16</v>
      </c>
      <c r="H1113" s="2" t="s">
        <v>1124</v>
      </c>
      <c r="I1113" s="2" t="s">
        <v>1125</v>
      </c>
      <c r="J1113" s="2" t="s">
        <v>1450</v>
      </c>
      <c r="K1113" s="2"/>
      <c r="L1113" s="2"/>
      <c r="M1113" t="s">
        <v>1444</v>
      </c>
      <c r="N1113" s="2" t="s">
        <v>1116</v>
      </c>
      <c r="O1113">
        <v>1661</v>
      </c>
    </row>
    <row r="1114" spans="1:15" x14ac:dyDescent="0.35">
      <c r="A1114" s="2" t="s">
        <v>832</v>
      </c>
      <c r="B1114" s="2" t="s">
        <v>833</v>
      </c>
      <c r="C1114">
        <v>261</v>
      </c>
      <c r="D1114">
        <v>459</v>
      </c>
      <c r="E1114" s="2" t="s">
        <v>80</v>
      </c>
      <c r="F1114" t="s">
        <v>1121</v>
      </c>
      <c r="G1114" s="2" t="s">
        <v>16</v>
      </c>
      <c r="H1114" s="2" t="s">
        <v>1124</v>
      </c>
      <c r="I1114" s="2" t="s">
        <v>1125</v>
      </c>
      <c r="J1114" s="2" t="s">
        <v>1450</v>
      </c>
      <c r="K1114" s="2"/>
      <c r="L1114" s="2"/>
      <c r="M1114" t="s">
        <v>1444</v>
      </c>
      <c r="N1114" s="2" t="s">
        <v>1116</v>
      </c>
      <c r="O1114">
        <v>1662</v>
      </c>
    </row>
    <row r="1115" spans="1:15" x14ac:dyDescent="0.35">
      <c r="A1115" s="2" t="s">
        <v>832</v>
      </c>
      <c r="B1115" s="2" t="s">
        <v>833</v>
      </c>
      <c r="C1115">
        <v>261</v>
      </c>
      <c r="D1115">
        <v>459</v>
      </c>
      <c r="E1115" s="2" t="s">
        <v>80</v>
      </c>
      <c r="F1115" t="s">
        <v>1121</v>
      </c>
      <c r="G1115" s="2" t="s">
        <v>16</v>
      </c>
      <c r="H1115" s="2" t="s">
        <v>1124</v>
      </c>
      <c r="I1115" s="2" t="s">
        <v>1130</v>
      </c>
      <c r="J1115" s="2" t="s">
        <v>1451</v>
      </c>
      <c r="K1115" s="2"/>
      <c r="L1115" s="2"/>
      <c r="M1115" t="s">
        <v>1444</v>
      </c>
      <c r="N1115" s="2" t="s">
        <v>1116</v>
      </c>
      <c r="O1115">
        <v>3000</v>
      </c>
    </row>
    <row r="1116" spans="1:15" x14ac:dyDescent="0.35">
      <c r="A1116" s="2" t="s">
        <v>384</v>
      </c>
      <c r="B1116" s="2" t="s">
        <v>1594</v>
      </c>
      <c r="C1116">
        <v>181</v>
      </c>
      <c r="D1116">
        <v>444</v>
      </c>
      <c r="E1116" s="2" t="s">
        <v>12</v>
      </c>
      <c r="F1116" t="s">
        <v>1121</v>
      </c>
      <c r="G1116" s="2" t="s">
        <v>35</v>
      </c>
      <c r="H1116" s="2" t="s">
        <v>1122</v>
      </c>
      <c r="I1116" s="2" t="s">
        <v>1123</v>
      </c>
      <c r="J1116" s="2" t="s">
        <v>1116</v>
      </c>
      <c r="K1116" s="2"/>
      <c r="L1116" s="2"/>
      <c r="M1116" t="s">
        <v>1651</v>
      </c>
      <c r="N1116" s="2" t="s">
        <v>1116</v>
      </c>
      <c r="O1116">
        <v>1276</v>
      </c>
    </row>
    <row r="1117" spans="1:15" x14ac:dyDescent="0.35">
      <c r="A1117" s="2" t="s">
        <v>384</v>
      </c>
      <c r="B1117" s="2" t="s">
        <v>1594</v>
      </c>
      <c r="C1117">
        <v>181</v>
      </c>
      <c r="D1117">
        <v>444</v>
      </c>
      <c r="E1117" s="2" t="s">
        <v>12</v>
      </c>
      <c r="F1117" t="s">
        <v>1121</v>
      </c>
      <c r="G1117" s="2" t="s">
        <v>35</v>
      </c>
      <c r="H1117" s="2" t="s">
        <v>1122</v>
      </c>
      <c r="I1117" s="2" t="s">
        <v>1123</v>
      </c>
      <c r="J1117" s="2" t="s">
        <v>1116</v>
      </c>
      <c r="K1117" s="2"/>
      <c r="L1117" s="2"/>
      <c r="M1117" t="s">
        <v>1651</v>
      </c>
      <c r="N1117" s="2" t="s">
        <v>1116</v>
      </c>
      <c r="O1117">
        <v>1277</v>
      </c>
    </row>
    <row r="1118" spans="1:15" x14ac:dyDescent="0.35">
      <c r="A1118" s="2" t="s">
        <v>384</v>
      </c>
      <c r="B1118" s="2" t="s">
        <v>1594</v>
      </c>
      <c r="C1118">
        <v>181</v>
      </c>
      <c r="D1118">
        <v>481</v>
      </c>
      <c r="E1118" s="2" t="s">
        <v>80</v>
      </c>
      <c r="F1118" t="s">
        <v>1121</v>
      </c>
      <c r="G1118" s="2" t="s">
        <v>16</v>
      </c>
      <c r="H1118" s="2" t="s">
        <v>1128</v>
      </c>
      <c r="I1118" s="2" t="s">
        <v>1123</v>
      </c>
      <c r="J1118" s="2" t="s">
        <v>1116</v>
      </c>
      <c r="K1118" s="2"/>
      <c r="L1118" s="2"/>
      <c r="M1118" t="s">
        <v>1651</v>
      </c>
      <c r="N1118" s="2" t="s">
        <v>1116</v>
      </c>
      <c r="O1118">
        <v>1278</v>
      </c>
    </row>
    <row r="1119" spans="1:15" x14ac:dyDescent="0.35">
      <c r="A1119" s="2" t="s">
        <v>628</v>
      </c>
      <c r="B1119" s="2" t="s">
        <v>629</v>
      </c>
      <c r="C1119">
        <v>267</v>
      </c>
      <c r="D1119">
        <v>775</v>
      </c>
      <c r="E1119" s="2" t="s">
        <v>12</v>
      </c>
      <c r="F1119" t="s">
        <v>1117</v>
      </c>
      <c r="G1119" s="2" t="s">
        <v>35</v>
      </c>
      <c r="H1119" s="2" t="s">
        <v>1119</v>
      </c>
      <c r="I1119" s="2" t="s">
        <v>13</v>
      </c>
      <c r="J1119" s="2" t="s">
        <v>1116</v>
      </c>
      <c r="K1119" s="2"/>
      <c r="L1119" s="2"/>
      <c r="M1119" t="s">
        <v>1360</v>
      </c>
      <c r="N1119" s="2" t="s">
        <v>1116</v>
      </c>
      <c r="O1119">
        <v>2030</v>
      </c>
    </row>
    <row r="1120" spans="1:15" x14ac:dyDescent="0.35">
      <c r="A1120" s="2" t="s">
        <v>628</v>
      </c>
      <c r="B1120" s="2" t="s">
        <v>629</v>
      </c>
      <c r="C1120">
        <v>267</v>
      </c>
      <c r="D1120">
        <v>890</v>
      </c>
      <c r="E1120" s="2" t="s">
        <v>54</v>
      </c>
      <c r="F1120" t="s">
        <v>1121</v>
      </c>
      <c r="G1120" s="2" t="s">
        <v>16</v>
      </c>
      <c r="H1120" s="2" t="s">
        <v>1122</v>
      </c>
      <c r="I1120" s="2" t="s">
        <v>1123</v>
      </c>
      <c r="J1120" s="2" t="s">
        <v>1361</v>
      </c>
      <c r="K1120" s="2"/>
      <c r="L1120" s="2"/>
      <c r="M1120" t="s">
        <v>1360</v>
      </c>
      <c r="N1120" s="2" t="s">
        <v>1116</v>
      </c>
      <c r="O1120">
        <v>2019</v>
      </c>
    </row>
    <row r="1121" spans="1:15" x14ac:dyDescent="0.35">
      <c r="A1121" s="2" t="s">
        <v>558</v>
      </c>
      <c r="B1121" s="2" t="s">
        <v>565</v>
      </c>
      <c r="C1121">
        <v>36</v>
      </c>
      <c r="D1121">
        <v>637</v>
      </c>
      <c r="E1121" s="2" t="s">
        <v>50</v>
      </c>
      <c r="F1121" t="s">
        <v>1121</v>
      </c>
      <c r="G1121" s="2" t="s">
        <v>35</v>
      </c>
      <c r="H1121" s="2" t="s">
        <v>1122</v>
      </c>
      <c r="I1121" s="2" t="s">
        <v>1123</v>
      </c>
      <c r="J1121" s="2" t="s">
        <v>1636</v>
      </c>
      <c r="K1121" s="2"/>
      <c r="L1121" s="2"/>
      <c r="M1121" t="s">
        <v>1296</v>
      </c>
      <c r="N1121" s="2" t="s">
        <v>1116</v>
      </c>
      <c r="O1121">
        <v>1270</v>
      </c>
    </row>
    <row r="1122" spans="1:15" x14ac:dyDescent="0.35">
      <c r="A1122" s="2" t="s">
        <v>558</v>
      </c>
      <c r="B1122" s="2" t="s">
        <v>565</v>
      </c>
      <c r="C1122">
        <v>36</v>
      </c>
      <c r="D1122">
        <v>647</v>
      </c>
      <c r="E1122" s="2" t="s">
        <v>50</v>
      </c>
      <c r="F1122" t="s">
        <v>1121</v>
      </c>
      <c r="G1122" s="2" t="s">
        <v>35</v>
      </c>
      <c r="H1122" s="2" t="s">
        <v>1119</v>
      </c>
      <c r="I1122" s="2" t="s">
        <v>1191</v>
      </c>
      <c r="J1122" s="2" t="s">
        <v>1297</v>
      </c>
      <c r="K1122" s="2"/>
      <c r="L1122" s="2"/>
      <c r="M1122" t="s">
        <v>1296</v>
      </c>
      <c r="N1122" s="2" t="s">
        <v>1116</v>
      </c>
      <c r="O1122">
        <v>535</v>
      </c>
    </row>
    <row r="1123" spans="1:15" x14ac:dyDescent="0.35">
      <c r="A1123" s="2" t="s">
        <v>558</v>
      </c>
      <c r="B1123" s="2" t="s">
        <v>565</v>
      </c>
      <c r="C1123">
        <v>37</v>
      </c>
      <c r="D1123">
        <v>50</v>
      </c>
      <c r="E1123" s="2" t="s">
        <v>82</v>
      </c>
      <c r="F1123" t="s">
        <v>1121</v>
      </c>
      <c r="G1123" s="2" t="s">
        <v>35</v>
      </c>
      <c r="H1123" s="2" t="s">
        <v>1122</v>
      </c>
      <c r="I1123" s="2" t="s">
        <v>1123</v>
      </c>
      <c r="J1123" s="2" t="s">
        <v>1636</v>
      </c>
      <c r="K1123" s="2"/>
      <c r="L1123" s="2"/>
      <c r="M1123" t="s">
        <v>1296</v>
      </c>
      <c r="N1123" s="2" t="s">
        <v>1116</v>
      </c>
      <c r="O1123">
        <v>1271</v>
      </c>
    </row>
    <row r="1124" spans="1:15" x14ac:dyDescent="0.35">
      <c r="A1124" s="2" t="s">
        <v>558</v>
      </c>
      <c r="B1124" s="2" t="s">
        <v>565</v>
      </c>
      <c r="C1124">
        <v>37</v>
      </c>
      <c r="D1124">
        <v>60</v>
      </c>
      <c r="E1124" s="2" t="s">
        <v>81</v>
      </c>
      <c r="F1124" t="s">
        <v>1117</v>
      </c>
      <c r="G1124" s="2" t="s">
        <v>35</v>
      </c>
      <c r="H1124" s="2" t="s">
        <v>1119</v>
      </c>
      <c r="I1124" s="2" t="s">
        <v>1120</v>
      </c>
      <c r="J1124" s="2" t="s">
        <v>1116</v>
      </c>
      <c r="K1124" s="2"/>
      <c r="L1124" s="2"/>
      <c r="M1124" t="s">
        <v>1296</v>
      </c>
      <c r="N1124" s="2" t="s">
        <v>1116</v>
      </c>
      <c r="O1124">
        <v>536</v>
      </c>
    </row>
    <row r="1125" spans="1:15" x14ac:dyDescent="0.35">
      <c r="A1125" s="2" t="s">
        <v>558</v>
      </c>
      <c r="B1125" s="2" t="s">
        <v>565</v>
      </c>
      <c r="C1125">
        <v>37</v>
      </c>
      <c r="D1125">
        <v>60</v>
      </c>
      <c r="E1125" s="2" t="s">
        <v>82</v>
      </c>
      <c r="F1125" t="s">
        <v>1121</v>
      </c>
      <c r="G1125" s="2" t="s">
        <v>35</v>
      </c>
      <c r="H1125" s="2" t="s">
        <v>1119</v>
      </c>
      <c r="I1125" s="2" t="s">
        <v>1120</v>
      </c>
      <c r="J1125" s="2" t="s">
        <v>1116</v>
      </c>
      <c r="K1125" s="2"/>
      <c r="L1125" s="2"/>
      <c r="M1125" t="s">
        <v>1296</v>
      </c>
      <c r="N1125" s="2" t="s">
        <v>1116</v>
      </c>
      <c r="O1125">
        <v>537</v>
      </c>
    </row>
    <row r="1126" spans="1:15" x14ac:dyDescent="0.35">
      <c r="A1126" s="2" t="s">
        <v>602</v>
      </c>
      <c r="B1126" s="2" t="s">
        <v>601</v>
      </c>
      <c r="C1126">
        <v>181</v>
      </c>
      <c r="D1126">
        <v>709</v>
      </c>
      <c r="E1126" s="2" t="s">
        <v>603</v>
      </c>
      <c r="F1126" t="s">
        <v>1117</v>
      </c>
      <c r="G1126" s="2" t="s">
        <v>16</v>
      </c>
      <c r="H1126" s="2" t="s">
        <v>1134</v>
      </c>
      <c r="I1126" s="2" t="s">
        <v>1135</v>
      </c>
      <c r="J1126" s="2" t="s">
        <v>1337</v>
      </c>
      <c r="K1126" s="2"/>
      <c r="L1126" s="2"/>
      <c r="M1126" t="s">
        <v>1336</v>
      </c>
      <c r="N1126" s="2" t="s">
        <v>1116</v>
      </c>
      <c r="O1126">
        <v>723</v>
      </c>
    </row>
    <row r="1127" spans="1:15" x14ac:dyDescent="0.35">
      <c r="A1127" s="2" t="s">
        <v>602</v>
      </c>
      <c r="B1127" s="2" t="s">
        <v>601</v>
      </c>
      <c r="C1127">
        <v>181</v>
      </c>
      <c r="D1127">
        <v>715</v>
      </c>
      <c r="E1127" s="2" t="s">
        <v>605</v>
      </c>
      <c r="F1127" t="s">
        <v>1121</v>
      </c>
      <c r="G1127" s="2" t="s">
        <v>35</v>
      </c>
      <c r="H1127" s="2" t="s">
        <v>1124</v>
      </c>
      <c r="I1127" s="2" t="s">
        <v>1129</v>
      </c>
      <c r="J1127" s="2" t="s">
        <v>1116</v>
      </c>
      <c r="K1127" s="2"/>
      <c r="L1127" s="2"/>
      <c r="M1127" t="s">
        <v>1336</v>
      </c>
      <c r="N1127" s="2" t="s">
        <v>1116</v>
      </c>
      <c r="O1127">
        <v>3004</v>
      </c>
    </row>
    <row r="1128" spans="1:15" x14ac:dyDescent="0.35">
      <c r="A1128" s="2" t="s">
        <v>602</v>
      </c>
      <c r="B1128" s="2" t="s">
        <v>601</v>
      </c>
      <c r="C1128">
        <v>181</v>
      </c>
      <c r="D1128">
        <v>755</v>
      </c>
      <c r="E1128" s="2" t="s">
        <v>132</v>
      </c>
      <c r="F1128" t="s">
        <v>1117</v>
      </c>
      <c r="G1128" s="2" t="s">
        <v>228</v>
      </c>
      <c r="H1128" s="2" t="s">
        <v>1122</v>
      </c>
      <c r="I1128" s="2" t="s">
        <v>1123</v>
      </c>
      <c r="J1128" s="2" t="s">
        <v>1338</v>
      </c>
      <c r="K1128" s="2"/>
      <c r="L1128" s="2"/>
      <c r="M1128" t="s">
        <v>1336</v>
      </c>
      <c r="N1128" s="2" t="s">
        <v>590</v>
      </c>
      <c r="O1128">
        <v>1273</v>
      </c>
    </row>
    <row r="1129" spans="1:15" x14ac:dyDescent="0.35">
      <c r="A1129" s="2" t="s">
        <v>602</v>
      </c>
      <c r="B1129" s="2" t="s">
        <v>601</v>
      </c>
      <c r="C1129">
        <v>181</v>
      </c>
      <c r="D1129">
        <v>897</v>
      </c>
      <c r="E1129" s="2" t="s">
        <v>80</v>
      </c>
      <c r="F1129" t="s">
        <v>1117</v>
      </c>
      <c r="G1129" s="2" t="s">
        <v>35</v>
      </c>
      <c r="H1129" s="2" t="s">
        <v>1124</v>
      </c>
      <c r="I1129" s="2" t="s">
        <v>1125</v>
      </c>
      <c r="J1129" s="2" t="s">
        <v>1258</v>
      </c>
      <c r="K1129" s="2"/>
      <c r="L1129" s="2"/>
      <c r="M1129" t="s">
        <v>1336</v>
      </c>
      <c r="N1129" s="2" t="s">
        <v>1116</v>
      </c>
      <c r="O1129">
        <v>1656</v>
      </c>
    </row>
    <row r="1130" spans="1:15" x14ac:dyDescent="0.35">
      <c r="A1130" s="2" t="s">
        <v>602</v>
      </c>
      <c r="B1130" s="2" t="s">
        <v>601</v>
      </c>
      <c r="C1130">
        <v>181</v>
      </c>
      <c r="D1130">
        <v>897</v>
      </c>
      <c r="E1130" s="2" t="s">
        <v>80</v>
      </c>
      <c r="F1130" t="s">
        <v>1117</v>
      </c>
      <c r="G1130" s="2" t="s">
        <v>35</v>
      </c>
      <c r="H1130" s="2" t="s">
        <v>1124</v>
      </c>
      <c r="I1130" s="2" t="s">
        <v>1130</v>
      </c>
      <c r="J1130" s="2" t="s">
        <v>1116</v>
      </c>
      <c r="K1130" s="2"/>
      <c r="L1130" s="2"/>
      <c r="M1130" t="s">
        <v>1336</v>
      </c>
      <c r="N1130" s="2" t="s">
        <v>1116</v>
      </c>
      <c r="O1130">
        <v>3001</v>
      </c>
    </row>
    <row r="1131" spans="1:15" x14ac:dyDescent="0.35">
      <c r="A1131" s="2" t="s">
        <v>602</v>
      </c>
      <c r="B1131" s="2" t="s">
        <v>601</v>
      </c>
      <c r="C1131">
        <v>182</v>
      </c>
      <c r="D1131">
        <v>0</v>
      </c>
      <c r="E1131" s="2" t="s">
        <v>233</v>
      </c>
      <c r="F1131" t="s">
        <v>1117</v>
      </c>
      <c r="G1131" s="2" t="s">
        <v>35</v>
      </c>
      <c r="H1131" s="2" t="s">
        <v>1119</v>
      </c>
      <c r="I1131" s="2" t="s">
        <v>1157</v>
      </c>
      <c r="J1131" s="2" t="s">
        <v>1339</v>
      </c>
      <c r="K1131" s="2"/>
      <c r="L1131" s="2"/>
      <c r="M1131" t="s">
        <v>1336</v>
      </c>
      <c r="N1131" s="2" t="s">
        <v>1116</v>
      </c>
      <c r="O1131">
        <v>1199</v>
      </c>
    </row>
    <row r="1132" spans="1:15" x14ac:dyDescent="0.35">
      <c r="A1132" s="2" t="s">
        <v>602</v>
      </c>
      <c r="B1132" s="2" t="s">
        <v>601</v>
      </c>
      <c r="C1132">
        <v>182</v>
      </c>
      <c r="D1132">
        <v>19</v>
      </c>
      <c r="E1132" s="2" t="s">
        <v>80</v>
      </c>
      <c r="F1132" t="s">
        <v>1117</v>
      </c>
      <c r="G1132" s="2" t="s">
        <v>35</v>
      </c>
      <c r="H1132" s="2" t="s">
        <v>1124</v>
      </c>
      <c r="I1132" s="2" t="s">
        <v>1125</v>
      </c>
      <c r="J1132" s="2" t="s">
        <v>1340</v>
      </c>
      <c r="K1132" s="2"/>
      <c r="L1132" s="2"/>
      <c r="M1132" t="s">
        <v>1336</v>
      </c>
      <c r="N1132" s="2" t="s">
        <v>1116</v>
      </c>
      <c r="O1132">
        <v>1655</v>
      </c>
    </row>
    <row r="1133" spans="1:15" x14ac:dyDescent="0.35">
      <c r="A1133" s="2" t="s">
        <v>602</v>
      </c>
      <c r="B1133" s="2" t="s">
        <v>601</v>
      </c>
      <c r="C1133">
        <v>182</v>
      </c>
      <c r="D1133">
        <v>19</v>
      </c>
      <c r="E1133" s="2" t="s">
        <v>80</v>
      </c>
      <c r="F1133" t="s">
        <v>1117</v>
      </c>
      <c r="G1133" s="2" t="s">
        <v>35</v>
      </c>
      <c r="H1133" s="2" t="s">
        <v>1124</v>
      </c>
      <c r="I1133" s="2" t="s">
        <v>1135</v>
      </c>
      <c r="J1133" s="2" t="s">
        <v>1116</v>
      </c>
      <c r="K1133" s="2"/>
      <c r="L1133" s="2"/>
      <c r="M1133" t="s">
        <v>1336</v>
      </c>
      <c r="N1133" s="2" t="s">
        <v>1116</v>
      </c>
      <c r="O1133">
        <v>3002</v>
      </c>
    </row>
    <row r="1134" spans="1:15" x14ac:dyDescent="0.35">
      <c r="A1134" s="2" t="s">
        <v>602</v>
      </c>
      <c r="B1134" s="2" t="s">
        <v>601</v>
      </c>
      <c r="C1134">
        <v>182</v>
      </c>
      <c r="D1134">
        <v>94</v>
      </c>
      <c r="E1134" s="2" t="s">
        <v>233</v>
      </c>
      <c r="F1134" t="s">
        <v>1117</v>
      </c>
      <c r="G1134" s="2" t="s">
        <v>35</v>
      </c>
      <c r="H1134" s="2" t="s">
        <v>1126</v>
      </c>
      <c r="I1134" s="2" t="s">
        <v>1127</v>
      </c>
      <c r="J1134" s="2" t="s">
        <v>1341</v>
      </c>
      <c r="K1134" s="2"/>
      <c r="L1134" s="2"/>
      <c r="M1134" t="s">
        <v>1336</v>
      </c>
      <c r="N1134" s="2" t="s">
        <v>1116</v>
      </c>
      <c r="O1134">
        <v>1649</v>
      </c>
    </row>
    <row r="1135" spans="1:15" x14ac:dyDescent="0.35">
      <c r="A1135" s="2" t="s">
        <v>602</v>
      </c>
      <c r="B1135" s="2" t="s">
        <v>601</v>
      </c>
      <c r="C1135">
        <v>182</v>
      </c>
      <c r="D1135">
        <v>108</v>
      </c>
      <c r="E1135" s="2" t="s">
        <v>606</v>
      </c>
      <c r="F1135" t="s">
        <v>1121</v>
      </c>
      <c r="G1135" s="2" t="s">
        <v>35</v>
      </c>
      <c r="H1135" s="2" t="s">
        <v>1119</v>
      </c>
      <c r="I1135" s="2" t="s">
        <v>1120</v>
      </c>
      <c r="J1135" s="2" t="s">
        <v>1342</v>
      </c>
      <c r="K1135" s="2"/>
      <c r="L1135" s="2"/>
      <c r="M1135" t="s">
        <v>1336</v>
      </c>
      <c r="N1135" s="2" t="s">
        <v>1116</v>
      </c>
      <c r="O1135">
        <v>1198</v>
      </c>
    </row>
    <row r="1136" spans="1:15" x14ac:dyDescent="0.35">
      <c r="A1136" s="2" t="s">
        <v>602</v>
      </c>
      <c r="B1136" s="2" t="s">
        <v>601</v>
      </c>
      <c r="C1136">
        <v>182</v>
      </c>
      <c r="D1136">
        <v>158</v>
      </c>
      <c r="E1136" s="2" t="s">
        <v>233</v>
      </c>
      <c r="F1136" t="s">
        <v>1117</v>
      </c>
      <c r="G1136" s="2" t="s">
        <v>35</v>
      </c>
      <c r="H1136" s="2" t="s">
        <v>1119</v>
      </c>
      <c r="I1136" s="2" t="s">
        <v>1120</v>
      </c>
      <c r="J1136" s="2" t="s">
        <v>1339</v>
      </c>
      <c r="K1136" s="2"/>
      <c r="L1136" s="2"/>
      <c r="M1136" t="s">
        <v>1336</v>
      </c>
      <c r="N1136" s="2" t="s">
        <v>1116</v>
      </c>
      <c r="O1136">
        <v>1200</v>
      </c>
    </row>
    <row r="1137" spans="1:15" x14ac:dyDescent="0.35">
      <c r="A1137" s="2" t="s">
        <v>602</v>
      </c>
      <c r="B1137" s="2" t="s">
        <v>601</v>
      </c>
      <c r="C1137">
        <v>182</v>
      </c>
      <c r="D1137">
        <v>170</v>
      </c>
      <c r="E1137" s="2" t="s">
        <v>82</v>
      </c>
      <c r="F1137" t="s">
        <v>1117</v>
      </c>
      <c r="G1137" s="2" t="s">
        <v>35</v>
      </c>
      <c r="H1137" s="2" t="s">
        <v>1119</v>
      </c>
      <c r="I1137" s="2" t="s">
        <v>1120</v>
      </c>
      <c r="J1137" s="2" t="s">
        <v>1343</v>
      </c>
      <c r="K1137" s="2"/>
      <c r="L1137" s="2"/>
      <c r="M1137" t="s">
        <v>1336</v>
      </c>
      <c r="N1137" s="2" t="s">
        <v>1116</v>
      </c>
      <c r="O1137">
        <v>1195</v>
      </c>
    </row>
    <row r="1138" spans="1:15" x14ac:dyDescent="0.35">
      <c r="A1138" s="2" t="s">
        <v>602</v>
      </c>
      <c r="B1138" s="2" t="s">
        <v>601</v>
      </c>
      <c r="C1138">
        <v>182</v>
      </c>
      <c r="D1138">
        <v>170</v>
      </c>
      <c r="E1138" s="2" t="s">
        <v>80</v>
      </c>
      <c r="F1138" t="s">
        <v>1117</v>
      </c>
      <c r="G1138" s="2" t="s">
        <v>35</v>
      </c>
      <c r="H1138" s="2" t="s">
        <v>1122</v>
      </c>
      <c r="I1138" s="2" t="s">
        <v>1123</v>
      </c>
      <c r="J1138" s="2" t="s">
        <v>1344</v>
      </c>
      <c r="K1138" s="2"/>
      <c r="L1138" s="2"/>
      <c r="M1138" t="s">
        <v>1336</v>
      </c>
      <c r="N1138" s="2" t="s">
        <v>1116</v>
      </c>
      <c r="O1138">
        <v>1299</v>
      </c>
    </row>
    <row r="1139" spans="1:15" x14ac:dyDescent="0.35">
      <c r="A1139" s="2" t="s">
        <v>602</v>
      </c>
      <c r="B1139" s="2" t="s">
        <v>601</v>
      </c>
      <c r="C1139">
        <v>182</v>
      </c>
      <c r="D1139">
        <v>170</v>
      </c>
      <c r="E1139" s="2" t="s">
        <v>80</v>
      </c>
      <c r="F1139" t="s">
        <v>1117</v>
      </c>
      <c r="G1139" s="2" t="s">
        <v>35</v>
      </c>
      <c r="H1139" s="2" t="s">
        <v>1122</v>
      </c>
      <c r="I1139" s="2" t="s">
        <v>1123</v>
      </c>
      <c r="J1139" s="2" t="s">
        <v>1784</v>
      </c>
      <c r="K1139" s="2"/>
      <c r="L1139" s="2"/>
      <c r="M1139" t="s">
        <v>1336</v>
      </c>
      <c r="N1139" s="2" t="s">
        <v>1116</v>
      </c>
      <c r="O1139">
        <v>1300</v>
      </c>
    </row>
    <row r="1140" spans="1:15" x14ac:dyDescent="0.35">
      <c r="A1140" s="2" t="s">
        <v>602</v>
      </c>
      <c r="B1140" s="2" t="s">
        <v>601</v>
      </c>
      <c r="C1140">
        <v>182</v>
      </c>
      <c r="D1140">
        <v>173</v>
      </c>
      <c r="E1140" s="2" t="s">
        <v>231</v>
      </c>
      <c r="F1140" t="s">
        <v>1121</v>
      </c>
      <c r="G1140" s="2" t="s">
        <v>35</v>
      </c>
      <c r="H1140" s="2" t="s">
        <v>1119</v>
      </c>
      <c r="I1140" s="2" t="s">
        <v>1120</v>
      </c>
      <c r="J1140" s="2" t="s">
        <v>1342</v>
      </c>
      <c r="K1140" s="2"/>
      <c r="L1140" s="2"/>
      <c r="M1140" t="s">
        <v>1336</v>
      </c>
      <c r="N1140" s="2" t="s">
        <v>1116</v>
      </c>
      <c r="O1140">
        <v>1197</v>
      </c>
    </row>
    <row r="1141" spans="1:15" x14ac:dyDescent="0.35">
      <c r="A1141" s="2" t="s">
        <v>602</v>
      </c>
      <c r="B1141" s="2" t="s">
        <v>601</v>
      </c>
      <c r="C1141">
        <v>182</v>
      </c>
      <c r="D1141">
        <v>175</v>
      </c>
      <c r="E1141" s="2" t="s">
        <v>80</v>
      </c>
      <c r="F1141" t="s">
        <v>1117</v>
      </c>
      <c r="G1141" s="2" t="s">
        <v>35</v>
      </c>
      <c r="H1141" s="2" t="s">
        <v>1124</v>
      </c>
      <c r="I1141" s="2" t="s">
        <v>1125</v>
      </c>
      <c r="J1141" s="2" t="s">
        <v>1345</v>
      </c>
      <c r="K1141" s="2"/>
      <c r="L1141" s="2"/>
      <c r="M1141" t="s">
        <v>1336</v>
      </c>
      <c r="N1141" s="2" t="s">
        <v>1116</v>
      </c>
      <c r="O1141">
        <v>1651</v>
      </c>
    </row>
    <row r="1142" spans="1:15" x14ac:dyDescent="0.35">
      <c r="A1142" s="2" t="s">
        <v>602</v>
      </c>
      <c r="B1142" s="2" t="s">
        <v>601</v>
      </c>
      <c r="C1142">
        <v>182</v>
      </c>
      <c r="D1142">
        <v>175</v>
      </c>
      <c r="E1142" s="2" t="s">
        <v>80</v>
      </c>
      <c r="F1142" t="s">
        <v>1117</v>
      </c>
      <c r="G1142" s="2" t="s">
        <v>35</v>
      </c>
      <c r="H1142" s="2" t="s">
        <v>1124</v>
      </c>
      <c r="I1142" s="2" t="s">
        <v>1130</v>
      </c>
      <c r="J1142" s="2" t="s">
        <v>1346</v>
      </c>
      <c r="K1142" s="2"/>
      <c r="L1142" s="2"/>
      <c r="M1142" t="s">
        <v>1336</v>
      </c>
      <c r="N1142" s="2" t="s">
        <v>1116</v>
      </c>
      <c r="O1142">
        <v>3003</v>
      </c>
    </row>
    <row r="1143" spans="1:15" x14ac:dyDescent="0.35">
      <c r="A1143" s="2" t="s">
        <v>602</v>
      </c>
      <c r="B1143" s="2" t="s">
        <v>601</v>
      </c>
      <c r="C1143">
        <v>182</v>
      </c>
      <c r="D1143">
        <v>183</v>
      </c>
      <c r="E1143" s="2" t="s">
        <v>515</v>
      </c>
      <c r="F1143" t="s">
        <v>1117</v>
      </c>
      <c r="G1143" s="2" t="s">
        <v>16</v>
      </c>
      <c r="H1143" s="2" t="s">
        <v>1119</v>
      </c>
      <c r="I1143" s="2" t="s">
        <v>1120</v>
      </c>
      <c r="J1143" s="2" t="s">
        <v>1347</v>
      </c>
      <c r="K1143" s="2"/>
      <c r="L1143" s="2"/>
      <c r="M1143" t="s">
        <v>1336</v>
      </c>
      <c r="N1143" s="2" t="s">
        <v>1116</v>
      </c>
      <c r="O1143">
        <v>1203</v>
      </c>
    </row>
    <row r="1144" spans="1:15" x14ac:dyDescent="0.35">
      <c r="A1144" s="2" t="s">
        <v>602</v>
      </c>
      <c r="B1144" s="2" t="s">
        <v>601</v>
      </c>
      <c r="C1144">
        <v>182</v>
      </c>
      <c r="D1144">
        <v>231</v>
      </c>
      <c r="E1144" s="2" t="s">
        <v>52</v>
      </c>
      <c r="F1144" t="s">
        <v>1121</v>
      </c>
      <c r="G1144" s="2" t="s">
        <v>35</v>
      </c>
      <c r="H1144" s="2" t="s">
        <v>1119</v>
      </c>
      <c r="I1144" s="2" t="s">
        <v>1120</v>
      </c>
      <c r="J1144" s="2" t="s">
        <v>1343</v>
      </c>
      <c r="K1144" s="2"/>
      <c r="L1144" s="2"/>
      <c r="M1144" t="s">
        <v>1336</v>
      </c>
      <c r="N1144" s="2" t="s">
        <v>1116</v>
      </c>
      <c r="O1144">
        <v>1196</v>
      </c>
    </row>
    <row r="1145" spans="1:15" x14ac:dyDescent="0.35">
      <c r="A1145" s="2" t="s">
        <v>602</v>
      </c>
      <c r="B1145" s="2" t="s">
        <v>601</v>
      </c>
      <c r="C1145">
        <v>182</v>
      </c>
      <c r="D1145">
        <v>236</v>
      </c>
      <c r="E1145" s="2" t="s">
        <v>230</v>
      </c>
      <c r="F1145" t="s">
        <v>1117</v>
      </c>
      <c r="G1145" s="2" t="s">
        <v>35</v>
      </c>
      <c r="H1145" s="2" t="s">
        <v>1119</v>
      </c>
      <c r="I1145" s="2" t="s">
        <v>1191</v>
      </c>
      <c r="J1145" s="2" t="s">
        <v>1348</v>
      </c>
      <c r="K1145" s="2"/>
      <c r="L1145" s="2"/>
      <c r="M1145" t="s">
        <v>1336</v>
      </c>
      <c r="N1145" s="2" t="s">
        <v>1116</v>
      </c>
      <c r="O1145">
        <v>1201</v>
      </c>
    </row>
    <row r="1146" spans="1:15" x14ac:dyDescent="0.35">
      <c r="A1146" s="2" t="s">
        <v>602</v>
      </c>
      <c r="B1146" s="2" t="s">
        <v>601</v>
      </c>
      <c r="C1146">
        <v>182</v>
      </c>
      <c r="D1146">
        <v>250</v>
      </c>
      <c r="E1146" s="2" t="s">
        <v>230</v>
      </c>
      <c r="F1146" t="s">
        <v>1117</v>
      </c>
      <c r="G1146" s="2" t="s">
        <v>35</v>
      </c>
      <c r="H1146" s="2" t="s">
        <v>1119</v>
      </c>
      <c r="I1146" s="2" t="s">
        <v>1191</v>
      </c>
      <c r="J1146" s="2" t="s">
        <v>1348</v>
      </c>
      <c r="K1146" s="2"/>
      <c r="L1146" s="2"/>
      <c r="M1146" t="s">
        <v>1336</v>
      </c>
      <c r="N1146" s="2" t="s">
        <v>1116</v>
      </c>
      <c r="O1146">
        <v>1202</v>
      </c>
    </row>
    <row r="1147" spans="1:15" x14ac:dyDescent="0.35">
      <c r="A1147" s="2" t="s">
        <v>532</v>
      </c>
      <c r="B1147" s="2" t="s">
        <v>549</v>
      </c>
      <c r="C1147">
        <v>56</v>
      </c>
      <c r="D1147">
        <v>538</v>
      </c>
      <c r="E1147" s="2" t="s">
        <v>54</v>
      </c>
      <c r="F1147" t="s">
        <v>1117</v>
      </c>
      <c r="G1147" s="2" t="s">
        <v>228</v>
      </c>
      <c r="H1147" s="2" t="s">
        <v>1119</v>
      </c>
      <c r="I1147" s="2" t="s">
        <v>1143</v>
      </c>
      <c r="J1147" s="2" t="s">
        <v>1116</v>
      </c>
      <c r="K1147" s="2"/>
      <c r="L1147" s="2"/>
      <c r="M1147" t="s">
        <v>1284</v>
      </c>
      <c r="N1147" s="2" t="s">
        <v>1151</v>
      </c>
      <c r="O1147">
        <v>587</v>
      </c>
    </row>
    <row r="1148" spans="1:15" x14ac:dyDescent="0.35">
      <c r="A1148" s="2" t="s">
        <v>532</v>
      </c>
      <c r="B1148" s="2" t="s">
        <v>549</v>
      </c>
      <c r="C1148">
        <v>56</v>
      </c>
      <c r="D1148">
        <v>558</v>
      </c>
      <c r="E1148" s="2" t="s">
        <v>54</v>
      </c>
      <c r="F1148" t="s">
        <v>1121</v>
      </c>
      <c r="G1148" s="2" t="s">
        <v>228</v>
      </c>
      <c r="H1148" s="2" t="s">
        <v>1122</v>
      </c>
      <c r="I1148" s="2" t="s">
        <v>1123</v>
      </c>
      <c r="J1148" s="2" t="s">
        <v>1285</v>
      </c>
      <c r="K1148" s="2"/>
      <c r="L1148" s="2"/>
      <c r="M1148" t="s">
        <v>1284</v>
      </c>
      <c r="N1148" s="2" t="s">
        <v>1151</v>
      </c>
      <c r="O1148">
        <v>1291</v>
      </c>
    </row>
    <row r="1149" spans="1:15" x14ac:dyDescent="0.35">
      <c r="A1149" s="2" t="s">
        <v>532</v>
      </c>
      <c r="B1149" s="2" t="s">
        <v>549</v>
      </c>
      <c r="C1149">
        <v>56</v>
      </c>
      <c r="D1149">
        <v>737</v>
      </c>
      <c r="E1149" s="2" t="s">
        <v>54</v>
      </c>
      <c r="F1149" t="s">
        <v>1117</v>
      </c>
      <c r="G1149" s="2" t="s">
        <v>228</v>
      </c>
      <c r="H1149" s="2" t="s">
        <v>1119</v>
      </c>
      <c r="I1149" s="2" t="s">
        <v>1143</v>
      </c>
      <c r="J1149" s="2" t="s">
        <v>1116</v>
      </c>
      <c r="K1149" s="2"/>
      <c r="L1149" s="2"/>
      <c r="M1149" t="s">
        <v>1284</v>
      </c>
      <c r="N1149" s="2" t="s">
        <v>1151</v>
      </c>
      <c r="O1149">
        <v>586</v>
      </c>
    </row>
    <row r="1150" spans="1:15" x14ac:dyDescent="0.35">
      <c r="A1150" s="2" t="s">
        <v>589</v>
      </c>
      <c r="B1150" s="2" t="s">
        <v>1310</v>
      </c>
      <c r="C1150">
        <v>0</v>
      </c>
      <c r="D1150">
        <v>-15</v>
      </c>
      <c r="E1150" s="2" t="s">
        <v>232</v>
      </c>
      <c r="F1150" t="s">
        <v>1121</v>
      </c>
      <c r="G1150" s="2" t="s">
        <v>228</v>
      </c>
      <c r="H1150" s="2" t="s">
        <v>1119</v>
      </c>
      <c r="I1150" s="2" t="s">
        <v>1191</v>
      </c>
      <c r="J1150" s="2" t="s">
        <v>1247</v>
      </c>
      <c r="K1150" s="2"/>
      <c r="L1150" s="2"/>
      <c r="M1150" t="s">
        <v>1309</v>
      </c>
      <c r="N1150" s="2" t="s">
        <v>1151</v>
      </c>
      <c r="O1150">
        <v>1377</v>
      </c>
    </row>
    <row r="1151" spans="1:15" x14ac:dyDescent="0.35">
      <c r="A1151" s="2" t="s">
        <v>589</v>
      </c>
      <c r="B1151" s="2" t="s">
        <v>1310</v>
      </c>
      <c r="C1151">
        <v>0</v>
      </c>
      <c r="D1151">
        <v>-15</v>
      </c>
      <c r="E1151" s="2" t="s">
        <v>233</v>
      </c>
      <c r="F1151" t="s">
        <v>1121</v>
      </c>
      <c r="G1151" s="2" t="s">
        <v>35</v>
      </c>
      <c r="H1151" s="2" t="s">
        <v>1119</v>
      </c>
      <c r="I1151" s="2" t="s">
        <v>1191</v>
      </c>
      <c r="J1151" s="2" t="s">
        <v>1247</v>
      </c>
      <c r="K1151" s="2"/>
      <c r="L1151" s="2"/>
      <c r="M1151" t="s">
        <v>1309</v>
      </c>
      <c r="N1151" s="2" t="s">
        <v>1116</v>
      </c>
      <c r="O1151">
        <v>1379</v>
      </c>
    </row>
    <row r="1152" spans="1:15" x14ac:dyDescent="0.35">
      <c r="A1152" s="2" t="s">
        <v>589</v>
      </c>
      <c r="B1152" s="2" t="s">
        <v>1310</v>
      </c>
      <c r="C1152">
        <v>0</v>
      </c>
      <c r="D1152">
        <v>-16</v>
      </c>
      <c r="E1152" s="2" t="s">
        <v>231</v>
      </c>
      <c r="F1152" t="s">
        <v>1121</v>
      </c>
      <c r="G1152" s="2" t="s">
        <v>35</v>
      </c>
      <c r="H1152" s="2" t="s">
        <v>1119</v>
      </c>
      <c r="I1152" s="2" t="s">
        <v>1191</v>
      </c>
      <c r="J1152" s="2" t="s">
        <v>1247</v>
      </c>
      <c r="K1152" s="2"/>
      <c r="L1152" s="2"/>
      <c r="M1152" t="s">
        <v>1309</v>
      </c>
      <c r="N1152" s="2" t="s">
        <v>1116</v>
      </c>
      <c r="O1152">
        <v>1378</v>
      </c>
    </row>
    <row r="1153" spans="1:15" x14ac:dyDescent="0.35">
      <c r="A1153" s="2" t="s">
        <v>589</v>
      </c>
      <c r="B1153" s="2" t="s">
        <v>1310</v>
      </c>
      <c r="C1153">
        <v>0</v>
      </c>
      <c r="D1153">
        <v>231</v>
      </c>
      <c r="E1153" s="2" t="s">
        <v>230</v>
      </c>
      <c r="F1153" t="s">
        <v>1121</v>
      </c>
      <c r="G1153" s="2" t="s">
        <v>35</v>
      </c>
      <c r="H1153" s="2" t="s">
        <v>1124</v>
      </c>
      <c r="I1153" s="2" t="s">
        <v>1125</v>
      </c>
      <c r="J1153" s="2" t="s">
        <v>1116</v>
      </c>
      <c r="K1153" s="2"/>
      <c r="L1153" s="2"/>
      <c r="M1153" t="s">
        <v>1309</v>
      </c>
      <c r="N1153" s="2" t="s">
        <v>1116</v>
      </c>
      <c r="O1153">
        <v>3055</v>
      </c>
    </row>
    <row r="1154" spans="1:15" x14ac:dyDescent="0.35">
      <c r="A1154" s="2" t="s">
        <v>589</v>
      </c>
      <c r="B1154" s="2" t="s">
        <v>1310</v>
      </c>
      <c r="C1154">
        <v>0</v>
      </c>
      <c r="D1154">
        <v>338</v>
      </c>
      <c r="E1154" s="2" t="s">
        <v>230</v>
      </c>
      <c r="F1154" t="s">
        <v>1121</v>
      </c>
      <c r="G1154" s="2" t="s">
        <v>35</v>
      </c>
      <c r="H1154" s="2" t="s">
        <v>1122</v>
      </c>
      <c r="I1154" s="2" t="s">
        <v>1123</v>
      </c>
      <c r="J1154" s="2" t="s">
        <v>1639</v>
      </c>
      <c r="K1154" s="2"/>
      <c r="L1154" s="2"/>
      <c r="M1154" t="s">
        <v>1309</v>
      </c>
      <c r="N1154" s="2" t="s">
        <v>1116</v>
      </c>
      <c r="O1154">
        <v>1380</v>
      </c>
    </row>
    <row r="1155" spans="1:15" x14ac:dyDescent="0.35">
      <c r="A1155" s="2" t="s">
        <v>856</v>
      </c>
      <c r="B1155" s="2" t="s">
        <v>858</v>
      </c>
      <c r="C1155">
        <v>348</v>
      </c>
      <c r="D1155">
        <v>558</v>
      </c>
      <c r="E1155" s="2" t="s">
        <v>154</v>
      </c>
      <c r="F1155" t="s">
        <v>1117</v>
      </c>
      <c r="G1155" s="2" t="s">
        <v>16</v>
      </c>
      <c r="H1155" s="2" t="s">
        <v>1134</v>
      </c>
      <c r="I1155" s="2" t="s">
        <v>1135</v>
      </c>
      <c r="J1155" s="2" t="s">
        <v>1463</v>
      </c>
      <c r="K1155" s="2"/>
      <c r="L1155" s="2"/>
      <c r="M1155" t="s">
        <v>590</v>
      </c>
      <c r="N1155" s="2" t="s">
        <v>1116</v>
      </c>
      <c r="O1155">
        <v>506</v>
      </c>
    </row>
    <row r="1156" spans="1:15" x14ac:dyDescent="0.35">
      <c r="A1156" s="2" t="s">
        <v>856</v>
      </c>
      <c r="B1156" s="2" t="s">
        <v>858</v>
      </c>
      <c r="C1156">
        <v>348</v>
      </c>
      <c r="D1156">
        <v>558</v>
      </c>
      <c r="E1156" s="2" t="s">
        <v>154</v>
      </c>
      <c r="F1156" t="s">
        <v>1117</v>
      </c>
      <c r="G1156" s="2" t="s">
        <v>16</v>
      </c>
      <c r="H1156" s="2" t="s">
        <v>1134</v>
      </c>
      <c r="I1156" s="2" t="s">
        <v>1125</v>
      </c>
      <c r="J1156" s="2" t="s">
        <v>1116</v>
      </c>
      <c r="K1156" s="2"/>
      <c r="L1156" s="2"/>
      <c r="M1156" t="s">
        <v>590</v>
      </c>
      <c r="N1156" s="2" t="s">
        <v>1116</v>
      </c>
      <c r="O1156">
        <v>2556</v>
      </c>
    </row>
    <row r="1157" spans="1:15" x14ac:dyDescent="0.35">
      <c r="A1157" s="2" t="s">
        <v>856</v>
      </c>
      <c r="B1157" s="2" t="s">
        <v>858</v>
      </c>
      <c r="C1157">
        <v>348</v>
      </c>
      <c r="D1157">
        <v>960</v>
      </c>
      <c r="E1157" s="2" t="s">
        <v>135</v>
      </c>
      <c r="F1157" t="s">
        <v>1121</v>
      </c>
      <c r="G1157" s="2" t="s">
        <v>16</v>
      </c>
      <c r="H1157" s="2" t="s">
        <v>1124</v>
      </c>
      <c r="I1157" s="2" t="s">
        <v>1125</v>
      </c>
      <c r="J1157" s="2" t="s">
        <v>1116</v>
      </c>
      <c r="K1157" s="2"/>
      <c r="L1157" s="2"/>
      <c r="M1157" t="s">
        <v>590</v>
      </c>
      <c r="N1157" s="2" t="s">
        <v>1116</v>
      </c>
      <c r="O1157">
        <v>1836</v>
      </c>
    </row>
    <row r="1158" spans="1:15" x14ac:dyDescent="0.35">
      <c r="A1158" s="2" t="s">
        <v>856</v>
      </c>
      <c r="B1158" s="2" t="s">
        <v>858</v>
      </c>
      <c r="C1158">
        <v>348</v>
      </c>
      <c r="D1158">
        <v>980</v>
      </c>
      <c r="E1158" s="2" t="s">
        <v>1720</v>
      </c>
      <c r="F1158" t="s">
        <v>1121</v>
      </c>
      <c r="G1158" s="2" t="s">
        <v>35</v>
      </c>
      <c r="H1158" s="2" t="s">
        <v>1124</v>
      </c>
      <c r="I1158" s="2" t="s">
        <v>1125</v>
      </c>
      <c r="J1158" s="2" t="s">
        <v>1116</v>
      </c>
      <c r="K1158" s="2"/>
      <c r="L1158" s="2"/>
      <c r="M1158" t="s">
        <v>590</v>
      </c>
      <c r="N1158" s="2" t="s">
        <v>1116</v>
      </c>
      <c r="O1158">
        <v>1833</v>
      </c>
    </row>
    <row r="1159" spans="1:15" x14ac:dyDescent="0.35">
      <c r="A1159" s="2" t="s">
        <v>856</v>
      </c>
      <c r="B1159" s="2" t="s">
        <v>858</v>
      </c>
      <c r="C1159">
        <v>349</v>
      </c>
      <c r="D1159">
        <v>22</v>
      </c>
      <c r="E1159" s="2" t="s">
        <v>1464</v>
      </c>
      <c r="F1159" t="s">
        <v>1121</v>
      </c>
      <c r="G1159" s="2" t="s">
        <v>16</v>
      </c>
      <c r="H1159" s="2" t="s">
        <v>1124</v>
      </c>
      <c r="I1159" s="2" t="s">
        <v>1125</v>
      </c>
      <c r="J1159" s="2" t="s">
        <v>1465</v>
      </c>
      <c r="K1159" s="2"/>
      <c r="L1159" s="2"/>
      <c r="M1159" t="s">
        <v>590</v>
      </c>
      <c r="N1159" s="2" t="s">
        <v>1116</v>
      </c>
      <c r="O1159">
        <v>2557</v>
      </c>
    </row>
    <row r="1160" spans="1:15" x14ac:dyDescent="0.35">
      <c r="A1160" s="2" t="s">
        <v>856</v>
      </c>
      <c r="B1160" s="2" t="s">
        <v>858</v>
      </c>
      <c r="C1160">
        <v>349</v>
      </c>
      <c r="D1160">
        <v>372</v>
      </c>
      <c r="E1160" s="2" t="s">
        <v>330</v>
      </c>
      <c r="F1160" t="s">
        <v>1117</v>
      </c>
      <c r="G1160" s="2" t="s">
        <v>16</v>
      </c>
      <c r="H1160" s="2" t="s">
        <v>1128</v>
      </c>
      <c r="I1160" s="2" t="s">
        <v>1123</v>
      </c>
      <c r="J1160" s="2" t="s">
        <v>1116</v>
      </c>
      <c r="K1160" s="2"/>
      <c r="L1160" s="2"/>
      <c r="M1160" t="s">
        <v>590</v>
      </c>
      <c r="N1160" s="2" t="s">
        <v>1116</v>
      </c>
      <c r="O1160">
        <v>2152</v>
      </c>
    </row>
    <row r="1161" spans="1:15" x14ac:dyDescent="0.35">
      <c r="A1161" s="2" t="s">
        <v>856</v>
      </c>
      <c r="B1161" s="2" t="s">
        <v>858</v>
      </c>
      <c r="C1161">
        <v>349</v>
      </c>
      <c r="D1161">
        <v>445</v>
      </c>
      <c r="E1161" s="2" t="s">
        <v>93</v>
      </c>
      <c r="F1161" t="s">
        <v>1117</v>
      </c>
      <c r="G1161" s="2" t="s">
        <v>16</v>
      </c>
      <c r="H1161" s="2" t="s">
        <v>1126</v>
      </c>
      <c r="I1161" s="2" t="s">
        <v>1127</v>
      </c>
      <c r="J1161" s="2" t="s">
        <v>1466</v>
      </c>
      <c r="K1161" s="2"/>
      <c r="L1161" s="2"/>
      <c r="M1161" t="s">
        <v>590</v>
      </c>
      <c r="N1161" s="2" t="s">
        <v>1116</v>
      </c>
      <c r="O1161">
        <v>2153</v>
      </c>
    </row>
    <row r="1162" spans="1:15" x14ac:dyDescent="0.35">
      <c r="A1162" s="2" t="s">
        <v>856</v>
      </c>
      <c r="B1162" s="2" t="s">
        <v>858</v>
      </c>
      <c r="C1162">
        <v>349</v>
      </c>
      <c r="D1162">
        <v>445</v>
      </c>
      <c r="E1162" s="2" t="s">
        <v>330</v>
      </c>
      <c r="F1162" t="s">
        <v>1121</v>
      </c>
      <c r="G1162" s="2" t="s">
        <v>16</v>
      </c>
      <c r="H1162" s="2" t="s">
        <v>1126</v>
      </c>
      <c r="I1162" s="2" t="s">
        <v>1127</v>
      </c>
      <c r="J1162" s="2" t="s">
        <v>1466</v>
      </c>
      <c r="K1162" s="2"/>
      <c r="L1162" s="2"/>
      <c r="M1162" t="s">
        <v>590</v>
      </c>
      <c r="N1162" s="2" t="s">
        <v>1116</v>
      </c>
      <c r="O1162">
        <v>2154</v>
      </c>
    </row>
    <row r="1163" spans="1:15" x14ac:dyDescent="0.35">
      <c r="A1163" s="2" t="s">
        <v>856</v>
      </c>
      <c r="B1163" s="2" t="s">
        <v>858</v>
      </c>
      <c r="C1163">
        <v>349</v>
      </c>
      <c r="D1163">
        <v>494</v>
      </c>
      <c r="E1163" s="2" t="s">
        <v>93</v>
      </c>
      <c r="F1163" t="s">
        <v>1117</v>
      </c>
      <c r="G1163" s="2" t="s">
        <v>16</v>
      </c>
      <c r="H1163" s="2" t="s">
        <v>1126</v>
      </c>
      <c r="I1163" s="2" t="s">
        <v>1127</v>
      </c>
      <c r="J1163" s="2" t="s">
        <v>1466</v>
      </c>
      <c r="K1163" s="2"/>
      <c r="L1163" s="2"/>
      <c r="M1163" t="s">
        <v>590</v>
      </c>
      <c r="N1163" s="2" t="s">
        <v>1116</v>
      </c>
      <c r="O1163">
        <v>2155</v>
      </c>
    </row>
    <row r="1164" spans="1:15" x14ac:dyDescent="0.35">
      <c r="A1164" s="2" t="s">
        <v>856</v>
      </c>
      <c r="B1164" s="2" t="s">
        <v>858</v>
      </c>
      <c r="C1164">
        <v>349</v>
      </c>
      <c r="D1164">
        <v>494</v>
      </c>
      <c r="E1164" s="2" t="s">
        <v>330</v>
      </c>
      <c r="F1164" t="s">
        <v>1121</v>
      </c>
      <c r="G1164" s="2" t="s">
        <v>16</v>
      </c>
      <c r="H1164" s="2" t="s">
        <v>1126</v>
      </c>
      <c r="I1164" s="2" t="s">
        <v>1127</v>
      </c>
      <c r="J1164" s="2" t="s">
        <v>1466</v>
      </c>
      <c r="K1164" s="2"/>
      <c r="L1164" s="2"/>
      <c r="M1164" t="s">
        <v>590</v>
      </c>
      <c r="N1164" s="2" t="s">
        <v>1116</v>
      </c>
      <c r="O1164">
        <v>2156</v>
      </c>
    </row>
    <row r="1165" spans="1:15" x14ac:dyDescent="0.35">
      <c r="A1165" s="2" t="s">
        <v>856</v>
      </c>
      <c r="B1165" s="2" t="s">
        <v>858</v>
      </c>
      <c r="C1165">
        <v>349</v>
      </c>
      <c r="D1165">
        <v>497</v>
      </c>
      <c r="E1165" s="2" t="s">
        <v>36</v>
      </c>
      <c r="F1165" t="s">
        <v>1117</v>
      </c>
      <c r="G1165" s="2" t="s">
        <v>35</v>
      </c>
      <c r="H1165" s="2" t="s">
        <v>1122</v>
      </c>
      <c r="I1165" s="2" t="s">
        <v>1123</v>
      </c>
      <c r="J1165" s="2" t="s">
        <v>1638</v>
      </c>
      <c r="K1165" s="2"/>
      <c r="L1165" s="2"/>
      <c r="M1165" t="s">
        <v>590</v>
      </c>
      <c r="N1165" s="2" t="s">
        <v>1116</v>
      </c>
      <c r="O1165">
        <v>339</v>
      </c>
    </row>
    <row r="1166" spans="1:15" x14ac:dyDescent="0.35">
      <c r="A1166" s="2" t="s">
        <v>856</v>
      </c>
      <c r="B1166" s="2" t="s">
        <v>858</v>
      </c>
      <c r="C1166">
        <v>349</v>
      </c>
      <c r="D1166">
        <v>501</v>
      </c>
      <c r="E1166" s="2" t="s">
        <v>36</v>
      </c>
      <c r="F1166" t="s">
        <v>1117</v>
      </c>
      <c r="G1166" s="2" t="s">
        <v>35</v>
      </c>
      <c r="H1166" s="2" t="s">
        <v>1122</v>
      </c>
      <c r="I1166" s="2" t="s">
        <v>1123</v>
      </c>
      <c r="J1166" s="2" t="s">
        <v>1638</v>
      </c>
      <c r="K1166" s="2"/>
      <c r="L1166" s="2"/>
      <c r="M1166" t="s">
        <v>590</v>
      </c>
      <c r="N1166" s="2" t="s">
        <v>1116</v>
      </c>
      <c r="O1166">
        <v>340</v>
      </c>
    </row>
    <row r="1167" spans="1:15" x14ac:dyDescent="0.35">
      <c r="A1167" s="2" t="s">
        <v>856</v>
      </c>
      <c r="B1167" s="2" t="s">
        <v>858</v>
      </c>
      <c r="C1167">
        <v>349</v>
      </c>
      <c r="D1167">
        <v>544</v>
      </c>
      <c r="E1167" s="2" t="s">
        <v>93</v>
      </c>
      <c r="F1167" t="s">
        <v>1117</v>
      </c>
      <c r="G1167" s="2" t="s">
        <v>16</v>
      </c>
      <c r="H1167" s="2" t="s">
        <v>1126</v>
      </c>
      <c r="I1167" s="2" t="s">
        <v>1127</v>
      </c>
      <c r="J1167" s="2" t="s">
        <v>1466</v>
      </c>
      <c r="K1167" s="2"/>
      <c r="L1167" s="2"/>
      <c r="M1167" t="s">
        <v>590</v>
      </c>
      <c r="N1167" s="2" t="s">
        <v>1116</v>
      </c>
      <c r="O1167">
        <v>2157</v>
      </c>
    </row>
    <row r="1168" spans="1:15" x14ac:dyDescent="0.35">
      <c r="A1168" s="2" t="s">
        <v>856</v>
      </c>
      <c r="B1168" s="2" t="s">
        <v>858</v>
      </c>
      <c r="C1168">
        <v>349</v>
      </c>
      <c r="D1168">
        <v>544</v>
      </c>
      <c r="E1168" s="2" t="s">
        <v>330</v>
      </c>
      <c r="F1168" t="s">
        <v>1121</v>
      </c>
      <c r="G1168" s="2" t="s">
        <v>16</v>
      </c>
      <c r="H1168" s="2" t="s">
        <v>1126</v>
      </c>
      <c r="I1168" s="2" t="s">
        <v>1127</v>
      </c>
      <c r="J1168" s="2" t="s">
        <v>1466</v>
      </c>
      <c r="K1168" s="2"/>
      <c r="L1168" s="2"/>
      <c r="M1168" t="s">
        <v>590</v>
      </c>
      <c r="N1168" s="2" t="s">
        <v>1116</v>
      </c>
      <c r="O1168">
        <v>2158</v>
      </c>
    </row>
    <row r="1169" spans="1:15" x14ac:dyDescent="0.35">
      <c r="A1169" s="2" t="s">
        <v>856</v>
      </c>
      <c r="B1169" s="2" t="s">
        <v>858</v>
      </c>
      <c r="C1169">
        <v>349</v>
      </c>
      <c r="D1169">
        <v>594</v>
      </c>
      <c r="E1169" s="2" t="s">
        <v>93</v>
      </c>
      <c r="F1169" t="s">
        <v>1117</v>
      </c>
      <c r="G1169" s="2" t="s">
        <v>16</v>
      </c>
      <c r="H1169" s="2" t="s">
        <v>1126</v>
      </c>
      <c r="I1169" s="2" t="s">
        <v>1127</v>
      </c>
      <c r="J1169" s="2" t="s">
        <v>1466</v>
      </c>
      <c r="K1169" s="2"/>
      <c r="L1169" s="2"/>
      <c r="M1169" t="s">
        <v>590</v>
      </c>
      <c r="N1169" s="2" t="s">
        <v>1116</v>
      </c>
      <c r="O1169">
        <v>2159</v>
      </c>
    </row>
    <row r="1170" spans="1:15" x14ac:dyDescent="0.35">
      <c r="A1170" s="2" t="s">
        <v>856</v>
      </c>
      <c r="B1170" s="2" t="s">
        <v>858</v>
      </c>
      <c r="C1170">
        <v>349</v>
      </c>
      <c r="D1170">
        <v>594</v>
      </c>
      <c r="E1170" s="2" t="s">
        <v>330</v>
      </c>
      <c r="F1170" t="s">
        <v>1121</v>
      </c>
      <c r="G1170" s="2" t="s">
        <v>16</v>
      </c>
      <c r="H1170" s="2" t="s">
        <v>1126</v>
      </c>
      <c r="I1170" s="2" t="s">
        <v>1127</v>
      </c>
      <c r="J1170" s="2" t="s">
        <v>1466</v>
      </c>
      <c r="K1170" s="2"/>
      <c r="L1170" s="2"/>
      <c r="M1170" t="s">
        <v>590</v>
      </c>
      <c r="N1170" s="2" t="s">
        <v>1116</v>
      </c>
      <c r="O1170">
        <v>2160</v>
      </c>
    </row>
    <row r="1171" spans="1:15" x14ac:dyDescent="0.35">
      <c r="A1171" s="2" t="s">
        <v>856</v>
      </c>
      <c r="B1171" s="2" t="s">
        <v>858</v>
      </c>
      <c r="C1171">
        <v>349</v>
      </c>
      <c r="D1171">
        <v>628</v>
      </c>
      <c r="E1171" s="2" t="s">
        <v>307</v>
      </c>
      <c r="F1171" t="s">
        <v>1121</v>
      </c>
      <c r="G1171" s="2" t="s">
        <v>16</v>
      </c>
      <c r="H1171" s="2" t="s">
        <v>1124</v>
      </c>
      <c r="I1171" s="2" t="s">
        <v>1125</v>
      </c>
      <c r="J1171" s="2" t="s">
        <v>1116</v>
      </c>
      <c r="K1171" s="2"/>
      <c r="L1171" s="2"/>
      <c r="M1171" t="s">
        <v>590</v>
      </c>
      <c r="N1171" s="2" t="s">
        <v>1116</v>
      </c>
      <c r="O1171">
        <v>1851</v>
      </c>
    </row>
    <row r="1172" spans="1:15" x14ac:dyDescent="0.35">
      <c r="A1172" s="2" t="s">
        <v>864</v>
      </c>
      <c r="B1172" s="2" t="s">
        <v>858</v>
      </c>
      <c r="C1172">
        <v>0</v>
      </c>
      <c r="D1172">
        <v>137</v>
      </c>
      <c r="E1172" s="2" t="s">
        <v>258</v>
      </c>
      <c r="F1172" t="s">
        <v>1121</v>
      </c>
      <c r="G1172" s="2" t="s">
        <v>228</v>
      </c>
      <c r="H1172" s="2" t="s">
        <v>1124</v>
      </c>
      <c r="I1172" s="2" t="s">
        <v>1125</v>
      </c>
      <c r="J1172" s="2" t="s">
        <v>1116</v>
      </c>
      <c r="K1172" s="2"/>
      <c r="L1172" s="2"/>
      <c r="M1172" t="s">
        <v>590</v>
      </c>
      <c r="N1172" s="2" t="s">
        <v>202</v>
      </c>
      <c r="O1172">
        <v>1828</v>
      </c>
    </row>
    <row r="1173" spans="1:15" x14ac:dyDescent="0.35">
      <c r="A1173" s="2" t="s">
        <v>864</v>
      </c>
      <c r="B1173" s="2" t="s">
        <v>858</v>
      </c>
      <c r="C1173">
        <v>0</v>
      </c>
      <c r="D1173">
        <v>137</v>
      </c>
      <c r="E1173" s="2" t="s">
        <v>258</v>
      </c>
      <c r="F1173" t="s">
        <v>1121</v>
      </c>
      <c r="G1173" s="2" t="s">
        <v>228</v>
      </c>
      <c r="H1173" s="2" t="s">
        <v>1124</v>
      </c>
      <c r="I1173" s="2" t="s">
        <v>1125</v>
      </c>
      <c r="J1173" s="2" t="s">
        <v>1116</v>
      </c>
      <c r="K1173" s="2"/>
      <c r="L1173" s="2"/>
      <c r="M1173" t="s">
        <v>590</v>
      </c>
      <c r="N1173" s="2" t="s">
        <v>202</v>
      </c>
      <c r="O1173">
        <v>2761</v>
      </c>
    </row>
    <row r="1174" spans="1:15" x14ac:dyDescent="0.35">
      <c r="A1174" s="2" t="s">
        <v>864</v>
      </c>
      <c r="B1174" s="2" t="s">
        <v>858</v>
      </c>
      <c r="C1174">
        <v>0</v>
      </c>
      <c r="D1174">
        <v>137</v>
      </c>
      <c r="E1174" s="2" t="s">
        <v>258</v>
      </c>
      <c r="F1174" t="s">
        <v>1121</v>
      </c>
      <c r="G1174" s="2" t="s">
        <v>228</v>
      </c>
      <c r="H1174" s="2" t="s">
        <v>1124</v>
      </c>
      <c r="I1174" s="2" t="s">
        <v>1130</v>
      </c>
      <c r="J1174" s="2" t="s">
        <v>1116</v>
      </c>
      <c r="K1174" s="2"/>
      <c r="L1174" s="2"/>
      <c r="M1174" t="s">
        <v>590</v>
      </c>
      <c r="N1174" s="2" t="s">
        <v>202</v>
      </c>
      <c r="O1174">
        <v>2762</v>
      </c>
    </row>
    <row r="1175" spans="1:15" x14ac:dyDescent="0.35">
      <c r="A1175" s="2" t="s">
        <v>864</v>
      </c>
      <c r="B1175" s="2" t="s">
        <v>858</v>
      </c>
      <c r="C1175">
        <v>0</v>
      </c>
      <c r="D1175">
        <v>141</v>
      </c>
      <c r="E1175" s="2" t="s">
        <v>1467</v>
      </c>
      <c r="F1175" t="s">
        <v>1117</v>
      </c>
      <c r="G1175" s="2" t="s">
        <v>228</v>
      </c>
      <c r="H1175" s="2" t="s">
        <v>1124</v>
      </c>
      <c r="I1175" s="2" t="s">
        <v>1125</v>
      </c>
      <c r="J1175" s="2" t="s">
        <v>1116</v>
      </c>
      <c r="K1175" s="2"/>
      <c r="L1175" s="2"/>
      <c r="M1175" t="s">
        <v>590</v>
      </c>
      <c r="N1175" s="2" t="s">
        <v>1255</v>
      </c>
      <c r="O1175">
        <v>1829</v>
      </c>
    </row>
    <row r="1176" spans="1:15" x14ac:dyDescent="0.35">
      <c r="A1176" s="2" t="s">
        <v>864</v>
      </c>
      <c r="B1176" s="2" t="s">
        <v>858</v>
      </c>
      <c r="C1176">
        <v>0</v>
      </c>
      <c r="D1176">
        <v>141</v>
      </c>
      <c r="E1176" s="2" t="s">
        <v>1467</v>
      </c>
      <c r="F1176" t="s">
        <v>1117</v>
      </c>
      <c r="G1176" s="2" t="s">
        <v>228</v>
      </c>
      <c r="H1176" s="2" t="s">
        <v>1124</v>
      </c>
      <c r="I1176" s="2" t="s">
        <v>1125</v>
      </c>
      <c r="J1176" s="2" t="s">
        <v>1116</v>
      </c>
      <c r="K1176" s="2"/>
      <c r="L1176" s="2"/>
      <c r="M1176" t="s">
        <v>590</v>
      </c>
      <c r="N1176" s="2" t="s">
        <v>1255</v>
      </c>
      <c r="O1176">
        <v>2763</v>
      </c>
    </row>
    <row r="1177" spans="1:15" x14ac:dyDescent="0.35">
      <c r="A1177" s="2" t="s">
        <v>864</v>
      </c>
      <c r="B1177" s="2" t="s">
        <v>858</v>
      </c>
      <c r="C1177">
        <v>0</v>
      </c>
      <c r="D1177">
        <v>141</v>
      </c>
      <c r="E1177" s="2" t="s">
        <v>1467</v>
      </c>
      <c r="F1177" t="s">
        <v>1117</v>
      </c>
      <c r="G1177" s="2" t="s">
        <v>228</v>
      </c>
      <c r="H1177" s="2" t="s">
        <v>1124</v>
      </c>
      <c r="I1177" s="2" t="s">
        <v>1130</v>
      </c>
      <c r="J1177" s="2" t="s">
        <v>1116</v>
      </c>
      <c r="K1177" s="2"/>
      <c r="L1177" s="2"/>
      <c r="M1177" t="s">
        <v>590</v>
      </c>
      <c r="N1177" s="2" t="s">
        <v>1255</v>
      </c>
      <c r="O1177">
        <v>2764</v>
      </c>
    </row>
    <row r="1178" spans="1:15" x14ac:dyDescent="0.35">
      <c r="A1178" s="2" t="s">
        <v>864</v>
      </c>
      <c r="B1178" s="2" t="s">
        <v>858</v>
      </c>
      <c r="C1178">
        <v>0</v>
      </c>
      <c r="D1178">
        <v>363</v>
      </c>
      <c r="E1178" s="2" t="s">
        <v>1468</v>
      </c>
      <c r="F1178" t="s">
        <v>1117</v>
      </c>
      <c r="G1178" s="2" t="s">
        <v>228</v>
      </c>
      <c r="H1178" s="2" t="s">
        <v>1124</v>
      </c>
      <c r="I1178" s="2" t="s">
        <v>1125</v>
      </c>
      <c r="J1178" s="2" t="s">
        <v>1116</v>
      </c>
      <c r="K1178" s="2"/>
      <c r="L1178" s="2"/>
      <c r="M1178" t="s">
        <v>590</v>
      </c>
      <c r="N1178" s="2" t="s">
        <v>1151</v>
      </c>
      <c r="O1178">
        <v>1764</v>
      </c>
    </row>
    <row r="1179" spans="1:15" x14ac:dyDescent="0.35">
      <c r="A1179" s="2" t="s">
        <v>864</v>
      </c>
      <c r="B1179" s="2" t="s">
        <v>858</v>
      </c>
      <c r="C1179">
        <v>0</v>
      </c>
      <c r="D1179">
        <v>380</v>
      </c>
      <c r="E1179" s="2" t="s">
        <v>1467</v>
      </c>
      <c r="F1179" t="s">
        <v>1121</v>
      </c>
      <c r="G1179" s="2" t="s">
        <v>228</v>
      </c>
      <c r="H1179" s="2" t="s">
        <v>1124</v>
      </c>
      <c r="I1179" s="2" t="s">
        <v>1125</v>
      </c>
      <c r="J1179" s="2" t="s">
        <v>1469</v>
      </c>
      <c r="K1179" s="2"/>
      <c r="L1179" s="2"/>
      <c r="M1179" t="s">
        <v>590</v>
      </c>
      <c r="N1179" s="2" t="s">
        <v>1255</v>
      </c>
      <c r="O1179">
        <v>2560</v>
      </c>
    </row>
    <row r="1180" spans="1:15" x14ac:dyDescent="0.35">
      <c r="A1180" s="2" t="s">
        <v>864</v>
      </c>
      <c r="B1180" s="2" t="s">
        <v>858</v>
      </c>
      <c r="C1180">
        <v>112</v>
      </c>
      <c r="D1180">
        <v>210</v>
      </c>
      <c r="E1180" s="2" t="s">
        <v>1470</v>
      </c>
      <c r="F1180" t="s">
        <v>1117</v>
      </c>
      <c r="G1180" s="2" t="s">
        <v>228</v>
      </c>
      <c r="H1180" s="2" t="s">
        <v>1124</v>
      </c>
      <c r="I1180" s="2" t="s">
        <v>1125</v>
      </c>
      <c r="J1180" s="2" t="s">
        <v>1116</v>
      </c>
      <c r="K1180" s="2"/>
      <c r="L1180" s="2"/>
      <c r="M1180" t="s">
        <v>590</v>
      </c>
      <c r="N1180" s="2" t="s">
        <v>1151</v>
      </c>
      <c r="O1180">
        <v>1830</v>
      </c>
    </row>
    <row r="1181" spans="1:15" x14ac:dyDescent="0.35">
      <c r="A1181" s="2" t="s">
        <v>864</v>
      </c>
      <c r="B1181" s="2" t="s">
        <v>858</v>
      </c>
      <c r="C1181">
        <v>348</v>
      </c>
      <c r="D1181">
        <v>55</v>
      </c>
      <c r="E1181" s="2" t="s">
        <v>94</v>
      </c>
      <c r="F1181" t="s">
        <v>1117</v>
      </c>
      <c r="G1181" s="2" t="s">
        <v>16</v>
      </c>
      <c r="H1181" s="2" t="s">
        <v>1119</v>
      </c>
      <c r="I1181" s="2" t="s">
        <v>1150</v>
      </c>
      <c r="J1181" s="2" t="s">
        <v>1116</v>
      </c>
      <c r="K1181" s="2"/>
      <c r="L1181" s="2"/>
      <c r="M1181" t="s">
        <v>590</v>
      </c>
      <c r="N1181" s="2" t="s">
        <v>1116</v>
      </c>
      <c r="O1181">
        <v>2468</v>
      </c>
    </row>
    <row r="1182" spans="1:15" x14ac:dyDescent="0.35">
      <c r="A1182" s="2" t="s">
        <v>864</v>
      </c>
      <c r="B1182" s="2" t="s">
        <v>858</v>
      </c>
      <c r="C1182">
        <v>348</v>
      </c>
      <c r="D1182">
        <v>55</v>
      </c>
      <c r="E1182" s="2" t="s">
        <v>101</v>
      </c>
      <c r="F1182" t="s">
        <v>1121</v>
      </c>
      <c r="G1182" s="2" t="s">
        <v>16</v>
      </c>
      <c r="H1182" s="2" t="s">
        <v>1119</v>
      </c>
      <c r="I1182" s="2" t="s">
        <v>1150</v>
      </c>
      <c r="J1182" s="2" t="s">
        <v>1116</v>
      </c>
      <c r="K1182" s="2"/>
      <c r="L1182" s="2"/>
      <c r="M1182" t="s">
        <v>590</v>
      </c>
      <c r="N1182" s="2" t="s">
        <v>1116</v>
      </c>
      <c r="O1182">
        <v>2467</v>
      </c>
    </row>
    <row r="1183" spans="1:15" x14ac:dyDescent="0.35">
      <c r="A1183" s="2" t="s">
        <v>864</v>
      </c>
      <c r="B1183" s="2" t="s">
        <v>858</v>
      </c>
      <c r="C1183">
        <v>348</v>
      </c>
      <c r="D1183">
        <v>65</v>
      </c>
      <c r="E1183" s="2" t="s">
        <v>94</v>
      </c>
      <c r="F1183" t="s">
        <v>1117</v>
      </c>
      <c r="G1183" s="2" t="s">
        <v>16</v>
      </c>
      <c r="H1183" s="2" t="s">
        <v>1122</v>
      </c>
      <c r="I1183" s="2" t="s">
        <v>1123</v>
      </c>
      <c r="J1183" s="2" t="s">
        <v>1471</v>
      </c>
      <c r="K1183" s="2"/>
      <c r="L1183" s="2"/>
      <c r="M1183" t="s">
        <v>590</v>
      </c>
      <c r="N1183" s="2" t="s">
        <v>1116</v>
      </c>
      <c r="O1183">
        <v>351</v>
      </c>
    </row>
    <row r="1184" spans="1:15" x14ac:dyDescent="0.35">
      <c r="A1184" s="2" t="s">
        <v>864</v>
      </c>
      <c r="B1184" s="2" t="s">
        <v>858</v>
      </c>
      <c r="C1184">
        <v>348</v>
      </c>
      <c r="D1184">
        <v>443</v>
      </c>
      <c r="E1184" s="2" t="s">
        <v>609</v>
      </c>
      <c r="F1184" t="s">
        <v>1121</v>
      </c>
      <c r="G1184" s="2" t="s">
        <v>16</v>
      </c>
      <c r="H1184" s="2" t="s">
        <v>1124</v>
      </c>
      <c r="I1184" s="2" t="s">
        <v>1129</v>
      </c>
      <c r="J1184" s="2" t="s">
        <v>1116</v>
      </c>
      <c r="K1184" s="2"/>
      <c r="L1184" s="2"/>
      <c r="M1184" t="s">
        <v>590</v>
      </c>
      <c r="N1184" s="2" t="s">
        <v>1116</v>
      </c>
      <c r="O1184">
        <v>2779</v>
      </c>
    </row>
    <row r="1185" spans="1:15" x14ac:dyDescent="0.35">
      <c r="A1185" s="2" t="s">
        <v>864</v>
      </c>
      <c r="B1185" s="2" t="s">
        <v>858</v>
      </c>
      <c r="C1185">
        <v>348</v>
      </c>
      <c r="D1185">
        <v>443</v>
      </c>
      <c r="E1185" s="2" t="s">
        <v>611</v>
      </c>
      <c r="F1185" t="s">
        <v>1117</v>
      </c>
      <c r="G1185" s="2" t="s">
        <v>16</v>
      </c>
      <c r="H1185" s="2" t="s">
        <v>1124</v>
      </c>
      <c r="I1185" s="2" t="s">
        <v>1129</v>
      </c>
      <c r="J1185" s="2" t="s">
        <v>1116</v>
      </c>
      <c r="K1185" s="2"/>
      <c r="L1185" s="2"/>
      <c r="M1185" t="s">
        <v>590</v>
      </c>
      <c r="N1185" s="2" t="s">
        <v>1116</v>
      </c>
      <c r="O1185">
        <v>2780</v>
      </c>
    </row>
    <row r="1186" spans="1:15" x14ac:dyDescent="0.35">
      <c r="A1186" s="2" t="s">
        <v>864</v>
      </c>
      <c r="B1186" s="2" t="s">
        <v>858</v>
      </c>
      <c r="C1186">
        <v>348</v>
      </c>
      <c r="D1186">
        <v>445</v>
      </c>
      <c r="E1186" s="2" t="s">
        <v>611</v>
      </c>
      <c r="F1186" t="s">
        <v>1117</v>
      </c>
      <c r="G1186" s="2" t="s">
        <v>16</v>
      </c>
      <c r="H1186" s="2" t="s">
        <v>1134</v>
      </c>
      <c r="I1186" s="2" t="s">
        <v>1135</v>
      </c>
      <c r="J1186" s="2" t="s">
        <v>1116</v>
      </c>
      <c r="K1186" s="2"/>
      <c r="L1186" s="2"/>
      <c r="M1186" t="s">
        <v>590</v>
      </c>
      <c r="N1186" s="2" t="s">
        <v>1116</v>
      </c>
      <c r="O1186">
        <v>2057</v>
      </c>
    </row>
    <row r="1187" spans="1:15" x14ac:dyDescent="0.35">
      <c r="A1187" s="2" t="s">
        <v>864</v>
      </c>
      <c r="B1187" s="2" t="s">
        <v>858</v>
      </c>
      <c r="C1187">
        <v>348</v>
      </c>
      <c r="D1187">
        <v>488</v>
      </c>
      <c r="E1187" s="2" t="s">
        <v>609</v>
      </c>
      <c r="F1187" t="s">
        <v>1121</v>
      </c>
      <c r="G1187" s="2" t="s">
        <v>16</v>
      </c>
      <c r="H1187" s="2" t="s">
        <v>1124</v>
      </c>
      <c r="I1187" s="2" t="s">
        <v>1129</v>
      </c>
      <c r="J1187" s="2" t="s">
        <v>1116</v>
      </c>
      <c r="K1187" s="2"/>
      <c r="L1187" s="2"/>
      <c r="M1187" t="s">
        <v>590</v>
      </c>
      <c r="N1187" s="2" t="s">
        <v>1116</v>
      </c>
      <c r="O1187">
        <v>2783</v>
      </c>
    </row>
    <row r="1188" spans="1:15" x14ac:dyDescent="0.35">
      <c r="A1188" s="2" t="s">
        <v>864</v>
      </c>
      <c r="B1188" s="2" t="s">
        <v>858</v>
      </c>
      <c r="C1188">
        <v>348</v>
      </c>
      <c r="D1188">
        <v>488</v>
      </c>
      <c r="E1188" s="2" t="s">
        <v>611</v>
      </c>
      <c r="F1188" t="s">
        <v>1117</v>
      </c>
      <c r="G1188" s="2" t="s">
        <v>16</v>
      </c>
      <c r="H1188" s="2" t="s">
        <v>1124</v>
      </c>
      <c r="I1188" s="2" t="s">
        <v>1129</v>
      </c>
      <c r="J1188" s="2" t="s">
        <v>1116</v>
      </c>
      <c r="K1188" s="2"/>
      <c r="L1188" s="2"/>
      <c r="M1188" t="s">
        <v>590</v>
      </c>
      <c r="N1188" s="2" t="s">
        <v>1116</v>
      </c>
      <c r="O1188">
        <v>2784</v>
      </c>
    </row>
    <row r="1189" spans="1:15" x14ac:dyDescent="0.35">
      <c r="A1189" s="2" t="s">
        <v>864</v>
      </c>
      <c r="B1189" s="2" t="s">
        <v>858</v>
      </c>
      <c r="C1189">
        <v>348</v>
      </c>
      <c r="D1189">
        <v>490</v>
      </c>
      <c r="E1189" s="2" t="s">
        <v>609</v>
      </c>
      <c r="F1189" t="s">
        <v>1121</v>
      </c>
      <c r="G1189" s="2" t="s">
        <v>16</v>
      </c>
      <c r="H1189" s="2" t="s">
        <v>1134</v>
      </c>
      <c r="I1189" s="2" t="s">
        <v>1135</v>
      </c>
      <c r="J1189" s="2" t="s">
        <v>1472</v>
      </c>
      <c r="K1189" s="2"/>
      <c r="L1189" s="2"/>
      <c r="M1189" t="s">
        <v>590</v>
      </c>
      <c r="N1189" s="2" t="s">
        <v>1116</v>
      </c>
      <c r="O1189">
        <v>503</v>
      </c>
    </row>
    <row r="1190" spans="1:15" x14ac:dyDescent="0.35">
      <c r="A1190" s="2" t="s">
        <v>864</v>
      </c>
      <c r="B1190" s="2" t="s">
        <v>858</v>
      </c>
      <c r="C1190">
        <v>349</v>
      </c>
      <c r="D1190">
        <v>32</v>
      </c>
      <c r="E1190" s="2" t="s">
        <v>326</v>
      </c>
      <c r="F1190" t="s">
        <v>1117</v>
      </c>
      <c r="G1190" s="2" t="s">
        <v>16</v>
      </c>
      <c r="H1190" s="2" t="s">
        <v>1124</v>
      </c>
      <c r="I1190" s="2" t="s">
        <v>1125</v>
      </c>
      <c r="J1190" s="2" t="s">
        <v>1116</v>
      </c>
      <c r="K1190" s="2"/>
      <c r="L1190" s="2"/>
      <c r="M1190" t="s">
        <v>590</v>
      </c>
      <c r="N1190" s="2" t="s">
        <v>1116</v>
      </c>
      <c r="O1190">
        <v>3188</v>
      </c>
    </row>
    <row r="1191" spans="1:15" x14ac:dyDescent="0.35">
      <c r="A1191" s="2" t="s">
        <v>864</v>
      </c>
      <c r="B1191" s="2" t="s">
        <v>858</v>
      </c>
      <c r="C1191">
        <v>349</v>
      </c>
      <c r="D1191">
        <v>59</v>
      </c>
      <c r="E1191" s="2" t="s">
        <v>326</v>
      </c>
      <c r="F1191" t="s">
        <v>1117</v>
      </c>
      <c r="G1191" s="2" t="s">
        <v>16</v>
      </c>
      <c r="H1191" s="2" t="s">
        <v>1124</v>
      </c>
      <c r="I1191" s="2" t="s">
        <v>1162</v>
      </c>
      <c r="J1191" s="2" t="s">
        <v>1473</v>
      </c>
      <c r="K1191" s="2"/>
      <c r="L1191" s="2"/>
      <c r="M1191" t="s">
        <v>590</v>
      </c>
      <c r="N1191" s="2" t="s">
        <v>1116</v>
      </c>
      <c r="O1191">
        <v>2869</v>
      </c>
    </row>
    <row r="1192" spans="1:15" x14ac:dyDescent="0.35">
      <c r="A1192" s="2" t="s">
        <v>864</v>
      </c>
      <c r="B1192" s="2" t="s">
        <v>858</v>
      </c>
      <c r="C1192">
        <v>349</v>
      </c>
      <c r="D1192">
        <v>111</v>
      </c>
      <c r="E1192" s="2" t="s">
        <v>222</v>
      </c>
      <c r="F1192" t="s">
        <v>1117</v>
      </c>
      <c r="G1192" s="2" t="s">
        <v>16</v>
      </c>
      <c r="H1192" s="2" t="s">
        <v>1119</v>
      </c>
      <c r="I1192" s="2" t="s">
        <v>1120</v>
      </c>
      <c r="J1192" s="2" t="s">
        <v>1474</v>
      </c>
      <c r="K1192" s="2"/>
      <c r="L1192" s="2"/>
      <c r="M1192" t="s">
        <v>590</v>
      </c>
      <c r="N1192" s="2" t="s">
        <v>1116</v>
      </c>
      <c r="O1192">
        <v>357</v>
      </c>
    </row>
    <row r="1193" spans="1:15" x14ac:dyDescent="0.35">
      <c r="A1193" s="2" t="s">
        <v>864</v>
      </c>
      <c r="B1193" s="2" t="s">
        <v>858</v>
      </c>
      <c r="C1193">
        <v>349</v>
      </c>
      <c r="D1193">
        <v>218</v>
      </c>
      <c r="E1193" s="2" t="s">
        <v>1721</v>
      </c>
      <c r="F1193" t="s">
        <v>1121</v>
      </c>
      <c r="G1193" s="2" t="s">
        <v>16</v>
      </c>
      <c r="H1193" s="2" t="s">
        <v>1124</v>
      </c>
      <c r="I1193" s="2" t="s">
        <v>1135</v>
      </c>
      <c r="J1193" s="2" t="s">
        <v>1475</v>
      </c>
      <c r="K1193" s="2"/>
      <c r="L1193" s="2"/>
      <c r="M1193" t="s">
        <v>590</v>
      </c>
      <c r="N1193" s="2" t="s">
        <v>1116</v>
      </c>
      <c r="O1193">
        <v>2558</v>
      </c>
    </row>
    <row r="1194" spans="1:15" x14ac:dyDescent="0.35">
      <c r="A1194" s="2" t="s">
        <v>864</v>
      </c>
      <c r="B1194" s="2" t="s">
        <v>858</v>
      </c>
      <c r="C1194">
        <v>349</v>
      </c>
      <c r="D1194">
        <v>218</v>
      </c>
      <c r="E1194" s="2" t="s">
        <v>333</v>
      </c>
      <c r="F1194" t="s">
        <v>1117</v>
      </c>
      <c r="G1194" s="2" t="s">
        <v>16</v>
      </c>
      <c r="H1194" s="2" t="s">
        <v>1134</v>
      </c>
      <c r="I1194" s="2" t="s">
        <v>1135</v>
      </c>
      <c r="J1194" s="2" t="s">
        <v>1116</v>
      </c>
      <c r="K1194" s="2"/>
      <c r="L1194" s="2"/>
      <c r="M1194" t="s">
        <v>590</v>
      </c>
      <c r="N1194" s="2" t="s">
        <v>1116</v>
      </c>
      <c r="O1194">
        <v>1834</v>
      </c>
    </row>
    <row r="1195" spans="1:15" x14ac:dyDescent="0.35">
      <c r="A1195" s="2" t="s">
        <v>864</v>
      </c>
      <c r="B1195" s="2" t="s">
        <v>858</v>
      </c>
      <c r="C1195">
        <v>349</v>
      </c>
      <c r="D1195">
        <v>284</v>
      </c>
      <c r="E1195" s="2" t="s">
        <v>222</v>
      </c>
      <c r="F1195" t="s">
        <v>1117</v>
      </c>
      <c r="G1195" s="2" t="s">
        <v>16</v>
      </c>
      <c r="H1195" s="2" t="s">
        <v>1119</v>
      </c>
      <c r="I1195" s="2" t="s">
        <v>1120</v>
      </c>
      <c r="J1195" s="2" t="s">
        <v>1476</v>
      </c>
      <c r="K1195" s="2"/>
      <c r="L1195" s="2"/>
      <c r="M1195" t="s">
        <v>590</v>
      </c>
      <c r="N1195" s="2" t="s">
        <v>1116</v>
      </c>
      <c r="O1195">
        <v>353</v>
      </c>
    </row>
    <row r="1196" spans="1:15" x14ac:dyDescent="0.35">
      <c r="A1196" s="2" t="s">
        <v>864</v>
      </c>
      <c r="B1196" s="2" t="s">
        <v>858</v>
      </c>
      <c r="C1196">
        <v>349</v>
      </c>
      <c r="D1196">
        <v>418</v>
      </c>
      <c r="E1196" s="2" t="s">
        <v>322</v>
      </c>
      <c r="F1196" t="s">
        <v>1121</v>
      </c>
      <c r="G1196" s="2" t="s">
        <v>16</v>
      </c>
      <c r="H1196" s="2" t="s">
        <v>1124</v>
      </c>
      <c r="I1196" s="2" t="s">
        <v>1125</v>
      </c>
      <c r="J1196" s="2" t="s">
        <v>1116</v>
      </c>
      <c r="K1196" s="2"/>
      <c r="L1196" s="2"/>
      <c r="M1196" t="s">
        <v>590</v>
      </c>
      <c r="N1196" s="2" t="s">
        <v>1116</v>
      </c>
      <c r="O1196">
        <v>1827</v>
      </c>
    </row>
    <row r="1197" spans="1:15" x14ac:dyDescent="0.35">
      <c r="A1197" s="2" t="s">
        <v>864</v>
      </c>
      <c r="B1197" s="2" t="s">
        <v>858</v>
      </c>
      <c r="C1197">
        <v>349</v>
      </c>
      <c r="D1197">
        <v>469</v>
      </c>
      <c r="E1197" s="2" t="s">
        <v>1470</v>
      </c>
      <c r="F1197" t="s">
        <v>1121</v>
      </c>
      <c r="G1197" s="2" t="s">
        <v>35</v>
      </c>
      <c r="H1197" s="2" t="s">
        <v>1119</v>
      </c>
      <c r="I1197" s="2" t="s">
        <v>1143</v>
      </c>
      <c r="J1197" s="2" t="s">
        <v>1116</v>
      </c>
      <c r="K1197" s="2"/>
      <c r="L1197" s="2"/>
      <c r="M1197" t="s">
        <v>590</v>
      </c>
      <c r="N1197" s="2" t="s">
        <v>1116</v>
      </c>
      <c r="O1197">
        <v>345</v>
      </c>
    </row>
    <row r="1198" spans="1:15" x14ac:dyDescent="0.35">
      <c r="A1198" s="2" t="s">
        <v>864</v>
      </c>
      <c r="B1198" s="2" t="s">
        <v>858</v>
      </c>
      <c r="C1198">
        <v>349</v>
      </c>
      <c r="D1198">
        <v>469</v>
      </c>
      <c r="E1198" s="2" t="s">
        <v>1686</v>
      </c>
      <c r="F1198" t="s">
        <v>1121</v>
      </c>
      <c r="G1198" s="2" t="s">
        <v>35</v>
      </c>
      <c r="H1198" s="2" t="s">
        <v>1119</v>
      </c>
      <c r="I1198" s="2" t="s">
        <v>1150</v>
      </c>
      <c r="J1198" s="2" t="s">
        <v>1479</v>
      </c>
      <c r="K1198" s="2"/>
      <c r="L1198" s="2"/>
      <c r="M1198" t="s">
        <v>590</v>
      </c>
      <c r="N1198" s="2" t="s">
        <v>1116</v>
      </c>
      <c r="O1198">
        <v>346</v>
      </c>
    </row>
    <row r="1199" spans="1:15" x14ac:dyDescent="0.35">
      <c r="A1199" s="2" t="s">
        <v>864</v>
      </c>
      <c r="B1199" s="2" t="s">
        <v>858</v>
      </c>
      <c r="C1199">
        <v>349</v>
      </c>
      <c r="D1199">
        <v>471</v>
      </c>
      <c r="E1199" s="2" t="s">
        <v>1477</v>
      </c>
      <c r="F1199" t="s">
        <v>1121</v>
      </c>
      <c r="G1199" s="2" t="s">
        <v>228</v>
      </c>
      <c r="H1199" s="2" t="s">
        <v>1119</v>
      </c>
      <c r="I1199" s="2" t="s">
        <v>1120</v>
      </c>
      <c r="J1199" s="2" t="s">
        <v>1478</v>
      </c>
      <c r="K1199" s="2"/>
      <c r="L1199" s="2"/>
      <c r="M1199" t="s">
        <v>590</v>
      </c>
      <c r="N1199" s="2" t="s">
        <v>590</v>
      </c>
      <c r="O1199">
        <v>344</v>
      </c>
    </row>
    <row r="1200" spans="1:15" x14ac:dyDescent="0.35">
      <c r="A1200" s="2" t="s">
        <v>864</v>
      </c>
      <c r="B1200" s="2" t="s">
        <v>858</v>
      </c>
      <c r="C1200">
        <v>349</v>
      </c>
      <c r="D1200">
        <v>471</v>
      </c>
      <c r="E1200" s="2" t="s">
        <v>1686</v>
      </c>
      <c r="F1200" t="s">
        <v>1121</v>
      </c>
      <c r="G1200" s="2" t="s">
        <v>35</v>
      </c>
      <c r="H1200" s="2" t="s">
        <v>1134</v>
      </c>
      <c r="I1200" s="2" t="s">
        <v>1135</v>
      </c>
      <c r="J1200" s="2" t="s">
        <v>1116</v>
      </c>
      <c r="K1200" s="2"/>
      <c r="L1200" s="2"/>
      <c r="M1200" t="s">
        <v>590</v>
      </c>
      <c r="N1200" s="2" t="s">
        <v>1116</v>
      </c>
      <c r="O1200">
        <v>1831</v>
      </c>
    </row>
    <row r="1201" spans="1:15" x14ac:dyDescent="0.35">
      <c r="A1201" s="2" t="s">
        <v>864</v>
      </c>
      <c r="B1201" s="2" t="s">
        <v>858</v>
      </c>
      <c r="C1201">
        <v>349</v>
      </c>
      <c r="D1201">
        <v>477</v>
      </c>
      <c r="E1201" s="2" t="s">
        <v>1480</v>
      </c>
      <c r="F1201" t="s">
        <v>1121</v>
      </c>
      <c r="G1201" s="2" t="s">
        <v>35</v>
      </c>
      <c r="H1201" s="2" t="s">
        <v>1119</v>
      </c>
      <c r="I1201" s="2" t="s">
        <v>1150</v>
      </c>
      <c r="J1201" s="2" t="s">
        <v>1478</v>
      </c>
      <c r="K1201" s="2"/>
      <c r="L1201" s="2"/>
      <c r="M1201" t="s">
        <v>590</v>
      </c>
      <c r="N1201" s="2" t="s">
        <v>1116</v>
      </c>
      <c r="O1201">
        <v>343</v>
      </c>
    </row>
    <row r="1202" spans="1:15" x14ac:dyDescent="0.35">
      <c r="A1202" s="2" t="s">
        <v>864</v>
      </c>
      <c r="B1202" s="2" t="s">
        <v>858</v>
      </c>
      <c r="C1202">
        <v>349</v>
      </c>
      <c r="D1202">
        <v>575</v>
      </c>
      <c r="E1202" s="2" t="s">
        <v>1686</v>
      </c>
      <c r="F1202" t="s">
        <v>1121</v>
      </c>
      <c r="G1202" s="2" t="s">
        <v>35</v>
      </c>
      <c r="H1202" s="2" t="s">
        <v>1119</v>
      </c>
      <c r="I1202" s="2" t="s">
        <v>1143</v>
      </c>
      <c r="J1202" s="2" t="s">
        <v>1478</v>
      </c>
      <c r="K1202" s="2"/>
      <c r="L1202" s="2"/>
      <c r="M1202" t="s">
        <v>590</v>
      </c>
      <c r="N1202" s="2" t="s">
        <v>1116</v>
      </c>
      <c r="O1202">
        <v>341</v>
      </c>
    </row>
    <row r="1203" spans="1:15" x14ac:dyDescent="0.35">
      <c r="A1203" s="2" t="s">
        <v>864</v>
      </c>
      <c r="B1203" s="2" t="s">
        <v>858</v>
      </c>
      <c r="C1203">
        <v>349</v>
      </c>
      <c r="D1203">
        <v>580</v>
      </c>
      <c r="E1203" s="2" t="s">
        <v>1686</v>
      </c>
      <c r="F1203" t="s">
        <v>1121</v>
      </c>
      <c r="G1203" s="2" t="s">
        <v>35</v>
      </c>
      <c r="H1203" s="2" t="s">
        <v>1119</v>
      </c>
      <c r="I1203" s="2" t="s">
        <v>1143</v>
      </c>
      <c r="J1203" s="2" t="s">
        <v>1478</v>
      </c>
      <c r="K1203" s="2"/>
      <c r="L1203" s="2"/>
      <c r="M1203" t="s">
        <v>590</v>
      </c>
      <c r="N1203" s="2" t="s">
        <v>1116</v>
      </c>
      <c r="O1203">
        <v>342</v>
      </c>
    </row>
    <row r="1204" spans="1:15" x14ac:dyDescent="0.35">
      <c r="A1204" s="2" t="s">
        <v>864</v>
      </c>
      <c r="B1204" s="2" t="s">
        <v>858</v>
      </c>
      <c r="C1204">
        <v>349</v>
      </c>
      <c r="D1204">
        <v>711</v>
      </c>
      <c r="E1204" s="2" t="s">
        <v>1687</v>
      </c>
      <c r="F1204" t="s">
        <v>1121</v>
      </c>
      <c r="G1204" s="2" t="s">
        <v>35</v>
      </c>
      <c r="H1204" s="2" t="s">
        <v>1124</v>
      </c>
      <c r="I1204" s="2" t="s">
        <v>1162</v>
      </c>
      <c r="J1204" s="2" t="s">
        <v>1116</v>
      </c>
      <c r="K1204" s="2"/>
      <c r="L1204" s="2"/>
      <c r="M1204" t="s">
        <v>590</v>
      </c>
      <c r="N1204" s="2" t="s">
        <v>1116</v>
      </c>
      <c r="O1204">
        <v>2770</v>
      </c>
    </row>
    <row r="1205" spans="1:15" x14ac:dyDescent="0.35">
      <c r="A1205" s="2" t="s">
        <v>864</v>
      </c>
      <c r="B1205" s="2" t="s">
        <v>858</v>
      </c>
      <c r="C1205">
        <v>349</v>
      </c>
      <c r="D1205">
        <v>711</v>
      </c>
      <c r="E1205" s="2" t="s">
        <v>1687</v>
      </c>
      <c r="F1205" t="s">
        <v>1121</v>
      </c>
      <c r="G1205" s="2" t="s">
        <v>35</v>
      </c>
      <c r="H1205" s="2" t="s">
        <v>1124</v>
      </c>
      <c r="I1205" s="2" t="s">
        <v>1162</v>
      </c>
      <c r="J1205" s="2" t="s">
        <v>1116</v>
      </c>
      <c r="K1205" s="2"/>
      <c r="L1205" s="2"/>
      <c r="M1205" t="s">
        <v>590</v>
      </c>
      <c r="N1205" s="2" t="s">
        <v>1116</v>
      </c>
      <c r="O1205">
        <v>1858</v>
      </c>
    </row>
    <row r="1206" spans="1:15" x14ac:dyDescent="0.35">
      <c r="A1206" s="2" t="s">
        <v>864</v>
      </c>
      <c r="B1206" s="2" t="s">
        <v>858</v>
      </c>
      <c r="C1206">
        <v>350</v>
      </c>
      <c r="D1206">
        <v>137</v>
      </c>
      <c r="E1206" s="2" t="s">
        <v>713</v>
      </c>
      <c r="F1206" t="s">
        <v>1117</v>
      </c>
      <c r="G1206" s="2" t="s">
        <v>16</v>
      </c>
      <c r="H1206" s="2" t="s">
        <v>1124</v>
      </c>
      <c r="I1206" s="2" t="s">
        <v>1125</v>
      </c>
      <c r="J1206" s="2" t="s">
        <v>1116</v>
      </c>
      <c r="K1206" s="2"/>
      <c r="L1206" s="2"/>
      <c r="M1206" t="s">
        <v>590</v>
      </c>
      <c r="N1206" s="2" t="s">
        <v>1116</v>
      </c>
      <c r="O1206">
        <v>2772</v>
      </c>
    </row>
    <row r="1207" spans="1:15" x14ac:dyDescent="0.35">
      <c r="A1207" s="2" t="s">
        <v>864</v>
      </c>
      <c r="B1207" s="2" t="s">
        <v>858</v>
      </c>
      <c r="C1207">
        <v>350</v>
      </c>
      <c r="D1207">
        <v>152</v>
      </c>
      <c r="E1207" s="2" t="s">
        <v>708</v>
      </c>
      <c r="F1207" t="s">
        <v>1117</v>
      </c>
      <c r="G1207" s="2" t="s">
        <v>16</v>
      </c>
      <c r="H1207" s="2" t="s">
        <v>1124</v>
      </c>
      <c r="I1207" s="2" t="s">
        <v>1125</v>
      </c>
      <c r="J1207" s="2" t="s">
        <v>1116</v>
      </c>
      <c r="K1207" s="2"/>
      <c r="L1207" s="2"/>
      <c r="M1207" t="s">
        <v>590</v>
      </c>
      <c r="N1207" s="2" t="s">
        <v>1116</v>
      </c>
      <c r="O1207">
        <v>2774</v>
      </c>
    </row>
    <row r="1208" spans="1:15" x14ac:dyDescent="0.35">
      <c r="A1208" s="2" t="s">
        <v>864</v>
      </c>
      <c r="B1208" s="2" t="s">
        <v>858</v>
      </c>
      <c r="C1208">
        <v>350</v>
      </c>
      <c r="D1208">
        <v>162</v>
      </c>
      <c r="E1208" s="2" t="s">
        <v>710</v>
      </c>
      <c r="F1208" t="s">
        <v>1121</v>
      </c>
      <c r="G1208" s="2" t="s">
        <v>16</v>
      </c>
      <c r="H1208" s="2" t="s">
        <v>1124</v>
      </c>
      <c r="I1208" s="2" t="s">
        <v>1125</v>
      </c>
      <c r="J1208" s="2" t="s">
        <v>1116</v>
      </c>
      <c r="K1208" s="2"/>
      <c r="L1208" s="2"/>
      <c r="M1208" t="s">
        <v>590</v>
      </c>
      <c r="N1208" s="2" t="s">
        <v>1116</v>
      </c>
      <c r="O1208">
        <v>2771</v>
      </c>
    </row>
    <row r="1209" spans="1:15" x14ac:dyDescent="0.35">
      <c r="A1209" s="2" t="s">
        <v>208</v>
      </c>
      <c r="B1209" s="2" t="s">
        <v>1377</v>
      </c>
      <c r="C1209">
        <v>455</v>
      </c>
      <c r="D1209">
        <v>330</v>
      </c>
      <c r="E1209" s="2" t="s">
        <v>780</v>
      </c>
      <c r="F1209" t="s">
        <v>1117</v>
      </c>
      <c r="G1209" s="2" t="s">
        <v>228</v>
      </c>
      <c r="H1209" s="2" t="s">
        <v>1122</v>
      </c>
      <c r="I1209" s="2" t="s">
        <v>1123</v>
      </c>
      <c r="J1209" s="2" t="s">
        <v>1116</v>
      </c>
      <c r="K1209" s="2"/>
      <c r="L1209" s="2"/>
      <c r="M1209" t="s">
        <v>1376</v>
      </c>
      <c r="N1209" s="2" t="s">
        <v>1213</v>
      </c>
      <c r="O1209">
        <v>1149</v>
      </c>
    </row>
    <row r="1210" spans="1:15" x14ac:dyDescent="0.35">
      <c r="A1210" s="2" t="s">
        <v>208</v>
      </c>
      <c r="B1210" s="2" t="s">
        <v>1377</v>
      </c>
      <c r="C1210">
        <v>455</v>
      </c>
      <c r="D1210">
        <v>334</v>
      </c>
      <c r="E1210" s="2" t="s">
        <v>780</v>
      </c>
      <c r="F1210" t="s">
        <v>1117</v>
      </c>
      <c r="G1210" s="2" t="s">
        <v>228</v>
      </c>
      <c r="H1210" s="2" t="s">
        <v>1122</v>
      </c>
      <c r="I1210" s="2" t="s">
        <v>1123</v>
      </c>
      <c r="J1210" s="2" t="s">
        <v>1116</v>
      </c>
      <c r="K1210" s="2"/>
      <c r="L1210" s="2"/>
      <c r="M1210" t="s">
        <v>1376</v>
      </c>
      <c r="N1210" s="2" t="s">
        <v>1213</v>
      </c>
      <c r="O1210">
        <v>1151</v>
      </c>
    </row>
    <row r="1211" spans="1:15" x14ac:dyDescent="0.35">
      <c r="A1211" s="2" t="s">
        <v>208</v>
      </c>
      <c r="B1211" s="2" t="s">
        <v>1377</v>
      </c>
      <c r="C1211">
        <v>455</v>
      </c>
      <c r="D1211">
        <v>338</v>
      </c>
      <c r="E1211" s="2" t="s">
        <v>780</v>
      </c>
      <c r="F1211" t="s">
        <v>1117</v>
      </c>
      <c r="G1211" s="2" t="s">
        <v>228</v>
      </c>
      <c r="H1211" s="2" t="s">
        <v>1122</v>
      </c>
      <c r="I1211" s="2" t="s">
        <v>1123</v>
      </c>
      <c r="J1211" s="2" t="s">
        <v>1116</v>
      </c>
      <c r="K1211" s="2"/>
      <c r="L1211" s="2"/>
      <c r="M1211" t="s">
        <v>1376</v>
      </c>
      <c r="N1211" s="2" t="s">
        <v>1213</v>
      </c>
      <c r="O1211">
        <v>1150</v>
      </c>
    </row>
    <row r="1212" spans="1:15" x14ac:dyDescent="0.35">
      <c r="A1212" s="2" t="s">
        <v>896</v>
      </c>
      <c r="B1212" s="2" t="s">
        <v>897</v>
      </c>
      <c r="C1212">
        <v>148</v>
      </c>
      <c r="D1212">
        <v>362</v>
      </c>
      <c r="E1212" s="2" t="s">
        <v>12</v>
      </c>
      <c r="F1212" t="s">
        <v>1121</v>
      </c>
      <c r="G1212" s="2" t="s">
        <v>35</v>
      </c>
      <c r="H1212" s="2" t="s">
        <v>1124</v>
      </c>
      <c r="I1212" s="2" t="s">
        <v>1125</v>
      </c>
      <c r="J1212" s="2" t="s">
        <v>1116</v>
      </c>
      <c r="K1212" s="2"/>
      <c r="L1212" s="2"/>
      <c r="M1212" t="s">
        <v>1499</v>
      </c>
      <c r="N1212" s="2" t="s">
        <v>1116</v>
      </c>
      <c r="O1212">
        <v>2562</v>
      </c>
    </row>
    <row r="1213" spans="1:15" x14ac:dyDescent="0.35">
      <c r="A1213" s="2" t="s">
        <v>896</v>
      </c>
      <c r="B1213" s="2" t="s">
        <v>897</v>
      </c>
      <c r="C1213">
        <v>148</v>
      </c>
      <c r="D1213">
        <v>362</v>
      </c>
      <c r="E1213" s="2" t="s">
        <v>23</v>
      </c>
      <c r="F1213" t="s">
        <v>1117</v>
      </c>
      <c r="G1213" s="2" t="s">
        <v>228</v>
      </c>
      <c r="H1213" s="2" t="s">
        <v>1124</v>
      </c>
      <c r="I1213" s="2" t="s">
        <v>1125</v>
      </c>
      <c r="J1213" s="2" t="s">
        <v>1116</v>
      </c>
      <c r="K1213" s="2"/>
      <c r="L1213" s="2"/>
      <c r="M1213" t="s">
        <v>1499</v>
      </c>
      <c r="N1213" s="2" t="s">
        <v>1151</v>
      </c>
      <c r="O1213">
        <v>1795</v>
      </c>
    </row>
    <row r="1214" spans="1:15" x14ac:dyDescent="0.35">
      <c r="A1214" s="2" t="s">
        <v>896</v>
      </c>
      <c r="B1214" s="2" t="s">
        <v>897</v>
      </c>
      <c r="C1214">
        <v>148</v>
      </c>
      <c r="D1214">
        <v>383</v>
      </c>
      <c r="E1214" s="2" t="s">
        <v>23</v>
      </c>
      <c r="F1214" t="s">
        <v>1117</v>
      </c>
      <c r="G1214" s="2" t="s">
        <v>228</v>
      </c>
      <c r="H1214" s="2" t="s">
        <v>1124</v>
      </c>
      <c r="I1214" s="2" t="s">
        <v>1162</v>
      </c>
      <c r="J1214" s="2" t="s">
        <v>1116</v>
      </c>
      <c r="K1214" s="2"/>
      <c r="L1214" s="2"/>
      <c r="M1214" t="s">
        <v>1499</v>
      </c>
      <c r="N1214" s="2" t="s">
        <v>1151</v>
      </c>
      <c r="O1214">
        <v>2591</v>
      </c>
    </row>
    <row r="1215" spans="1:15" x14ac:dyDescent="0.35">
      <c r="A1215" s="2" t="s">
        <v>896</v>
      </c>
      <c r="B1215" s="2" t="s">
        <v>897</v>
      </c>
      <c r="C1215">
        <v>148</v>
      </c>
      <c r="D1215">
        <v>464</v>
      </c>
      <c r="E1215" s="2" t="s">
        <v>23</v>
      </c>
      <c r="F1215" t="s">
        <v>1117</v>
      </c>
      <c r="G1215" s="2" t="s">
        <v>228</v>
      </c>
      <c r="H1215" s="2" t="s">
        <v>1124</v>
      </c>
      <c r="I1215" s="2" t="s">
        <v>1162</v>
      </c>
      <c r="J1215" s="2" t="s">
        <v>1116</v>
      </c>
      <c r="K1215" s="2"/>
      <c r="L1215" s="2"/>
      <c r="M1215" t="s">
        <v>1499</v>
      </c>
      <c r="N1215" s="2" t="s">
        <v>1151</v>
      </c>
      <c r="O1215">
        <v>2590</v>
      </c>
    </row>
    <row r="1216" spans="1:15" x14ac:dyDescent="0.35">
      <c r="A1216" s="2" t="s">
        <v>593</v>
      </c>
      <c r="B1216" s="2" t="s">
        <v>1312</v>
      </c>
      <c r="C1216">
        <v>0</v>
      </c>
      <c r="D1216">
        <v>10</v>
      </c>
      <c r="E1216" s="2" t="s">
        <v>23</v>
      </c>
      <c r="F1216" t="s">
        <v>1117</v>
      </c>
      <c r="G1216" s="2" t="s">
        <v>16</v>
      </c>
      <c r="H1216" s="2" t="s">
        <v>1134</v>
      </c>
      <c r="I1216" s="2" t="s">
        <v>1135</v>
      </c>
      <c r="J1216" s="2" t="s">
        <v>1116</v>
      </c>
      <c r="K1216" s="2"/>
      <c r="L1216" s="2"/>
      <c r="M1216" t="s">
        <v>1311</v>
      </c>
      <c r="N1216" s="2" t="s">
        <v>1116</v>
      </c>
      <c r="O1216">
        <v>3112</v>
      </c>
    </row>
    <row r="1217" spans="1:15" x14ac:dyDescent="0.35">
      <c r="A1217" s="2" t="s">
        <v>593</v>
      </c>
      <c r="B1217" s="2" t="s">
        <v>1312</v>
      </c>
      <c r="C1217">
        <v>0</v>
      </c>
      <c r="D1217">
        <v>-164</v>
      </c>
      <c r="E1217" s="2" t="s">
        <v>12</v>
      </c>
      <c r="F1217" t="s">
        <v>1117</v>
      </c>
      <c r="G1217" s="2" t="s">
        <v>35</v>
      </c>
      <c r="H1217" s="2" t="s">
        <v>1134</v>
      </c>
      <c r="I1217" s="2" t="s">
        <v>1135</v>
      </c>
      <c r="J1217" s="2" t="s">
        <v>1116</v>
      </c>
      <c r="K1217" s="2"/>
      <c r="L1217" s="2"/>
      <c r="M1217" t="s">
        <v>1311</v>
      </c>
      <c r="N1217" s="2" t="s">
        <v>1116</v>
      </c>
      <c r="O1217">
        <v>3113</v>
      </c>
    </row>
    <row r="1218" spans="1:15" x14ac:dyDescent="0.35">
      <c r="A1218" s="2" t="s">
        <v>195</v>
      </c>
      <c r="B1218" s="2" t="s">
        <v>197</v>
      </c>
      <c r="C1218">
        <v>52</v>
      </c>
      <c r="D1218">
        <v>94</v>
      </c>
      <c r="E1218" s="2" t="s">
        <v>78</v>
      </c>
      <c r="F1218" t="s">
        <v>1117</v>
      </c>
      <c r="G1218" s="2" t="s">
        <v>16</v>
      </c>
      <c r="H1218" s="2" t="s">
        <v>1134</v>
      </c>
      <c r="I1218" s="2" t="s">
        <v>1135</v>
      </c>
      <c r="J1218" s="2" t="s">
        <v>1155</v>
      </c>
      <c r="K1218" s="2"/>
      <c r="L1218" s="2"/>
      <c r="M1218" t="s">
        <v>1154</v>
      </c>
      <c r="N1218" s="2" t="s">
        <v>1116</v>
      </c>
      <c r="O1218">
        <v>695</v>
      </c>
    </row>
    <row r="1219" spans="1:15" x14ac:dyDescent="0.35">
      <c r="A1219" s="2" t="s">
        <v>195</v>
      </c>
      <c r="B1219" s="2" t="s">
        <v>197</v>
      </c>
      <c r="C1219">
        <v>52</v>
      </c>
      <c r="D1219">
        <v>318</v>
      </c>
      <c r="E1219" s="2" t="s">
        <v>81</v>
      </c>
      <c r="F1219" t="s">
        <v>1117</v>
      </c>
      <c r="G1219" s="2" t="s">
        <v>16</v>
      </c>
      <c r="H1219" s="2" t="s">
        <v>1126</v>
      </c>
      <c r="I1219" s="2" t="s">
        <v>1127</v>
      </c>
      <c r="J1219" s="2" t="s">
        <v>1116</v>
      </c>
      <c r="K1219" s="2"/>
      <c r="L1219" s="2"/>
      <c r="M1219" t="s">
        <v>1154</v>
      </c>
      <c r="N1219" s="2" t="s">
        <v>1116</v>
      </c>
      <c r="O1219">
        <v>693</v>
      </c>
    </row>
    <row r="1220" spans="1:15" x14ac:dyDescent="0.35">
      <c r="A1220" s="2" t="s">
        <v>195</v>
      </c>
      <c r="B1220" s="2" t="s">
        <v>197</v>
      </c>
      <c r="C1220">
        <v>52</v>
      </c>
      <c r="D1220">
        <v>328</v>
      </c>
      <c r="E1220" s="2" t="s">
        <v>81</v>
      </c>
      <c r="F1220" t="s">
        <v>1117</v>
      </c>
      <c r="G1220" s="2" t="s">
        <v>16</v>
      </c>
      <c r="H1220" s="2" t="s">
        <v>1128</v>
      </c>
      <c r="I1220" s="2" t="s">
        <v>1123</v>
      </c>
      <c r="J1220" s="2" t="s">
        <v>1116</v>
      </c>
      <c r="K1220" s="2"/>
      <c r="L1220" s="2"/>
      <c r="M1220" t="s">
        <v>1154</v>
      </c>
      <c r="N1220" s="2" t="s">
        <v>1116</v>
      </c>
      <c r="O1220">
        <v>696</v>
      </c>
    </row>
    <row r="1221" spans="1:15" x14ac:dyDescent="0.35">
      <c r="A1221" s="2" t="s">
        <v>195</v>
      </c>
      <c r="B1221" s="2" t="s">
        <v>197</v>
      </c>
      <c r="C1221">
        <v>52</v>
      </c>
      <c r="D1221">
        <v>339</v>
      </c>
      <c r="E1221" s="2" t="s">
        <v>81</v>
      </c>
      <c r="F1221" t="s">
        <v>1117</v>
      </c>
      <c r="G1221" s="2" t="s">
        <v>16</v>
      </c>
      <c r="H1221" s="2" t="s">
        <v>1126</v>
      </c>
      <c r="I1221" s="2" t="s">
        <v>1127</v>
      </c>
      <c r="J1221" s="2" t="s">
        <v>1116</v>
      </c>
      <c r="K1221" s="2"/>
      <c r="L1221" s="2"/>
      <c r="M1221" t="s">
        <v>1154</v>
      </c>
      <c r="N1221" s="2" t="s">
        <v>1116</v>
      </c>
      <c r="O1221">
        <v>694</v>
      </c>
    </row>
    <row r="1222" spans="1:15" x14ac:dyDescent="0.35">
      <c r="A1222" s="2" t="s">
        <v>195</v>
      </c>
      <c r="B1222" s="2" t="s">
        <v>197</v>
      </c>
      <c r="C1222">
        <v>52</v>
      </c>
      <c r="D1222">
        <v>350</v>
      </c>
      <c r="E1222" s="2" t="s">
        <v>9</v>
      </c>
      <c r="F1222" t="s">
        <v>1117</v>
      </c>
      <c r="G1222" s="2" t="s">
        <v>16</v>
      </c>
      <c r="H1222" s="2" t="s">
        <v>1134</v>
      </c>
      <c r="I1222" s="2" t="s">
        <v>1135</v>
      </c>
      <c r="J1222" s="2" t="s">
        <v>1116</v>
      </c>
      <c r="K1222" s="2"/>
      <c r="L1222" s="2"/>
      <c r="M1222" t="s">
        <v>1154</v>
      </c>
      <c r="N1222" s="2" t="s">
        <v>1116</v>
      </c>
      <c r="O1222">
        <v>1024</v>
      </c>
    </row>
    <row r="1223" spans="1:15" x14ac:dyDescent="0.35">
      <c r="A1223" s="2" t="s">
        <v>195</v>
      </c>
      <c r="B1223" s="2" t="s">
        <v>197</v>
      </c>
      <c r="C1223">
        <v>52</v>
      </c>
      <c r="D1223">
        <v>360</v>
      </c>
      <c r="E1223" s="2" t="s">
        <v>81</v>
      </c>
      <c r="F1223" t="s">
        <v>1117</v>
      </c>
      <c r="G1223" s="2" t="s">
        <v>16</v>
      </c>
      <c r="H1223" s="2" t="s">
        <v>1126</v>
      </c>
      <c r="I1223" s="2" t="s">
        <v>1127</v>
      </c>
      <c r="J1223" s="2" t="s">
        <v>1116</v>
      </c>
      <c r="K1223" s="2"/>
      <c r="L1223" s="2"/>
      <c r="M1223" t="s">
        <v>1154</v>
      </c>
      <c r="N1223" s="2" t="s">
        <v>1116</v>
      </c>
      <c r="O1223">
        <v>1517</v>
      </c>
    </row>
    <row r="1224" spans="1:15" x14ac:dyDescent="0.35">
      <c r="A1224" s="2" t="s">
        <v>992</v>
      </c>
      <c r="B1224" s="2" t="s">
        <v>997</v>
      </c>
      <c r="C1224">
        <v>99</v>
      </c>
      <c r="D1224">
        <v>820</v>
      </c>
      <c r="E1224" s="2" t="s">
        <v>9</v>
      </c>
      <c r="F1224" t="s">
        <v>1117</v>
      </c>
      <c r="G1224" s="2" t="s">
        <v>16</v>
      </c>
      <c r="H1224" s="2" t="s">
        <v>1124</v>
      </c>
      <c r="I1224" s="2" t="s">
        <v>1125</v>
      </c>
      <c r="J1224" s="2" t="s">
        <v>1399</v>
      </c>
      <c r="K1224" s="2"/>
      <c r="L1224" s="2"/>
      <c r="M1224" t="s">
        <v>1554</v>
      </c>
      <c r="N1224" s="2" t="s">
        <v>1116</v>
      </c>
      <c r="O1224">
        <v>2294</v>
      </c>
    </row>
    <row r="1225" spans="1:15" x14ac:dyDescent="0.35">
      <c r="A1225" s="2" t="s">
        <v>992</v>
      </c>
      <c r="B1225" s="2" t="s">
        <v>997</v>
      </c>
      <c r="C1225">
        <v>99</v>
      </c>
      <c r="D1225">
        <v>820</v>
      </c>
      <c r="E1225" s="2" t="s">
        <v>9</v>
      </c>
      <c r="F1225" t="s">
        <v>1117</v>
      </c>
      <c r="G1225" s="2" t="s">
        <v>16</v>
      </c>
      <c r="H1225" s="2" t="s">
        <v>1124</v>
      </c>
      <c r="I1225" s="2" t="s">
        <v>1399</v>
      </c>
      <c r="J1225" s="2" t="s">
        <v>1116</v>
      </c>
      <c r="K1225" s="2"/>
      <c r="L1225" s="2"/>
      <c r="M1225" t="s">
        <v>1554</v>
      </c>
      <c r="N1225" s="2" t="s">
        <v>1116</v>
      </c>
      <c r="O1225">
        <v>2786</v>
      </c>
    </row>
    <row r="1226" spans="1:15" x14ac:dyDescent="0.35">
      <c r="A1226" s="2" t="s">
        <v>992</v>
      </c>
      <c r="B1226" s="2" t="s">
        <v>997</v>
      </c>
      <c r="C1226">
        <v>99</v>
      </c>
      <c r="D1226">
        <v>876</v>
      </c>
      <c r="E1226" s="2" t="s">
        <v>9</v>
      </c>
      <c r="F1226" t="s">
        <v>1117</v>
      </c>
      <c r="G1226" s="2" t="s">
        <v>16</v>
      </c>
      <c r="H1226" s="2" t="s">
        <v>1124</v>
      </c>
      <c r="I1226" s="2" t="s">
        <v>1125</v>
      </c>
      <c r="J1226" s="2" t="s">
        <v>1399</v>
      </c>
      <c r="K1226" s="2"/>
      <c r="L1226" s="2"/>
      <c r="M1226" t="s">
        <v>1554</v>
      </c>
      <c r="N1226" s="2" t="s">
        <v>1116</v>
      </c>
      <c r="O1226">
        <v>2295</v>
      </c>
    </row>
    <row r="1227" spans="1:15" x14ac:dyDescent="0.35">
      <c r="A1227" s="2" t="s">
        <v>992</v>
      </c>
      <c r="B1227" s="2" t="s">
        <v>997</v>
      </c>
      <c r="C1227">
        <v>99</v>
      </c>
      <c r="D1227">
        <v>876</v>
      </c>
      <c r="E1227" s="2" t="s">
        <v>9</v>
      </c>
      <c r="F1227" t="s">
        <v>1117</v>
      </c>
      <c r="G1227" s="2" t="s">
        <v>16</v>
      </c>
      <c r="H1227" s="2" t="s">
        <v>1124</v>
      </c>
      <c r="I1227" s="2" t="s">
        <v>1399</v>
      </c>
      <c r="J1227" s="2" t="s">
        <v>1116</v>
      </c>
      <c r="K1227" s="2"/>
      <c r="L1227" s="2"/>
      <c r="M1227" t="s">
        <v>1554</v>
      </c>
      <c r="N1227" s="2" t="s">
        <v>1116</v>
      </c>
      <c r="O1227">
        <v>2787</v>
      </c>
    </row>
    <row r="1228" spans="1:15" x14ac:dyDescent="0.35">
      <c r="A1228" s="2" t="s">
        <v>992</v>
      </c>
      <c r="B1228" s="2" t="s">
        <v>997</v>
      </c>
      <c r="C1228">
        <v>99</v>
      </c>
      <c r="D1228">
        <v>916</v>
      </c>
      <c r="E1228" s="2" t="s">
        <v>9</v>
      </c>
      <c r="F1228" t="s">
        <v>1117</v>
      </c>
      <c r="G1228" s="2" t="s">
        <v>16</v>
      </c>
      <c r="H1228" s="2" t="s">
        <v>1124</v>
      </c>
      <c r="I1228" s="2" t="s">
        <v>1125</v>
      </c>
      <c r="J1228" s="2" t="s">
        <v>1399</v>
      </c>
      <c r="K1228" s="2"/>
      <c r="L1228" s="2"/>
      <c r="M1228" t="s">
        <v>1554</v>
      </c>
      <c r="N1228" s="2" t="s">
        <v>1116</v>
      </c>
      <c r="O1228">
        <v>2296</v>
      </c>
    </row>
    <row r="1229" spans="1:15" x14ac:dyDescent="0.35">
      <c r="A1229" s="2" t="s">
        <v>992</v>
      </c>
      <c r="B1229" s="2" t="s">
        <v>997</v>
      </c>
      <c r="C1229">
        <v>99</v>
      </c>
      <c r="D1229">
        <v>916</v>
      </c>
      <c r="E1229" s="2" t="s">
        <v>9</v>
      </c>
      <c r="F1229" t="s">
        <v>1117</v>
      </c>
      <c r="G1229" s="2" t="s">
        <v>16</v>
      </c>
      <c r="H1229" s="2" t="s">
        <v>1124</v>
      </c>
      <c r="I1229" s="2" t="s">
        <v>1399</v>
      </c>
      <c r="J1229" s="2" t="s">
        <v>1116</v>
      </c>
      <c r="K1229" s="2"/>
      <c r="L1229" s="2"/>
      <c r="M1229" t="s">
        <v>1554</v>
      </c>
      <c r="N1229" s="2" t="s">
        <v>1116</v>
      </c>
      <c r="O1229">
        <v>2788</v>
      </c>
    </row>
    <row r="1230" spans="1:15" x14ac:dyDescent="0.35">
      <c r="A1230" s="2" t="s">
        <v>806</v>
      </c>
      <c r="B1230" s="2" t="s">
        <v>808</v>
      </c>
      <c r="C1230">
        <v>200</v>
      </c>
      <c r="D1230">
        <v>970</v>
      </c>
      <c r="E1230" s="2" t="s">
        <v>540</v>
      </c>
      <c r="F1230" t="s">
        <v>1117</v>
      </c>
      <c r="G1230" s="2" t="s">
        <v>16</v>
      </c>
      <c r="H1230" s="2" t="s">
        <v>1124</v>
      </c>
      <c r="I1230" s="2" t="s">
        <v>1125</v>
      </c>
      <c r="J1230" s="2" t="s">
        <v>1398</v>
      </c>
      <c r="K1230" s="2"/>
      <c r="L1230" s="2"/>
      <c r="M1230" t="s">
        <v>1443</v>
      </c>
      <c r="N1230" s="2" t="s">
        <v>1116</v>
      </c>
      <c r="O1230">
        <v>2303</v>
      </c>
    </row>
    <row r="1231" spans="1:15" x14ac:dyDescent="0.35">
      <c r="A1231" s="2" t="s">
        <v>806</v>
      </c>
      <c r="B1231" s="2" t="s">
        <v>808</v>
      </c>
      <c r="C1231">
        <v>200</v>
      </c>
      <c r="D1231">
        <v>970</v>
      </c>
      <c r="E1231" s="2" t="s">
        <v>540</v>
      </c>
      <c r="F1231" t="s">
        <v>1117</v>
      </c>
      <c r="G1231" s="2" t="s">
        <v>16</v>
      </c>
      <c r="H1231" s="2" t="s">
        <v>1124</v>
      </c>
      <c r="I1231" s="2" t="s">
        <v>1399</v>
      </c>
      <c r="J1231" s="2" t="s">
        <v>1116</v>
      </c>
      <c r="K1231" s="2"/>
      <c r="L1231" s="2"/>
      <c r="M1231" t="s">
        <v>1443</v>
      </c>
      <c r="N1231" s="2" t="s">
        <v>1116</v>
      </c>
      <c r="O1231">
        <v>2789</v>
      </c>
    </row>
    <row r="1232" spans="1:15" x14ac:dyDescent="0.35">
      <c r="A1232" s="2" t="s">
        <v>992</v>
      </c>
      <c r="B1232" s="2" t="s">
        <v>995</v>
      </c>
      <c r="C1232">
        <v>43</v>
      </c>
      <c r="D1232">
        <v>786</v>
      </c>
      <c r="E1232" s="2" t="s">
        <v>23</v>
      </c>
      <c r="F1232" t="s">
        <v>1117</v>
      </c>
      <c r="G1232" s="2" t="s">
        <v>228</v>
      </c>
      <c r="H1232" s="2" t="s">
        <v>1124</v>
      </c>
      <c r="I1232" s="2" t="s">
        <v>1125</v>
      </c>
      <c r="J1232" s="2" t="s">
        <v>1116</v>
      </c>
      <c r="K1232" s="2"/>
      <c r="L1232" s="2"/>
      <c r="M1232" t="s">
        <v>1552</v>
      </c>
      <c r="N1232" s="2" t="s">
        <v>1151</v>
      </c>
      <c r="O1232">
        <v>2289</v>
      </c>
    </row>
    <row r="1233" spans="1:15" x14ac:dyDescent="0.35">
      <c r="A1233" s="2" t="s">
        <v>992</v>
      </c>
      <c r="B1233" s="2" t="s">
        <v>995</v>
      </c>
      <c r="C1233">
        <v>43</v>
      </c>
      <c r="D1233">
        <v>786</v>
      </c>
      <c r="E1233" s="2" t="s">
        <v>23</v>
      </c>
      <c r="F1233" t="s">
        <v>1117</v>
      </c>
      <c r="G1233" s="2" t="s">
        <v>228</v>
      </c>
      <c r="H1233" s="2" t="s">
        <v>1124</v>
      </c>
      <c r="I1233" s="2" t="s">
        <v>1130</v>
      </c>
      <c r="J1233" s="2" t="s">
        <v>1116</v>
      </c>
      <c r="K1233" s="2"/>
      <c r="L1233" s="2"/>
      <c r="M1233" t="s">
        <v>1552</v>
      </c>
      <c r="N1233" s="2" t="s">
        <v>1151</v>
      </c>
      <c r="O1233">
        <v>2790</v>
      </c>
    </row>
    <row r="1234" spans="1:15" x14ac:dyDescent="0.35">
      <c r="A1234" s="2" t="s">
        <v>992</v>
      </c>
      <c r="B1234" s="2" t="s">
        <v>995</v>
      </c>
      <c r="C1234">
        <v>44</v>
      </c>
      <c r="D1234">
        <v>427</v>
      </c>
      <c r="E1234" s="2" t="s">
        <v>19</v>
      </c>
      <c r="F1234" t="s">
        <v>1121</v>
      </c>
      <c r="G1234" s="2" t="s">
        <v>16</v>
      </c>
      <c r="H1234" s="2" t="s">
        <v>1124</v>
      </c>
      <c r="I1234" s="2" t="s">
        <v>1125</v>
      </c>
      <c r="J1234" s="2" t="s">
        <v>1399</v>
      </c>
      <c r="K1234" s="2"/>
      <c r="L1234" s="2"/>
      <c r="M1234" t="s">
        <v>1552</v>
      </c>
      <c r="N1234" s="2" t="s">
        <v>1116</v>
      </c>
      <c r="O1234">
        <v>2290</v>
      </c>
    </row>
    <row r="1235" spans="1:15" x14ac:dyDescent="0.35">
      <c r="A1235" s="2" t="s">
        <v>992</v>
      </c>
      <c r="B1235" s="2" t="s">
        <v>995</v>
      </c>
      <c r="C1235">
        <v>44</v>
      </c>
      <c r="D1235">
        <v>427</v>
      </c>
      <c r="E1235" s="2" t="s">
        <v>19</v>
      </c>
      <c r="F1235" t="s">
        <v>1121</v>
      </c>
      <c r="G1235" s="2" t="s">
        <v>16</v>
      </c>
      <c r="H1235" s="2" t="s">
        <v>1124</v>
      </c>
      <c r="I1235" s="2" t="s">
        <v>1399</v>
      </c>
      <c r="J1235" s="2" t="s">
        <v>1116</v>
      </c>
      <c r="K1235" s="2"/>
      <c r="L1235" s="2"/>
      <c r="M1235" t="s">
        <v>1552</v>
      </c>
      <c r="N1235" s="2" t="s">
        <v>1116</v>
      </c>
      <c r="O1235">
        <v>2791</v>
      </c>
    </row>
    <row r="1236" spans="1:15" x14ac:dyDescent="0.35">
      <c r="A1236" s="2" t="s">
        <v>992</v>
      </c>
      <c r="B1236" s="2" t="s">
        <v>995</v>
      </c>
      <c r="C1236">
        <v>44</v>
      </c>
      <c r="D1236">
        <v>474</v>
      </c>
      <c r="E1236" s="2" t="s">
        <v>19</v>
      </c>
      <c r="F1236" t="s">
        <v>1121</v>
      </c>
      <c r="G1236" s="2" t="s">
        <v>16</v>
      </c>
      <c r="H1236" s="2" t="s">
        <v>1124</v>
      </c>
      <c r="I1236" s="2" t="s">
        <v>1125</v>
      </c>
      <c r="J1236" s="2" t="s">
        <v>1399</v>
      </c>
      <c r="K1236" s="2"/>
      <c r="L1236" s="2"/>
      <c r="M1236" t="s">
        <v>1552</v>
      </c>
      <c r="N1236" s="2" t="s">
        <v>1116</v>
      </c>
      <c r="O1236">
        <v>2291</v>
      </c>
    </row>
    <row r="1237" spans="1:15" x14ac:dyDescent="0.35">
      <c r="A1237" s="2" t="s">
        <v>992</v>
      </c>
      <c r="B1237" s="2" t="s">
        <v>995</v>
      </c>
      <c r="C1237">
        <v>44</v>
      </c>
      <c r="D1237">
        <v>474</v>
      </c>
      <c r="E1237" s="2" t="s">
        <v>19</v>
      </c>
      <c r="F1237" t="s">
        <v>1121</v>
      </c>
      <c r="G1237" s="2" t="s">
        <v>16</v>
      </c>
      <c r="H1237" s="2" t="s">
        <v>1124</v>
      </c>
      <c r="I1237" s="2" t="s">
        <v>1399</v>
      </c>
      <c r="J1237" s="2" t="s">
        <v>1116</v>
      </c>
      <c r="K1237" s="2"/>
      <c r="L1237" s="2"/>
      <c r="M1237" t="s">
        <v>1552</v>
      </c>
      <c r="N1237" s="2" t="s">
        <v>1116</v>
      </c>
      <c r="O1237">
        <v>2792</v>
      </c>
    </row>
    <row r="1238" spans="1:15" x14ac:dyDescent="0.35">
      <c r="A1238" s="2" t="s">
        <v>992</v>
      </c>
      <c r="B1238" s="2" t="s">
        <v>995</v>
      </c>
      <c r="C1238">
        <v>44</v>
      </c>
      <c r="D1238">
        <v>538</v>
      </c>
      <c r="E1238" s="2" t="s">
        <v>19</v>
      </c>
      <c r="F1238" t="s">
        <v>1121</v>
      </c>
      <c r="G1238" s="2" t="s">
        <v>16</v>
      </c>
      <c r="H1238" s="2" t="s">
        <v>1124</v>
      </c>
      <c r="I1238" s="2" t="s">
        <v>1125</v>
      </c>
      <c r="J1238" s="2" t="s">
        <v>1399</v>
      </c>
      <c r="K1238" s="2"/>
      <c r="L1238" s="2"/>
      <c r="M1238" t="s">
        <v>1552</v>
      </c>
      <c r="N1238" s="2" t="s">
        <v>1116</v>
      </c>
      <c r="O1238">
        <v>2292</v>
      </c>
    </row>
    <row r="1239" spans="1:15" x14ac:dyDescent="0.35">
      <c r="A1239" s="2" t="s">
        <v>992</v>
      </c>
      <c r="B1239" s="2" t="s">
        <v>995</v>
      </c>
      <c r="C1239">
        <v>44</v>
      </c>
      <c r="D1239">
        <v>538</v>
      </c>
      <c r="E1239" s="2" t="s">
        <v>19</v>
      </c>
      <c r="F1239" t="s">
        <v>1121</v>
      </c>
      <c r="G1239" s="2" t="s">
        <v>16</v>
      </c>
      <c r="H1239" s="2" t="s">
        <v>1124</v>
      </c>
      <c r="I1239" s="2" t="s">
        <v>1399</v>
      </c>
      <c r="J1239" s="2" t="s">
        <v>1116</v>
      </c>
      <c r="K1239" s="2"/>
      <c r="L1239" s="2"/>
      <c r="M1239" t="s">
        <v>1552</v>
      </c>
      <c r="N1239" s="2" t="s">
        <v>1116</v>
      </c>
      <c r="O1239">
        <v>2793</v>
      </c>
    </row>
    <row r="1240" spans="1:15" x14ac:dyDescent="0.35">
      <c r="A1240" s="2" t="s">
        <v>992</v>
      </c>
      <c r="B1240" s="2" t="s">
        <v>995</v>
      </c>
      <c r="C1240">
        <v>44</v>
      </c>
      <c r="D1240">
        <v>698</v>
      </c>
      <c r="E1240" s="2" t="s">
        <v>23</v>
      </c>
      <c r="F1240" t="s">
        <v>1117</v>
      </c>
      <c r="G1240" s="2" t="s">
        <v>228</v>
      </c>
      <c r="H1240" s="2" t="s">
        <v>1124</v>
      </c>
      <c r="I1240" s="2" t="s">
        <v>1125</v>
      </c>
      <c r="J1240" s="2" t="s">
        <v>1116</v>
      </c>
      <c r="K1240" s="2"/>
      <c r="L1240" s="2"/>
      <c r="M1240" t="s">
        <v>1552</v>
      </c>
      <c r="N1240" s="2" t="s">
        <v>1151</v>
      </c>
      <c r="O1240">
        <v>2293</v>
      </c>
    </row>
    <row r="1241" spans="1:15" x14ac:dyDescent="0.35">
      <c r="A1241" s="2" t="s">
        <v>992</v>
      </c>
      <c r="B1241" s="2" t="s">
        <v>995</v>
      </c>
      <c r="C1241">
        <v>44</v>
      </c>
      <c r="D1241">
        <v>698</v>
      </c>
      <c r="E1241" s="2" t="s">
        <v>23</v>
      </c>
      <c r="F1241" t="s">
        <v>1117</v>
      </c>
      <c r="G1241" s="2" t="s">
        <v>228</v>
      </c>
      <c r="H1241" s="2" t="s">
        <v>1124</v>
      </c>
      <c r="I1241" s="2" t="s">
        <v>1130</v>
      </c>
      <c r="J1241" s="2" t="s">
        <v>1116</v>
      </c>
      <c r="K1241" s="2"/>
      <c r="L1241" s="2"/>
      <c r="M1241" t="s">
        <v>1552</v>
      </c>
      <c r="N1241" s="2" t="s">
        <v>1151</v>
      </c>
      <c r="O1241">
        <v>2794</v>
      </c>
    </row>
    <row r="1242" spans="1:15" x14ac:dyDescent="0.35">
      <c r="A1242" s="2" t="s">
        <v>534</v>
      </c>
      <c r="B1242" s="2" t="s">
        <v>1290</v>
      </c>
      <c r="C1242">
        <v>159</v>
      </c>
      <c r="D1242">
        <v>358</v>
      </c>
      <c r="E1242" s="2" t="s">
        <v>540</v>
      </c>
      <c r="F1242" t="s">
        <v>1121</v>
      </c>
      <c r="G1242" s="2" t="s">
        <v>35</v>
      </c>
      <c r="H1242" s="2" t="s">
        <v>1124</v>
      </c>
      <c r="I1242" s="2" t="s">
        <v>1125</v>
      </c>
      <c r="J1242" s="2" t="s">
        <v>1287</v>
      </c>
      <c r="K1242" s="2"/>
      <c r="L1242" s="2"/>
      <c r="M1242" t="s">
        <v>1289</v>
      </c>
      <c r="N1242" s="2" t="s">
        <v>1116</v>
      </c>
      <c r="O1242">
        <v>1643</v>
      </c>
    </row>
    <row r="1243" spans="1:15" x14ac:dyDescent="0.35">
      <c r="A1243" s="2" t="s">
        <v>198</v>
      </c>
      <c r="B1243" s="2" t="s">
        <v>199</v>
      </c>
      <c r="C1243">
        <v>63</v>
      </c>
      <c r="D1243">
        <v>245</v>
      </c>
      <c r="E1243" s="2" t="s">
        <v>203</v>
      </c>
      <c r="F1243" t="s">
        <v>1117</v>
      </c>
      <c r="G1243" s="2" t="s">
        <v>16</v>
      </c>
      <c r="H1243" s="2" t="s">
        <v>1126</v>
      </c>
      <c r="I1243" s="2" t="s">
        <v>1127</v>
      </c>
      <c r="J1243" s="2" t="s">
        <v>1157</v>
      </c>
      <c r="K1243" s="2"/>
      <c r="L1243" s="2"/>
      <c r="M1243" t="s">
        <v>1156</v>
      </c>
      <c r="N1243" s="2" t="s">
        <v>1116</v>
      </c>
      <c r="O1243">
        <v>149</v>
      </c>
    </row>
    <row r="1244" spans="1:15" x14ac:dyDescent="0.35">
      <c r="A1244" s="2" t="s">
        <v>198</v>
      </c>
      <c r="B1244" s="2" t="s">
        <v>199</v>
      </c>
      <c r="C1244">
        <v>63</v>
      </c>
      <c r="D1244">
        <v>265</v>
      </c>
      <c r="E1244" s="2" t="s">
        <v>203</v>
      </c>
      <c r="F1244" t="s">
        <v>1117</v>
      </c>
      <c r="G1244" s="2" t="s">
        <v>16</v>
      </c>
      <c r="H1244" s="2" t="s">
        <v>1126</v>
      </c>
      <c r="I1244" s="2" t="s">
        <v>1127</v>
      </c>
      <c r="J1244" s="2" t="s">
        <v>1157</v>
      </c>
      <c r="K1244" s="2"/>
      <c r="L1244" s="2"/>
      <c r="M1244" t="s">
        <v>1156</v>
      </c>
      <c r="N1244" s="2" t="s">
        <v>1116</v>
      </c>
      <c r="O1244">
        <v>1330</v>
      </c>
    </row>
    <row r="1245" spans="1:15" x14ac:dyDescent="0.35">
      <c r="A1245" s="2" t="s">
        <v>198</v>
      </c>
      <c r="B1245" s="2" t="s">
        <v>199</v>
      </c>
      <c r="C1245">
        <v>63</v>
      </c>
      <c r="D1245">
        <v>327</v>
      </c>
      <c r="E1245" s="2" t="s">
        <v>80</v>
      </c>
      <c r="F1245" t="s">
        <v>1121</v>
      </c>
      <c r="G1245" s="2" t="s">
        <v>16</v>
      </c>
      <c r="H1245" s="2" t="s">
        <v>1124</v>
      </c>
      <c r="I1245" s="2" t="s">
        <v>1129</v>
      </c>
      <c r="J1245" s="2" t="s">
        <v>1158</v>
      </c>
      <c r="K1245" s="2"/>
      <c r="L1245" s="2"/>
      <c r="M1245" t="s">
        <v>1156</v>
      </c>
      <c r="N1245" s="2" t="s">
        <v>1116</v>
      </c>
      <c r="O1245">
        <v>1329</v>
      </c>
    </row>
    <row r="1246" spans="1:15" x14ac:dyDescent="0.35">
      <c r="A1246" s="2" t="s">
        <v>616</v>
      </c>
      <c r="B1246" s="2" t="s">
        <v>625</v>
      </c>
      <c r="C1246">
        <v>312</v>
      </c>
      <c r="D1246">
        <v>931</v>
      </c>
      <c r="E1246" s="2" t="s">
        <v>73</v>
      </c>
      <c r="F1246" t="s">
        <v>1121</v>
      </c>
      <c r="G1246" s="2" t="s">
        <v>16</v>
      </c>
      <c r="H1246" s="2" t="s">
        <v>1119</v>
      </c>
      <c r="I1246" s="2" t="s">
        <v>1143</v>
      </c>
      <c r="J1246" s="2" t="s">
        <v>1116</v>
      </c>
      <c r="K1246" s="2"/>
      <c r="L1246" s="2"/>
      <c r="M1246" t="s">
        <v>1357</v>
      </c>
      <c r="N1246" s="2" t="s">
        <v>1116</v>
      </c>
      <c r="O1246">
        <v>511</v>
      </c>
    </row>
    <row r="1247" spans="1:15" x14ac:dyDescent="0.35">
      <c r="A1247" s="2" t="s">
        <v>616</v>
      </c>
      <c r="B1247" s="2" t="s">
        <v>625</v>
      </c>
      <c r="C1247">
        <v>312</v>
      </c>
      <c r="D1247">
        <v>931</v>
      </c>
      <c r="E1247" s="2" t="s">
        <v>50</v>
      </c>
      <c r="F1247" t="s">
        <v>1117</v>
      </c>
      <c r="G1247" s="2" t="s">
        <v>16</v>
      </c>
      <c r="H1247" s="2" t="s">
        <v>1119</v>
      </c>
      <c r="I1247" s="2" t="s">
        <v>1143</v>
      </c>
      <c r="J1247" s="2" t="s">
        <v>1116</v>
      </c>
      <c r="K1247" s="2"/>
      <c r="L1247" s="2"/>
      <c r="M1247" t="s">
        <v>1357</v>
      </c>
      <c r="N1247" s="2" t="s">
        <v>1116</v>
      </c>
      <c r="O1247">
        <v>513</v>
      </c>
    </row>
    <row r="1248" spans="1:15" x14ac:dyDescent="0.35">
      <c r="A1248" s="2" t="s">
        <v>616</v>
      </c>
      <c r="B1248" s="2" t="s">
        <v>625</v>
      </c>
      <c r="C1248">
        <v>313</v>
      </c>
      <c r="D1248">
        <v>100</v>
      </c>
      <c r="E1248" s="2" t="s">
        <v>82</v>
      </c>
      <c r="F1248" t="s">
        <v>1121</v>
      </c>
      <c r="G1248" s="2" t="s">
        <v>16</v>
      </c>
      <c r="H1248" s="2" t="s">
        <v>1122</v>
      </c>
      <c r="I1248" s="2" t="s">
        <v>1123</v>
      </c>
      <c r="J1248" s="2" t="s">
        <v>1358</v>
      </c>
      <c r="K1248" s="2"/>
      <c r="L1248" s="2"/>
      <c r="M1248" t="s">
        <v>1357</v>
      </c>
      <c r="N1248" s="2" t="s">
        <v>1116</v>
      </c>
      <c r="O1248">
        <v>507</v>
      </c>
    </row>
    <row r="1249" spans="1:15" x14ac:dyDescent="0.35">
      <c r="A1249" s="2" t="s">
        <v>616</v>
      </c>
      <c r="B1249" s="2" t="s">
        <v>625</v>
      </c>
      <c r="C1249">
        <v>313</v>
      </c>
      <c r="D1249">
        <v>150</v>
      </c>
      <c r="E1249" s="2" t="s">
        <v>73</v>
      </c>
      <c r="F1249" t="s">
        <v>1121</v>
      </c>
      <c r="G1249" s="2" t="s">
        <v>16</v>
      </c>
      <c r="H1249" s="2" t="s">
        <v>1119</v>
      </c>
      <c r="I1249" s="2" t="s">
        <v>1143</v>
      </c>
      <c r="J1249" s="2" t="s">
        <v>1116</v>
      </c>
      <c r="K1249" s="2"/>
      <c r="L1249" s="2"/>
      <c r="M1249" t="s">
        <v>1357</v>
      </c>
      <c r="N1249" s="2" t="s">
        <v>1116</v>
      </c>
      <c r="O1249">
        <v>512</v>
      </c>
    </row>
    <row r="1250" spans="1:15" x14ac:dyDescent="0.35">
      <c r="A1250" s="2" t="s">
        <v>616</v>
      </c>
      <c r="B1250" s="2" t="s">
        <v>625</v>
      </c>
      <c r="C1250">
        <v>313</v>
      </c>
      <c r="D1250">
        <v>150</v>
      </c>
      <c r="E1250" s="2" t="s">
        <v>54</v>
      </c>
      <c r="F1250" t="s">
        <v>1117</v>
      </c>
      <c r="G1250" s="2" t="s">
        <v>16</v>
      </c>
      <c r="H1250" s="2" t="s">
        <v>1134</v>
      </c>
      <c r="I1250" s="2" t="s">
        <v>1135</v>
      </c>
      <c r="J1250" s="2" t="s">
        <v>1359</v>
      </c>
      <c r="K1250" s="2"/>
      <c r="L1250" s="2"/>
      <c r="M1250" t="s">
        <v>1357</v>
      </c>
      <c r="N1250" s="2" t="s">
        <v>1116</v>
      </c>
      <c r="O1250">
        <v>836</v>
      </c>
    </row>
    <row r="1251" spans="1:15" x14ac:dyDescent="0.35">
      <c r="A1251" s="2" t="s">
        <v>616</v>
      </c>
      <c r="B1251" s="2" t="s">
        <v>625</v>
      </c>
      <c r="C1251">
        <v>313</v>
      </c>
      <c r="D1251">
        <v>150</v>
      </c>
      <c r="E1251" s="2" t="s">
        <v>50</v>
      </c>
      <c r="F1251" t="s">
        <v>1121</v>
      </c>
      <c r="G1251" s="2" t="s">
        <v>16</v>
      </c>
      <c r="H1251" s="2" t="s">
        <v>1119</v>
      </c>
      <c r="I1251" s="2" t="s">
        <v>1143</v>
      </c>
      <c r="J1251" s="2" t="s">
        <v>1116</v>
      </c>
      <c r="K1251" s="2"/>
      <c r="L1251" s="2"/>
      <c r="M1251" t="s">
        <v>1357</v>
      </c>
      <c r="N1251" s="2" t="s">
        <v>1116</v>
      </c>
      <c r="O1251">
        <v>1458</v>
      </c>
    </row>
    <row r="1252" spans="1:15" x14ac:dyDescent="0.35">
      <c r="A1252" s="2" t="s">
        <v>475</v>
      </c>
      <c r="B1252" s="2" t="s">
        <v>470</v>
      </c>
      <c r="C1252">
        <v>5</v>
      </c>
      <c r="D1252">
        <v>717</v>
      </c>
      <c r="E1252" s="2" t="s">
        <v>81</v>
      </c>
      <c r="F1252" t="s">
        <v>1121</v>
      </c>
      <c r="G1252" s="2" t="s">
        <v>16</v>
      </c>
      <c r="H1252" s="2" t="s">
        <v>1119</v>
      </c>
      <c r="I1252" s="2" t="s">
        <v>1120</v>
      </c>
      <c r="J1252" s="2" t="s">
        <v>1238</v>
      </c>
      <c r="K1252" s="2"/>
      <c r="L1252" s="2"/>
      <c r="M1252" t="s">
        <v>1241</v>
      </c>
      <c r="N1252" s="2" t="s">
        <v>1116</v>
      </c>
      <c r="O1252">
        <v>2312</v>
      </c>
    </row>
    <row r="1253" spans="1:15" x14ac:dyDescent="0.35">
      <c r="A1253" s="2" t="s">
        <v>475</v>
      </c>
      <c r="B1253" s="2" t="s">
        <v>470</v>
      </c>
      <c r="C1253">
        <v>5</v>
      </c>
      <c r="D1253">
        <v>717</v>
      </c>
      <c r="E1253" s="2" t="s">
        <v>82</v>
      </c>
      <c r="F1253" t="s">
        <v>1121</v>
      </c>
      <c r="G1253" s="2" t="s">
        <v>16</v>
      </c>
      <c r="H1253" s="2" t="s">
        <v>1119</v>
      </c>
      <c r="I1253" s="2" t="s">
        <v>1120</v>
      </c>
      <c r="J1253" s="2" t="s">
        <v>1238</v>
      </c>
      <c r="K1253" s="2"/>
      <c r="L1253" s="2"/>
      <c r="M1253" t="s">
        <v>1241</v>
      </c>
      <c r="N1253" s="2" t="s">
        <v>1116</v>
      </c>
      <c r="O1253">
        <v>2313</v>
      </c>
    </row>
    <row r="1254" spans="1:15" x14ac:dyDescent="0.35">
      <c r="A1254" s="2" t="s">
        <v>475</v>
      </c>
      <c r="B1254" s="2" t="s">
        <v>470</v>
      </c>
      <c r="C1254">
        <v>5</v>
      </c>
      <c r="D1254">
        <v>775</v>
      </c>
      <c r="E1254" s="2" t="s">
        <v>54</v>
      </c>
      <c r="F1254" t="s">
        <v>1121</v>
      </c>
      <c r="G1254" s="2" t="s">
        <v>16</v>
      </c>
      <c r="H1254" s="2" t="s">
        <v>1119</v>
      </c>
      <c r="I1254" s="2" t="s">
        <v>1120</v>
      </c>
      <c r="J1254" s="2" t="s">
        <v>1238</v>
      </c>
      <c r="K1254" s="2"/>
      <c r="L1254" s="2"/>
      <c r="M1254" t="s">
        <v>1241</v>
      </c>
      <c r="N1254" s="2" t="s">
        <v>1116</v>
      </c>
      <c r="O1254">
        <v>2315</v>
      </c>
    </row>
    <row r="1255" spans="1:15" x14ac:dyDescent="0.35">
      <c r="A1255" s="2" t="s">
        <v>475</v>
      </c>
      <c r="B1255" s="2" t="s">
        <v>470</v>
      </c>
      <c r="C1255">
        <v>5</v>
      </c>
      <c r="D1255">
        <v>800</v>
      </c>
      <c r="E1255" s="2" t="s">
        <v>73</v>
      </c>
      <c r="F1255" t="s">
        <v>1121</v>
      </c>
      <c r="G1255" s="2" t="s">
        <v>16</v>
      </c>
      <c r="H1255" s="2" t="s">
        <v>1119</v>
      </c>
      <c r="I1255" s="2" t="s">
        <v>1120</v>
      </c>
      <c r="J1255" s="2" t="s">
        <v>1238</v>
      </c>
      <c r="K1255" s="2"/>
      <c r="L1255" s="2"/>
      <c r="M1255" t="s">
        <v>1241</v>
      </c>
      <c r="N1255" s="2" t="s">
        <v>1116</v>
      </c>
      <c r="O1255">
        <v>2316</v>
      </c>
    </row>
    <row r="1256" spans="1:15" x14ac:dyDescent="0.35">
      <c r="A1256" s="2" t="s">
        <v>475</v>
      </c>
      <c r="B1256" s="2" t="s">
        <v>470</v>
      </c>
      <c r="C1256">
        <v>6</v>
      </c>
      <c r="D1256">
        <v>45</v>
      </c>
      <c r="E1256" s="2" t="s">
        <v>962</v>
      </c>
      <c r="F1256" t="s">
        <v>1121</v>
      </c>
      <c r="G1256" s="2" t="s">
        <v>16</v>
      </c>
      <c r="H1256" s="2" t="s">
        <v>1119</v>
      </c>
      <c r="I1256" s="2" t="s">
        <v>1147</v>
      </c>
      <c r="J1256" s="2" t="s">
        <v>1238</v>
      </c>
      <c r="K1256" s="2"/>
      <c r="L1256" s="2"/>
      <c r="M1256" t="s">
        <v>1241</v>
      </c>
      <c r="N1256" s="2" t="s">
        <v>1116</v>
      </c>
      <c r="O1256">
        <v>2308</v>
      </c>
    </row>
    <row r="1257" spans="1:15" x14ac:dyDescent="0.35">
      <c r="A1257" s="2" t="s">
        <v>475</v>
      </c>
      <c r="B1257" s="2" t="s">
        <v>470</v>
      </c>
      <c r="C1257">
        <v>6</v>
      </c>
      <c r="D1257">
        <v>269</v>
      </c>
      <c r="E1257" s="2" t="s">
        <v>962</v>
      </c>
      <c r="F1257" t="s">
        <v>1121</v>
      </c>
      <c r="G1257" s="2" t="s">
        <v>16</v>
      </c>
      <c r="H1257" s="2" t="s">
        <v>1119</v>
      </c>
      <c r="I1257" s="2" t="s">
        <v>1242</v>
      </c>
      <c r="J1257" s="2" t="s">
        <v>1238</v>
      </c>
      <c r="K1257" s="2"/>
      <c r="L1257" s="2"/>
      <c r="M1257" t="s">
        <v>1241</v>
      </c>
      <c r="N1257" s="2" t="s">
        <v>1116</v>
      </c>
      <c r="O1257">
        <v>2310</v>
      </c>
    </row>
    <row r="1258" spans="1:15" x14ac:dyDescent="0.35">
      <c r="A1258" s="2" t="s">
        <v>475</v>
      </c>
      <c r="B1258" s="2" t="s">
        <v>470</v>
      </c>
      <c r="C1258">
        <v>6</v>
      </c>
      <c r="D1258">
        <v>294</v>
      </c>
      <c r="E1258" s="2" t="s">
        <v>962</v>
      </c>
      <c r="F1258" t="s">
        <v>1117</v>
      </c>
      <c r="G1258" s="2" t="s">
        <v>16</v>
      </c>
      <c r="H1258" s="2" t="s">
        <v>1119</v>
      </c>
      <c r="I1258" s="2" t="s">
        <v>1242</v>
      </c>
      <c r="J1258" s="2" t="s">
        <v>1238</v>
      </c>
      <c r="K1258" s="2"/>
      <c r="L1258" s="2"/>
      <c r="M1258" t="s">
        <v>1241</v>
      </c>
      <c r="N1258" s="2" t="s">
        <v>1116</v>
      </c>
      <c r="O1258">
        <v>2311</v>
      </c>
    </row>
    <row r="1259" spans="1:15" x14ac:dyDescent="0.35">
      <c r="A1259" s="2" t="s">
        <v>876</v>
      </c>
      <c r="B1259" s="2" t="s">
        <v>877</v>
      </c>
      <c r="C1259">
        <v>333</v>
      </c>
      <c r="D1259">
        <v>561</v>
      </c>
      <c r="E1259" s="2" t="s">
        <v>19</v>
      </c>
      <c r="F1259" t="s">
        <v>1117</v>
      </c>
      <c r="G1259" s="2" t="s">
        <v>16</v>
      </c>
      <c r="H1259" s="2" t="s">
        <v>1124</v>
      </c>
      <c r="I1259" s="2" t="s">
        <v>1125</v>
      </c>
      <c r="J1259" s="2" t="s">
        <v>1398</v>
      </c>
      <c r="K1259" s="2"/>
      <c r="L1259" s="2"/>
      <c r="M1259" t="s">
        <v>1488</v>
      </c>
      <c r="N1259" s="2" t="s">
        <v>1116</v>
      </c>
      <c r="O1259">
        <v>2300</v>
      </c>
    </row>
    <row r="1260" spans="1:15" x14ac:dyDescent="0.35">
      <c r="A1260" s="2" t="s">
        <v>876</v>
      </c>
      <c r="B1260" s="2" t="s">
        <v>877</v>
      </c>
      <c r="C1260">
        <v>333</v>
      </c>
      <c r="D1260">
        <v>561</v>
      </c>
      <c r="E1260" s="2" t="s">
        <v>19</v>
      </c>
      <c r="F1260" t="s">
        <v>1117</v>
      </c>
      <c r="G1260" s="2" t="s">
        <v>16</v>
      </c>
      <c r="H1260" s="2" t="s">
        <v>1124</v>
      </c>
      <c r="I1260" s="2" t="s">
        <v>1399</v>
      </c>
      <c r="J1260" s="2" t="s">
        <v>1116</v>
      </c>
      <c r="K1260" s="2"/>
      <c r="L1260" s="2"/>
      <c r="M1260" t="s">
        <v>1488</v>
      </c>
      <c r="N1260" s="2" t="s">
        <v>1116</v>
      </c>
      <c r="O1260">
        <v>2795</v>
      </c>
    </row>
    <row r="1261" spans="1:15" x14ac:dyDescent="0.35">
      <c r="A1261" s="2" t="s">
        <v>466</v>
      </c>
      <c r="B1261" s="2" t="s">
        <v>467</v>
      </c>
      <c r="C1261">
        <v>0</v>
      </c>
      <c r="D1261">
        <v>99</v>
      </c>
      <c r="E1261" s="2" t="s">
        <v>54</v>
      </c>
      <c r="F1261" t="s">
        <v>1121</v>
      </c>
      <c r="G1261" s="2" t="s">
        <v>35</v>
      </c>
      <c r="H1261" s="2" t="s">
        <v>1119</v>
      </c>
      <c r="I1261" s="2" t="s">
        <v>1143</v>
      </c>
      <c r="J1261" s="2" t="s">
        <v>1606</v>
      </c>
      <c r="K1261" s="2"/>
      <c r="L1261" s="2"/>
      <c r="M1261" t="s">
        <v>1210</v>
      </c>
      <c r="N1261" s="2" t="s">
        <v>1116</v>
      </c>
      <c r="O1261">
        <v>139</v>
      </c>
    </row>
    <row r="1262" spans="1:15" x14ac:dyDescent="0.35">
      <c r="A1262" s="2" t="s">
        <v>466</v>
      </c>
      <c r="B1262" s="2" t="s">
        <v>467</v>
      </c>
      <c r="C1262">
        <v>0</v>
      </c>
      <c r="D1262">
        <v>103</v>
      </c>
      <c r="E1262" s="2" t="s">
        <v>73</v>
      </c>
      <c r="F1262" t="s">
        <v>1117</v>
      </c>
      <c r="G1262" s="2" t="s">
        <v>35</v>
      </c>
      <c r="H1262" s="2" t="s">
        <v>1119</v>
      </c>
      <c r="I1262" s="2" t="s">
        <v>1157</v>
      </c>
      <c r="J1262" s="2" t="s">
        <v>1606</v>
      </c>
      <c r="K1262" s="2"/>
      <c r="L1262" s="2"/>
      <c r="M1262" t="s">
        <v>1210</v>
      </c>
      <c r="N1262" s="2" t="s">
        <v>1116</v>
      </c>
      <c r="O1262">
        <v>145</v>
      </c>
    </row>
    <row r="1263" spans="1:15" x14ac:dyDescent="0.35">
      <c r="A1263" s="2" t="s">
        <v>466</v>
      </c>
      <c r="B1263" s="2" t="s">
        <v>467</v>
      </c>
      <c r="C1263">
        <v>0</v>
      </c>
      <c r="D1263">
        <v>103</v>
      </c>
      <c r="E1263" s="2" t="s">
        <v>9</v>
      </c>
      <c r="F1263" t="s">
        <v>1121</v>
      </c>
      <c r="G1263" s="2" t="s">
        <v>35</v>
      </c>
      <c r="H1263" s="2" t="s">
        <v>1119</v>
      </c>
      <c r="I1263" s="2" t="s">
        <v>1157</v>
      </c>
      <c r="J1263" s="2" t="s">
        <v>1606</v>
      </c>
      <c r="K1263" s="2"/>
      <c r="L1263" s="2"/>
      <c r="M1263" t="s">
        <v>1210</v>
      </c>
      <c r="N1263" s="2" t="s">
        <v>1116</v>
      </c>
      <c r="O1263">
        <v>138</v>
      </c>
    </row>
    <row r="1264" spans="1:15" x14ac:dyDescent="0.35">
      <c r="A1264" s="2" t="s">
        <v>466</v>
      </c>
      <c r="B1264" s="2" t="s">
        <v>467</v>
      </c>
      <c r="C1264">
        <v>0</v>
      </c>
      <c r="D1264">
        <v>139</v>
      </c>
      <c r="E1264" s="2" t="s">
        <v>19</v>
      </c>
      <c r="F1264" t="s">
        <v>1117</v>
      </c>
      <c r="G1264" s="2" t="s">
        <v>35</v>
      </c>
      <c r="H1264" s="2" t="s">
        <v>1119</v>
      </c>
      <c r="I1264" s="2" t="s">
        <v>1157</v>
      </c>
      <c r="J1264" s="2" t="s">
        <v>1607</v>
      </c>
      <c r="K1264" s="2"/>
      <c r="L1264" s="2"/>
      <c r="M1264" t="s">
        <v>1210</v>
      </c>
      <c r="N1264" s="2" t="s">
        <v>1116</v>
      </c>
      <c r="O1264">
        <v>124</v>
      </c>
    </row>
    <row r="1265" spans="1:15" x14ac:dyDescent="0.35">
      <c r="A1265" s="2" t="s">
        <v>466</v>
      </c>
      <c r="B1265" s="2" t="s">
        <v>467</v>
      </c>
      <c r="C1265">
        <v>0</v>
      </c>
      <c r="D1265">
        <v>140</v>
      </c>
      <c r="E1265" s="2" t="s">
        <v>12</v>
      </c>
      <c r="F1265" t="s">
        <v>1121</v>
      </c>
      <c r="G1265" s="2" t="s">
        <v>228</v>
      </c>
      <c r="H1265" s="2" t="s">
        <v>1119</v>
      </c>
      <c r="I1265" s="2" t="s">
        <v>1157</v>
      </c>
      <c r="J1265" s="2" t="s">
        <v>1607</v>
      </c>
      <c r="K1265" s="2"/>
      <c r="L1265" s="2"/>
      <c r="M1265" t="s">
        <v>1210</v>
      </c>
      <c r="N1265" s="2" t="s">
        <v>1212</v>
      </c>
      <c r="O1265">
        <v>125</v>
      </c>
    </row>
    <row r="1266" spans="1:15" x14ac:dyDescent="0.35">
      <c r="A1266" s="2" t="s">
        <v>466</v>
      </c>
      <c r="B1266" s="2" t="s">
        <v>467</v>
      </c>
      <c r="C1266">
        <v>0</v>
      </c>
      <c r="D1266">
        <v>149</v>
      </c>
      <c r="E1266" s="2" t="s">
        <v>931</v>
      </c>
      <c r="F1266" t="s">
        <v>1117</v>
      </c>
      <c r="G1266" s="2" t="s">
        <v>35</v>
      </c>
      <c r="H1266" s="2" t="s">
        <v>1119</v>
      </c>
      <c r="I1266" s="2" t="s">
        <v>1157</v>
      </c>
      <c r="J1266" s="2" t="s">
        <v>1606</v>
      </c>
      <c r="K1266" s="2"/>
      <c r="L1266" s="2"/>
      <c r="M1266" t="s">
        <v>1210</v>
      </c>
      <c r="N1266" s="2" t="s">
        <v>1116</v>
      </c>
      <c r="O1266">
        <v>141</v>
      </c>
    </row>
    <row r="1267" spans="1:15" x14ac:dyDescent="0.35">
      <c r="A1267" s="2" t="s">
        <v>466</v>
      </c>
      <c r="B1267" s="2" t="s">
        <v>467</v>
      </c>
      <c r="C1267">
        <v>0</v>
      </c>
      <c r="D1267">
        <v>151</v>
      </c>
      <c r="E1267" s="2" t="s">
        <v>1602</v>
      </c>
      <c r="F1267" t="s">
        <v>1117</v>
      </c>
      <c r="G1267" s="2" t="s">
        <v>228</v>
      </c>
      <c r="H1267" s="2" t="s">
        <v>1119</v>
      </c>
      <c r="I1267" s="2" t="s">
        <v>1157</v>
      </c>
      <c r="J1267" s="2" t="s">
        <v>1606</v>
      </c>
      <c r="K1267" s="2"/>
      <c r="L1267" s="2"/>
      <c r="M1267" t="s">
        <v>1210</v>
      </c>
      <c r="N1267" s="2" t="s">
        <v>1213</v>
      </c>
      <c r="O1267">
        <v>142</v>
      </c>
    </row>
    <row r="1268" spans="1:15" x14ac:dyDescent="0.35">
      <c r="A1268" s="2" t="s">
        <v>466</v>
      </c>
      <c r="B1268" s="2" t="s">
        <v>467</v>
      </c>
      <c r="C1268">
        <v>0</v>
      </c>
      <c r="D1268">
        <v>155</v>
      </c>
      <c r="E1268" s="2" t="s">
        <v>82</v>
      </c>
      <c r="F1268" t="s">
        <v>1121</v>
      </c>
      <c r="G1268" s="2" t="s">
        <v>35</v>
      </c>
      <c r="H1268" s="2" t="s">
        <v>1119</v>
      </c>
      <c r="I1268" s="2" t="s">
        <v>1143</v>
      </c>
      <c r="J1268" s="2" t="s">
        <v>1116</v>
      </c>
      <c r="K1268" s="2"/>
      <c r="L1268" s="2"/>
      <c r="M1268" t="s">
        <v>1210</v>
      </c>
      <c r="N1268" s="2" t="s">
        <v>1116</v>
      </c>
      <c r="O1268">
        <v>546</v>
      </c>
    </row>
    <row r="1269" spans="1:15" x14ac:dyDescent="0.35">
      <c r="A1269" s="2" t="s">
        <v>466</v>
      </c>
      <c r="B1269" s="2" t="s">
        <v>467</v>
      </c>
      <c r="C1269">
        <v>0</v>
      </c>
      <c r="D1269">
        <v>155</v>
      </c>
      <c r="E1269" s="2" t="s">
        <v>1214</v>
      </c>
      <c r="F1269" t="s">
        <v>1117</v>
      </c>
      <c r="G1269" s="2" t="s">
        <v>35</v>
      </c>
      <c r="H1269" s="2" t="s">
        <v>1119</v>
      </c>
      <c r="I1269" s="2" t="s">
        <v>1157</v>
      </c>
      <c r="J1269" s="2" t="s">
        <v>1607</v>
      </c>
      <c r="K1269" s="2"/>
      <c r="L1269" s="2"/>
      <c r="M1269" t="s">
        <v>1210</v>
      </c>
      <c r="N1269" s="2" t="s">
        <v>1116</v>
      </c>
      <c r="O1269">
        <v>116</v>
      </c>
    </row>
    <row r="1270" spans="1:15" x14ac:dyDescent="0.35">
      <c r="A1270" s="2" t="s">
        <v>466</v>
      </c>
      <c r="B1270" s="2" t="s">
        <v>467</v>
      </c>
      <c r="C1270">
        <v>0</v>
      </c>
      <c r="D1270">
        <v>171</v>
      </c>
      <c r="E1270" s="2" t="s">
        <v>1216</v>
      </c>
      <c r="F1270" t="s">
        <v>1117</v>
      </c>
      <c r="G1270" s="2" t="s">
        <v>35</v>
      </c>
      <c r="H1270" s="2" t="s">
        <v>1119</v>
      </c>
      <c r="I1270" s="2" t="s">
        <v>1157</v>
      </c>
      <c r="J1270" s="2" t="s">
        <v>1607</v>
      </c>
      <c r="K1270" s="2"/>
      <c r="L1270" s="2"/>
      <c r="M1270" t="s">
        <v>1210</v>
      </c>
      <c r="N1270" s="2" t="s">
        <v>1116</v>
      </c>
      <c r="O1270">
        <v>121</v>
      </c>
    </row>
    <row r="1271" spans="1:15" x14ac:dyDescent="0.35">
      <c r="A1271" s="2" t="s">
        <v>466</v>
      </c>
      <c r="B1271" s="2" t="s">
        <v>467</v>
      </c>
      <c r="C1271">
        <v>0</v>
      </c>
      <c r="D1271">
        <v>181</v>
      </c>
      <c r="E1271" s="2" t="s">
        <v>78</v>
      </c>
      <c r="F1271" t="s">
        <v>1117</v>
      </c>
      <c r="G1271" s="2" t="s">
        <v>35</v>
      </c>
      <c r="H1271" s="2" t="s">
        <v>1119</v>
      </c>
      <c r="I1271" s="2" t="s">
        <v>1157</v>
      </c>
      <c r="J1271" s="2" t="s">
        <v>1116</v>
      </c>
      <c r="K1271" s="2"/>
      <c r="L1271" s="2"/>
      <c r="M1271" t="s">
        <v>1210</v>
      </c>
      <c r="N1271" s="2" t="s">
        <v>1116</v>
      </c>
      <c r="O1271">
        <v>263</v>
      </c>
    </row>
    <row r="1272" spans="1:15" x14ac:dyDescent="0.35">
      <c r="A1272" s="2" t="s">
        <v>466</v>
      </c>
      <c r="B1272" s="2" t="s">
        <v>467</v>
      </c>
      <c r="C1272">
        <v>0</v>
      </c>
      <c r="D1272">
        <v>428</v>
      </c>
      <c r="E1272" s="2" t="s">
        <v>116</v>
      </c>
      <c r="F1272" t="s">
        <v>1117</v>
      </c>
      <c r="G1272" s="2" t="s">
        <v>35</v>
      </c>
      <c r="H1272" s="2" t="s">
        <v>1119</v>
      </c>
      <c r="I1272" s="2" t="s">
        <v>1120</v>
      </c>
      <c r="J1272" s="2" t="s">
        <v>1116</v>
      </c>
      <c r="K1272" s="2"/>
      <c r="L1272" s="2"/>
      <c r="M1272" t="s">
        <v>1210</v>
      </c>
      <c r="N1272" s="2" t="s">
        <v>1116</v>
      </c>
      <c r="O1272">
        <v>1563</v>
      </c>
    </row>
    <row r="1273" spans="1:15" x14ac:dyDescent="0.35">
      <c r="A1273" s="2" t="s">
        <v>466</v>
      </c>
      <c r="B1273" s="2" t="s">
        <v>467</v>
      </c>
      <c r="C1273">
        <v>0</v>
      </c>
      <c r="D1273">
        <v>437</v>
      </c>
      <c r="E1273" s="2" t="s">
        <v>609</v>
      </c>
      <c r="F1273" t="s">
        <v>1121</v>
      </c>
      <c r="G1273" s="2" t="s">
        <v>35</v>
      </c>
      <c r="H1273" s="2" t="s">
        <v>1128</v>
      </c>
      <c r="I1273" s="2" t="s">
        <v>13</v>
      </c>
      <c r="J1273" s="2" t="s">
        <v>1217</v>
      </c>
      <c r="K1273" s="2"/>
      <c r="L1273" s="2"/>
      <c r="M1273" t="s">
        <v>1210</v>
      </c>
      <c r="N1273" s="2" t="s">
        <v>1116</v>
      </c>
      <c r="O1273">
        <v>2185</v>
      </c>
    </row>
    <row r="1274" spans="1:15" x14ac:dyDescent="0.35">
      <c r="A1274" s="2" t="s">
        <v>466</v>
      </c>
      <c r="B1274" s="2" t="s">
        <v>467</v>
      </c>
      <c r="C1274">
        <v>0</v>
      </c>
      <c r="D1274">
        <v>456</v>
      </c>
      <c r="E1274" s="2" t="s">
        <v>117</v>
      </c>
      <c r="F1274" t="s">
        <v>1121</v>
      </c>
      <c r="G1274" s="2" t="s">
        <v>35</v>
      </c>
      <c r="H1274" s="2" t="s">
        <v>1119</v>
      </c>
      <c r="I1274" s="2" t="s">
        <v>1120</v>
      </c>
      <c r="J1274" s="2" t="s">
        <v>1116</v>
      </c>
      <c r="K1274" s="2"/>
      <c r="L1274" s="2"/>
      <c r="M1274" t="s">
        <v>1210</v>
      </c>
      <c r="N1274" s="2" t="s">
        <v>1116</v>
      </c>
      <c r="O1274">
        <v>1564</v>
      </c>
    </row>
    <row r="1275" spans="1:15" x14ac:dyDescent="0.35">
      <c r="A1275" s="2" t="s">
        <v>466</v>
      </c>
      <c r="B1275" s="2" t="s">
        <v>467</v>
      </c>
      <c r="C1275">
        <v>0</v>
      </c>
      <c r="D1275">
        <v>519</v>
      </c>
      <c r="E1275" s="2" t="s">
        <v>1218</v>
      </c>
      <c r="F1275" t="s">
        <v>1121</v>
      </c>
      <c r="G1275" s="2" t="s">
        <v>16</v>
      </c>
      <c r="H1275" s="2" t="s">
        <v>1122</v>
      </c>
      <c r="I1275" s="2" t="s">
        <v>1123</v>
      </c>
      <c r="J1275" s="2" t="s">
        <v>1219</v>
      </c>
      <c r="K1275" s="2"/>
      <c r="L1275" s="2"/>
      <c r="M1275" t="s">
        <v>1210</v>
      </c>
      <c r="N1275" s="2" t="s">
        <v>1116</v>
      </c>
      <c r="O1275">
        <v>1230</v>
      </c>
    </row>
    <row r="1276" spans="1:15" x14ac:dyDescent="0.35">
      <c r="A1276" s="2" t="s">
        <v>466</v>
      </c>
      <c r="B1276" s="2" t="s">
        <v>467</v>
      </c>
      <c r="C1276">
        <v>0</v>
      </c>
      <c r="D1276">
        <v>522</v>
      </c>
      <c r="E1276" s="2" t="s">
        <v>1218</v>
      </c>
      <c r="F1276" t="s">
        <v>1121</v>
      </c>
      <c r="G1276" s="2" t="s">
        <v>16</v>
      </c>
      <c r="H1276" s="2" t="s">
        <v>1122</v>
      </c>
      <c r="I1276" s="2" t="s">
        <v>1123</v>
      </c>
      <c r="J1276" s="2" t="s">
        <v>1220</v>
      </c>
      <c r="K1276" s="2"/>
      <c r="L1276" s="2"/>
      <c r="M1276" t="s">
        <v>1210</v>
      </c>
      <c r="N1276" s="2" t="s">
        <v>1116</v>
      </c>
      <c r="O1276">
        <v>1229</v>
      </c>
    </row>
    <row r="1277" spans="1:15" x14ac:dyDescent="0.35">
      <c r="A1277" s="2" t="s">
        <v>466</v>
      </c>
      <c r="B1277" s="2" t="s">
        <v>467</v>
      </c>
      <c r="C1277">
        <v>0</v>
      </c>
      <c r="D1277">
        <v>525</v>
      </c>
      <c r="E1277" s="2" t="s">
        <v>1218</v>
      </c>
      <c r="F1277" t="s">
        <v>1121</v>
      </c>
      <c r="G1277" s="2" t="s">
        <v>16</v>
      </c>
      <c r="H1277" s="2" t="s">
        <v>1122</v>
      </c>
      <c r="I1277" s="2" t="s">
        <v>1123</v>
      </c>
      <c r="J1277" s="2" t="s">
        <v>1221</v>
      </c>
      <c r="K1277" s="2"/>
      <c r="L1277" s="2"/>
      <c r="M1277" t="s">
        <v>1210</v>
      </c>
      <c r="N1277" s="2" t="s">
        <v>1116</v>
      </c>
      <c r="O1277">
        <v>1228</v>
      </c>
    </row>
    <row r="1278" spans="1:15" x14ac:dyDescent="0.35">
      <c r="A1278" s="2" t="s">
        <v>466</v>
      </c>
      <c r="B1278" s="2" t="s">
        <v>467</v>
      </c>
      <c r="C1278">
        <v>0</v>
      </c>
      <c r="D1278">
        <v>528</v>
      </c>
      <c r="E1278" s="2" t="s">
        <v>1218</v>
      </c>
      <c r="F1278" t="s">
        <v>1121</v>
      </c>
      <c r="G1278" s="2" t="s">
        <v>16</v>
      </c>
      <c r="H1278" s="2" t="s">
        <v>1122</v>
      </c>
      <c r="I1278" s="2" t="s">
        <v>1123</v>
      </c>
      <c r="J1278" s="2" t="s">
        <v>1222</v>
      </c>
      <c r="K1278" s="2"/>
      <c r="L1278" s="2"/>
      <c r="M1278" t="s">
        <v>1210</v>
      </c>
      <c r="N1278" s="2" t="s">
        <v>1116</v>
      </c>
      <c r="O1278">
        <v>1227</v>
      </c>
    </row>
    <row r="1279" spans="1:15" x14ac:dyDescent="0.35">
      <c r="A1279" s="2" t="s">
        <v>466</v>
      </c>
      <c r="B1279" s="2" t="s">
        <v>467</v>
      </c>
      <c r="C1279">
        <v>0</v>
      </c>
      <c r="D1279">
        <v>531</v>
      </c>
      <c r="E1279" s="2" t="s">
        <v>1218</v>
      </c>
      <c r="F1279" t="s">
        <v>1121</v>
      </c>
      <c r="G1279" s="2" t="s">
        <v>16</v>
      </c>
      <c r="H1279" s="2" t="s">
        <v>1122</v>
      </c>
      <c r="I1279" s="2" t="s">
        <v>1123</v>
      </c>
      <c r="J1279" s="2" t="s">
        <v>1223</v>
      </c>
      <c r="K1279" s="2"/>
      <c r="L1279" s="2"/>
      <c r="M1279" t="s">
        <v>1210</v>
      </c>
      <c r="N1279" s="2" t="s">
        <v>1116</v>
      </c>
      <c r="O1279">
        <v>1226</v>
      </c>
    </row>
    <row r="1280" spans="1:15" x14ac:dyDescent="0.35">
      <c r="A1280" s="2" t="s">
        <v>466</v>
      </c>
      <c r="B1280" s="2" t="s">
        <v>467</v>
      </c>
      <c r="C1280">
        <v>0</v>
      </c>
      <c r="D1280">
        <v>534</v>
      </c>
      <c r="E1280" s="2" t="s">
        <v>1218</v>
      </c>
      <c r="F1280" t="s">
        <v>1121</v>
      </c>
      <c r="G1280" s="2" t="s">
        <v>16</v>
      </c>
      <c r="H1280" s="2" t="s">
        <v>1122</v>
      </c>
      <c r="I1280" s="2" t="s">
        <v>1123</v>
      </c>
      <c r="J1280" s="2" t="s">
        <v>1224</v>
      </c>
      <c r="K1280" s="2"/>
      <c r="L1280" s="2"/>
      <c r="M1280" t="s">
        <v>1210</v>
      </c>
      <c r="N1280" s="2" t="s">
        <v>1116</v>
      </c>
      <c r="O1280">
        <v>1225</v>
      </c>
    </row>
    <row r="1281" spans="1:15" x14ac:dyDescent="0.35">
      <c r="A1281" s="2" t="s">
        <v>466</v>
      </c>
      <c r="B1281" s="2" t="s">
        <v>467</v>
      </c>
      <c r="C1281">
        <v>0</v>
      </c>
      <c r="D1281">
        <v>537</v>
      </c>
      <c r="E1281" s="2" t="s">
        <v>1225</v>
      </c>
      <c r="F1281" t="s">
        <v>1121</v>
      </c>
      <c r="G1281" s="2" t="s">
        <v>16</v>
      </c>
      <c r="H1281" s="2" t="s">
        <v>1119</v>
      </c>
      <c r="I1281" s="2" t="s">
        <v>1157</v>
      </c>
      <c r="J1281" s="2" t="s">
        <v>1608</v>
      </c>
      <c r="K1281" s="2"/>
      <c r="L1281" s="2"/>
      <c r="M1281" t="s">
        <v>1210</v>
      </c>
      <c r="N1281" s="2" t="s">
        <v>1116</v>
      </c>
      <c r="O1281">
        <v>134</v>
      </c>
    </row>
    <row r="1282" spans="1:15" x14ac:dyDescent="0.35">
      <c r="A1282" s="2" t="s">
        <v>466</v>
      </c>
      <c r="B1282" s="2" t="s">
        <v>467</v>
      </c>
      <c r="C1282">
        <v>0</v>
      </c>
      <c r="D1282">
        <v>537</v>
      </c>
      <c r="E1282" s="2" t="s">
        <v>1218</v>
      </c>
      <c r="F1282" t="s">
        <v>1121</v>
      </c>
      <c r="G1282" s="2" t="s">
        <v>16</v>
      </c>
      <c r="H1282" s="2" t="s">
        <v>1122</v>
      </c>
      <c r="I1282" s="2" t="s">
        <v>1123</v>
      </c>
      <c r="J1282" s="2" t="s">
        <v>1226</v>
      </c>
      <c r="K1282" s="2"/>
      <c r="L1282" s="2"/>
      <c r="M1282" t="s">
        <v>1210</v>
      </c>
      <c r="N1282" s="2" t="s">
        <v>1116</v>
      </c>
      <c r="O1282">
        <v>1224</v>
      </c>
    </row>
    <row r="1283" spans="1:15" x14ac:dyDescent="0.35">
      <c r="A1283" s="2" t="s">
        <v>466</v>
      </c>
      <c r="B1283" s="2" t="s">
        <v>467</v>
      </c>
      <c r="C1283">
        <v>0</v>
      </c>
      <c r="D1283">
        <v>540</v>
      </c>
      <c r="E1283" s="2" t="s">
        <v>1218</v>
      </c>
      <c r="F1283" t="s">
        <v>1121</v>
      </c>
      <c r="G1283" s="2" t="s">
        <v>16</v>
      </c>
      <c r="H1283" s="2" t="s">
        <v>1122</v>
      </c>
      <c r="I1283" s="2" t="s">
        <v>1123</v>
      </c>
      <c r="J1283" s="2" t="s">
        <v>1227</v>
      </c>
      <c r="K1283" s="2"/>
      <c r="L1283" s="2"/>
      <c r="M1283" t="s">
        <v>1210</v>
      </c>
      <c r="N1283" s="2" t="s">
        <v>1116</v>
      </c>
      <c r="O1283">
        <v>1223</v>
      </c>
    </row>
    <row r="1284" spans="1:15" x14ac:dyDescent="0.35">
      <c r="A1284" s="2" t="s">
        <v>466</v>
      </c>
      <c r="B1284" s="2" t="s">
        <v>467</v>
      </c>
      <c r="C1284">
        <v>0</v>
      </c>
      <c r="D1284">
        <v>543</v>
      </c>
      <c r="E1284" s="2" t="s">
        <v>1218</v>
      </c>
      <c r="F1284" t="s">
        <v>1121</v>
      </c>
      <c r="G1284" s="2" t="s">
        <v>16</v>
      </c>
      <c r="H1284" s="2" t="s">
        <v>1122</v>
      </c>
      <c r="I1284" s="2" t="s">
        <v>1123</v>
      </c>
      <c r="J1284" s="2" t="s">
        <v>1228</v>
      </c>
      <c r="K1284" s="2"/>
      <c r="L1284" s="2"/>
      <c r="M1284" t="s">
        <v>1210</v>
      </c>
      <c r="N1284" s="2" t="s">
        <v>1116</v>
      </c>
      <c r="O1284">
        <v>1222</v>
      </c>
    </row>
    <row r="1285" spans="1:15" x14ac:dyDescent="0.35">
      <c r="A1285" s="2" t="s">
        <v>466</v>
      </c>
      <c r="B1285" s="2" t="s">
        <v>467</v>
      </c>
      <c r="C1285">
        <v>0</v>
      </c>
      <c r="D1285">
        <v>546</v>
      </c>
      <c r="E1285" s="2" t="s">
        <v>1218</v>
      </c>
      <c r="F1285" t="s">
        <v>1121</v>
      </c>
      <c r="G1285" s="2" t="s">
        <v>16</v>
      </c>
      <c r="H1285" s="2" t="s">
        <v>1122</v>
      </c>
      <c r="I1285" s="2" t="s">
        <v>1123</v>
      </c>
      <c r="J1285" s="2" t="s">
        <v>1229</v>
      </c>
      <c r="K1285" s="2"/>
      <c r="L1285" s="2"/>
      <c r="M1285" t="s">
        <v>1210</v>
      </c>
      <c r="N1285" s="2" t="s">
        <v>1116</v>
      </c>
      <c r="O1285">
        <v>1221</v>
      </c>
    </row>
    <row r="1286" spans="1:15" x14ac:dyDescent="0.35">
      <c r="A1286" s="2" t="s">
        <v>466</v>
      </c>
      <c r="B1286" s="2" t="s">
        <v>467</v>
      </c>
      <c r="C1286">
        <v>0</v>
      </c>
      <c r="D1286">
        <v>549</v>
      </c>
      <c r="E1286" s="2" t="s">
        <v>1218</v>
      </c>
      <c r="F1286" t="s">
        <v>1121</v>
      </c>
      <c r="G1286" s="2" t="s">
        <v>16</v>
      </c>
      <c r="H1286" s="2" t="s">
        <v>1122</v>
      </c>
      <c r="I1286" s="2" t="s">
        <v>1123</v>
      </c>
      <c r="J1286" s="2" t="s">
        <v>1230</v>
      </c>
      <c r="K1286" s="2"/>
      <c r="L1286" s="2"/>
      <c r="M1286" t="s">
        <v>1210</v>
      </c>
      <c r="N1286" s="2" t="s">
        <v>1116</v>
      </c>
      <c r="O1286">
        <v>1220</v>
      </c>
    </row>
    <row r="1287" spans="1:15" x14ac:dyDescent="0.35">
      <c r="A1287" s="2" t="s">
        <v>466</v>
      </c>
      <c r="B1287" s="2" t="s">
        <v>467</v>
      </c>
      <c r="C1287">
        <v>0</v>
      </c>
      <c r="D1287">
        <v>552</v>
      </c>
      <c r="E1287" s="2" t="s">
        <v>1218</v>
      </c>
      <c r="F1287" t="s">
        <v>1121</v>
      </c>
      <c r="G1287" s="2" t="s">
        <v>16</v>
      </c>
      <c r="H1287" s="2" t="s">
        <v>1122</v>
      </c>
      <c r="I1287" s="2" t="s">
        <v>1123</v>
      </c>
      <c r="J1287" s="2" t="s">
        <v>1231</v>
      </c>
      <c r="K1287" s="2"/>
      <c r="L1287" s="2"/>
      <c r="M1287" t="s">
        <v>1210</v>
      </c>
      <c r="N1287" s="2" t="s">
        <v>1116</v>
      </c>
      <c r="O1287">
        <v>1219</v>
      </c>
    </row>
    <row r="1288" spans="1:15" x14ac:dyDescent="0.35">
      <c r="A1288" s="2" t="s">
        <v>466</v>
      </c>
      <c r="B1288" s="2" t="s">
        <v>467</v>
      </c>
      <c r="C1288">
        <v>0</v>
      </c>
      <c r="D1288">
        <v>555</v>
      </c>
      <c r="E1288" s="2" t="s">
        <v>1218</v>
      </c>
      <c r="F1288" t="s">
        <v>1121</v>
      </c>
      <c r="G1288" s="2" t="s">
        <v>16</v>
      </c>
      <c r="H1288" s="2" t="s">
        <v>1122</v>
      </c>
      <c r="I1288" s="2" t="s">
        <v>1123</v>
      </c>
      <c r="J1288" s="2" t="s">
        <v>1609</v>
      </c>
      <c r="K1288" s="2"/>
      <c r="L1288" s="2"/>
      <c r="M1288" t="s">
        <v>1210</v>
      </c>
      <c r="N1288" s="2" t="s">
        <v>1116</v>
      </c>
      <c r="O1288">
        <v>1218</v>
      </c>
    </row>
    <row r="1289" spans="1:15" x14ac:dyDescent="0.35">
      <c r="A1289" s="2" t="s">
        <v>466</v>
      </c>
      <c r="B1289" s="2" t="s">
        <v>467</v>
      </c>
      <c r="C1289">
        <v>0</v>
      </c>
      <c r="D1289">
        <v>559</v>
      </c>
      <c r="E1289" s="2" t="s">
        <v>1232</v>
      </c>
      <c r="F1289" t="s">
        <v>1117</v>
      </c>
      <c r="G1289" s="2" t="s">
        <v>35</v>
      </c>
      <c r="H1289" s="2" t="s">
        <v>1126</v>
      </c>
      <c r="I1289" s="2" t="s">
        <v>1127</v>
      </c>
      <c r="J1289" s="2" t="s">
        <v>1233</v>
      </c>
      <c r="K1289" s="2"/>
      <c r="L1289" s="2"/>
      <c r="M1289" t="s">
        <v>1210</v>
      </c>
      <c r="N1289" s="2" t="s">
        <v>1116</v>
      </c>
      <c r="O1289">
        <v>1571</v>
      </c>
    </row>
    <row r="1290" spans="1:15" x14ac:dyDescent="0.35">
      <c r="A1290" s="2" t="s">
        <v>466</v>
      </c>
      <c r="B1290" s="2" t="s">
        <v>467</v>
      </c>
      <c r="C1290">
        <v>0</v>
      </c>
      <c r="D1290">
        <v>582</v>
      </c>
      <c r="E1290" s="2" t="s">
        <v>1232</v>
      </c>
      <c r="F1290" t="s">
        <v>1117</v>
      </c>
      <c r="G1290" s="2" t="s">
        <v>35</v>
      </c>
      <c r="H1290" s="2" t="s">
        <v>1126</v>
      </c>
      <c r="I1290" s="2" t="s">
        <v>1127</v>
      </c>
      <c r="J1290" s="2" t="s">
        <v>1157</v>
      </c>
      <c r="K1290" s="2"/>
      <c r="L1290" s="2"/>
      <c r="M1290" t="s">
        <v>1210</v>
      </c>
      <c r="N1290" s="2" t="s">
        <v>1116</v>
      </c>
      <c r="O1290">
        <v>1570</v>
      </c>
    </row>
    <row r="1291" spans="1:15" x14ac:dyDescent="0.35">
      <c r="A1291" s="2" t="s">
        <v>466</v>
      </c>
      <c r="B1291" s="2" t="s">
        <v>467</v>
      </c>
      <c r="C1291">
        <v>0</v>
      </c>
      <c r="D1291">
        <v>635</v>
      </c>
      <c r="E1291" s="2" t="s">
        <v>1234</v>
      </c>
      <c r="F1291" t="s">
        <v>1121</v>
      </c>
      <c r="G1291" s="2" t="s">
        <v>35</v>
      </c>
      <c r="H1291" s="2" t="s">
        <v>1119</v>
      </c>
      <c r="I1291" s="2" t="s">
        <v>1157</v>
      </c>
      <c r="J1291" s="2" t="s">
        <v>1606</v>
      </c>
      <c r="K1291" s="2"/>
      <c r="L1291" s="2"/>
      <c r="M1291" t="s">
        <v>1210</v>
      </c>
      <c r="N1291" s="2" t="s">
        <v>1116</v>
      </c>
      <c r="O1291">
        <v>137</v>
      </c>
    </row>
    <row r="1292" spans="1:15" x14ac:dyDescent="0.35">
      <c r="A1292" s="2" t="s">
        <v>466</v>
      </c>
      <c r="B1292" s="2" t="s">
        <v>467</v>
      </c>
      <c r="C1292">
        <v>0</v>
      </c>
      <c r="D1292">
        <v>636</v>
      </c>
      <c r="E1292" s="2" t="s">
        <v>1235</v>
      </c>
      <c r="F1292" t="s">
        <v>1117</v>
      </c>
      <c r="G1292" s="2" t="s">
        <v>35</v>
      </c>
      <c r="H1292" s="2" t="s">
        <v>1119</v>
      </c>
      <c r="I1292" s="2" t="s">
        <v>1157</v>
      </c>
      <c r="J1292" s="2" t="s">
        <v>1607</v>
      </c>
      <c r="K1292" s="2"/>
      <c r="L1292" s="2"/>
      <c r="M1292" t="s">
        <v>1210</v>
      </c>
      <c r="N1292" s="2" t="s">
        <v>1116</v>
      </c>
      <c r="O1292">
        <v>129</v>
      </c>
    </row>
    <row r="1293" spans="1:15" x14ac:dyDescent="0.35">
      <c r="A1293" s="2" t="s">
        <v>466</v>
      </c>
      <c r="B1293" s="2" t="s">
        <v>467</v>
      </c>
      <c r="C1293">
        <v>0</v>
      </c>
      <c r="D1293">
        <v>677</v>
      </c>
      <c r="E1293" s="2" t="s">
        <v>468</v>
      </c>
      <c r="F1293" t="s">
        <v>1121</v>
      </c>
      <c r="G1293" s="2" t="s">
        <v>35</v>
      </c>
      <c r="H1293" s="2" t="s">
        <v>1119</v>
      </c>
      <c r="I1293" s="2" t="s">
        <v>1157</v>
      </c>
      <c r="J1293" s="2" t="s">
        <v>1211</v>
      </c>
      <c r="K1293" s="2"/>
      <c r="L1293" s="2"/>
      <c r="M1293" t="s">
        <v>1210</v>
      </c>
      <c r="N1293" s="2" t="s">
        <v>1116</v>
      </c>
      <c r="O1293">
        <v>1562</v>
      </c>
    </row>
    <row r="1294" spans="1:15" x14ac:dyDescent="0.35">
      <c r="A1294" s="2" t="s">
        <v>466</v>
      </c>
      <c r="B1294" s="2" t="s">
        <v>467</v>
      </c>
      <c r="C1294">
        <v>0</v>
      </c>
      <c r="D1294">
        <v>704</v>
      </c>
      <c r="E1294" s="2" t="s">
        <v>1232</v>
      </c>
      <c r="F1294" t="s">
        <v>1117</v>
      </c>
      <c r="G1294" s="2" t="s">
        <v>35</v>
      </c>
      <c r="H1294" s="2" t="s">
        <v>1119</v>
      </c>
      <c r="I1294" s="2" t="s">
        <v>1157</v>
      </c>
      <c r="J1294" s="2" t="s">
        <v>1610</v>
      </c>
      <c r="K1294" s="2"/>
      <c r="L1294" s="2"/>
      <c r="M1294" t="s">
        <v>1210</v>
      </c>
      <c r="N1294" s="2" t="s">
        <v>1116</v>
      </c>
      <c r="O1294">
        <v>209</v>
      </c>
    </row>
    <row r="1295" spans="1:15" x14ac:dyDescent="0.35">
      <c r="A1295" s="2" t="s">
        <v>466</v>
      </c>
      <c r="B1295" s="2" t="s">
        <v>467</v>
      </c>
      <c r="C1295">
        <v>0</v>
      </c>
      <c r="D1295">
        <v>849</v>
      </c>
      <c r="E1295" s="2" t="s">
        <v>1603</v>
      </c>
      <c r="F1295" t="s">
        <v>1121</v>
      </c>
      <c r="G1295" s="2" t="s">
        <v>35</v>
      </c>
      <c r="H1295" s="2" t="s">
        <v>1119</v>
      </c>
      <c r="I1295" s="2" t="s">
        <v>1157</v>
      </c>
      <c r="J1295" s="2" t="s">
        <v>1607</v>
      </c>
      <c r="K1295" s="2"/>
      <c r="L1295" s="2"/>
      <c r="M1295" t="s">
        <v>1210</v>
      </c>
      <c r="N1295" s="2" t="s">
        <v>1116</v>
      </c>
      <c r="O1295">
        <v>132</v>
      </c>
    </row>
    <row r="1296" spans="1:15" x14ac:dyDescent="0.35">
      <c r="A1296" s="2" t="s">
        <v>466</v>
      </c>
      <c r="B1296" s="2" t="s">
        <v>467</v>
      </c>
      <c r="C1296">
        <v>0</v>
      </c>
      <c r="D1296">
        <v>866</v>
      </c>
      <c r="E1296" s="2" t="s">
        <v>1604</v>
      </c>
      <c r="F1296" t="s">
        <v>1117</v>
      </c>
      <c r="G1296" s="2" t="s">
        <v>35</v>
      </c>
      <c r="H1296" s="2" t="s">
        <v>1119</v>
      </c>
      <c r="I1296" s="2" t="s">
        <v>1157</v>
      </c>
      <c r="J1296" s="2" t="s">
        <v>1607</v>
      </c>
      <c r="K1296" s="2"/>
      <c r="L1296" s="2"/>
      <c r="M1296" t="s">
        <v>1210</v>
      </c>
      <c r="N1296" s="2" t="s">
        <v>1116</v>
      </c>
      <c r="O1296">
        <v>130</v>
      </c>
    </row>
    <row r="1297" spans="1:15" x14ac:dyDescent="0.35">
      <c r="A1297" s="2" t="s">
        <v>466</v>
      </c>
      <c r="B1297" s="2" t="s">
        <v>467</v>
      </c>
      <c r="C1297">
        <v>0</v>
      </c>
      <c r="D1297">
        <v>867</v>
      </c>
      <c r="E1297" s="2" t="s">
        <v>1605</v>
      </c>
      <c r="F1297" t="s">
        <v>1121</v>
      </c>
      <c r="G1297" s="2" t="s">
        <v>35</v>
      </c>
      <c r="H1297" s="2" t="s">
        <v>1119</v>
      </c>
      <c r="I1297" s="2" t="s">
        <v>1157</v>
      </c>
      <c r="J1297" s="2" t="s">
        <v>1607</v>
      </c>
      <c r="K1297" s="2"/>
      <c r="L1297" s="2"/>
      <c r="M1297" t="s">
        <v>1210</v>
      </c>
      <c r="N1297" s="2" t="s">
        <v>1116</v>
      </c>
      <c r="O1297">
        <v>131</v>
      </c>
    </row>
    <row r="1298" spans="1:15" x14ac:dyDescent="0.35">
      <c r="A1298" s="2" t="s">
        <v>273</v>
      </c>
      <c r="B1298" s="2" t="s">
        <v>279</v>
      </c>
      <c r="C1298">
        <v>747</v>
      </c>
      <c r="D1298">
        <v>974</v>
      </c>
      <c r="E1298" s="2" t="s">
        <v>73</v>
      </c>
      <c r="F1298" t="s">
        <v>1121</v>
      </c>
      <c r="G1298" s="2" t="s">
        <v>16</v>
      </c>
      <c r="H1298" s="2" t="s">
        <v>1122</v>
      </c>
      <c r="I1298" s="2" t="s">
        <v>1123</v>
      </c>
      <c r="J1298" s="2" t="s">
        <v>1181</v>
      </c>
      <c r="K1298" s="2"/>
      <c r="L1298" s="2"/>
      <c r="M1298" t="s">
        <v>1180</v>
      </c>
      <c r="N1298" s="2" t="s">
        <v>1116</v>
      </c>
      <c r="O1298">
        <v>1416</v>
      </c>
    </row>
    <row r="1299" spans="1:15" x14ac:dyDescent="0.35">
      <c r="A1299" s="2" t="s">
        <v>273</v>
      </c>
      <c r="B1299" s="2" t="s">
        <v>279</v>
      </c>
      <c r="C1299">
        <v>747</v>
      </c>
      <c r="D1299">
        <v>981</v>
      </c>
      <c r="E1299" s="2" t="s">
        <v>19</v>
      </c>
      <c r="F1299" t="s">
        <v>1121</v>
      </c>
      <c r="G1299" s="2" t="s">
        <v>35</v>
      </c>
      <c r="H1299" s="2" t="s">
        <v>1119</v>
      </c>
      <c r="I1299" s="2" t="s">
        <v>1120</v>
      </c>
      <c r="J1299" s="2" t="s">
        <v>1116</v>
      </c>
      <c r="K1299" s="2"/>
      <c r="L1299" s="2"/>
      <c r="M1299" t="s">
        <v>1180</v>
      </c>
      <c r="N1299" s="2" t="s">
        <v>1116</v>
      </c>
      <c r="O1299">
        <v>1418</v>
      </c>
    </row>
    <row r="1300" spans="1:15" x14ac:dyDescent="0.35">
      <c r="A1300" s="2" t="s">
        <v>273</v>
      </c>
      <c r="B1300" s="2" t="s">
        <v>279</v>
      </c>
      <c r="C1300">
        <v>747</v>
      </c>
      <c r="D1300">
        <v>982</v>
      </c>
      <c r="E1300" s="2" t="s">
        <v>23</v>
      </c>
      <c r="F1300" t="s">
        <v>1121</v>
      </c>
      <c r="G1300" s="2" t="s">
        <v>228</v>
      </c>
      <c r="H1300" s="2" t="s">
        <v>1119</v>
      </c>
      <c r="I1300" s="2" t="s">
        <v>1120</v>
      </c>
      <c r="J1300" s="2" t="s">
        <v>1116</v>
      </c>
      <c r="K1300" s="2"/>
      <c r="L1300" s="2"/>
      <c r="M1300" t="s">
        <v>1180</v>
      </c>
      <c r="N1300" s="2" t="s">
        <v>1151</v>
      </c>
      <c r="O1300">
        <v>1420</v>
      </c>
    </row>
    <row r="1301" spans="1:15" x14ac:dyDescent="0.35">
      <c r="A1301" s="2" t="s">
        <v>273</v>
      </c>
      <c r="B1301" s="2" t="s">
        <v>279</v>
      </c>
      <c r="C1301">
        <v>747</v>
      </c>
      <c r="D1301">
        <v>983</v>
      </c>
      <c r="E1301" s="2" t="s">
        <v>19</v>
      </c>
      <c r="F1301" t="s">
        <v>1121</v>
      </c>
      <c r="G1301" s="2" t="s">
        <v>35</v>
      </c>
      <c r="H1301" s="2" t="s">
        <v>1119</v>
      </c>
      <c r="I1301" s="2" t="s">
        <v>1120</v>
      </c>
      <c r="J1301" s="2" t="s">
        <v>1116</v>
      </c>
      <c r="K1301" s="2"/>
      <c r="L1301" s="2"/>
      <c r="M1301" t="s">
        <v>1180</v>
      </c>
      <c r="N1301" s="2" t="s">
        <v>1116</v>
      </c>
      <c r="O1301">
        <v>1419</v>
      </c>
    </row>
    <row r="1302" spans="1:15" x14ac:dyDescent="0.35">
      <c r="A1302" s="2" t="s">
        <v>273</v>
      </c>
      <c r="B1302" s="2" t="s">
        <v>279</v>
      </c>
      <c r="C1302">
        <v>747</v>
      </c>
      <c r="D1302">
        <v>984</v>
      </c>
      <c r="E1302" s="2" t="s">
        <v>73</v>
      </c>
      <c r="F1302" t="s">
        <v>1121</v>
      </c>
      <c r="G1302" s="2" t="s">
        <v>16</v>
      </c>
      <c r="H1302" s="2" t="s">
        <v>1119</v>
      </c>
      <c r="I1302" s="2" t="s">
        <v>1120</v>
      </c>
      <c r="J1302" s="2" t="s">
        <v>1116</v>
      </c>
      <c r="K1302" s="2"/>
      <c r="L1302" s="2"/>
      <c r="M1302" t="s">
        <v>1180</v>
      </c>
      <c r="N1302" s="2" t="s">
        <v>1116</v>
      </c>
      <c r="O1302">
        <v>1417</v>
      </c>
    </row>
    <row r="1303" spans="1:15" x14ac:dyDescent="0.35">
      <c r="A1303" s="2" t="s">
        <v>534</v>
      </c>
      <c r="B1303" s="2" t="s">
        <v>1288</v>
      </c>
      <c r="C1303">
        <v>145</v>
      </c>
      <c r="D1303">
        <v>191</v>
      </c>
      <c r="E1303" s="2" t="s">
        <v>23</v>
      </c>
      <c r="F1303" t="s">
        <v>1117</v>
      </c>
      <c r="G1303" s="2" t="s">
        <v>35</v>
      </c>
      <c r="H1303" s="2" t="s">
        <v>1124</v>
      </c>
      <c r="I1303" s="2" t="s">
        <v>1125</v>
      </c>
      <c r="J1303" s="2" t="s">
        <v>1287</v>
      </c>
      <c r="K1303" s="2"/>
      <c r="L1303" s="2"/>
      <c r="M1303" t="s">
        <v>1286</v>
      </c>
      <c r="N1303" s="2" t="s">
        <v>1116</v>
      </c>
      <c r="O1303">
        <v>1644</v>
      </c>
    </row>
    <row r="1304" spans="1:15" x14ac:dyDescent="0.35">
      <c r="A1304" s="2" t="s">
        <v>679</v>
      </c>
      <c r="B1304" s="2" t="s">
        <v>685</v>
      </c>
      <c r="C1304">
        <v>180</v>
      </c>
      <c r="D1304">
        <v>236</v>
      </c>
      <c r="E1304" s="2" t="s">
        <v>23</v>
      </c>
      <c r="F1304" t="s">
        <v>1117</v>
      </c>
      <c r="G1304" s="2" t="s">
        <v>228</v>
      </c>
      <c r="H1304" s="2" t="s">
        <v>1122</v>
      </c>
      <c r="I1304" s="2" t="s">
        <v>1123</v>
      </c>
      <c r="J1304" s="2" t="s">
        <v>1640</v>
      </c>
      <c r="K1304" s="2"/>
      <c r="L1304" s="2"/>
      <c r="M1304" t="s">
        <v>1391</v>
      </c>
      <c r="N1304" s="2" t="s">
        <v>1151</v>
      </c>
      <c r="O1304">
        <v>1084</v>
      </c>
    </row>
    <row r="1305" spans="1:15" x14ac:dyDescent="0.35">
      <c r="A1305" s="2" t="s">
        <v>679</v>
      </c>
      <c r="B1305" s="2" t="s">
        <v>685</v>
      </c>
      <c r="C1305">
        <v>180</v>
      </c>
      <c r="D1305">
        <v>329</v>
      </c>
      <c r="E1305" s="2" t="s">
        <v>12</v>
      </c>
      <c r="F1305" t="s">
        <v>1117</v>
      </c>
      <c r="G1305" s="2" t="s">
        <v>16</v>
      </c>
      <c r="H1305" s="2" t="s">
        <v>1119</v>
      </c>
      <c r="I1305" s="2" t="s">
        <v>1120</v>
      </c>
      <c r="J1305" s="2" t="s">
        <v>1116</v>
      </c>
      <c r="K1305" s="2"/>
      <c r="L1305" s="2"/>
      <c r="M1305" t="s">
        <v>1391</v>
      </c>
      <c r="N1305" s="2" t="s">
        <v>1116</v>
      </c>
      <c r="O1305">
        <v>1097</v>
      </c>
    </row>
    <row r="1306" spans="1:15" x14ac:dyDescent="0.35">
      <c r="A1306" s="2" t="s">
        <v>679</v>
      </c>
      <c r="B1306" s="2" t="s">
        <v>685</v>
      </c>
      <c r="C1306">
        <v>180</v>
      </c>
      <c r="D1306">
        <v>485</v>
      </c>
      <c r="E1306" s="2" t="s">
        <v>23</v>
      </c>
      <c r="F1306" t="s">
        <v>1121</v>
      </c>
      <c r="G1306" s="2" t="s">
        <v>228</v>
      </c>
      <c r="H1306" s="2" t="s">
        <v>1119</v>
      </c>
      <c r="I1306" s="2" t="s">
        <v>1120</v>
      </c>
      <c r="J1306" s="2" t="s">
        <v>1116</v>
      </c>
      <c r="K1306" s="2"/>
      <c r="L1306" s="2"/>
      <c r="M1306" t="s">
        <v>1391</v>
      </c>
      <c r="N1306" s="2" t="s">
        <v>1151</v>
      </c>
      <c r="O1306">
        <v>1082</v>
      </c>
    </row>
    <row r="1307" spans="1:15" x14ac:dyDescent="0.35">
      <c r="A1307" s="2" t="s">
        <v>537</v>
      </c>
      <c r="B1307" s="2" t="s">
        <v>1253</v>
      </c>
      <c r="C1307">
        <v>5</v>
      </c>
      <c r="D1307">
        <v>712</v>
      </c>
      <c r="E1307" s="2" t="s">
        <v>12</v>
      </c>
      <c r="F1307" t="s">
        <v>1121</v>
      </c>
      <c r="G1307" s="2" t="s">
        <v>228</v>
      </c>
      <c r="H1307" s="2" t="s">
        <v>1124</v>
      </c>
      <c r="I1307" s="2" t="s">
        <v>1125</v>
      </c>
      <c r="J1307" s="2" t="s">
        <v>1252</v>
      </c>
      <c r="K1307" s="2"/>
      <c r="L1307" s="2"/>
      <c r="M1307" t="s">
        <v>1251</v>
      </c>
      <c r="N1307" s="2" t="s">
        <v>1207</v>
      </c>
      <c r="O1307">
        <v>1537</v>
      </c>
    </row>
    <row r="1308" spans="1:15" x14ac:dyDescent="0.35">
      <c r="A1308" s="2" t="s">
        <v>537</v>
      </c>
      <c r="B1308" s="2" t="s">
        <v>1253</v>
      </c>
      <c r="C1308">
        <v>5</v>
      </c>
      <c r="D1308">
        <v>994</v>
      </c>
      <c r="E1308" s="2" t="s">
        <v>12</v>
      </c>
      <c r="F1308" t="s">
        <v>1121</v>
      </c>
      <c r="G1308" s="2" t="s">
        <v>228</v>
      </c>
      <c r="H1308" s="2" t="s">
        <v>1119</v>
      </c>
      <c r="I1308" s="2" t="s">
        <v>1191</v>
      </c>
      <c r="J1308" s="2" t="s">
        <v>1247</v>
      </c>
      <c r="K1308" s="2"/>
      <c r="L1308" s="2"/>
      <c r="M1308" t="s">
        <v>1251</v>
      </c>
      <c r="N1308" s="2" t="s">
        <v>1207</v>
      </c>
      <c r="O1308">
        <v>1525</v>
      </c>
    </row>
    <row r="1309" spans="1:15" x14ac:dyDescent="0.35">
      <c r="A1309" s="2" t="s">
        <v>292</v>
      </c>
      <c r="B1309" s="2" t="s">
        <v>294</v>
      </c>
      <c r="C1309">
        <v>347</v>
      </c>
      <c r="D1309">
        <v>133</v>
      </c>
      <c r="E1309" s="2" t="s">
        <v>73</v>
      </c>
      <c r="F1309" t="s">
        <v>1121</v>
      </c>
      <c r="G1309" s="2" t="s">
        <v>35</v>
      </c>
      <c r="H1309" s="2" t="s">
        <v>1119</v>
      </c>
      <c r="I1309" s="2" t="s">
        <v>1120</v>
      </c>
      <c r="J1309" s="2" t="s">
        <v>1116</v>
      </c>
      <c r="K1309" s="2"/>
      <c r="L1309" s="2"/>
      <c r="M1309" t="s">
        <v>293</v>
      </c>
      <c r="N1309" s="2" t="s">
        <v>1116</v>
      </c>
      <c r="O1309">
        <v>2455</v>
      </c>
    </row>
    <row r="1310" spans="1:15" x14ac:dyDescent="0.35">
      <c r="A1310" s="2" t="s">
        <v>292</v>
      </c>
      <c r="B1310" s="2" t="s">
        <v>294</v>
      </c>
      <c r="C1310">
        <v>347</v>
      </c>
      <c r="D1310">
        <v>198</v>
      </c>
      <c r="E1310" s="2" t="s">
        <v>39</v>
      </c>
      <c r="F1310" t="s">
        <v>1117</v>
      </c>
      <c r="G1310" s="2" t="s">
        <v>16</v>
      </c>
      <c r="H1310" s="2" t="s">
        <v>1119</v>
      </c>
      <c r="I1310" s="2" t="s">
        <v>1120</v>
      </c>
      <c r="J1310" s="2" t="s">
        <v>1116</v>
      </c>
      <c r="K1310" s="2"/>
      <c r="L1310" s="2"/>
      <c r="M1310" t="s">
        <v>293</v>
      </c>
      <c r="N1310" s="2" t="s">
        <v>1116</v>
      </c>
      <c r="O1310">
        <v>2458</v>
      </c>
    </row>
    <row r="1311" spans="1:15" x14ac:dyDescent="0.35">
      <c r="A1311" s="2" t="s">
        <v>292</v>
      </c>
      <c r="B1311" s="2" t="s">
        <v>294</v>
      </c>
      <c r="C1311">
        <v>347</v>
      </c>
      <c r="D1311">
        <v>200</v>
      </c>
      <c r="E1311" s="2" t="s">
        <v>39</v>
      </c>
      <c r="F1311" t="s">
        <v>1117</v>
      </c>
      <c r="G1311" s="2" t="s">
        <v>16</v>
      </c>
      <c r="H1311" s="2" t="s">
        <v>1119</v>
      </c>
      <c r="I1311" s="2" t="s">
        <v>1120</v>
      </c>
      <c r="J1311" s="2" t="s">
        <v>1116</v>
      </c>
      <c r="K1311" s="2"/>
      <c r="L1311" s="2"/>
      <c r="M1311" t="s">
        <v>293</v>
      </c>
      <c r="N1311" s="2" t="s">
        <v>1116</v>
      </c>
      <c r="O1311">
        <v>2457</v>
      </c>
    </row>
    <row r="1312" spans="1:15" x14ac:dyDescent="0.35">
      <c r="A1312" s="2" t="s">
        <v>306</v>
      </c>
      <c r="B1312" s="2" t="s">
        <v>294</v>
      </c>
      <c r="C1312">
        <v>347</v>
      </c>
      <c r="D1312">
        <v>160</v>
      </c>
      <c r="E1312" s="2" t="s">
        <v>95</v>
      </c>
      <c r="F1312" t="s">
        <v>1117</v>
      </c>
      <c r="G1312" s="2" t="s">
        <v>16</v>
      </c>
      <c r="H1312" s="2" t="s">
        <v>1119</v>
      </c>
      <c r="I1312" s="2" t="s">
        <v>1120</v>
      </c>
      <c r="J1312" s="2" t="s">
        <v>1116</v>
      </c>
      <c r="K1312" s="2"/>
      <c r="L1312" s="2"/>
      <c r="M1312" t="s">
        <v>293</v>
      </c>
      <c r="N1312" s="2" t="s">
        <v>1116</v>
      </c>
      <c r="O1312">
        <v>1506</v>
      </c>
    </row>
    <row r="1313" spans="1:15" x14ac:dyDescent="0.35">
      <c r="A1313" s="2" t="s">
        <v>306</v>
      </c>
      <c r="B1313" s="2" t="s">
        <v>294</v>
      </c>
      <c r="C1313">
        <v>347</v>
      </c>
      <c r="D1313">
        <v>214</v>
      </c>
      <c r="E1313" s="2" t="s">
        <v>308</v>
      </c>
      <c r="F1313" t="s">
        <v>1121</v>
      </c>
      <c r="G1313" s="2" t="s">
        <v>16</v>
      </c>
      <c r="H1313" s="2" t="s">
        <v>1122</v>
      </c>
      <c r="I1313" s="2" t="s">
        <v>1123</v>
      </c>
      <c r="J1313" s="2" t="s">
        <v>1185</v>
      </c>
      <c r="K1313" s="2"/>
      <c r="L1313" s="2"/>
      <c r="M1313" t="s">
        <v>293</v>
      </c>
      <c r="N1313" s="2" t="s">
        <v>1116</v>
      </c>
      <c r="O1313">
        <v>1319</v>
      </c>
    </row>
    <row r="1314" spans="1:15" x14ac:dyDescent="0.35">
      <c r="A1314" s="2" t="s">
        <v>306</v>
      </c>
      <c r="B1314" s="2" t="s">
        <v>294</v>
      </c>
      <c r="C1314">
        <v>347</v>
      </c>
      <c r="D1314">
        <v>224</v>
      </c>
      <c r="E1314" s="2" t="s">
        <v>308</v>
      </c>
      <c r="F1314" t="s">
        <v>1121</v>
      </c>
      <c r="G1314" s="2" t="s">
        <v>16</v>
      </c>
      <c r="H1314" s="2" t="s">
        <v>1122</v>
      </c>
      <c r="I1314" s="2" t="s">
        <v>1123</v>
      </c>
      <c r="J1314" s="2" t="s">
        <v>1186</v>
      </c>
      <c r="K1314" s="2"/>
      <c r="L1314" s="2"/>
      <c r="M1314" t="s">
        <v>293</v>
      </c>
      <c r="N1314" s="2" t="s">
        <v>1116</v>
      </c>
      <c r="O1314">
        <v>1320</v>
      </c>
    </row>
    <row r="1315" spans="1:15" x14ac:dyDescent="0.35">
      <c r="A1315" s="2" t="s">
        <v>306</v>
      </c>
      <c r="B1315" s="2" t="s">
        <v>294</v>
      </c>
      <c r="C1315">
        <v>347</v>
      </c>
      <c r="D1315">
        <v>282</v>
      </c>
      <c r="E1315" s="2" t="s">
        <v>308</v>
      </c>
      <c r="F1315" t="s">
        <v>1117</v>
      </c>
      <c r="G1315" s="2" t="s">
        <v>16</v>
      </c>
      <c r="H1315" s="2" t="s">
        <v>1119</v>
      </c>
      <c r="I1315" s="2" t="s">
        <v>1120</v>
      </c>
      <c r="J1315" s="2" t="s">
        <v>1116</v>
      </c>
      <c r="K1315" s="2"/>
      <c r="L1315" s="2"/>
      <c r="M1315" t="s">
        <v>293</v>
      </c>
      <c r="N1315" s="2" t="s">
        <v>1116</v>
      </c>
      <c r="O1315">
        <v>1324</v>
      </c>
    </row>
    <row r="1316" spans="1:15" x14ac:dyDescent="0.35">
      <c r="A1316" s="2" t="s">
        <v>306</v>
      </c>
      <c r="B1316" s="2" t="s">
        <v>294</v>
      </c>
      <c r="C1316">
        <v>347</v>
      </c>
      <c r="D1316">
        <v>284</v>
      </c>
      <c r="E1316" s="2" t="s">
        <v>95</v>
      </c>
      <c r="F1316" t="s">
        <v>1121</v>
      </c>
      <c r="G1316" s="2" t="s">
        <v>16</v>
      </c>
      <c r="H1316" s="2" t="s">
        <v>1119</v>
      </c>
      <c r="I1316" s="2" t="s">
        <v>1120</v>
      </c>
      <c r="J1316" s="2" t="s">
        <v>1116</v>
      </c>
      <c r="K1316" s="2"/>
      <c r="L1316" s="2"/>
      <c r="M1316" t="s">
        <v>293</v>
      </c>
      <c r="N1316" s="2" t="s">
        <v>1116</v>
      </c>
      <c r="O1316">
        <v>1322</v>
      </c>
    </row>
    <row r="1317" spans="1:15" x14ac:dyDescent="0.35">
      <c r="A1317" s="2" t="s">
        <v>306</v>
      </c>
      <c r="B1317" s="2" t="s">
        <v>294</v>
      </c>
      <c r="C1317">
        <v>347</v>
      </c>
      <c r="D1317">
        <v>284</v>
      </c>
      <c r="E1317" s="2" t="s">
        <v>307</v>
      </c>
      <c r="F1317" t="s">
        <v>1117</v>
      </c>
      <c r="G1317" s="2" t="s">
        <v>16</v>
      </c>
      <c r="H1317" s="2" t="s">
        <v>1119</v>
      </c>
      <c r="I1317" s="2" t="s">
        <v>1120</v>
      </c>
      <c r="J1317" s="2" t="s">
        <v>1116</v>
      </c>
      <c r="K1317" s="2"/>
      <c r="L1317" s="2"/>
      <c r="M1317" t="s">
        <v>293</v>
      </c>
      <c r="N1317" s="2" t="s">
        <v>1116</v>
      </c>
      <c r="O1317">
        <v>1323</v>
      </c>
    </row>
    <row r="1318" spans="1:15" x14ac:dyDescent="0.35">
      <c r="A1318" s="2" t="s">
        <v>306</v>
      </c>
      <c r="B1318" s="2" t="s">
        <v>294</v>
      </c>
      <c r="C1318">
        <v>347</v>
      </c>
      <c r="D1318">
        <v>284</v>
      </c>
      <c r="E1318" s="2" t="s">
        <v>480</v>
      </c>
      <c r="F1318" t="s">
        <v>1121</v>
      </c>
      <c r="G1318" s="2" t="s">
        <v>16</v>
      </c>
      <c r="H1318" s="2" t="s">
        <v>1119</v>
      </c>
      <c r="I1318" s="2" t="s">
        <v>1120</v>
      </c>
      <c r="J1318" s="2" t="s">
        <v>1116</v>
      </c>
      <c r="K1318" s="2"/>
      <c r="L1318" s="2"/>
      <c r="M1318" t="s">
        <v>293</v>
      </c>
      <c r="N1318" s="2" t="s">
        <v>1116</v>
      </c>
      <c r="O1318">
        <v>2952</v>
      </c>
    </row>
    <row r="1319" spans="1:15" x14ac:dyDescent="0.35">
      <c r="A1319" s="2" t="s">
        <v>306</v>
      </c>
      <c r="B1319" s="2" t="s">
        <v>294</v>
      </c>
      <c r="C1319">
        <v>347</v>
      </c>
      <c r="D1319">
        <v>325</v>
      </c>
      <c r="E1319" s="2" t="s">
        <v>1688</v>
      </c>
      <c r="F1319" t="s">
        <v>1117</v>
      </c>
      <c r="G1319" s="2" t="s">
        <v>35</v>
      </c>
      <c r="H1319" s="2" t="s">
        <v>1119</v>
      </c>
      <c r="I1319" s="2" t="s">
        <v>1120</v>
      </c>
      <c r="J1319" s="2" t="s">
        <v>1116</v>
      </c>
      <c r="K1319" s="2"/>
      <c r="L1319" s="2"/>
      <c r="M1319" t="s">
        <v>293</v>
      </c>
      <c r="N1319" s="2" t="s">
        <v>1116</v>
      </c>
      <c r="O1319">
        <v>2456</v>
      </c>
    </row>
    <row r="1320" spans="1:15" x14ac:dyDescent="0.35">
      <c r="A1320" s="2" t="s">
        <v>306</v>
      </c>
      <c r="B1320" s="2" t="s">
        <v>294</v>
      </c>
      <c r="C1320">
        <v>347</v>
      </c>
      <c r="D1320">
        <v>325</v>
      </c>
      <c r="E1320" s="2" t="s">
        <v>9</v>
      </c>
      <c r="F1320" t="s">
        <v>1117</v>
      </c>
      <c r="G1320" s="2" t="s">
        <v>228</v>
      </c>
      <c r="H1320" s="2" t="s">
        <v>1119</v>
      </c>
      <c r="I1320" s="2" t="s">
        <v>1120</v>
      </c>
      <c r="J1320" s="2" t="s">
        <v>1116</v>
      </c>
      <c r="K1320" s="2"/>
      <c r="L1320" s="2"/>
      <c r="M1320" t="s">
        <v>293</v>
      </c>
      <c r="N1320" s="2" t="s">
        <v>1151</v>
      </c>
      <c r="O1320">
        <v>2951</v>
      </c>
    </row>
    <row r="1321" spans="1:15" x14ac:dyDescent="0.35">
      <c r="A1321" s="2" t="s">
        <v>306</v>
      </c>
      <c r="B1321" s="2" t="s">
        <v>294</v>
      </c>
      <c r="C1321">
        <v>347</v>
      </c>
      <c r="D1321">
        <v>327</v>
      </c>
      <c r="E1321" s="2" t="s">
        <v>1688</v>
      </c>
      <c r="F1321" t="s">
        <v>1121</v>
      </c>
      <c r="G1321" s="2" t="s">
        <v>35</v>
      </c>
      <c r="H1321" s="2" t="s">
        <v>1119</v>
      </c>
      <c r="I1321" s="2" t="s">
        <v>1120</v>
      </c>
      <c r="J1321" s="2" t="s">
        <v>1116</v>
      </c>
      <c r="K1321" s="2"/>
      <c r="L1321" s="2"/>
      <c r="M1321" t="s">
        <v>293</v>
      </c>
      <c r="N1321" s="2" t="s">
        <v>1116</v>
      </c>
      <c r="O1321">
        <v>2454</v>
      </c>
    </row>
    <row r="1322" spans="1:15" x14ac:dyDescent="0.35">
      <c r="A1322" s="2" t="s">
        <v>306</v>
      </c>
      <c r="B1322" s="2" t="s">
        <v>294</v>
      </c>
      <c r="C1322">
        <v>347</v>
      </c>
      <c r="D1322">
        <v>335</v>
      </c>
      <c r="E1322" s="2" t="s">
        <v>23</v>
      </c>
      <c r="F1322" t="s">
        <v>1121</v>
      </c>
      <c r="G1322" s="2" t="s">
        <v>35</v>
      </c>
      <c r="H1322" s="2" t="s">
        <v>1119</v>
      </c>
      <c r="I1322" s="2" t="s">
        <v>1120</v>
      </c>
      <c r="J1322" s="2" t="s">
        <v>1116</v>
      </c>
      <c r="K1322" s="2"/>
      <c r="L1322" s="2"/>
      <c r="M1322" t="s">
        <v>293</v>
      </c>
      <c r="N1322" s="2" t="s">
        <v>1116</v>
      </c>
      <c r="O1322">
        <v>2950</v>
      </c>
    </row>
    <row r="1323" spans="1:15" x14ac:dyDescent="0.35">
      <c r="A1323" s="2" t="s">
        <v>306</v>
      </c>
      <c r="B1323" s="2" t="s">
        <v>294</v>
      </c>
      <c r="C1323">
        <v>347</v>
      </c>
      <c r="D1323">
        <v>343</v>
      </c>
      <c r="E1323" s="2" t="s">
        <v>23</v>
      </c>
      <c r="F1323" t="s">
        <v>1121</v>
      </c>
      <c r="G1323" s="2" t="s">
        <v>35</v>
      </c>
      <c r="H1323" s="2" t="s">
        <v>1119</v>
      </c>
      <c r="I1323" s="2" t="s">
        <v>1120</v>
      </c>
      <c r="J1323" s="2" t="s">
        <v>1116</v>
      </c>
      <c r="K1323" s="2"/>
      <c r="L1323" s="2"/>
      <c r="M1323" t="s">
        <v>293</v>
      </c>
      <c r="N1323" s="2" t="s">
        <v>1116</v>
      </c>
      <c r="O1323">
        <v>1321</v>
      </c>
    </row>
    <row r="1324" spans="1:15" x14ac:dyDescent="0.35">
      <c r="A1324" s="2" t="s">
        <v>306</v>
      </c>
      <c r="B1324" s="2" t="s">
        <v>294</v>
      </c>
      <c r="C1324">
        <v>348</v>
      </c>
      <c r="D1324">
        <v>488</v>
      </c>
      <c r="E1324" s="2" t="s">
        <v>775</v>
      </c>
      <c r="F1324" t="s">
        <v>1117</v>
      </c>
      <c r="G1324" s="2" t="s">
        <v>35</v>
      </c>
      <c r="H1324" s="2" t="s">
        <v>1122</v>
      </c>
      <c r="I1324" s="2" t="s">
        <v>1123</v>
      </c>
      <c r="J1324" s="2" t="s">
        <v>1187</v>
      </c>
      <c r="K1324" s="2"/>
      <c r="L1324" s="2"/>
      <c r="M1324" t="s">
        <v>293</v>
      </c>
      <c r="N1324" s="2" t="s">
        <v>1116</v>
      </c>
      <c r="O1324">
        <v>3106</v>
      </c>
    </row>
    <row r="1325" spans="1:15" x14ac:dyDescent="0.35">
      <c r="A1325" s="2" t="s">
        <v>306</v>
      </c>
      <c r="B1325" s="2" t="s">
        <v>294</v>
      </c>
      <c r="C1325">
        <v>348</v>
      </c>
      <c r="D1325">
        <v>616</v>
      </c>
      <c r="E1325" s="2" t="s">
        <v>775</v>
      </c>
      <c r="F1325" t="s">
        <v>1121</v>
      </c>
      <c r="G1325" s="2" t="s">
        <v>35</v>
      </c>
      <c r="H1325" s="2" t="s">
        <v>1119</v>
      </c>
      <c r="I1325" s="2" t="s">
        <v>1123</v>
      </c>
      <c r="J1325" s="2" t="s">
        <v>1188</v>
      </c>
      <c r="K1325" s="2"/>
      <c r="L1325" s="2"/>
      <c r="M1325" t="s">
        <v>293</v>
      </c>
      <c r="N1325" s="2" t="s">
        <v>1116</v>
      </c>
      <c r="O1325">
        <v>3107</v>
      </c>
    </row>
    <row r="1326" spans="1:15" x14ac:dyDescent="0.35">
      <c r="A1326" s="2" t="s">
        <v>784</v>
      </c>
      <c r="B1326" s="2" t="s">
        <v>786</v>
      </c>
      <c r="C1326">
        <v>40</v>
      </c>
      <c r="D1326">
        <v>750</v>
      </c>
      <c r="E1326" s="2" t="s">
        <v>217</v>
      </c>
      <c r="F1326" t="s">
        <v>1121</v>
      </c>
      <c r="G1326" s="2" t="s">
        <v>16</v>
      </c>
      <c r="H1326" s="2" t="s">
        <v>1124</v>
      </c>
      <c r="I1326" s="2" t="s">
        <v>1125</v>
      </c>
      <c r="J1326" s="2" t="s">
        <v>1116</v>
      </c>
      <c r="K1326" s="2"/>
      <c r="L1326" s="2"/>
      <c r="M1326" t="s">
        <v>1436</v>
      </c>
      <c r="N1326" s="2" t="s">
        <v>1116</v>
      </c>
      <c r="O1326">
        <v>1965</v>
      </c>
    </row>
    <row r="1327" spans="1:15" x14ac:dyDescent="0.35">
      <c r="A1327" s="2" t="s">
        <v>784</v>
      </c>
      <c r="B1327" s="2" t="s">
        <v>786</v>
      </c>
      <c r="C1327">
        <v>40</v>
      </c>
      <c r="D1327">
        <v>760</v>
      </c>
      <c r="E1327" s="2" t="s">
        <v>217</v>
      </c>
      <c r="F1327" t="s">
        <v>1121</v>
      </c>
      <c r="G1327" s="2" t="s">
        <v>16</v>
      </c>
      <c r="H1327" s="2" t="s">
        <v>1124</v>
      </c>
      <c r="I1327" s="2" t="s">
        <v>1125</v>
      </c>
      <c r="J1327" s="2" t="s">
        <v>1116</v>
      </c>
      <c r="K1327" s="2"/>
      <c r="L1327" s="2"/>
      <c r="M1327" t="s">
        <v>1436</v>
      </c>
      <c r="N1327" s="2" t="s">
        <v>1116</v>
      </c>
      <c r="O1327">
        <v>1963</v>
      </c>
    </row>
    <row r="1328" spans="1:15" x14ac:dyDescent="0.35">
      <c r="A1328" s="2" t="s">
        <v>784</v>
      </c>
      <c r="B1328" s="2" t="s">
        <v>786</v>
      </c>
      <c r="C1328">
        <v>40</v>
      </c>
      <c r="D1328">
        <v>778</v>
      </c>
      <c r="E1328" s="2" t="s">
        <v>217</v>
      </c>
      <c r="F1328" t="s">
        <v>1121</v>
      </c>
      <c r="G1328" s="2" t="s">
        <v>16</v>
      </c>
      <c r="H1328" s="2" t="s">
        <v>1124</v>
      </c>
      <c r="I1328" s="2" t="s">
        <v>1125</v>
      </c>
      <c r="J1328" s="2" t="s">
        <v>1116</v>
      </c>
      <c r="K1328" s="2"/>
      <c r="L1328" s="2"/>
      <c r="M1328" t="s">
        <v>1436</v>
      </c>
      <c r="N1328" s="2" t="s">
        <v>1116</v>
      </c>
      <c r="O1328">
        <v>1964</v>
      </c>
    </row>
    <row r="1329" spans="1:15" x14ac:dyDescent="0.35">
      <c r="A1329" s="2" t="s">
        <v>784</v>
      </c>
      <c r="B1329" s="2" t="s">
        <v>786</v>
      </c>
      <c r="C1329">
        <v>40</v>
      </c>
      <c r="D1329">
        <v>787</v>
      </c>
      <c r="E1329" s="2" t="s">
        <v>217</v>
      </c>
      <c r="F1329" t="s">
        <v>1121</v>
      </c>
      <c r="G1329" s="2" t="s">
        <v>16</v>
      </c>
      <c r="H1329" s="2" t="s">
        <v>1124</v>
      </c>
      <c r="I1329" s="2" t="s">
        <v>1162</v>
      </c>
      <c r="J1329" s="2" t="s">
        <v>1116</v>
      </c>
      <c r="K1329" s="2"/>
      <c r="L1329" s="2"/>
      <c r="M1329" t="s">
        <v>1436</v>
      </c>
      <c r="N1329" s="2" t="s">
        <v>1116</v>
      </c>
      <c r="O1329">
        <v>1966</v>
      </c>
    </row>
    <row r="1330" spans="1:15" x14ac:dyDescent="0.35">
      <c r="A1330" s="2" t="s">
        <v>963</v>
      </c>
      <c r="B1330" s="2" t="s">
        <v>964</v>
      </c>
      <c r="C1330">
        <v>287</v>
      </c>
      <c r="D1330">
        <v>619</v>
      </c>
      <c r="E1330" s="2" t="s">
        <v>584</v>
      </c>
      <c r="F1330" t="s">
        <v>1121</v>
      </c>
      <c r="G1330" s="2" t="s">
        <v>16</v>
      </c>
      <c r="H1330" s="2" t="s">
        <v>1124</v>
      </c>
      <c r="I1330" s="2" t="s">
        <v>1125</v>
      </c>
      <c r="J1330" s="2" t="s">
        <v>1398</v>
      </c>
      <c r="K1330" s="2"/>
      <c r="L1330" s="2"/>
      <c r="M1330" t="s">
        <v>1542</v>
      </c>
      <c r="N1330" s="2" t="s">
        <v>1116</v>
      </c>
      <c r="O1330">
        <v>2233</v>
      </c>
    </row>
    <row r="1331" spans="1:15" x14ac:dyDescent="0.35">
      <c r="A1331" s="2" t="s">
        <v>963</v>
      </c>
      <c r="B1331" s="2" t="s">
        <v>964</v>
      </c>
      <c r="C1331">
        <v>287</v>
      </c>
      <c r="D1331">
        <v>619</v>
      </c>
      <c r="E1331" s="2" t="s">
        <v>584</v>
      </c>
      <c r="F1331" t="s">
        <v>1121</v>
      </c>
      <c r="G1331" s="2" t="s">
        <v>16</v>
      </c>
      <c r="H1331" s="2" t="s">
        <v>1124</v>
      </c>
      <c r="I1331" s="2" t="s">
        <v>1399</v>
      </c>
      <c r="J1331" s="2" t="s">
        <v>1116</v>
      </c>
      <c r="K1331" s="2"/>
      <c r="L1331" s="2"/>
      <c r="M1331" t="s">
        <v>1542</v>
      </c>
      <c r="N1331" s="2" t="s">
        <v>1116</v>
      </c>
      <c r="O1331">
        <v>2796</v>
      </c>
    </row>
    <row r="1332" spans="1:15" x14ac:dyDescent="0.35">
      <c r="A1332" s="2" t="s">
        <v>963</v>
      </c>
      <c r="B1332" s="2" t="s">
        <v>964</v>
      </c>
      <c r="C1332">
        <v>287</v>
      </c>
      <c r="D1332">
        <v>659</v>
      </c>
      <c r="E1332" s="2" t="s">
        <v>584</v>
      </c>
      <c r="F1332" t="s">
        <v>1121</v>
      </c>
      <c r="G1332" s="2" t="s">
        <v>16</v>
      </c>
      <c r="H1332" s="2" t="s">
        <v>1124</v>
      </c>
      <c r="I1332" s="2" t="s">
        <v>1399</v>
      </c>
      <c r="J1332" s="2" t="s">
        <v>1116</v>
      </c>
      <c r="K1332" s="2"/>
      <c r="L1332" s="2"/>
      <c r="M1332" t="s">
        <v>1542</v>
      </c>
      <c r="N1332" s="2" t="s">
        <v>1116</v>
      </c>
      <c r="O1332">
        <v>2797</v>
      </c>
    </row>
    <row r="1333" spans="1:15" x14ac:dyDescent="0.35">
      <c r="A1333" s="2" t="s">
        <v>963</v>
      </c>
      <c r="B1333" s="2" t="s">
        <v>964</v>
      </c>
      <c r="C1333">
        <v>287</v>
      </c>
      <c r="D1333">
        <v>659</v>
      </c>
      <c r="E1333" s="2" t="s">
        <v>584</v>
      </c>
      <c r="F1333" t="s">
        <v>1121</v>
      </c>
      <c r="G1333" s="2" t="s">
        <v>16</v>
      </c>
      <c r="H1333" s="2" t="s">
        <v>1124</v>
      </c>
      <c r="I1333" s="2" t="s">
        <v>1125</v>
      </c>
      <c r="J1333" s="2" t="s">
        <v>1398</v>
      </c>
      <c r="K1333" s="2"/>
      <c r="L1333" s="2"/>
      <c r="M1333" t="s">
        <v>1542</v>
      </c>
      <c r="N1333" s="2" t="s">
        <v>1116</v>
      </c>
      <c r="O1333">
        <v>2232</v>
      </c>
    </row>
    <row r="1334" spans="1:15" x14ac:dyDescent="0.35">
      <c r="A1334" s="2" t="s">
        <v>963</v>
      </c>
      <c r="B1334" s="2" t="s">
        <v>964</v>
      </c>
      <c r="C1334">
        <v>287</v>
      </c>
      <c r="D1334">
        <v>704</v>
      </c>
      <c r="E1334" s="2" t="s">
        <v>584</v>
      </c>
      <c r="F1334" t="s">
        <v>1121</v>
      </c>
      <c r="G1334" s="2" t="s">
        <v>16</v>
      </c>
      <c r="H1334" s="2" t="s">
        <v>1124</v>
      </c>
      <c r="I1334" s="2" t="s">
        <v>1125</v>
      </c>
      <c r="J1334" s="2" t="s">
        <v>1398</v>
      </c>
      <c r="K1334" s="2"/>
      <c r="L1334" s="2"/>
      <c r="M1334" t="s">
        <v>1542</v>
      </c>
      <c r="N1334" s="2" t="s">
        <v>1116</v>
      </c>
      <c r="O1334">
        <v>2231</v>
      </c>
    </row>
    <row r="1335" spans="1:15" x14ac:dyDescent="0.35">
      <c r="A1335" s="2" t="s">
        <v>963</v>
      </c>
      <c r="B1335" s="2" t="s">
        <v>964</v>
      </c>
      <c r="C1335">
        <v>287</v>
      </c>
      <c r="D1335">
        <v>704</v>
      </c>
      <c r="E1335" s="2" t="s">
        <v>584</v>
      </c>
      <c r="F1335" t="s">
        <v>1121</v>
      </c>
      <c r="G1335" s="2" t="s">
        <v>16</v>
      </c>
      <c r="H1335" s="2" t="s">
        <v>1124</v>
      </c>
      <c r="I1335" s="2" t="s">
        <v>1399</v>
      </c>
      <c r="J1335" s="2" t="s">
        <v>1116</v>
      </c>
      <c r="K1335" s="2"/>
      <c r="L1335" s="2"/>
      <c r="M1335" t="s">
        <v>1542</v>
      </c>
      <c r="N1335" s="2" t="s">
        <v>1116</v>
      </c>
      <c r="O1335">
        <v>2798</v>
      </c>
    </row>
    <row r="1336" spans="1:15" x14ac:dyDescent="0.35">
      <c r="A1336" s="2" t="s">
        <v>963</v>
      </c>
      <c r="B1336" s="2" t="s">
        <v>964</v>
      </c>
      <c r="C1336">
        <v>288</v>
      </c>
      <c r="D1336">
        <v>681</v>
      </c>
      <c r="E1336" s="2" t="s">
        <v>1662</v>
      </c>
      <c r="F1336" t="s">
        <v>1117</v>
      </c>
      <c r="G1336" s="2" t="s">
        <v>16</v>
      </c>
      <c r="H1336" s="2" t="s">
        <v>1124</v>
      </c>
      <c r="I1336" s="2" t="s">
        <v>1399</v>
      </c>
      <c r="J1336" s="2" t="s">
        <v>1116</v>
      </c>
      <c r="K1336" s="2"/>
      <c r="L1336" s="2"/>
      <c r="M1336" t="s">
        <v>1542</v>
      </c>
      <c r="N1336" s="2" t="s">
        <v>1116</v>
      </c>
      <c r="O1336">
        <v>2799</v>
      </c>
    </row>
    <row r="1337" spans="1:15" x14ac:dyDescent="0.35">
      <c r="A1337" s="2" t="s">
        <v>963</v>
      </c>
      <c r="B1337" s="2" t="s">
        <v>964</v>
      </c>
      <c r="C1337">
        <v>288</v>
      </c>
      <c r="D1337">
        <v>681</v>
      </c>
      <c r="E1337" s="2" t="s">
        <v>1662</v>
      </c>
      <c r="F1337" t="s">
        <v>1117</v>
      </c>
      <c r="G1337" s="2" t="s">
        <v>16</v>
      </c>
      <c r="H1337" s="2" t="s">
        <v>1124</v>
      </c>
      <c r="I1337" s="2" t="s">
        <v>1125</v>
      </c>
      <c r="J1337" s="2" t="s">
        <v>1398</v>
      </c>
      <c r="K1337" s="2"/>
      <c r="L1337" s="2"/>
      <c r="M1337" t="s">
        <v>1542</v>
      </c>
      <c r="N1337" s="2" t="s">
        <v>1116</v>
      </c>
      <c r="O1337">
        <v>2230</v>
      </c>
    </row>
    <row r="1338" spans="1:15" x14ac:dyDescent="0.35">
      <c r="A1338" s="2" t="s">
        <v>963</v>
      </c>
      <c r="B1338" s="2" t="s">
        <v>964</v>
      </c>
      <c r="C1338">
        <v>288</v>
      </c>
      <c r="D1338">
        <v>729</v>
      </c>
      <c r="E1338" s="2" t="s">
        <v>1662</v>
      </c>
      <c r="F1338" t="s">
        <v>1117</v>
      </c>
      <c r="G1338" s="2" t="s">
        <v>16</v>
      </c>
      <c r="H1338" s="2" t="s">
        <v>1124</v>
      </c>
      <c r="I1338" s="2" t="s">
        <v>1125</v>
      </c>
      <c r="J1338" s="2" t="s">
        <v>1398</v>
      </c>
      <c r="K1338" s="2"/>
      <c r="L1338" s="2"/>
      <c r="M1338" t="s">
        <v>1542</v>
      </c>
      <c r="N1338" s="2" t="s">
        <v>1116</v>
      </c>
      <c r="O1338">
        <v>2229</v>
      </c>
    </row>
    <row r="1339" spans="1:15" x14ac:dyDescent="0.35">
      <c r="A1339" s="2" t="s">
        <v>963</v>
      </c>
      <c r="B1339" s="2" t="s">
        <v>964</v>
      </c>
      <c r="C1339">
        <v>288</v>
      </c>
      <c r="D1339">
        <v>729</v>
      </c>
      <c r="E1339" s="2" t="s">
        <v>1662</v>
      </c>
      <c r="F1339" t="s">
        <v>1117</v>
      </c>
      <c r="G1339" s="2" t="s">
        <v>16</v>
      </c>
      <c r="H1339" s="2" t="s">
        <v>1124</v>
      </c>
      <c r="I1339" s="2" t="s">
        <v>1399</v>
      </c>
      <c r="J1339" s="2" t="s">
        <v>1116</v>
      </c>
      <c r="K1339" s="2"/>
      <c r="L1339" s="2"/>
      <c r="M1339" t="s">
        <v>1542</v>
      </c>
      <c r="N1339" s="2" t="s">
        <v>1116</v>
      </c>
      <c r="O1339">
        <v>2800</v>
      </c>
    </row>
    <row r="1340" spans="1:15" x14ac:dyDescent="0.35">
      <c r="A1340" s="2" t="s">
        <v>963</v>
      </c>
      <c r="B1340" s="2" t="s">
        <v>964</v>
      </c>
      <c r="C1340">
        <v>288</v>
      </c>
      <c r="D1340">
        <v>771</v>
      </c>
      <c r="E1340" s="2" t="s">
        <v>1662</v>
      </c>
      <c r="F1340" t="s">
        <v>1117</v>
      </c>
      <c r="G1340" s="2" t="s">
        <v>16</v>
      </c>
      <c r="H1340" s="2" t="s">
        <v>1124</v>
      </c>
      <c r="I1340" s="2" t="s">
        <v>1125</v>
      </c>
      <c r="J1340" s="2" t="s">
        <v>1398</v>
      </c>
      <c r="K1340" s="2"/>
      <c r="L1340" s="2"/>
      <c r="M1340" t="s">
        <v>1542</v>
      </c>
      <c r="N1340" s="2" t="s">
        <v>1116</v>
      </c>
      <c r="O1340">
        <v>2228</v>
      </c>
    </row>
    <row r="1341" spans="1:15" x14ac:dyDescent="0.35">
      <c r="A1341" s="2" t="s">
        <v>963</v>
      </c>
      <c r="B1341" s="2" t="s">
        <v>964</v>
      </c>
      <c r="C1341">
        <v>288</v>
      </c>
      <c r="D1341">
        <v>771</v>
      </c>
      <c r="E1341" s="2" t="s">
        <v>1662</v>
      </c>
      <c r="F1341" t="s">
        <v>1117</v>
      </c>
      <c r="G1341" s="2" t="s">
        <v>16</v>
      </c>
      <c r="H1341" s="2" t="s">
        <v>1124</v>
      </c>
      <c r="I1341" s="2" t="s">
        <v>1399</v>
      </c>
      <c r="J1341" s="2" t="s">
        <v>1116</v>
      </c>
      <c r="K1341" s="2"/>
      <c r="L1341" s="2"/>
      <c r="M1341" t="s">
        <v>1542</v>
      </c>
      <c r="N1341" s="2" t="s">
        <v>1116</v>
      </c>
      <c r="O1341">
        <v>2801</v>
      </c>
    </row>
    <row r="1342" spans="1:15" x14ac:dyDescent="0.35">
      <c r="A1342" s="2" t="s">
        <v>664</v>
      </c>
      <c r="B1342" s="2" t="s">
        <v>665</v>
      </c>
      <c r="C1342">
        <v>452</v>
      </c>
      <c r="D1342">
        <v>365</v>
      </c>
      <c r="E1342" s="2" t="s">
        <v>666</v>
      </c>
      <c r="F1342" t="s">
        <v>1117</v>
      </c>
      <c r="G1342" s="2" t="s">
        <v>16</v>
      </c>
      <c r="H1342" s="2" t="s">
        <v>1134</v>
      </c>
      <c r="I1342" s="2" t="s">
        <v>1135</v>
      </c>
      <c r="J1342" s="2" t="s">
        <v>1116</v>
      </c>
      <c r="K1342" s="2"/>
      <c r="L1342" s="2"/>
      <c r="M1342" t="s">
        <v>1387</v>
      </c>
      <c r="N1342" s="2" t="s">
        <v>1116</v>
      </c>
      <c r="O1342">
        <v>2097</v>
      </c>
    </row>
    <row r="1343" spans="1:15" x14ac:dyDescent="0.35">
      <c r="A1343" s="2" t="s">
        <v>664</v>
      </c>
      <c r="B1343" s="2" t="s">
        <v>665</v>
      </c>
      <c r="C1343">
        <v>452</v>
      </c>
      <c r="D1343">
        <v>365</v>
      </c>
      <c r="E1343" s="2" t="s">
        <v>666</v>
      </c>
      <c r="F1343" t="s">
        <v>1117</v>
      </c>
      <c r="G1343" s="2" t="s">
        <v>16</v>
      </c>
      <c r="H1343" s="2" t="s">
        <v>1134</v>
      </c>
      <c r="I1343" s="2" t="s">
        <v>1135</v>
      </c>
      <c r="J1343" s="2" t="s">
        <v>1198</v>
      </c>
      <c r="K1343" s="2"/>
      <c r="L1343" s="2"/>
      <c r="M1343" t="s">
        <v>1387</v>
      </c>
      <c r="N1343" s="2" t="s">
        <v>1116</v>
      </c>
      <c r="O1343">
        <v>1548</v>
      </c>
    </row>
    <row r="1344" spans="1:15" x14ac:dyDescent="0.35">
      <c r="A1344" s="2" t="s">
        <v>664</v>
      </c>
      <c r="B1344" s="2" t="s">
        <v>665</v>
      </c>
      <c r="C1344">
        <v>452</v>
      </c>
      <c r="D1344">
        <v>371</v>
      </c>
      <c r="E1344" s="2" t="s">
        <v>308</v>
      </c>
      <c r="F1344" t="s">
        <v>1121</v>
      </c>
      <c r="G1344" s="2" t="s">
        <v>35</v>
      </c>
      <c r="H1344" s="2" t="s">
        <v>1124</v>
      </c>
      <c r="I1344" s="2" t="s">
        <v>1162</v>
      </c>
      <c r="J1344" s="2" t="s">
        <v>1116</v>
      </c>
      <c r="K1344" s="2"/>
      <c r="L1344" s="2"/>
      <c r="M1344" t="s">
        <v>1387</v>
      </c>
      <c r="N1344" s="2" t="s">
        <v>1116</v>
      </c>
      <c r="O1344">
        <v>2925</v>
      </c>
    </row>
    <row r="1345" spans="1:15" x14ac:dyDescent="0.35">
      <c r="A1345" s="2" t="s">
        <v>664</v>
      </c>
      <c r="B1345" s="2" t="s">
        <v>665</v>
      </c>
      <c r="C1345">
        <v>452</v>
      </c>
      <c r="D1345">
        <v>371</v>
      </c>
      <c r="E1345" s="2" t="s">
        <v>308</v>
      </c>
      <c r="F1345" t="s">
        <v>1121</v>
      </c>
      <c r="G1345" s="2" t="s">
        <v>35</v>
      </c>
      <c r="H1345" s="2" t="s">
        <v>1124</v>
      </c>
      <c r="I1345" s="2" t="s">
        <v>1125</v>
      </c>
      <c r="J1345" s="2" t="s">
        <v>1116</v>
      </c>
      <c r="K1345" s="2"/>
      <c r="L1345" s="2"/>
      <c r="M1345" t="s">
        <v>1387</v>
      </c>
      <c r="N1345" s="2" t="s">
        <v>1116</v>
      </c>
      <c r="O1345">
        <v>2926</v>
      </c>
    </row>
    <row r="1346" spans="1:15" x14ac:dyDescent="0.35">
      <c r="A1346" s="2" t="s">
        <v>664</v>
      </c>
      <c r="B1346" s="2" t="s">
        <v>665</v>
      </c>
      <c r="C1346">
        <v>452</v>
      </c>
      <c r="D1346">
        <v>392</v>
      </c>
      <c r="E1346" s="2" t="s">
        <v>666</v>
      </c>
      <c r="F1346" t="s">
        <v>1117</v>
      </c>
      <c r="G1346" s="2" t="s">
        <v>16</v>
      </c>
      <c r="H1346" s="2" t="s">
        <v>1126</v>
      </c>
      <c r="I1346" s="2" t="s">
        <v>1127</v>
      </c>
      <c r="J1346" s="2" t="s">
        <v>1198</v>
      </c>
      <c r="K1346" s="2"/>
      <c r="L1346" s="2"/>
      <c r="M1346" t="s">
        <v>1387</v>
      </c>
      <c r="N1346" s="2" t="s">
        <v>1116</v>
      </c>
      <c r="O1346">
        <v>1547</v>
      </c>
    </row>
    <row r="1347" spans="1:15" x14ac:dyDescent="0.35">
      <c r="A1347" s="2" t="s">
        <v>664</v>
      </c>
      <c r="B1347" s="2" t="s">
        <v>665</v>
      </c>
      <c r="C1347">
        <v>452</v>
      </c>
      <c r="D1347">
        <v>404</v>
      </c>
      <c r="E1347" s="2" t="s">
        <v>666</v>
      </c>
      <c r="F1347" t="s">
        <v>1117</v>
      </c>
      <c r="G1347" s="2" t="s">
        <v>16</v>
      </c>
      <c r="H1347" s="2" t="s">
        <v>1134</v>
      </c>
      <c r="I1347" s="2" t="s">
        <v>1135</v>
      </c>
      <c r="J1347" s="2" t="s">
        <v>1116</v>
      </c>
      <c r="K1347" s="2"/>
      <c r="L1347" s="2"/>
      <c r="M1347" t="s">
        <v>1387</v>
      </c>
      <c r="N1347" s="2" t="s">
        <v>1116</v>
      </c>
      <c r="O1347">
        <v>2924</v>
      </c>
    </row>
    <row r="1348" spans="1:15" x14ac:dyDescent="0.35">
      <c r="A1348" s="2" t="s">
        <v>664</v>
      </c>
      <c r="B1348" s="2" t="s">
        <v>665</v>
      </c>
      <c r="C1348">
        <v>452</v>
      </c>
      <c r="D1348">
        <v>450</v>
      </c>
      <c r="E1348" s="2" t="s">
        <v>141</v>
      </c>
      <c r="F1348" t="s">
        <v>1117</v>
      </c>
      <c r="G1348" s="2" t="s">
        <v>16</v>
      </c>
      <c r="H1348" s="2" t="s">
        <v>1119</v>
      </c>
      <c r="I1348" s="2" t="s">
        <v>1150</v>
      </c>
      <c r="J1348" s="2" t="s">
        <v>1116</v>
      </c>
      <c r="K1348" s="2"/>
      <c r="L1348" s="2"/>
      <c r="M1348" t="s">
        <v>1387</v>
      </c>
      <c r="N1348" s="2" t="s">
        <v>1116</v>
      </c>
      <c r="O1348">
        <v>2190</v>
      </c>
    </row>
    <row r="1349" spans="1:15" x14ac:dyDescent="0.35">
      <c r="A1349" s="2" t="s">
        <v>664</v>
      </c>
      <c r="B1349" s="2" t="s">
        <v>665</v>
      </c>
      <c r="C1349">
        <v>452</v>
      </c>
      <c r="D1349">
        <v>450</v>
      </c>
      <c r="E1349" s="2" t="s">
        <v>140</v>
      </c>
      <c r="F1349" t="s">
        <v>1117</v>
      </c>
      <c r="G1349" s="2" t="s">
        <v>16</v>
      </c>
      <c r="H1349" s="2" t="s">
        <v>1119</v>
      </c>
      <c r="I1349" s="2" t="s">
        <v>1150</v>
      </c>
      <c r="J1349" s="2" t="s">
        <v>1116</v>
      </c>
      <c r="K1349" s="2"/>
      <c r="L1349" s="2"/>
      <c r="M1349" t="s">
        <v>1387</v>
      </c>
      <c r="N1349" s="2" t="s">
        <v>1116</v>
      </c>
      <c r="O1349">
        <v>2191</v>
      </c>
    </row>
    <row r="1350" spans="1:15" x14ac:dyDescent="0.35">
      <c r="A1350" s="2" t="s">
        <v>664</v>
      </c>
      <c r="B1350" s="2" t="s">
        <v>665</v>
      </c>
      <c r="C1350">
        <v>452</v>
      </c>
      <c r="D1350">
        <v>450</v>
      </c>
      <c r="E1350" s="2" t="s">
        <v>250</v>
      </c>
      <c r="F1350" t="s">
        <v>1117</v>
      </c>
      <c r="G1350" s="2" t="s">
        <v>16</v>
      </c>
      <c r="H1350" s="2" t="s">
        <v>1119</v>
      </c>
      <c r="I1350" s="2" t="s">
        <v>1150</v>
      </c>
      <c r="J1350" s="2" t="s">
        <v>1116</v>
      </c>
      <c r="K1350" s="2"/>
      <c r="L1350" s="2"/>
      <c r="M1350" t="s">
        <v>1387</v>
      </c>
      <c r="N1350" s="2" t="s">
        <v>1116</v>
      </c>
      <c r="O1350">
        <v>2192</v>
      </c>
    </row>
    <row r="1351" spans="1:15" x14ac:dyDescent="0.35">
      <c r="A1351" s="2" t="s">
        <v>664</v>
      </c>
      <c r="B1351" s="2" t="s">
        <v>665</v>
      </c>
      <c r="C1351">
        <v>452</v>
      </c>
      <c r="D1351">
        <v>556</v>
      </c>
      <c r="E1351" s="2" t="s">
        <v>141</v>
      </c>
      <c r="F1351" t="s">
        <v>1117</v>
      </c>
      <c r="G1351" s="2" t="s">
        <v>16</v>
      </c>
      <c r="H1351" s="2" t="s">
        <v>1122</v>
      </c>
      <c r="I1351" s="2" t="s">
        <v>1123</v>
      </c>
      <c r="J1351" s="2" t="s">
        <v>1358</v>
      </c>
      <c r="K1351" s="2"/>
      <c r="L1351" s="2"/>
      <c r="M1351" t="s">
        <v>1387</v>
      </c>
      <c r="N1351" s="2" t="s">
        <v>1116</v>
      </c>
      <c r="O1351">
        <v>2189</v>
      </c>
    </row>
    <row r="1352" spans="1:15" x14ac:dyDescent="0.35">
      <c r="A1352" s="2" t="s">
        <v>512</v>
      </c>
      <c r="B1352" s="2" t="s">
        <v>514</v>
      </c>
      <c r="C1352">
        <v>37</v>
      </c>
      <c r="D1352">
        <v>809</v>
      </c>
      <c r="E1352" s="2" t="s">
        <v>515</v>
      </c>
      <c r="F1352" t="s">
        <v>1121</v>
      </c>
      <c r="G1352" s="2" t="s">
        <v>35</v>
      </c>
      <c r="H1352" s="2" t="s">
        <v>1119</v>
      </c>
      <c r="I1352" s="2" t="s">
        <v>1150</v>
      </c>
      <c r="J1352" s="2" t="s">
        <v>1264</v>
      </c>
      <c r="K1352" s="2"/>
      <c r="L1352" s="2"/>
      <c r="M1352" t="s">
        <v>1263</v>
      </c>
      <c r="N1352" s="2" t="s">
        <v>1116</v>
      </c>
      <c r="O1352">
        <v>3089</v>
      </c>
    </row>
    <row r="1353" spans="1:15" x14ac:dyDescent="0.35">
      <c r="A1353" s="2" t="s">
        <v>512</v>
      </c>
      <c r="B1353" s="2" t="s">
        <v>514</v>
      </c>
      <c r="C1353">
        <v>37</v>
      </c>
      <c r="D1353">
        <v>812</v>
      </c>
      <c r="E1353" s="2" t="s">
        <v>232</v>
      </c>
      <c r="F1353" t="s">
        <v>1117</v>
      </c>
      <c r="G1353" s="2" t="s">
        <v>228</v>
      </c>
      <c r="H1353" s="2" t="s">
        <v>1119</v>
      </c>
      <c r="I1353" s="2" t="s">
        <v>1150</v>
      </c>
      <c r="J1353" s="2" t="s">
        <v>1266</v>
      </c>
      <c r="K1353" s="2"/>
      <c r="L1353" s="2"/>
      <c r="M1353" t="s">
        <v>1263</v>
      </c>
      <c r="N1353" s="2" t="s">
        <v>1265</v>
      </c>
      <c r="O1353">
        <v>3083</v>
      </c>
    </row>
    <row r="1354" spans="1:15" x14ac:dyDescent="0.35">
      <c r="A1354" s="2" t="s">
        <v>512</v>
      </c>
      <c r="B1354" s="2" t="s">
        <v>514</v>
      </c>
      <c r="C1354">
        <v>37</v>
      </c>
      <c r="D1354">
        <v>813</v>
      </c>
      <c r="E1354" s="2" t="s">
        <v>231</v>
      </c>
      <c r="F1354" t="s">
        <v>1121</v>
      </c>
      <c r="G1354" s="2" t="s">
        <v>35</v>
      </c>
      <c r="H1354" s="2" t="s">
        <v>1119</v>
      </c>
      <c r="I1354" s="2" t="s">
        <v>1150</v>
      </c>
      <c r="J1354" s="2" t="s">
        <v>1267</v>
      </c>
      <c r="K1354" s="2"/>
      <c r="L1354" s="2"/>
      <c r="M1354" t="s">
        <v>1263</v>
      </c>
      <c r="N1354" s="2" t="s">
        <v>1116</v>
      </c>
      <c r="O1354">
        <v>3085</v>
      </c>
    </row>
    <row r="1355" spans="1:15" x14ac:dyDescent="0.35">
      <c r="A1355" s="2" t="s">
        <v>512</v>
      </c>
      <c r="B1355" s="2" t="s">
        <v>514</v>
      </c>
      <c r="C1355">
        <v>37</v>
      </c>
      <c r="D1355">
        <v>814</v>
      </c>
      <c r="E1355" s="2" t="s">
        <v>233</v>
      </c>
      <c r="F1355" t="s">
        <v>1117</v>
      </c>
      <c r="G1355" s="2" t="s">
        <v>228</v>
      </c>
      <c r="H1355" s="2" t="s">
        <v>1119</v>
      </c>
      <c r="I1355" s="2" t="s">
        <v>1150</v>
      </c>
      <c r="J1355" s="2" t="s">
        <v>1269</v>
      </c>
      <c r="K1355" s="2"/>
      <c r="L1355" s="2"/>
      <c r="M1355" t="s">
        <v>1263</v>
      </c>
      <c r="N1355" s="2" t="s">
        <v>1268</v>
      </c>
      <c r="O1355">
        <v>3087</v>
      </c>
    </row>
    <row r="1356" spans="1:15" x14ac:dyDescent="0.35">
      <c r="A1356" s="2" t="s">
        <v>512</v>
      </c>
      <c r="B1356" s="2" t="s">
        <v>514</v>
      </c>
      <c r="C1356">
        <v>37</v>
      </c>
      <c r="D1356">
        <v>900</v>
      </c>
      <c r="E1356" s="2" t="s">
        <v>232</v>
      </c>
      <c r="F1356" t="s">
        <v>1117</v>
      </c>
      <c r="G1356" s="2" t="s">
        <v>228</v>
      </c>
      <c r="H1356" s="2" t="s">
        <v>1122</v>
      </c>
      <c r="I1356" s="2" t="s">
        <v>1123</v>
      </c>
      <c r="J1356" s="2" t="s">
        <v>1270</v>
      </c>
      <c r="K1356" s="2"/>
      <c r="L1356" s="2"/>
      <c r="M1356" t="s">
        <v>1263</v>
      </c>
      <c r="N1356" s="2" t="s">
        <v>1265</v>
      </c>
      <c r="O1356">
        <v>3092</v>
      </c>
    </row>
    <row r="1357" spans="1:15" x14ac:dyDescent="0.35">
      <c r="A1357" s="2" t="s">
        <v>512</v>
      </c>
      <c r="B1357" s="2" t="s">
        <v>514</v>
      </c>
      <c r="C1357">
        <v>37</v>
      </c>
      <c r="D1357">
        <v>908</v>
      </c>
      <c r="E1357" s="2" t="s">
        <v>232</v>
      </c>
      <c r="F1357" t="s">
        <v>1117</v>
      </c>
      <c r="G1357" s="2" t="s">
        <v>228</v>
      </c>
      <c r="H1357" s="2" t="s">
        <v>1122</v>
      </c>
      <c r="I1357" s="2" t="s">
        <v>1123</v>
      </c>
      <c r="J1357" s="2" t="s">
        <v>1270</v>
      </c>
      <c r="K1357" s="2"/>
      <c r="L1357" s="2"/>
      <c r="M1357" t="s">
        <v>1263</v>
      </c>
      <c r="N1357" s="2" t="s">
        <v>1265</v>
      </c>
      <c r="O1357">
        <v>3094</v>
      </c>
    </row>
    <row r="1358" spans="1:15" x14ac:dyDescent="0.35">
      <c r="A1358" s="2" t="s">
        <v>512</v>
      </c>
      <c r="B1358" s="2" t="s">
        <v>514</v>
      </c>
      <c r="C1358">
        <v>37</v>
      </c>
      <c r="D1358">
        <v>918</v>
      </c>
      <c r="E1358" s="2" t="s">
        <v>232</v>
      </c>
      <c r="F1358" t="s">
        <v>1117</v>
      </c>
      <c r="G1358" s="2" t="s">
        <v>228</v>
      </c>
      <c r="H1358" s="2" t="s">
        <v>1122</v>
      </c>
      <c r="I1358" s="2" t="s">
        <v>1123</v>
      </c>
      <c r="J1358" s="2" t="s">
        <v>1270</v>
      </c>
      <c r="K1358" s="2"/>
      <c r="L1358" s="2"/>
      <c r="M1358" t="s">
        <v>1263</v>
      </c>
      <c r="N1358" s="2" t="s">
        <v>1265</v>
      </c>
      <c r="O1358">
        <v>3096</v>
      </c>
    </row>
    <row r="1359" spans="1:15" x14ac:dyDescent="0.35">
      <c r="A1359" s="2" t="s">
        <v>512</v>
      </c>
      <c r="B1359" s="2" t="s">
        <v>514</v>
      </c>
      <c r="C1359">
        <v>37</v>
      </c>
      <c r="D1359">
        <v>926</v>
      </c>
      <c r="E1359" s="2" t="s">
        <v>232</v>
      </c>
      <c r="F1359" t="s">
        <v>1117</v>
      </c>
      <c r="G1359" s="2" t="s">
        <v>228</v>
      </c>
      <c r="H1359" s="2" t="s">
        <v>1122</v>
      </c>
      <c r="I1359" s="2" t="s">
        <v>1123</v>
      </c>
      <c r="J1359" s="2" t="s">
        <v>1270</v>
      </c>
      <c r="K1359" s="2"/>
      <c r="L1359" s="2"/>
      <c r="M1359" t="s">
        <v>1263</v>
      </c>
      <c r="N1359" s="2" t="s">
        <v>1265</v>
      </c>
      <c r="O1359">
        <v>3098</v>
      </c>
    </row>
    <row r="1360" spans="1:15" x14ac:dyDescent="0.35">
      <c r="A1360" s="2" t="s">
        <v>512</v>
      </c>
      <c r="B1360" s="2" t="s">
        <v>514</v>
      </c>
      <c r="C1360">
        <v>38</v>
      </c>
      <c r="D1360">
        <v>61</v>
      </c>
      <c r="E1360" s="2" t="s">
        <v>203</v>
      </c>
      <c r="F1360" t="s">
        <v>1121</v>
      </c>
      <c r="G1360" s="2" t="s">
        <v>35</v>
      </c>
      <c r="H1360" s="2" t="s">
        <v>1124</v>
      </c>
      <c r="I1360" s="2" t="s">
        <v>1135</v>
      </c>
      <c r="J1360" s="2" t="s">
        <v>1641</v>
      </c>
      <c r="K1360" s="2"/>
      <c r="L1360" s="2"/>
      <c r="M1360" t="s">
        <v>1263</v>
      </c>
      <c r="N1360" s="2" t="s">
        <v>1116</v>
      </c>
      <c r="O1360">
        <v>1567</v>
      </c>
    </row>
    <row r="1361" spans="1:15" x14ac:dyDescent="0.35">
      <c r="A1361" s="2" t="s">
        <v>512</v>
      </c>
      <c r="B1361" s="2" t="s">
        <v>514</v>
      </c>
      <c r="C1361">
        <v>38</v>
      </c>
      <c r="D1361">
        <v>65</v>
      </c>
      <c r="E1361" s="2" t="s">
        <v>229</v>
      </c>
      <c r="F1361" t="s">
        <v>1121</v>
      </c>
      <c r="G1361" s="2" t="s">
        <v>35</v>
      </c>
      <c r="H1361" s="2" t="s">
        <v>1119</v>
      </c>
      <c r="I1361" s="2" t="s">
        <v>1150</v>
      </c>
      <c r="J1361" s="2" t="s">
        <v>1267</v>
      </c>
      <c r="K1361" s="2"/>
      <c r="L1361" s="2"/>
      <c r="M1361" t="s">
        <v>1263</v>
      </c>
      <c r="N1361" s="2" t="s">
        <v>1116</v>
      </c>
      <c r="O1361">
        <v>3086</v>
      </c>
    </row>
    <row r="1362" spans="1:15" x14ac:dyDescent="0.35">
      <c r="A1362" s="2" t="s">
        <v>512</v>
      </c>
      <c r="B1362" s="2" t="s">
        <v>514</v>
      </c>
      <c r="C1362">
        <v>38</v>
      </c>
      <c r="D1362">
        <v>65</v>
      </c>
      <c r="E1362" s="2" t="s">
        <v>230</v>
      </c>
      <c r="F1362" t="s">
        <v>1117</v>
      </c>
      <c r="G1362" s="2" t="s">
        <v>228</v>
      </c>
      <c r="H1362" s="2" t="s">
        <v>1119</v>
      </c>
      <c r="I1362" s="2" t="s">
        <v>1150</v>
      </c>
      <c r="J1362" s="2" t="s">
        <v>1269</v>
      </c>
      <c r="K1362" s="2"/>
      <c r="L1362" s="2"/>
      <c r="M1362" t="s">
        <v>1263</v>
      </c>
      <c r="N1362" s="2" t="s">
        <v>1268</v>
      </c>
      <c r="O1362">
        <v>3088</v>
      </c>
    </row>
    <row r="1363" spans="1:15" x14ac:dyDescent="0.35">
      <c r="A1363" s="2" t="s">
        <v>512</v>
      </c>
      <c r="B1363" s="2" t="s">
        <v>514</v>
      </c>
      <c r="C1363">
        <v>38</v>
      </c>
      <c r="D1363">
        <v>65</v>
      </c>
      <c r="E1363" s="2" t="s">
        <v>203</v>
      </c>
      <c r="F1363" t="s">
        <v>1121</v>
      </c>
      <c r="G1363" s="2" t="s">
        <v>35</v>
      </c>
      <c r="H1363" s="2" t="s">
        <v>1119</v>
      </c>
      <c r="I1363" s="2" t="s">
        <v>1150</v>
      </c>
      <c r="J1363" s="2" t="s">
        <v>1264</v>
      </c>
      <c r="K1363" s="2"/>
      <c r="L1363" s="2"/>
      <c r="M1363" t="s">
        <v>1263</v>
      </c>
      <c r="N1363" s="2" t="s">
        <v>1116</v>
      </c>
      <c r="O1363">
        <v>3090</v>
      </c>
    </row>
    <row r="1364" spans="1:15" x14ac:dyDescent="0.35">
      <c r="A1364" s="2" t="s">
        <v>512</v>
      </c>
      <c r="B1364" s="2" t="s">
        <v>514</v>
      </c>
      <c r="C1364">
        <v>38</v>
      </c>
      <c r="D1364">
        <v>66</v>
      </c>
      <c r="E1364" s="2" t="s">
        <v>227</v>
      </c>
      <c r="F1364" t="s">
        <v>1117</v>
      </c>
      <c r="G1364" s="2" t="s">
        <v>228</v>
      </c>
      <c r="H1364" s="2" t="s">
        <v>1119</v>
      </c>
      <c r="I1364" s="2" t="s">
        <v>1150</v>
      </c>
      <c r="J1364" s="2" t="s">
        <v>1266</v>
      </c>
      <c r="K1364" s="2"/>
      <c r="L1364" s="2"/>
      <c r="M1364" t="s">
        <v>1263</v>
      </c>
      <c r="N1364" s="2" t="s">
        <v>1265</v>
      </c>
      <c r="O1364">
        <v>3084</v>
      </c>
    </row>
    <row r="1365" spans="1:15" x14ac:dyDescent="0.35">
      <c r="A1365" s="2" t="s">
        <v>503</v>
      </c>
      <c r="B1365" s="2" t="s">
        <v>509</v>
      </c>
      <c r="C1365">
        <v>36</v>
      </c>
      <c r="D1365">
        <v>550</v>
      </c>
      <c r="E1365" s="2" t="s">
        <v>34</v>
      </c>
      <c r="F1365" t="s">
        <v>1117</v>
      </c>
      <c r="G1365" s="2" t="s">
        <v>16</v>
      </c>
      <c r="H1365" s="2" t="s">
        <v>1124</v>
      </c>
      <c r="I1365" s="2" t="s">
        <v>1125</v>
      </c>
      <c r="J1365" s="2" t="s">
        <v>1262</v>
      </c>
      <c r="K1365" s="2"/>
      <c r="L1365" s="2"/>
      <c r="M1365" t="s">
        <v>1261</v>
      </c>
      <c r="N1365" s="2" t="s">
        <v>1116</v>
      </c>
      <c r="O1365">
        <v>1523</v>
      </c>
    </row>
    <row r="1366" spans="1:15" x14ac:dyDescent="0.35">
      <c r="A1366" s="2" t="s">
        <v>503</v>
      </c>
      <c r="B1366" s="2" t="s">
        <v>509</v>
      </c>
      <c r="C1366">
        <v>36</v>
      </c>
      <c r="D1366">
        <v>551</v>
      </c>
      <c r="E1366" s="2" t="s">
        <v>34</v>
      </c>
      <c r="F1366" t="s">
        <v>1117</v>
      </c>
      <c r="G1366" s="2" t="s">
        <v>16</v>
      </c>
      <c r="H1366" s="2" t="s">
        <v>1134</v>
      </c>
      <c r="I1366" s="2" t="s">
        <v>1135</v>
      </c>
      <c r="J1366" s="2" t="s">
        <v>1248</v>
      </c>
      <c r="K1366" s="2"/>
      <c r="L1366" s="2"/>
      <c r="M1366" t="s">
        <v>1261</v>
      </c>
      <c r="N1366" s="2" t="s">
        <v>1116</v>
      </c>
      <c r="O1366">
        <v>1522</v>
      </c>
    </row>
    <row r="1367" spans="1:15" x14ac:dyDescent="0.35">
      <c r="A1367" s="2" t="s">
        <v>503</v>
      </c>
      <c r="B1367" s="2" t="s">
        <v>509</v>
      </c>
      <c r="C1367">
        <v>36</v>
      </c>
      <c r="D1367">
        <v>570</v>
      </c>
      <c r="E1367" s="2" t="s">
        <v>34</v>
      </c>
      <c r="F1367" t="s">
        <v>1117</v>
      </c>
      <c r="G1367" s="2" t="s">
        <v>16</v>
      </c>
      <c r="H1367" s="2" t="s">
        <v>1134</v>
      </c>
      <c r="I1367" s="2" t="s">
        <v>1135</v>
      </c>
      <c r="J1367" s="2" t="s">
        <v>1248</v>
      </c>
      <c r="K1367" s="2"/>
      <c r="L1367" s="2"/>
      <c r="M1367" t="s">
        <v>1261</v>
      </c>
      <c r="N1367" s="2" t="s">
        <v>1116</v>
      </c>
      <c r="O1367">
        <v>1519</v>
      </c>
    </row>
    <row r="1368" spans="1:15" x14ac:dyDescent="0.35">
      <c r="A1368" s="2" t="s">
        <v>503</v>
      </c>
      <c r="B1368" s="2" t="s">
        <v>509</v>
      </c>
      <c r="C1368">
        <v>36</v>
      </c>
      <c r="D1368">
        <v>574</v>
      </c>
      <c r="E1368" s="2" t="s">
        <v>34</v>
      </c>
      <c r="F1368" t="s">
        <v>1117</v>
      </c>
      <c r="G1368" s="2" t="s">
        <v>16</v>
      </c>
      <c r="H1368" s="2" t="s">
        <v>1124</v>
      </c>
      <c r="I1368" s="2" t="s">
        <v>1125</v>
      </c>
      <c r="J1368" s="2" t="s">
        <v>1262</v>
      </c>
      <c r="K1368" s="2"/>
      <c r="L1368" s="2"/>
      <c r="M1368" t="s">
        <v>1261</v>
      </c>
      <c r="N1368" s="2" t="s">
        <v>1116</v>
      </c>
      <c r="O1368">
        <v>1521</v>
      </c>
    </row>
    <row r="1369" spans="1:15" x14ac:dyDescent="0.35">
      <c r="A1369" s="2" t="s">
        <v>503</v>
      </c>
      <c r="B1369" s="2" t="s">
        <v>509</v>
      </c>
      <c r="C1369">
        <v>36</v>
      </c>
      <c r="D1369">
        <v>575</v>
      </c>
      <c r="E1369" s="2" t="s">
        <v>34</v>
      </c>
      <c r="F1369" t="s">
        <v>1117</v>
      </c>
      <c r="G1369" s="2" t="s">
        <v>16</v>
      </c>
      <c r="H1369" s="2" t="s">
        <v>1134</v>
      </c>
      <c r="I1369" s="2" t="s">
        <v>1135</v>
      </c>
      <c r="J1369" s="2" t="s">
        <v>1248</v>
      </c>
      <c r="K1369" s="2"/>
      <c r="L1369" s="2"/>
      <c r="M1369" t="s">
        <v>1261</v>
      </c>
      <c r="N1369" s="2" t="s">
        <v>1116</v>
      </c>
      <c r="O1369">
        <v>1520</v>
      </c>
    </row>
    <row r="1370" spans="1:15" x14ac:dyDescent="0.35">
      <c r="A1370" s="2" t="s">
        <v>992</v>
      </c>
      <c r="B1370" s="2" t="s">
        <v>994</v>
      </c>
      <c r="C1370">
        <v>30</v>
      </c>
      <c r="D1370">
        <v>416</v>
      </c>
      <c r="E1370" s="2" t="s">
        <v>54</v>
      </c>
      <c r="F1370" t="s">
        <v>1121</v>
      </c>
      <c r="G1370" s="2" t="s">
        <v>16</v>
      </c>
      <c r="H1370" s="2" t="s">
        <v>1124</v>
      </c>
      <c r="I1370" s="2" t="s">
        <v>1125</v>
      </c>
      <c r="J1370" s="2" t="s">
        <v>1551</v>
      </c>
      <c r="K1370" s="2"/>
      <c r="L1370" s="2"/>
      <c r="M1370" t="s">
        <v>1550</v>
      </c>
      <c r="N1370" s="2" t="s">
        <v>1116</v>
      </c>
      <c r="O1370">
        <v>1715</v>
      </c>
    </row>
    <row r="1371" spans="1:15" x14ac:dyDescent="0.35">
      <c r="A1371" s="2" t="s">
        <v>992</v>
      </c>
      <c r="B1371" s="2" t="s">
        <v>994</v>
      </c>
      <c r="C1371">
        <v>30</v>
      </c>
      <c r="D1371">
        <v>692</v>
      </c>
      <c r="E1371" s="2" t="s">
        <v>23</v>
      </c>
      <c r="F1371" t="s">
        <v>1117</v>
      </c>
      <c r="G1371" s="2" t="s">
        <v>228</v>
      </c>
      <c r="H1371" s="2" t="s">
        <v>1124</v>
      </c>
      <c r="I1371" s="2" t="s">
        <v>1125</v>
      </c>
      <c r="J1371" s="2" t="s">
        <v>1116</v>
      </c>
      <c r="K1371" s="2"/>
      <c r="L1371" s="2"/>
      <c r="M1371" t="s">
        <v>1550</v>
      </c>
      <c r="N1371" s="2" t="s">
        <v>1151</v>
      </c>
      <c r="O1371">
        <v>2563</v>
      </c>
    </row>
    <row r="1372" spans="1:15" x14ac:dyDescent="0.35">
      <c r="A1372" s="2" t="s">
        <v>992</v>
      </c>
      <c r="B1372" s="2" t="s">
        <v>994</v>
      </c>
      <c r="C1372">
        <v>30</v>
      </c>
      <c r="D1372">
        <v>694</v>
      </c>
      <c r="E1372" s="2" t="s">
        <v>23</v>
      </c>
      <c r="F1372" t="s">
        <v>1117</v>
      </c>
      <c r="G1372" s="2" t="s">
        <v>228</v>
      </c>
      <c r="H1372" s="2" t="s">
        <v>1124</v>
      </c>
      <c r="I1372" s="2" t="s">
        <v>1125</v>
      </c>
      <c r="J1372" s="2" t="s">
        <v>1116</v>
      </c>
      <c r="K1372" s="2"/>
      <c r="L1372" s="2"/>
      <c r="M1372" t="s">
        <v>1550</v>
      </c>
      <c r="N1372" s="2" t="s">
        <v>1151</v>
      </c>
      <c r="O1372">
        <v>2564</v>
      </c>
    </row>
    <row r="1373" spans="1:15" x14ac:dyDescent="0.35">
      <c r="A1373" s="2" t="s">
        <v>992</v>
      </c>
      <c r="B1373" s="2" t="s">
        <v>994</v>
      </c>
      <c r="C1373">
        <v>30</v>
      </c>
      <c r="D1373">
        <v>694</v>
      </c>
      <c r="E1373" s="2" t="s">
        <v>23</v>
      </c>
      <c r="F1373" t="s">
        <v>1117</v>
      </c>
      <c r="G1373" s="2" t="s">
        <v>228</v>
      </c>
      <c r="H1373" s="2" t="s">
        <v>1124</v>
      </c>
      <c r="I1373" s="2" t="s">
        <v>1130</v>
      </c>
      <c r="J1373" s="2" t="s">
        <v>1116</v>
      </c>
      <c r="K1373" s="2"/>
      <c r="L1373" s="2"/>
      <c r="M1373" t="s">
        <v>1550</v>
      </c>
      <c r="N1373" s="2" t="s">
        <v>1151</v>
      </c>
      <c r="O1373">
        <v>2802</v>
      </c>
    </row>
    <row r="1374" spans="1:15" x14ac:dyDescent="0.35">
      <c r="A1374" s="2" t="s">
        <v>566</v>
      </c>
      <c r="B1374" s="2" t="s">
        <v>1300</v>
      </c>
      <c r="C1374">
        <v>61</v>
      </c>
      <c r="D1374">
        <v>0</v>
      </c>
      <c r="E1374" s="2" t="s">
        <v>23</v>
      </c>
      <c r="F1374" t="s">
        <v>1121</v>
      </c>
      <c r="G1374" s="2" t="s">
        <v>228</v>
      </c>
      <c r="H1374" s="2" t="s">
        <v>1122</v>
      </c>
      <c r="I1374" s="2" t="s">
        <v>1123</v>
      </c>
      <c r="J1374" s="2" t="s">
        <v>1299</v>
      </c>
      <c r="K1374" s="2"/>
      <c r="L1374" s="2"/>
      <c r="M1374" t="s">
        <v>1298</v>
      </c>
      <c r="N1374" s="2" t="s">
        <v>1207</v>
      </c>
      <c r="O1374">
        <v>2143</v>
      </c>
    </row>
    <row r="1375" spans="1:15" x14ac:dyDescent="0.35">
      <c r="A1375" s="2" t="s">
        <v>566</v>
      </c>
      <c r="B1375" s="2" t="s">
        <v>1300</v>
      </c>
      <c r="C1375">
        <v>61</v>
      </c>
      <c r="D1375">
        <v>874</v>
      </c>
      <c r="E1375" s="2" t="s">
        <v>73</v>
      </c>
      <c r="F1375" t="s">
        <v>1121</v>
      </c>
      <c r="G1375" s="2" t="s">
        <v>16</v>
      </c>
      <c r="H1375" s="2" t="s">
        <v>1119</v>
      </c>
      <c r="I1375" s="2" t="s">
        <v>1191</v>
      </c>
      <c r="J1375" s="2" t="s">
        <v>1116</v>
      </c>
      <c r="K1375" s="2"/>
      <c r="L1375" s="2"/>
      <c r="M1375" t="s">
        <v>1298</v>
      </c>
      <c r="N1375" s="2" t="s">
        <v>1116</v>
      </c>
      <c r="O1375">
        <v>1294</v>
      </c>
    </row>
    <row r="1376" spans="1:15" x14ac:dyDescent="0.35">
      <c r="A1376" s="2" t="s">
        <v>566</v>
      </c>
      <c r="B1376" s="2" t="s">
        <v>1300</v>
      </c>
      <c r="C1376">
        <v>61</v>
      </c>
      <c r="D1376">
        <v>889</v>
      </c>
      <c r="E1376" s="2" t="s">
        <v>73</v>
      </c>
      <c r="F1376" t="s">
        <v>1121</v>
      </c>
      <c r="G1376" s="2" t="s">
        <v>16</v>
      </c>
      <c r="H1376" s="2" t="s">
        <v>1119</v>
      </c>
      <c r="I1376" s="2" t="s">
        <v>1191</v>
      </c>
      <c r="J1376" s="2" t="s">
        <v>1116</v>
      </c>
      <c r="K1376" s="2"/>
      <c r="L1376" s="2"/>
      <c r="M1376" t="s">
        <v>1298</v>
      </c>
      <c r="N1376" s="2" t="s">
        <v>1116</v>
      </c>
      <c r="O1376">
        <v>1293</v>
      </c>
    </row>
    <row r="1377" spans="1:15" x14ac:dyDescent="0.35">
      <c r="A1377" s="2" t="s">
        <v>566</v>
      </c>
      <c r="B1377" s="2" t="s">
        <v>1300</v>
      </c>
      <c r="C1377">
        <v>61</v>
      </c>
      <c r="D1377">
        <v>998</v>
      </c>
      <c r="E1377" s="2" t="s">
        <v>54</v>
      </c>
      <c r="F1377" t="s">
        <v>1121</v>
      </c>
      <c r="G1377" s="2" t="s">
        <v>16</v>
      </c>
      <c r="H1377" s="2" t="s">
        <v>1119</v>
      </c>
      <c r="I1377" s="2" t="s">
        <v>1191</v>
      </c>
      <c r="J1377" s="2" t="s">
        <v>1116</v>
      </c>
      <c r="K1377" s="2"/>
      <c r="L1377" s="2"/>
      <c r="M1377" t="s">
        <v>1298</v>
      </c>
      <c r="N1377" s="2" t="s">
        <v>1116</v>
      </c>
      <c r="O1377">
        <v>1292</v>
      </c>
    </row>
    <row r="1378" spans="1:15" x14ac:dyDescent="0.35">
      <c r="A1378" s="2" t="s">
        <v>483</v>
      </c>
      <c r="B1378" s="2" t="s">
        <v>484</v>
      </c>
      <c r="C1378">
        <v>3</v>
      </c>
      <c r="D1378">
        <v>253</v>
      </c>
      <c r="E1378" s="2" t="s">
        <v>80</v>
      </c>
      <c r="F1378" t="s">
        <v>1121</v>
      </c>
      <c r="G1378" s="2" t="s">
        <v>16</v>
      </c>
      <c r="H1378" s="2" t="s">
        <v>1134</v>
      </c>
      <c r="I1378" s="2" t="s">
        <v>1135</v>
      </c>
      <c r="J1378" s="2" t="s">
        <v>1248</v>
      </c>
      <c r="K1378" s="2"/>
      <c r="L1378" s="2"/>
      <c r="M1378" t="s">
        <v>1245</v>
      </c>
      <c r="N1378" s="2" t="s">
        <v>1116</v>
      </c>
      <c r="O1378">
        <v>1534</v>
      </c>
    </row>
    <row r="1379" spans="1:15" x14ac:dyDescent="0.35">
      <c r="A1379" s="2" t="s">
        <v>483</v>
      </c>
      <c r="B1379" s="2" t="s">
        <v>484</v>
      </c>
      <c r="C1379">
        <v>3</v>
      </c>
      <c r="D1379">
        <v>373</v>
      </c>
      <c r="E1379" s="2" t="s">
        <v>34</v>
      </c>
      <c r="F1379" t="s">
        <v>1121</v>
      </c>
      <c r="G1379" s="2" t="s">
        <v>16</v>
      </c>
      <c r="H1379" s="2" t="s">
        <v>1126</v>
      </c>
      <c r="I1379" s="2" t="s">
        <v>1127</v>
      </c>
      <c r="J1379" s="2" t="s">
        <v>1116</v>
      </c>
      <c r="K1379" s="2"/>
      <c r="L1379" s="2"/>
      <c r="M1379" t="s">
        <v>1245</v>
      </c>
      <c r="N1379" s="2" t="s">
        <v>1116</v>
      </c>
      <c r="O1379">
        <v>1189</v>
      </c>
    </row>
    <row r="1380" spans="1:15" x14ac:dyDescent="0.35">
      <c r="A1380" s="2" t="s">
        <v>483</v>
      </c>
      <c r="B1380" s="2" t="s">
        <v>484</v>
      </c>
      <c r="C1380">
        <v>3</v>
      </c>
      <c r="D1380">
        <v>373</v>
      </c>
      <c r="E1380" s="2" t="s">
        <v>154</v>
      </c>
      <c r="F1380" t="s">
        <v>1121</v>
      </c>
      <c r="G1380" s="2" t="s">
        <v>16</v>
      </c>
      <c r="H1380" s="2" t="s">
        <v>1126</v>
      </c>
      <c r="I1380" s="2" t="s">
        <v>1127</v>
      </c>
      <c r="J1380" s="2" t="s">
        <v>1116</v>
      </c>
      <c r="K1380" s="2"/>
      <c r="L1380" s="2"/>
      <c r="M1380" t="s">
        <v>1245</v>
      </c>
      <c r="N1380" s="2" t="s">
        <v>1116</v>
      </c>
      <c r="O1380">
        <v>1194</v>
      </c>
    </row>
    <row r="1381" spans="1:15" x14ac:dyDescent="0.35">
      <c r="A1381" s="2" t="s">
        <v>483</v>
      </c>
      <c r="B1381" s="2" t="s">
        <v>484</v>
      </c>
      <c r="C1381">
        <v>3</v>
      </c>
      <c r="D1381">
        <v>373</v>
      </c>
      <c r="E1381" s="2" t="s">
        <v>34</v>
      </c>
      <c r="F1381" t="s">
        <v>1121</v>
      </c>
      <c r="G1381" s="2" t="s">
        <v>16</v>
      </c>
      <c r="H1381" s="2" t="s">
        <v>1126</v>
      </c>
      <c r="I1381" s="2" t="s">
        <v>1127</v>
      </c>
      <c r="J1381" s="2" t="s">
        <v>1116</v>
      </c>
      <c r="K1381" s="2"/>
      <c r="L1381" s="2"/>
      <c r="M1381" t="s">
        <v>1245</v>
      </c>
      <c r="N1381" s="2" t="s">
        <v>1116</v>
      </c>
      <c r="O1381">
        <v>1207</v>
      </c>
    </row>
    <row r="1382" spans="1:15" x14ac:dyDescent="0.35">
      <c r="A1382" s="2" t="s">
        <v>483</v>
      </c>
      <c r="B1382" s="2" t="s">
        <v>484</v>
      </c>
      <c r="C1382">
        <v>3</v>
      </c>
      <c r="D1382">
        <v>373</v>
      </c>
      <c r="E1382" s="2" t="s">
        <v>154</v>
      </c>
      <c r="F1382" t="s">
        <v>1121</v>
      </c>
      <c r="G1382" s="2" t="s">
        <v>16</v>
      </c>
      <c r="H1382" s="2" t="s">
        <v>1126</v>
      </c>
      <c r="I1382" s="2" t="s">
        <v>1127</v>
      </c>
      <c r="J1382" s="2" t="s">
        <v>1116</v>
      </c>
      <c r="K1382" s="2"/>
      <c r="L1382" s="2"/>
      <c r="M1382" t="s">
        <v>1245</v>
      </c>
      <c r="N1382" s="2" t="s">
        <v>1116</v>
      </c>
      <c r="O1382">
        <v>1212</v>
      </c>
    </row>
    <row r="1383" spans="1:15" x14ac:dyDescent="0.35">
      <c r="A1383" s="2" t="s">
        <v>483</v>
      </c>
      <c r="B1383" s="2" t="s">
        <v>484</v>
      </c>
      <c r="C1383">
        <v>3</v>
      </c>
      <c r="D1383">
        <v>384</v>
      </c>
      <c r="E1383" s="2" t="s">
        <v>375</v>
      </c>
      <c r="F1383" t="s">
        <v>1117</v>
      </c>
      <c r="G1383" s="2" t="s">
        <v>16</v>
      </c>
      <c r="H1383" s="2" t="s">
        <v>1122</v>
      </c>
      <c r="I1383" s="2" t="s">
        <v>1123</v>
      </c>
      <c r="J1383" s="2" t="s">
        <v>1246</v>
      </c>
      <c r="K1383" s="2"/>
      <c r="L1383" s="2"/>
      <c r="M1383" t="s">
        <v>1245</v>
      </c>
      <c r="N1383" s="2" t="s">
        <v>1116</v>
      </c>
      <c r="O1383">
        <v>1046</v>
      </c>
    </row>
    <row r="1384" spans="1:15" x14ac:dyDescent="0.35">
      <c r="A1384" s="2" t="s">
        <v>483</v>
      </c>
      <c r="B1384" s="2" t="s">
        <v>484</v>
      </c>
      <c r="C1384">
        <v>3</v>
      </c>
      <c r="D1384">
        <v>384</v>
      </c>
      <c r="E1384" s="2" t="s">
        <v>33</v>
      </c>
      <c r="F1384" t="s">
        <v>1117</v>
      </c>
      <c r="G1384" s="2" t="s">
        <v>16</v>
      </c>
      <c r="H1384" s="2" t="s">
        <v>1128</v>
      </c>
      <c r="I1384" s="2" t="s">
        <v>1123</v>
      </c>
      <c r="J1384" s="2" t="s">
        <v>1249</v>
      </c>
      <c r="K1384" s="2"/>
      <c r="L1384" s="2"/>
      <c r="M1384" t="s">
        <v>1245</v>
      </c>
      <c r="N1384" s="2" t="s">
        <v>1116</v>
      </c>
      <c r="O1384">
        <v>1217</v>
      </c>
    </row>
    <row r="1385" spans="1:15" x14ac:dyDescent="0.35">
      <c r="A1385" s="2" t="s">
        <v>483</v>
      </c>
      <c r="B1385" s="2" t="s">
        <v>484</v>
      </c>
      <c r="C1385">
        <v>3</v>
      </c>
      <c r="D1385">
        <v>384</v>
      </c>
      <c r="E1385" s="2" t="s">
        <v>375</v>
      </c>
      <c r="F1385"/>
      <c r="G1385" s="2" t="s">
        <v>16</v>
      </c>
      <c r="H1385" s="2" t="s">
        <v>1124</v>
      </c>
      <c r="I1385" s="2" t="s">
        <v>13</v>
      </c>
      <c r="J1385" s="2" t="s">
        <v>1668</v>
      </c>
      <c r="K1385" s="2"/>
      <c r="L1385" s="2"/>
      <c r="M1385" t="s">
        <v>1245</v>
      </c>
      <c r="N1385" s="2" t="s">
        <v>1116</v>
      </c>
      <c r="O1385">
        <v>3210</v>
      </c>
    </row>
    <row r="1386" spans="1:15" x14ac:dyDescent="0.35">
      <c r="A1386" s="2" t="s">
        <v>483</v>
      </c>
      <c r="B1386" s="2" t="s">
        <v>484</v>
      </c>
      <c r="C1386">
        <v>3</v>
      </c>
      <c r="D1386">
        <v>387</v>
      </c>
      <c r="E1386" s="2" t="s">
        <v>81</v>
      </c>
      <c r="F1386" t="s">
        <v>1117</v>
      </c>
      <c r="G1386" s="2" t="s">
        <v>16</v>
      </c>
      <c r="H1386" s="2" t="s">
        <v>1134</v>
      </c>
      <c r="I1386" s="2" t="s">
        <v>1135</v>
      </c>
      <c r="J1386" s="2" t="s">
        <v>1248</v>
      </c>
      <c r="K1386" s="2"/>
      <c r="L1386" s="2"/>
      <c r="M1386" t="s">
        <v>1245</v>
      </c>
      <c r="N1386" s="2" t="s">
        <v>1116</v>
      </c>
      <c r="O1386">
        <v>1536</v>
      </c>
    </row>
    <row r="1387" spans="1:15" x14ac:dyDescent="0.35">
      <c r="A1387" s="2" t="s">
        <v>483</v>
      </c>
      <c r="B1387" s="2" t="s">
        <v>484</v>
      </c>
      <c r="C1387">
        <v>3</v>
      </c>
      <c r="D1387">
        <v>393</v>
      </c>
      <c r="E1387" s="2" t="s">
        <v>34</v>
      </c>
      <c r="F1387" t="s">
        <v>1121</v>
      </c>
      <c r="G1387" s="2" t="s">
        <v>16</v>
      </c>
      <c r="H1387" s="2" t="s">
        <v>1126</v>
      </c>
      <c r="I1387" s="2" t="s">
        <v>1127</v>
      </c>
      <c r="J1387" s="2" t="s">
        <v>1116</v>
      </c>
      <c r="K1387" s="2"/>
      <c r="L1387" s="2"/>
      <c r="M1387" t="s">
        <v>1245</v>
      </c>
      <c r="N1387" s="2" t="s">
        <v>1116</v>
      </c>
      <c r="O1387">
        <v>1188</v>
      </c>
    </row>
    <row r="1388" spans="1:15" x14ac:dyDescent="0.35">
      <c r="A1388" s="2" t="s">
        <v>483</v>
      </c>
      <c r="B1388" s="2" t="s">
        <v>484</v>
      </c>
      <c r="C1388">
        <v>3</v>
      </c>
      <c r="D1388">
        <v>393</v>
      </c>
      <c r="E1388" s="2" t="s">
        <v>154</v>
      </c>
      <c r="F1388" t="s">
        <v>1121</v>
      </c>
      <c r="G1388" s="2" t="s">
        <v>16</v>
      </c>
      <c r="H1388" s="2" t="s">
        <v>1126</v>
      </c>
      <c r="I1388" s="2" t="s">
        <v>1127</v>
      </c>
      <c r="J1388" s="2" t="s">
        <v>1116</v>
      </c>
      <c r="K1388" s="2"/>
      <c r="L1388" s="2"/>
      <c r="M1388" t="s">
        <v>1245</v>
      </c>
      <c r="N1388" s="2" t="s">
        <v>1116</v>
      </c>
      <c r="O1388">
        <v>1193</v>
      </c>
    </row>
    <row r="1389" spans="1:15" x14ac:dyDescent="0.35">
      <c r="A1389" s="2" t="s">
        <v>483</v>
      </c>
      <c r="B1389" s="2" t="s">
        <v>484</v>
      </c>
      <c r="C1389">
        <v>3</v>
      </c>
      <c r="D1389">
        <v>393</v>
      </c>
      <c r="E1389" s="2" t="s">
        <v>34</v>
      </c>
      <c r="F1389" t="s">
        <v>1121</v>
      </c>
      <c r="G1389" s="2" t="s">
        <v>16</v>
      </c>
      <c r="H1389" s="2" t="s">
        <v>1126</v>
      </c>
      <c r="I1389" s="2" t="s">
        <v>1127</v>
      </c>
      <c r="J1389" s="2" t="s">
        <v>1116</v>
      </c>
      <c r="K1389" s="2"/>
      <c r="L1389" s="2"/>
      <c r="M1389" t="s">
        <v>1245</v>
      </c>
      <c r="N1389" s="2" t="s">
        <v>1116</v>
      </c>
      <c r="O1389">
        <v>1208</v>
      </c>
    </row>
    <row r="1390" spans="1:15" x14ac:dyDescent="0.35">
      <c r="A1390" s="2" t="s">
        <v>483</v>
      </c>
      <c r="B1390" s="2" t="s">
        <v>484</v>
      </c>
      <c r="C1390">
        <v>3</v>
      </c>
      <c r="D1390">
        <v>393</v>
      </c>
      <c r="E1390" s="2" t="s">
        <v>154</v>
      </c>
      <c r="F1390" t="s">
        <v>1121</v>
      </c>
      <c r="G1390" s="2" t="s">
        <v>16</v>
      </c>
      <c r="H1390" s="2" t="s">
        <v>1126</v>
      </c>
      <c r="I1390" s="2" t="s">
        <v>1127</v>
      </c>
      <c r="J1390" s="2" t="s">
        <v>1116</v>
      </c>
      <c r="K1390" s="2"/>
      <c r="L1390" s="2"/>
      <c r="M1390" t="s">
        <v>1245</v>
      </c>
      <c r="N1390" s="2" t="s">
        <v>1116</v>
      </c>
      <c r="O1390">
        <v>1213</v>
      </c>
    </row>
    <row r="1391" spans="1:15" x14ac:dyDescent="0.35">
      <c r="A1391" s="2" t="s">
        <v>483</v>
      </c>
      <c r="B1391" s="2" t="s">
        <v>484</v>
      </c>
      <c r="C1391">
        <v>3</v>
      </c>
      <c r="D1391">
        <v>405</v>
      </c>
      <c r="E1391" s="2" t="s">
        <v>80</v>
      </c>
      <c r="F1391" t="s">
        <v>1117</v>
      </c>
      <c r="G1391" s="2" t="s">
        <v>16</v>
      </c>
      <c r="H1391" s="2" t="s">
        <v>1134</v>
      </c>
      <c r="I1391" s="2" t="s">
        <v>1135</v>
      </c>
      <c r="J1391" s="2" t="s">
        <v>1248</v>
      </c>
      <c r="K1391" s="2"/>
      <c r="L1391" s="2"/>
      <c r="M1391" t="s">
        <v>1245</v>
      </c>
      <c r="N1391" s="2" t="s">
        <v>1116</v>
      </c>
      <c r="O1391">
        <v>1533</v>
      </c>
    </row>
    <row r="1392" spans="1:15" x14ac:dyDescent="0.35">
      <c r="A1392" s="2" t="s">
        <v>483</v>
      </c>
      <c r="B1392" s="2" t="s">
        <v>484</v>
      </c>
      <c r="C1392">
        <v>3</v>
      </c>
      <c r="D1392">
        <v>409</v>
      </c>
      <c r="E1392" s="2" t="s">
        <v>81</v>
      </c>
      <c r="F1392" t="s">
        <v>1121</v>
      </c>
      <c r="G1392" s="2" t="s">
        <v>16</v>
      </c>
      <c r="H1392" s="2" t="s">
        <v>1134</v>
      </c>
      <c r="I1392" s="2" t="s">
        <v>1135</v>
      </c>
      <c r="J1392" s="2" t="s">
        <v>1248</v>
      </c>
      <c r="K1392" s="2"/>
      <c r="L1392" s="2"/>
      <c r="M1392" t="s">
        <v>1245</v>
      </c>
      <c r="N1392" s="2" t="s">
        <v>1116</v>
      </c>
      <c r="O1392">
        <v>1535</v>
      </c>
    </row>
    <row r="1393" spans="1:15" x14ac:dyDescent="0.35">
      <c r="A1393" s="2" t="s">
        <v>483</v>
      </c>
      <c r="B1393" s="2" t="s">
        <v>484</v>
      </c>
      <c r="C1393">
        <v>3</v>
      </c>
      <c r="D1393">
        <v>413</v>
      </c>
      <c r="E1393" s="2" t="s">
        <v>34</v>
      </c>
      <c r="F1393" t="s">
        <v>1121</v>
      </c>
      <c r="G1393" s="2" t="s">
        <v>16</v>
      </c>
      <c r="H1393" s="2" t="s">
        <v>1126</v>
      </c>
      <c r="I1393" s="2" t="s">
        <v>1127</v>
      </c>
      <c r="J1393" s="2" t="s">
        <v>1116</v>
      </c>
      <c r="K1393" s="2"/>
      <c r="L1393" s="2"/>
      <c r="M1393" t="s">
        <v>1245</v>
      </c>
      <c r="N1393" s="2" t="s">
        <v>1116</v>
      </c>
      <c r="O1393">
        <v>1187</v>
      </c>
    </row>
    <row r="1394" spans="1:15" x14ac:dyDescent="0.35">
      <c r="A1394" s="2" t="s">
        <v>483</v>
      </c>
      <c r="B1394" s="2" t="s">
        <v>484</v>
      </c>
      <c r="C1394">
        <v>3</v>
      </c>
      <c r="D1394">
        <v>413</v>
      </c>
      <c r="E1394" s="2" t="s">
        <v>154</v>
      </c>
      <c r="F1394" t="s">
        <v>1121</v>
      </c>
      <c r="G1394" s="2" t="s">
        <v>16</v>
      </c>
      <c r="H1394" s="2" t="s">
        <v>1126</v>
      </c>
      <c r="I1394" s="2" t="s">
        <v>1127</v>
      </c>
      <c r="J1394" s="2" t="s">
        <v>1116</v>
      </c>
      <c r="K1394" s="2"/>
      <c r="L1394" s="2"/>
      <c r="M1394" t="s">
        <v>1245</v>
      </c>
      <c r="N1394" s="2" t="s">
        <v>1116</v>
      </c>
      <c r="O1394">
        <v>1192</v>
      </c>
    </row>
    <row r="1395" spans="1:15" x14ac:dyDescent="0.35">
      <c r="A1395" s="2" t="s">
        <v>483</v>
      </c>
      <c r="B1395" s="2" t="s">
        <v>484</v>
      </c>
      <c r="C1395">
        <v>3</v>
      </c>
      <c r="D1395">
        <v>413</v>
      </c>
      <c r="E1395" s="2" t="s">
        <v>34</v>
      </c>
      <c r="F1395" t="s">
        <v>1121</v>
      </c>
      <c r="G1395" s="2" t="s">
        <v>16</v>
      </c>
      <c r="H1395" s="2" t="s">
        <v>1126</v>
      </c>
      <c r="I1395" s="2" t="s">
        <v>1127</v>
      </c>
      <c r="J1395" s="2" t="s">
        <v>1116</v>
      </c>
      <c r="K1395" s="2"/>
      <c r="L1395" s="2"/>
      <c r="M1395" t="s">
        <v>1245</v>
      </c>
      <c r="N1395" s="2" t="s">
        <v>1116</v>
      </c>
      <c r="O1395">
        <v>1209</v>
      </c>
    </row>
    <row r="1396" spans="1:15" x14ac:dyDescent="0.35">
      <c r="A1396" s="2" t="s">
        <v>483</v>
      </c>
      <c r="B1396" s="2" t="s">
        <v>484</v>
      </c>
      <c r="C1396">
        <v>3</v>
      </c>
      <c r="D1396">
        <v>413</v>
      </c>
      <c r="E1396" s="2" t="s">
        <v>154</v>
      </c>
      <c r="F1396" t="s">
        <v>1121</v>
      </c>
      <c r="G1396" s="2" t="s">
        <v>16</v>
      </c>
      <c r="H1396" s="2" t="s">
        <v>1126</v>
      </c>
      <c r="I1396" s="2" t="s">
        <v>1127</v>
      </c>
      <c r="J1396" s="2" t="s">
        <v>1116</v>
      </c>
      <c r="K1396" s="2"/>
      <c r="L1396" s="2"/>
      <c r="M1396" t="s">
        <v>1245</v>
      </c>
      <c r="N1396" s="2" t="s">
        <v>1116</v>
      </c>
      <c r="O1396">
        <v>1214</v>
      </c>
    </row>
    <row r="1397" spans="1:15" x14ac:dyDescent="0.35">
      <c r="A1397" s="2" t="s">
        <v>483</v>
      </c>
      <c r="B1397" s="2" t="s">
        <v>484</v>
      </c>
      <c r="C1397">
        <v>3</v>
      </c>
      <c r="D1397">
        <v>433</v>
      </c>
      <c r="E1397" s="2" t="s">
        <v>34</v>
      </c>
      <c r="F1397" t="s">
        <v>1121</v>
      </c>
      <c r="G1397" s="2" t="s">
        <v>16</v>
      </c>
      <c r="H1397" s="2" t="s">
        <v>1126</v>
      </c>
      <c r="I1397" s="2" t="s">
        <v>1127</v>
      </c>
      <c r="J1397" s="2" t="s">
        <v>1116</v>
      </c>
      <c r="K1397" s="2"/>
      <c r="L1397" s="2"/>
      <c r="M1397" t="s">
        <v>1245</v>
      </c>
      <c r="N1397" s="2" t="s">
        <v>1116</v>
      </c>
      <c r="O1397">
        <v>1186</v>
      </c>
    </row>
    <row r="1398" spans="1:15" x14ac:dyDescent="0.35">
      <c r="A1398" s="2" t="s">
        <v>483</v>
      </c>
      <c r="B1398" s="2" t="s">
        <v>484</v>
      </c>
      <c r="C1398">
        <v>3</v>
      </c>
      <c r="D1398">
        <v>433</v>
      </c>
      <c r="E1398" s="2" t="s">
        <v>154</v>
      </c>
      <c r="F1398" t="s">
        <v>1121</v>
      </c>
      <c r="G1398" s="2" t="s">
        <v>16</v>
      </c>
      <c r="H1398" s="2" t="s">
        <v>1126</v>
      </c>
      <c r="I1398" s="2" t="s">
        <v>1127</v>
      </c>
      <c r="J1398" s="2" t="s">
        <v>1116</v>
      </c>
      <c r="K1398" s="2"/>
      <c r="L1398" s="2"/>
      <c r="M1398" t="s">
        <v>1245</v>
      </c>
      <c r="N1398" s="2" t="s">
        <v>1116</v>
      </c>
      <c r="O1398">
        <v>1191</v>
      </c>
    </row>
    <row r="1399" spans="1:15" x14ac:dyDescent="0.35">
      <c r="A1399" s="2" t="s">
        <v>483</v>
      </c>
      <c r="B1399" s="2" t="s">
        <v>484</v>
      </c>
      <c r="C1399">
        <v>3</v>
      </c>
      <c r="D1399">
        <v>433</v>
      </c>
      <c r="E1399" s="2" t="s">
        <v>34</v>
      </c>
      <c r="F1399" t="s">
        <v>1121</v>
      </c>
      <c r="G1399" s="2" t="s">
        <v>16</v>
      </c>
      <c r="H1399" s="2" t="s">
        <v>1126</v>
      </c>
      <c r="I1399" s="2" t="s">
        <v>1127</v>
      </c>
      <c r="J1399" s="2" t="s">
        <v>1116</v>
      </c>
      <c r="K1399" s="2"/>
      <c r="L1399" s="2"/>
      <c r="M1399" t="s">
        <v>1245</v>
      </c>
      <c r="N1399" s="2" t="s">
        <v>1116</v>
      </c>
      <c r="O1399">
        <v>1210</v>
      </c>
    </row>
    <row r="1400" spans="1:15" x14ac:dyDescent="0.35">
      <c r="A1400" s="2" t="s">
        <v>483</v>
      </c>
      <c r="B1400" s="2" t="s">
        <v>484</v>
      </c>
      <c r="C1400">
        <v>3</v>
      </c>
      <c r="D1400">
        <v>433</v>
      </c>
      <c r="E1400" s="2" t="s">
        <v>154</v>
      </c>
      <c r="F1400" t="s">
        <v>1121</v>
      </c>
      <c r="G1400" s="2" t="s">
        <v>16</v>
      </c>
      <c r="H1400" s="2" t="s">
        <v>1126</v>
      </c>
      <c r="I1400" s="2" t="s">
        <v>1127</v>
      </c>
      <c r="J1400" s="2" t="s">
        <v>1116</v>
      </c>
      <c r="K1400" s="2"/>
      <c r="L1400" s="2"/>
      <c r="M1400" t="s">
        <v>1245</v>
      </c>
      <c r="N1400" s="2" t="s">
        <v>1116</v>
      </c>
      <c r="O1400">
        <v>1215</v>
      </c>
    </row>
    <row r="1401" spans="1:15" x14ac:dyDescent="0.35">
      <c r="A1401" s="2" t="s">
        <v>483</v>
      </c>
      <c r="B1401" s="2" t="s">
        <v>484</v>
      </c>
      <c r="C1401">
        <v>3</v>
      </c>
      <c r="D1401">
        <v>453</v>
      </c>
      <c r="E1401" s="2" t="s">
        <v>34</v>
      </c>
      <c r="F1401" t="s">
        <v>1121</v>
      </c>
      <c r="G1401" s="2" t="s">
        <v>16</v>
      </c>
      <c r="H1401" s="2" t="s">
        <v>1126</v>
      </c>
      <c r="I1401" s="2" t="s">
        <v>1127</v>
      </c>
      <c r="J1401" s="2" t="s">
        <v>1116</v>
      </c>
      <c r="K1401" s="2"/>
      <c r="L1401" s="2"/>
      <c r="M1401" t="s">
        <v>1245</v>
      </c>
      <c r="N1401" s="2" t="s">
        <v>1116</v>
      </c>
      <c r="O1401">
        <v>1185</v>
      </c>
    </row>
    <row r="1402" spans="1:15" x14ac:dyDescent="0.35">
      <c r="A1402" s="2" t="s">
        <v>483</v>
      </c>
      <c r="B1402" s="2" t="s">
        <v>484</v>
      </c>
      <c r="C1402">
        <v>3</v>
      </c>
      <c r="D1402">
        <v>453</v>
      </c>
      <c r="E1402" s="2" t="s">
        <v>154</v>
      </c>
      <c r="F1402" t="s">
        <v>1121</v>
      </c>
      <c r="G1402" s="2" t="s">
        <v>16</v>
      </c>
      <c r="H1402" s="2" t="s">
        <v>1126</v>
      </c>
      <c r="I1402" s="2" t="s">
        <v>1127</v>
      </c>
      <c r="J1402" s="2" t="s">
        <v>1116</v>
      </c>
      <c r="K1402" s="2"/>
      <c r="L1402" s="2"/>
      <c r="M1402" t="s">
        <v>1245</v>
      </c>
      <c r="N1402" s="2" t="s">
        <v>1116</v>
      </c>
      <c r="O1402">
        <v>1190</v>
      </c>
    </row>
    <row r="1403" spans="1:15" x14ac:dyDescent="0.35">
      <c r="A1403" s="2" t="s">
        <v>483</v>
      </c>
      <c r="B1403" s="2" t="s">
        <v>484</v>
      </c>
      <c r="C1403">
        <v>3</v>
      </c>
      <c r="D1403">
        <v>453</v>
      </c>
      <c r="E1403" s="2" t="s">
        <v>34</v>
      </c>
      <c r="F1403" t="s">
        <v>1121</v>
      </c>
      <c r="G1403" s="2" t="s">
        <v>16</v>
      </c>
      <c r="H1403" s="2" t="s">
        <v>1126</v>
      </c>
      <c r="I1403" s="2" t="s">
        <v>1127</v>
      </c>
      <c r="J1403" s="2" t="s">
        <v>1116</v>
      </c>
      <c r="K1403" s="2"/>
      <c r="L1403" s="2"/>
      <c r="M1403" t="s">
        <v>1245</v>
      </c>
      <c r="N1403" s="2" t="s">
        <v>1116</v>
      </c>
      <c r="O1403">
        <v>1211</v>
      </c>
    </row>
    <row r="1404" spans="1:15" x14ac:dyDescent="0.35">
      <c r="A1404" s="2" t="s">
        <v>483</v>
      </c>
      <c r="B1404" s="2" t="s">
        <v>484</v>
      </c>
      <c r="C1404">
        <v>3</v>
      </c>
      <c r="D1404">
        <v>453</v>
      </c>
      <c r="E1404" s="2" t="s">
        <v>154</v>
      </c>
      <c r="F1404" t="s">
        <v>1121</v>
      </c>
      <c r="G1404" s="2" t="s">
        <v>16</v>
      </c>
      <c r="H1404" s="2" t="s">
        <v>1126</v>
      </c>
      <c r="I1404" s="2" t="s">
        <v>1127</v>
      </c>
      <c r="J1404" s="2" t="s">
        <v>1116</v>
      </c>
      <c r="K1404" s="2"/>
      <c r="L1404" s="2"/>
      <c r="M1404" t="s">
        <v>1245</v>
      </c>
      <c r="N1404" s="2" t="s">
        <v>1116</v>
      </c>
      <c r="O1404">
        <v>1216</v>
      </c>
    </row>
    <row r="1405" spans="1:15" x14ac:dyDescent="0.35">
      <c r="A1405" s="2" t="s">
        <v>483</v>
      </c>
      <c r="B1405" s="2" t="s">
        <v>484</v>
      </c>
      <c r="C1405">
        <v>3</v>
      </c>
      <c r="D1405">
        <v>490</v>
      </c>
      <c r="E1405" s="2" t="s">
        <v>36</v>
      </c>
      <c r="F1405" t="s">
        <v>1121</v>
      </c>
      <c r="G1405" s="2" t="s">
        <v>16</v>
      </c>
      <c r="H1405" s="2" t="s">
        <v>1119</v>
      </c>
      <c r="I1405" s="2" t="s">
        <v>1150</v>
      </c>
      <c r="J1405" s="2" t="s">
        <v>1116</v>
      </c>
      <c r="K1405" s="2"/>
      <c r="L1405" s="2"/>
      <c r="M1405" t="s">
        <v>1245</v>
      </c>
      <c r="N1405" s="2" t="s">
        <v>1116</v>
      </c>
      <c r="O1405">
        <v>3321</v>
      </c>
    </row>
    <row r="1406" spans="1:15" x14ac:dyDescent="0.35">
      <c r="A1406" s="2" t="s">
        <v>483</v>
      </c>
      <c r="B1406" s="2" t="s">
        <v>484</v>
      </c>
      <c r="C1406">
        <v>3</v>
      </c>
      <c r="D1406">
        <v>530</v>
      </c>
      <c r="E1406" s="2" t="s">
        <v>135</v>
      </c>
      <c r="F1406" t="s">
        <v>1121</v>
      </c>
      <c r="G1406" s="2" t="s">
        <v>16</v>
      </c>
      <c r="H1406" s="2" t="s">
        <v>1119</v>
      </c>
      <c r="I1406" s="2" t="s">
        <v>1150</v>
      </c>
      <c r="J1406" s="2" t="s">
        <v>1116</v>
      </c>
      <c r="K1406" s="2"/>
      <c r="L1406" s="2"/>
      <c r="M1406" t="s">
        <v>1245</v>
      </c>
      <c r="N1406" s="2" t="s">
        <v>1116</v>
      </c>
      <c r="O1406">
        <v>3320</v>
      </c>
    </row>
    <row r="1407" spans="1:15" x14ac:dyDescent="0.35">
      <c r="A1407" s="2" t="s">
        <v>483</v>
      </c>
      <c r="B1407" s="2" t="s">
        <v>484</v>
      </c>
      <c r="C1407">
        <v>3</v>
      </c>
      <c r="D1407">
        <v>540</v>
      </c>
      <c r="E1407" s="2" t="s">
        <v>129</v>
      </c>
      <c r="F1407" t="s">
        <v>1121</v>
      </c>
      <c r="G1407" s="2" t="s">
        <v>16</v>
      </c>
      <c r="H1407" s="2" t="s">
        <v>1119</v>
      </c>
      <c r="I1407" s="2" t="s">
        <v>1191</v>
      </c>
      <c r="J1407" s="2" t="s">
        <v>1247</v>
      </c>
      <c r="K1407" s="2"/>
      <c r="L1407" s="2"/>
      <c r="M1407" t="s">
        <v>1245</v>
      </c>
      <c r="N1407" s="2" t="s">
        <v>1116</v>
      </c>
      <c r="O1407">
        <v>1239</v>
      </c>
    </row>
    <row r="1408" spans="1:15" x14ac:dyDescent="0.35">
      <c r="A1408" s="2" t="s">
        <v>483</v>
      </c>
      <c r="B1408" s="2" t="s">
        <v>484</v>
      </c>
      <c r="C1408">
        <v>3</v>
      </c>
      <c r="D1408">
        <v>540</v>
      </c>
      <c r="E1408" s="2" t="s">
        <v>128</v>
      </c>
      <c r="F1408" t="s">
        <v>1121</v>
      </c>
      <c r="G1408" s="2" t="s">
        <v>16</v>
      </c>
      <c r="H1408" s="2" t="s">
        <v>1119</v>
      </c>
      <c r="I1408" s="2" t="s">
        <v>1191</v>
      </c>
      <c r="J1408" s="2" t="s">
        <v>1247</v>
      </c>
      <c r="K1408" s="2"/>
      <c r="L1408" s="2"/>
      <c r="M1408" t="s">
        <v>1245</v>
      </c>
      <c r="N1408" s="2" t="s">
        <v>1116</v>
      </c>
      <c r="O1408">
        <v>1240</v>
      </c>
    </row>
    <row r="1409" spans="1:15" x14ac:dyDescent="0.35">
      <c r="A1409" s="2" t="s">
        <v>483</v>
      </c>
      <c r="B1409" s="2" t="s">
        <v>484</v>
      </c>
      <c r="C1409">
        <v>3</v>
      </c>
      <c r="D1409">
        <v>540</v>
      </c>
      <c r="E1409" s="2" t="s">
        <v>126</v>
      </c>
      <c r="F1409" t="s">
        <v>1121</v>
      </c>
      <c r="G1409" s="2" t="s">
        <v>16</v>
      </c>
      <c r="H1409" s="2" t="s">
        <v>1119</v>
      </c>
      <c r="I1409" s="2" t="s">
        <v>1191</v>
      </c>
      <c r="J1409" s="2" t="s">
        <v>1247</v>
      </c>
      <c r="K1409" s="2"/>
      <c r="L1409" s="2"/>
      <c r="M1409" t="s">
        <v>1245</v>
      </c>
      <c r="N1409" s="2" t="s">
        <v>1116</v>
      </c>
      <c r="O1409">
        <v>1047</v>
      </c>
    </row>
    <row r="1410" spans="1:15" x14ac:dyDescent="0.35">
      <c r="A1410" s="2" t="s">
        <v>483</v>
      </c>
      <c r="B1410" s="2" t="s">
        <v>484</v>
      </c>
      <c r="C1410">
        <v>3</v>
      </c>
      <c r="D1410">
        <v>540</v>
      </c>
      <c r="E1410" s="2" t="s">
        <v>481</v>
      </c>
      <c r="F1410" t="s">
        <v>1117</v>
      </c>
      <c r="G1410" s="2" t="s">
        <v>16</v>
      </c>
      <c r="H1410" s="2" t="s">
        <v>1119</v>
      </c>
      <c r="I1410" s="2" t="s">
        <v>1191</v>
      </c>
      <c r="J1410" s="2" t="s">
        <v>1247</v>
      </c>
      <c r="K1410" s="2"/>
      <c r="L1410" s="2"/>
      <c r="M1410" t="s">
        <v>1245</v>
      </c>
      <c r="N1410" s="2" t="s">
        <v>1116</v>
      </c>
      <c r="O1410">
        <v>1048</v>
      </c>
    </row>
    <row r="1411" spans="1:15" x14ac:dyDescent="0.35">
      <c r="A1411" s="2" t="s">
        <v>483</v>
      </c>
      <c r="B1411" s="2" t="s">
        <v>484</v>
      </c>
      <c r="C1411">
        <v>3</v>
      </c>
      <c r="D1411">
        <v>598</v>
      </c>
      <c r="E1411" s="2" t="s">
        <v>127</v>
      </c>
      <c r="F1411" t="s">
        <v>1121</v>
      </c>
      <c r="G1411" s="2" t="s">
        <v>16</v>
      </c>
      <c r="H1411" s="2" t="s">
        <v>1122</v>
      </c>
      <c r="I1411" s="2" t="s">
        <v>1123</v>
      </c>
      <c r="J1411" s="2" t="s">
        <v>1116</v>
      </c>
      <c r="K1411" s="2"/>
      <c r="L1411" s="2"/>
      <c r="M1411" t="s">
        <v>1245</v>
      </c>
      <c r="N1411" s="2" t="s">
        <v>1116</v>
      </c>
      <c r="O1411">
        <v>3324</v>
      </c>
    </row>
    <row r="1412" spans="1:15" x14ac:dyDescent="0.35">
      <c r="A1412" s="2" t="s">
        <v>483</v>
      </c>
      <c r="B1412" s="2" t="s">
        <v>484</v>
      </c>
      <c r="C1412">
        <v>3</v>
      </c>
      <c r="D1412">
        <v>602</v>
      </c>
      <c r="E1412" s="2" t="s">
        <v>127</v>
      </c>
      <c r="F1412" t="s">
        <v>1121</v>
      </c>
      <c r="G1412" s="2" t="s">
        <v>16</v>
      </c>
      <c r="H1412" s="2" t="s">
        <v>1119</v>
      </c>
      <c r="I1412" s="2" t="s">
        <v>1150</v>
      </c>
      <c r="J1412" s="2" t="s">
        <v>1116</v>
      </c>
      <c r="K1412" s="2"/>
      <c r="L1412" s="2"/>
      <c r="M1412" t="s">
        <v>1245</v>
      </c>
      <c r="N1412" s="2" t="s">
        <v>1116</v>
      </c>
      <c r="O1412">
        <v>3322</v>
      </c>
    </row>
    <row r="1413" spans="1:15" x14ac:dyDescent="0.35">
      <c r="A1413" s="2" t="s">
        <v>483</v>
      </c>
      <c r="B1413" s="2" t="s">
        <v>484</v>
      </c>
      <c r="C1413">
        <v>3</v>
      </c>
      <c r="D1413">
        <v>610</v>
      </c>
      <c r="E1413" s="2" t="s">
        <v>127</v>
      </c>
      <c r="F1413" t="s">
        <v>1121</v>
      </c>
      <c r="G1413" s="2" t="s">
        <v>16</v>
      </c>
      <c r="H1413" s="2" t="s">
        <v>1119</v>
      </c>
      <c r="I1413" s="2" t="s">
        <v>1150</v>
      </c>
      <c r="J1413" s="2" t="s">
        <v>1116</v>
      </c>
      <c r="K1413" s="2"/>
      <c r="L1413" s="2"/>
      <c r="M1413" t="s">
        <v>1245</v>
      </c>
      <c r="N1413" s="2" t="s">
        <v>1116</v>
      </c>
      <c r="O1413">
        <v>3323</v>
      </c>
    </row>
    <row r="1414" spans="1:15" x14ac:dyDescent="0.35">
      <c r="A1414" s="2" t="s">
        <v>483</v>
      </c>
      <c r="B1414" s="2" t="s">
        <v>484</v>
      </c>
      <c r="C1414">
        <v>3</v>
      </c>
      <c r="D1414">
        <v>623</v>
      </c>
      <c r="E1414" s="2" t="s">
        <v>127</v>
      </c>
      <c r="F1414" t="s">
        <v>1117</v>
      </c>
      <c r="G1414" s="2" t="s">
        <v>16</v>
      </c>
      <c r="H1414" s="2" t="s">
        <v>1128</v>
      </c>
      <c r="I1414" s="2" t="s">
        <v>1123</v>
      </c>
      <c r="J1414" s="2" t="s">
        <v>1116</v>
      </c>
      <c r="K1414" s="2"/>
      <c r="L1414" s="2"/>
      <c r="M1414" t="s">
        <v>1245</v>
      </c>
      <c r="N1414" s="2" t="s">
        <v>1116</v>
      </c>
      <c r="O1414">
        <v>3193</v>
      </c>
    </row>
    <row r="1415" spans="1:15" x14ac:dyDescent="0.35">
      <c r="A1415" s="2" t="s">
        <v>483</v>
      </c>
      <c r="B1415" s="2" t="s">
        <v>484</v>
      </c>
      <c r="C1415">
        <v>3</v>
      </c>
      <c r="D1415">
        <v>636</v>
      </c>
      <c r="E1415" s="2" t="s">
        <v>489</v>
      </c>
      <c r="F1415" t="s">
        <v>1121</v>
      </c>
      <c r="G1415" s="2" t="s">
        <v>16</v>
      </c>
      <c r="H1415" s="2" t="s">
        <v>1124</v>
      </c>
      <c r="I1415" s="2" t="s">
        <v>1129</v>
      </c>
      <c r="J1415" s="2" t="s">
        <v>1250</v>
      </c>
      <c r="K1415" s="2"/>
      <c r="L1415" s="2"/>
      <c r="M1415" t="s">
        <v>1245</v>
      </c>
      <c r="N1415" s="2" t="s">
        <v>1116</v>
      </c>
      <c r="O1415">
        <v>1531</v>
      </c>
    </row>
    <row r="1416" spans="1:15" x14ac:dyDescent="0.35">
      <c r="A1416" s="2" t="s">
        <v>483</v>
      </c>
      <c r="B1416" s="2" t="s">
        <v>484</v>
      </c>
      <c r="C1416">
        <v>3</v>
      </c>
      <c r="D1416">
        <v>636</v>
      </c>
      <c r="E1416" s="2" t="s">
        <v>489</v>
      </c>
      <c r="F1416" t="s">
        <v>1117</v>
      </c>
      <c r="G1416" s="2" t="s">
        <v>16</v>
      </c>
      <c r="H1416" s="2" t="s">
        <v>1124</v>
      </c>
      <c r="I1416" s="2" t="s">
        <v>1129</v>
      </c>
      <c r="J1416" s="2" t="s">
        <v>1250</v>
      </c>
      <c r="K1416" s="2"/>
      <c r="L1416" s="2"/>
      <c r="M1416" t="s">
        <v>1245</v>
      </c>
      <c r="N1416" s="2" t="s">
        <v>1116</v>
      </c>
      <c r="O1416">
        <v>1532</v>
      </c>
    </row>
    <row r="1417" spans="1:15" x14ac:dyDescent="0.35">
      <c r="A1417" s="2" t="s">
        <v>483</v>
      </c>
      <c r="B1417" s="2" t="s">
        <v>484</v>
      </c>
      <c r="C1417">
        <v>3</v>
      </c>
      <c r="D1417">
        <v>688</v>
      </c>
      <c r="E1417" s="2" t="s">
        <v>492</v>
      </c>
      <c r="F1417" t="s">
        <v>1121</v>
      </c>
      <c r="G1417" s="2" t="s">
        <v>16</v>
      </c>
      <c r="H1417" s="2" t="s">
        <v>1134</v>
      </c>
      <c r="I1417" s="2" t="s">
        <v>1135</v>
      </c>
      <c r="J1417" s="2" t="s">
        <v>1250</v>
      </c>
      <c r="K1417" s="2"/>
      <c r="L1417" s="2"/>
      <c r="M1417" t="s">
        <v>1245</v>
      </c>
      <c r="N1417" s="2" t="s">
        <v>1116</v>
      </c>
      <c r="O1417">
        <v>1527</v>
      </c>
    </row>
    <row r="1418" spans="1:15" x14ac:dyDescent="0.35">
      <c r="A1418" s="2" t="s">
        <v>483</v>
      </c>
      <c r="B1418" s="2" t="s">
        <v>484</v>
      </c>
      <c r="C1418">
        <v>3</v>
      </c>
      <c r="D1418">
        <v>688</v>
      </c>
      <c r="E1418" s="2" t="s">
        <v>491</v>
      </c>
      <c r="F1418" t="s">
        <v>1117</v>
      </c>
      <c r="G1418" s="2" t="s">
        <v>16</v>
      </c>
      <c r="H1418" s="2" t="s">
        <v>1134</v>
      </c>
      <c r="I1418" s="2" t="s">
        <v>1135</v>
      </c>
      <c r="J1418" s="2" t="s">
        <v>1250</v>
      </c>
      <c r="K1418" s="2"/>
      <c r="L1418" s="2"/>
      <c r="M1418" t="s">
        <v>1245</v>
      </c>
      <c r="N1418" s="2" t="s">
        <v>1116</v>
      </c>
      <c r="O1418">
        <v>1530</v>
      </c>
    </row>
    <row r="1419" spans="1:15" x14ac:dyDescent="0.35">
      <c r="A1419" s="2" t="s">
        <v>483</v>
      </c>
      <c r="B1419" s="2" t="s">
        <v>484</v>
      </c>
      <c r="C1419">
        <v>3</v>
      </c>
      <c r="D1419">
        <v>707</v>
      </c>
      <c r="E1419" s="2" t="s">
        <v>492</v>
      </c>
      <c r="F1419" t="s">
        <v>1121</v>
      </c>
      <c r="G1419" s="2" t="s">
        <v>16</v>
      </c>
      <c r="H1419" s="2" t="s">
        <v>1134</v>
      </c>
      <c r="I1419" s="2" t="s">
        <v>1135</v>
      </c>
      <c r="J1419" s="2" t="s">
        <v>1250</v>
      </c>
      <c r="K1419" s="2"/>
      <c r="L1419" s="2"/>
      <c r="M1419" t="s">
        <v>1245</v>
      </c>
      <c r="N1419" s="2" t="s">
        <v>1116</v>
      </c>
      <c r="O1419">
        <v>1526</v>
      </c>
    </row>
    <row r="1420" spans="1:15" x14ac:dyDescent="0.35">
      <c r="A1420" s="2" t="s">
        <v>483</v>
      </c>
      <c r="B1420" s="2" t="s">
        <v>484</v>
      </c>
      <c r="C1420">
        <v>3</v>
      </c>
      <c r="D1420">
        <v>707</v>
      </c>
      <c r="E1420" s="2" t="s">
        <v>491</v>
      </c>
      <c r="F1420" t="s">
        <v>1117</v>
      </c>
      <c r="G1420" s="2" t="s">
        <v>16</v>
      </c>
      <c r="H1420" s="2" t="s">
        <v>1134</v>
      </c>
      <c r="I1420" s="2" t="s">
        <v>1135</v>
      </c>
      <c r="J1420" s="2" t="s">
        <v>1250</v>
      </c>
      <c r="K1420" s="2"/>
      <c r="L1420" s="2"/>
      <c r="M1420" t="s">
        <v>1245</v>
      </c>
      <c r="N1420" s="2" t="s">
        <v>1116</v>
      </c>
      <c r="O1420">
        <v>1529</v>
      </c>
    </row>
    <row r="1421" spans="1:15" x14ac:dyDescent="0.35">
      <c r="A1421" s="2" t="s">
        <v>483</v>
      </c>
      <c r="B1421" s="2" t="s">
        <v>484</v>
      </c>
      <c r="C1421">
        <v>3</v>
      </c>
      <c r="D1421">
        <v>730</v>
      </c>
      <c r="E1421" s="2" t="s">
        <v>662</v>
      </c>
      <c r="F1421" t="s">
        <v>1121</v>
      </c>
      <c r="G1421" s="2" t="s">
        <v>16</v>
      </c>
      <c r="H1421" s="2" t="s">
        <v>1119</v>
      </c>
      <c r="I1421" s="2" t="s">
        <v>1150</v>
      </c>
      <c r="J1421" s="2" t="s">
        <v>1116</v>
      </c>
      <c r="K1421" s="2"/>
      <c r="L1421" s="2"/>
      <c r="M1421" t="s">
        <v>1245</v>
      </c>
      <c r="N1421" s="2" t="s">
        <v>1116</v>
      </c>
      <c r="O1421">
        <v>3319</v>
      </c>
    </row>
    <row r="1422" spans="1:15" x14ac:dyDescent="0.35">
      <c r="A1422" s="2" t="s">
        <v>483</v>
      </c>
      <c r="B1422" s="2" t="s">
        <v>484</v>
      </c>
      <c r="C1422">
        <v>3</v>
      </c>
      <c r="D1422">
        <v>740</v>
      </c>
      <c r="E1422" s="2" t="s">
        <v>492</v>
      </c>
      <c r="F1422" t="s">
        <v>1117</v>
      </c>
      <c r="G1422" s="2" t="s">
        <v>16</v>
      </c>
      <c r="H1422" s="2" t="s">
        <v>1126</v>
      </c>
      <c r="I1422" s="2" t="s">
        <v>1127</v>
      </c>
      <c r="J1422" s="2" t="s">
        <v>1116</v>
      </c>
      <c r="K1422" s="2"/>
      <c r="L1422" s="2"/>
      <c r="M1422" t="s">
        <v>1245</v>
      </c>
      <c r="N1422" s="2" t="s">
        <v>1116</v>
      </c>
      <c r="O1422">
        <v>1528</v>
      </c>
    </row>
    <row r="1423" spans="1:15" x14ac:dyDescent="0.35">
      <c r="A1423" s="2" t="s">
        <v>483</v>
      </c>
      <c r="B1423" s="2" t="s">
        <v>484</v>
      </c>
      <c r="C1423">
        <v>3</v>
      </c>
      <c r="D1423">
        <v>750</v>
      </c>
      <c r="E1423" s="2" t="s">
        <v>424</v>
      </c>
      <c r="F1423" t="s">
        <v>1121</v>
      </c>
      <c r="G1423" s="2" t="s">
        <v>16</v>
      </c>
      <c r="H1423" s="2" t="s">
        <v>1128</v>
      </c>
      <c r="I1423" s="2" t="s">
        <v>1123</v>
      </c>
      <c r="J1423" s="2" t="s">
        <v>1116</v>
      </c>
      <c r="K1423" s="2"/>
      <c r="L1423" s="2"/>
      <c r="M1423" t="s">
        <v>1245</v>
      </c>
      <c r="N1423" s="2" t="s">
        <v>1116</v>
      </c>
      <c r="O1423">
        <v>1245</v>
      </c>
    </row>
    <row r="1424" spans="1:15" x14ac:dyDescent="0.35">
      <c r="A1424" s="2" t="s">
        <v>483</v>
      </c>
      <c r="B1424" s="2" t="s">
        <v>484</v>
      </c>
      <c r="C1424">
        <v>3</v>
      </c>
      <c r="D1424">
        <v>755</v>
      </c>
      <c r="E1424" s="2" t="s">
        <v>662</v>
      </c>
      <c r="F1424" t="s">
        <v>1121</v>
      </c>
      <c r="G1424" s="2" t="s">
        <v>16</v>
      </c>
      <c r="H1424" s="2" t="s">
        <v>1119</v>
      </c>
      <c r="I1424" s="2" t="s">
        <v>1150</v>
      </c>
      <c r="J1424" s="2" t="s">
        <v>1116</v>
      </c>
      <c r="K1424" s="2"/>
      <c r="L1424" s="2"/>
      <c r="M1424" t="s">
        <v>1245</v>
      </c>
      <c r="N1424" s="2" t="s">
        <v>1116</v>
      </c>
      <c r="O1424">
        <v>3317</v>
      </c>
    </row>
    <row r="1425" spans="1:15" x14ac:dyDescent="0.35">
      <c r="A1425" s="2" t="s">
        <v>483</v>
      </c>
      <c r="B1425" s="2" t="s">
        <v>484</v>
      </c>
      <c r="C1425">
        <v>3</v>
      </c>
      <c r="D1425">
        <v>755</v>
      </c>
      <c r="E1425" s="2" t="s">
        <v>662</v>
      </c>
      <c r="F1425" t="s">
        <v>1121</v>
      </c>
      <c r="G1425" s="2" t="s">
        <v>16</v>
      </c>
      <c r="H1425" s="2" t="s">
        <v>1119</v>
      </c>
      <c r="I1425" s="2" t="s">
        <v>1150</v>
      </c>
      <c r="J1425" s="2" t="s">
        <v>1116</v>
      </c>
      <c r="K1425" s="2"/>
      <c r="L1425" s="2"/>
      <c r="M1425" t="s">
        <v>1245</v>
      </c>
      <c r="N1425" s="2" t="s">
        <v>1116</v>
      </c>
      <c r="O1425">
        <v>3318</v>
      </c>
    </row>
    <row r="1426" spans="1:15" x14ac:dyDescent="0.35">
      <c r="A1426" s="2" t="s">
        <v>784</v>
      </c>
      <c r="B1426" s="2" t="s">
        <v>788</v>
      </c>
      <c r="C1426">
        <v>82</v>
      </c>
      <c r="D1426">
        <v>330</v>
      </c>
      <c r="E1426" s="2" t="s">
        <v>23</v>
      </c>
      <c r="F1426" t="s">
        <v>1117</v>
      </c>
      <c r="G1426" s="2" t="s">
        <v>228</v>
      </c>
      <c r="H1426" s="2" t="s">
        <v>1124</v>
      </c>
      <c r="I1426" s="2" t="s">
        <v>1125</v>
      </c>
      <c r="J1426" s="2" t="s">
        <v>1116</v>
      </c>
      <c r="K1426" s="2"/>
      <c r="L1426" s="2"/>
      <c r="M1426" t="s">
        <v>1437</v>
      </c>
      <c r="N1426" s="2" t="s">
        <v>1151</v>
      </c>
      <c r="O1426">
        <v>1919</v>
      </c>
    </row>
    <row r="1427" spans="1:15" x14ac:dyDescent="0.35">
      <c r="A1427" s="2" t="s">
        <v>784</v>
      </c>
      <c r="B1427" s="2" t="s">
        <v>788</v>
      </c>
      <c r="C1427">
        <v>82</v>
      </c>
      <c r="D1427">
        <v>330</v>
      </c>
      <c r="E1427" s="2" t="s">
        <v>23</v>
      </c>
      <c r="F1427" t="s">
        <v>1117</v>
      </c>
      <c r="G1427" s="2" t="s">
        <v>228</v>
      </c>
      <c r="H1427" s="2" t="s">
        <v>1124</v>
      </c>
      <c r="I1427" s="2" t="s">
        <v>1125</v>
      </c>
      <c r="J1427" s="2" t="s">
        <v>1116</v>
      </c>
      <c r="K1427" s="2"/>
      <c r="L1427" s="2"/>
      <c r="M1427" t="s">
        <v>1437</v>
      </c>
      <c r="N1427" s="2" t="s">
        <v>1151</v>
      </c>
      <c r="O1427">
        <v>1920</v>
      </c>
    </row>
    <row r="1428" spans="1:15" x14ac:dyDescent="0.35">
      <c r="A1428" s="2" t="s">
        <v>784</v>
      </c>
      <c r="B1428" s="2" t="s">
        <v>788</v>
      </c>
      <c r="C1428">
        <v>82</v>
      </c>
      <c r="D1428">
        <v>331</v>
      </c>
      <c r="E1428" s="2" t="s">
        <v>23</v>
      </c>
      <c r="F1428" t="s">
        <v>1117</v>
      </c>
      <c r="G1428" s="2" t="s">
        <v>228</v>
      </c>
      <c r="H1428" s="2" t="s">
        <v>1124</v>
      </c>
      <c r="I1428" s="2" t="s">
        <v>1125</v>
      </c>
      <c r="J1428" s="2" t="s">
        <v>1116</v>
      </c>
      <c r="K1428" s="2"/>
      <c r="L1428" s="2"/>
      <c r="M1428" t="s">
        <v>1437</v>
      </c>
      <c r="N1428" s="2" t="s">
        <v>1151</v>
      </c>
      <c r="O1428">
        <v>1921</v>
      </c>
    </row>
    <row r="1429" spans="1:15" x14ac:dyDescent="0.35">
      <c r="A1429" s="2" t="s">
        <v>784</v>
      </c>
      <c r="B1429" s="2" t="s">
        <v>788</v>
      </c>
      <c r="C1429">
        <v>82</v>
      </c>
      <c r="D1429">
        <v>500</v>
      </c>
      <c r="E1429" s="2" t="s">
        <v>23</v>
      </c>
      <c r="F1429" t="s">
        <v>1117</v>
      </c>
      <c r="G1429" s="2" t="s">
        <v>228</v>
      </c>
      <c r="H1429" s="2" t="s">
        <v>1124</v>
      </c>
      <c r="I1429" s="2" t="s">
        <v>1125</v>
      </c>
      <c r="J1429" s="2" t="s">
        <v>1116</v>
      </c>
      <c r="K1429" s="2"/>
      <c r="L1429" s="2"/>
      <c r="M1429" t="s">
        <v>1437</v>
      </c>
      <c r="N1429" s="2" t="s">
        <v>1151</v>
      </c>
      <c r="O1429">
        <v>1924</v>
      </c>
    </row>
    <row r="1430" spans="1:15" x14ac:dyDescent="0.35">
      <c r="A1430" s="2" t="s">
        <v>784</v>
      </c>
      <c r="B1430" s="2" t="s">
        <v>788</v>
      </c>
      <c r="C1430">
        <v>82</v>
      </c>
      <c r="D1430">
        <v>500</v>
      </c>
      <c r="E1430" s="2" t="s">
        <v>23</v>
      </c>
      <c r="F1430" t="s">
        <v>1117</v>
      </c>
      <c r="G1430" s="2" t="s">
        <v>228</v>
      </c>
      <c r="H1430" s="2" t="s">
        <v>1124</v>
      </c>
      <c r="I1430" s="2" t="s">
        <v>1125</v>
      </c>
      <c r="J1430" s="2" t="s">
        <v>1116</v>
      </c>
      <c r="K1430" s="2"/>
      <c r="L1430" s="2"/>
      <c r="M1430" t="s">
        <v>1437</v>
      </c>
      <c r="N1430" s="2" t="s">
        <v>1151</v>
      </c>
      <c r="O1430">
        <v>1925</v>
      </c>
    </row>
    <row r="1431" spans="1:15" x14ac:dyDescent="0.35">
      <c r="A1431" s="2" t="s">
        <v>784</v>
      </c>
      <c r="B1431" s="2" t="s">
        <v>788</v>
      </c>
      <c r="C1431">
        <v>82</v>
      </c>
      <c r="D1431">
        <v>530</v>
      </c>
      <c r="E1431" s="2" t="s">
        <v>23</v>
      </c>
      <c r="F1431" t="s">
        <v>1117</v>
      </c>
      <c r="G1431" s="2" t="s">
        <v>228</v>
      </c>
      <c r="H1431" s="2" t="s">
        <v>1124</v>
      </c>
      <c r="I1431" s="2" t="s">
        <v>1125</v>
      </c>
      <c r="J1431" s="2" t="s">
        <v>1116</v>
      </c>
      <c r="K1431" s="2"/>
      <c r="L1431" s="2"/>
      <c r="M1431" t="s">
        <v>1437</v>
      </c>
      <c r="N1431" s="2" t="s">
        <v>1151</v>
      </c>
      <c r="O1431">
        <v>1926</v>
      </c>
    </row>
    <row r="1432" spans="1:15" x14ac:dyDescent="0.35">
      <c r="A1432" s="2" t="s">
        <v>784</v>
      </c>
      <c r="B1432" s="2" t="s">
        <v>788</v>
      </c>
      <c r="C1432">
        <v>82</v>
      </c>
      <c r="D1432">
        <v>530</v>
      </c>
      <c r="E1432" s="2" t="s">
        <v>23</v>
      </c>
      <c r="F1432" t="s">
        <v>1117</v>
      </c>
      <c r="G1432" s="2" t="s">
        <v>228</v>
      </c>
      <c r="H1432" s="2" t="s">
        <v>1124</v>
      </c>
      <c r="I1432" s="2" t="s">
        <v>1125</v>
      </c>
      <c r="J1432" s="2" t="s">
        <v>1116</v>
      </c>
      <c r="K1432" s="2"/>
      <c r="L1432" s="2"/>
      <c r="M1432" t="s">
        <v>1437</v>
      </c>
      <c r="N1432" s="2" t="s">
        <v>1151</v>
      </c>
      <c r="O1432">
        <v>1927</v>
      </c>
    </row>
    <row r="1433" spans="1:15" x14ac:dyDescent="0.35">
      <c r="A1433" s="2" t="s">
        <v>827</v>
      </c>
      <c r="B1433" s="2" t="s">
        <v>829</v>
      </c>
      <c r="C1433">
        <v>156</v>
      </c>
      <c r="D1433">
        <v>808</v>
      </c>
      <c r="E1433" s="2" t="s">
        <v>9</v>
      </c>
      <c r="F1433" t="s">
        <v>1121</v>
      </c>
      <c r="G1433" s="2" t="s">
        <v>16</v>
      </c>
      <c r="H1433" s="2" t="s">
        <v>1134</v>
      </c>
      <c r="I1433" s="2" t="s">
        <v>1125</v>
      </c>
      <c r="J1433" s="2" t="s">
        <v>1116</v>
      </c>
      <c r="K1433" s="2"/>
      <c r="L1433" s="2"/>
      <c r="M1433" t="s">
        <v>1670</v>
      </c>
      <c r="N1433" s="2" t="s">
        <v>1116</v>
      </c>
      <c r="O1433">
        <v>3190</v>
      </c>
    </row>
    <row r="1434" spans="1:15" x14ac:dyDescent="0.35">
      <c r="A1434" s="2" t="s">
        <v>827</v>
      </c>
      <c r="B1434" s="2" t="s">
        <v>829</v>
      </c>
      <c r="C1434">
        <v>156</v>
      </c>
      <c r="D1434">
        <v>848</v>
      </c>
      <c r="E1434" s="2" t="s">
        <v>9</v>
      </c>
      <c r="F1434" t="s">
        <v>1121</v>
      </c>
      <c r="G1434" s="2" t="s">
        <v>16</v>
      </c>
      <c r="H1434" s="2" t="s">
        <v>1134</v>
      </c>
      <c r="I1434" s="2" t="s">
        <v>1125</v>
      </c>
      <c r="J1434" s="2" t="s">
        <v>1116</v>
      </c>
      <c r="K1434" s="2"/>
      <c r="L1434" s="2"/>
      <c r="M1434" t="s">
        <v>1670</v>
      </c>
      <c r="N1434" s="2" t="s">
        <v>1116</v>
      </c>
      <c r="O1434">
        <v>3189</v>
      </c>
    </row>
    <row r="1435" spans="1:15" x14ac:dyDescent="0.35">
      <c r="A1435" s="2" t="s">
        <v>834</v>
      </c>
      <c r="B1435" s="2" t="s">
        <v>838</v>
      </c>
      <c r="C1435">
        <v>297</v>
      </c>
      <c r="D1435">
        <v>429</v>
      </c>
      <c r="E1435" s="2" t="s">
        <v>78</v>
      </c>
      <c r="F1435" t="s">
        <v>1117</v>
      </c>
      <c r="G1435" s="2" t="s">
        <v>35</v>
      </c>
      <c r="H1435" s="2" t="s">
        <v>1124</v>
      </c>
      <c r="I1435" s="2" t="s">
        <v>1125</v>
      </c>
      <c r="J1435" s="2" t="s">
        <v>1116</v>
      </c>
      <c r="K1435" s="2"/>
      <c r="L1435" s="2"/>
      <c r="M1435" t="s">
        <v>837</v>
      </c>
      <c r="N1435" s="2" t="s">
        <v>1116</v>
      </c>
      <c r="O1435">
        <v>3011</v>
      </c>
    </row>
    <row r="1436" spans="1:15" x14ac:dyDescent="0.35">
      <c r="A1436" s="2" t="s">
        <v>834</v>
      </c>
      <c r="B1436" s="2" t="s">
        <v>838</v>
      </c>
      <c r="C1436">
        <v>297</v>
      </c>
      <c r="D1436">
        <v>429</v>
      </c>
      <c r="E1436" s="2" t="s">
        <v>78</v>
      </c>
      <c r="F1436" t="s">
        <v>1117</v>
      </c>
      <c r="G1436" s="2" t="s">
        <v>35</v>
      </c>
      <c r="H1436" s="2" t="s">
        <v>1124</v>
      </c>
      <c r="I1436" s="2" t="s">
        <v>1125</v>
      </c>
      <c r="J1436" s="2" t="s">
        <v>1116</v>
      </c>
      <c r="K1436" s="2"/>
      <c r="L1436" s="2"/>
      <c r="M1436" t="s">
        <v>837</v>
      </c>
      <c r="N1436" s="2" t="s">
        <v>1116</v>
      </c>
      <c r="O1436">
        <v>1732</v>
      </c>
    </row>
    <row r="1437" spans="1:15" x14ac:dyDescent="0.35">
      <c r="A1437" s="2" t="s">
        <v>959</v>
      </c>
      <c r="B1437" s="2" t="s">
        <v>961</v>
      </c>
      <c r="C1437">
        <v>651</v>
      </c>
      <c r="D1437">
        <v>555</v>
      </c>
      <c r="E1437" s="2" t="s">
        <v>82</v>
      </c>
      <c r="F1437" t="s">
        <v>1117</v>
      </c>
      <c r="G1437" s="2" t="s">
        <v>16</v>
      </c>
      <c r="H1437" s="2" t="s">
        <v>1124</v>
      </c>
      <c r="I1437" s="2" t="s">
        <v>1125</v>
      </c>
      <c r="J1437" s="2" t="s">
        <v>1516</v>
      </c>
      <c r="K1437" s="2"/>
      <c r="L1437" s="2"/>
      <c r="M1437" t="s">
        <v>960</v>
      </c>
      <c r="N1437" s="2" t="s">
        <v>1116</v>
      </c>
      <c r="O1437">
        <v>1599</v>
      </c>
    </row>
    <row r="1438" spans="1:15" x14ac:dyDescent="0.35">
      <c r="A1438" s="2" t="s">
        <v>959</v>
      </c>
      <c r="B1438" s="2" t="s">
        <v>961</v>
      </c>
      <c r="C1438">
        <v>651</v>
      </c>
      <c r="D1438">
        <v>591</v>
      </c>
      <c r="E1438" s="2" t="s">
        <v>82</v>
      </c>
      <c r="F1438" t="s">
        <v>1117</v>
      </c>
      <c r="G1438" s="2" t="s">
        <v>16</v>
      </c>
      <c r="H1438" s="2" t="s">
        <v>1124</v>
      </c>
      <c r="I1438" s="2" t="s">
        <v>1125</v>
      </c>
      <c r="J1438" s="2" t="s">
        <v>1516</v>
      </c>
      <c r="K1438" s="2"/>
      <c r="L1438" s="2"/>
      <c r="M1438" t="s">
        <v>960</v>
      </c>
      <c r="N1438" s="2" t="s">
        <v>1116</v>
      </c>
      <c r="O1438">
        <v>1595</v>
      </c>
    </row>
    <row r="1439" spans="1:15" x14ac:dyDescent="0.35">
      <c r="A1439" s="2" t="s">
        <v>959</v>
      </c>
      <c r="B1439" s="2" t="s">
        <v>961</v>
      </c>
      <c r="C1439">
        <v>651</v>
      </c>
      <c r="D1439">
        <v>776</v>
      </c>
      <c r="E1439" s="2" t="s">
        <v>23</v>
      </c>
      <c r="F1439" t="s">
        <v>1117</v>
      </c>
      <c r="G1439" s="2" t="s">
        <v>35</v>
      </c>
      <c r="H1439" s="2" t="s">
        <v>1124</v>
      </c>
      <c r="I1439" s="2" t="s">
        <v>1125</v>
      </c>
      <c r="J1439" s="2" t="s">
        <v>1116</v>
      </c>
      <c r="K1439" s="2"/>
      <c r="L1439" s="2"/>
      <c r="M1439" t="s">
        <v>960</v>
      </c>
      <c r="N1439" s="2" t="s">
        <v>1116</v>
      </c>
      <c r="O1439">
        <v>3191</v>
      </c>
    </row>
    <row r="1440" spans="1:15" x14ac:dyDescent="0.35">
      <c r="A1440" s="2" t="s">
        <v>959</v>
      </c>
      <c r="B1440" s="2" t="s">
        <v>961</v>
      </c>
      <c r="C1440">
        <v>651</v>
      </c>
      <c r="D1440">
        <v>776</v>
      </c>
      <c r="E1440" s="2" t="s">
        <v>12</v>
      </c>
      <c r="F1440" t="s">
        <v>1121</v>
      </c>
      <c r="G1440" s="2" t="s">
        <v>228</v>
      </c>
      <c r="H1440" s="2" t="s">
        <v>1124</v>
      </c>
      <c r="I1440" s="2" t="s">
        <v>1125</v>
      </c>
      <c r="J1440" s="2" t="s">
        <v>1116</v>
      </c>
      <c r="K1440" s="2"/>
      <c r="L1440" s="2"/>
      <c r="M1440" t="s">
        <v>960</v>
      </c>
      <c r="N1440" s="2" t="s">
        <v>1151</v>
      </c>
      <c r="O1440">
        <v>3192</v>
      </c>
    </row>
    <row r="1441" spans="1:15" x14ac:dyDescent="0.35">
      <c r="A1441" s="2" t="s">
        <v>503</v>
      </c>
      <c r="B1441" s="2" t="s">
        <v>507</v>
      </c>
      <c r="C1441">
        <v>23</v>
      </c>
      <c r="D1441">
        <v>605</v>
      </c>
      <c r="E1441" s="2" t="s">
        <v>82</v>
      </c>
      <c r="F1441" t="s">
        <v>1121</v>
      </c>
      <c r="G1441" s="2" t="s">
        <v>16</v>
      </c>
      <c r="H1441" s="2" t="s">
        <v>1119</v>
      </c>
      <c r="I1441" s="2" t="s">
        <v>1191</v>
      </c>
      <c r="J1441" s="2" t="s">
        <v>1247</v>
      </c>
      <c r="K1441" s="2"/>
      <c r="L1441" s="2"/>
      <c r="M1441" t="s">
        <v>1259</v>
      </c>
      <c r="N1441" s="2" t="s">
        <v>1116</v>
      </c>
      <c r="O1441">
        <v>572</v>
      </c>
    </row>
    <row r="1442" spans="1:15" x14ac:dyDescent="0.35">
      <c r="A1442" s="2" t="s">
        <v>503</v>
      </c>
      <c r="B1442" s="2" t="s">
        <v>507</v>
      </c>
      <c r="C1442">
        <v>23</v>
      </c>
      <c r="D1442">
        <v>605</v>
      </c>
      <c r="E1442" s="2" t="s">
        <v>81</v>
      </c>
      <c r="F1442" t="s">
        <v>1117</v>
      </c>
      <c r="G1442" s="2" t="s">
        <v>16</v>
      </c>
      <c r="H1442" s="2" t="s">
        <v>1119</v>
      </c>
      <c r="I1442" s="2" t="s">
        <v>1191</v>
      </c>
      <c r="J1442" s="2" t="s">
        <v>1247</v>
      </c>
      <c r="K1442" s="2"/>
      <c r="L1442" s="2"/>
      <c r="M1442" t="s">
        <v>1259</v>
      </c>
      <c r="N1442" s="2" t="s">
        <v>1116</v>
      </c>
      <c r="O1442">
        <v>573</v>
      </c>
    </row>
    <row r="1443" spans="1:15" x14ac:dyDescent="0.35">
      <c r="A1443" s="2" t="s">
        <v>503</v>
      </c>
      <c r="B1443" s="2" t="s">
        <v>507</v>
      </c>
      <c r="C1443">
        <v>23</v>
      </c>
      <c r="D1443">
        <v>608</v>
      </c>
      <c r="E1443" s="2" t="s">
        <v>82</v>
      </c>
      <c r="F1443" t="s">
        <v>1121</v>
      </c>
      <c r="G1443" s="2" t="s">
        <v>16</v>
      </c>
      <c r="H1443" s="2" t="s">
        <v>1122</v>
      </c>
      <c r="I1443" s="2" t="s">
        <v>1123</v>
      </c>
      <c r="J1443" s="2" t="s">
        <v>1260</v>
      </c>
      <c r="K1443" s="2"/>
      <c r="L1443" s="2"/>
      <c r="M1443" t="s">
        <v>1259</v>
      </c>
      <c r="N1443" s="2" t="s">
        <v>1116</v>
      </c>
      <c r="O1443">
        <v>490</v>
      </c>
    </row>
    <row r="1444" spans="1:15" x14ac:dyDescent="0.35">
      <c r="A1444" s="2" t="s">
        <v>692</v>
      </c>
      <c r="B1444" s="2" t="s">
        <v>696</v>
      </c>
      <c r="C1444">
        <v>93</v>
      </c>
      <c r="D1444">
        <v>564</v>
      </c>
      <c r="E1444" s="2" t="s">
        <v>540</v>
      </c>
      <c r="F1444" t="s">
        <v>1117</v>
      </c>
      <c r="G1444" s="2" t="s">
        <v>16</v>
      </c>
      <c r="H1444" s="2" t="s">
        <v>1126</v>
      </c>
      <c r="I1444" s="2" t="s">
        <v>1125</v>
      </c>
      <c r="J1444" s="2" t="s">
        <v>1393</v>
      </c>
      <c r="K1444" s="2"/>
      <c r="L1444" s="2"/>
      <c r="M1444" t="s">
        <v>1395</v>
      </c>
      <c r="N1444" s="2" t="s">
        <v>1116</v>
      </c>
      <c r="O1444">
        <v>3110</v>
      </c>
    </row>
    <row r="1445" spans="1:15" x14ac:dyDescent="0.35">
      <c r="A1445" s="2" t="s">
        <v>760</v>
      </c>
      <c r="B1445" s="2" t="s">
        <v>762</v>
      </c>
      <c r="C1445">
        <v>88</v>
      </c>
      <c r="D1445">
        <v>97</v>
      </c>
      <c r="E1445" s="2" t="s">
        <v>326</v>
      </c>
      <c r="F1445" t="s">
        <v>1121</v>
      </c>
      <c r="G1445" s="2" t="s">
        <v>16</v>
      </c>
      <c r="H1445" s="2" t="s">
        <v>1122</v>
      </c>
      <c r="I1445" s="2" t="s">
        <v>1123</v>
      </c>
      <c r="J1445" s="2" t="s">
        <v>1645</v>
      </c>
      <c r="K1445" s="2"/>
      <c r="L1445" s="2"/>
      <c r="M1445" t="s">
        <v>1420</v>
      </c>
      <c r="N1445" s="2" t="s">
        <v>1116</v>
      </c>
      <c r="O1445">
        <v>1104</v>
      </c>
    </row>
    <row r="1446" spans="1:15" x14ac:dyDescent="0.35">
      <c r="A1446" s="2" t="s">
        <v>760</v>
      </c>
      <c r="B1446" s="2" t="s">
        <v>762</v>
      </c>
      <c r="C1446">
        <v>88</v>
      </c>
      <c r="D1446">
        <v>200</v>
      </c>
      <c r="E1446" s="2" t="s">
        <v>326</v>
      </c>
      <c r="F1446" t="s">
        <v>1117</v>
      </c>
      <c r="G1446" s="2" t="s">
        <v>16</v>
      </c>
      <c r="H1446" s="2" t="s">
        <v>1119</v>
      </c>
      <c r="I1446" s="2" t="s">
        <v>1143</v>
      </c>
      <c r="J1446" s="2" t="s">
        <v>1421</v>
      </c>
      <c r="K1446" s="2"/>
      <c r="L1446" s="2"/>
      <c r="M1446" t="s">
        <v>1420</v>
      </c>
      <c r="N1446" s="2" t="s">
        <v>1116</v>
      </c>
      <c r="O1446">
        <v>1093</v>
      </c>
    </row>
    <row r="1447" spans="1:15" x14ac:dyDescent="0.35">
      <c r="A1447" s="2" t="s">
        <v>760</v>
      </c>
      <c r="B1447" s="2" t="s">
        <v>762</v>
      </c>
      <c r="C1447">
        <v>88</v>
      </c>
      <c r="D1447">
        <v>210</v>
      </c>
      <c r="E1447" s="2" t="s">
        <v>326</v>
      </c>
      <c r="F1447" t="s">
        <v>1117</v>
      </c>
      <c r="G1447" s="2" t="s">
        <v>16</v>
      </c>
      <c r="H1447" s="2" t="s">
        <v>1119</v>
      </c>
      <c r="I1447" s="2" t="s">
        <v>1143</v>
      </c>
      <c r="J1447" s="2" t="s">
        <v>1421</v>
      </c>
      <c r="K1447" s="2"/>
      <c r="L1447" s="2"/>
      <c r="M1447" t="s">
        <v>1420</v>
      </c>
      <c r="N1447" s="2" t="s">
        <v>1116</v>
      </c>
      <c r="O1447">
        <v>1094</v>
      </c>
    </row>
    <row r="1448" spans="1:15" x14ac:dyDescent="0.35">
      <c r="A1448" s="2" t="s">
        <v>760</v>
      </c>
      <c r="B1448" s="2" t="s">
        <v>762</v>
      </c>
      <c r="C1448">
        <v>88</v>
      </c>
      <c r="D1448">
        <v>398</v>
      </c>
      <c r="E1448" s="2" t="s">
        <v>326</v>
      </c>
      <c r="F1448" t="s">
        <v>1121</v>
      </c>
      <c r="G1448" s="2" t="s">
        <v>16</v>
      </c>
      <c r="H1448" s="2" t="s">
        <v>1119</v>
      </c>
      <c r="I1448" s="2" t="s">
        <v>1143</v>
      </c>
      <c r="J1448" s="2" t="s">
        <v>1421</v>
      </c>
      <c r="K1448" s="2"/>
      <c r="L1448" s="2"/>
      <c r="M1448" t="s">
        <v>1420</v>
      </c>
      <c r="N1448" s="2" t="s">
        <v>1116</v>
      </c>
      <c r="O1448">
        <v>1095</v>
      </c>
    </row>
    <row r="1449" spans="1:15" x14ac:dyDescent="0.35">
      <c r="A1449" s="2" t="s">
        <v>760</v>
      </c>
      <c r="B1449" s="2" t="s">
        <v>762</v>
      </c>
      <c r="C1449">
        <v>88</v>
      </c>
      <c r="D1449">
        <v>412</v>
      </c>
      <c r="E1449" s="2" t="s">
        <v>233</v>
      </c>
      <c r="F1449" t="s">
        <v>1117</v>
      </c>
      <c r="G1449" s="2" t="s">
        <v>35</v>
      </c>
      <c r="H1449" s="2" t="s">
        <v>1119</v>
      </c>
      <c r="I1449" s="2" t="s">
        <v>1143</v>
      </c>
      <c r="J1449" s="2" t="s">
        <v>1116</v>
      </c>
      <c r="K1449" s="2"/>
      <c r="L1449" s="2"/>
      <c r="M1449" t="s">
        <v>1420</v>
      </c>
      <c r="N1449" s="2" t="s">
        <v>1116</v>
      </c>
      <c r="O1449">
        <v>1088</v>
      </c>
    </row>
    <row r="1450" spans="1:15" x14ac:dyDescent="0.35">
      <c r="A1450" s="2" t="s">
        <v>760</v>
      </c>
      <c r="B1450" s="2" t="s">
        <v>762</v>
      </c>
      <c r="C1450">
        <v>88</v>
      </c>
      <c r="D1450">
        <v>413</v>
      </c>
      <c r="E1450" s="2" t="s">
        <v>231</v>
      </c>
      <c r="F1450" t="s">
        <v>1121</v>
      </c>
      <c r="G1450" s="2" t="s">
        <v>228</v>
      </c>
      <c r="H1450" s="2" t="s">
        <v>1119</v>
      </c>
      <c r="I1450" s="2" t="s">
        <v>1143</v>
      </c>
      <c r="J1450" s="2" t="s">
        <v>1116</v>
      </c>
      <c r="K1450" s="2"/>
      <c r="L1450" s="2"/>
      <c r="M1450" t="s">
        <v>1420</v>
      </c>
      <c r="N1450" s="2" t="s">
        <v>1255</v>
      </c>
      <c r="O1450">
        <v>1096</v>
      </c>
    </row>
    <row r="1451" spans="1:15" x14ac:dyDescent="0.35">
      <c r="A1451" s="2" t="s">
        <v>760</v>
      </c>
      <c r="B1451" s="2" t="s">
        <v>762</v>
      </c>
      <c r="C1451">
        <v>88</v>
      </c>
      <c r="D1451">
        <v>556</v>
      </c>
      <c r="E1451" s="2" t="s">
        <v>82</v>
      </c>
      <c r="F1451" t="s">
        <v>1117</v>
      </c>
      <c r="G1451" s="2" t="s">
        <v>16</v>
      </c>
      <c r="H1451" s="2" t="s">
        <v>1134</v>
      </c>
      <c r="I1451" s="2" t="s">
        <v>1135</v>
      </c>
      <c r="J1451" s="2" t="s">
        <v>1248</v>
      </c>
      <c r="K1451" s="2"/>
      <c r="L1451" s="2"/>
      <c r="M1451" t="s">
        <v>1420</v>
      </c>
      <c r="N1451" s="2" t="s">
        <v>1116</v>
      </c>
      <c r="O1451">
        <v>1092</v>
      </c>
    </row>
    <row r="1452" spans="1:15" x14ac:dyDescent="0.35">
      <c r="A1452" s="2" t="s">
        <v>760</v>
      </c>
      <c r="B1452" s="2" t="s">
        <v>762</v>
      </c>
      <c r="C1452">
        <v>88</v>
      </c>
      <c r="D1452">
        <v>570</v>
      </c>
      <c r="E1452" s="2" t="s">
        <v>82</v>
      </c>
      <c r="F1452" t="s">
        <v>1117</v>
      </c>
      <c r="G1452" s="2" t="s">
        <v>16</v>
      </c>
      <c r="H1452" s="2" t="s">
        <v>1134</v>
      </c>
      <c r="I1452" s="2" t="s">
        <v>1135</v>
      </c>
      <c r="J1452" s="2" t="s">
        <v>1248</v>
      </c>
      <c r="K1452" s="2"/>
      <c r="L1452" s="2"/>
      <c r="M1452" t="s">
        <v>1420</v>
      </c>
      <c r="N1452" s="2" t="s">
        <v>1116</v>
      </c>
      <c r="O1452">
        <v>1091</v>
      </c>
    </row>
    <row r="1453" spans="1:15" x14ac:dyDescent="0.35">
      <c r="A1453" s="2" t="s">
        <v>760</v>
      </c>
      <c r="B1453" s="2" t="s">
        <v>762</v>
      </c>
      <c r="C1453">
        <v>88</v>
      </c>
      <c r="D1453">
        <v>585</v>
      </c>
      <c r="E1453" s="2" t="s">
        <v>23</v>
      </c>
      <c r="F1453" t="s">
        <v>1117</v>
      </c>
      <c r="G1453" s="2" t="s">
        <v>35</v>
      </c>
      <c r="H1453" s="2" t="s">
        <v>1119</v>
      </c>
      <c r="I1453" s="2" t="s">
        <v>1143</v>
      </c>
      <c r="J1453" s="2" t="s">
        <v>1116</v>
      </c>
      <c r="K1453" s="2"/>
      <c r="L1453" s="2"/>
      <c r="M1453" t="s">
        <v>1420</v>
      </c>
      <c r="N1453" s="2" t="s">
        <v>1116</v>
      </c>
      <c r="O1453">
        <v>1090</v>
      </c>
    </row>
    <row r="1454" spans="1:15" x14ac:dyDescent="0.35">
      <c r="A1454" s="2" t="s">
        <v>760</v>
      </c>
      <c r="B1454" s="2" t="s">
        <v>762</v>
      </c>
      <c r="C1454">
        <v>88</v>
      </c>
      <c r="D1454">
        <v>591</v>
      </c>
      <c r="E1454" s="2" t="s">
        <v>230</v>
      </c>
      <c r="F1454" t="s">
        <v>1117</v>
      </c>
      <c r="G1454" s="2" t="s">
        <v>35</v>
      </c>
      <c r="H1454" s="2" t="s">
        <v>1119</v>
      </c>
      <c r="I1454" s="2" t="s">
        <v>1143</v>
      </c>
      <c r="J1454" s="2" t="s">
        <v>1116</v>
      </c>
      <c r="K1454" s="2"/>
      <c r="L1454" s="2"/>
      <c r="M1454" t="s">
        <v>1420</v>
      </c>
      <c r="N1454" s="2" t="s">
        <v>1116</v>
      </c>
      <c r="O1454">
        <v>1114</v>
      </c>
    </row>
    <row r="1455" spans="1:15" x14ac:dyDescent="0.35">
      <c r="A1455" s="2" t="s">
        <v>760</v>
      </c>
      <c r="B1455" s="2" t="s">
        <v>762</v>
      </c>
      <c r="C1455">
        <v>88</v>
      </c>
      <c r="D1455">
        <v>591</v>
      </c>
      <c r="E1455" s="2" t="s">
        <v>23</v>
      </c>
      <c r="F1455" t="s">
        <v>1117</v>
      </c>
      <c r="G1455" s="2" t="s">
        <v>35</v>
      </c>
      <c r="H1455" s="2" t="s">
        <v>1119</v>
      </c>
      <c r="I1455" s="2" t="s">
        <v>1143</v>
      </c>
      <c r="J1455" s="2" t="s">
        <v>1116</v>
      </c>
      <c r="K1455" s="2"/>
      <c r="L1455" s="2"/>
      <c r="M1455" t="s">
        <v>1420</v>
      </c>
      <c r="N1455" s="2" t="s">
        <v>1116</v>
      </c>
      <c r="O1455">
        <v>2460</v>
      </c>
    </row>
    <row r="1456" spans="1:15" x14ac:dyDescent="0.35">
      <c r="A1456" s="2" t="s">
        <v>760</v>
      </c>
      <c r="B1456" s="2" t="s">
        <v>762</v>
      </c>
      <c r="C1456">
        <v>88</v>
      </c>
      <c r="D1456">
        <v>603</v>
      </c>
      <c r="E1456" s="2" t="s">
        <v>34</v>
      </c>
      <c r="F1456" t="s">
        <v>1117</v>
      </c>
      <c r="G1456" s="2" t="s">
        <v>16</v>
      </c>
      <c r="H1456" s="2" t="s">
        <v>1122</v>
      </c>
      <c r="I1456" s="2" t="s">
        <v>1123</v>
      </c>
      <c r="J1456" s="2" t="s">
        <v>1645</v>
      </c>
      <c r="K1456" s="2"/>
      <c r="L1456" s="2"/>
      <c r="M1456" t="s">
        <v>1420</v>
      </c>
      <c r="N1456" s="2" t="s">
        <v>1116</v>
      </c>
      <c r="O1456">
        <v>1103</v>
      </c>
    </row>
    <row r="1457" spans="1:15" x14ac:dyDescent="0.35">
      <c r="A1457" s="2" t="s">
        <v>760</v>
      </c>
      <c r="B1457" s="2" t="s">
        <v>762</v>
      </c>
      <c r="C1457">
        <v>88</v>
      </c>
      <c r="D1457">
        <v>633</v>
      </c>
      <c r="E1457" s="2" t="s">
        <v>274</v>
      </c>
      <c r="F1457" t="s">
        <v>1121</v>
      </c>
      <c r="G1457" s="2" t="s">
        <v>16</v>
      </c>
      <c r="H1457" s="2" t="s">
        <v>1119</v>
      </c>
      <c r="I1457" s="2" t="s">
        <v>1143</v>
      </c>
      <c r="J1457" s="2" t="s">
        <v>1422</v>
      </c>
      <c r="K1457" s="2"/>
      <c r="L1457" s="2"/>
      <c r="M1457" t="s">
        <v>1420</v>
      </c>
      <c r="N1457" s="2" t="s">
        <v>1116</v>
      </c>
      <c r="O1457">
        <v>1087</v>
      </c>
    </row>
    <row r="1458" spans="1:15" x14ac:dyDescent="0.35">
      <c r="A1458" s="2" t="s">
        <v>760</v>
      </c>
      <c r="B1458" s="2" t="s">
        <v>762</v>
      </c>
      <c r="C1458">
        <v>88</v>
      </c>
      <c r="D1458">
        <v>655</v>
      </c>
      <c r="E1458" s="2" t="s">
        <v>23</v>
      </c>
      <c r="F1458" t="s">
        <v>1117</v>
      </c>
      <c r="G1458" s="2" t="s">
        <v>35</v>
      </c>
      <c r="H1458" s="2" t="s">
        <v>1134</v>
      </c>
      <c r="I1458" s="2" t="s">
        <v>1135</v>
      </c>
      <c r="J1458" s="2" t="s">
        <v>1116</v>
      </c>
      <c r="K1458" s="2"/>
      <c r="L1458" s="2"/>
      <c r="M1458" t="s">
        <v>1420</v>
      </c>
      <c r="N1458" s="2" t="s">
        <v>1116</v>
      </c>
      <c r="O1458">
        <v>2931</v>
      </c>
    </row>
    <row r="1459" spans="1:15" x14ac:dyDescent="0.35">
      <c r="A1459" s="2" t="s">
        <v>760</v>
      </c>
      <c r="B1459" s="2" t="s">
        <v>762</v>
      </c>
      <c r="C1459">
        <v>88</v>
      </c>
      <c r="D1459">
        <v>683</v>
      </c>
      <c r="E1459" s="2" t="s">
        <v>54</v>
      </c>
      <c r="F1459" t="s">
        <v>1117</v>
      </c>
      <c r="G1459" s="2" t="s">
        <v>16</v>
      </c>
      <c r="H1459" s="2" t="s">
        <v>1119</v>
      </c>
      <c r="I1459" s="2" t="s">
        <v>1143</v>
      </c>
      <c r="J1459" s="2" t="s">
        <v>1116</v>
      </c>
      <c r="K1459" s="2"/>
      <c r="L1459" s="2"/>
      <c r="M1459" t="s">
        <v>1420</v>
      </c>
      <c r="N1459" s="2" t="s">
        <v>1116</v>
      </c>
      <c r="O1459">
        <v>1085</v>
      </c>
    </row>
    <row r="1460" spans="1:15" x14ac:dyDescent="0.35">
      <c r="A1460" s="2" t="s">
        <v>760</v>
      </c>
      <c r="B1460" s="2" t="s">
        <v>762</v>
      </c>
      <c r="C1460">
        <v>88</v>
      </c>
      <c r="D1460">
        <v>685</v>
      </c>
      <c r="E1460" s="2" t="s">
        <v>9</v>
      </c>
      <c r="F1460" t="s">
        <v>1121</v>
      </c>
      <c r="G1460" s="2" t="s">
        <v>35</v>
      </c>
      <c r="H1460" s="2" t="s">
        <v>1119</v>
      </c>
      <c r="I1460" s="2" t="s">
        <v>1143</v>
      </c>
      <c r="J1460" s="2" t="s">
        <v>1116</v>
      </c>
      <c r="K1460" s="2"/>
      <c r="L1460" s="2"/>
      <c r="M1460" t="s">
        <v>1420</v>
      </c>
      <c r="N1460" s="2" t="s">
        <v>1116</v>
      </c>
      <c r="O1460">
        <v>1086</v>
      </c>
    </row>
    <row r="1461" spans="1:15" x14ac:dyDescent="0.35">
      <c r="A1461" s="2" t="s">
        <v>760</v>
      </c>
      <c r="B1461" s="2" t="s">
        <v>762</v>
      </c>
      <c r="C1461">
        <v>88</v>
      </c>
      <c r="D1461">
        <v>877</v>
      </c>
      <c r="E1461" s="2" t="s">
        <v>1423</v>
      </c>
      <c r="F1461" t="s">
        <v>1117</v>
      </c>
      <c r="G1461" s="2" t="s">
        <v>16</v>
      </c>
      <c r="H1461" s="2" t="s">
        <v>1134</v>
      </c>
      <c r="I1461" s="2" t="s">
        <v>1135</v>
      </c>
      <c r="J1461" s="2" t="s">
        <v>1116</v>
      </c>
      <c r="K1461" s="2"/>
      <c r="L1461" s="2"/>
      <c r="M1461" t="s">
        <v>1420</v>
      </c>
      <c r="N1461" s="2" t="s">
        <v>1116</v>
      </c>
      <c r="O1461">
        <v>2937</v>
      </c>
    </row>
    <row r="1462" spans="1:15" x14ac:dyDescent="0.35">
      <c r="A1462" s="2" t="s">
        <v>760</v>
      </c>
      <c r="B1462" s="2" t="s">
        <v>762</v>
      </c>
      <c r="C1462">
        <v>88</v>
      </c>
      <c r="D1462">
        <v>877</v>
      </c>
      <c r="E1462" s="2" t="s">
        <v>1423</v>
      </c>
      <c r="F1462" t="s">
        <v>1117</v>
      </c>
      <c r="G1462" s="2" t="s">
        <v>16</v>
      </c>
      <c r="H1462" s="2" t="s">
        <v>1134</v>
      </c>
      <c r="I1462" s="2" t="s">
        <v>1135</v>
      </c>
      <c r="J1462" s="2" t="s">
        <v>1116</v>
      </c>
      <c r="K1462" s="2"/>
      <c r="L1462" s="2"/>
      <c r="M1462" t="s">
        <v>1420</v>
      </c>
      <c r="N1462" s="2" t="s">
        <v>1116</v>
      </c>
      <c r="O1462">
        <v>2938</v>
      </c>
    </row>
    <row r="1463" spans="1:15" x14ac:dyDescent="0.35">
      <c r="A1463" s="2" t="s">
        <v>760</v>
      </c>
      <c r="B1463" s="2" t="s">
        <v>762</v>
      </c>
      <c r="C1463">
        <v>88</v>
      </c>
      <c r="D1463">
        <v>885</v>
      </c>
      <c r="E1463" s="2" t="s">
        <v>1424</v>
      </c>
      <c r="F1463" t="s">
        <v>1121</v>
      </c>
      <c r="G1463" s="2" t="s">
        <v>16</v>
      </c>
      <c r="H1463" s="2" t="s">
        <v>1134</v>
      </c>
      <c r="I1463" s="2" t="s">
        <v>1135</v>
      </c>
      <c r="J1463" s="2" t="s">
        <v>1157</v>
      </c>
      <c r="K1463" s="2"/>
      <c r="L1463" s="2"/>
      <c r="M1463" t="s">
        <v>1420</v>
      </c>
      <c r="N1463" s="2" t="s">
        <v>1116</v>
      </c>
      <c r="O1463">
        <v>1089</v>
      </c>
    </row>
    <row r="1464" spans="1:15" x14ac:dyDescent="0.35">
      <c r="A1464" s="2" t="s">
        <v>760</v>
      </c>
      <c r="B1464" s="2" t="s">
        <v>762</v>
      </c>
      <c r="C1464">
        <v>88</v>
      </c>
      <c r="D1464">
        <v>885</v>
      </c>
      <c r="E1464" s="2" t="s">
        <v>1424</v>
      </c>
      <c r="F1464" t="s">
        <v>1121</v>
      </c>
      <c r="G1464" s="2" t="s">
        <v>16</v>
      </c>
      <c r="H1464" s="2" t="s">
        <v>1126</v>
      </c>
      <c r="I1464" s="2" t="s">
        <v>1127</v>
      </c>
      <c r="J1464" s="2" t="s">
        <v>1425</v>
      </c>
      <c r="K1464" s="2"/>
      <c r="L1464" s="2"/>
      <c r="M1464" t="s">
        <v>1420</v>
      </c>
      <c r="N1464" s="2" t="s">
        <v>1116</v>
      </c>
      <c r="O1464">
        <v>1932</v>
      </c>
    </row>
    <row r="1465" spans="1:15" x14ac:dyDescent="0.35">
      <c r="A1465" s="2" t="s">
        <v>760</v>
      </c>
      <c r="B1465" s="2" t="s">
        <v>762</v>
      </c>
      <c r="C1465">
        <v>88</v>
      </c>
      <c r="D1465">
        <v>887</v>
      </c>
      <c r="E1465" s="2" t="s">
        <v>1423</v>
      </c>
      <c r="F1465" t="s">
        <v>1117</v>
      </c>
      <c r="G1465" s="2" t="s">
        <v>16</v>
      </c>
      <c r="H1465" s="2" t="s">
        <v>1134</v>
      </c>
      <c r="I1465" s="2" t="s">
        <v>1135</v>
      </c>
      <c r="J1465" s="2" t="s">
        <v>1116</v>
      </c>
      <c r="K1465" s="2"/>
      <c r="L1465" s="2"/>
      <c r="M1465" t="s">
        <v>1420</v>
      </c>
      <c r="N1465" s="2" t="s">
        <v>1116</v>
      </c>
      <c r="O1465">
        <v>2934</v>
      </c>
    </row>
    <row r="1466" spans="1:15" x14ac:dyDescent="0.35">
      <c r="A1466" s="2" t="s">
        <v>760</v>
      </c>
      <c r="B1466" s="2" t="s">
        <v>762</v>
      </c>
      <c r="C1466">
        <v>88</v>
      </c>
      <c r="D1466">
        <v>887</v>
      </c>
      <c r="E1466" s="2" t="s">
        <v>1423</v>
      </c>
      <c r="F1466" t="s">
        <v>1117</v>
      </c>
      <c r="G1466" s="2" t="s">
        <v>16</v>
      </c>
      <c r="H1466" s="2" t="s">
        <v>1124</v>
      </c>
      <c r="I1466" s="2" t="s">
        <v>1130</v>
      </c>
      <c r="J1466" s="2" t="s">
        <v>1116</v>
      </c>
      <c r="K1466" s="2"/>
      <c r="L1466" s="2"/>
      <c r="M1466" t="s">
        <v>1420</v>
      </c>
      <c r="N1466" s="2" t="s">
        <v>1116</v>
      </c>
      <c r="O1466">
        <v>2935</v>
      </c>
    </row>
    <row r="1467" spans="1:15" x14ac:dyDescent="0.35">
      <c r="A1467" s="2" t="s">
        <v>760</v>
      </c>
      <c r="B1467" s="2" t="s">
        <v>762</v>
      </c>
      <c r="C1467">
        <v>88</v>
      </c>
      <c r="D1467">
        <v>887</v>
      </c>
      <c r="E1467" s="2" t="s">
        <v>1423</v>
      </c>
      <c r="F1467" t="s">
        <v>1117</v>
      </c>
      <c r="G1467" s="2" t="s">
        <v>16</v>
      </c>
      <c r="H1467" s="2" t="s">
        <v>1124</v>
      </c>
      <c r="I1467" s="2" t="s">
        <v>1135</v>
      </c>
      <c r="J1467" s="2" t="s">
        <v>1116</v>
      </c>
      <c r="K1467" s="2"/>
      <c r="L1467" s="2"/>
      <c r="M1467" t="s">
        <v>1420</v>
      </c>
      <c r="N1467" s="2" t="s">
        <v>1116</v>
      </c>
      <c r="O1467">
        <v>2936</v>
      </c>
    </row>
    <row r="1468" spans="1:15" x14ac:dyDescent="0.35">
      <c r="A1468" s="2" t="s">
        <v>760</v>
      </c>
      <c r="B1468" s="2" t="s">
        <v>762</v>
      </c>
      <c r="C1468">
        <v>88</v>
      </c>
      <c r="D1468">
        <v>900</v>
      </c>
      <c r="E1468" s="2" t="s">
        <v>1424</v>
      </c>
      <c r="F1468" t="s">
        <v>1117</v>
      </c>
      <c r="G1468" s="2" t="s">
        <v>16</v>
      </c>
      <c r="H1468" s="2" t="s">
        <v>1119</v>
      </c>
      <c r="I1468" s="2" t="s">
        <v>1120</v>
      </c>
      <c r="J1468" s="2" t="s">
        <v>1116</v>
      </c>
      <c r="K1468" s="2"/>
      <c r="L1468" s="2"/>
      <c r="M1468" t="s">
        <v>1420</v>
      </c>
      <c r="N1468" s="2" t="s">
        <v>1116</v>
      </c>
      <c r="O1468">
        <v>2184</v>
      </c>
    </row>
    <row r="1469" spans="1:15" x14ac:dyDescent="0.35">
      <c r="A1469" s="2" t="s">
        <v>760</v>
      </c>
      <c r="B1469" s="2" t="s">
        <v>762</v>
      </c>
      <c r="C1469">
        <v>88</v>
      </c>
      <c r="D1469">
        <v>904</v>
      </c>
      <c r="E1469" s="2" t="s">
        <v>1426</v>
      </c>
      <c r="F1469" t="s">
        <v>1121</v>
      </c>
      <c r="G1469" s="2" t="s">
        <v>16</v>
      </c>
      <c r="H1469" s="2" t="s">
        <v>1122</v>
      </c>
      <c r="I1469" s="2" t="s">
        <v>1123</v>
      </c>
      <c r="J1469" s="2" t="s">
        <v>1427</v>
      </c>
      <c r="K1469" s="2"/>
      <c r="L1469" s="2"/>
      <c r="M1469" t="s">
        <v>1420</v>
      </c>
      <c r="N1469" s="2" t="s">
        <v>1116</v>
      </c>
      <c r="O1469">
        <v>2183</v>
      </c>
    </row>
    <row r="1470" spans="1:15" x14ac:dyDescent="0.35">
      <c r="A1470" s="2" t="s">
        <v>760</v>
      </c>
      <c r="B1470" s="2" t="s">
        <v>762</v>
      </c>
      <c r="C1470">
        <v>88</v>
      </c>
      <c r="D1470">
        <v>920</v>
      </c>
      <c r="E1470" s="2" t="s">
        <v>1168</v>
      </c>
      <c r="F1470" t="s">
        <v>1117</v>
      </c>
      <c r="G1470" s="2" t="s">
        <v>16</v>
      </c>
      <c r="H1470" s="2" t="s">
        <v>1128</v>
      </c>
      <c r="I1470" s="2" t="s">
        <v>1123</v>
      </c>
      <c r="J1470" s="2" t="s">
        <v>1428</v>
      </c>
      <c r="K1470" s="2"/>
      <c r="L1470" s="2"/>
      <c r="M1470" t="s">
        <v>1420</v>
      </c>
      <c r="N1470" s="2" t="s">
        <v>1116</v>
      </c>
      <c r="O1470">
        <v>1934</v>
      </c>
    </row>
    <row r="1471" spans="1:15" x14ac:dyDescent="0.35">
      <c r="A1471" s="2" t="s">
        <v>760</v>
      </c>
      <c r="B1471" s="2" t="s">
        <v>762</v>
      </c>
      <c r="C1471">
        <v>88</v>
      </c>
      <c r="D1471">
        <v>926</v>
      </c>
      <c r="E1471" s="2" t="s">
        <v>1168</v>
      </c>
      <c r="F1471" t="s">
        <v>1117</v>
      </c>
      <c r="G1471" s="2" t="s">
        <v>16</v>
      </c>
      <c r="H1471" s="2" t="s">
        <v>1126</v>
      </c>
      <c r="I1471" s="2" t="s">
        <v>1127</v>
      </c>
      <c r="J1471" s="2" t="s">
        <v>1429</v>
      </c>
      <c r="K1471" s="2"/>
      <c r="L1471" s="2"/>
      <c r="M1471" t="s">
        <v>1420</v>
      </c>
      <c r="N1471" s="2" t="s">
        <v>1116</v>
      </c>
      <c r="O1471">
        <v>1700</v>
      </c>
    </row>
    <row r="1472" spans="1:15" x14ac:dyDescent="0.35">
      <c r="A1472" s="2" t="s">
        <v>760</v>
      </c>
      <c r="B1472" s="2" t="s">
        <v>762</v>
      </c>
      <c r="C1472">
        <v>88</v>
      </c>
      <c r="D1472">
        <v>926</v>
      </c>
      <c r="E1472" s="2" t="s">
        <v>1168</v>
      </c>
      <c r="F1472" t="s">
        <v>1117</v>
      </c>
      <c r="G1472" s="2" t="s">
        <v>16</v>
      </c>
      <c r="H1472" s="2" t="s">
        <v>1124</v>
      </c>
      <c r="I1472" s="2" t="s">
        <v>1129</v>
      </c>
      <c r="J1472" s="2" t="s">
        <v>1116</v>
      </c>
      <c r="K1472" s="2"/>
      <c r="L1472" s="2"/>
      <c r="M1472" t="s">
        <v>1420</v>
      </c>
      <c r="N1472" s="2" t="s">
        <v>1116</v>
      </c>
      <c r="O1472">
        <v>2933</v>
      </c>
    </row>
    <row r="1473" spans="1:15" x14ac:dyDescent="0.35">
      <c r="A1473" s="2" t="s">
        <v>760</v>
      </c>
      <c r="B1473" s="2" t="s">
        <v>762</v>
      </c>
      <c r="C1473">
        <v>88</v>
      </c>
      <c r="D1473">
        <v>940</v>
      </c>
      <c r="E1473" s="2" t="s">
        <v>1424</v>
      </c>
      <c r="F1473" t="s">
        <v>1121</v>
      </c>
      <c r="G1473" s="2" t="s">
        <v>16</v>
      </c>
      <c r="H1473" s="2" t="s">
        <v>1126</v>
      </c>
      <c r="I1473" s="2" t="s">
        <v>1127</v>
      </c>
      <c r="J1473" s="2" t="s">
        <v>1430</v>
      </c>
      <c r="K1473" s="2"/>
      <c r="L1473" s="2"/>
      <c r="M1473" t="s">
        <v>1420</v>
      </c>
      <c r="N1473" s="2" t="s">
        <v>1116</v>
      </c>
      <c r="O1473">
        <v>1699</v>
      </c>
    </row>
    <row r="1474" spans="1:15" x14ac:dyDescent="0.35">
      <c r="A1474" s="2" t="s">
        <v>760</v>
      </c>
      <c r="B1474" s="2" t="s">
        <v>762</v>
      </c>
      <c r="C1474">
        <v>88</v>
      </c>
      <c r="D1474">
        <v>973</v>
      </c>
      <c r="E1474" s="2" t="s">
        <v>1168</v>
      </c>
      <c r="F1474" t="s">
        <v>1117</v>
      </c>
      <c r="G1474" s="2" t="s">
        <v>16</v>
      </c>
      <c r="H1474" s="2" t="s">
        <v>1124</v>
      </c>
      <c r="I1474" s="2" t="s">
        <v>1129</v>
      </c>
      <c r="J1474" s="2" t="s">
        <v>1116</v>
      </c>
      <c r="K1474" s="2"/>
      <c r="L1474" s="2"/>
      <c r="M1474" t="s">
        <v>1420</v>
      </c>
      <c r="N1474" s="2" t="s">
        <v>1116</v>
      </c>
      <c r="O1474">
        <v>2932</v>
      </c>
    </row>
    <row r="1475" spans="1:15" x14ac:dyDescent="0.35">
      <c r="A1475" s="2" t="s">
        <v>760</v>
      </c>
      <c r="B1475" s="2" t="s">
        <v>762</v>
      </c>
      <c r="C1475">
        <v>89</v>
      </c>
      <c r="D1475">
        <v>0</v>
      </c>
      <c r="E1475" s="2" t="s">
        <v>1168</v>
      </c>
      <c r="F1475" t="s">
        <v>1117</v>
      </c>
      <c r="G1475" s="2" t="s">
        <v>16</v>
      </c>
      <c r="H1475" s="2" t="s">
        <v>1124</v>
      </c>
      <c r="I1475" s="2" t="s">
        <v>1135</v>
      </c>
      <c r="J1475" s="2" t="s">
        <v>1116</v>
      </c>
      <c r="K1475" s="2"/>
      <c r="L1475" s="2"/>
      <c r="M1475" t="s">
        <v>1420</v>
      </c>
      <c r="N1475" s="2" t="s">
        <v>1116</v>
      </c>
      <c r="O1475">
        <v>2939</v>
      </c>
    </row>
    <row r="1476" spans="1:15" x14ac:dyDescent="0.35">
      <c r="A1476" s="2" t="s">
        <v>760</v>
      </c>
      <c r="B1476" s="2" t="s">
        <v>762</v>
      </c>
      <c r="C1476">
        <v>89</v>
      </c>
      <c r="D1476">
        <v>0</v>
      </c>
      <c r="E1476" s="2" t="s">
        <v>1168</v>
      </c>
      <c r="F1476" t="s">
        <v>1117</v>
      </c>
      <c r="G1476" s="2" t="s">
        <v>16</v>
      </c>
      <c r="H1476" s="2" t="s">
        <v>1124</v>
      </c>
      <c r="I1476" s="2" t="s">
        <v>1130</v>
      </c>
      <c r="J1476" s="2" t="s">
        <v>1116</v>
      </c>
      <c r="K1476" s="2"/>
      <c r="L1476" s="2"/>
      <c r="M1476" t="s">
        <v>1420</v>
      </c>
      <c r="N1476" s="2" t="s">
        <v>1116</v>
      </c>
      <c r="O1476">
        <v>2940</v>
      </c>
    </row>
    <row r="1477" spans="1:15" x14ac:dyDescent="0.35">
      <c r="A1477" s="2" t="s">
        <v>760</v>
      </c>
      <c r="B1477" s="2" t="s">
        <v>762</v>
      </c>
      <c r="C1477">
        <v>89</v>
      </c>
      <c r="D1477">
        <v>44</v>
      </c>
      <c r="E1477" s="2" t="s">
        <v>1431</v>
      </c>
      <c r="F1477" t="s">
        <v>1121</v>
      </c>
      <c r="G1477" s="2" t="s">
        <v>16</v>
      </c>
      <c r="H1477" s="2" t="s">
        <v>1126</v>
      </c>
      <c r="I1477" s="2" t="s">
        <v>1127</v>
      </c>
      <c r="J1477" s="2" t="s">
        <v>1432</v>
      </c>
      <c r="K1477" s="2"/>
      <c r="L1477" s="2"/>
      <c r="M1477" t="s">
        <v>1420</v>
      </c>
      <c r="N1477" s="2" t="s">
        <v>1116</v>
      </c>
      <c r="O1477">
        <v>1702</v>
      </c>
    </row>
    <row r="1478" spans="1:15" x14ac:dyDescent="0.35">
      <c r="A1478" s="2" t="s">
        <v>760</v>
      </c>
      <c r="B1478" s="2" t="s">
        <v>762</v>
      </c>
      <c r="C1478">
        <v>89</v>
      </c>
      <c r="D1478">
        <v>44</v>
      </c>
      <c r="E1478" s="2" t="s">
        <v>1431</v>
      </c>
      <c r="F1478" t="s">
        <v>1121</v>
      </c>
      <c r="G1478" s="2" t="s">
        <v>16</v>
      </c>
      <c r="H1478" s="2" t="s">
        <v>1126</v>
      </c>
      <c r="I1478" s="2" t="s">
        <v>1127</v>
      </c>
      <c r="J1478" s="2" t="s">
        <v>1116</v>
      </c>
      <c r="K1478" s="2"/>
      <c r="L1478" s="2"/>
      <c r="M1478" t="s">
        <v>1420</v>
      </c>
      <c r="N1478" s="2" t="s">
        <v>1116</v>
      </c>
      <c r="O1478">
        <v>2927</v>
      </c>
    </row>
    <row r="1479" spans="1:15" x14ac:dyDescent="0.35">
      <c r="A1479" s="2" t="s">
        <v>760</v>
      </c>
      <c r="B1479" s="2" t="s">
        <v>762</v>
      </c>
      <c r="C1479">
        <v>89</v>
      </c>
      <c r="D1479">
        <v>77</v>
      </c>
      <c r="E1479" s="2" t="s">
        <v>1431</v>
      </c>
      <c r="F1479" t="s">
        <v>1121</v>
      </c>
      <c r="G1479" s="2" t="s">
        <v>16</v>
      </c>
      <c r="H1479" s="2" t="s">
        <v>1126</v>
      </c>
      <c r="I1479" s="2" t="s">
        <v>1127</v>
      </c>
      <c r="J1479" s="2" t="s">
        <v>1432</v>
      </c>
      <c r="K1479" s="2"/>
      <c r="L1479" s="2"/>
      <c r="M1479" t="s">
        <v>1420</v>
      </c>
      <c r="N1479" s="2" t="s">
        <v>1116</v>
      </c>
      <c r="O1479">
        <v>1703</v>
      </c>
    </row>
    <row r="1480" spans="1:15" x14ac:dyDescent="0.35">
      <c r="A1480" s="2" t="s">
        <v>760</v>
      </c>
      <c r="B1480" s="2" t="s">
        <v>762</v>
      </c>
      <c r="C1480">
        <v>89</v>
      </c>
      <c r="D1480">
        <v>77</v>
      </c>
      <c r="E1480" s="2" t="s">
        <v>1431</v>
      </c>
      <c r="F1480" t="s">
        <v>1121</v>
      </c>
      <c r="G1480" s="2" t="s">
        <v>16</v>
      </c>
      <c r="H1480" s="2" t="s">
        <v>1126</v>
      </c>
      <c r="I1480" s="2" t="s">
        <v>1127</v>
      </c>
      <c r="J1480" s="2" t="s">
        <v>1116</v>
      </c>
      <c r="K1480" s="2"/>
      <c r="L1480" s="2"/>
      <c r="M1480" t="s">
        <v>1420</v>
      </c>
      <c r="N1480" s="2" t="s">
        <v>1116</v>
      </c>
      <c r="O1480">
        <v>2928</v>
      </c>
    </row>
    <row r="1481" spans="1:15" x14ac:dyDescent="0.35">
      <c r="A1481" s="2" t="s">
        <v>466</v>
      </c>
      <c r="B1481" s="2" t="s">
        <v>473</v>
      </c>
      <c r="C1481">
        <v>7</v>
      </c>
      <c r="D1481">
        <v>600</v>
      </c>
      <c r="E1481" s="2" t="s">
        <v>865</v>
      </c>
      <c r="F1481" t="s">
        <v>1121</v>
      </c>
      <c r="G1481" s="2" t="s">
        <v>228</v>
      </c>
      <c r="H1481" s="2" t="s">
        <v>1122</v>
      </c>
      <c r="I1481" s="2" t="s">
        <v>1123</v>
      </c>
      <c r="J1481" s="2" t="s">
        <v>1643</v>
      </c>
      <c r="K1481" s="2"/>
      <c r="L1481" s="2"/>
      <c r="M1481" t="s">
        <v>1236</v>
      </c>
      <c r="N1481" s="2" t="s">
        <v>1212</v>
      </c>
      <c r="O1481">
        <v>2149</v>
      </c>
    </row>
    <row r="1482" spans="1:15" x14ac:dyDescent="0.35">
      <c r="A1482" s="2" t="s">
        <v>466</v>
      </c>
      <c r="B1482" s="2" t="s">
        <v>473</v>
      </c>
      <c r="C1482">
        <v>7</v>
      </c>
      <c r="D1482">
        <v>609</v>
      </c>
      <c r="E1482" s="2" t="s">
        <v>472</v>
      </c>
      <c r="F1482" t="s">
        <v>1121</v>
      </c>
      <c r="G1482" s="2" t="s">
        <v>35</v>
      </c>
      <c r="H1482" s="2" t="s">
        <v>1119</v>
      </c>
      <c r="I1482" s="2" t="s">
        <v>1120</v>
      </c>
      <c r="J1482" s="2" t="s">
        <v>1116</v>
      </c>
      <c r="K1482" s="2"/>
      <c r="L1482" s="2"/>
      <c r="M1482" t="s">
        <v>1236</v>
      </c>
      <c r="N1482" s="2" t="s">
        <v>1116</v>
      </c>
      <c r="O1482">
        <v>541</v>
      </c>
    </row>
    <row r="1483" spans="1:15" x14ac:dyDescent="0.35">
      <c r="A1483" s="2" t="s">
        <v>204</v>
      </c>
      <c r="B1483" s="2" t="s">
        <v>205</v>
      </c>
      <c r="C1483">
        <v>885</v>
      </c>
      <c r="D1483">
        <v>441</v>
      </c>
      <c r="E1483" s="2" t="s">
        <v>176</v>
      </c>
      <c r="F1483" t="s">
        <v>1117</v>
      </c>
      <c r="G1483" s="2" t="s">
        <v>16</v>
      </c>
      <c r="H1483" s="2" t="s">
        <v>1119</v>
      </c>
      <c r="I1483" s="2" t="s">
        <v>1120</v>
      </c>
      <c r="J1483" s="2" t="s">
        <v>1116</v>
      </c>
      <c r="K1483" s="2"/>
      <c r="L1483" s="2"/>
      <c r="M1483" t="s">
        <v>1159</v>
      </c>
      <c r="N1483" s="2" t="s">
        <v>1116</v>
      </c>
      <c r="O1483">
        <v>2024</v>
      </c>
    </row>
    <row r="1484" spans="1:15" x14ac:dyDescent="0.35">
      <c r="A1484" s="2" t="s">
        <v>204</v>
      </c>
      <c r="B1484" s="2" t="s">
        <v>205</v>
      </c>
      <c r="C1484">
        <v>885</v>
      </c>
      <c r="D1484">
        <v>446</v>
      </c>
      <c r="E1484" s="2" t="s">
        <v>206</v>
      </c>
      <c r="F1484" t="s">
        <v>1121</v>
      </c>
      <c r="G1484" s="2" t="s">
        <v>16</v>
      </c>
      <c r="H1484" s="2" t="s">
        <v>1119</v>
      </c>
      <c r="I1484" s="2" t="s">
        <v>1120</v>
      </c>
      <c r="J1484" s="2" t="s">
        <v>1116</v>
      </c>
      <c r="K1484" s="2"/>
      <c r="L1484" s="2"/>
      <c r="M1484" t="s">
        <v>1159</v>
      </c>
      <c r="N1484" s="2" t="s">
        <v>1116</v>
      </c>
      <c r="O1484">
        <v>1495</v>
      </c>
    </row>
    <row r="1485" spans="1:15" x14ac:dyDescent="0.35">
      <c r="A1485" s="2" t="s">
        <v>204</v>
      </c>
      <c r="B1485" s="2" t="s">
        <v>205</v>
      </c>
      <c r="C1485">
        <v>885</v>
      </c>
      <c r="D1485">
        <v>446</v>
      </c>
      <c r="E1485" s="2" t="s">
        <v>186</v>
      </c>
      <c r="F1485" t="s">
        <v>1121</v>
      </c>
      <c r="G1485" s="2" t="s">
        <v>16</v>
      </c>
      <c r="H1485" s="2" t="s">
        <v>1119</v>
      </c>
      <c r="I1485" s="2" t="s">
        <v>1120</v>
      </c>
      <c r="J1485" s="2" t="s">
        <v>1116</v>
      </c>
      <c r="K1485" s="2"/>
      <c r="L1485" s="2"/>
      <c r="M1485" t="s">
        <v>1159</v>
      </c>
      <c r="N1485" s="2" t="s">
        <v>1116</v>
      </c>
      <c r="O1485">
        <v>1499</v>
      </c>
    </row>
    <row r="1486" spans="1:15" x14ac:dyDescent="0.35">
      <c r="A1486" s="2" t="s">
        <v>204</v>
      </c>
      <c r="B1486" s="2" t="s">
        <v>205</v>
      </c>
      <c r="C1486">
        <v>885</v>
      </c>
      <c r="D1486">
        <v>452</v>
      </c>
      <c r="E1486" s="2" t="s">
        <v>182</v>
      </c>
      <c r="F1486" t="s">
        <v>1117</v>
      </c>
      <c r="G1486" s="2" t="s">
        <v>16</v>
      </c>
      <c r="H1486" s="2" t="s">
        <v>1119</v>
      </c>
      <c r="I1486" s="2" t="s">
        <v>1120</v>
      </c>
      <c r="J1486" s="2" t="s">
        <v>1116</v>
      </c>
      <c r="K1486" s="2"/>
      <c r="L1486" s="2"/>
      <c r="M1486" t="s">
        <v>1159</v>
      </c>
      <c r="N1486" s="2" t="s">
        <v>1116</v>
      </c>
      <c r="O1486">
        <v>1500</v>
      </c>
    </row>
    <row r="1487" spans="1:15" x14ac:dyDescent="0.35">
      <c r="A1487" s="2" t="s">
        <v>204</v>
      </c>
      <c r="B1487" s="2" t="s">
        <v>205</v>
      </c>
      <c r="C1487">
        <v>885</v>
      </c>
      <c r="D1487">
        <v>550</v>
      </c>
      <c r="E1487" s="2" t="s">
        <v>206</v>
      </c>
      <c r="F1487" t="s">
        <v>1121</v>
      </c>
      <c r="G1487" s="2" t="s">
        <v>16</v>
      </c>
      <c r="H1487" s="2" t="s">
        <v>1119</v>
      </c>
      <c r="I1487" s="2" t="s">
        <v>1120</v>
      </c>
      <c r="J1487" s="2" t="s">
        <v>1116</v>
      </c>
      <c r="K1487" s="2"/>
      <c r="L1487" s="2"/>
      <c r="M1487" t="s">
        <v>1159</v>
      </c>
      <c r="N1487" s="2" t="s">
        <v>1116</v>
      </c>
      <c r="O1487">
        <v>1496</v>
      </c>
    </row>
    <row r="1488" spans="1:15" x14ac:dyDescent="0.35">
      <c r="A1488" s="2" t="s">
        <v>204</v>
      </c>
      <c r="B1488" s="2" t="s">
        <v>205</v>
      </c>
      <c r="C1488">
        <v>885</v>
      </c>
      <c r="D1488">
        <v>552</v>
      </c>
      <c r="E1488" s="2" t="s">
        <v>176</v>
      </c>
      <c r="F1488" t="s">
        <v>1117</v>
      </c>
      <c r="G1488" s="2" t="s">
        <v>16</v>
      </c>
      <c r="H1488" s="2" t="s">
        <v>1119</v>
      </c>
      <c r="I1488" s="2" t="s">
        <v>1120</v>
      </c>
      <c r="J1488" s="2" t="s">
        <v>1116</v>
      </c>
      <c r="K1488" s="2"/>
      <c r="L1488" s="2"/>
      <c r="M1488" t="s">
        <v>1159</v>
      </c>
      <c r="N1488" s="2" t="s">
        <v>1116</v>
      </c>
      <c r="O1488">
        <v>2025</v>
      </c>
    </row>
    <row r="1489" spans="1:15" x14ac:dyDescent="0.35">
      <c r="A1489" s="2" t="s">
        <v>204</v>
      </c>
      <c r="B1489" s="2" t="s">
        <v>205</v>
      </c>
      <c r="C1489">
        <v>885</v>
      </c>
      <c r="D1489">
        <v>572</v>
      </c>
      <c r="E1489" s="2" t="s">
        <v>171</v>
      </c>
      <c r="F1489" t="s">
        <v>1121</v>
      </c>
      <c r="G1489" s="2" t="s">
        <v>16</v>
      </c>
      <c r="H1489" s="2" t="s">
        <v>1119</v>
      </c>
      <c r="I1489" s="2" t="s">
        <v>1120</v>
      </c>
      <c r="J1489" s="2" t="s">
        <v>1116</v>
      </c>
      <c r="K1489" s="2"/>
      <c r="L1489" s="2"/>
      <c r="M1489" t="s">
        <v>1159</v>
      </c>
      <c r="N1489" s="2" t="s">
        <v>1116</v>
      </c>
      <c r="O1489">
        <v>1501</v>
      </c>
    </row>
    <row r="1490" spans="1:15" x14ac:dyDescent="0.35">
      <c r="A1490" s="2" t="s">
        <v>204</v>
      </c>
      <c r="B1490" s="2" t="s">
        <v>205</v>
      </c>
      <c r="C1490">
        <v>885</v>
      </c>
      <c r="D1490">
        <v>605</v>
      </c>
      <c r="E1490" s="2" t="s">
        <v>206</v>
      </c>
      <c r="F1490" t="s">
        <v>1121</v>
      </c>
      <c r="G1490" s="2" t="s">
        <v>16</v>
      </c>
      <c r="H1490" s="2" t="s">
        <v>1119</v>
      </c>
      <c r="I1490" s="2" t="s">
        <v>1120</v>
      </c>
      <c r="J1490" s="2" t="s">
        <v>1116</v>
      </c>
      <c r="K1490" s="2"/>
      <c r="L1490" s="2"/>
      <c r="M1490" t="s">
        <v>1159</v>
      </c>
      <c r="N1490" s="2" t="s">
        <v>1116</v>
      </c>
      <c r="O1490">
        <v>1497</v>
      </c>
    </row>
    <row r="1491" spans="1:15" x14ac:dyDescent="0.35">
      <c r="A1491" s="2" t="s">
        <v>204</v>
      </c>
      <c r="B1491" s="2" t="s">
        <v>205</v>
      </c>
      <c r="C1491">
        <v>885</v>
      </c>
      <c r="D1491">
        <v>607</v>
      </c>
      <c r="E1491" s="2" t="s">
        <v>176</v>
      </c>
      <c r="F1491" t="s">
        <v>1117</v>
      </c>
      <c r="G1491" s="2" t="s">
        <v>16</v>
      </c>
      <c r="H1491" s="2" t="s">
        <v>1119</v>
      </c>
      <c r="I1491" s="2" t="s">
        <v>1120</v>
      </c>
      <c r="J1491" s="2" t="s">
        <v>1116</v>
      </c>
      <c r="K1491" s="2"/>
      <c r="L1491" s="2"/>
      <c r="M1491" t="s">
        <v>1159</v>
      </c>
      <c r="N1491" s="2" t="s">
        <v>1116</v>
      </c>
      <c r="O1491">
        <v>1696</v>
      </c>
    </row>
    <row r="1492" spans="1:15" x14ac:dyDescent="0.35">
      <c r="A1492" s="2" t="s">
        <v>204</v>
      </c>
      <c r="B1492" s="2" t="s">
        <v>205</v>
      </c>
      <c r="C1492">
        <v>885</v>
      </c>
      <c r="D1492">
        <v>661</v>
      </c>
      <c r="E1492" s="2" t="s">
        <v>206</v>
      </c>
      <c r="F1492" t="s">
        <v>1121</v>
      </c>
      <c r="G1492" s="2" t="s">
        <v>16</v>
      </c>
      <c r="H1492" s="2" t="s">
        <v>1119</v>
      </c>
      <c r="I1492" s="2" t="s">
        <v>1120</v>
      </c>
      <c r="J1492" s="2" t="s">
        <v>1116</v>
      </c>
      <c r="K1492" s="2"/>
      <c r="L1492" s="2"/>
      <c r="M1492" t="s">
        <v>1159</v>
      </c>
      <c r="N1492" s="2" t="s">
        <v>1116</v>
      </c>
      <c r="O1492">
        <v>1498</v>
      </c>
    </row>
    <row r="1493" spans="1:15" x14ac:dyDescent="0.35">
      <c r="A1493" s="2" t="s">
        <v>204</v>
      </c>
      <c r="B1493" s="2" t="s">
        <v>205</v>
      </c>
      <c r="C1493">
        <v>885</v>
      </c>
      <c r="D1493">
        <v>663</v>
      </c>
      <c r="E1493" s="2" t="s">
        <v>176</v>
      </c>
      <c r="F1493" t="s">
        <v>1117</v>
      </c>
      <c r="G1493" s="2" t="s">
        <v>16</v>
      </c>
      <c r="H1493" s="2" t="s">
        <v>1119</v>
      </c>
      <c r="I1493" s="2" t="s">
        <v>1120</v>
      </c>
      <c r="J1493" s="2" t="s">
        <v>1116</v>
      </c>
      <c r="K1493" s="2"/>
      <c r="L1493" s="2"/>
      <c r="M1493" t="s">
        <v>1159</v>
      </c>
      <c r="N1493" s="2" t="s">
        <v>1116</v>
      </c>
      <c r="O1493">
        <v>1695</v>
      </c>
    </row>
    <row r="1494" spans="1:15" x14ac:dyDescent="0.35">
      <c r="A1494" s="2" t="s">
        <v>204</v>
      </c>
      <c r="B1494" s="2" t="s">
        <v>205</v>
      </c>
      <c r="C1494">
        <v>885</v>
      </c>
      <c r="D1494">
        <v>714</v>
      </c>
      <c r="E1494" s="2" t="s">
        <v>176</v>
      </c>
      <c r="F1494" t="s">
        <v>1117</v>
      </c>
      <c r="G1494" s="2" t="s">
        <v>16</v>
      </c>
      <c r="H1494" s="2" t="s">
        <v>1119</v>
      </c>
      <c r="I1494" s="2" t="s">
        <v>1120</v>
      </c>
      <c r="J1494" s="2" t="s">
        <v>1116</v>
      </c>
      <c r="K1494" s="2"/>
      <c r="L1494" s="2"/>
      <c r="M1494" t="s">
        <v>1159</v>
      </c>
      <c r="N1494" s="2" t="s">
        <v>1116</v>
      </c>
      <c r="O1494">
        <v>1505</v>
      </c>
    </row>
    <row r="1495" spans="1:15" x14ac:dyDescent="0.35">
      <c r="A1495" s="2" t="s">
        <v>558</v>
      </c>
      <c r="B1495" s="2" t="s">
        <v>563</v>
      </c>
      <c r="C1495">
        <v>24</v>
      </c>
      <c r="D1495">
        <v>645</v>
      </c>
      <c r="E1495" s="2" t="s">
        <v>81</v>
      </c>
      <c r="F1495" t="s">
        <v>1121</v>
      </c>
      <c r="G1495" s="2" t="s">
        <v>35</v>
      </c>
      <c r="H1495" s="2" t="s">
        <v>1119</v>
      </c>
      <c r="I1495" s="2" t="s">
        <v>1120</v>
      </c>
      <c r="J1495" s="2" t="s">
        <v>1116</v>
      </c>
      <c r="K1495" s="2"/>
      <c r="L1495" s="2"/>
      <c r="M1495" t="s">
        <v>1294</v>
      </c>
      <c r="N1495" s="2" t="s">
        <v>1116</v>
      </c>
      <c r="O1495">
        <v>498</v>
      </c>
    </row>
    <row r="1496" spans="1:15" x14ac:dyDescent="0.35">
      <c r="A1496" s="2" t="s">
        <v>558</v>
      </c>
      <c r="B1496" s="2" t="s">
        <v>563</v>
      </c>
      <c r="C1496">
        <v>24</v>
      </c>
      <c r="D1496">
        <v>645</v>
      </c>
      <c r="E1496" s="2" t="s">
        <v>82</v>
      </c>
      <c r="F1496" t="s">
        <v>1121</v>
      </c>
      <c r="G1496" s="2" t="s">
        <v>35</v>
      </c>
      <c r="H1496" s="2" t="s">
        <v>1119</v>
      </c>
      <c r="I1496" s="2" t="s">
        <v>1120</v>
      </c>
      <c r="J1496" s="2" t="s">
        <v>1116</v>
      </c>
      <c r="K1496" s="2"/>
      <c r="L1496" s="2"/>
      <c r="M1496" t="s">
        <v>1294</v>
      </c>
      <c r="N1496" s="2" t="s">
        <v>1116</v>
      </c>
      <c r="O1496">
        <v>499</v>
      </c>
    </row>
    <row r="1497" spans="1:15" x14ac:dyDescent="0.35">
      <c r="A1497" s="2" t="s">
        <v>558</v>
      </c>
      <c r="B1497" s="2" t="s">
        <v>563</v>
      </c>
      <c r="C1497">
        <v>24</v>
      </c>
      <c r="D1497">
        <v>645</v>
      </c>
      <c r="E1497" s="2" t="s">
        <v>9</v>
      </c>
      <c r="F1497" t="s">
        <v>1117</v>
      </c>
      <c r="G1497" s="2" t="s">
        <v>228</v>
      </c>
      <c r="H1497" s="2" t="s">
        <v>1122</v>
      </c>
      <c r="I1497" s="2" t="s">
        <v>1123</v>
      </c>
      <c r="J1497" s="2" t="s">
        <v>1644</v>
      </c>
      <c r="K1497" s="2"/>
      <c r="L1497" s="2"/>
      <c r="M1497" t="s">
        <v>1294</v>
      </c>
      <c r="N1497" s="2" t="s">
        <v>1295</v>
      </c>
      <c r="O1497">
        <v>1280</v>
      </c>
    </row>
    <row r="1498" spans="1:15" x14ac:dyDescent="0.35">
      <c r="A1498" s="2" t="s">
        <v>551</v>
      </c>
      <c r="B1498" s="2" t="s">
        <v>552</v>
      </c>
      <c r="C1498">
        <v>0</v>
      </c>
      <c r="D1498">
        <v>123</v>
      </c>
      <c r="E1498" s="2" t="s">
        <v>82</v>
      </c>
      <c r="F1498" t="s">
        <v>1117</v>
      </c>
      <c r="G1498" s="2" t="s">
        <v>35</v>
      </c>
      <c r="H1498" s="2" t="s">
        <v>1122</v>
      </c>
      <c r="I1498" s="2" t="s">
        <v>1123</v>
      </c>
      <c r="J1498" s="2" t="s">
        <v>1642</v>
      </c>
      <c r="K1498" s="2"/>
      <c r="L1498" s="2"/>
      <c r="M1498" t="s">
        <v>1207</v>
      </c>
      <c r="N1498" s="2" t="s">
        <v>1116</v>
      </c>
      <c r="O1498">
        <v>1989</v>
      </c>
    </row>
    <row r="1499" spans="1:15" x14ac:dyDescent="0.35">
      <c r="A1499" s="2" t="s">
        <v>551</v>
      </c>
      <c r="B1499" s="2" t="s">
        <v>552</v>
      </c>
      <c r="C1499">
        <v>0</v>
      </c>
      <c r="D1499">
        <v>123</v>
      </c>
      <c r="E1499" s="2" t="s">
        <v>82</v>
      </c>
      <c r="F1499" t="s">
        <v>1117</v>
      </c>
      <c r="G1499" s="2" t="s">
        <v>35</v>
      </c>
      <c r="H1499" s="2" t="s">
        <v>1122</v>
      </c>
      <c r="I1499" s="2" t="s">
        <v>1123</v>
      </c>
      <c r="J1499" s="2" t="s">
        <v>1642</v>
      </c>
      <c r="K1499" s="2"/>
      <c r="L1499" s="2"/>
      <c r="M1499" t="s">
        <v>1207</v>
      </c>
      <c r="N1499" s="2" t="s">
        <v>1116</v>
      </c>
      <c r="O1499">
        <v>1990</v>
      </c>
    </row>
    <row r="1500" spans="1:15" x14ac:dyDescent="0.35">
      <c r="A1500" s="2" t="s">
        <v>551</v>
      </c>
      <c r="B1500" s="2" t="s">
        <v>552</v>
      </c>
      <c r="C1500">
        <v>64</v>
      </c>
      <c r="D1500">
        <v>688</v>
      </c>
      <c r="E1500" s="2" t="s">
        <v>135</v>
      </c>
      <c r="F1500" t="s">
        <v>1117</v>
      </c>
      <c r="G1500" s="2" t="s">
        <v>16</v>
      </c>
      <c r="H1500" s="2" t="s">
        <v>1128</v>
      </c>
      <c r="I1500" s="2" t="s">
        <v>1123</v>
      </c>
      <c r="J1500" s="2" t="s">
        <v>1291</v>
      </c>
      <c r="K1500" s="2"/>
      <c r="L1500" s="2"/>
      <c r="M1500" t="s">
        <v>1207</v>
      </c>
      <c r="N1500" s="2" t="s">
        <v>1116</v>
      </c>
      <c r="O1500">
        <v>1988</v>
      </c>
    </row>
    <row r="1501" spans="1:15" x14ac:dyDescent="0.35">
      <c r="A1501" s="2" t="s">
        <v>551</v>
      </c>
      <c r="B1501" s="2" t="s">
        <v>552</v>
      </c>
      <c r="C1501">
        <v>64</v>
      </c>
      <c r="D1501">
        <v>690</v>
      </c>
      <c r="E1501" s="2" t="s">
        <v>126</v>
      </c>
      <c r="F1501" t="s">
        <v>1121</v>
      </c>
      <c r="G1501" s="2" t="s">
        <v>16</v>
      </c>
      <c r="H1501" s="2" t="s">
        <v>1134</v>
      </c>
      <c r="I1501" s="2" t="s">
        <v>1135</v>
      </c>
      <c r="J1501" s="2" t="s">
        <v>1116</v>
      </c>
      <c r="K1501" s="2"/>
      <c r="L1501" s="2"/>
      <c r="M1501" t="s">
        <v>1207</v>
      </c>
      <c r="N1501" s="2" t="s">
        <v>1116</v>
      </c>
      <c r="O1501">
        <v>1176</v>
      </c>
    </row>
    <row r="1502" spans="1:15" x14ac:dyDescent="0.35">
      <c r="A1502" s="2" t="s">
        <v>551</v>
      </c>
      <c r="B1502" s="2" t="s">
        <v>552</v>
      </c>
      <c r="C1502">
        <v>64</v>
      </c>
      <c r="D1502">
        <v>708</v>
      </c>
      <c r="E1502" s="2" t="s">
        <v>126</v>
      </c>
      <c r="F1502" t="s">
        <v>1121</v>
      </c>
      <c r="G1502" s="2" t="s">
        <v>16</v>
      </c>
      <c r="H1502" s="2" t="s">
        <v>1134</v>
      </c>
      <c r="I1502" s="2" t="s">
        <v>1135</v>
      </c>
      <c r="J1502" s="2" t="s">
        <v>1292</v>
      </c>
      <c r="K1502" s="2"/>
      <c r="L1502" s="2"/>
      <c r="M1502" t="s">
        <v>1207</v>
      </c>
      <c r="N1502" s="2" t="s">
        <v>1116</v>
      </c>
      <c r="O1502">
        <v>1555</v>
      </c>
    </row>
    <row r="1503" spans="1:15" x14ac:dyDescent="0.35">
      <c r="A1503" s="2" t="s">
        <v>551</v>
      </c>
      <c r="B1503" s="2" t="s">
        <v>552</v>
      </c>
      <c r="C1503">
        <v>64</v>
      </c>
      <c r="D1503">
        <v>718</v>
      </c>
      <c r="E1503" s="2" t="s">
        <v>126</v>
      </c>
      <c r="F1503" t="s">
        <v>1121</v>
      </c>
      <c r="G1503" s="2" t="s">
        <v>16</v>
      </c>
      <c r="H1503" s="2" t="s">
        <v>1126</v>
      </c>
      <c r="I1503" s="2" t="s">
        <v>1127</v>
      </c>
      <c r="J1503" s="2" t="s">
        <v>1292</v>
      </c>
      <c r="K1503" s="2"/>
      <c r="L1503" s="2"/>
      <c r="M1503" t="s">
        <v>1207</v>
      </c>
      <c r="N1503" s="2" t="s">
        <v>1116</v>
      </c>
      <c r="O1503">
        <v>1556</v>
      </c>
    </row>
    <row r="1504" spans="1:15" x14ac:dyDescent="0.35">
      <c r="A1504" s="2" t="s">
        <v>551</v>
      </c>
      <c r="B1504" s="2" t="s">
        <v>552</v>
      </c>
      <c r="C1504">
        <v>64</v>
      </c>
      <c r="D1504">
        <v>905</v>
      </c>
      <c r="E1504" s="2" t="s">
        <v>132</v>
      </c>
      <c r="F1504" t="s">
        <v>1121</v>
      </c>
      <c r="G1504" s="2" t="s">
        <v>16</v>
      </c>
      <c r="H1504" s="2" t="s">
        <v>1124</v>
      </c>
      <c r="I1504" s="2" t="s">
        <v>1129</v>
      </c>
      <c r="J1504" s="2" t="s">
        <v>1293</v>
      </c>
      <c r="K1504" s="2"/>
      <c r="L1504" s="2"/>
      <c r="M1504" t="s">
        <v>1207</v>
      </c>
      <c r="N1504" s="2" t="s">
        <v>1116</v>
      </c>
      <c r="O1504">
        <v>1553</v>
      </c>
    </row>
    <row r="1505" spans="1:15" x14ac:dyDescent="0.35">
      <c r="A1505" s="2" t="s">
        <v>551</v>
      </c>
      <c r="B1505" s="2" t="s">
        <v>552</v>
      </c>
      <c r="C1505">
        <v>64</v>
      </c>
      <c r="D1505">
        <v>910</v>
      </c>
      <c r="E1505" s="2" t="s">
        <v>132</v>
      </c>
      <c r="F1505" t="s">
        <v>1121</v>
      </c>
      <c r="G1505" s="2" t="s">
        <v>16</v>
      </c>
      <c r="H1505" s="2" t="s">
        <v>1134</v>
      </c>
      <c r="I1505" s="2" t="s">
        <v>1135</v>
      </c>
      <c r="J1505" s="2" t="s">
        <v>1116</v>
      </c>
      <c r="K1505" s="2"/>
      <c r="L1505" s="2"/>
      <c r="M1505" t="s">
        <v>1207</v>
      </c>
      <c r="N1505" s="2" t="s">
        <v>1116</v>
      </c>
      <c r="O1505">
        <v>1552</v>
      </c>
    </row>
    <row r="1506" spans="1:15" x14ac:dyDescent="0.35">
      <c r="A1506" s="2" t="s">
        <v>551</v>
      </c>
      <c r="B1506" s="2" t="s">
        <v>552</v>
      </c>
      <c r="C1506">
        <v>65</v>
      </c>
      <c r="D1506">
        <v>662</v>
      </c>
      <c r="E1506" s="2" t="s">
        <v>19</v>
      </c>
      <c r="F1506" t="s">
        <v>1117</v>
      </c>
      <c r="G1506" s="2" t="s">
        <v>35</v>
      </c>
      <c r="H1506" s="2" t="s">
        <v>1119</v>
      </c>
      <c r="I1506" s="2" t="s">
        <v>1120</v>
      </c>
      <c r="J1506" s="2" t="s">
        <v>1116</v>
      </c>
      <c r="K1506" s="2"/>
      <c r="L1506" s="2"/>
      <c r="M1506" t="s">
        <v>1207</v>
      </c>
      <c r="N1506" s="2" t="s">
        <v>1116</v>
      </c>
      <c r="O1506">
        <v>1985</v>
      </c>
    </row>
    <row r="1507" spans="1:15" x14ac:dyDescent="0.35">
      <c r="A1507" s="2" t="s">
        <v>551</v>
      </c>
      <c r="B1507" s="2" t="s">
        <v>552</v>
      </c>
      <c r="C1507">
        <v>65</v>
      </c>
      <c r="D1507">
        <v>681</v>
      </c>
      <c r="E1507" s="2" t="s">
        <v>9</v>
      </c>
      <c r="F1507" t="s">
        <v>1121</v>
      </c>
      <c r="G1507" s="2" t="s">
        <v>35</v>
      </c>
      <c r="H1507" s="2" t="s">
        <v>1119</v>
      </c>
      <c r="I1507" s="2" t="s">
        <v>1120</v>
      </c>
      <c r="J1507" s="2" t="s">
        <v>1116</v>
      </c>
      <c r="K1507" s="2"/>
      <c r="L1507" s="2"/>
      <c r="M1507" t="s">
        <v>1207</v>
      </c>
      <c r="N1507" s="2" t="s">
        <v>1116</v>
      </c>
      <c r="O1507">
        <v>1986</v>
      </c>
    </row>
    <row r="1508" spans="1:15" x14ac:dyDescent="0.35">
      <c r="A1508" s="2" t="s">
        <v>551</v>
      </c>
      <c r="B1508" s="2" t="s">
        <v>552</v>
      </c>
      <c r="C1508">
        <v>65</v>
      </c>
      <c r="D1508">
        <v>729</v>
      </c>
      <c r="E1508" s="2" t="s">
        <v>54</v>
      </c>
      <c r="F1508" t="s">
        <v>1117</v>
      </c>
      <c r="G1508" s="2" t="s">
        <v>35</v>
      </c>
      <c r="H1508" s="2" t="s">
        <v>1119</v>
      </c>
      <c r="I1508" s="2" t="s">
        <v>1120</v>
      </c>
      <c r="J1508" s="2" t="s">
        <v>1116</v>
      </c>
      <c r="K1508" s="2"/>
      <c r="L1508" s="2"/>
      <c r="M1508" t="s">
        <v>1207</v>
      </c>
      <c r="N1508" s="2" t="s">
        <v>1116</v>
      </c>
      <c r="O1508">
        <v>1992</v>
      </c>
    </row>
    <row r="1509" spans="1:15" x14ac:dyDescent="0.35">
      <c r="A1509" s="2" t="s">
        <v>551</v>
      </c>
      <c r="B1509" s="2" t="s">
        <v>552</v>
      </c>
      <c r="C1509">
        <v>65</v>
      </c>
      <c r="D1509">
        <v>729</v>
      </c>
      <c r="E1509" s="2" t="s">
        <v>73</v>
      </c>
      <c r="F1509" t="s">
        <v>1121</v>
      </c>
      <c r="G1509" s="2" t="s">
        <v>35</v>
      </c>
      <c r="H1509" s="2" t="s">
        <v>1119</v>
      </c>
      <c r="I1509" s="2" t="s">
        <v>1120</v>
      </c>
      <c r="J1509" s="2" t="s">
        <v>1116</v>
      </c>
      <c r="K1509" s="2"/>
      <c r="L1509" s="2"/>
      <c r="M1509" t="s">
        <v>1207</v>
      </c>
      <c r="N1509" s="2" t="s">
        <v>1116</v>
      </c>
      <c r="O1509">
        <v>1991</v>
      </c>
    </row>
    <row r="1510" spans="1:15" x14ac:dyDescent="0.35">
      <c r="A1510" s="2" t="s">
        <v>692</v>
      </c>
      <c r="B1510" s="2" t="s">
        <v>1785</v>
      </c>
      <c r="C1510">
        <v>76</v>
      </c>
      <c r="D1510">
        <v>176</v>
      </c>
      <c r="E1510" s="2" t="s">
        <v>96</v>
      </c>
      <c r="F1510" t="s">
        <v>1121</v>
      </c>
      <c r="G1510" s="2" t="s">
        <v>16</v>
      </c>
      <c r="H1510" s="2" t="s">
        <v>1119</v>
      </c>
      <c r="I1510" s="2" t="s">
        <v>1150</v>
      </c>
      <c r="J1510" s="2" t="s">
        <v>1786</v>
      </c>
      <c r="K1510" s="2"/>
      <c r="L1510" s="2"/>
      <c r="M1510" t="s">
        <v>1787</v>
      </c>
      <c r="N1510" s="2" t="s">
        <v>1116</v>
      </c>
      <c r="O1510">
        <v>3306</v>
      </c>
    </row>
    <row r="1511" spans="1:15" x14ac:dyDescent="0.35">
      <c r="A1511" s="2" t="s">
        <v>692</v>
      </c>
      <c r="B1511" s="2" t="s">
        <v>1785</v>
      </c>
      <c r="C1511">
        <v>76</v>
      </c>
      <c r="D1511">
        <v>176</v>
      </c>
      <c r="E1511" s="2" t="s">
        <v>95</v>
      </c>
      <c r="F1511" t="s">
        <v>1117</v>
      </c>
      <c r="G1511" s="2" t="s">
        <v>16</v>
      </c>
      <c r="H1511" s="2" t="s">
        <v>1119</v>
      </c>
      <c r="I1511" s="2" t="s">
        <v>1150</v>
      </c>
      <c r="J1511" s="2" t="s">
        <v>1788</v>
      </c>
      <c r="K1511" s="2"/>
      <c r="L1511" s="2"/>
      <c r="M1511" t="s">
        <v>1787</v>
      </c>
      <c r="N1511" s="2" t="s">
        <v>1116</v>
      </c>
      <c r="O1511">
        <v>3307</v>
      </c>
    </row>
    <row r="1512" spans="1:15" x14ac:dyDescent="0.35">
      <c r="A1512" s="2" t="s">
        <v>692</v>
      </c>
      <c r="B1512" s="2" t="s">
        <v>1785</v>
      </c>
      <c r="C1512">
        <v>76</v>
      </c>
      <c r="D1512">
        <v>179</v>
      </c>
      <c r="E1512" s="2" t="s">
        <v>96</v>
      </c>
      <c r="F1512" t="s">
        <v>1121</v>
      </c>
      <c r="G1512" s="2" t="s">
        <v>16</v>
      </c>
      <c r="H1512" s="2" t="s">
        <v>1119</v>
      </c>
      <c r="I1512" s="2" t="s">
        <v>1150</v>
      </c>
      <c r="J1512" s="2" t="s">
        <v>1786</v>
      </c>
      <c r="K1512" s="2"/>
      <c r="L1512" s="2"/>
      <c r="M1512" t="s">
        <v>1787</v>
      </c>
      <c r="N1512" s="2" t="s">
        <v>1116</v>
      </c>
      <c r="O1512">
        <v>3308</v>
      </c>
    </row>
    <row r="1513" spans="1:15" x14ac:dyDescent="0.35">
      <c r="A1513" s="2" t="s">
        <v>692</v>
      </c>
      <c r="B1513" s="2" t="s">
        <v>1785</v>
      </c>
      <c r="C1513">
        <v>76</v>
      </c>
      <c r="D1513">
        <v>179</v>
      </c>
      <c r="E1513" s="2" t="s">
        <v>95</v>
      </c>
      <c r="F1513" t="s">
        <v>1117</v>
      </c>
      <c r="G1513" s="2" t="s">
        <v>16</v>
      </c>
      <c r="H1513" s="2" t="s">
        <v>1119</v>
      </c>
      <c r="I1513" s="2" t="s">
        <v>1150</v>
      </c>
      <c r="J1513" s="2" t="s">
        <v>1788</v>
      </c>
      <c r="K1513" s="2"/>
      <c r="L1513" s="2"/>
      <c r="M1513" t="s">
        <v>1787</v>
      </c>
      <c r="N1513" s="2" t="s">
        <v>1116</v>
      </c>
      <c r="O1513">
        <v>3309</v>
      </c>
    </row>
    <row r="1514" spans="1:15" x14ac:dyDescent="0.35">
      <c r="A1514" s="2" t="s">
        <v>692</v>
      </c>
      <c r="B1514" s="2" t="s">
        <v>1785</v>
      </c>
      <c r="C1514">
        <v>76</v>
      </c>
      <c r="D1514">
        <v>210</v>
      </c>
      <c r="E1514" s="2" t="s">
        <v>83</v>
      </c>
      <c r="F1514" t="s">
        <v>1121</v>
      </c>
      <c r="G1514" s="2" t="s">
        <v>16</v>
      </c>
      <c r="H1514" s="2" t="s">
        <v>1126</v>
      </c>
      <c r="I1514" s="2" t="s">
        <v>1127</v>
      </c>
      <c r="J1514" s="2" t="s">
        <v>1116</v>
      </c>
      <c r="K1514" s="2"/>
      <c r="L1514" s="2"/>
      <c r="M1514" t="s">
        <v>1787</v>
      </c>
      <c r="N1514" s="2" t="s">
        <v>1116</v>
      </c>
      <c r="O1514">
        <v>3304</v>
      </c>
    </row>
    <row r="1515" spans="1:15" x14ac:dyDescent="0.35">
      <c r="A1515" s="2" t="s">
        <v>692</v>
      </c>
      <c r="B1515" s="2" t="s">
        <v>1785</v>
      </c>
      <c r="C1515">
        <v>76</v>
      </c>
      <c r="D1515">
        <v>270</v>
      </c>
      <c r="E1515" s="2" t="s">
        <v>83</v>
      </c>
      <c r="F1515" t="s">
        <v>1121</v>
      </c>
      <c r="G1515" s="2" t="s">
        <v>16</v>
      </c>
      <c r="H1515" s="2" t="s">
        <v>1126</v>
      </c>
      <c r="I1515" s="2" t="s">
        <v>1127</v>
      </c>
      <c r="J1515" s="2" t="s">
        <v>1116</v>
      </c>
      <c r="K1515" s="2"/>
      <c r="L1515" s="2"/>
      <c r="M1515" t="s">
        <v>1787</v>
      </c>
      <c r="N1515" s="2" t="s">
        <v>1116</v>
      </c>
      <c r="O1515">
        <v>3303</v>
      </c>
    </row>
    <row r="1516" spans="1:15" x14ac:dyDescent="0.35">
      <c r="A1516" s="2" t="s">
        <v>692</v>
      </c>
      <c r="B1516" s="2" t="s">
        <v>1785</v>
      </c>
      <c r="C1516">
        <v>76</v>
      </c>
      <c r="D1516">
        <v>273</v>
      </c>
      <c r="E1516" s="2" t="s">
        <v>83</v>
      </c>
      <c r="F1516" t="s">
        <v>1121</v>
      </c>
      <c r="G1516" s="2" t="s">
        <v>16</v>
      </c>
      <c r="H1516" s="2" t="s">
        <v>1122</v>
      </c>
      <c r="I1516" s="2" t="s">
        <v>1123</v>
      </c>
      <c r="J1516" s="2" t="s">
        <v>1116</v>
      </c>
      <c r="K1516" s="2"/>
      <c r="L1516" s="2"/>
      <c r="M1516" t="s">
        <v>1787</v>
      </c>
      <c r="N1516" s="2" t="s">
        <v>1116</v>
      </c>
      <c r="O1516">
        <v>3310</v>
      </c>
    </row>
    <row r="1517" spans="1:15" x14ac:dyDescent="0.35">
      <c r="A1517" s="2" t="s">
        <v>692</v>
      </c>
      <c r="B1517" s="2" t="s">
        <v>1785</v>
      </c>
      <c r="C1517">
        <v>76</v>
      </c>
      <c r="D1517">
        <v>280</v>
      </c>
      <c r="E1517" s="2" t="s">
        <v>83</v>
      </c>
      <c r="F1517" t="s">
        <v>1121</v>
      </c>
      <c r="G1517" s="2" t="s">
        <v>16</v>
      </c>
      <c r="H1517" s="2" t="s">
        <v>1134</v>
      </c>
      <c r="I1517" s="2" t="s">
        <v>1135</v>
      </c>
      <c r="J1517" s="2" t="s">
        <v>1116</v>
      </c>
      <c r="K1517" s="2"/>
      <c r="L1517" s="2"/>
      <c r="M1517" t="s">
        <v>1787</v>
      </c>
      <c r="N1517" s="2" t="s">
        <v>1116</v>
      </c>
      <c r="O1517">
        <v>3301</v>
      </c>
    </row>
    <row r="1518" spans="1:15" x14ac:dyDescent="0.35">
      <c r="A1518" s="2" t="s">
        <v>692</v>
      </c>
      <c r="B1518" s="2" t="s">
        <v>1785</v>
      </c>
      <c r="C1518">
        <v>76</v>
      </c>
      <c r="D1518">
        <v>302</v>
      </c>
      <c r="E1518" s="2" t="s">
        <v>83</v>
      </c>
      <c r="F1518" t="s">
        <v>1121</v>
      </c>
      <c r="G1518" s="2" t="s">
        <v>16</v>
      </c>
      <c r="H1518" s="2" t="s">
        <v>1126</v>
      </c>
      <c r="I1518" s="2" t="s">
        <v>1127</v>
      </c>
      <c r="J1518" s="2" t="s">
        <v>1116</v>
      </c>
      <c r="K1518" s="2"/>
      <c r="L1518" s="2"/>
      <c r="M1518" t="s">
        <v>1787</v>
      </c>
      <c r="N1518" s="2" t="s">
        <v>1116</v>
      </c>
      <c r="O1518">
        <v>3302</v>
      </c>
    </row>
    <row r="1519" spans="1:15" x14ac:dyDescent="0.35">
      <c r="A1519" s="2" t="s">
        <v>692</v>
      </c>
      <c r="B1519" s="2" t="s">
        <v>1785</v>
      </c>
      <c r="C1519">
        <v>76</v>
      </c>
      <c r="D1519">
        <v>330</v>
      </c>
      <c r="E1519" s="2" t="s">
        <v>83</v>
      </c>
      <c r="F1519" t="s">
        <v>1121</v>
      </c>
      <c r="G1519" s="2" t="s">
        <v>16</v>
      </c>
      <c r="H1519" s="2" t="s">
        <v>1128</v>
      </c>
      <c r="I1519" s="2" t="s">
        <v>1127</v>
      </c>
      <c r="J1519" s="2" t="s">
        <v>1116</v>
      </c>
      <c r="K1519" s="2"/>
      <c r="L1519" s="2"/>
      <c r="M1519" t="s">
        <v>1787</v>
      </c>
      <c r="N1519" s="2" t="s">
        <v>1116</v>
      </c>
      <c r="O1519">
        <v>3305</v>
      </c>
    </row>
    <row r="1520" spans="1:15" x14ac:dyDescent="0.35">
      <c r="A1520" s="2" t="s">
        <v>692</v>
      </c>
      <c r="B1520" s="2" t="s">
        <v>1776</v>
      </c>
      <c r="C1520">
        <v>75</v>
      </c>
      <c r="D1520">
        <v>779</v>
      </c>
      <c r="E1520" s="2" t="s">
        <v>189</v>
      </c>
      <c r="F1520" t="s">
        <v>1121</v>
      </c>
      <c r="G1520" s="2" t="s">
        <v>16</v>
      </c>
      <c r="H1520" s="2" t="s">
        <v>1119</v>
      </c>
      <c r="I1520" s="2" t="s">
        <v>1150</v>
      </c>
      <c r="J1520" s="2" t="s">
        <v>1789</v>
      </c>
      <c r="K1520" s="2"/>
      <c r="L1520" s="2"/>
      <c r="M1520" t="s">
        <v>1790</v>
      </c>
      <c r="N1520" s="2" t="s">
        <v>1116</v>
      </c>
      <c r="O1520">
        <v>3283</v>
      </c>
    </row>
    <row r="1521" spans="1:15" x14ac:dyDescent="0.35">
      <c r="A1521" s="2" t="s">
        <v>692</v>
      </c>
      <c r="B1521" s="2" t="s">
        <v>1776</v>
      </c>
      <c r="C1521">
        <v>75</v>
      </c>
      <c r="D1521">
        <v>863</v>
      </c>
      <c r="E1521" s="2" t="s">
        <v>189</v>
      </c>
      <c r="F1521" t="s">
        <v>1121</v>
      </c>
      <c r="G1521" s="2" t="s">
        <v>16</v>
      </c>
      <c r="H1521" s="2" t="s">
        <v>1119</v>
      </c>
      <c r="I1521" s="2" t="s">
        <v>1150</v>
      </c>
      <c r="J1521" s="2" t="s">
        <v>1789</v>
      </c>
      <c r="K1521" s="2"/>
      <c r="L1521" s="2"/>
      <c r="M1521" t="s">
        <v>1790</v>
      </c>
      <c r="N1521" s="2" t="s">
        <v>1116</v>
      </c>
      <c r="O1521">
        <v>3284</v>
      </c>
    </row>
    <row r="1522" spans="1:15" x14ac:dyDescent="0.35">
      <c r="A1522" s="2" t="s">
        <v>692</v>
      </c>
      <c r="B1522" s="2" t="s">
        <v>1776</v>
      </c>
      <c r="C1522">
        <v>75</v>
      </c>
      <c r="D1522">
        <v>945</v>
      </c>
      <c r="E1522" s="2" t="s">
        <v>134</v>
      </c>
      <c r="F1522" t="s">
        <v>1121</v>
      </c>
      <c r="G1522" s="2" t="s">
        <v>228</v>
      </c>
      <c r="H1522" s="2" t="s">
        <v>1122</v>
      </c>
      <c r="I1522" s="2" t="s">
        <v>1123</v>
      </c>
      <c r="J1522" s="2" t="s">
        <v>1116</v>
      </c>
      <c r="K1522" s="2"/>
      <c r="L1522" s="2"/>
      <c r="M1522" t="s">
        <v>1790</v>
      </c>
      <c r="N1522" s="2" t="s">
        <v>1207</v>
      </c>
      <c r="O1522">
        <v>3286</v>
      </c>
    </row>
    <row r="1523" spans="1:15" x14ac:dyDescent="0.35">
      <c r="A1523" s="2" t="s">
        <v>692</v>
      </c>
      <c r="B1523" s="2" t="s">
        <v>1776</v>
      </c>
      <c r="C1523">
        <v>76</v>
      </c>
      <c r="D1523">
        <v>778</v>
      </c>
      <c r="E1523" s="2" t="s">
        <v>232</v>
      </c>
      <c r="F1523" t="s">
        <v>1121</v>
      </c>
      <c r="G1523" s="2" t="s">
        <v>35</v>
      </c>
      <c r="H1523" s="2" t="s">
        <v>1119</v>
      </c>
      <c r="I1523" s="2" t="s">
        <v>1150</v>
      </c>
      <c r="J1523" s="2" t="s">
        <v>1791</v>
      </c>
      <c r="K1523" s="2"/>
      <c r="L1523" s="2"/>
      <c r="M1523" t="s">
        <v>1790</v>
      </c>
      <c r="N1523" s="2" t="s">
        <v>1116</v>
      </c>
      <c r="O1523">
        <v>3285</v>
      </c>
    </row>
    <row r="1524" spans="1:15" x14ac:dyDescent="0.35">
      <c r="A1524" s="2" t="s">
        <v>887</v>
      </c>
      <c r="B1524" s="2" t="s">
        <v>889</v>
      </c>
      <c r="C1524">
        <v>36</v>
      </c>
      <c r="D1524">
        <v>655</v>
      </c>
      <c r="E1524" s="2" t="s">
        <v>12</v>
      </c>
      <c r="F1524" t="s">
        <v>1117</v>
      </c>
      <c r="G1524" s="2" t="s">
        <v>35</v>
      </c>
      <c r="H1524" s="2" t="s">
        <v>1124</v>
      </c>
      <c r="I1524" s="2" t="s">
        <v>1125</v>
      </c>
      <c r="J1524" s="2" t="s">
        <v>1116</v>
      </c>
      <c r="K1524" s="2"/>
      <c r="L1524" s="2"/>
      <c r="M1524" t="s">
        <v>1496</v>
      </c>
      <c r="N1524" s="2" t="s">
        <v>1116</v>
      </c>
      <c r="O1524">
        <v>1772</v>
      </c>
    </row>
    <row r="1525" spans="1:15" x14ac:dyDescent="0.35">
      <c r="A1525" s="2" t="s">
        <v>887</v>
      </c>
      <c r="B1525" s="2" t="s">
        <v>889</v>
      </c>
      <c r="C1525">
        <v>36</v>
      </c>
      <c r="D1525">
        <v>680</v>
      </c>
      <c r="E1525" s="2" t="s">
        <v>19</v>
      </c>
      <c r="F1525" t="s">
        <v>1117</v>
      </c>
      <c r="G1525" s="2" t="s">
        <v>228</v>
      </c>
      <c r="H1525" s="2" t="s">
        <v>1124</v>
      </c>
      <c r="I1525" s="2" t="s">
        <v>1162</v>
      </c>
      <c r="J1525" s="2" t="s">
        <v>1116</v>
      </c>
      <c r="K1525" s="2"/>
      <c r="L1525" s="2"/>
      <c r="M1525" t="s">
        <v>1496</v>
      </c>
      <c r="N1525" s="2" t="s">
        <v>1151</v>
      </c>
      <c r="O1525">
        <v>2595</v>
      </c>
    </row>
    <row r="1526" spans="1:15" x14ac:dyDescent="0.35">
      <c r="A1526" s="2" t="s">
        <v>887</v>
      </c>
      <c r="B1526" s="2" t="s">
        <v>889</v>
      </c>
      <c r="C1526">
        <v>36</v>
      </c>
      <c r="D1526">
        <v>680</v>
      </c>
      <c r="E1526" s="2" t="s">
        <v>9</v>
      </c>
      <c r="F1526" t="s">
        <v>1121</v>
      </c>
      <c r="G1526" s="2" t="s">
        <v>16</v>
      </c>
      <c r="H1526" s="2" t="s">
        <v>1124</v>
      </c>
      <c r="I1526" s="2" t="s">
        <v>1162</v>
      </c>
      <c r="J1526" s="2" t="s">
        <v>1116</v>
      </c>
      <c r="K1526" s="2"/>
      <c r="L1526" s="2"/>
      <c r="M1526" t="s">
        <v>1496</v>
      </c>
      <c r="N1526" s="2" t="s">
        <v>1116</v>
      </c>
      <c r="O1526">
        <v>1855</v>
      </c>
    </row>
    <row r="1527" spans="1:15" x14ac:dyDescent="0.35">
      <c r="A1527" s="2" t="s">
        <v>607</v>
      </c>
      <c r="B1527" s="2" t="s">
        <v>1354</v>
      </c>
      <c r="C1527">
        <v>240</v>
      </c>
      <c r="D1527">
        <v>171</v>
      </c>
      <c r="E1527" s="2" t="s">
        <v>540</v>
      </c>
      <c r="F1527" t="s">
        <v>1121</v>
      </c>
      <c r="G1527" s="2" t="s">
        <v>16</v>
      </c>
      <c r="H1527" s="2" t="s">
        <v>1124</v>
      </c>
      <c r="I1527" s="2" t="s">
        <v>1125</v>
      </c>
      <c r="J1527" s="2" t="s">
        <v>1350</v>
      </c>
      <c r="K1527" s="2"/>
      <c r="L1527" s="2"/>
      <c r="M1527" t="s">
        <v>1353</v>
      </c>
      <c r="N1527" s="2" t="s">
        <v>1116</v>
      </c>
      <c r="O1527">
        <v>1626</v>
      </c>
    </row>
    <row r="1528" spans="1:15" x14ac:dyDescent="0.35">
      <c r="A1528" s="2" t="s">
        <v>898</v>
      </c>
      <c r="B1528" s="2" t="s">
        <v>901</v>
      </c>
      <c r="C1528">
        <v>101</v>
      </c>
      <c r="D1528">
        <v>89</v>
      </c>
      <c r="E1528" s="2" t="s">
        <v>12</v>
      </c>
      <c r="F1528" t="s">
        <v>1121</v>
      </c>
      <c r="G1528" s="2" t="s">
        <v>35</v>
      </c>
      <c r="H1528" s="2" t="s">
        <v>1124</v>
      </c>
      <c r="I1528" s="2" t="s">
        <v>1125</v>
      </c>
      <c r="J1528" s="2" t="s">
        <v>1116</v>
      </c>
      <c r="K1528" s="2"/>
      <c r="L1528" s="2"/>
      <c r="M1528" t="s">
        <v>1500</v>
      </c>
      <c r="N1528" s="2" t="s">
        <v>1116</v>
      </c>
      <c r="O1528">
        <v>3012</v>
      </c>
    </row>
    <row r="1529" spans="1:15" x14ac:dyDescent="0.35">
      <c r="A1529" s="2" t="s">
        <v>898</v>
      </c>
      <c r="B1529" s="2" t="s">
        <v>901</v>
      </c>
      <c r="C1529">
        <v>101</v>
      </c>
      <c r="D1529">
        <v>89</v>
      </c>
      <c r="E1529" s="2" t="s">
        <v>23</v>
      </c>
      <c r="F1529" t="s">
        <v>1117</v>
      </c>
      <c r="G1529" s="2" t="s">
        <v>228</v>
      </c>
      <c r="H1529" s="2" t="s">
        <v>1124</v>
      </c>
      <c r="I1529" s="2" t="s">
        <v>1125</v>
      </c>
      <c r="J1529" s="2" t="s">
        <v>1116</v>
      </c>
      <c r="K1529" s="2"/>
      <c r="L1529" s="2"/>
      <c r="M1529" t="s">
        <v>1500</v>
      </c>
      <c r="N1529" s="2" t="s">
        <v>1151</v>
      </c>
      <c r="O1529">
        <v>3013</v>
      </c>
    </row>
    <row r="1530" spans="1:15" x14ac:dyDescent="0.35">
      <c r="A1530" s="2" t="s">
        <v>767</v>
      </c>
      <c r="B1530" s="2" t="s">
        <v>768</v>
      </c>
      <c r="C1530">
        <v>26</v>
      </c>
      <c r="D1530">
        <v>120</v>
      </c>
      <c r="E1530" s="2" t="s">
        <v>9</v>
      </c>
      <c r="F1530" t="s">
        <v>1121</v>
      </c>
      <c r="G1530" s="2" t="s">
        <v>16</v>
      </c>
      <c r="H1530" s="2" t="s">
        <v>1119</v>
      </c>
      <c r="I1530" s="2" t="s">
        <v>1143</v>
      </c>
      <c r="J1530" s="2" t="s">
        <v>1116</v>
      </c>
      <c r="K1530" s="2"/>
      <c r="L1530" s="2"/>
      <c r="M1530" t="s">
        <v>1433</v>
      </c>
      <c r="N1530" s="2" t="s">
        <v>1116</v>
      </c>
      <c r="O1530">
        <v>1098</v>
      </c>
    </row>
    <row r="1531" spans="1:15" x14ac:dyDescent="0.35">
      <c r="A1531" s="2" t="s">
        <v>767</v>
      </c>
      <c r="B1531" s="2" t="s">
        <v>768</v>
      </c>
      <c r="C1531">
        <v>26</v>
      </c>
      <c r="D1531">
        <v>143</v>
      </c>
      <c r="E1531" s="2" t="s">
        <v>9</v>
      </c>
      <c r="F1531" t="s">
        <v>1117</v>
      </c>
      <c r="G1531" s="2" t="s">
        <v>16</v>
      </c>
      <c r="H1531" s="2" t="s">
        <v>1124</v>
      </c>
      <c r="I1531" s="2" t="s">
        <v>1125</v>
      </c>
      <c r="J1531" s="2" t="s">
        <v>1116</v>
      </c>
      <c r="K1531" s="2"/>
      <c r="L1531" s="2"/>
      <c r="M1531" t="s">
        <v>1433</v>
      </c>
      <c r="N1531" s="2" t="s">
        <v>1116</v>
      </c>
      <c r="O1531">
        <v>2947</v>
      </c>
    </row>
    <row r="1532" spans="1:15" x14ac:dyDescent="0.35">
      <c r="A1532" s="2" t="s">
        <v>767</v>
      </c>
      <c r="B1532" s="2" t="s">
        <v>768</v>
      </c>
      <c r="C1532">
        <v>26</v>
      </c>
      <c r="D1532">
        <v>143</v>
      </c>
      <c r="E1532" s="2" t="s">
        <v>9</v>
      </c>
      <c r="F1532" t="s">
        <v>1117</v>
      </c>
      <c r="G1532" s="2" t="s">
        <v>16</v>
      </c>
      <c r="H1532" s="2" t="s">
        <v>1124</v>
      </c>
      <c r="I1532" s="2" t="s">
        <v>1125</v>
      </c>
      <c r="J1532" s="2" t="s">
        <v>1116</v>
      </c>
      <c r="K1532" s="2"/>
      <c r="L1532" s="2"/>
      <c r="M1532" t="s">
        <v>1433</v>
      </c>
      <c r="N1532" s="2" t="s">
        <v>1116</v>
      </c>
      <c r="O1532">
        <v>2948</v>
      </c>
    </row>
    <row r="1533" spans="1:15" x14ac:dyDescent="0.35">
      <c r="A1533" s="2" t="s">
        <v>767</v>
      </c>
      <c r="B1533" s="2" t="s">
        <v>768</v>
      </c>
      <c r="C1533">
        <v>26</v>
      </c>
      <c r="D1533">
        <v>156</v>
      </c>
      <c r="E1533" s="2" t="s">
        <v>9</v>
      </c>
      <c r="F1533" t="s">
        <v>1117</v>
      </c>
      <c r="G1533" s="2" t="s">
        <v>16</v>
      </c>
      <c r="H1533" s="2" t="s">
        <v>1122</v>
      </c>
      <c r="I1533" s="2" t="s">
        <v>1123</v>
      </c>
      <c r="J1533" s="2" t="s">
        <v>1646</v>
      </c>
      <c r="K1533" s="2"/>
      <c r="L1533" s="2"/>
      <c r="M1533" t="s">
        <v>1433</v>
      </c>
      <c r="N1533" s="2" t="s">
        <v>1116</v>
      </c>
      <c r="O1533">
        <v>1688</v>
      </c>
    </row>
    <row r="1534" spans="1:15" x14ac:dyDescent="0.35">
      <c r="A1534" s="2" t="s">
        <v>767</v>
      </c>
      <c r="B1534" s="2" t="s">
        <v>768</v>
      </c>
      <c r="C1534">
        <v>26</v>
      </c>
      <c r="D1534">
        <v>158</v>
      </c>
      <c r="E1534" s="2" t="s">
        <v>9</v>
      </c>
      <c r="F1534" t="s">
        <v>1121</v>
      </c>
      <c r="G1534" s="2" t="s">
        <v>16</v>
      </c>
      <c r="H1534" s="2" t="s">
        <v>1119</v>
      </c>
      <c r="I1534" s="2" t="s">
        <v>1143</v>
      </c>
      <c r="J1534" s="2" t="s">
        <v>1116</v>
      </c>
      <c r="K1534" s="2"/>
      <c r="L1534" s="2"/>
      <c r="M1534" t="s">
        <v>1433</v>
      </c>
      <c r="N1534" s="2" t="s">
        <v>1116</v>
      </c>
      <c r="O1534">
        <v>1099</v>
      </c>
    </row>
    <row r="1535" spans="1:15" x14ac:dyDescent="0.35">
      <c r="A1535" s="2" t="s">
        <v>190</v>
      </c>
      <c r="B1535" s="2" t="s">
        <v>192</v>
      </c>
      <c r="C1535">
        <v>856</v>
      </c>
      <c r="D1535">
        <v>757</v>
      </c>
      <c r="E1535" s="2" t="s">
        <v>19</v>
      </c>
      <c r="F1535"/>
      <c r="G1535" s="2" t="s">
        <v>228</v>
      </c>
      <c r="H1535" s="2" t="s">
        <v>1128</v>
      </c>
      <c r="I1535" s="2" t="s">
        <v>1123</v>
      </c>
      <c r="J1535" s="2" t="s">
        <v>1116</v>
      </c>
      <c r="K1535" s="2"/>
      <c r="L1535" s="2"/>
      <c r="M1535" t="s">
        <v>1152</v>
      </c>
      <c r="N1535" s="2" t="s">
        <v>1151</v>
      </c>
      <c r="O1535">
        <v>801</v>
      </c>
    </row>
    <row r="1536" spans="1:15" x14ac:dyDescent="0.35">
      <c r="A1536" s="2" t="s">
        <v>190</v>
      </c>
      <c r="B1536" s="2" t="s">
        <v>192</v>
      </c>
      <c r="C1536">
        <v>856</v>
      </c>
      <c r="D1536">
        <v>878</v>
      </c>
      <c r="E1536" s="2" t="s">
        <v>19</v>
      </c>
      <c r="F1536"/>
      <c r="G1536" s="2" t="s">
        <v>228</v>
      </c>
      <c r="H1536" s="2" t="s">
        <v>1122</v>
      </c>
      <c r="I1536" s="2" t="s">
        <v>1123</v>
      </c>
      <c r="J1536" s="2" t="s">
        <v>1116</v>
      </c>
      <c r="K1536" s="2"/>
      <c r="L1536" s="2"/>
      <c r="M1536" t="s">
        <v>1152</v>
      </c>
      <c r="N1536" s="2" t="s">
        <v>1151</v>
      </c>
      <c r="O1536">
        <v>799</v>
      </c>
    </row>
    <row r="1537" spans="1:15" x14ac:dyDescent="0.35">
      <c r="A1537" s="2" t="s">
        <v>190</v>
      </c>
      <c r="B1537" s="2" t="s">
        <v>192</v>
      </c>
      <c r="C1537">
        <v>856</v>
      </c>
      <c r="D1537">
        <v>947</v>
      </c>
      <c r="E1537" s="2" t="s">
        <v>191</v>
      </c>
      <c r="F1537" t="s">
        <v>1117</v>
      </c>
      <c r="G1537" s="2" t="s">
        <v>16</v>
      </c>
      <c r="H1537" s="2" t="s">
        <v>1119</v>
      </c>
      <c r="I1537" s="2" t="s">
        <v>1120</v>
      </c>
      <c r="J1537" s="2" t="s">
        <v>1116</v>
      </c>
      <c r="K1537" s="2"/>
      <c r="L1537" s="2"/>
      <c r="M1537" t="s">
        <v>1152</v>
      </c>
      <c r="N1537" s="2" t="s">
        <v>1116</v>
      </c>
      <c r="O1537">
        <v>2068</v>
      </c>
    </row>
    <row r="1538" spans="1:15" x14ac:dyDescent="0.35">
      <c r="A1538" s="2" t="s">
        <v>190</v>
      </c>
      <c r="B1538" s="2" t="s">
        <v>192</v>
      </c>
      <c r="C1538">
        <v>857</v>
      </c>
      <c r="D1538">
        <v>80</v>
      </c>
      <c r="E1538" s="2" t="s">
        <v>50</v>
      </c>
      <c r="F1538" t="s">
        <v>1121</v>
      </c>
      <c r="G1538" s="2" t="s">
        <v>16</v>
      </c>
      <c r="H1538" s="2" t="s">
        <v>1126</v>
      </c>
      <c r="I1538" s="2" t="s">
        <v>1127</v>
      </c>
      <c r="J1538" s="2" t="s">
        <v>1116</v>
      </c>
      <c r="K1538" s="2"/>
      <c r="L1538" s="2"/>
      <c r="M1538" t="s">
        <v>1152</v>
      </c>
      <c r="N1538" s="2" t="s">
        <v>1116</v>
      </c>
      <c r="O1538">
        <v>2036</v>
      </c>
    </row>
    <row r="1539" spans="1:15" x14ac:dyDescent="0.35">
      <c r="A1539" s="2" t="s">
        <v>190</v>
      </c>
      <c r="B1539" s="2" t="s">
        <v>192</v>
      </c>
      <c r="C1539">
        <v>857</v>
      </c>
      <c r="D1539">
        <v>100</v>
      </c>
      <c r="E1539" s="2" t="s">
        <v>50</v>
      </c>
      <c r="F1539" t="s">
        <v>1121</v>
      </c>
      <c r="G1539" s="2" t="s">
        <v>16</v>
      </c>
      <c r="H1539" s="2" t="s">
        <v>1126</v>
      </c>
      <c r="I1539" s="2" t="s">
        <v>1127</v>
      </c>
      <c r="J1539" s="2" t="s">
        <v>1116</v>
      </c>
      <c r="K1539" s="2"/>
      <c r="L1539" s="2"/>
      <c r="M1539" t="s">
        <v>1152</v>
      </c>
      <c r="N1539" s="2" t="s">
        <v>1116</v>
      </c>
      <c r="O1539">
        <v>2037</v>
      </c>
    </row>
    <row r="1540" spans="1:15" x14ac:dyDescent="0.35">
      <c r="A1540" s="2" t="s">
        <v>190</v>
      </c>
      <c r="B1540" s="2" t="s">
        <v>192</v>
      </c>
      <c r="C1540">
        <v>857</v>
      </c>
      <c r="D1540">
        <v>101</v>
      </c>
      <c r="E1540" s="2" t="s">
        <v>50</v>
      </c>
      <c r="F1540" t="s">
        <v>1121</v>
      </c>
      <c r="G1540" s="2" t="s">
        <v>16</v>
      </c>
      <c r="H1540" s="2" t="s">
        <v>1126</v>
      </c>
      <c r="I1540" s="2" t="s">
        <v>1127</v>
      </c>
      <c r="J1540" s="2" t="s">
        <v>1116</v>
      </c>
      <c r="K1540" s="2"/>
      <c r="L1540" s="2"/>
      <c r="M1540" t="s">
        <v>1152</v>
      </c>
      <c r="N1540" s="2" t="s">
        <v>1116</v>
      </c>
      <c r="O1540">
        <v>2038</v>
      </c>
    </row>
    <row r="1541" spans="1:15" x14ac:dyDescent="0.35">
      <c r="A1541" s="2" t="s">
        <v>190</v>
      </c>
      <c r="B1541" s="2" t="s">
        <v>192</v>
      </c>
      <c r="C1541">
        <v>857</v>
      </c>
      <c r="D1541">
        <v>120</v>
      </c>
      <c r="E1541" s="2" t="s">
        <v>50</v>
      </c>
      <c r="F1541" t="s">
        <v>1121</v>
      </c>
      <c r="G1541" s="2" t="s">
        <v>16</v>
      </c>
      <c r="H1541" s="2" t="s">
        <v>1126</v>
      </c>
      <c r="I1541" s="2" t="s">
        <v>1127</v>
      </c>
      <c r="J1541" s="2" t="s">
        <v>1116</v>
      </c>
      <c r="K1541" s="2"/>
      <c r="L1541" s="2"/>
      <c r="M1541" t="s">
        <v>1152</v>
      </c>
      <c r="N1541" s="2" t="s">
        <v>1116</v>
      </c>
      <c r="O1541">
        <v>2039</v>
      </c>
    </row>
    <row r="1542" spans="1:15" x14ac:dyDescent="0.35">
      <c r="A1542" s="2" t="s">
        <v>190</v>
      </c>
      <c r="B1542" s="2" t="s">
        <v>192</v>
      </c>
      <c r="C1542">
        <v>857</v>
      </c>
      <c r="D1542">
        <v>121</v>
      </c>
      <c r="E1542" s="2" t="s">
        <v>50</v>
      </c>
      <c r="F1542" t="s">
        <v>1121</v>
      </c>
      <c r="G1542" s="2" t="s">
        <v>16</v>
      </c>
      <c r="H1542" s="2" t="s">
        <v>1126</v>
      </c>
      <c r="I1542" s="2" t="s">
        <v>1127</v>
      </c>
      <c r="J1542" s="2" t="s">
        <v>1116</v>
      </c>
      <c r="K1542" s="2"/>
      <c r="L1542" s="2"/>
      <c r="M1542" t="s">
        <v>1152</v>
      </c>
      <c r="N1542" s="2" t="s">
        <v>1116</v>
      </c>
      <c r="O1542">
        <v>2040</v>
      </c>
    </row>
    <row r="1543" spans="1:15" x14ac:dyDescent="0.35">
      <c r="A1543" s="2" t="s">
        <v>190</v>
      </c>
      <c r="B1543" s="2" t="s">
        <v>192</v>
      </c>
      <c r="C1543">
        <v>857</v>
      </c>
      <c r="D1543">
        <v>140</v>
      </c>
      <c r="E1543" s="2" t="s">
        <v>50</v>
      </c>
      <c r="F1543" t="s">
        <v>1121</v>
      </c>
      <c r="G1543" s="2" t="s">
        <v>16</v>
      </c>
      <c r="H1543" s="2" t="s">
        <v>1126</v>
      </c>
      <c r="I1543" s="2" t="s">
        <v>1127</v>
      </c>
      <c r="J1543" s="2" t="s">
        <v>1116</v>
      </c>
      <c r="K1543" s="2"/>
      <c r="L1543" s="2"/>
      <c r="M1543" t="s">
        <v>1152</v>
      </c>
      <c r="N1543" s="2" t="s">
        <v>1116</v>
      </c>
      <c r="O1543">
        <v>2041</v>
      </c>
    </row>
    <row r="1544" spans="1:15" x14ac:dyDescent="0.35">
      <c r="A1544" s="2" t="s">
        <v>190</v>
      </c>
      <c r="B1544" s="2" t="s">
        <v>192</v>
      </c>
      <c r="C1544">
        <v>857</v>
      </c>
      <c r="D1544">
        <v>164</v>
      </c>
      <c r="E1544" s="2" t="s">
        <v>82</v>
      </c>
      <c r="F1544" t="s">
        <v>1121</v>
      </c>
      <c r="G1544" s="2" t="s">
        <v>16</v>
      </c>
      <c r="H1544" s="2" t="s">
        <v>1119</v>
      </c>
      <c r="I1544" s="2" t="s">
        <v>1147</v>
      </c>
      <c r="J1544" s="2" t="s">
        <v>1142</v>
      </c>
      <c r="K1544" s="2"/>
      <c r="L1544" s="2"/>
      <c r="M1544" t="s">
        <v>1152</v>
      </c>
      <c r="N1544" s="2" t="s">
        <v>1116</v>
      </c>
      <c r="O1544">
        <v>804</v>
      </c>
    </row>
    <row r="1545" spans="1:15" x14ac:dyDescent="0.35">
      <c r="A1545" s="2" t="s">
        <v>190</v>
      </c>
      <c r="B1545" s="2" t="s">
        <v>192</v>
      </c>
      <c r="C1545">
        <v>857</v>
      </c>
      <c r="D1545">
        <v>255</v>
      </c>
      <c r="E1545" s="2" t="s">
        <v>23</v>
      </c>
      <c r="F1545" t="s">
        <v>1121</v>
      </c>
      <c r="G1545" s="2" t="s">
        <v>35</v>
      </c>
      <c r="H1545" s="2" t="s">
        <v>1122</v>
      </c>
      <c r="I1545" s="2" t="s">
        <v>1123</v>
      </c>
      <c r="J1545" s="2" t="s">
        <v>1153</v>
      </c>
      <c r="K1545" s="2"/>
      <c r="L1545" s="2"/>
      <c r="M1545" t="s">
        <v>1152</v>
      </c>
      <c r="N1545" s="2" t="s">
        <v>1116</v>
      </c>
      <c r="O1545">
        <v>802</v>
      </c>
    </row>
    <row r="1546" spans="1:15" x14ac:dyDescent="0.35">
      <c r="A1546" s="2" t="s">
        <v>190</v>
      </c>
      <c r="B1546" s="2" t="s">
        <v>192</v>
      </c>
      <c r="C1546">
        <v>857</v>
      </c>
      <c r="D1546">
        <v>445</v>
      </c>
      <c r="E1546" s="2" t="s">
        <v>82</v>
      </c>
      <c r="F1546" t="s">
        <v>1121</v>
      </c>
      <c r="G1546" s="2" t="s">
        <v>16</v>
      </c>
      <c r="H1546" s="2" t="s">
        <v>1119</v>
      </c>
      <c r="I1546" s="2" t="s">
        <v>1147</v>
      </c>
      <c r="J1546" s="2" t="s">
        <v>1116</v>
      </c>
      <c r="K1546" s="2"/>
      <c r="L1546" s="2"/>
      <c r="M1546" t="s">
        <v>1152</v>
      </c>
      <c r="N1546" s="2" t="s">
        <v>1116</v>
      </c>
      <c r="O1546">
        <v>1069</v>
      </c>
    </row>
    <row r="1547" spans="1:15" x14ac:dyDescent="0.35">
      <c r="A1547" s="2" t="s">
        <v>806</v>
      </c>
      <c r="B1547" s="2" t="s">
        <v>1703</v>
      </c>
      <c r="C1547">
        <v>171</v>
      </c>
      <c r="D1547">
        <v>778</v>
      </c>
      <c r="E1547" s="2" t="s">
        <v>34</v>
      </c>
      <c r="F1547" t="s">
        <v>1121</v>
      </c>
      <c r="G1547" s="2" t="s">
        <v>16</v>
      </c>
      <c r="H1547" s="2" t="s">
        <v>1124</v>
      </c>
      <c r="I1547" s="2" t="s">
        <v>1162</v>
      </c>
      <c r="J1547" s="2" t="s">
        <v>1116</v>
      </c>
      <c r="K1547" s="2"/>
      <c r="L1547" s="2"/>
      <c r="M1547" t="s">
        <v>1722</v>
      </c>
      <c r="N1547" s="2" t="s">
        <v>1116</v>
      </c>
      <c r="O1547">
        <v>3250</v>
      </c>
    </row>
    <row r="1548" spans="1:15" x14ac:dyDescent="0.35">
      <c r="A1548" s="2" t="s">
        <v>806</v>
      </c>
      <c r="B1548" s="2" t="s">
        <v>1703</v>
      </c>
      <c r="C1548">
        <v>171</v>
      </c>
      <c r="D1548">
        <v>825</v>
      </c>
      <c r="E1548" s="2" t="s">
        <v>34</v>
      </c>
      <c r="F1548" t="s">
        <v>1121</v>
      </c>
      <c r="G1548" s="2" t="s">
        <v>16</v>
      </c>
      <c r="H1548" s="2" t="s">
        <v>1124</v>
      </c>
      <c r="I1548" s="2" t="s">
        <v>1162</v>
      </c>
      <c r="J1548" s="2" t="s">
        <v>1116</v>
      </c>
      <c r="K1548" s="2"/>
      <c r="L1548" s="2"/>
      <c r="M1548" t="s">
        <v>1722</v>
      </c>
      <c r="N1548" s="2" t="s">
        <v>1116</v>
      </c>
      <c r="O1548">
        <v>3251</v>
      </c>
    </row>
    <row r="1549" spans="1:15" x14ac:dyDescent="0.35">
      <c r="A1549" s="2" t="s">
        <v>806</v>
      </c>
      <c r="B1549" s="2" t="s">
        <v>1703</v>
      </c>
      <c r="C1549">
        <v>172</v>
      </c>
      <c r="D1549">
        <v>69</v>
      </c>
      <c r="E1549" s="2" t="s">
        <v>54</v>
      </c>
      <c r="F1549" t="s">
        <v>1117</v>
      </c>
      <c r="G1549" s="2" t="s">
        <v>16</v>
      </c>
      <c r="H1549" s="2" t="s">
        <v>1124</v>
      </c>
      <c r="I1549" s="2" t="s">
        <v>1162</v>
      </c>
      <c r="J1549" s="2" t="s">
        <v>1116</v>
      </c>
      <c r="K1549" s="2"/>
      <c r="L1549" s="2"/>
      <c r="M1549" t="s">
        <v>1722</v>
      </c>
      <c r="N1549" s="2" t="s">
        <v>1116</v>
      </c>
      <c r="O1549">
        <v>3252</v>
      </c>
    </row>
    <row r="1550" spans="1:15" x14ac:dyDescent="0.35">
      <c r="A1550" s="2" t="s">
        <v>806</v>
      </c>
      <c r="B1550" s="2" t="s">
        <v>1703</v>
      </c>
      <c r="C1550">
        <v>172</v>
      </c>
      <c r="D1550">
        <v>110</v>
      </c>
      <c r="E1550" s="2" t="s">
        <v>54</v>
      </c>
      <c r="F1550" t="s">
        <v>1117</v>
      </c>
      <c r="G1550" s="2" t="s">
        <v>16</v>
      </c>
      <c r="H1550" s="2" t="s">
        <v>1124</v>
      </c>
      <c r="I1550" s="2" t="s">
        <v>1162</v>
      </c>
      <c r="J1550" s="2" t="s">
        <v>1116</v>
      </c>
      <c r="K1550" s="2"/>
      <c r="L1550" s="2"/>
      <c r="M1550" t="s">
        <v>1722</v>
      </c>
      <c r="N1550" s="2" t="s">
        <v>1116</v>
      </c>
      <c r="O1550">
        <v>3253</v>
      </c>
    </row>
    <row r="1551" spans="1:15" x14ac:dyDescent="0.35">
      <c r="A1551" s="2" t="s">
        <v>806</v>
      </c>
      <c r="B1551" s="2" t="s">
        <v>1703</v>
      </c>
      <c r="C1551">
        <v>172</v>
      </c>
      <c r="D1551">
        <v>112</v>
      </c>
      <c r="E1551" s="2" t="s">
        <v>82</v>
      </c>
      <c r="F1551" t="s">
        <v>1117</v>
      </c>
      <c r="G1551" s="2" t="s">
        <v>16</v>
      </c>
      <c r="H1551" s="2" t="s">
        <v>1124</v>
      </c>
      <c r="I1551" s="2" t="s">
        <v>1127</v>
      </c>
      <c r="J1551" s="2" t="s">
        <v>1116</v>
      </c>
      <c r="K1551" s="2"/>
      <c r="L1551" s="2"/>
      <c r="M1551" t="s">
        <v>1722</v>
      </c>
      <c r="N1551" s="2" t="s">
        <v>1116</v>
      </c>
      <c r="O1551">
        <v>3254</v>
      </c>
    </row>
    <row r="1552" spans="1:15" x14ac:dyDescent="0.35">
      <c r="A1552" s="2" t="s">
        <v>585</v>
      </c>
      <c r="B1552" s="2" t="s">
        <v>586</v>
      </c>
      <c r="C1552">
        <v>31</v>
      </c>
      <c r="D1552">
        <v>782</v>
      </c>
      <c r="E1552" s="2" t="s">
        <v>50</v>
      </c>
      <c r="F1552" t="s">
        <v>1117</v>
      </c>
      <c r="G1552" s="2" t="s">
        <v>228</v>
      </c>
      <c r="H1552" s="2" t="s">
        <v>1122</v>
      </c>
      <c r="I1552" s="2" t="s">
        <v>1123</v>
      </c>
      <c r="J1552" s="2" t="s">
        <v>1308</v>
      </c>
      <c r="K1552" s="2"/>
      <c r="L1552" s="2"/>
      <c r="M1552" t="s">
        <v>1307</v>
      </c>
      <c r="N1552" s="2" t="s">
        <v>590</v>
      </c>
      <c r="O1552">
        <v>489</v>
      </c>
    </row>
    <row r="1553" spans="1:15" x14ac:dyDescent="0.35">
      <c r="A1553" s="2" t="s">
        <v>904</v>
      </c>
      <c r="B1553" s="2" t="s">
        <v>906</v>
      </c>
      <c r="C1553">
        <v>118</v>
      </c>
      <c r="D1553">
        <v>730</v>
      </c>
      <c r="E1553" s="2" t="s">
        <v>23</v>
      </c>
      <c r="F1553" t="s">
        <v>1121</v>
      </c>
      <c r="G1553" s="2" t="s">
        <v>228</v>
      </c>
      <c r="H1553" s="2" t="s">
        <v>1124</v>
      </c>
      <c r="I1553" s="2" t="s">
        <v>1125</v>
      </c>
      <c r="J1553" s="2" t="s">
        <v>1116</v>
      </c>
      <c r="K1553" s="2"/>
      <c r="L1553" s="2"/>
      <c r="M1553" t="s">
        <v>1503</v>
      </c>
      <c r="N1553" s="2" t="s">
        <v>1151</v>
      </c>
      <c r="O1553">
        <v>1668</v>
      </c>
    </row>
    <row r="1554" spans="1:15" x14ac:dyDescent="0.35">
      <c r="A1554" s="2" t="s">
        <v>904</v>
      </c>
      <c r="B1554" s="2" t="s">
        <v>906</v>
      </c>
      <c r="C1554">
        <v>118</v>
      </c>
      <c r="D1554">
        <v>730</v>
      </c>
      <c r="E1554" s="2" t="s">
        <v>23</v>
      </c>
      <c r="F1554" t="s">
        <v>1121</v>
      </c>
      <c r="G1554" s="2" t="s">
        <v>228</v>
      </c>
      <c r="H1554" s="2" t="s">
        <v>1124</v>
      </c>
      <c r="I1554" s="2" t="s">
        <v>1125</v>
      </c>
      <c r="J1554" s="2" t="s">
        <v>1116</v>
      </c>
      <c r="K1554" s="2"/>
      <c r="L1554" s="2"/>
      <c r="M1554" t="s">
        <v>1503</v>
      </c>
      <c r="N1554" s="2" t="s">
        <v>1151</v>
      </c>
      <c r="O1554">
        <v>1669</v>
      </c>
    </row>
    <row r="1555" spans="1:15" x14ac:dyDescent="0.35">
      <c r="A1555" s="2" t="s">
        <v>904</v>
      </c>
      <c r="B1555" s="2" t="s">
        <v>906</v>
      </c>
      <c r="C1555">
        <v>118</v>
      </c>
      <c r="D1555">
        <v>736</v>
      </c>
      <c r="E1555" s="2" t="s">
        <v>12</v>
      </c>
      <c r="F1555" t="s">
        <v>1117</v>
      </c>
      <c r="G1555" s="2" t="s">
        <v>35</v>
      </c>
      <c r="H1555" s="2" t="s">
        <v>1124</v>
      </c>
      <c r="I1555" s="2" t="s">
        <v>1125</v>
      </c>
      <c r="J1555" s="2" t="s">
        <v>1116</v>
      </c>
      <c r="K1555" s="2"/>
      <c r="L1555" s="2"/>
      <c r="M1555" t="s">
        <v>1503</v>
      </c>
      <c r="N1555" s="2" t="s">
        <v>1116</v>
      </c>
      <c r="O1555">
        <v>1670</v>
      </c>
    </row>
    <row r="1556" spans="1:15" x14ac:dyDescent="0.35">
      <c r="A1556" s="2" t="s">
        <v>904</v>
      </c>
      <c r="B1556" s="2" t="s">
        <v>906</v>
      </c>
      <c r="C1556">
        <v>118</v>
      </c>
      <c r="D1556">
        <v>736</v>
      </c>
      <c r="E1556" s="2" t="s">
        <v>19</v>
      </c>
      <c r="F1556" t="s">
        <v>1121</v>
      </c>
      <c r="G1556" s="2" t="s">
        <v>35</v>
      </c>
      <c r="H1556" s="2" t="s">
        <v>1124</v>
      </c>
      <c r="I1556" s="2" t="s">
        <v>1125</v>
      </c>
      <c r="J1556" s="2" t="s">
        <v>1116</v>
      </c>
      <c r="K1556" s="2"/>
      <c r="L1556" s="2"/>
      <c r="M1556" t="s">
        <v>1503</v>
      </c>
      <c r="N1556" s="2" t="s">
        <v>1116</v>
      </c>
      <c r="O1556">
        <v>3014</v>
      </c>
    </row>
    <row r="1557" spans="1:15" x14ac:dyDescent="0.35">
      <c r="A1557" s="2" t="s">
        <v>904</v>
      </c>
      <c r="B1557" s="2" t="s">
        <v>906</v>
      </c>
      <c r="C1557">
        <v>118</v>
      </c>
      <c r="D1557">
        <v>866</v>
      </c>
      <c r="E1557" s="2" t="s">
        <v>403</v>
      </c>
      <c r="F1557" t="s">
        <v>1117</v>
      </c>
      <c r="G1557" s="2" t="s">
        <v>16</v>
      </c>
      <c r="H1557" s="2" t="s">
        <v>1124</v>
      </c>
      <c r="I1557" s="2" t="s">
        <v>1125</v>
      </c>
      <c r="J1557" s="2" t="s">
        <v>1116</v>
      </c>
      <c r="K1557" s="2"/>
      <c r="L1557" s="2"/>
      <c r="M1557" t="s">
        <v>1503</v>
      </c>
      <c r="N1557" s="2" t="s">
        <v>1116</v>
      </c>
      <c r="O1557">
        <v>3015</v>
      </c>
    </row>
    <row r="1558" spans="1:15" x14ac:dyDescent="0.35">
      <c r="A1558" s="2" t="s">
        <v>904</v>
      </c>
      <c r="B1558" s="2" t="s">
        <v>906</v>
      </c>
      <c r="C1558">
        <v>118</v>
      </c>
      <c r="D1558">
        <v>885</v>
      </c>
      <c r="E1558" s="2" t="s">
        <v>403</v>
      </c>
      <c r="F1558" t="s">
        <v>1117</v>
      </c>
      <c r="G1558" s="2" t="s">
        <v>16</v>
      </c>
      <c r="H1558" s="2" t="s">
        <v>1124</v>
      </c>
      <c r="I1558" s="2" t="s">
        <v>1125</v>
      </c>
      <c r="J1558" s="2" t="s">
        <v>1258</v>
      </c>
      <c r="K1558" s="2"/>
      <c r="L1558" s="2"/>
      <c r="M1558" t="s">
        <v>1503</v>
      </c>
      <c r="N1558" s="2" t="s">
        <v>1116</v>
      </c>
      <c r="O1558">
        <v>1671</v>
      </c>
    </row>
    <row r="1559" spans="1:15" x14ac:dyDescent="0.35">
      <c r="A1559" s="2" t="s">
        <v>405</v>
      </c>
      <c r="B1559" s="2" t="s">
        <v>408</v>
      </c>
      <c r="C1559">
        <v>110</v>
      </c>
      <c r="D1559">
        <v>595</v>
      </c>
      <c r="E1559" s="2" t="s">
        <v>12</v>
      </c>
      <c r="F1559" t="s">
        <v>1117</v>
      </c>
      <c r="G1559" s="2" t="s">
        <v>35</v>
      </c>
      <c r="H1559" s="2" t="s">
        <v>1124</v>
      </c>
      <c r="I1559" s="2" t="s">
        <v>1129</v>
      </c>
      <c r="J1559" s="2" t="s">
        <v>1116</v>
      </c>
      <c r="K1559" s="2"/>
      <c r="L1559" s="2"/>
      <c r="M1559" t="s">
        <v>1206</v>
      </c>
      <c r="N1559" s="2" t="s">
        <v>1116</v>
      </c>
      <c r="O1559">
        <v>3026</v>
      </c>
    </row>
    <row r="1560" spans="1:15" x14ac:dyDescent="0.35">
      <c r="A1560" s="2" t="s">
        <v>405</v>
      </c>
      <c r="B1560" s="2" t="s">
        <v>408</v>
      </c>
      <c r="C1560">
        <v>110</v>
      </c>
      <c r="D1560">
        <v>705</v>
      </c>
      <c r="E1560" s="2" t="s">
        <v>12</v>
      </c>
      <c r="F1560" t="s">
        <v>1117</v>
      </c>
      <c r="G1560" s="2" t="s">
        <v>35</v>
      </c>
      <c r="H1560" s="2" t="s">
        <v>1119</v>
      </c>
      <c r="I1560" s="2" t="s">
        <v>1147</v>
      </c>
      <c r="J1560" s="2" t="s">
        <v>1116</v>
      </c>
      <c r="K1560" s="2"/>
      <c r="L1560" s="2"/>
      <c r="M1560" t="s">
        <v>1206</v>
      </c>
      <c r="N1560" s="2" t="s">
        <v>1116</v>
      </c>
      <c r="O1560">
        <v>3016</v>
      </c>
    </row>
    <row r="1561" spans="1:15" x14ac:dyDescent="0.35">
      <c r="A1561" s="2" t="s">
        <v>405</v>
      </c>
      <c r="B1561" s="2" t="s">
        <v>408</v>
      </c>
      <c r="C1561">
        <v>110</v>
      </c>
      <c r="D1561">
        <v>708</v>
      </c>
      <c r="E1561" s="2" t="s">
        <v>73</v>
      </c>
      <c r="F1561" t="s">
        <v>1121</v>
      </c>
      <c r="G1561" s="2" t="s">
        <v>228</v>
      </c>
      <c r="H1561" s="2" t="s">
        <v>1119</v>
      </c>
      <c r="I1561" s="2" t="s">
        <v>1147</v>
      </c>
      <c r="J1561" s="2" t="s">
        <v>1116</v>
      </c>
      <c r="K1561" s="2"/>
      <c r="L1561" s="2"/>
      <c r="M1561" t="s">
        <v>1206</v>
      </c>
      <c r="N1561" s="2" t="s">
        <v>1207</v>
      </c>
      <c r="O1561">
        <v>78</v>
      </c>
    </row>
    <row r="1562" spans="1:15" x14ac:dyDescent="0.35">
      <c r="A1562" s="2" t="s">
        <v>405</v>
      </c>
      <c r="B1562" s="2" t="s">
        <v>408</v>
      </c>
      <c r="C1562">
        <v>110</v>
      </c>
      <c r="D1562">
        <v>728</v>
      </c>
      <c r="E1562" s="2" t="s">
        <v>81</v>
      </c>
      <c r="F1562" t="s">
        <v>1121</v>
      </c>
      <c r="G1562" s="2" t="s">
        <v>16</v>
      </c>
      <c r="H1562" s="2" t="s">
        <v>1119</v>
      </c>
      <c r="I1562" s="2" t="s">
        <v>1147</v>
      </c>
      <c r="J1562" s="2" t="s">
        <v>1116</v>
      </c>
      <c r="K1562" s="2"/>
      <c r="L1562" s="2"/>
      <c r="M1562" t="s">
        <v>1206</v>
      </c>
      <c r="N1562" s="2" t="s">
        <v>1116</v>
      </c>
      <c r="O1562">
        <v>72</v>
      </c>
    </row>
    <row r="1563" spans="1:15" x14ac:dyDescent="0.35">
      <c r="A1563" s="2" t="s">
        <v>405</v>
      </c>
      <c r="B1563" s="2" t="s">
        <v>408</v>
      </c>
      <c r="C1563">
        <v>110</v>
      </c>
      <c r="D1563">
        <v>762</v>
      </c>
      <c r="E1563" s="2" t="s">
        <v>54</v>
      </c>
      <c r="F1563" t="s">
        <v>1121</v>
      </c>
      <c r="G1563" s="2" t="s">
        <v>16</v>
      </c>
      <c r="H1563" s="2" t="s">
        <v>1119</v>
      </c>
      <c r="I1563" s="2" t="s">
        <v>1147</v>
      </c>
      <c r="J1563" s="2" t="s">
        <v>1116</v>
      </c>
      <c r="K1563" s="2"/>
      <c r="L1563" s="2"/>
      <c r="M1563" t="s">
        <v>1206</v>
      </c>
      <c r="N1563" s="2" t="s">
        <v>1116</v>
      </c>
      <c r="O1563">
        <v>74</v>
      </c>
    </row>
    <row r="1564" spans="1:15" x14ac:dyDescent="0.35">
      <c r="A1564" s="2" t="s">
        <v>405</v>
      </c>
      <c r="B1564" s="2" t="s">
        <v>408</v>
      </c>
      <c r="C1564">
        <v>110</v>
      </c>
      <c r="D1564">
        <v>767</v>
      </c>
      <c r="E1564" s="2" t="s">
        <v>227</v>
      </c>
      <c r="F1564" t="s">
        <v>1121</v>
      </c>
      <c r="G1564" s="2" t="s">
        <v>35</v>
      </c>
      <c r="H1564" s="2" t="s">
        <v>1119</v>
      </c>
      <c r="I1564" s="2" t="s">
        <v>1147</v>
      </c>
      <c r="J1564" s="2" t="s">
        <v>1116</v>
      </c>
      <c r="K1564" s="2"/>
      <c r="L1564" s="2"/>
      <c r="M1564" t="s">
        <v>1206</v>
      </c>
      <c r="N1564" s="2" t="s">
        <v>1116</v>
      </c>
      <c r="O1564">
        <v>85</v>
      </c>
    </row>
    <row r="1565" spans="1:15" x14ac:dyDescent="0.35">
      <c r="A1565" s="2" t="s">
        <v>405</v>
      </c>
      <c r="B1565" s="2" t="s">
        <v>408</v>
      </c>
      <c r="C1565">
        <v>110</v>
      </c>
      <c r="D1565">
        <v>770</v>
      </c>
      <c r="E1565" s="2" t="s">
        <v>50</v>
      </c>
      <c r="F1565" t="s">
        <v>1121</v>
      </c>
      <c r="G1565" s="2" t="s">
        <v>16</v>
      </c>
      <c r="H1565" s="2" t="s">
        <v>1119</v>
      </c>
      <c r="I1565" s="2" t="s">
        <v>1147</v>
      </c>
      <c r="J1565" s="2" t="s">
        <v>1116</v>
      </c>
      <c r="K1565" s="2"/>
      <c r="L1565" s="2"/>
      <c r="M1565" t="s">
        <v>1206</v>
      </c>
      <c r="N1565" s="2" t="s">
        <v>1116</v>
      </c>
      <c r="O1565">
        <v>73</v>
      </c>
    </row>
    <row r="1566" spans="1:15" x14ac:dyDescent="0.35">
      <c r="A1566" s="2" t="s">
        <v>405</v>
      </c>
      <c r="B1566" s="2" t="s">
        <v>408</v>
      </c>
      <c r="C1566">
        <v>110</v>
      </c>
      <c r="D1566">
        <v>770</v>
      </c>
      <c r="E1566" s="2" t="s">
        <v>227</v>
      </c>
      <c r="F1566" t="s">
        <v>1121</v>
      </c>
      <c r="G1566" s="2" t="s">
        <v>35</v>
      </c>
      <c r="H1566" s="2" t="s">
        <v>1134</v>
      </c>
      <c r="I1566" s="2" t="s">
        <v>1135</v>
      </c>
      <c r="J1566" s="2" t="s">
        <v>1116</v>
      </c>
      <c r="K1566" s="2"/>
      <c r="L1566" s="2"/>
      <c r="M1566" t="s">
        <v>1206</v>
      </c>
      <c r="N1566" s="2" t="s">
        <v>1116</v>
      </c>
      <c r="O1566">
        <v>3021</v>
      </c>
    </row>
    <row r="1567" spans="1:15" x14ac:dyDescent="0.35">
      <c r="A1567" s="2" t="s">
        <v>405</v>
      </c>
      <c r="B1567" s="2" t="s">
        <v>408</v>
      </c>
      <c r="C1567">
        <v>110</v>
      </c>
      <c r="D1567">
        <v>780</v>
      </c>
      <c r="E1567" s="2" t="s">
        <v>73</v>
      </c>
      <c r="F1567" t="s">
        <v>1121</v>
      </c>
      <c r="G1567" s="2" t="s">
        <v>228</v>
      </c>
      <c r="H1567" s="2" t="s">
        <v>1124</v>
      </c>
      <c r="I1567" s="2" t="s">
        <v>1129</v>
      </c>
      <c r="J1567" s="2" t="s">
        <v>1116</v>
      </c>
      <c r="K1567" s="2"/>
      <c r="L1567" s="2"/>
      <c r="M1567" t="s">
        <v>1206</v>
      </c>
      <c r="N1567" s="2" t="s">
        <v>1207</v>
      </c>
      <c r="O1567">
        <v>3024</v>
      </c>
    </row>
    <row r="1568" spans="1:15" x14ac:dyDescent="0.35">
      <c r="A1568" s="2" t="s">
        <v>405</v>
      </c>
      <c r="B1568" s="2" t="s">
        <v>408</v>
      </c>
      <c r="C1568">
        <v>110</v>
      </c>
      <c r="D1568">
        <v>820</v>
      </c>
      <c r="E1568" s="2" t="s">
        <v>73</v>
      </c>
      <c r="F1568" t="s">
        <v>1121</v>
      </c>
      <c r="G1568" s="2" t="s">
        <v>228</v>
      </c>
      <c r="H1568" s="2" t="s">
        <v>1134</v>
      </c>
      <c r="I1568" s="2" t="s">
        <v>1135</v>
      </c>
      <c r="J1568" s="2" t="s">
        <v>1116</v>
      </c>
      <c r="K1568" s="2"/>
      <c r="L1568" s="2"/>
      <c r="M1568" t="s">
        <v>1206</v>
      </c>
      <c r="N1568" s="2" t="s">
        <v>1207</v>
      </c>
      <c r="O1568">
        <v>3017</v>
      </c>
    </row>
    <row r="1569" spans="1:15" x14ac:dyDescent="0.35">
      <c r="A1569" s="2" t="s">
        <v>405</v>
      </c>
      <c r="B1569" s="2" t="s">
        <v>408</v>
      </c>
      <c r="C1569">
        <v>110</v>
      </c>
      <c r="D1569">
        <v>873</v>
      </c>
      <c r="E1569" s="2" t="s">
        <v>73</v>
      </c>
      <c r="F1569" t="s">
        <v>1121</v>
      </c>
      <c r="G1569" s="2" t="s">
        <v>228</v>
      </c>
      <c r="H1569" s="2" t="s">
        <v>1124</v>
      </c>
      <c r="I1569" s="2" t="s">
        <v>1129</v>
      </c>
      <c r="J1569" s="2" t="s">
        <v>1116</v>
      </c>
      <c r="K1569" s="2"/>
      <c r="L1569" s="2"/>
      <c r="M1569" t="s">
        <v>1206</v>
      </c>
      <c r="N1569" s="2" t="s">
        <v>1207</v>
      </c>
      <c r="O1569">
        <v>3023</v>
      </c>
    </row>
    <row r="1570" spans="1:15" x14ac:dyDescent="0.35">
      <c r="A1570" s="2" t="s">
        <v>405</v>
      </c>
      <c r="B1570" s="2" t="s">
        <v>408</v>
      </c>
      <c r="C1570">
        <v>110</v>
      </c>
      <c r="D1570">
        <v>908</v>
      </c>
      <c r="E1570" s="2" t="s">
        <v>233</v>
      </c>
      <c r="F1570" t="s">
        <v>1121</v>
      </c>
      <c r="G1570" s="2" t="s">
        <v>228</v>
      </c>
      <c r="H1570" s="2" t="s">
        <v>1119</v>
      </c>
      <c r="I1570" s="2" t="s">
        <v>1147</v>
      </c>
      <c r="J1570" s="2" t="s">
        <v>1116</v>
      </c>
      <c r="K1570" s="2"/>
      <c r="L1570" s="2"/>
      <c r="M1570" t="s">
        <v>1206</v>
      </c>
      <c r="N1570" s="2" t="s">
        <v>590</v>
      </c>
      <c r="O1570">
        <v>79</v>
      </c>
    </row>
    <row r="1571" spans="1:15" x14ac:dyDescent="0.35">
      <c r="A1571" s="2" t="s">
        <v>405</v>
      </c>
      <c r="B1571" s="2" t="s">
        <v>408</v>
      </c>
      <c r="C1571">
        <v>110</v>
      </c>
      <c r="D1571">
        <v>957</v>
      </c>
      <c r="E1571" s="2" t="s">
        <v>227</v>
      </c>
      <c r="F1571" t="s">
        <v>1121</v>
      </c>
      <c r="G1571" s="2" t="s">
        <v>35</v>
      </c>
      <c r="H1571" s="2" t="s">
        <v>1119</v>
      </c>
      <c r="I1571" s="2" t="s">
        <v>1147</v>
      </c>
      <c r="J1571" s="2" t="s">
        <v>1116</v>
      </c>
      <c r="K1571" s="2"/>
      <c r="L1571" s="2"/>
      <c r="M1571" t="s">
        <v>1206</v>
      </c>
      <c r="N1571" s="2" t="s">
        <v>1116</v>
      </c>
      <c r="O1571">
        <v>84</v>
      </c>
    </row>
    <row r="1572" spans="1:15" x14ac:dyDescent="0.35">
      <c r="A1572" s="2" t="s">
        <v>405</v>
      </c>
      <c r="B1572" s="2" t="s">
        <v>408</v>
      </c>
      <c r="C1572">
        <v>110</v>
      </c>
      <c r="D1572">
        <v>980</v>
      </c>
      <c r="E1572" s="2" t="s">
        <v>81</v>
      </c>
      <c r="F1572" t="s">
        <v>1117</v>
      </c>
      <c r="G1572" s="2" t="s">
        <v>16</v>
      </c>
      <c r="H1572" s="2" t="s">
        <v>1119</v>
      </c>
      <c r="I1572" s="2" t="s">
        <v>1147</v>
      </c>
      <c r="J1572" s="2" t="s">
        <v>1116</v>
      </c>
      <c r="K1572" s="2"/>
      <c r="L1572" s="2"/>
      <c r="M1572" t="s">
        <v>1206</v>
      </c>
      <c r="N1572" s="2" t="s">
        <v>1116</v>
      </c>
      <c r="O1572">
        <v>71</v>
      </c>
    </row>
    <row r="1573" spans="1:15" x14ac:dyDescent="0.35">
      <c r="A1573" s="2" t="s">
        <v>405</v>
      </c>
      <c r="B1573" s="2" t="s">
        <v>408</v>
      </c>
      <c r="C1573">
        <v>110</v>
      </c>
      <c r="D1573">
        <v>982</v>
      </c>
      <c r="E1573" s="2" t="s">
        <v>54</v>
      </c>
      <c r="F1573" t="s">
        <v>1121</v>
      </c>
      <c r="G1573" s="2" t="s">
        <v>16</v>
      </c>
      <c r="H1573" s="2" t="s">
        <v>1119</v>
      </c>
      <c r="I1573" s="2" t="s">
        <v>1147</v>
      </c>
      <c r="J1573" s="2" t="s">
        <v>1116</v>
      </c>
      <c r="K1573" s="2"/>
      <c r="L1573" s="2"/>
      <c r="M1573" t="s">
        <v>1206</v>
      </c>
      <c r="N1573" s="2" t="s">
        <v>1116</v>
      </c>
      <c r="O1573">
        <v>75</v>
      </c>
    </row>
    <row r="1574" spans="1:15" x14ac:dyDescent="0.35">
      <c r="A1574" s="2" t="s">
        <v>405</v>
      </c>
      <c r="B1574" s="2" t="s">
        <v>408</v>
      </c>
      <c r="C1574">
        <v>110</v>
      </c>
      <c r="D1574">
        <v>995</v>
      </c>
      <c r="E1574" s="2" t="s">
        <v>233</v>
      </c>
      <c r="F1574" t="s">
        <v>1121</v>
      </c>
      <c r="G1574" s="2" t="s">
        <v>228</v>
      </c>
      <c r="H1574" s="2" t="s">
        <v>1134</v>
      </c>
      <c r="I1574" s="2" t="s">
        <v>1135</v>
      </c>
      <c r="J1574" s="2" t="s">
        <v>1116</v>
      </c>
      <c r="K1574" s="2"/>
      <c r="L1574" s="2"/>
      <c r="M1574" t="s">
        <v>1206</v>
      </c>
      <c r="N1574" s="2" t="s">
        <v>590</v>
      </c>
      <c r="O1574">
        <v>3020</v>
      </c>
    </row>
    <row r="1575" spans="1:15" x14ac:dyDescent="0.35">
      <c r="A1575" s="2" t="s">
        <v>405</v>
      </c>
      <c r="B1575" s="2" t="s">
        <v>408</v>
      </c>
      <c r="C1575">
        <v>110</v>
      </c>
      <c r="D1575">
        <v>998</v>
      </c>
      <c r="E1575" s="2" t="s">
        <v>73</v>
      </c>
      <c r="F1575" t="s">
        <v>1121</v>
      </c>
      <c r="G1575" s="2" t="s">
        <v>228</v>
      </c>
      <c r="H1575" s="2" t="s">
        <v>1119</v>
      </c>
      <c r="I1575" s="2" t="s">
        <v>1147</v>
      </c>
      <c r="J1575" s="2" t="s">
        <v>1116</v>
      </c>
      <c r="K1575" s="2"/>
      <c r="L1575" s="2"/>
      <c r="M1575" t="s">
        <v>1206</v>
      </c>
      <c r="N1575" s="2" t="s">
        <v>1207</v>
      </c>
      <c r="O1575">
        <v>76</v>
      </c>
    </row>
    <row r="1576" spans="1:15" x14ac:dyDescent="0.35">
      <c r="A1576" s="2" t="s">
        <v>405</v>
      </c>
      <c r="B1576" s="2" t="s">
        <v>408</v>
      </c>
      <c r="C1576">
        <v>111</v>
      </c>
      <c r="D1576">
        <v>40</v>
      </c>
      <c r="E1576" s="2" t="s">
        <v>232</v>
      </c>
      <c r="F1576" t="s">
        <v>1121</v>
      </c>
      <c r="G1576" s="2" t="s">
        <v>35</v>
      </c>
      <c r="H1576" s="2" t="s">
        <v>1134</v>
      </c>
      <c r="I1576" s="2" t="s">
        <v>1135</v>
      </c>
      <c r="J1576" s="2" t="s">
        <v>1116</v>
      </c>
      <c r="K1576" s="2"/>
      <c r="L1576" s="2"/>
      <c r="M1576" t="s">
        <v>1206</v>
      </c>
      <c r="N1576" s="2" t="s">
        <v>1116</v>
      </c>
      <c r="O1576">
        <v>3019</v>
      </c>
    </row>
    <row r="1577" spans="1:15" x14ac:dyDescent="0.35">
      <c r="A1577" s="2" t="s">
        <v>405</v>
      </c>
      <c r="B1577" s="2" t="s">
        <v>408</v>
      </c>
      <c r="C1577">
        <v>111</v>
      </c>
      <c r="D1577">
        <v>48</v>
      </c>
      <c r="E1577" s="2" t="s">
        <v>50</v>
      </c>
      <c r="F1577" t="s">
        <v>1121</v>
      </c>
      <c r="G1577" s="2" t="s">
        <v>16</v>
      </c>
      <c r="H1577" s="2" t="s">
        <v>1124</v>
      </c>
      <c r="I1577" s="2" t="s">
        <v>1129</v>
      </c>
      <c r="J1577" s="2" t="s">
        <v>1116</v>
      </c>
      <c r="K1577" s="2"/>
      <c r="L1577" s="2"/>
      <c r="M1577" t="s">
        <v>1206</v>
      </c>
      <c r="N1577" s="2" t="s">
        <v>1116</v>
      </c>
      <c r="O1577">
        <v>3025</v>
      </c>
    </row>
    <row r="1578" spans="1:15" x14ac:dyDescent="0.35">
      <c r="A1578" s="2" t="s">
        <v>405</v>
      </c>
      <c r="B1578" s="2" t="s">
        <v>408</v>
      </c>
      <c r="C1578">
        <v>111</v>
      </c>
      <c r="D1578">
        <v>55</v>
      </c>
      <c r="E1578" s="2" t="s">
        <v>232</v>
      </c>
      <c r="F1578" t="s">
        <v>1121</v>
      </c>
      <c r="G1578" s="2" t="s">
        <v>35</v>
      </c>
      <c r="H1578" s="2" t="s">
        <v>1119</v>
      </c>
      <c r="I1578" s="2" t="s">
        <v>1147</v>
      </c>
      <c r="J1578" s="2" t="s">
        <v>1116</v>
      </c>
      <c r="K1578" s="2"/>
      <c r="L1578" s="2"/>
      <c r="M1578" t="s">
        <v>1206</v>
      </c>
      <c r="N1578" s="2" t="s">
        <v>1116</v>
      </c>
      <c r="O1578">
        <v>83</v>
      </c>
    </row>
    <row r="1579" spans="1:15" x14ac:dyDescent="0.35">
      <c r="A1579" s="2" t="s">
        <v>405</v>
      </c>
      <c r="B1579" s="2" t="s">
        <v>408</v>
      </c>
      <c r="C1579">
        <v>111</v>
      </c>
      <c r="D1579">
        <v>100</v>
      </c>
      <c r="E1579" s="2" t="s">
        <v>232</v>
      </c>
      <c r="F1579" t="s">
        <v>1121</v>
      </c>
      <c r="G1579" s="2" t="s">
        <v>35</v>
      </c>
      <c r="H1579" s="2" t="s">
        <v>1134</v>
      </c>
      <c r="I1579" s="2" t="s">
        <v>1135</v>
      </c>
      <c r="J1579" s="2" t="s">
        <v>1116</v>
      </c>
      <c r="K1579" s="2"/>
      <c r="L1579" s="2"/>
      <c r="M1579" t="s">
        <v>1206</v>
      </c>
      <c r="N1579" s="2" t="s">
        <v>1116</v>
      </c>
      <c r="O1579">
        <v>3018</v>
      </c>
    </row>
    <row r="1580" spans="1:15" x14ac:dyDescent="0.35">
      <c r="A1580" s="2" t="s">
        <v>405</v>
      </c>
      <c r="B1580" s="2" t="s">
        <v>408</v>
      </c>
      <c r="C1580">
        <v>111</v>
      </c>
      <c r="D1580">
        <v>159</v>
      </c>
      <c r="E1580" s="2" t="s">
        <v>73</v>
      </c>
      <c r="F1580" t="s">
        <v>1121</v>
      </c>
      <c r="G1580" s="2" t="s">
        <v>228</v>
      </c>
      <c r="H1580" s="2" t="s">
        <v>1124</v>
      </c>
      <c r="I1580" s="2" t="s">
        <v>1129</v>
      </c>
      <c r="J1580" s="2" t="s">
        <v>1116</v>
      </c>
      <c r="K1580" s="2"/>
      <c r="L1580" s="2"/>
      <c r="M1580" t="s">
        <v>1206</v>
      </c>
      <c r="N1580" s="2" t="s">
        <v>1207</v>
      </c>
      <c r="O1580">
        <v>3022</v>
      </c>
    </row>
    <row r="1581" spans="1:15" x14ac:dyDescent="0.35">
      <c r="A1581" s="2" t="s">
        <v>870</v>
      </c>
      <c r="B1581" s="2" t="s">
        <v>871</v>
      </c>
      <c r="C1581">
        <v>237</v>
      </c>
      <c r="D1581">
        <v>550</v>
      </c>
      <c r="E1581" s="2" t="s">
        <v>60</v>
      </c>
      <c r="F1581" t="s">
        <v>1117</v>
      </c>
      <c r="G1581" s="2" t="s">
        <v>16</v>
      </c>
      <c r="H1581" s="2" t="s">
        <v>1119</v>
      </c>
      <c r="I1581" s="2" t="s">
        <v>1120</v>
      </c>
      <c r="J1581" s="2" t="s">
        <v>1116</v>
      </c>
      <c r="K1581" s="2"/>
      <c r="L1581" s="2"/>
      <c r="M1581" t="s">
        <v>1482</v>
      </c>
      <c r="N1581" s="2" t="s">
        <v>1116</v>
      </c>
      <c r="O1581">
        <v>2250</v>
      </c>
    </row>
    <row r="1582" spans="1:15" x14ac:dyDescent="0.35">
      <c r="A1582" s="2" t="s">
        <v>870</v>
      </c>
      <c r="B1582" s="2" t="s">
        <v>871</v>
      </c>
      <c r="C1582">
        <v>237</v>
      </c>
      <c r="D1582">
        <v>562</v>
      </c>
      <c r="E1582" s="2" t="s">
        <v>60</v>
      </c>
      <c r="F1582" t="s">
        <v>1117</v>
      </c>
      <c r="G1582" s="2" t="s">
        <v>16</v>
      </c>
      <c r="H1582" s="2" t="s">
        <v>1122</v>
      </c>
      <c r="I1582" s="2" t="s">
        <v>1123</v>
      </c>
      <c r="J1582" s="2" t="s">
        <v>1116</v>
      </c>
      <c r="K1582" s="2"/>
      <c r="L1582" s="2"/>
      <c r="M1582" t="s">
        <v>1482</v>
      </c>
      <c r="N1582" s="2" t="s">
        <v>1116</v>
      </c>
      <c r="O1582">
        <v>2251</v>
      </c>
    </row>
    <row r="1583" spans="1:15" x14ac:dyDescent="0.35">
      <c r="A1583" s="2" t="s">
        <v>870</v>
      </c>
      <c r="B1583" s="2" t="s">
        <v>871</v>
      </c>
      <c r="C1583">
        <v>237</v>
      </c>
      <c r="D1583">
        <v>603</v>
      </c>
      <c r="E1583" s="2" t="s">
        <v>60</v>
      </c>
      <c r="F1583" t="s">
        <v>1117</v>
      </c>
      <c r="G1583" s="2" t="s">
        <v>16</v>
      </c>
      <c r="H1583" s="2" t="s">
        <v>1124</v>
      </c>
      <c r="I1583" s="2" t="s">
        <v>1125</v>
      </c>
      <c r="J1583" s="2" t="s">
        <v>1116</v>
      </c>
      <c r="K1583" s="2"/>
      <c r="L1583" s="2"/>
      <c r="M1583" t="s">
        <v>1482</v>
      </c>
      <c r="N1583" s="2" t="s">
        <v>1116</v>
      </c>
      <c r="O1583">
        <v>2172</v>
      </c>
    </row>
    <row r="1584" spans="1:15" x14ac:dyDescent="0.35">
      <c r="A1584" s="2" t="s">
        <v>870</v>
      </c>
      <c r="B1584" s="2" t="s">
        <v>871</v>
      </c>
      <c r="C1584">
        <v>237</v>
      </c>
      <c r="D1584">
        <v>603</v>
      </c>
      <c r="E1584" s="2" t="s">
        <v>60</v>
      </c>
      <c r="F1584" t="s">
        <v>1117</v>
      </c>
      <c r="G1584" s="2" t="s">
        <v>16</v>
      </c>
      <c r="H1584" s="2" t="s">
        <v>1124</v>
      </c>
      <c r="I1584" s="2" t="s">
        <v>1125</v>
      </c>
      <c r="J1584" s="2" t="s">
        <v>1116</v>
      </c>
      <c r="K1584" s="2"/>
      <c r="L1584" s="2"/>
      <c r="M1584" t="s">
        <v>1482</v>
      </c>
      <c r="N1584" s="2" t="s">
        <v>1116</v>
      </c>
      <c r="O1584">
        <v>2572</v>
      </c>
    </row>
    <row r="1585" spans="1:15" x14ac:dyDescent="0.35">
      <c r="A1585" s="2" t="s">
        <v>870</v>
      </c>
      <c r="B1585" s="2" t="s">
        <v>871</v>
      </c>
      <c r="C1585">
        <v>237</v>
      </c>
      <c r="D1585">
        <v>606</v>
      </c>
      <c r="E1585" s="2" t="s">
        <v>60</v>
      </c>
      <c r="F1585" t="s">
        <v>1117</v>
      </c>
      <c r="G1585" s="2" t="s">
        <v>16</v>
      </c>
      <c r="H1585" s="2" t="s">
        <v>1119</v>
      </c>
      <c r="I1585" s="2" t="s">
        <v>1120</v>
      </c>
      <c r="J1585" s="2" t="s">
        <v>1116</v>
      </c>
      <c r="K1585" s="2"/>
      <c r="L1585" s="2"/>
      <c r="M1585" t="s">
        <v>1482</v>
      </c>
      <c r="N1585" s="2" t="s">
        <v>1116</v>
      </c>
      <c r="O1585">
        <v>2253</v>
      </c>
    </row>
    <row r="1586" spans="1:15" x14ac:dyDescent="0.35">
      <c r="A1586" s="2" t="s">
        <v>870</v>
      </c>
      <c r="B1586" s="2" t="s">
        <v>871</v>
      </c>
      <c r="C1586">
        <v>237</v>
      </c>
      <c r="D1586">
        <v>688</v>
      </c>
      <c r="E1586" s="2" t="s">
        <v>60</v>
      </c>
      <c r="F1586" t="s">
        <v>1117</v>
      </c>
      <c r="G1586" s="2" t="s">
        <v>16</v>
      </c>
      <c r="H1586" s="2" t="s">
        <v>1124</v>
      </c>
      <c r="I1586" s="2" t="s">
        <v>1125</v>
      </c>
      <c r="J1586" s="2" t="s">
        <v>1116</v>
      </c>
      <c r="K1586" s="2"/>
      <c r="L1586" s="2"/>
      <c r="M1586" t="s">
        <v>1482</v>
      </c>
      <c r="N1586" s="2" t="s">
        <v>1116</v>
      </c>
      <c r="O1586">
        <v>2173</v>
      </c>
    </row>
    <row r="1587" spans="1:15" x14ac:dyDescent="0.35">
      <c r="A1587" s="2" t="s">
        <v>870</v>
      </c>
      <c r="B1587" s="2" t="s">
        <v>871</v>
      </c>
      <c r="C1587">
        <v>237</v>
      </c>
      <c r="D1587">
        <v>688</v>
      </c>
      <c r="E1587" s="2" t="s">
        <v>60</v>
      </c>
      <c r="F1587" t="s">
        <v>1117</v>
      </c>
      <c r="G1587" s="2" t="s">
        <v>16</v>
      </c>
      <c r="H1587" s="2" t="s">
        <v>1124</v>
      </c>
      <c r="I1587" s="2" t="s">
        <v>1125</v>
      </c>
      <c r="J1587" s="2" t="s">
        <v>1116</v>
      </c>
      <c r="K1587" s="2"/>
      <c r="L1587" s="2"/>
      <c r="M1587" t="s">
        <v>1482</v>
      </c>
      <c r="N1587" s="2" t="s">
        <v>1116</v>
      </c>
      <c r="O1587">
        <v>2573</v>
      </c>
    </row>
    <row r="1588" spans="1:15" x14ac:dyDescent="0.35">
      <c r="A1588" s="2" t="s">
        <v>870</v>
      </c>
      <c r="B1588" s="2" t="s">
        <v>871</v>
      </c>
      <c r="C1588">
        <v>238</v>
      </c>
      <c r="D1588">
        <v>330</v>
      </c>
      <c r="E1588" s="2" t="s">
        <v>230</v>
      </c>
      <c r="F1588" t="s">
        <v>1117</v>
      </c>
      <c r="G1588" s="2" t="s">
        <v>35</v>
      </c>
      <c r="H1588" s="2" t="s">
        <v>1124</v>
      </c>
      <c r="I1588" s="2" t="s">
        <v>1125</v>
      </c>
      <c r="J1588" s="2" t="s">
        <v>1116</v>
      </c>
      <c r="K1588" s="2"/>
      <c r="L1588" s="2"/>
      <c r="M1588" t="s">
        <v>1482</v>
      </c>
      <c r="N1588" s="2" t="s">
        <v>1116</v>
      </c>
      <c r="O1588">
        <v>2174</v>
      </c>
    </row>
    <row r="1589" spans="1:15" x14ac:dyDescent="0.35">
      <c r="A1589" s="2" t="s">
        <v>870</v>
      </c>
      <c r="B1589" s="2" t="s">
        <v>871</v>
      </c>
      <c r="C1589">
        <v>238</v>
      </c>
      <c r="D1589">
        <v>330</v>
      </c>
      <c r="E1589" s="2" t="s">
        <v>515</v>
      </c>
      <c r="F1589" t="s">
        <v>1121</v>
      </c>
      <c r="G1589" s="2" t="s">
        <v>35</v>
      </c>
      <c r="H1589" s="2" t="s">
        <v>1124</v>
      </c>
      <c r="I1589" s="2" t="s">
        <v>1125</v>
      </c>
      <c r="J1589" s="2" t="s">
        <v>1116</v>
      </c>
      <c r="K1589" s="2"/>
      <c r="L1589" s="2"/>
      <c r="M1589" t="s">
        <v>1482</v>
      </c>
      <c r="N1589" s="2" t="s">
        <v>1116</v>
      </c>
      <c r="O1589">
        <v>2574</v>
      </c>
    </row>
    <row r="1590" spans="1:15" x14ac:dyDescent="0.35">
      <c r="A1590" s="2" t="s">
        <v>870</v>
      </c>
      <c r="B1590" s="2" t="s">
        <v>871</v>
      </c>
      <c r="C1590">
        <v>238</v>
      </c>
      <c r="D1590">
        <v>370</v>
      </c>
      <c r="E1590" s="2" t="s">
        <v>233</v>
      </c>
      <c r="F1590" t="s">
        <v>1117</v>
      </c>
      <c r="G1590" s="2" t="s">
        <v>35</v>
      </c>
      <c r="H1590" s="2" t="s">
        <v>1119</v>
      </c>
      <c r="I1590" s="2" t="s">
        <v>1120</v>
      </c>
      <c r="J1590" s="2" t="s">
        <v>1116</v>
      </c>
      <c r="K1590" s="2"/>
      <c r="L1590" s="2"/>
      <c r="M1590" t="s">
        <v>1482</v>
      </c>
      <c r="N1590" s="2" t="s">
        <v>1116</v>
      </c>
      <c r="O1590">
        <v>2254</v>
      </c>
    </row>
    <row r="1591" spans="1:15" x14ac:dyDescent="0.35">
      <c r="A1591" s="2" t="s">
        <v>870</v>
      </c>
      <c r="B1591" s="2" t="s">
        <v>871</v>
      </c>
      <c r="C1591">
        <v>238</v>
      </c>
      <c r="D1591">
        <v>420</v>
      </c>
      <c r="E1591" s="2" t="s">
        <v>233</v>
      </c>
      <c r="F1591" t="s">
        <v>1117</v>
      </c>
      <c r="G1591" s="2" t="s">
        <v>35</v>
      </c>
      <c r="H1591" s="2" t="s">
        <v>1124</v>
      </c>
      <c r="I1591" s="2" t="s">
        <v>1125</v>
      </c>
      <c r="J1591" s="2" t="s">
        <v>1116</v>
      </c>
      <c r="K1591" s="2"/>
      <c r="L1591" s="2"/>
      <c r="M1591" t="s">
        <v>1482</v>
      </c>
      <c r="N1591" s="2" t="s">
        <v>1116</v>
      </c>
      <c r="O1591">
        <v>2175</v>
      </c>
    </row>
    <row r="1592" spans="1:15" x14ac:dyDescent="0.35">
      <c r="A1592" s="2" t="s">
        <v>870</v>
      </c>
      <c r="B1592" s="2" t="s">
        <v>871</v>
      </c>
      <c r="C1592">
        <v>238</v>
      </c>
      <c r="D1592">
        <v>420</v>
      </c>
      <c r="E1592" s="2" t="s">
        <v>1483</v>
      </c>
      <c r="F1592" t="s">
        <v>1121</v>
      </c>
      <c r="G1592" s="2" t="s">
        <v>35</v>
      </c>
      <c r="H1592" s="2" t="s">
        <v>1124</v>
      </c>
      <c r="I1592" s="2" t="s">
        <v>1125</v>
      </c>
      <c r="J1592" s="2" t="s">
        <v>1116</v>
      </c>
      <c r="K1592" s="2"/>
      <c r="L1592" s="2"/>
      <c r="M1592" t="s">
        <v>1482</v>
      </c>
      <c r="N1592" s="2" t="s">
        <v>1116</v>
      </c>
      <c r="O1592">
        <v>2575</v>
      </c>
    </row>
    <row r="1593" spans="1:15" x14ac:dyDescent="0.35">
      <c r="A1593" s="2" t="s">
        <v>870</v>
      </c>
      <c r="B1593" s="2" t="s">
        <v>871</v>
      </c>
      <c r="C1593">
        <v>238</v>
      </c>
      <c r="D1593">
        <v>463</v>
      </c>
      <c r="E1593" s="2" t="s">
        <v>233</v>
      </c>
      <c r="F1593" t="s">
        <v>1117</v>
      </c>
      <c r="G1593" s="2" t="s">
        <v>35</v>
      </c>
      <c r="H1593" s="2" t="s">
        <v>1119</v>
      </c>
      <c r="I1593" s="2" t="s">
        <v>1120</v>
      </c>
      <c r="J1593" s="2" t="s">
        <v>1116</v>
      </c>
      <c r="K1593" s="2"/>
      <c r="L1593" s="2"/>
      <c r="M1593" t="s">
        <v>1482</v>
      </c>
      <c r="N1593" s="2" t="s">
        <v>1116</v>
      </c>
      <c r="O1593">
        <v>2255</v>
      </c>
    </row>
    <row r="1594" spans="1:15" x14ac:dyDescent="0.35">
      <c r="A1594" s="2" t="s">
        <v>870</v>
      </c>
      <c r="B1594" s="2" t="s">
        <v>871</v>
      </c>
      <c r="C1594">
        <v>238</v>
      </c>
      <c r="D1594">
        <v>491</v>
      </c>
      <c r="E1594" s="2" t="s">
        <v>233</v>
      </c>
      <c r="F1594" t="s">
        <v>1121</v>
      </c>
      <c r="G1594" s="2" t="s">
        <v>35</v>
      </c>
      <c r="H1594" s="2" t="s">
        <v>1122</v>
      </c>
      <c r="I1594" s="2" t="s">
        <v>1123</v>
      </c>
      <c r="J1594" s="2" t="s">
        <v>1116</v>
      </c>
      <c r="K1594" s="2"/>
      <c r="L1594" s="2"/>
      <c r="M1594" t="s">
        <v>1482</v>
      </c>
      <c r="N1594" s="2" t="s">
        <v>1116</v>
      </c>
      <c r="O1594">
        <v>2252</v>
      </c>
    </row>
    <row r="1595" spans="1:15" x14ac:dyDescent="0.35">
      <c r="A1595" s="2" t="s">
        <v>1002</v>
      </c>
      <c r="B1595" s="2" t="s">
        <v>1001</v>
      </c>
      <c r="C1595">
        <v>75</v>
      </c>
      <c r="D1595">
        <v>224</v>
      </c>
      <c r="E1595" s="2" t="s">
        <v>481</v>
      </c>
      <c r="F1595" t="s">
        <v>1121</v>
      </c>
      <c r="G1595" s="2" t="s">
        <v>16</v>
      </c>
      <c r="H1595" s="2" t="s">
        <v>1134</v>
      </c>
      <c r="I1595" s="2" t="s">
        <v>1135</v>
      </c>
      <c r="J1595" s="2" t="s">
        <v>1116</v>
      </c>
      <c r="K1595" s="2"/>
      <c r="L1595" s="2"/>
      <c r="M1595" t="s">
        <v>1558</v>
      </c>
      <c r="N1595" s="2" t="s">
        <v>1116</v>
      </c>
      <c r="O1595">
        <v>1305</v>
      </c>
    </row>
    <row r="1596" spans="1:15" x14ac:dyDescent="0.35">
      <c r="A1596" s="2" t="s">
        <v>1002</v>
      </c>
      <c r="B1596" s="2" t="s">
        <v>1001</v>
      </c>
      <c r="C1596">
        <v>75</v>
      </c>
      <c r="D1596">
        <v>354</v>
      </c>
      <c r="E1596" s="2" t="s">
        <v>189</v>
      </c>
      <c r="F1596" t="s">
        <v>1121</v>
      </c>
      <c r="G1596" s="2" t="s">
        <v>16</v>
      </c>
      <c r="H1596" s="2" t="s">
        <v>1134</v>
      </c>
      <c r="I1596" s="2" t="s">
        <v>1135</v>
      </c>
      <c r="J1596" s="2" t="s">
        <v>1116</v>
      </c>
      <c r="K1596" s="2"/>
      <c r="L1596" s="2"/>
      <c r="M1596" t="s">
        <v>1558</v>
      </c>
      <c r="N1596" s="2" t="s">
        <v>1116</v>
      </c>
      <c r="O1596">
        <v>3168</v>
      </c>
    </row>
    <row r="1597" spans="1:15" x14ac:dyDescent="0.35">
      <c r="A1597" s="2" t="s">
        <v>1706</v>
      </c>
      <c r="B1597" s="2" t="s">
        <v>1707</v>
      </c>
      <c r="C1597">
        <v>1</v>
      </c>
      <c r="D1597">
        <v>901</v>
      </c>
      <c r="E1597" s="2" t="s">
        <v>140</v>
      </c>
      <c r="F1597" t="s">
        <v>1121</v>
      </c>
      <c r="G1597" s="2" t="s">
        <v>16</v>
      </c>
      <c r="H1597" s="2" t="s">
        <v>1126</v>
      </c>
      <c r="I1597" s="2" t="s">
        <v>1127</v>
      </c>
      <c r="J1597" s="2" t="s">
        <v>1116</v>
      </c>
      <c r="K1597" s="2"/>
      <c r="L1597" s="2"/>
      <c r="M1597" t="s">
        <v>1675</v>
      </c>
      <c r="N1597" s="2" t="s">
        <v>1116</v>
      </c>
      <c r="O1597">
        <v>3260</v>
      </c>
    </row>
    <row r="1598" spans="1:15" x14ac:dyDescent="0.35">
      <c r="A1598" s="2" t="s">
        <v>1706</v>
      </c>
      <c r="B1598" s="2" t="s">
        <v>1707</v>
      </c>
      <c r="C1598">
        <v>1</v>
      </c>
      <c r="D1598">
        <v>901</v>
      </c>
      <c r="E1598" s="2" t="s">
        <v>140</v>
      </c>
      <c r="F1598" t="s">
        <v>1121</v>
      </c>
      <c r="G1598" s="2" t="s">
        <v>16</v>
      </c>
      <c r="H1598" s="2" t="s">
        <v>1126</v>
      </c>
      <c r="I1598" s="2" t="s">
        <v>1127</v>
      </c>
      <c r="J1598" s="2" t="s">
        <v>1116</v>
      </c>
      <c r="K1598" s="2"/>
      <c r="L1598" s="2"/>
      <c r="M1598" t="s">
        <v>1675</v>
      </c>
      <c r="N1598" s="2" t="s">
        <v>1116</v>
      </c>
      <c r="O1598">
        <v>3261</v>
      </c>
    </row>
    <row r="1599" spans="1:15" x14ac:dyDescent="0.35">
      <c r="A1599" s="2" t="s">
        <v>1706</v>
      </c>
      <c r="B1599" s="2" t="s">
        <v>1707</v>
      </c>
      <c r="C1599">
        <v>1</v>
      </c>
      <c r="D1599">
        <v>901</v>
      </c>
      <c r="E1599" s="2" t="s">
        <v>140</v>
      </c>
      <c r="F1599" t="s">
        <v>1121</v>
      </c>
      <c r="G1599" s="2" t="s">
        <v>16</v>
      </c>
      <c r="H1599" s="2" t="s">
        <v>1134</v>
      </c>
      <c r="I1599" s="2" t="s">
        <v>1135</v>
      </c>
      <c r="J1599" s="2" t="s">
        <v>1116</v>
      </c>
      <c r="K1599" s="2"/>
      <c r="L1599" s="2"/>
      <c r="M1599" t="s">
        <v>1675</v>
      </c>
      <c r="N1599" s="2" t="s">
        <v>1116</v>
      </c>
      <c r="O1599">
        <v>3265</v>
      </c>
    </row>
    <row r="1600" spans="1:15" x14ac:dyDescent="0.35">
      <c r="A1600" s="2" t="s">
        <v>1706</v>
      </c>
      <c r="B1600" s="2" t="s">
        <v>1707</v>
      </c>
      <c r="C1600">
        <v>1</v>
      </c>
      <c r="D1600">
        <v>950</v>
      </c>
      <c r="E1600" s="2" t="s">
        <v>479</v>
      </c>
      <c r="F1600" t="s">
        <v>1121</v>
      </c>
      <c r="G1600" s="2" t="s">
        <v>16</v>
      </c>
      <c r="H1600" s="2" t="s">
        <v>1128</v>
      </c>
      <c r="I1600" s="2" t="s">
        <v>1123</v>
      </c>
      <c r="J1600" s="2" t="s">
        <v>1116</v>
      </c>
      <c r="K1600" s="2"/>
      <c r="L1600" s="2"/>
      <c r="M1600" t="s">
        <v>1675</v>
      </c>
      <c r="N1600" s="2" t="s">
        <v>1116</v>
      </c>
      <c r="O1600">
        <v>3255</v>
      </c>
    </row>
    <row r="1601" spans="1:15" x14ac:dyDescent="0.35">
      <c r="A1601" s="2" t="s">
        <v>1706</v>
      </c>
      <c r="B1601" s="2" t="s">
        <v>1707</v>
      </c>
      <c r="C1601">
        <v>1</v>
      </c>
      <c r="D1601">
        <v>952</v>
      </c>
      <c r="E1601" s="2" t="s">
        <v>140</v>
      </c>
      <c r="F1601" t="s">
        <v>1121</v>
      </c>
      <c r="G1601" s="2" t="s">
        <v>16</v>
      </c>
      <c r="H1601" s="2" t="s">
        <v>1126</v>
      </c>
      <c r="I1601" s="2" t="s">
        <v>1127</v>
      </c>
      <c r="J1601" s="2" t="s">
        <v>1116</v>
      </c>
      <c r="K1601" s="2"/>
      <c r="L1601" s="2"/>
      <c r="M1601" t="s">
        <v>1675</v>
      </c>
      <c r="N1601" s="2" t="s">
        <v>1116</v>
      </c>
      <c r="O1601">
        <v>3258</v>
      </c>
    </row>
    <row r="1602" spans="1:15" x14ac:dyDescent="0.35">
      <c r="A1602" s="2" t="s">
        <v>1706</v>
      </c>
      <c r="B1602" s="2" t="s">
        <v>1707</v>
      </c>
      <c r="C1602">
        <v>1</v>
      </c>
      <c r="D1602">
        <v>952</v>
      </c>
      <c r="E1602" s="2" t="s">
        <v>140</v>
      </c>
      <c r="F1602" t="s">
        <v>1121</v>
      </c>
      <c r="G1602" s="2" t="s">
        <v>16</v>
      </c>
      <c r="H1602" s="2" t="s">
        <v>1126</v>
      </c>
      <c r="I1602" s="2" t="s">
        <v>1127</v>
      </c>
      <c r="J1602" s="2" t="s">
        <v>1116</v>
      </c>
      <c r="K1602" s="2"/>
      <c r="L1602" s="2"/>
      <c r="M1602" t="s">
        <v>1675</v>
      </c>
      <c r="N1602" s="2" t="s">
        <v>1116</v>
      </c>
      <c r="O1602">
        <v>3259</v>
      </c>
    </row>
    <row r="1603" spans="1:15" x14ac:dyDescent="0.35">
      <c r="A1603" s="2" t="s">
        <v>1706</v>
      </c>
      <c r="B1603" s="2" t="s">
        <v>1707</v>
      </c>
      <c r="C1603">
        <v>1</v>
      </c>
      <c r="D1603">
        <v>953</v>
      </c>
      <c r="E1603" s="2" t="s">
        <v>141</v>
      </c>
      <c r="F1603" t="s">
        <v>1121</v>
      </c>
      <c r="G1603" s="2" t="s">
        <v>16</v>
      </c>
      <c r="H1603" s="2" t="s">
        <v>1134</v>
      </c>
      <c r="I1603" s="2" t="s">
        <v>1135</v>
      </c>
      <c r="J1603" s="2" t="s">
        <v>1116</v>
      </c>
      <c r="K1603" s="2"/>
      <c r="L1603" s="2"/>
      <c r="M1603" t="s">
        <v>1675</v>
      </c>
      <c r="N1603" s="2" t="s">
        <v>1116</v>
      </c>
      <c r="O1603">
        <v>3263</v>
      </c>
    </row>
    <row r="1604" spans="1:15" x14ac:dyDescent="0.35">
      <c r="A1604" s="2" t="s">
        <v>1706</v>
      </c>
      <c r="B1604" s="2" t="s">
        <v>1707</v>
      </c>
      <c r="C1604">
        <v>2</v>
      </c>
      <c r="D1604">
        <v>0</v>
      </c>
      <c r="E1604" s="2" t="s">
        <v>482</v>
      </c>
      <c r="F1604" t="s">
        <v>1121</v>
      </c>
      <c r="G1604" s="2" t="s">
        <v>16</v>
      </c>
      <c r="H1604" s="2" t="s">
        <v>1126</v>
      </c>
      <c r="I1604" s="2" t="s">
        <v>1127</v>
      </c>
      <c r="J1604" s="2" t="s">
        <v>1116</v>
      </c>
      <c r="K1604" s="2"/>
      <c r="L1604" s="2"/>
      <c r="M1604" t="s">
        <v>1675</v>
      </c>
      <c r="N1604" s="2" t="s">
        <v>1116</v>
      </c>
      <c r="O1604">
        <v>3266</v>
      </c>
    </row>
    <row r="1605" spans="1:15" x14ac:dyDescent="0.35">
      <c r="A1605" s="2" t="s">
        <v>1706</v>
      </c>
      <c r="B1605" s="2" t="s">
        <v>1707</v>
      </c>
      <c r="C1605">
        <v>2</v>
      </c>
      <c r="D1605">
        <v>0</v>
      </c>
      <c r="E1605" s="2" t="s">
        <v>482</v>
      </c>
      <c r="F1605" t="s">
        <v>1121</v>
      </c>
      <c r="G1605" s="2" t="s">
        <v>16</v>
      </c>
      <c r="H1605" s="2" t="s">
        <v>1126</v>
      </c>
      <c r="I1605" s="2" t="s">
        <v>1127</v>
      </c>
      <c r="J1605" s="2" t="s">
        <v>1116</v>
      </c>
      <c r="K1605" s="2"/>
      <c r="L1605" s="2"/>
      <c r="M1605" t="s">
        <v>1675</v>
      </c>
      <c r="N1605" s="2" t="s">
        <v>1116</v>
      </c>
      <c r="O1605">
        <v>3267</v>
      </c>
    </row>
    <row r="1606" spans="1:15" x14ac:dyDescent="0.35">
      <c r="A1606" s="2" t="s">
        <v>1706</v>
      </c>
      <c r="B1606" s="2" t="s">
        <v>1707</v>
      </c>
      <c r="C1606">
        <v>2</v>
      </c>
      <c r="D1606">
        <v>1</v>
      </c>
      <c r="E1606" s="2" t="s">
        <v>482</v>
      </c>
      <c r="F1606" t="s">
        <v>1121</v>
      </c>
      <c r="G1606" s="2" t="s">
        <v>16</v>
      </c>
      <c r="H1606" s="2" t="s">
        <v>1134</v>
      </c>
      <c r="I1606" s="2" t="s">
        <v>1135</v>
      </c>
      <c r="J1606" s="2" t="s">
        <v>1116</v>
      </c>
      <c r="K1606" s="2"/>
      <c r="L1606" s="2"/>
      <c r="M1606" t="s">
        <v>1675</v>
      </c>
      <c r="N1606" s="2" t="s">
        <v>1116</v>
      </c>
      <c r="O1606">
        <v>3264</v>
      </c>
    </row>
    <row r="1607" spans="1:15" x14ac:dyDescent="0.35">
      <c r="A1607" s="2" t="s">
        <v>1706</v>
      </c>
      <c r="B1607" s="2" t="s">
        <v>1707</v>
      </c>
      <c r="C1607">
        <v>2</v>
      </c>
      <c r="D1607">
        <v>47</v>
      </c>
      <c r="E1607" s="2" t="s">
        <v>482</v>
      </c>
      <c r="F1607" t="s">
        <v>1121</v>
      </c>
      <c r="G1607" s="2" t="s">
        <v>16</v>
      </c>
      <c r="H1607" s="2" t="s">
        <v>1126</v>
      </c>
      <c r="I1607" s="2" t="s">
        <v>1127</v>
      </c>
      <c r="J1607" s="2" t="s">
        <v>1116</v>
      </c>
      <c r="K1607" s="2"/>
      <c r="L1607" s="2"/>
      <c r="M1607" t="s">
        <v>1675</v>
      </c>
      <c r="N1607" s="2" t="s">
        <v>1116</v>
      </c>
      <c r="O1607">
        <v>3256</v>
      </c>
    </row>
    <row r="1608" spans="1:15" x14ac:dyDescent="0.35">
      <c r="A1608" s="2" t="s">
        <v>1706</v>
      </c>
      <c r="B1608" s="2" t="s">
        <v>1707</v>
      </c>
      <c r="C1608">
        <v>2</v>
      </c>
      <c r="D1608">
        <v>47</v>
      </c>
      <c r="E1608" s="2" t="s">
        <v>482</v>
      </c>
      <c r="F1608" t="s">
        <v>1121</v>
      </c>
      <c r="G1608" s="2" t="s">
        <v>16</v>
      </c>
      <c r="H1608" s="2" t="s">
        <v>1126</v>
      </c>
      <c r="I1608" s="2" t="s">
        <v>1127</v>
      </c>
      <c r="J1608" s="2" t="s">
        <v>1116</v>
      </c>
      <c r="K1608" s="2"/>
      <c r="L1608" s="2"/>
      <c r="M1608" t="s">
        <v>1675</v>
      </c>
      <c r="N1608" s="2" t="s">
        <v>1116</v>
      </c>
      <c r="O1608">
        <v>3257</v>
      </c>
    </row>
    <row r="1609" spans="1:15" x14ac:dyDescent="0.35">
      <c r="A1609" s="2" t="s">
        <v>1706</v>
      </c>
      <c r="B1609" s="2" t="s">
        <v>1707</v>
      </c>
      <c r="C1609">
        <v>2</v>
      </c>
      <c r="D1609">
        <v>48</v>
      </c>
      <c r="E1609" s="2" t="s">
        <v>482</v>
      </c>
      <c r="F1609" t="s">
        <v>1121</v>
      </c>
      <c r="G1609" s="2" t="s">
        <v>16</v>
      </c>
      <c r="H1609" s="2" t="s">
        <v>1134</v>
      </c>
      <c r="I1609" s="2" t="s">
        <v>1135</v>
      </c>
      <c r="J1609" s="2" t="s">
        <v>1116</v>
      </c>
      <c r="K1609" s="2"/>
      <c r="L1609" s="2"/>
      <c r="M1609" t="s">
        <v>1675</v>
      </c>
      <c r="N1609" s="2" t="s">
        <v>1116</v>
      </c>
      <c r="O1609">
        <v>3262</v>
      </c>
    </row>
    <row r="1610" spans="1:15" x14ac:dyDescent="0.35">
      <c r="A1610" s="2" t="s">
        <v>740</v>
      </c>
      <c r="B1610" s="2" t="s">
        <v>746</v>
      </c>
      <c r="C1610">
        <v>313</v>
      </c>
      <c r="D1610">
        <v>812</v>
      </c>
      <c r="E1610" s="2" t="s">
        <v>9</v>
      </c>
      <c r="F1610" t="s">
        <v>1117</v>
      </c>
      <c r="G1610" s="2" t="s">
        <v>16</v>
      </c>
      <c r="H1610" s="2" t="s">
        <v>1119</v>
      </c>
      <c r="I1610" s="2" t="s">
        <v>1143</v>
      </c>
      <c r="J1610" s="2" t="s">
        <v>1116</v>
      </c>
      <c r="K1610" s="2"/>
      <c r="L1610" s="2"/>
      <c r="M1610" t="s">
        <v>1414</v>
      </c>
      <c r="N1610" s="2" t="s">
        <v>1116</v>
      </c>
      <c r="O1610">
        <v>1868</v>
      </c>
    </row>
    <row r="1611" spans="1:15" x14ac:dyDescent="0.35">
      <c r="A1611" s="2" t="s">
        <v>740</v>
      </c>
      <c r="B1611" s="2" t="s">
        <v>746</v>
      </c>
      <c r="C1611">
        <v>313</v>
      </c>
      <c r="D1611">
        <v>812</v>
      </c>
      <c r="E1611" s="2" t="s">
        <v>23</v>
      </c>
      <c r="F1611" t="s">
        <v>1121</v>
      </c>
      <c r="G1611" s="2" t="s">
        <v>35</v>
      </c>
      <c r="H1611" s="2" t="s">
        <v>1122</v>
      </c>
      <c r="I1611" s="2" t="s">
        <v>1123</v>
      </c>
      <c r="J1611" s="2" t="s">
        <v>1415</v>
      </c>
      <c r="K1611" s="2"/>
      <c r="L1611" s="2"/>
      <c r="M1611" t="s">
        <v>1414</v>
      </c>
      <c r="N1611" s="2" t="s">
        <v>1116</v>
      </c>
      <c r="O1611">
        <v>2107</v>
      </c>
    </row>
    <row r="1612" spans="1:15" x14ac:dyDescent="0.35">
      <c r="A1612" s="2" t="s">
        <v>225</v>
      </c>
      <c r="B1612" s="2" t="s">
        <v>226</v>
      </c>
      <c r="C1612">
        <v>484</v>
      </c>
      <c r="D1612">
        <v>789</v>
      </c>
      <c r="E1612" s="2" t="s">
        <v>234</v>
      </c>
      <c r="F1612" t="s">
        <v>1121</v>
      </c>
      <c r="G1612" s="2" t="s">
        <v>16</v>
      </c>
      <c r="H1612" s="2" t="s">
        <v>1122</v>
      </c>
      <c r="I1612" s="2" t="s">
        <v>1123</v>
      </c>
      <c r="J1612" s="2" t="s">
        <v>1167</v>
      </c>
      <c r="K1612" s="2"/>
      <c r="L1612" s="2"/>
      <c r="M1612" t="s">
        <v>1166</v>
      </c>
      <c r="N1612" s="2" t="s">
        <v>1116</v>
      </c>
      <c r="O1612">
        <v>1401</v>
      </c>
    </row>
    <row r="1613" spans="1:15" x14ac:dyDescent="0.35">
      <c r="A1613" s="2" t="s">
        <v>225</v>
      </c>
      <c r="B1613" s="2" t="s">
        <v>226</v>
      </c>
      <c r="C1613">
        <v>484</v>
      </c>
      <c r="D1613">
        <v>794</v>
      </c>
      <c r="E1613" s="2" t="s">
        <v>234</v>
      </c>
      <c r="F1613" t="s">
        <v>1121</v>
      </c>
      <c r="G1613" s="2" t="s">
        <v>16</v>
      </c>
      <c r="H1613" s="2" t="s">
        <v>1119</v>
      </c>
      <c r="I1613" s="2" t="s">
        <v>1120</v>
      </c>
      <c r="J1613" s="2" t="s">
        <v>1116</v>
      </c>
      <c r="K1613" s="2"/>
      <c r="L1613" s="2"/>
      <c r="M1613" t="s">
        <v>1166</v>
      </c>
      <c r="N1613" s="2" t="s">
        <v>1116</v>
      </c>
      <c r="O1613">
        <v>1402</v>
      </c>
    </row>
    <row r="1614" spans="1:15" x14ac:dyDescent="0.35">
      <c r="A1614" s="2" t="s">
        <v>225</v>
      </c>
      <c r="B1614" s="2" t="s">
        <v>226</v>
      </c>
      <c r="C1614">
        <v>484</v>
      </c>
      <c r="D1614">
        <v>800</v>
      </c>
      <c r="E1614" s="2" t="s">
        <v>1168</v>
      </c>
      <c r="F1614" t="s">
        <v>1121</v>
      </c>
      <c r="G1614" s="2" t="s">
        <v>16</v>
      </c>
      <c r="H1614" s="2" t="s">
        <v>1119</v>
      </c>
      <c r="I1614" s="2" t="s">
        <v>1120</v>
      </c>
      <c r="J1614" s="2" t="s">
        <v>1116</v>
      </c>
      <c r="K1614" s="2"/>
      <c r="L1614" s="2"/>
      <c r="M1614" t="s">
        <v>1166</v>
      </c>
      <c r="N1614" s="2" t="s">
        <v>1116</v>
      </c>
      <c r="O1614">
        <v>1403</v>
      </c>
    </row>
    <row r="1615" spans="1:15" x14ac:dyDescent="0.35">
      <c r="A1615" s="2" t="s">
        <v>225</v>
      </c>
      <c r="B1615" s="2" t="s">
        <v>226</v>
      </c>
      <c r="C1615">
        <v>484</v>
      </c>
      <c r="D1615">
        <v>805</v>
      </c>
      <c r="E1615" s="2" t="s">
        <v>235</v>
      </c>
      <c r="F1615" t="s">
        <v>1121</v>
      </c>
      <c r="G1615" s="2" t="s">
        <v>16</v>
      </c>
      <c r="H1615" s="2" t="s">
        <v>1119</v>
      </c>
      <c r="I1615" s="2" t="s">
        <v>1120</v>
      </c>
      <c r="J1615" s="2" t="s">
        <v>1116</v>
      </c>
      <c r="K1615" s="2"/>
      <c r="L1615" s="2"/>
      <c r="M1615" t="s">
        <v>1166</v>
      </c>
      <c r="N1615" s="2" t="s">
        <v>1116</v>
      </c>
      <c r="O1615">
        <v>1404</v>
      </c>
    </row>
    <row r="1616" spans="1:15" x14ac:dyDescent="0.35">
      <c r="A1616" s="2" t="s">
        <v>247</v>
      </c>
      <c r="B1616" s="2" t="s">
        <v>248</v>
      </c>
      <c r="C1616">
        <v>484</v>
      </c>
      <c r="D1616">
        <v>430</v>
      </c>
      <c r="E1616" s="2" t="s">
        <v>54</v>
      </c>
      <c r="F1616" t="s">
        <v>1117</v>
      </c>
      <c r="G1616" s="2" t="s">
        <v>16</v>
      </c>
      <c r="H1616" s="2" t="s">
        <v>1126</v>
      </c>
      <c r="I1616" s="2" t="s">
        <v>1127</v>
      </c>
      <c r="J1616" s="2" t="s">
        <v>1116</v>
      </c>
      <c r="K1616" s="2"/>
      <c r="L1616" s="2"/>
      <c r="M1616" t="s">
        <v>1169</v>
      </c>
      <c r="N1616" s="2" t="s">
        <v>1116</v>
      </c>
      <c r="O1616">
        <v>2953</v>
      </c>
    </row>
    <row r="1617" spans="1:15" x14ac:dyDescent="0.35">
      <c r="A1617" s="2" t="s">
        <v>247</v>
      </c>
      <c r="B1617" s="2" t="s">
        <v>248</v>
      </c>
      <c r="C1617">
        <v>484</v>
      </c>
      <c r="D1617">
        <v>430</v>
      </c>
      <c r="E1617" s="2" t="s">
        <v>54</v>
      </c>
      <c r="F1617" t="s">
        <v>1117</v>
      </c>
      <c r="G1617" s="2" t="s">
        <v>16</v>
      </c>
      <c r="H1617" s="2" t="s">
        <v>1126</v>
      </c>
      <c r="I1617" s="2" t="s">
        <v>1127</v>
      </c>
      <c r="J1617" s="2" t="s">
        <v>1116</v>
      </c>
      <c r="K1617" s="2"/>
      <c r="L1617" s="2"/>
      <c r="M1617" t="s">
        <v>1169</v>
      </c>
      <c r="N1617" s="2" t="s">
        <v>1116</v>
      </c>
      <c r="O1617">
        <v>2954</v>
      </c>
    </row>
    <row r="1618" spans="1:15" x14ac:dyDescent="0.35">
      <c r="A1618" s="2" t="s">
        <v>247</v>
      </c>
      <c r="B1618" s="2" t="s">
        <v>248</v>
      </c>
      <c r="C1618">
        <v>484</v>
      </c>
      <c r="D1618">
        <v>470</v>
      </c>
      <c r="E1618" s="2" t="s">
        <v>54</v>
      </c>
      <c r="F1618" t="s">
        <v>1117</v>
      </c>
      <c r="G1618" s="2" t="s">
        <v>16</v>
      </c>
      <c r="H1618" s="2" t="s">
        <v>1126</v>
      </c>
      <c r="I1618" s="2" t="s">
        <v>1127</v>
      </c>
      <c r="J1618" s="2" t="s">
        <v>1116</v>
      </c>
      <c r="K1618" s="2"/>
      <c r="L1618" s="2"/>
      <c r="M1618" t="s">
        <v>1169</v>
      </c>
      <c r="N1618" s="2" t="s">
        <v>1116</v>
      </c>
      <c r="O1618">
        <v>2955</v>
      </c>
    </row>
    <row r="1619" spans="1:15" x14ac:dyDescent="0.35">
      <c r="A1619" s="2" t="s">
        <v>247</v>
      </c>
      <c r="B1619" s="2" t="s">
        <v>248</v>
      </c>
      <c r="C1619">
        <v>484</v>
      </c>
      <c r="D1619">
        <v>470</v>
      </c>
      <c r="E1619" s="2" t="s">
        <v>54</v>
      </c>
      <c r="F1619" t="s">
        <v>1117</v>
      </c>
      <c r="G1619" s="2" t="s">
        <v>16</v>
      </c>
      <c r="H1619" s="2" t="s">
        <v>1126</v>
      </c>
      <c r="I1619" s="2" t="s">
        <v>1127</v>
      </c>
      <c r="J1619" s="2" t="s">
        <v>1116</v>
      </c>
      <c r="K1619" s="2"/>
      <c r="L1619" s="2"/>
      <c r="M1619" t="s">
        <v>1169</v>
      </c>
      <c r="N1619" s="2" t="s">
        <v>1116</v>
      </c>
      <c r="O1619">
        <v>2956</v>
      </c>
    </row>
    <row r="1620" spans="1:15" x14ac:dyDescent="0.35">
      <c r="A1620" s="2" t="s">
        <v>247</v>
      </c>
      <c r="B1620" s="2" t="s">
        <v>248</v>
      </c>
      <c r="C1620">
        <v>484</v>
      </c>
      <c r="D1620">
        <v>523</v>
      </c>
      <c r="E1620" s="2" t="s">
        <v>54</v>
      </c>
      <c r="F1620" t="s">
        <v>1117</v>
      </c>
      <c r="G1620" s="2" t="s">
        <v>16</v>
      </c>
      <c r="H1620" s="2" t="s">
        <v>1126</v>
      </c>
      <c r="I1620" s="2" t="s">
        <v>1127</v>
      </c>
      <c r="J1620" s="2" t="s">
        <v>1116</v>
      </c>
      <c r="K1620" s="2"/>
      <c r="L1620" s="2"/>
      <c r="M1620" t="s">
        <v>1169</v>
      </c>
      <c r="N1620" s="2" t="s">
        <v>1116</v>
      </c>
      <c r="O1620">
        <v>2957</v>
      </c>
    </row>
    <row r="1621" spans="1:15" x14ac:dyDescent="0.35">
      <c r="A1621" s="2" t="s">
        <v>247</v>
      </c>
      <c r="B1621" s="2" t="s">
        <v>248</v>
      </c>
      <c r="C1621">
        <v>484</v>
      </c>
      <c r="D1621">
        <v>523</v>
      </c>
      <c r="E1621" s="2" t="s">
        <v>54</v>
      </c>
      <c r="F1621" t="s">
        <v>1117</v>
      </c>
      <c r="G1621" s="2" t="s">
        <v>16</v>
      </c>
      <c r="H1621" s="2" t="s">
        <v>1126</v>
      </c>
      <c r="I1621" s="2" t="s">
        <v>1127</v>
      </c>
      <c r="J1621" s="2" t="s">
        <v>1116</v>
      </c>
      <c r="K1621" s="2"/>
      <c r="L1621" s="2"/>
      <c r="M1621" t="s">
        <v>1169</v>
      </c>
      <c r="N1621" s="2" t="s">
        <v>1116</v>
      </c>
      <c r="O1621">
        <v>2958</v>
      </c>
    </row>
    <row r="1622" spans="1:15" x14ac:dyDescent="0.35">
      <c r="A1622" s="2" t="s">
        <v>978</v>
      </c>
      <c r="B1622" s="2" t="s">
        <v>980</v>
      </c>
      <c r="C1622">
        <v>230</v>
      </c>
      <c r="D1622">
        <v>655</v>
      </c>
      <c r="E1622" s="2" t="s">
        <v>478</v>
      </c>
      <c r="F1622" t="s">
        <v>1117</v>
      </c>
      <c r="G1622" s="2" t="s">
        <v>16</v>
      </c>
      <c r="H1622" s="2" t="s">
        <v>1124</v>
      </c>
      <c r="I1622" s="2" t="s">
        <v>1125</v>
      </c>
      <c r="J1622" s="2" t="s">
        <v>1116</v>
      </c>
      <c r="K1622" s="2"/>
      <c r="L1622" s="2"/>
      <c r="M1622" t="s">
        <v>1545</v>
      </c>
      <c r="N1622" s="2" t="s">
        <v>1116</v>
      </c>
      <c r="O1622">
        <v>2578</v>
      </c>
    </row>
    <row r="1623" spans="1:15" x14ac:dyDescent="0.35">
      <c r="A1623" s="2" t="s">
        <v>978</v>
      </c>
      <c r="B1623" s="2" t="s">
        <v>980</v>
      </c>
      <c r="C1623">
        <v>230</v>
      </c>
      <c r="D1623">
        <v>655</v>
      </c>
      <c r="E1623" s="2" t="s">
        <v>31</v>
      </c>
      <c r="F1623" t="s">
        <v>1121</v>
      </c>
      <c r="G1623" s="2" t="s">
        <v>16</v>
      </c>
      <c r="H1623" s="2" t="s">
        <v>1124</v>
      </c>
      <c r="I1623" s="2" t="s">
        <v>1130</v>
      </c>
      <c r="J1623" s="2" t="s">
        <v>1116</v>
      </c>
      <c r="K1623" s="2"/>
      <c r="L1623" s="2"/>
      <c r="M1623" t="s">
        <v>1545</v>
      </c>
      <c r="N1623" s="2" t="s">
        <v>1116</v>
      </c>
      <c r="O1623">
        <v>2823</v>
      </c>
    </row>
    <row r="1624" spans="1:15" x14ac:dyDescent="0.35">
      <c r="A1624" s="2" t="s">
        <v>978</v>
      </c>
      <c r="B1624" s="2" t="s">
        <v>980</v>
      </c>
      <c r="C1624">
        <v>230</v>
      </c>
      <c r="D1624">
        <v>762</v>
      </c>
      <c r="E1624" s="2" t="s">
        <v>135</v>
      </c>
      <c r="F1624" t="s">
        <v>1117</v>
      </c>
      <c r="G1624" s="2" t="s">
        <v>16</v>
      </c>
      <c r="H1624" s="2" t="s">
        <v>1124</v>
      </c>
      <c r="I1624" s="2" t="s">
        <v>1125</v>
      </c>
      <c r="J1624" s="2" t="s">
        <v>1116</v>
      </c>
      <c r="K1624" s="2"/>
      <c r="L1624" s="2"/>
      <c r="M1624" t="s">
        <v>1545</v>
      </c>
      <c r="N1624" s="2" t="s">
        <v>1116</v>
      </c>
      <c r="O1624">
        <v>2213</v>
      </c>
    </row>
    <row r="1625" spans="1:15" x14ac:dyDescent="0.35">
      <c r="A1625" s="2" t="s">
        <v>978</v>
      </c>
      <c r="B1625" s="2" t="s">
        <v>980</v>
      </c>
      <c r="C1625">
        <v>230</v>
      </c>
      <c r="D1625">
        <v>820</v>
      </c>
      <c r="E1625" s="2" t="s">
        <v>135</v>
      </c>
      <c r="F1625" t="s">
        <v>1117</v>
      </c>
      <c r="G1625" s="2" t="s">
        <v>16</v>
      </c>
      <c r="H1625" s="2" t="s">
        <v>1124</v>
      </c>
      <c r="I1625" s="2" t="s">
        <v>1125</v>
      </c>
      <c r="J1625" s="2" t="s">
        <v>1116</v>
      </c>
      <c r="K1625" s="2"/>
      <c r="L1625" s="2"/>
      <c r="M1625" t="s">
        <v>1545</v>
      </c>
      <c r="N1625" s="2" t="s">
        <v>1116</v>
      </c>
      <c r="O1625">
        <v>2212</v>
      </c>
    </row>
    <row r="1626" spans="1:15" x14ac:dyDescent="0.35">
      <c r="A1626" s="2" t="s">
        <v>978</v>
      </c>
      <c r="B1626" s="2" t="s">
        <v>980</v>
      </c>
      <c r="C1626">
        <v>230</v>
      </c>
      <c r="D1626">
        <v>842</v>
      </c>
      <c r="E1626" s="2" t="s">
        <v>31</v>
      </c>
      <c r="F1626" t="s">
        <v>1121</v>
      </c>
      <c r="G1626" s="2" t="s">
        <v>16</v>
      </c>
      <c r="H1626" s="2" t="s">
        <v>1134</v>
      </c>
      <c r="I1626" s="2" t="s">
        <v>1135</v>
      </c>
      <c r="J1626" s="2" t="s">
        <v>1116</v>
      </c>
      <c r="K1626" s="2"/>
      <c r="L1626" s="2"/>
      <c r="M1626" t="s">
        <v>1545</v>
      </c>
      <c r="N1626" s="2" t="s">
        <v>1116</v>
      </c>
      <c r="O1626">
        <v>1603</v>
      </c>
    </row>
    <row r="1627" spans="1:15" x14ac:dyDescent="0.35">
      <c r="A1627" s="2" t="s">
        <v>978</v>
      </c>
      <c r="B1627" s="2" t="s">
        <v>980</v>
      </c>
      <c r="C1627">
        <v>230</v>
      </c>
      <c r="D1627">
        <v>842</v>
      </c>
      <c r="E1627" s="2" t="s">
        <v>31</v>
      </c>
      <c r="F1627" t="s">
        <v>1121</v>
      </c>
      <c r="G1627" s="2" t="s">
        <v>16</v>
      </c>
      <c r="H1627" s="2" t="s">
        <v>1124</v>
      </c>
      <c r="I1627" s="2" t="s">
        <v>1125</v>
      </c>
      <c r="J1627" s="2" t="s">
        <v>1116</v>
      </c>
      <c r="K1627" s="2"/>
      <c r="L1627" s="2"/>
      <c r="M1627" t="s">
        <v>1545</v>
      </c>
      <c r="N1627" s="2" t="s">
        <v>1116</v>
      </c>
      <c r="O1627">
        <v>2577</v>
      </c>
    </row>
    <row r="1628" spans="1:15" x14ac:dyDescent="0.35">
      <c r="A1628" s="2" t="s">
        <v>848</v>
      </c>
      <c r="B1628" s="2" t="s">
        <v>853</v>
      </c>
      <c r="C1628">
        <v>483</v>
      </c>
      <c r="D1628">
        <v>396</v>
      </c>
      <c r="E1628" s="2" t="s">
        <v>12</v>
      </c>
      <c r="F1628" t="s">
        <v>1117</v>
      </c>
      <c r="G1628" s="2" t="s">
        <v>228</v>
      </c>
      <c r="H1628" s="2" t="s">
        <v>1122</v>
      </c>
      <c r="I1628" s="2" t="s">
        <v>1123</v>
      </c>
      <c r="J1628" s="2" t="s">
        <v>1116</v>
      </c>
      <c r="K1628" s="2"/>
      <c r="L1628" s="2"/>
      <c r="M1628" t="s">
        <v>1461</v>
      </c>
      <c r="N1628" s="2" t="s">
        <v>1207</v>
      </c>
      <c r="O1628">
        <v>2276</v>
      </c>
    </row>
    <row r="1629" spans="1:15" x14ac:dyDescent="0.35">
      <c r="A1629" s="2" t="s">
        <v>848</v>
      </c>
      <c r="B1629" s="2" t="s">
        <v>853</v>
      </c>
      <c r="C1629">
        <v>483</v>
      </c>
      <c r="D1629">
        <v>415</v>
      </c>
      <c r="E1629" s="2" t="s">
        <v>73</v>
      </c>
      <c r="F1629" t="s">
        <v>1117</v>
      </c>
      <c r="G1629" s="2" t="s">
        <v>16</v>
      </c>
      <c r="H1629" s="2" t="s">
        <v>1126</v>
      </c>
      <c r="I1629" s="2" t="s">
        <v>1127</v>
      </c>
      <c r="J1629" s="2" t="s">
        <v>1116</v>
      </c>
      <c r="K1629" s="2"/>
      <c r="L1629" s="2"/>
      <c r="M1629" t="s">
        <v>1461</v>
      </c>
      <c r="N1629" s="2" t="s">
        <v>1116</v>
      </c>
      <c r="O1629">
        <v>2275</v>
      </c>
    </row>
    <row r="1630" spans="1:15" x14ac:dyDescent="0.35">
      <c r="A1630" s="2" t="s">
        <v>848</v>
      </c>
      <c r="B1630" s="2" t="s">
        <v>853</v>
      </c>
      <c r="C1630">
        <v>483</v>
      </c>
      <c r="D1630">
        <v>706</v>
      </c>
      <c r="E1630" s="2" t="s">
        <v>128</v>
      </c>
      <c r="F1630" t="s">
        <v>1117</v>
      </c>
      <c r="G1630" s="2" t="s">
        <v>16</v>
      </c>
      <c r="H1630" s="2" t="s">
        <v>1134</v>
      </c>
      <c r="I1630" s="2" t="s">
        <v>1135</v>
      </c>
      <c r="J1630" s="2" t="s">
        <v>1116</v>
      </c>
      <c r="K1630" s="2"/>
      <c r="L1630" s="2"/>
      <c r="M1630" t="s">
        <v>1461</v>
      </c>
      <c r="N1630" s="2" t="s">
        <v>1116</v>
      </c>
      <c r="O1630">
        <v>2279</v>
      </c>
    </row>
    <row r="1631" spans="1:15" x14ac:dyDescent="0.35">
      <c r="A1631" s="2" t="s">
        <v>848</v>
      </c>
      <c r="B1631" s="2" t="s">
        <v>853</v>
      </c>
      <c r="C1631">
        <v>483</v>
      </c>
      <c r="D1631">
        <v>726</v>
      </c>
      <c r="E1631" s="2" t="s">
        <v>128</v>
      </c>
      <c r="F1631" t="s">
        <v>1117</v>
      </c>
      <c r="G1631" s="2" t="s">
        <v>16</v>
      </c>
      <c r="H1631" s="2" t="s">
        <v>1134</v>
      </c>
      <c r="I1631" s="2" t="s">
        <v>1135</v>
      </c>
      <c r="J1631" s="2" t="s">
        <v>1462</v>
      </c>
      <c r="K1631" s="2"/>
      <c r="L1631" s="2"/>
      <c r="M1631" t="s">
        <v>1461</v>
      </c>
      <c r="N1631" s="2" t="s">
        <v>1116</v>
      </c>
      <c r="O1631">
        <v>2278</v>
      </c>
    </row>
    <row r="1632" spans="1:15" x14ac:dyDescent="0.35">
      <c r="A1632" s="2" t="s">
        <v>848</v>
      </c>
      <c r="B1632" s="2" t="s">
        <v>853</v>
      </c>
      <c r="C1632">
        <v>483</v>
      </c>
      <c r="D1632">
        <v>748</v>
      </c>
      <c r="E1632" s="2" t="s">
        <v>128</v>
      </c>
      <c r="F1632" t="s">
        <v>1117</v>
      </c>
      <c r="G1632" s="2" t="s">
        <v>16</v>
      </c>
      <c r="H1632" s="2" t="s">
        <v>1134</v>
      </c>
      <c r="I1632" s="2" t="s">
        <v>1135</v>
      </c>
      <c r="J1632" s="2" t="s">
        <v>1116</v>
      </c>
      <c r="K1632" s="2"/>
      <c r="L1632" s="2"/>
      <c r="M1632" t="s">
        <v>1461</v>
      </c>
      <c r="N1632" s="2" t="s">
        <v>1116</v>
      </c>
      <c r="O1632">
        <v>2277</v>
      </c>
    </row>
    <row r="1633" spans="1:15" x14ac:dyDescent="0.35">
      <c r="A1633" s="2" t="s">
        <v>848</v>
      </c>
      <c r="B1633" s="2" t="s">
        <v>853</v>
      </c>
      <c r="C1633">
        <v>483</v>
      </c>
      <c r="D1633">
        <v>800</v>
      </c>
      <c r="E1633" s="2" t="s">
        <v>133</v>
      </c>
      <c r="F1633" t="s">
        <v>1121</v>
      </c>
      <c r="G1633" s="2" t="s">
        <v>16</v>
      </c>
      <c r="H1633" s="2" t="s">
        <v>1124</v>
      </c>
      <c r="I1633" s="2" t="s">
        <v>1399</v>
      </c>
      <c r="J1633" s="2" t="s">
        <v>1116</v>
      </c>
      <c r="K1633" s="2"/>
      <c r="L1633" s="2"/>
      <c r="M1633" t="s">
        <v>1461</v>
      </c>
      <c r="N1633" s="2" t="s">
        <v>1116</v>
      </c>
      <c r="O1633">
        <v>2866</v>
      </c>
    </row>
    <row r="1634" spans="1:15" x14ac:dyDescent="0.35">
      <c r="A1634" s="2" t="s">
        <v>848</v>
      </c>
      <c r="B1634" s="2" t="s">
        <v>853</v>
      </c>
      <c r="C1634">
        <v>483</v>
      </c>
      <c r="D1634">
        <v>850</v>
      </c>
      <c r="E1634" s="2" t="s">
        <v>133</v>
      </c>
      <c r="F1634" t="s">
        <v>1121</v>
      </c>
      <c r="G1634" s="2" t="s">
        <v>16</v>
      </c>
      <c r="H1634" s="2" t="s">
        <v>1124</v>
      </c>
      <c r="I1634" s="2" t="s">
        <v>1399</v>
      </c>
      <c r="J1634" s="2" t="s">
        <v>1116</v>
      </c>
      <c r="K1634" s="2"/>
      <c r="L1634" s="2"/>
      <c r="M1634" t="s">
        <v>1461</v>
      </c>
      <c r="N1634" s="2" t="s">
        <v>1116</v>
      </c>
      <c r="O1634">
        <v>2867</v>
      </c>
    </row>
    <row r="1635" spans="1:15" x14ac:dyDescent="0.35">
      <c r="A1635" s="2" t="s">
        <v>848</v>
      </c>
      <c r="B1635" s="2" t="s">
        <v>853</v>
      </c>
      <c r="C1635">
        <v>483</v>
      </c>
      <c r="D1635">
        <v>900</v>
      </c>
      <c r="E1635" s="2" t="s">
        <v>133</v>
      </c>
      <c r="F1635" t="s">
        <v>1121</v>
      </c>
      <c r="G1635" s="2" t="s">
        <v>16</v>
      </c>
      <c r="H1635" s="2" t="s">
        <v>1124</v>
      </c>
      <c r="I1635" s="2" t="s">
        <v>1399</v>
      </c>
      <c r="J1635" s="2" t="s">
        <v>1116</v>
      </c>
      <c r="K1635" s="2"/>
      <c r="L1635" s="2"/>
      <c r="M1635" t="s">
        <v>1461</v>
      </c>
      <c r="N1635" s="2" t="s">
        <v>1116</v>
      </c>
      <c r="O1635">
        <v>2868</v>
      </c>
    </row>
    <row r="1636" spans="1:15" x14ac:dyDescent="0.35">
      <c r="A1636" s="2" t="s">
        <v>497</v>
      </c>
      <c r="B1636" s="2" t="s">
        <v>499</v>
      </c>
      <c r="C1636">
        <v>5</v>
      </c>
      <c r="D1636">
        <v>804</v>
      </c>
      <c r="E1636" s="2" t="s">
        <v>36</v>
      </c>
      <c r="F1636" t="s">
        <v>1121</v>
      </c>
      <c r="G1636" s="2" t="s">
        <v>16</v>
      </c>
      <c r="H1636" s="2" t="s">
        <v>1124</v>
      </c>
      <c r="I1636" s="2" t="s">
        <v>1129</v>
      </c>
      <c r="J1636" s="2" t="s">
        <v>1254</v>
      </c>
      <c r="K1636" s="2"/>
      <c r="L1636" s="2"/>
      <c r="M1636" t="s">
        <v>498</v>
      </c>
      <c r="N1636" s="2" t="s">
        <v>1116</v>
      </c>
      <c r="O1636">
        <v>1561</v>
      </c>
    </row>
    <row r="1637" spans="1:15" x14ac:dyDescent="0.35">
      <c r="A1637" s="2" t="s">
        <v>497</v>
      </c>
      <c r="B1637" s="2" t="s">
        <v>499</v>
      </c>
      <c r="C1637">
        <v>5</v>
      </c>
      <c r="D1637">
        <v>838</v>
      </c>
      <c r="E1637" s="2" t="s">
        <v>662</v>
      </c>
      <c r="F1637" t="s">
        <v>1117</v>
      </c>
      <c r="G1637" s="2" t="s">
        <v>16</v>
      </c>
      <c r="H1637" s="2" t="s">
        <v>1124</v>
      </c>
      <c r="I1637" s="2" t="s">
        <v>1125</v>
      </c>
      <c r="J1637" s="2" t="s">
        <v>1256</v>
      </c>
      <c r="K1637" s="2"/>
      <c r="L1637" s="2"/>
      <c r="M1637" t="s">
        <v>498</v>
      </c>
      <c r="N1637" s="2" t="s">
        <v>1255</v>
      </c>
      <c r="O1637">
        <v>1685</v>
      </c>
    </row>
    <row r="1638" spans="1:15" x14ac:dyDescent="0.35">
      <c r="A1638" s="2" t="s">
        <v>497</v>
      </c>
      <c r="B1638" s="2" t="s">
        <v>499</v>
      </c>
      <c r="C1638">
        <v>5</v>
      </c>
      <c r="D1638">
        <v>838</v>
      </c>
      <c r="E1638" s="2" t="s">
        <v>662</v>
      </c>
      <c r="F1638" t="s">
        <v>1117</v>
      </c>
      <c r="G1638" s="2" t="s">
        <v>16</v>
      </c>
      <c r="H1638" s="2" t="s">
        <v>1124</v>
      </c>
      <c r="I1638" s="2" t="s">
        <v>1125</v>
      </c>
      <c r="J1638" s="2" t="s">
        <v>1116</v>
      </c>
      <c r="K1638" s="2"/>
      <c r="L1638" s="2"/>
      <c r="M1638" t="s">
        <v>498</v>
      </c>
      <c r="N1638" s="2" t="s">
        <v>1255</v>
      </c>
      <c r="O1638">
        <v>3056</v>
      </c>
    </row>
    <row r="1639" spans="1:15" x14ac:dyDescent="0.35">
      <c r="A1639" s="2" t="s">
        <v>497</v>
      </c>
      <c r="B1639" s="2" t="s">
        <v>499</v>
      </c>
      <c r="C1639">
        <v>5</v>
      </c>
      <c r="D1639">
        <v>881</v>
      </c>
      <c r="E1639" s="2" t="s">
        <v>662</v>
      </c>
      <c r="F1639" t="s">
        <v>1117</v>
      </c>
      <c r="G1639" s="2" t="s">
        <v>16</v>
      </c>
      <c r="H1639" s="2" t="s">
        <v>1134</v>
      </c>
      <c r="I1639" s="2" t="s">
        <v>1135</v>
      </c>
      <c r="J1639" s="2" t="s">
        <v>1257</v>
      </c>
      <c r="K1639" s="2"/>
      <c r="L1639" s="2"/>
      <c r="M1639" t="s">
        <v>498</v>
      </c>
      <c r="N1639" s="2" t="s">
        <v>1255</v>
      </c>
      <c r="O1639">
        <v>1684</v>
      </c>
    </row>
    <row r="1640" spans="1:15" x14ac:dyDescent="0.35">
      <c r="A1640" s="2" t="s">
        <v>497</v>
      </c>
      <c r="B1640" s="2" t="s">
        <v>499</v>
      </c>
      <c r="C1640">
        <v>5</v>
      </c>
      <c r="D1640">
        <v>884</v>
      </c>
      <c r="E1640" s="2" t="s">
        <v>662</v>
      </c>
      <c r="F1640" t="s">
        <v>1117</v>
      </c>
      <c r="G1640" s="2" t="s">
        <v>16</v>
      </c>
      <c r="H1640" s="2" t="s">
        <v>1124</v>
      </c>
      <c r="I1640" s="2" t="s">
        <v>1125</v>
      </c>
      <c r="J1640" s="2" t="s">
        <v>1258</v>
      </c>
      <c r="K1640" s="2"/>
      <c r="L1640" s="2"/>
      <c r="M1640" t="s">
        <v>498</v>
      </c>
      <c r="N1640" s="2" t="s">
        <v>1255</v>
      </c>
      <c r="O1640">
        <v>1683</v>
      </c>
    </row>
    <row r="1641" spans="1:15" x14ac:dyDescent="0.35">
      <c r="A1641" s="2" t="s">
        <v>497</v>
      </c>
      <c r="B1641" s="2" t="s">
        <v>499</v>
      </c>
      <c r="C1641">
        <v>5</v>
      </c>
      <c r="D1641">
        <v>885</v>
      </c>
      <c r="E1641" s="2" t="s">
        <v>662</v>
      </c>
      <c r="F1641" t="s">
        <v>1117</v>
      </c>
      <c r="G1641" s="2" t="s">
        <v>16</v>
      </c>
      <c r="H1641" s="2" t="s">
        <v>1124</v>
      </c>
      <c r="I1641" s="2" t="s">
        <v>1125</v>
      </c>
      <c r="J1641" s="2" t="s">
        <v>1258</v>
      </c>
      <c r="K1641" s="2"/>
      <c r="L1641" s="2"/>
      <c r="M1641" t="s">
        <v>498</v>
      </c>
      <c r="N1641" s="2" t="s">
        <v>1255</v>
      </c>
      <c r="O1641">
        <v>1682</v>
      </c>
    </row>
    <row r="1642" spans="1:15" x14ac:dyDescent="0.35">
      <c r="A1642" s="2" t="s">
        <v>731</v>
      </c>
      <c r="B1642" s="2" t="s">
        <v>1411</v>
      </c>
      <c r="C1642">
        <v>447</v>
      </c>
      <c r="D1642">
        <v>600</v>
      </c>
      <c r="E1642" s="2" t="s">
        <v>23</v>
      </c>
      <c r="F1642" t="s">
        <v>1117</v>
      </c>
      <c r="G1642" s="2" t="s">
        <v>35</v>
      </c>
      <c r="H1642" s="2" t="s">
        <v>1119</v>
      </c>
      <c r="I1642" s="2" t="s">
        <v>1120</v>
      </c>
      <c r="J1642" s="2" t="s">
        <v>1116</v>
      </c>
      <c r="K1642" s="2"/>
      <c r="L1642" s="2"/>
      <c r="M1642" t="s">
        <v>1410</v>
      </c>
      <c r="N1642" s="2" t="s">
        <v>1116</v>
      </c>
      <c r="O1642">
        <v>2181</v>
      </c>
    </row>
    <row r="1643" spans="1:15" x14ac:dyDescent="0.35">
      <c r="A1643" s="2" t="s">
        <v>731</v>
      </c>
      <c r="B1643" s="2" t="s">
        <v>1411</v>
      </c>
      <c r="C1643">
        <v>447</v>
      </c>
      <c r="D1643">
        <v>997</v>
      </c>
      <c r="E1643" s="2" t="s">
        <v>12</v>
      </c>
      <c r="F1643" t="s">
        <v>1117</v>
      </c>
      <c r="G1643" s="2" t="s">
        <v>228</v>
      </c>
      <c r="H1643" s="2" t="s">
        <v>1122</v>
      </c>
      <c r="I1643" s="2" t="s">
        <v>1123</v>
      </c>
      <c r="J1643" s="2" t="s">
        <v>1412</v>
      </c>
      <c r="K1643" s="2"/>
      <c r="L1643" s="2"/>
      <c r="M1643" t="s">
        <v>1410</v>
      </c>
      <c r="N1643" s="2" t="s">
        <v>1207</v>
      </c>
      <c r="O1643">
        <v>2004</v>
      </c>
    </row>
    <row r="1644" spans="1:15" x14ac:dyDescent="0.35">
      <c r="A1644" s="2" t="s">
        <v>1531</v>
      </c>
      <c r="B1644" s="2" t="s">
        <v>1533</v>
      </c>
      <c r="C1644">
        <v>216</v>
      </c>
      <c r="D1644">
        <v>923</v>
      </c>
      <c r="E1644" s="2" t="s">
        <v>80</v>
      </c>
      <c r="F1644" t="s">
        <v>1117</v>
      </c>
      <c r="G1644" s="2" t="s">
        <v>16</v>
      </c>
      <c r="H1644" s="2" t="s">
        <v>1122</v>
      </c>
      <c r="I1644" s="2" t="s">
        <v>13</v>
      </c>
      <c r="J1644" s="2" t="s">
        <v>1116</v>
      </c>
      <c r="K1644" s="2"/>
      <c r="L1644" s="2"/>
      <c r="M1644" t="s">
        <v>1532</v>
      </c>
      <c r="N1644" s="2" t="s">
        <v>1116</v>
      </c>
      <c r="O1644">
        <v>2206</v>
      </c>
    </row>
    <row r="1645" spans="1:15" x14ac:dyDescent="0.35">
      <c r="A1645" s="2" t="s">
        <v>1531</v>
      </c>
      <c r="B1645" s="2" t="s">
        <v>1533</v>
      </c>
      <c r="C1645">
        <v>216</v>
      </c>
      <c r="D1645">
        <v>925</v>
      </c>
      <c r="E1645" s="2" t="s">
        <v>80</v>
      </c>
      <c r="F1645" t="s">
        <v>1117</v>
      </c>
      <c r="G1645" s="2" t="s">
        <v>16</v>
      </c>
      <c r="H1645" s="2" t="s">
        <v>1124</v>
      </c>
      <c r="I1645" s="2" t="s">
        <v>1129</v>
      </c>
      <c r="J1645" s="2" t="s">
        <v>1116</v>
      </c>
      <c r="K1645" s="2"/>
      <c r="L1645" s="2"/>
      <c r="M1645" t="s">
        <v>1532</v>
      </c>
      <c r="N1645" s="2" t="s">
        <v>1116</v>
      </c>
      <c r="O1645">
        <v>2579</v>
      </c>
    </row>
    <row r="1646" spans="1:15" x14ac:dyDescent="0.35">
      <c r="A1646" s="2" t="s">
        <v>1531</v>
      </c>
      <c r="B1646" s="2" t="s">
        <v>1533</v>
      </c>
      <c r="C1646">
        <v>216</v>
      </c>
      <c r="D1646">
        <v>938</v>
      </c>
      <c r="E1646" s="2" t="s">
        <v>80</v>
      </c>
      <c r="F1646" t="s">
        <v>1121</v>
      </c>
      <c r="G1646" s="2" t="s">
        <v>16</v>
      </c>
      <c r="H1646" s="2" t="s">
        <v>1119</v>
      </c>
      <c r="I1646" s="2" t="s">
        <v>1143</v>
      </c>
      <c r="J1646" s="2" t="s">
        <v>1116</v>
      </c>
      <c r="K1646" s="2"/>
      <c r="L1646" s="2"/>
      <c r="M1646" t="s">
        <v>1532</v>
      </c>
      <c r="N1646" s="2" t="s">
        <v>1116</v>
      </c>
      <c r="O1646">
        <v>2204</v>
      </c>
    </row>
    <row r="1647" spans="1:15" x14ac:dyDescent="0.35">
      <c r="A1647" s="2" t="s">
        <v>1531</v>
      </c>
      <c r="B1647" s="2" t="s">
        <v>1533</v>
      </c>
      <c r="C1647">
        <v>217</v>
      </c>
      <c r="D1647">
        <v>275</v>
      </c>
      <c r="E1647" s="2" t="s">
        <v>1534</v>
      </c>
      <c r="F1647" t="s">
        <v>1121</v>
      </c>
      <c r="G1647" s="2" t="s">
        <v>16</v>
      </c>
      <c r="H1647" s="2" t="s">
        <v>1119</v>
      </c>
      <c r="I1647" s="2" t="s">
        <v>1242</v>
      </c>
      <c r="J1647" s="2" t="s">
        <v>1535</v>
      </c>
      <c r="K1647" s="2"/>
      <c r="L1647" s="2"/>
      <c r="M1647" t="s">
        <v>1532</v>
      </c>
      <c r="N1647" s="2" t="s">
        <v>1116</v>
      </c>
      <c r="O1647">
        <v>2209</v>
      </c>
    </row>
    <row r="1648" spans="1:15" x14ac:dyDescent="0.35">
      <c r="A1648" s="2" t="s">
        <v>1531</v>
      </c>
      <c r="B1648" s="2" t="s">
        <v>1533</v>
      </c>
      <c r="C1648">
        <v>217</v>
      </c>
      <c r="D1648">
        <v>302</v>
      </c>
      <c r="E1648" s="2" t="s">
        <v>1534</v>
      </c>
      <c r="F1648" t="s">
        <v>1121</v>
      </c>
      <c r="G1648" s="2" t="s">
        <v>16</v>
      </c>
      <c r="H1648" s="2" t="s">
        <v>1119</v>
      </c>
      <c r="I1648" s="2" t="s">
        <v>1242</v>
      </c>
      <c r="J1648" s="2" t="s">
        <v>1535</v>
      </c>
      <c r="K1648" s="2"/>
      <c r="L1648" s="2"/>
      <c r="M1648" t="s">
        <v>1532</v>
      </c>
      <c r="N1648" s="2" t="s">
        <v>1116</v>
      </c>
      <c r="O1648">
        <v>2208</v>
      </c>
    </row>
    <row r="1649" spans="1:15" x14ac:dyDescent="0.35">
      <c r="A1649" s="2" t="s">
        <v>634</v>
      </c>
      <c r="B1649" s="2" t="s">
        <v>636</v>
      </c>
      <c r="C1649">
        <v>222</v>
      </c>
      <c r="D1649">
        <v>25</v>
      </c>
      <c r="E1649" s="2" t="s">
        <v>131</v>
      </c>
      <c r="F1649" t="s">
        <v>1121</v>
      </c>
      <c r="G1649" s="2" t="s">
        <v>16</v>
      </c>
      <c r="H1649" s="2" t="s">
        <v>1134</v>
      </c>
      <c r="I1649" s="2" t="s">
        <v>1135</v>
      </c>
      <c r="J1649" s="2" t="s">
        <v>1116</v>
      </c>
      <c r="K1649" s="2"/>
      <c r="L1649" s="2"/>
      <c r="M1649" t="s">
        <v>1362</v>
      </c>
      <c r="N1649" s="2" t="s">
        <v>1116</v>
      </c>
      <c r="O1649">
        <v>3181</v>
      </c>
    </row>
    <row r="1650" spans="1:15" x14ac:dyDescent="0.35">
      <c r="A1650" s="2" t="s">
        <v>634</v>
      </c>
      <c r="B1650" s="2" t="s">
        <v>636</v>
      </c>
      <c r="C1650">
        <v>222</v>
      </c>
      <c r="D1650">
        <v>25</v>
      </c>
      <c r="E1650" s="2" t="s">
        <v>130</v>
      </c>
      <c r="F1650" t="s">
        <v>1117</v>
      </c>
      <c r="G1650" s="2" t="s">
        <v>16</v>
      </c>
      <c r="H1650" s="2" t="s">
        <v>1134</v>
      </c>
      <c r="I1650" s="2" t="s">
        <v>1135</v>
      </c>
      <c r="J1650" s="2" t="s">
        <v>1116</v>
      </c>
      <c r="K1650" s="2"/>
      <c r="L1650" s="2"/>
      <c r="M1650" t="s">
        <v>1362</v>
      </c>
      <c r="N1650" s="2" t="s">
        <v>1116</v>
      </c>
      <c r="O1650">
        <v>3184</v>
      </c>
    </row>
    <row r="1651" spans="1:15" x14ac:dyDescent="0.35">
      <c r="A1651" s="2" t="s">
        <v>634</v>
      </c>
      <c r="B1651" s="2" t="s">
        <v>636</v>
      </c>
      <c r="C1651">
        <v>222</v>
      </c>
      <c r="D1651">
        <v>46</v>
      </c>
      <c r="E1651" s="2" t="s">
        <v>131</v>
      </c>
      <c r="F1651" t="s">
        <v>1121</v>
      </c>
      <c r="G1651" s="2" t="s">
        <v>16</v>
      </c>
      <c r="H1651" s="2" t="s">
        <v>1119</v>
      </c>
      <c r="I1651" s="2" t="s">
        <v>1150</v>
      </c>
      <c r="J1651" s="2" t="s">
        <v>1116</v>
      </c>
      <c r="K1651" s="2"/>
      <c r="L1651" s="2"/>
      <c r="M1651" t="s">
        <v>1362</v>
      </c>
      <c r="N1651" s="2" t="s">
        <v>1116</v>
      </c>
      <c r="O1651">
        <v>3176</v>
      </c>
    </row>
    <row r="1652" spans="1:15" x14ac:dyDescent="0.35">
      <c r="A1652" s="2" t="s">
        <v>634</v>
      </c>
      <c r="B1652" s="2" t="s">
        <v>636</v>
      </c>
      <c r="C1652">
        <v>222</v>
      </c>
      <c r="D1652">
        <v>46</v>
      </c>
      <c r="E1652" s="2" t="s">
        <v>130</v>
      </c>
      <c r="F1652" t="s">
        <v>1117</v>
      </c>
      <c r="G1652" s="2" t="s">
        <v>16</v>
      </c>
      <c r="H1652" s="2" t="s">
        <v>1119</v>
      </c>
      <c r="I1652" s="2" t="s">
        <v>1150</v>
      </c>
      <c r="J1652" s="2" t="s">
        <v>1116</v>
      </c>
      <c r="K1652" s="2"/>
      <c r="L1652" s="2"/>
      <c r="M1652" t="s">
        <v>1362</v>
      </c>
      <c r="N1652" s="2" t="s">
        <v>1116</v>
      </c>
      <c r="O1652">
        <v>3177</v>
      </c>
    </row>
    <row r="1653" spans="1:15" x14ac:dyDescent="0.35">
      <c r="A1653" s="2" t="s">
        <v>634</v>
      </c>
      <c r="B1653" s="2" t="s">
        <v>636</v>
      </c>
      <c r="C1653">
        <v>222</v>
      </c>
      <c r="D1653">
        <v>125</v>
      </c>
      <c r="E1653" s="2" t="s">
        <v>131</v>
      </c>
      <c r="F1653" t="s">
        <v>1121</v>
      </c>
      <c r="G1653" s="2" t="s">
        <v>16</v>
      </c>
      <c r="H1653" s="2" t="s">
        <v>1134</v>
      </c>
      <c r="I1653" s="2" t="s">
        <v>1135</v>
      </c>
      <c r="J1653" s="2" t="s">
        <v>1116</v>
      </c>
      <c r="K1653" s="2"/>
      <c r="L1653" s="2"/>
      <c r="M1653" t="s">
        <v>1362</v>
      </c>
      <c r="N1653" s="2" t="s">
        <v>1116</v>
      </c>
      <c r="O1653">
        <v>3180</v>
      </c>
    </row>
    <row r="1654" spans="1:15" x14ac:dyDescent="0.35">
      <c r="A1654" s="2" t="s">
        <v>634</v>
      </c>
      <c r="B1654" s="2" t="s">
        <v>636</v>
      </c>
      <c r="C1654">
        <v>222</v>
      </c>
      <c r="D1654">
        <v>125</v>
      </c>
      <c r="E1654" s="2" t="s">
        <v>130</v>
      </c>
      <c r="F1654" t="s">
        <v>1117</v>
      </c>
      <c r="G1654" s="2" t="s">
        <v>16</v>
      </c>
      <c r="H1654" s="2" t="s">
        <v>1134</v>
      </c>
      <c r="I1654" s="2" t="s">
        <v>1135</v>
      </c>
      <c r="J1654" s="2" t="s">
        <v>1116</v>
      </c>
      <c r="K1654" s="2"/>
      <c r="L1654" s="2"/>
      <c r="M1654" t="s">
        <v>1362</v>
      </c>
      <c r="N1654" s="2" t="s">
        <v>1116</v>
      </c>
      <c r="O1654">
        <v>3183</v>
      </c>
    </row>
    <row r="1655" spans="1:15" x14ac:dyDescent="0.35">
      <c r="A1655" s="2" t="s">
        <v>634</v>
      </c>
      <c r="B1655" s="2" t="s">
        <v>636</v>
      </c>
      <c r="C1655">
        <v>222</v>
      </c>
      <c r="D1655">
        <v>225</v>
      </c>
      <c r="E1655" s="2" t="s">
        <v>131</v>
      </c>
      <c r="F1655" t="s">
        <v>1121</v>
      </c>
      <c r="G1655" s="2" t="s">
        <v>16</v>
      </c>
      <c r="H1655" s="2" t="s">
        <v>1134</v>
      </c>
      <c r="I1655" s="2" t="s">
        <v>1135</v>
      </c>
      <c r="J1655" s="2" t="s">
        <v>1116</v>
      </c>
      <c r="K1655" s="2"/>
      <c r="L1655" s="2"/>
      <c r="M1655" t="s">
        <v>1362</v>
      </c>
      <c r="N1655" s="2" t="s">
        <v>1116</v>
      </c>
      <c r="O1655">
        <v>3179</v>
      </c>
    </row>
    <row r="1656" spans="1:15" x14ac:dyDescent="0.35">
      <c r="A1656" s="2" t="s">
        <v>634</v>
      </c>
      <c r="B1656" s="2" t="s">
        <v>636</v>
      </c>
      <c r="C1656">
        <v>222</v>
      </c>
      <c r="D1656">
        <v>225</v>
      </c>
      <c r="E1656" s="2" t="s">
        <v>130</v>
      </c>
      <c r="F1656" t="s">
        <v>1117</v>
      </c>
      <c r="G1656" s="2" t="s">
        <v>16</v>
      </c>
      <c r="H1656" s="2" t="s">
        <v>1134</v>
      </c>
      <c r="I1656" s="2" t="s">
        <v>1135</v>
      </c>
      <c r="J1656" s="2" t="s">
        <v>1116</v>
      </c>
      <c r="K1656" s="2"/>
      <c r="L1656" s="2"/>
      <c r="M1656" t="s">
        <v>1362</v>
      </c>
      <c r="N1656" s="2" t="s">
        <v>1116</v>
      </c>
      <c r="O1656">
        <v>3182</v>
      </c>
    </row>
    <row r="1657" spans="1:15" x14ac:dyDescent="0.35">
      <c r="A1657" s="2" t="s">
        <v>634</v>
      </c>
      <c r="B1657" s="2" t="s">
        <v>636</v>
      </c>
      <c r="C1657">
        <v>222</v>
      </c>
      <c r="D1657">
        <v>261</v>
      </c>
      <c r="E1657" s="2" t="s">
        <v>131</v>
      </c>
      <c r="F1657" t="s">
        <v>1121</v>
      </c>
      <c r="G1657" s="2" t="s">
        <v>16</v>
      </c>
      <c r="H1657" s="2" t="s">
        <v>1119</v>
      </c>
      <c r="I1657" s="2" t="s">
        <v>1150</v>
      </c>
      <c r="J1657" s="2" t="s">
        <v>1116</v>
      </c>
      <c r="K1657" s="2"/>
      <c r="L1657" s="2"/>
      <c r="M1657" t="s">
        <v>1362</v>
      </c>
      <c r="N1657" s="2" t="s">
        <v>1116</v>
      </c>
      <c r="O1657">
        <v>3174</v>
      </c>
    </row>
    <row r="1658" spans="1:15" x14ac:dyDescent="0.35">
      <c r="A1658" s="2" t="s">
        <v>634</v>
      </c>
      <c r="B1658" s="2" t="s">
        <v>636</v>
      </c>
      <c r="C1658">
        <v>222</v>
      </c>
      <c r="D1658">
        <v>261</v>
      </c>
      <c r="E1658" s="2" t="s">
        <v>130</v>
      </c>
      <c r="F1658" t="s">
        <v>1117</v>
      </c>
      <c r="G1658" s="2" t="s">
        <v>16</v>
      </c>
      <c r="H1658" s="2" t="s">
        <v>1119</v>
      </c>
      <c r="I1658" s="2" t="s">
        <v>1150</v>
      </c>
      <c r="J1658" s="2" t="s">
        <v>1116</v>
      </c>
      <c r="K1658" s="2"/>
      <c r="L1658" s="2"/>
      <c r="M1658" t="s">
        <v>1362</v>
      </c>
      <c r="N1658" s="2" t="s">
        <v>1116</v>
      </c>
      <c r="O1658">
        <v>3175</v>
      </c>
    </row>
    <row r="1659" spans="1:15" x14ac:dyDescent="0.35">
      <c r="A1659" s="2" t="s">
        <v>634</v>
      </c>
      <c r="B1659" s="2" t="s">
        <v>636</v>
      </c>
      <c r="C1659">
        <v>222</v>
      </c>
      <c r="D1659">
        <v>348</v>
      </c>
      <c r="E1659" s="2" t="s">
        <v>131</v>
      </c>
      <c r="F1659" t="s">
        <v>1121</v>
      </c>
      <c r="G1659" s="2" t="s">
        <v>16</v>
      </c>
      <c r="H1659" s="2" t="s">
        <v>1122</v>
      </c>
      <c r="I1659" s="2" t="s">
        <v>1123</v>
      </c>
      <c r="J1659" s="2" t="s">
        <v>1116</v>
      </c>
      <c r="K1659" s="2"/>
      <c r="L1659" s="2"/>
      <c r="M1659" t="s">
        <v>1362</v>
      </c>
      <c r="N1659" s="2" t="s">
        <v>1116</v>
      </c>
      <c r="O1659">
        <v>3178</v>
      </c>
    </row>
    <row r="1660" spans="1:15" x14ac:dyDescent="0.35">
      <c r="A1660" s="2" t="s">
        <v>634</v>
      </c>
      <c r="B1660" s="2" t="s">
        <v>636</v>
      </c>
      <c r="C1660">
        <v>224</v>
      </c>
      <c r="D1660">
        <v>558</v>
      </c>
      <c r="E1660" s="2" t="s">
        <v>126</v>
      </c>
      <c r="F1660" t="s">
        <v>1121</v>
      </c>
      <c r="G1660" s="2" t="s">
        <v>16</v>
      </c>
      <c r="H1660" s="2" t="s">
        <v>1134</v>
      </c>
      <c r="I1660" s="2" t="s">
        <v>1135</v>
      </c>
      <c r="J1660" s="2" t="s">
        <v>1116</v>
      </c>
      <c r="K1660" s="2"/>
      <c r="L1660" s="2"/>
      <c r="M1660" t="s">
        <v>1362</v>
      </c>
      <c r="N1660" s="2" t="s">
        <v>1116</v>
      </c>
      <c r="O1660">
        <v>3278</v>
      </c>
    </row>
    <row r="1661" spans="1:15" x14ac:dyDescent="0.35">
      <c r="A1661" s="2" t="s">
        <v>634</v>
      </c>
      <c r="B1661" s="2" t="s">
        <v>636</v>
      </c>
      <c r="C1661">
        <v>224</v>
      </c>
      <c r="D1661">
        <v>559</v>
      </c>
      <c r="E1661" s="2" t="s">
        <v>135</v>
      </c>
      <c r="F1661" t="s">
        <v>1117</v>
      </c>
      <c r="G1661" s="2" t="s">
        <v>16</v>
      </c>
      <c r="H1661" s="2" t="s">
        <v>1134</v>
      </c>
      <c r="I1661" s="2" t="s">
        <v>1135</v>
      </c>
      <c r="J1661" s="2" t="s">
        <v>1116</v>
      </c>
      <c r="K1661" s="2"/>
      <c r="L1661" s="2"/>
      <c r="M1661" t="s">
        <v>1362</v>
      </c>
      <c r="N1661" s="2" t="s">
        <v>1116</v>
      </c>
      <c r="O1661">
        <v>3279</v>
      </c>
    </row>
    <row r="1662" spans="1:15" x14ac:dyDescent="0.35">
      <c r="A1662" s="2" t="s">
        <v>634</v>
      </c>
      <c r="B1662" s="2" t="s">
        <v>636</v>
      </c>
      <c r="C1662">
        <v>224</v>
      </c>
      <c r="D1662">
        <v>563</v>
      </c>
      <c r="E1662" s="2" t="s">
        <v>126</v>
      </c>
      <c r="F1662" t="s">
        <v>1121</v>
      </c>
      <c r="G1662" s="2" t="s">
        <v>16</v>
      </c>
      <c r="H1662" s="2" t="s">
        <v>1119</v>
      </c>
      <c r="I1662" s="2" t="s">
        <v>1150</v>
      </c>
      <c r="J1662" s="2" t="s">
        <v>1116</v>
      </c>
      <c r="K1662" s="2"/>
      <c r="L1662" s="2"/>
      <c r="M1662" t="s">
        <v>1362</v>
      </c>
      <c r="N1662" s="2" t="s">
        <v>1116</v>
      </c>
      <c r="O1662">
        <v>3269</v>
      </c>
    </row>
    <row r="1663" spans="1:15" x14ac:dyDescent="0.35">
      <c r="A1663" s="2" t="s">
        <v>634</v>
      </c>
      <c r="B1663" s="2" t="s">
        <v>636</v>
      </c>
      <c r="C1663">
        <v>224</v>
      </c>
      <c r="D1663">
        <v>563</v>
      </c>
      <c r="E1663" s="2" t="s">
        <v>135</v>
      </c>
      <c r="F1663" t="s">
        <v>1117</v>
      </c>
      <c r="G1663" s="2" t="s">
        <v>16</v>
      </c>
      <c r="H1663" s="2" t="s">
        <v>1119</v>
      </c>
      <c r="I1663" s="2" t="s">
        <v>1150</v>
      </c>
      <c r="J1663" s="2" t="s">
        <v>1116</v>
      </c>
      <c r="K1663" s="2"/>
      <c r="L1663" s="2"/>
      <c r="M1663" t="s">
        <v>1362</v>
      </c>
      <c r="N1663" s="2" t="s">
        <v>1116</v>
      </c>
      <c r="O1663">
        <v>3270</v>
      </c>
    </row>
    <row r="1664" spans="1:15" x14ac:dyDescent="0.35">
      <c r="A1664" s="2" t="s">
        <v>634</v>
      </c>
      <c r="B1664" s="2" t="s">
        <v>636</v>
      </c>
      <c r="C1664">
        <v>224</v>
      </c>
      <c r="D1664">
        <v>589</v>
      </c>
      <c r="E1664" s="2" t="s">
        <v>481</v>
      </c>
      <c r="F1664" t="s">
        <v>1121</v>
      </c>
      <c r="G1664" s="2" t="s">
        <v>35</v>
      </c>
      <c r="H1664" s="2" t="s">
        <v>1122</v>
      </c>
      <c r="I1664" s="2" t="s">
        <v>1123</v>
      </c>
      <c r="J1664" s="2" t="s">
        <v>1116</v>
      </c>
      <c r="K1664" s="2"/>
      <c r="L1664" s="2"/>
      <c r="M1664" t="s">
        <v>1362</v>
      </c>
      <c r="N1664" s="2" t="s">
        <v>1116</v>
      </c>
      <c r="O1664">
        <v>3271</v>
      </c>
    </row>
    <row r="1665" spans="1:15" x14ac:dyDescent="0.35">
      <c r="A1665" s="2" t="s">
        <v>634</v>
      </c>
      <c r="B1665" s="2" t="s">
        <v>636</v>
      </c>
      <c r="C1665">
        <v>224</v>
      </c>
      <c r="D1665">
        <v>590</v>
      </c>
      <c r="E1665" s="2" t="s">
        <v>54</v>
      </c>
      <c r="F1665" t="s">
        <v>1121</v>
      </c>
      <c r="G1665" s="2" t="s">
        <v>16</v>
      </c>
      <c r="H1665" s="2" t="s">
        <v>1119</v>
      </c>
      <c r="I1665" s="2" t="s">
        <v>1143</v>
      </c>
      <c r="J1665" s="2" t="s">
        <v>1116</v>
      </c>
      <c r="K1665" s="2"/>
      <c r="L1665" s="2"/>
      <c r="M1665" t="s">
        <v>1362</v>
      </c>
      <c r="N1665" s="2" t="s">
        <v>1116</v>
      </c>
      <c r="O1665">
        <v>583</v>
      </c>
    </row>
    <row r="1666" spans="1:15" x14ac:dyDescent="0.35">
      <c r="A1666" s="2" t="s">
        <v>634</v>
      </c>
      <c r="B1666" s="2" t="s">
        <v>636</v>
      </c>
      <c r="C1666">
        <v>224</v>
      </c>
      <c r="D1666">
        <v>595</v>
      </c>
      <c r="E1666" s="2" t="s">
        <v>133</v>
      </c>
      <c r="F1666" t="s">
        <v>1121</v>
      </c>
      <c r="G1666" s="2" t="s">
        <v>16</v>
      </c>
      <c r="H1666" s="2" t="s">
        <v>1134</v>
      </c>
      <c r="I1666" s="2" t="s">
        <v>1135</v>
      </c>
      <c r="J1666" s="2" t="s">
        <v>1116</v>
      </c>
      <c r="K1666" s="2"/>
      <c r="L1666" s="2"/>
      <c r="M1666" t="s">
        <v>1362</v>
      </c>
      <c r="N1666" s="2" t="s">
        <v>1116</v>
      </c>
      <c r="O1666">
        <v>3272</v>
      </c>
    </row>
    <row r="1667" spans="1:15" x14ac:dyDescent="0.35">
      <c r="A1667" s="2" t="s">
        <v>634</v>
      </c>
      <c r="B1667" s="2" t="s">
        <v>636</v>
      </c>
      <c r="C1667">
        <v>224</v>
      </c>
      <c r="D1667">
        <v>595</v>
      </c>
      <c r="E1667" s="2" t="s">
        <v>133</v>
      </c>
      <c r="F1667" t="s">
        <v>1121</v>
      </c>
      <c r="G1667" s="2" t="s">
        <v>16</v>
      </c>
      <c r="H1667" s="2" t="s">
        <v>1124</v>
      </c>
      <c r="I1667" s="2" t="s">
        <v>1125</v>
      </c>
      <c r="J1667" s="2" t="s">
        <v>1116</v>
      </c>
      <c r="K1667" s="2"/>
      <c r="L1667" s="2"/>
      <c r="M1667" t="s">
        <v>1362</v>
      </c>
      <c r="N1667" s="2" t="s">
        <v>1116</v>
      </c>
      <c r="O1667">
        <v>3273</v>
      </c>
    </row>
    <row r="1668" spans="1:15" x14ac:dyDescent="0.35">
      <c r="A1668" s="2" t="s">
        <v>634</v>
      </c>
      <c r="B1668" s="2" t="s">
        <v>636</v>
      </c>
      <c r="C1668">
        <v>224</v>
      </c>
      <c r="D1668">
        <v>680</v>
      </c>
      <c r="E1668" s="2" t="s">
        <v>135</v>
      </c>
      <c r="F1668" t="s">
        <v>1117</v>
      </c>
      <c r="G1668" s="2" t="s">
        <v>16</v>
      </c>
      <c r="H1668" s="2" t="s">
        <v>1119</v>
      </c>
      <c r="I1668" s="2" t="s">
        <v>1150</v>
      </c>
      <c r="J1668" s="2" t="s">
        <v>1116</v>
      </c>
      <c r="K1668" s="2"/>
      <c r="L1668" s="2"/>
      <c r="M1668" t="s">
        <v>1362</v>
      </c>
      <c r="N1668" s="2" t="s">
        <v>1116</v>
      </c>
      <c r="O1668">
        <v>3274</v>
      </c>
    </row>
    <row r="1669" spans="1:15" x14ac:dyDescent="0.35">
      <c r="A1669" s="2" t="s">
        <v>634</v>
      </c>
      <c r="B1669" s="2" t="s">
        <v>636</v>
      </c>
      <c r="C1669">
        <v>224</v>
      </c>
      <c r="D1669">
        <v>683</v>
      </c>
      <c r="E1669" s="2" t="s">
        <v>126</v>
      </c>
      <c r="F1669" t="s">
        <v>1121</v>
      </c>
      <c r="G1669" s="2" t="s">
        <v>16</v>
      </c>
      <c r="H1669" s="2" t="s">
        <v>1119</v>
      </c>
      <c r="I1669" s="2" t="s">
        <v>1150</v>
      </c>
      <c r="J1669" s="2" t="s">
        <v>1116</v>
      </c>
      <c r="K1669" s="2"/>
      <c r="L1669" s="2"/>
      <c r="M1669" t="s">
        <v>1362</v>
      </c>
      <c r="N1669" s="2" t="s">
        <v>1116</v>
      </c>
      <c r="O1669">
        <v>3275</v>
      </c>
    </row>
    <row r="1670" spans="1:15" x14ac:dyDescent="0.35">
      <c r="A1670" s="2" t="s">
        <v>634</v>
      </c>
      <c r="B1670" s="2" t="s">
        <v>636</v>
      </c>
      <c r="C1670">
        <v>224</v>
      </c>
      <c r="D1670">
        <v>683</v>
      </c>
      <c r="E1670" s="2" t="s">
        <v>135</v>
      </c>
      <c r="F1670" t="s">
        <v>1117</v>
      </c>
      <c r="G1670" s="2" t="s">
        <v>16</v>
      </c>
      <c r="H1670" s="2" t="s">
        <v>1124</v>
      </c>
      <c r="I1670" s="2" t="s">
        <v>1125</v>
      </c>
      <c r="J1670" s="2" t="s">
        <v>1116</v>
      </c>
      <c r="K1670" s="2"/>
      <c r="L1670" s="2"/>
      <c r="M1670" t="s">
        <v>1362</v>
      </c>
      <c r="N1670" s="2" t="s">
        <v>1116</v>
      </c>
      <c r="O1670">
        <v>3277</v>
      </c>
    </row>
    <row r="1671" spans="1:15" x14ac:dyDescent="0.35">
      <c r="A1671" s="2" t="s">
        <v>634</v>
      </c>
      <c r="B1671" s="2" t="s">
        <v>636</v>
      </c>
      <c r="C1671">
        <v>224</v>
      </c>
      <c r="D1671">
        <v>687</v>
      </c>
      <c r="E1671" s="2" t="s">
        <v>126</v>
      </c>
      <c r="F1671" t="s">
        <v>1121</v>
      </c>
      <c r="G1671" s="2" t="s">
        <v>16</v>
      </c>
      <c r="H1671" s="2" t="s">
        <v>1124</v>
      </c>
      <c r="I1671" s="2" t="s">
        <v>1125</v>
      </c>
      <c r="J1671" s="2" t="s">
        <v>1116</v>
      </c>
      <c r="K1671" s="2"/>
      <c r="L1671" s="2"/>
      <c r="M1671" t="s">
        <v>1362</v>
      </c>
      <c r="N1671" s="2" t="s">
        <v>1116</v>
      </c>
      <c r="O1671">
        <v>3276</v>
      </c>
    </row>
    <row r="1672" spans="1:15" x14ac:dyDescent="0.35">
      <c r="A1672" s="2" t="s">
        <v>634</v>
      </c>
      <c r="B1672" s="2" t="s">
        <v>636</v>
      </c>
      <c r="C1672">
        <v>224</v>
      </c>
      <c r="D1672">
        <v>695</v>
      </c>
      <c r="E1672" s="2" t="s">
        <v>54</v>
      </c>
      <c r="F1672" t="s">
        <v>1121</v>
      </c>
      <c r="G1672" s="2" t="s">
        <v>16</v>
      </c>
      <c r="H1672" s="2" t="s">
        <v>1122</v>
      </c>
      <c r="I1672" s="2" t="s">
        <v>1123</v>
      </c>
      <c r="J1672" s="2" t="s">
        <v>1285</v>
      </c>
      <c r="K1672" s="2"/>
      <c r="L1672" s="2"/>
      <c r="M1672" t="s">
        <v>1362</v>
      </c>
      <c r="N1672" s="2" t="s">
        <v>1116</v>
      </c>
      <c r="O1672">
        <v>773</v>
      </c>
    </row>
    <row r="1673" spans="1:15" x14ac:dyDescent="0.35">
      <c r="A1673" s="2" t="s">
        <v>634</v>
      </c>
      <c r="B1673" s="2" t="s">
        <v>636</v>
      </c>
      <c r="C1673">
        <v>224</v>
      </c>
      <c r="D1673">
        <v>797</v>
      </c>
      <c r="E1673" s="2" t="s">
        <v>54</v>
      </c>
      <c r="F1673" t="s">
        <v>1121</v>
      </c>
      <c r="G1673" s="2" t="s">
        <v>16</v>
      </c>
      <c r="H1673" s="2" t="s">
        <v>1119</v>
      </c>
      <c r="I1673" s="2" t="s">
        <v>1143</v>
      </c>
      <c r="J1673" s="2" t="s">
        <v>1116</v>
      </c>
      <c r="K1673" s="2"/>
      <c r="L1673" s="2"/>
      <c r="M1673" t="s">
        <v>1362</v>
      </c>
      <c r="N1673" s="2" t="s">
        <v>1116</v>
      </c>
      <c r="O1673">
        <v>584</v>
      </c>
    </row>
    <row r="1674" spans="1:15" x14ac:dyDescent="0.35">
      <c r="A1674" s="2" t="s">
        <v>220</v>
      </c>
      <c r="B1674" s="2" t="s">
        <v>221</v>
      </c>
      <c r="C1674">
        <v>0</v>
      </c>
      <c r="D1674">
        <v>510</v>
      </c>
      <c r="E1674" s="2" t="s">
        <v>36</v>
      </c>
      <c r="F1674" t="s">
        <v>1117</v>
      </c>
      <c r="G1674" s="2" t="s">
        <v>35</v>
      </c>
      <c r="H1674" s="2" t="s">
        <v>1122</v>
      </c>
      <c r="I1674" s="2" t="s">
        <v>1123</v>
      </c>
      <c r="J1674" s="2" t="s">
        <v>1647</v>
      </c>
      <c r="K1674" s="2"/>
      <c r="L1674" s="2"/>
      <c r="M1674" t="s">
        <v>1163</v>
      </c>
      <c r="N1674" s="2" t="s">
        <v>1116</v>
      </c>
      <c r="O1674">
        <v>1382</v>
      </c>
    </row>
    <row r="1675" spans="1:15" x14ac:dyDescent="0.35">
      <c r="A1675" s="2" t="s">
        <v>220</v>
      </c>
      <c r="B1675" s="2" t="s">
        <v>221</v>
      </c>
      <c r="C1675">
        <v>0</v>
      </c>
      <c r="D1675">
        <v>550</v>
      </c>
      <c r="E1675" s="2" t="s">
        <v>36</v>
      </c>
      <c r="F1675" t="s">
        <v>1117</v>
      </c>
      <c r="G1675" s="2" t="s">
        <v>35</v>
      </c>
      <c r="H1675" s="2" t="s">
        <v>1119</v>
      </c>
      <c r="I1675" s="2" t="s">
        <v>1120</v>
      </c>
      <c r="J1675" s="2" t="s">
        <v>1142</v>
      </c>
      <c r="K1675" s="2"/>
      <c r="L1675" s="2"/>
      <c r="M1675" t="s">
        <v>1163</v>
      </c>
      <c r="N1675" s="2" t="s">
        <v>1116</v>
      </c>
      <c r="O1675">
        <v>1332</v>
      </c>
    </row>
    <row r="1676" spans="1:15" x14ac:dyDescent="0.35">
      <c r="A1676" s="2" t="s">
        <v>220</v>
      </c>
      <c r="B1676" s="2" t="s">
        <v>221</v>
      </c>
      <c r="C1676">
        <v>0</v>
      </c>
      <c r="D1676">
        <v>760</v>
      </c>
      <c r="E1676" s="2" t="s">
        <v>36</v>
      </c>
      <c r="F1676" t="s">
        <v>1117</v>
      </c>
      <c r="G1676" s="2" t="s">
        <v>35</v>
      </c>
      <c r="H1676" s="2" t="s">
        <v>1119</v>
      </c>
      <c r="I1676" s="2" t="s">
        <v>1120</v>
      </c>
      <c r="J1676" s="2" t="s">
        <v>1142</v>
      </c>
      <c r="K1676" s="2"/>
      <c r="L1676" s="2"/>
      <c r="M1676" t="s">
        <v>1163</v>
      </c>
      <c r="N1676" s="2" t="s">
        <v>1116</v>
      </c>
      <c r="O1676">
        <v>1331</v>
      </c>
    </row>
    <row r="1677" spans="1:15" x14ac:dyDescent="0.35">
      <c r="A1677" s="2" t="s">
        <v>280</v>
      </c>
      <c r="B1677" s="2" t="s">
        <v>281</v>
      </c>
      <c r="C1677">
        <v>585</v>
      </c>
      <c r="D1677">
        <v>488</v>
      </c>
      <c r="E1677" s="2" t="s">
        <v>23</v>
      </c>
      <c r="F1677" t="s">
        <v>1117</v>
      </c>
      <c r="G1677" s="2" t="s">
        <v>228</v>
      </c>
      <c r="H1677" s="2" t="s">
        <v>1126</v>
      </c>
      <c r="I1677" s="2" t="s">
        <v>1127</v>
      </c>
      <c r="J1677" s="2" t="s">
        <v>1116</v>
      </c>
      <c r="K1677" s="2"/>
      <c r="L1677" s="2"/>
      <c r="M1677" t="s">
        <v>1182</v>
      </c>
      <c r="N1677" s="2" t="s">
        <v>1151</v>
      </c>
      <c r="O1677">
        <v>3211</v>
      </c>
    </row>
    <row r="1678" spans="1:15" x14ac:dyDescent="0.35">
      <c r="A1678" s="2" t="s">
        <v>280</v>
      </c>
      <c r="B1678" s="2" t="s">
        <v>281</v>
      </c>
      <c r="C1678">
        <v>585</v>
      </c>
      <c r="D1678">
        <v>488</v>
      </c>
      <c r="E1678" s="2" t="s">
        <v>23</v>
      </c>
      <c r="F1678" t="s">
        <v>1117</v>
      </c>
      <c r="G1678" s="2" t="s">
        <v>228</v>
      </c>
      <c r="H1678" s="2" t="s">
        <v>1126</v>
      </c>
      <c r="I1678" s="2" t="s">
        <v>1127</v>
      </c>
      <c r="J1678" s="2" t="s">
        <v>1116</v>
      </c>
      <c r="K1678" s="2"/>
      <c r="L1678" s="2"/>
      <c r="M1678" t="s">
        <v>1182</v>
      </c>
      <c r="N1678" s="2" t="s">
        <v>1151</v>
      </c>
      <c r="O1678">
        <v>3212</v>
      </c>
    </row>
    <row r="1679" spans="1:15" x14ac:dyDescent="0.35">
      <c r="A1679" s="2" t="s">
        <v>280</v>
      </c>
      <c r="B1679" s="2" t="s">
        <v>281</v>
      </c>
      <c r="C1679">
        <v>585</v>
      </c>
      <c r="D1679">
        <v>518</v>
      </c>
      <c r="E1679" s="2" t="s">
        <v>23</v>
      </c>
      <c r="F1679" t="s">
        <v>1117</v>
      </c>
      <c r="G1679" s="2" t="s">
        <v>228</v>
      </c>
      <c r="H1679" s="2" t="s">
        <v>1128</v>
      </c>
      <c r="I1679" s="2" t="s">
        <v>1123</v>
      </c>
      <c r="J1679" s="2" t="s">
        <v>1689</v>
      </c>
      <c r="K1679" s="2"/>
      <c r="L1679" s="2"/>
      <c r="M1679" t="s">
        <v>1182</v>
      </c>
      <c r="N1679" s="2" t="s">
        <v>1151</v>
      </c>
      <c r="O1679">
        <v>3215</v>
      </c>
    </row>
    <row r="1680" spans="1:15" x14ac:dyDescent="0.35">
      <c r="A1680" s="2" t="s">
        <v>280</v>
      </c>
      <c r="B1680" s="2" t="s">
        <v>281</v>
      </c>
      <c r="C1680">
        <v>585</v>
      </c>
      <c r="D1680">
        <v>635</v>
      </c>
      <c r="E1680" s="2" t="s">
        <v>23</v>
      </c>
      <c r="F1680" t="s">
        <v>1117</v>
      </c>
      <c r="G1680" s="2" t="s">
        <v>228</v>
      </c>
      <c r="H1680" s="2" t="s">
        <v>1126</v>
      </c>
      <c r="I1680" s="2" t="s">
        <v>1127</v>
      </c>
      <c r="J1680" s="2" t="s">
        <v>1116</v>
      </c>
      <c r="K1680" s="2"/>
      <c r="L1680" s="2"/>
      <c r="M1680" t="s">
        <v>1182</v>
      </c>
      <c r="N1680" s="2" t="s">
        <v>1151</v>
      </c>
      <c r="O1680">
        <v>3213</v>
      </c>
    </row>
    <row r="1681" spans="1:15" x14ac:dyDescent="0.35">
      <c r="A1681" s="2" t="s">
        <v>280</v>
      </c>
      <c r="B1681" s="2" t="s">
        <v>281</v>
      </c>
      <c r="C1681">
        <v>585</v>
      </c>
      <c r="D1681">
        <v>635</v>
      </c>
      <c r="E1681" s="2" t="s">
        <v>23</v>
      </c>
      <c r="F1681" t="s">
        <v>1117</v>
      </c>
      <c r="G1681" s="2" t="s">
        <v>228</v>
      </c>
      <c r="H1681" s="2" t="s">
        <v>1126</v>
      </c>
      <c r="I1681" s="2" t="s">
        <v>1127</v>
      </c>
      <c r="J1681" s="2" t="s">
        <v>1116</v>
      </c>
      <c r="K1681" s="2"/>
      <c r="L1681" s="2"/>
      <c r="M1681" t="s">
        <v>1182</v>
      </c>
      <c r="N1681" s="2" t="s">
        <v>1151</v>
      </c>
      <c r="O1681">
        <v>3214</v>
      </c>
    </row>
    <row r="1682" spans="1:15" x14ac:dyDescent="0.35">
      <c r="A1682" s="2" t="s">
        <v>280</v>
      </c>
      <c r="B1682" s="2" t="s">
        <v>281</v>
      </c>
      <c r="C1682">
        <v>585</v>
      </c>
      <c r="D1682">
        <v>651</v>
      </c>
      <c r="E1682" s="2" t="s">
        <v>133</v>
      </c>
      <c r="F1682" t="s">
        <v>1117</v>
      </c>
      <c r="G1682" s="2" t="s">
        <v>16</v>
      </c>
      <c r="H1682" s="2" t="s">
        <v>1134</v>
      </c>
      <c r="I1682" s="2" t="s">
        <v>1129</v>
      </c>
      <c r="J1682" s="2" t="s">
        <v>1116</v>
      </c>
      <c r="K1682" s="2"/>
      <c r="L1682" s="2"/>
      <c r="M1682" t="s">
        <v>1182</v>
      </c>
      <c r="N1682" s="2" t="s">
        <v>1116</v>
      </c>
      <c r="O1682">
        <v>2418</v>
      </c>
    </row>
    <row r="1683" spans="1:15" x14ac:dyDescent="0.35">
      <c r="A1683" s="2" t="s">
        <v>280</v>
      </c>
      <c r="B1683" s="2" t="s">
        <v>281</v>
      </c>
      <c r="C1683">
        <v>585</v>
      </c>
      <c r="D1683">
        <v>667</v>
      </c>
      <c r="E1683" s="2" t="s">
        <v>23</v>
      </c>
      <c r="F1683" t="s">
        <v>1117</v>
      </c>
      <c r="G1683" s="2" t="s">
        <v>228</v>
      </c>
      <c r="H1683" s="2" t="s">
        <v>1128</v>
      </c>
      <c r="I1683" s="2" t="s">
        <v>1123</v>
      </c>
      <c r="J1683" s="2" t="s">
        <v>1690</v>
      </c>
      <c r="K1683" s="2"/>
      <c r="L1683" s="2"/>
      <c r="M1683" t="s">
        <v>1182</v>
      </c>
      <c r="N1683" s="2" t="s">
        <v>1151</v>
      </c>
      <c r="O1683">
        <v>1421</v>
      </c>
    </row>
    <row r="1684" spans="1:15" x14ac:dyDescent="0.35">
      <c r="A1684" s="2" t="s">
        <v>280</v>
      </c>
      <c r="B1684" s="2" t="s">
        <v>281</v>
      </c>
      <c r="C1684">
        <v>585</v>
      </c>
      <c r="D1684">
        <v>727</v>
      </c>
      <c r="E1684" s="2" t="s">
        <v>274</v>
      </c>
      <c r="F1684" t="s">
        <v>1121</v>
      </c>
      <c r="G1684" s="2" t="s">
        <v>16</v>
      </c>
      <c r="H1684" s="2" t="s">
        <v>1122</v>
      </c>
      <c r="I1684" s="2" t="s">
        <v>1123</v>
      </c>
      <c r="J1684" s="2" t="s">
        <v>1648</v>
      </c>
      <c r="K1684" s="2"/>
      <c r="L1684" s="2"/>
      <c r="M1684" t="s">
        <v>1182</v>
      </c>
      <c r="N1684" s="2" t="s">
        <v>1116</v>
      </c>
      <c r="O1684">
        <v>1342</v>
      </c>
    </row>
    <row r="1685" spans="1:15" x14ac:dyDescent="0.35">
      <c r="A1685" s="2" t="s">
        <v>280</v>
      </c>
      <c r="B1685" s="2" t="s">
        <v>281</v>
      </c>
      <c r="C1685">
        <v>585</v>
      </c>
      <c r="D1685">
        <v>729</v>
      </c>
      <c r="E1685" s="2" t="s">
        <v>274</v>
      </c>
      <c r="F1685"/>
      <c r="G1685" s="2" t="s">
        <v>16</v>
      </c>
      <c r="H1685" s="2" t="s">
        <v>1122</v>
      </c>
      <c r="I1685" s="2" t="s">
        <v>1123</v>
      </c>
      <c r="J1685" s="2" t="s">
        <v>1649</v>
      </c>
      <c r="K1685" s="2"/>
      <c r="L1685" s="2"/>
      <c r="M1685" t="s">
        <v>1182</v>
      </c>
      <c r="N1685" s="2" t="s">
        <v>1116</v>
      </c>
      <c r="O1685">
        <v>1343</v>
      </c>
    </row>
    <row r="1686" spans="1:15" x14ac:dyDescent="0.35">
      <c r="A1686" s="2" t="s">
        <v>280</v>
      </c>
      <c r="B1686" s="2" t="s">
        <v>281</v>
      </c>
      <c r="C1686">
        <v>585</v>
      </c>
      <c r="D1686">
        <v>814</v>
      </c>
      <c r="E1686" s="2" t="s">
        <v>274</v>
      </c>
      <c r="F1686" t="s">
        <v>1121</v>
      </c>
      <c r="G1686" s="2" t="s">
        <v>16</v>
      </c>
      <c r="H1686" s="2" t="s">
        <v>1119</v>
      </c>
      <c r="I1686" s="2" t="s">
        <v>1120</v>
      </c>
      <c r="J1686" s="2" t="s">
        <v>1116</v>
      </c>
      <c r="K1686" s="2"/>
      <c r="L1686" s="2"/>
      <c r="M1686" t="s">
        <v>1182</v>
      </c>
      <c r="N1686" s="2" t="s">
        <v>1116</v>
      </c>
      <c r="O1686">
        <v>1345</v>
      </c>
    </row>
    <row r="1687" spans="1:15" x14ac:dyDescent="0.35">
      <c r="A1687" s="2" t="s">
        <v>280</v>
      </c>
      <c r="B1687" s="2" t="s">
        <v>281</v>
      </c>
      <c r="C1687">
        <v>585</v>
      </c>
      <c r="D1687">
        <v>821</v>
      </c>
      <c r="E1687" s="2" t="s">
        <v>274</v>
      </c>
      <c r="F1687" t="s">
        <v>1121</v>
      </c>
      <c r="G1687" s="2" t="s">
        <v>16</v>
      </c>
      <c r="H1687" s="2" t="s">
        <v>1119</v>
      </c>
      <c r="I1687" s="2" t="s">
        <v>1120</v>
      </c>
      <c r="J1687" s="2" t="s">
        <v>1116</v>
      </c>
      <c r="K1687" s="2"/>
      <c r="L1687" s="2"/>
      <c r="M1687" t="s">
        <v>1182</v>
      </c>
      <c r="N1687" s="2" t="s">
        <v>1116</v>
      </c>
      <c r="O1687">
        <v>1346</v>
      </c>
    </row>
    <row r="1688" spans="1:15" x14ac:dyDescent="0.35">
      <c r="A1688" s="2" t="s">
        <v>280</v>
      </c>
      <c r="B1688" s="2" t="s">
        <v>281</v>
      </c>
      <c r="C1688">
        <v>585</v>
      </c>
      <c r="D1688">
        <v>828</v>
      </c>
      <c r="E1688" s="2" t="s">
        <v>282</v>
      </c>
      <c r="F1688" t="s">
        <v>1117</v>
      </c>
      <c r="G1688" s="2" t="s">
        <v>16</v>
      </c>
      <c r="H1688" s="2" t="s">
        <v>1119</v>
      </c>
      <c r="I1688" s="2" t="s">
        <v>1120</v>
      </c>
      <c r="J1688" s="2" t="s">
        <v>1116</v>
      </c>
      <c r="K1688" s="2"/>
      <c r="L1688" s="2"/>
      <c r="M1688" t="s">
        <v>1182</v>
      </c>
      <c r="N1688" s="2" t="s">
        <v>1116</v>
      </c>
      <c r="O1688">
        <v>1341</v>
      </c>
    </row>
    <row r="1689" spans="1:15" x14ac:dyDescent="0.35">
      <c r="A1689" s="2" t="s">
        <v>280</v>
      </c>
      <c r="B1689" s="2" t="s">
        <v>281</v>
      </c>
      <c r="C1689">
        <v>585</v>
      </c>
      <c r="D1689">
        <v>864</v>
      </c>
      <c r="E1689" s="2" t="s">
        <v>39</v>
      </c>
      <c r="F1689" t="s">
        <v>1117</v>
      </c>
      <c r="G1689" s="2" t="s">
        <v>16</v>
      </c>
      <c r="H1689" s="2" t="s">
        <v>1134</v>
      </c>
      <c r="I1689" s="2" t="s">
        <v>1129</v>
      </c>
      <c r="J1689" s="2" t="s">
        <v>1116</v>
      </c>
      <c r="K1689" s="2"/>
      <c r="L1689" s="2"/>
      <c r="M1689" t="s">
        <v>1182</v>
      </c>
      <c r="N1689" s="2" t="s">
        <v>1116</v>
      </c>
      <c r="O1689">
        <v>1512</v>
      </c>
    </row>
    <row r="1690" spans="1:15" x14ac:dyDescent="0.35">
      <c r="A1690" s="2" t="s">
        <v>280</v>
      </c>
      <c r="B1690" s="2" t="s">
        <v>281</v>
      </c>
      <c r="C1690">
        <v>585</v>
      </c>
      <c r="D1690">
        <v>864</v>
      </c>
      <c r="E1690" s="2" t="s">
        <v>282</v>
      </c>
      <c r="F1690" t="s">
        <v>1117</v>
      </c>
      <c r="G1690" s="2" t="s">
        <v>16</v>
      </c>
      <c r="H1690" s="2" t="s">
        <v>1134</v>
      </c>
      <c r="I1690" s="2" t="s">
        <v>1125</v>
      </c>
      <c r="J1690" s="2" t="s">
        <v>1116</v>
      </c>
      <c r="K1690" s="2"/>
      <c r="L1690" s="2"/>
      <c r="M1690" t="s">
        <v>1182</v>
      </c>
      <c r="N1690" s="2" t="s">
        <v>1116</v>
      </c>
      <c r="O1690">
        <v>2419</v>
      </c>
    </row>
    <row r="1691" spans="1:15" x14ac:dyDescent="0.35">
      <c r="A1691" s="2" t="s">
        <v>280</v>
      </c>
      <c r="B1691" s="2" t="s">
        <v>281</v>
      </c>
      <c r="C1691">
        <v>585</v>
      </c>
      <c r="D1691">
        <v>876</v>
      </c>
      <c r="E1691" s="2" t="s">
        <v>274</v>
      </c>
      <c r="F1691" t="s">
        <v>1121</v>
      </c>
      <c r="G1691" s="2" t="s">
        <v>16</v>
      </c>
      <c r="H1691" s="2" t="s">
        <v>1134</v>
      </c>
      <c r="I1691" s="2" t="s">
        <v>1125</v>
      </c>
      <c r="J1691" s="2" t="s">
        <v>1116</v>
      </c>
      <c r="K1691" s="2"/>
      <c r="L1691" s="2"/>
      <c r="M1691" t="s">
        <v>1182</v>
      </c>
      <c r="N1691" s="2" t="s">
        <v>1116</v>
      </c>
      <c r="O1691">
        <v>1513</v>
      </c>
    </row>
    <row r="1692" spans="1:15" x14ac:dyDescent="0.35">
      <c r="A1692" s="2" t="s">
        <v>280</v>
      </c>
      <c r="B1692" s="2" t="s">
        <v>281</v>
      </c>
      <c r="C1692">
        <v>585</v>
      </c>
      <c r="D1692">
        <v>876</v>
      </c>
      <c r="E1692" s="2" t="s">
        <v>227</v>
      </c>
      <c r="F1692" t="s">
        <v>1121</v>
      </c>
      <c r="G1692" s="2" t="s">
        <v>228</v>
      </c>
      <c r="H1692" s="2" t="s">
        <v>1134</v>
      </c>
      <c r="I1692" s="2" t="s">
        <v>1129</v>
      </c>
      <c r="J1692" s="2" t="s">
        <v>1116</v>
      </c>
      <c r="K1692" s="2"/>
      <c r="L1692" s="2"/>
      <c r="M1692" t="s">
        <v>1182</v>
      </c>
      <c r="N1692" s="2" t="s">
        <v>1151</v>
      </c>
      <c r="O1692">
        <v>2420</v>
      </c>
    </row>
    <row r="1693" spans="1:15" x14ac:dyDescent="0.35">
      <c r="A1693" s="2" t="s">
        <v>280</v>
      </c>
      <c r="B1693" s="2" t="s">
        <v>281</v>
      </c>
      <c r="C1693">
        <v>585</v>
      </c>
      <c r="D1693">
        <v>941</v>
      </c>
      <c r="E1693" s="2" t="s">
        <v>227</v>
      </c>
      <c r="F1693" t="s">
        <v>1121</v>
      </c>
      <c r="G1693" s="2" t="s">
        <v>228</v>
      </c>
      <c r="H1693" s="2" t="s">
        <v>1119</v>
      </c>
      <c r="I1693" s="2" t="s">
        <v>1120</v>
      </c>
      <c r="J1693" s="2" t="s">
        <v>1116</v>
      </c>
      <c r="K1693" s="2"/>
      <c r="L1693" s="2"/>
      <c r="M1693" t="s">
        <v>1182</v>
      </c>
      <c r="N1693" s="2" t="s">
        <v>1151</v>
      </c>
      <c r="O1693">
        <v>1340</v>
      </c>
    </row>
    <row r="1694" spans="1:15" x14ac:dyDescent="0.35">
      <c r="A1694" s="2" t="s">
        <v>280</v>
      </c>
      <c r="B1694" s="2" t="s">
        <v>281</v>
      </c>
      <c r="C1694">
        <v>586</v>
      </c>
      <c r="D1694">
        <v>24</v>
      </c>
      <c r="E1694" s="2" t="s">
        <v>232</v>
      </c>
      <c r="F1694" t="s">
        <v>1121</v>
      </c>
      <c r="G1694" s="2" t="s">
        <v>228</v>
      </c>
      <c r="H1694" s="2" t="s">
        <v>1119</v>
      </c>
      <c r="I1694" s="2" t="s">
        <v>1120</v>
      </c>
      <c r="J1694" s="2" t="s">
        <v>1116</v>
      </c>
      <c r="K1694" s="2"/>
      <c r="L1694" s="2"/>
      <c r="M1694" t="s">
        <v>1182</v>
      </c>
      <c r="N1694" s="2" t="s">
        <v>1151</v>
      </c>
      <c r="O1694">
        <v>1339</v>
      </c>
    </row>
    <row r="1695" spans="1:15" x14ac:dyDescent="0.35">
      <c r="A1695" s="2" t="s">
        <v>280</v>
      </c>
      <c r="B1695" s="2" t="s">
        <v>281</v>
      </c>
      <c r="C1695">
        <v>586</v>
      </c>
      <c r="D1695">
        <v>971</v>
      </c>
      <c r="E1695" s="2" t="s">
        <v>9</v>
      </c>
      <c r="F1695" t="s">
        <v>1121</v>
      </c>
      <c r="G1695" s="2" t="s">
        <v>228</v>
      </c>
      <c r="H1695" s="2" t="s">
        <v>1119</v>
      </c>
      <c r="I1695" s="2" t="s">
        <v>1120</v>
      </c>
      <c r="J1695" s="2" t="s">
        <v>1116</v>
      </c>
      <c r="K1695" s="2"/>
      <c r="L1695" s="2"/>
      <c r="M1695" t="s">
        <v>1182</v>
      </c>
      <c r="N1695" s="2" t="s">
        <v>1151</v>
      </c>
      <c r="O1695">
        <v>1344</v>
      </c>
    </row>
    <row r="1696" spans="1:15" x14ac:dyDescent="0.35">
      <c r="A1696" s="2" t="s">
        <v>733</v>
      </c>
      <c r="B1696" s="2" t="s">
        <v>734</v>
      </c>
      <c r="C1696">
        <v>396</v>
      </c>
      <c r="D1696">
        <v>370</v>
      </c>
      <c r="E1696" s="2" t="s">
        <v>188</v>
      </c>
      <c r="F1696" t="s">
        <v>1117</v>
      </c>
      <c r="G1696" s="2" t="s">
        <v>16</v>
      </c>
      <c r="H1696" s="2" t="s">
        <v>1119</v>
      </c>
      <c r="I1696" s="2" t="s">
        <v>1143</v>
      </c>
      <c r="J1696" s="2" t="s">
        <v>1116</v>
      </c>
      <c r="K1696" s="2"/>
      <c r="L1696" s="2"/>
      <c r="M1696" t="s">
        <v>1413</v>
      </c>
      <c r="N1696" s="2" t="s">
        <v>1116</v>
      </c>
      <c r="O1696">
        <v>1689</v>
      </c>
    </row>
    <row r="1697" spans="1:15" x14ac:dyDescent="0.35">
      <c r="A1697" s="2" t="s">
        <v>733</v>
      </c>
      <c r="B1697" s="2" t="s">
        <v>734</v>
      </c>
      <c r="C1697">
        <v>396</v>
      </c>
      <c r="D1697">
        <v>516</v>
      </c>
      <c r="E1697" s="2" t="s">
        <v>78</v>
      </c>
      <c r="F1697" t="s">
        <v>1117</v>
      </c>
      <c r="G1697" s="2" t="s">
        <v>16</v>
      </c>
      <c r="H1697" s="2" t="s">
        <v>1122</v>
      </c>
      <c r="I1697" s="2" t="s">
        <v>1123</v>
      </c>
      <c r="J1697" s="2" t="s">
        <v>1645</v>
      </c>
      <c r="K1697" s="2"/>
      <c r="L1697" s="2"/>
      <c r="M1697" t="s">
        <v>1413</v>
      </c>
      <c r="N1697" s="2" t="s">
        <v>1116</v>
      </c>
      <c r="O1697">
        <v>1690</v>
      </c>
    </row>
  </sheetData>
  <autoFilter ref="A2:O1697" xr:uid="{00000000-0009-0000-0000-000004000000}">
    <sortState xmlns:xlrd2="http://schemas.microsoft.com/office/spreadsheetml/2017/richdata2" ref="A3:O38">
      <sortCondition ref="B2:B38"/>
    </sortState>
  </autoFilter>
  <sortState xmlns:xlrd2="http://schemas.microsoft.com/office/spreadsheetml/2017/richdata2" ref="A3:O38">
    <sortCondition ref="B3:B38"/>
  </sortState>
  <mergeCells count="1">
    <mergeCell ref="A1:G1"/>
  </mergeCells>
  <phoneticPr fontId="27" type="noConversion"/>
  <pageMargins left="0.7" right="0.7" top="0.75" bottom="0.75" header="0.3" footer="0.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dimension ref="A1:I55"/>
  <sheetViews>
    <sheetView tabSelected="1" zoomScale="120" zoomScaleNormal="120" workbookViewId="0">
      <pane ySplit="2" topLeftCell="A3" activePane="bottomLeft" state="frozen"/>
      <selection pane="bottomLeft" sqref="A1:F1"/>
    </sheetView>
  </sheetViews>
  <sheetFormatPr defaultRowHeight="14.5" x14ac:dyDescent="0.35"/>
  <cols>
    <col min="1" max="1" width="6.81640625" customWidth="1"/>
    <col min="2" max="2" width="19.7265625" bestFit="1" customWidth="1"/>
    <col min="3" max="3" width="7.54296875" customWidth="1"/>
    <col min="4" max="4" width="10" customWidth="1"/>
    <col min="5" max="5" width="23.54296875" style="9" customWidth="1"/>
    <col min="6" max="6" width="90.26953125" style="10" customWidth="1"/>
  </cols>
  <sheetData>
    <row r="1" spans="1:9" ht="54" customHeight="1" x14ac:dyDescent="0.5">
      <c r="A1" s="101" t="s">
        <v>1793</v>
      </c>
      <c r="B1" s="93"/>
      <c r="C1" s="93"/>
      <c r="D1" s="93"/>
      <c r="E1" s="93"/>
      <c r="F1" s="93"/>
      <c r="G1" s="102"/>
      <c r="H1" s="103"/>
      <c r="I1" s="103"/>
    </row>
    <row r="2" spans="1:9" ht="32.15" customHeight="1" x14ac:dyDescent="0.35">
      <c r="A2" s="5" t="s">
        <v>4</v>
      </c>
      <c r="B2" s="5" t="s">
        <v>1004</v>
      </c>
      <c r="C2" s="5" t="s">
        <v>1009</v>
      </c>
      <c r="D2" s="5" t="s">
        <v>1695</v>
      </c>
      <c r="E2" s="7" t="s">
        <v>1010</v>
      </c>
      <c r="F2" s="5" t="s">
        <v>1011</v>
      </c>
    </row>
    <row r="3" spans="1:9" s="69" customFormat="1" ht="132" x14ac:dyDescent="0.35">
      <c r="A3" s="82">
        <v>612</v>
      </c>
      <c r="B3" s="71" t="s">
        <v>1016</v>
      </c>
      <c r="C3" s="71" t="s">
        <v>519</v>
      </c>
      <c r="D3" s="71" t="s">
        <v>1012</v>
      </c>
      <c r="E3" s="72">
        <v>47034</v>
      </c>
      <c r="F3" s="91" t="s">
        <v>1819</v>
      </c>
    </row>
    <row r="4" spans="1:9" s="69" customFormat="1" x14ac:dyDescent="0.35">
      <c r="A4" s="82"/>
      <c r="B4" s="71" t="s">
        <v>353</v>
      </c>
      <c r="C4" s="71" t="s">
        <v>1200</v>
      </c>
      <c r="D4" s="71" t="s">
        <v>1012</v>
      </c>
      <c r="E4" s="72">
        <v>46930</v>
      </c>
      <c r="F4" s="86" t="s">
        <v>1827</v>
      </c>
    </row>
    <row r="5" spans="1:9" s="69" customFormat="1" x14ac:dyDescent="0.35">
      <c r="A5" s="82">
        <v>124</v>
      </c>
      <c r="B5" s="71" t="s">
        <v>155</v>
      </c>
      <c r="C5" s="71" t="s">
        <v>1810</v>
      </c>
      <c r="D5" s="71" t="s">
        <v>1012</v>
      </c>
      <c r="E5" s="81">
        <v>46204</v>
      </c>
      <c r="F5" s="92" t="s">
        <v>1811</v>
      </c>
    </row>
    <row r="6" spans="1:9" s="69" customFormat="1" x14ac:dyDescent="0.35">
      <c r="A6" s="82">
        <v>943</v>
      </c>
      <c r="B6" s="71" t="s">
        <v>993</v>
      </c>
      <c r="C6" s="71" t="s">
        <v>1753</v>
      </c>
      <c r="D6" s="71" t="s">
        <v>1012</v>
      </c>
      <c r="E6" s="72">
        <v>46163</v>
      </c>
      <c r="F6" s="92" t="s">
        <v>1754</v>
      </c>
    </row>
    <row r="7" spans="1:9" s="69" customFormat="1" x14ac:dyDescent="0.35">
      <c r="A7" s="82">
        <v>221</v>
      </c>
      <c r="B7" s="71" t="s">
        <v>277</v>
      </c>
      <c r="C7" s="71" t="s">
        <v>1173</v>
      </c>
      <c r="D7" s="71" t="s">
        <v>1012</v>
      </c>
      <c r="E7" s="72">
        <v>46073</v>
      </c>
      <c r="F7" s="74" t="s">
        <v>1731</v>
      </c>
    </row>
    <row r="8" spans="1:9" s="69" customFormat="1" x14ac:dyDescent="0.35">
      <c r="A8" s="82">
        <v>223</v>
      </c>
      <c r="B8" s="71" t="s">
        <v>285</v>
      </c>
      <c r="C8" s="71" t="s">
        <v>1732</v>
      </c>
      <c r="D8" s="71" t="s">
        <v>1012</v>
      </c>
      <c r="E8" s="72">
        <v>46073</v>
      </c>
      <c r="F8" s="74" t="s">
        <v>1733</v>
      </c>
    </row>
    <row r="9" spans="1:9" s="69" customFormat="1" x14ac:dyDescent="0.35">
      <c r="A9" s="65">
        <v>300</v>
      </c>
      <c r="B9" s="66" t="s">
        <v>329</v>
      </c>
      <c r="C9" s="66" t="s">
        <v>1190</v>
      </c>
      <c r="D9" s="66" t="s">
        <v>1015</v>
      </c>
      <c r="E9" s="68">
        <v>45352</v>
      </c>
      <c r="F9" s="67" t="s">
        <v>1679</v>
      </c>
    </row>
    <row r="10" spans="1:9" s="69" customFormat="1" x14ac:dyDescent="0.35">
      <c r="A10" s="65">
        <v>630</v>
      </c>
      <c r="B10" s="71" t="s">
        <v>1723</v>
      </c>
      <c r="C10" s="71" t="s">
        <v>1724</v>
      </c>
      <c r="D10" s="71" t="s">
        <v>1015</v>
      </c>
      <c r="E10" s="81">
        <v>46662</v>
      </c>
      <c r="F10" s="74" t="s">
        <v>1725</v>
      </c>
    </row>
    <row r="11" spans="1:9" s="69" customFormat="1" ht="24" x14ac:dyDescent="0.35">
      <c r="A11" s="82">
        <v>832</v>
      </c>
      <c r="B11" s="71" t="s">
        <v>893</v>
      </c>
      <c r="C11" s="71" t="s">
        <v>1497</v>
      </c>
      <c r="D11" s="71" t="s">
        <v>1012</v>
      </c>
      <c r="E11" s="81">
        <v>46204</v>
      </c>
      <c r="F11" s="74" t="s">
        <v>1816</v>
      </c>
    </row>
    <row r="12" spans="1:9" s="69" customFormat="1" ht="24" x14ac:dyDescent="0.35">
      <c r="A12" s="82">
        <v>715</v>
      </c>
      <c r="B12" s="71" t="s">
        <v>1817</v>
      </c>
      <c r="C12" s="71" t="s">
        <v>1442</v>
      </c>
      <c r="D12" s="71" t="s">
        <v>1012</v>
      </c>
      <c r="E12" s="81">
        <v>46204</v>
      </c>
      <c r="F12" s="74" t="s">
        <v>1818</v>
      </c>
    </row>
    <row r="13" spans="1:9" s="69" customFormat="1" x14ac:dyDescent="0.35">
      <c r="A13" s="82">
        <v>711</v>
      </c>
      <c r="B13" s="71" t="s">
        <v>800</v>
      </c>
      <c r="C13" s="71" t="s">
        <v>1438</v>
      </c>
      <c r="D13" s="71" t="s">
        <v>1012</v>
      </c>
      <c r="E13" s="81">
        <v>46204</v>
      </c>
      <c r="F13" s="74" t="s">
        <v>1815</v>
      </c>
    </row>
    <row r="14" spans="1:9" s="69" customFormat="1" x14ac:dyDescent="0.35">
      <c r="A14" s="82">
        <v>124</v>
      </c>
      <c r="B14" s="71" t="s">
        <v>156</v>
      </c>
      <c r="C14" s="71" t="s">
        <v>1755</v>
      </c>
      <c r="D14" s="71" t="s">
        <v>1012</v>
      </c>
      <c r="E14" s="81">
        <v>46163</v>
      </c>
      <c r="F14" s="74" t="s">
        <v>1756</v>
      </c>
    </row>
    <row r="15" spans="1:9" s="69" customFormat="1" ht="24" x14ac:dyDescent="0.35">
      <c r="A15" s="82">
        <v>827</v>
      </c>
      <c r="B15" s="71" t="s">
        <v>882</v>
      </c>
      <c r="C15" s="71" t="s">
        <v>1491</v>
      </c>
      <c r="D15" s="71" t="s">
        <v>1015</v>
      </c>
      <c r="E15" s="81">
        <v>46204</v>
      </c>
      <c r="F15" s="74" t="s">
        <v>1814</v>
      </c>
    </row>
    <row r="16" spans="1:9" s="69" customFormat="1" x14ac:dyDescent="0.35">
      <c r="A16" s="65">
        <v>112</v>
      </c>
      <c r="B16" s="71" t="s">
        <v>32</v>
      </c>
      <c r="C16" s="71" t="s">
        <v>1118</v>
      </c>
      <c r="D16" s="71" t="s">
        <v>1015</v>
      </c>
      <c r="E16" s="72">
        <v>45169</v>
      </c>
      <c r="F16" s="74" t="s">
        <v>1730</v>
      </c>
    </row>
    <row r="17" spans="1:6" s="69" customFormat="1" x14ac:dyDescent="0.35">
      <c r="A17" s="82">
        <v>113</v>
      </c>
      <c r="B17" s="71" t="s">
        <v>51</v>
      </c>
      <c r="C17" s="71" t="s">
        <v>1131</v>
      </c>
      <c r="D17" s="71" t="s">
        <v>1012</v>
      </c>
      <c r="E17" s="81">
        <v>46204</v>
      </c>
      <c r="F17" s="74" t="s">
        <v>1805</v>
      </c>
    </row>
    <row r="18" spans="1:6" s="69" customFormat="1" x14ac:dyDescent="0.35">
      <c r="A18" s="82">
        <v>822</v>
      </c>
      <c r="B18" s="71" t="s">
        <v>874</v>
      </c>
      <c r="C18" s="71" t="s">
        <v>1757</v>
      </c>
      <c r="D18" s="71" t="s">
        <v>1012</v>
      </c>
      <c r="E18" s="72">
        <v>46163</v>
      </c>
      <c r="F18" s="74" t="s">
        <v>1758</v>
      </c>
    </row>
    <row r="19" spans="1:6" s="69" customFormat="1" x14ac:dyDescent="0.35">
      <c r="A19" s="65">
        <v>122</v>
      </c>
      <c r="B19" s="66" t="s">
        <v>113</v>
      </c>
      <c r="C19" s="66" t="s">
        <v>1144</v>
      </c>
      <c r="D19" s="66" t="s">
        <v>1012</v>
      </c>
      <c r="E19" s="72">
        <v>46867</v>
      </c>
      <c r="F19" s="74" t="s">
        <v>1801</v>
      </c>
    </row>
    <row r="20" spans="1:6" s="69" customFormat="1" ht="288" x14ac:dyDescent="0.35">
      <c r="A20" s="65">
        <v>122</v>
      </c>
      <c r="B20" s="66" t="s">
        <v>113</v>
      </c>
      <c r="C20" s="66" t="s">
        <v>1144</v>
      </c>
      <c r="D20" s="66" t="s">
        <v>1012</v>
      </c>
      <c r="E20" s="72">
        <v>47049</v>
      </c>
      <c r="F20" s="74" t="s">
        <v>1797</v>
      </c>
    </row>
    <row r="21" spans="1:6" s="69" customFormat="1" ht="24" x14ac:dyDescent="0.35">
      <c r="A21" s="65">
        <v>122</v>
      </c>
      <c r="B21" s="66" t="s">
        <v>113</v>
      </c>
      <c r="C21" s="66" t="s">
        <v>1144</v>
      </c>
      <c r="D21" s="66" t="s">
        <v>1012</v>
      </c>
      <c r="E21" s="72">
        <v>46867</v>
      </c>
      <c r="F21" s="74" t="s">
        <v>1794</v>
      </c>
    </row>
    <row r="22" spans="1:6" s="69" customFormat="1" ht="264" x14ac:dyDescent="0.35">
      <c r="A22" s="65">
        <v>122</v>
      </c>
      <c r="B22" s="66" t="s">
        <v>113</v>
      </c>
      <c r="C22" s="66" t="s">
        <v>1144</v>
      </c>
      <c r="D22" s="66" t="s">
        <v>1012</v>
      </c>
      <c r="E22" s="72">
        <v>47049</v>
      </c>
      <c r="F22" s="74" t="s">
        <v>1800</v>
      </c>
    </row>
    <row r="23" spans="1:6" s="69" customFormat="1" x14ac:dyDescent="0.35">
      <c r="A23" s="65">
        <v>122</v>
      </c>
      <c r="B23" s="66" t="s">
        <v>113</v>
      </c>
      <c r="C23" s="66" t="s">
        <v>1144</v>
      </c>
      <c r="D23" s="66" t="s">
        <v>1012</v>
      </c>
      <c r="E23" s="72">
        <v>46541</v>
      </c>
      <c r="F23" s="74" t="s">
        <v>1795</v>
      </c>
    </row>
    <row r="24" spans="1:6" s="69" customFormat="1" x14ac:dyDescent="0.35">
      <c r="A24" s="65">
        <v>124</v>
      </c>
      <c r="B24" s="66" t="s">
        <v>158</v>
      </c>
      <c r="C24" s="66" t="s">
        <v>1671</v>
      </c>
      <c r="D24" s="66" t="s">
        <v>1012</v>
      </c>
      <c r="E24" s="68">
        <v>45641</v>
      </c>
      <c r="F24" s="67" t="s">
        <v>1672</v>
      </c>
    </row>
    <row r="25" spans="1:6" s="69" customFormat="1" x14ac:dyDescent="0.35">
      <c r="A25" s="65">
        <v>601</v>
      </c>
      <c r="B25" s="66" t="s">
        <v>1736</v>
      </c>
      <c r="C25" s="66" t="s">
        <v>1737</v>
      </c>
      <c r="D25" s="66" t="s">
        <v>1015</v>
      </c>
      <c r="E25" s="68">
        <v>46369</v>
      </c>
      <c r="F25" s="67" t="s">
        <v>1738</v>
      </c>
    </row>
    <row r="26" spans="1:6" s="69" customFormat="1" x14ac:dyDescent="0.35">
      <c r="A26" s="65">
        <v>601</v>
      </c>
      <c r="B26" s="66" t="s">
        <v>1736</v>
      </c>
      <c r="C26" s="66" t="s">
        <v>1737</v>
      </c>
      <c r="D26" s="66" t="s">
        <v>1015</v>
      </c>
      <c r="E26" s="68">
        <v>46369</v>
      </c>
      <c r="F26" s="67" t="s">
        <v>1743</v>
      </c>
    </row>
    <row r="27" spans="1:6" s="38" customFormat="1" x14ac:dyDescent="0.35">
      <c r="A27" s="65">
        <v>331</v>
      </c>
      <c r="B27" s="71" t="s">
        <v>1677</v>
      </c>
      <c r="C27" s="71" t="s">
        <v>1651</v>
      </c>
      <c r="D27" s="71" t="s">
        <v>1015</v>
      </c>
      <c r="E27" s="72">
        <v>45641</v>
      </c>
      <c r="F27" s="73" t="s">
        <v>1678</v>
      </c>
    </row>
    <row r="28" spans="1:6" s="38" customFormat="1" x14ac:dyDescent="0.35">
      <c r="A28" s="65">
        <v>117</v>
      </c>
      <c r="B28" s="71" t="s">
        <v>65</v>
      </c>
      <c r="C28" s="71" t="s">
        <v>1831</v>
      </c>
      <c r="D28" s="71" t="s">
        <v>1012</v>
      </c>
      <c r="E28" s="72">
        <v>46572</v>
      </c>
      <c r="F28" s="73" t="s">
        <v>1833</v>
      </c>
    </row>
    <row r="29" spans="1:6" s="38" customFormat="1" x14ac:dyDescent="0.35">
      <c r="A29" s="65">
        <v>117</v>
      </c>
      <c r="B29" s="71" t="s">
        <v>65</v>
      </c>
      <c r="C29" s="71" t="s">
        <v>1831</v>
      </c>
      <c r="D29" s="71" t="s">
        <v>1012</v>
      </c>
      <c r="E29" s="72">
        <v>47013</v>
      </c>
      <c r="F29" s="73" t="s">
        <v>1832</v>
      </c>
    </row>
    <row r="30" spans="1:6" s="38" customFormat="1" x14ac:dyDescent="0.35">
      <c r="A30" s="82">
        <v>119</v>
      </c>
      <c r="B30" s="71" t="s">
        <v>70</v>
      </c>
      <c r="C30" s="71" t="s">
        <v>1808</v>
      </c>
      <c r="D30" s="71" t="s">
        <v>1012</v>
      </c>
      <c r="E30" s="81">
        <v>46204</v>
      </c>
      <c r="F30" s="74" t="s">
        <v>1809</v>
      </c>
    </row>
    <row r="31" spans="1:6" s="38" customFormat="1" x14ac:dyDescent="0.35">
      <c r="A31" s="65">
        <v>503</v>
      </c>
      <c r="B31" s="71" t="s">
        <v>601</v>
      </c>
      <c r="C31" s="71" t="s">
        <v>1336</v>
      </c>
      <c r="D31" s="71" t="s">
        <v>1012</v>
      </c>
      <c r="E31" s="72" t="s">
        <v>1693</v>
      </c>
      <c r="F31" s="73" t="s">
        <v>1694</v>
      </c>
    </row>
    <row r="32" spans="1:6" s="38" customFormat="1" ht="24.5" x14ac:dyDescent="0.35">
      <c r="A32" s="65">
        <v>117</v>
      </c>
      <c r="B32" s="71" t="s">
        <v>1802</v>
      </c>
      <c r="C32" s="71" t="s">
        <v>1803</v>
      </c>
      <c r="D32" s="71" t="s">
        <v>1012</v>
      </c>
      <c r="E32" s="72">
        <v>47027</v>
      </c>
      <c r="F32" s="73" t="s">
        <v>1804</v>
      </c>
    </row>
    <row r="33" spans="1:6" s="38" customFormat="1" ht="204" x14ac:dyDescent="0.35">
      <c r="A33" s="82"/>
      <c r="B33" s="71" t="s">
        <v>1824</v>
      </c>
      <c r="C33" s="71" t="s">
        <v>1825</v>
      </c>
      <c r="D33" s="71" t="s">
        <v>1012</v>
      </c>
      <c r="E33" s="72">
        <v>46858</v>
      </c>
      <c r="F33" s="87" t="s">
        <v>1826</v>
      </c>
    </row>
    <row r="34" spans="1:6" s="38" customFormat="1" x14ac:dyDescent="0.35">
      <c r="A34" s="82">
        <v>141</v>
      </c>
      <c r="B34" s="71" t="s">
        <v>197</v>
      </c>
      <c r="C34" s="71" t="s">
        <v>1154</v>
      </c>
      <c r="D34" s="71" t="s">
        <v>1012</v>
      </c>
      <c r="E34" s="81">
        <v>46204</v>
      </c>
      <c r="F34" s="74" t="s">
        <v>1834</v>
      </c>
    </row>
    <row r="35" spans="1:6" s="38" customFormat="1" x14ac:dyDescent="0.35">
      <c r="A35" s="82">
        <v>315</v>
      </c>
      <c r="B35" s="71" t="s">
        <v>363</v>
      </c>
      <c r="C35" s="71" t="s">
        <v>1806</v>
      </c>
      <c r="D35" s="71" t="s">
        <v>1012</v>
      </c>
      <c r="E35" s="81">
        <v>46204</v>
      </c>
      <c r="F35" s="74" t="s">
        <v>1807</v>
      </c>
    </row>
    <row r="36" spans="1:6" s="38" customFormat="1" x14ac:dyDescent="0.35">
      <c r="A36" s="82">
        <v>143</v>
      </c>
      <c r="B36" s="71" t="s">
        <v>199</v>
      </c>
      <c r="C36" s="71" t="s">
        <v>1156</v>
      </c>
      <c r="D36" s="71" t="s">
        <v>1012</v>
      </c>
      <c r="E36" s="81">
        <v>46204</v>
      </c>
      <c r="F36" s="74" t="s">
        <v>1835</v>
      </c>
    </row>
    <row r="37" spans="1:6" s="38" customFormat="1" x14ac:dyDescent="0.35">
      <c r="A37" s="84">
        <v>512</v>
      </c>
      <c r="B37" s="84" t="s">
        <v>620</v>
      </c>
      <c r="C37" s="84" t="s">
        <v>1829</v>
      </c>
      <c r="D37" s="84" t="s">
        <v>1012</v>
      </c>
      <c r="E37" s="72">
        <v>46916</v>
      </c>
      <c r="F37" s="84" t="s">
        <v>1830</v>
      </c>
    </row>
    <row r="38" spans="1:6" s="38" customFormat="1" ht="60" x14ac:dyDescent="0.35">
      <c r="A38" s="82">
        <v>401</v>
      </c>
      <c r="B38" s="71" t="s">
        <v>467</v>
      </c>
      <c r="C38" s="71" t="s">
        <v>1210</v>
      </c>
      <c r="D38" s="71" t="s">
        <v>1751</v>
      </c>
      <c r="E38" s="72">
        <v>46140</v>
      </c>
      <c r="F38" s="74" t="s">
        <v>1798</v>
      </c>
    </row>
    <row r="39" spans="1:6" s="38" customFormat="1" x14ac:dyDescent="0.35">
      <c r="A39" s="82">
        <v>221</v>
      </c>
      <c r="B39" s="71" t="s">
        <v>279</v>
      </c>
      <c r="C39" s="71" t="s">
        <v>1180</v>
      </c>
      <c r="D39" s="71" t="s">
        <v>1012</v>
      </c>
      <c r="E39" s="72">
        <v>46073</v>
      </c>
      <c r="F39" s="74" t="s">
        <v>1734</v>
      </c>
    </row>
    <row r="40" spans="1:6" s="38" customFormat="1" x14ac:dyDescent="0.35">
      <c r="A40" s="65"/>
      <c r="B40" s="66" t="s">
        <v>745</v>
      </c>
      <c r="C40" s="66" t="s">
        <v>1820</v>
      </c>
      <c r="D40" s="66" t="s">
        <v>1012</v>
      </c>
      <c r="E40" s="68">
        <v>46691</v>
      </c>
      <c r="F40" s="67" t="s">
        <v>1821</v>
      </c>
    </row>
    <row r="41" spans="1:6" s="38" customFormat="1" x14ac:dyDescent="0.35">
      <c r="A41" s="65">
        <v>111</v>
      </c>
      <c r="B41" s="71" t="s">
        <v>24</v>
      </c>
      <c r="C41" s="71" t="s">
        <v>1676</v>
      </c>
      <c r="D41" s="72" t="s">
        <v>1012</v>
      </c>
      <c r="E41" s="72">
        <v>45572</v>
      </c>
      <c r="F41" s="74" t="s">
        <v>1698</v>
      </c>
    </row>
    <row r="42" spans="1:6" s="38" customFormat="1" ht="24" x14ac:dyDescent="0.35">
      <c r="A42" s="84">
        <v>429</v>
      </c>
      <c r="B42" s="84" t="s">
        <v>552</v>
      </c>
      <c r="C42" s="84" t="s">
        <v>1207</v>
      </c>
      <c r="D42" s="84" t="s">
        <v>1012</v>
      </c>
      <c r="E42" s="72">
        <v>46925</v>
      </c>
      <c r="F42" s="84" t="s">
        <v>1828</v>
      </c>
    </row>
    <row r="43" spans="1:6" s="38" customFormat="1" x14ac:dyDescent="0.35">
      <c r="A43" s="82">
        <v>235</v>
      </c>
      <c r="B43" s="71" t="s">
        <v>1653</v>
      </c>
      <c r="C43" s="71" t="s">
        <v>1812</v>
      </c>
      <c r="D43" s="71" t="s">
        <v>1012</v>
      </c>
      <c r="E43" s="81">
        <v>46204</v>
      </c>
      <c r="F43" s="74" t="s">
        <v>1813</v>
      </c>
    </row>
    <row r="44" spans="1:6" s="38" customFormat="1" ht="36" x14ac:dyDescent="0.35">
      <c r="A44" s="82">
        <v>652</v>
      </c>
      <c r="B44" s="71" t="s">
        <v>1822</v>
      </c>
      <c r="C44" s="71" t="s">
        <v>1433</v>
      </c>
      <c r="D44" s="71" t="s">
        <v>1012</v>
      </c>
      <c r="E44" s="72">
        <v>46726</v>
      </c>
      <c r="F44" s="91" t="s">
        <v>1823</v>
      </c>
    </row>
    <row r="45" spans="1:6" x14ac:dyDescent="0.35">
      <c r="A45" s="82">
        <v>210</v>
      </c>
      <c r="B45" s="71" t="s">
        <v>226</v>
      </c>
      <c r="C45" s="71" t="s">
        <v>1166</v>
      </c>
      <c r="D45" s="72" t="s">
        <v>1015</v>
      </c>
      <c r="E45" s="72">
        <v>46105</v>
      </c>
      <c r="F45" s="74" t="s">
        <v>1747</v>
      </c>
    </row>
    <row r="46" spans="1:6" x14ac:dyDescent="0.35">
      <c r="A46" s="82">
        <v>210</v>
      </c>
      <c r="B46" s="71" t="s">
        <v>226</v>
      </c>
      <c r="C46" s="71" t="s">
        <v>1166</v>
      </c>
      <c r="D46" s="72" t="s">
        <v>1015</v>
      </c>
      <c r="E46" s="72">
        <v>46136</v>
      </c>
      <c r="F46" s="74" t="s">
        <v>1750</v>
      </c>
    </row>
    <row r="47" spans="1:6" x14ac:dyDescent="0.35">
      <c r="A47" s="82">
        <v>221</v>
      </c>
      <c r="B47" s="71" t="s">
        <v>278</v>
      </c>
      <c r="C47" s="71" t="s">
        <v>278</v>
      </c>
      <c r="D47" s="71" t="s">
        <v>1012</v>
      </c>
      <c r="E47" s="72">
        <v>46073</v>
      </c>
      <c r="F47" s="74" t="s">
        <v>1735</v>
      </c>
    </row>
    <row r="48" spans="1:6" x14ac:dyDescent="0.35">
      <c r="A48" s="82">
        <v>933</v>
      </c>
      <c r="B48" s="71" t="s">
        <v>980</v>
      </c>
      <c r="C48" s="71" t="s">
        <v>1545</v>
      </c>
      <c r="D48" s="71" t="s">
        <v>1012</v>
      </c>
      <c r="E48" s="72">
        <v>46323</v>
      </c>
      <c r="F48" s="74" t="s">
        <v>1746</v>
      </c>
    </row>
    <row r="49" spans="1:6" x14ac:dyDescent="0.35">
      <c r="A49" s="65">
        <v>814</v>
      </c>
      <c r="B49" s="66" t="s">
        <v>853</v>
      </c>
      <c r="C49" s="66" t="s">
        <v>1461</v>
      </c>
      <c r="D49" s="66" t="s">
        <v>1012</v>
      </c>
      <c r="E49" s="70" t="s">
        <v>1696</v>
      </c>
      <c r="F49" s="67" t="s">
        <v>1749</v>
      </c>
    </row>
    <row r="50" spans="1:6" x14ac:dyDescent="0.35">
      <c r="A50" s="82">
        <v>815</v>
      </c>
      <c r="B50" s="71" t="s">
        <v>853</v>
      </c>
      <c r="C50" s="71" t="s">
        <v>1461</v>
      </c>
      <c r="D50" s="71" t="s">
        <v>1012</v>
      </c>
      <c r="E50" s="83" t="s">
        <v>1748</v>
      </c>
      <c r="F50" s="74" t="s">
        <v>1729</v>
      </c>
    </row>
    <row r="51" spans="1:6" ht="24" x14ac:dyDescent="0.35">
      <c r="A51" s="65">
        <v>222</v>
      </c>
      <c r="B51" s="84" t="s">
        <v>281</v>
      </c>
      <c r="C51" s="84" t="s">
        <v>1182</v>
      </c>
      <c r="D51" s="84" t="s">
        <v>1012</v>
      </c>
      <c r="E51" s="72">
        <v>46552</v>
      </c>
      <c r="F51" s="84" t="s">
        <v>1799</v>
      </c>
    </row>
    <row r="52" spans="1:6" x14ac:dyDescent="0.35">
      <c r="A52" s="84"/>
      <c r="B52" s="84"/>
      <c r="C52" s="84"/>
      <c r="D52" s="84"/>
      <c r="E52" s="84"/>
      <c r="F52" s="84"/>
    </row>
    <row r="53" spans="1:6" x14ac:dyDescent="0.35">
      <c r="A53" s="88"/>
      <c r="B53" s="88"/>
      <c r="C53" s="88"/>
      <c r="D53" s="88"/>
      <c r="E53" s="89"/>
      <c r="F53" s="90"/>
    </row>
    <row r="54" spans="1:6" x14ac:dyDescent="0.35">
      <c r="A54" s="88"/>
      <c r="B54" s="88"/>
      <c r="C54" s="88"/>
      <c r="D54" s="88"/>
      <c r="E54" s="89"/>
      <c r="F54" s="90"/>
    </row>
    <row r="55" spans="1:6" x14ac:dyDescent="0.35">
      <c r="A55" s="88"/>
      <c r="B55" s="88"/>
      <c r="C55" s="88"/>
      <c r="D55" s="88"/>
      <c r="E55" s="89"/>
      <c r="F55" s="90"/>
    </row>
  </sheetData>
  <autoFilter ref="A2:F49" xr:uid="{00000000-0009-0000-0000-000005000000}">
    <sortState xmlns:xlrd2="http://schemas.microsoft.com/office/spreadsheetml/2017/richdata2" ref="A3:F49">
      <sortCondition ref="B2:B48"/>
    </sortState>
  </autoFilter>
  <sortState xmlns:xlrd2="http://schemas.microsoft.com/office/spreadsheetml/2017/richdata2" ref="A3:F51">
    <sortCondition ref="B3:B51"/>
  </sortState>
  <mergeCells count="2">
    <mergeCell ref="A1:F1"/>
    <mergeCell ref="G1:I1"/>
  </mergeCells>
  <phoneticPr fontId="27" type="noConversion"/>
  <pageMargins left="0.7" right="0.7" top="0.75" bottom="0.75" header="0.3" footer="0.3"/>
  <pageSetup paperSize="9" orientation="portrait" horizontalDpi="1200" verticalDpi="1200"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dimension ref="A1:B54"/>
  <sheetViews>
    <sheetView workbookViewId="0">
      <selection activeCell="B4" sqref="B4"/>
    </sheetView>
  </sheetViews>
  <sheetFormatPr defaultColWidth="21.1796875" defaultRowHeight="12" x14ac:dyDescent="0.3"/>
  <cols>
    <col min="1" max="1" width="14.54296875" style="16" customWidth="1"/>
    <col min="2" max="2" width="70.81640625" style="15" customWidth="1"/>
    <col min="3" max="16384" width="21.1796875" style="15"/>
  </cols>
  <sheetData>
    <row r="1" spans="1:2" s="11" customFormat="1" ht="21.5" thickBot="1" x14ac:dyDescent="0.55000000000000004">
      <c r="A1" s="104" t="s">
        <v>1778</v>
      </c>
      <c r="B1" s="105"/>
    </row>
    <row r="2" spans="1:2" s="13" customFormat="1" x14ac:dyDescent="0.3">
      <c r="A2" s="12" t="s">
        <v>1017</v>
      </c>
      <c r="B2" s="12" t="s">
        <v>1018</v>
      </c>
    </row>
    <row r="3" spans="1:2" customFormat="1" ht="12" customHeight="1" x14ac:dyDescent="0.35">
      <c r="A3" s="14"/>
      <c r="B3" s="15"/>
    </row>
    <row r="4" spans="1:2" x14ac:dyDescent="0.3">
      <c r="A4" s="14"/>
    </row>
    <row r="5" spans="1:2" x14ac:dyDescent="0.3">
      <c r="A5" s="14"/>
    </row>
    <row r="6" spans="1:2" x14ac:dyDescent="0.3">
      <c r="A6" s="14"/>
    </row>
    <row r="7" spans="1:2" x14ac:dyDescent="0.3">
      <c r="A7" s="14"/>
    </row>
    <row r="8" spans="1:2" x14ac:dyDescent="0.3">
      <c r="A8" s="14"/>
    </row>
    <row r="9" spans="1:2" x14ac:dyDescent="0.3">
      <c r="A9" s="14"/>
    </row>
    <row r="10" spans="1:2" x14ac:dyDescent="0.3">
      <c r="A10" s="14"/>
    </row>
    <row r="11" spans="1:2" x14ac:dyDescent="0.3">
      <c r="A11" s="14"/>
    </row>
    <row r="12" spans="1:2" x14ac:dyDescent="0.3">
      <c r="A12" s="14"/>
    </row>
    <row r="13" spans="1:2" x14ac:dyDescent="0.3">
      <c r="A13" s="14"/>
    </row>
    <row r="14" spans="1:2" x14ac:dyDescent="0.3">
      <c r="A14" s="14"/>
    </row>
    <row r="15" spans="1:2" x14ac:dyDescent="0.3">
      <c r="A15" s="14"/>
    </row>
    <row r="16" spans="1:2" x14ac:dyDescent="0.3">
      <c r="A16" s="14"/>
    </row>
    <row r="17" spans="1:1" x14ac:dyDescent="0.3">
      <c r="A17" s="14"/>
    </row>
    <row r="18" spans="1:1" x14ac:dyDescent="0.3">
      <c r="A18" s="14"/>
    </row>
    <row r="19" spans="1:1" x14ac:dyDescent="0.3">
      <c r="A19" s="14"/>
    </row>
    <row r="20" spans="1:1" x14ac:dyDescent="0.3">
      <c r="A20" s="14"/>
    </row>
    <row r="21" spans="1:1" x14ac:dyDescent="0.3">
      <c r="A21" s="14"/>
    </row>
    <row r="22" spans="1:1" x14ac:dyDescent="0.3">
      <c r="A22" s="14"/>
    </row>
    <row r="23" spans="1:1" x14ac:dyDescent="0.3">
      <c r="A23" s="14"/>
    </row>
    <row r="24" spans="1:1" x14ac:dyDescent="0.3">
      <c r="A24" s="14"/>
    </row>
    <row r="25" spans="1:1" x14ac:dyDescent="0.3">
      <c r="A25" s="14"/>
    </row>
    <row r="26" spans="1:1" x14ac:dyDescent="0.3">
      <c r="A26" s="14"/>
    </row>
    <row r="27" spans="1:1" x14ac:dyDescent="0.3">
      <c r="A27" s="14"/>
    </row>
    <row r="28" spans="1:1" x14ac:dyDescent="0.3">
      <c r="A28" s="14"/>
    </row>
    <row r="29" spans="1:1" x14ac:dyDescent="0.3">
      <c r="A29" s="14"/>
    </row>
    <row r="30" spans="1:1" x14ac:dyDescent="0.3">
      <c r="A30" s="14"/>
    </row>
    <row r="31" spans="1:1" x14ac:dyDescent="0.3">
      <c r="A31" s="14"/>
    </row>
    <row r="32" spans="1:1" x14ac:dyDescent="0.3">
      <c r="A32" s="14"/>
    </row>
    <row r="33" spans="1:1" x14ac:dyDescent="0.3">
      <c r="A33" s="14"/>
    </row>
    <row r="34" spans="1:1" x14ac:dyDescent="0.3">
      <c r="A34" s="14"/>
    </row>
    <row r="35" spans="1:1" x14ac:dyDescent="0.3">
      <c r="A35" s="14"/>
    </row>
    <row r="36" spans="1:1" x14ac:dyDescent="0.3">
      <c r="A36" s="14"/>
    </row>
    <row r="37" spans="1:1" x14ac:dyDescent="0.3">
      <c r="A37" s="14"/>
    </row>
    <row r="38" spans="1:1" x14ac:dyDescent="0.3">
      <c r="A38" s="14"/>
    </row>
    <row r="39" spans="1:1" x14ac:dyDescent="0.3">
      <c r="A39" s="14"/>
    </row>
    <row r="40" spans="1:1" x14ac:dyDescent="0.3">
      <c r="A40" s="14"/>
    </row>
    <row r="41" spans="1:1" x14ac:dyDescent="0.3">
      <c r="A41" s="14"/>
    </row>
    <row r="42" spans="1:1" x14ac:dyDescent="0.3">
      <c r="A42" s="14"/>
    </row>
    <row r="43" spans="1:1" x14ac:dyDescent="0.3">
      <c r="A43" s="14"/>
    </row>
    <row r="44" spans="1:1" x14ac:dyDescent="0.3">
      <c r="A44" s="14"/>
    </row>
    <row r="45" spans="1:1" x14ac:dyDescent="0.3">
      <c r="A45" s="14"/>
    </row>
    <row r="46" spans="1:1" x14ac:dyDescent="0.3">
      <c r="A46" s="14"/>
    </row>
    <row r="47" spans="1:1" x14ac:dyDescent="0.3">
      <c r="A47" s="14"/>
    </row>
    <row r="48" spans="1:1" x14ac:dyDescent="0.3">
      <c r="A48" s="14"/>
    </row>
    <row r="49" spans="1:1" x14ac:dyDescent="0.3">
      <c r="A49" s="14"/>
    </row>
    <row r="50" spans="1:1" x14ac:dyDescent="0.3">
      <c r="A50" s="14"/>
    </row>
    <row r="51" spans="1:1" x14ac:dyDescent="0.3">
      <c r="A51" s="14"/>
    </row>
    <row r="52" spans="1:1" x14ac:dyDescent="0.3">
      <c r="A52" s="14"/>
    </row>
    <row r="53" spans="1:1" x14ac:dyDescent="0.3">
      <c r="A53" s="14"/>
    </row>
    <row r="54" spans="1:1" x14ac:dyDescent="0.3">
      <c r="A54" s="14"/>
    </row>
  </sheetData>
  <mergeCells count="1">
    <mergeCell ref="A1:B1"/>
  </mergeCells>
  <phoneticPr fontId="27" type="noConversion"/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Uppladdat arbetsrumsdokument" ma:contentTypeID="0x0101002EE44F411E754ABAB6EB27FC7D8442BF00FBDC29B7F7B140FA848AB6ABEF7636D90035BC069B18CACF4BAC432FCD3A5E589A" ma:contentTypeVersion="7" ma:contentTypeDescription="Skapa ett nytt dokument." ma:contentTypeScope="" ma:versionID="0e6667d819db0aa1af1ff34abc939031">
  <xsd:schema xmlns:xsd="http://www.w3.org/2001/XMLSchema" xmlns:xs="http://www.w3.org/2001/XMLSchema" xmlns:p="http://schemas.microsoft.com/office/2006/metadata/properties" xmlns:ns2="Trafikverket" xmlns:ns3="56c29cd4-a81a-4265-a8ac-49c807501898" xmlns:ns4="269ba35e-d7cd-4749-a13a-42a4e8417282" targetNamespace="http://schemas.microsoft.com/office/2006/metadata/properties" ma:root="true" ma:fieldsID="40857d74bf68c13257b2ea6310fe0df0" ns2:_="" ns3:_="" ns4:_="">
    <xsd:import namespace="Trafikverket"/>
    <xsd:import namespace="56c29cd4-a81a-4265-a8ac-49c807501898"/>
    <xsd:import namespace="269ba35e-d7cd-4749-a13a-42a4e8417282"/>
    <xsd:element name="properties">
      <xsd:complexType>
        <xsd:sequence>
          <xsd:element name="documentManagement">
            <xsd:complexType>
              <xsd:all>
                <xsd:element ref="ns2:Dokumentdatum_x0020_NY"/>
                <xsd:element ref="ns2:TRVversionNY" minOccurs="0"/>
                <xsd:element ref="ns2:TrvDocumentTemplateId" minOccurs="0"/>
                <xsd:element ref="ns2:TrvDocumentTemplateVersion"/>
                <xsd:element ref="ns3:TrvUploadedDocumentTypeTaxHTField0" minOccurs="0"/>
                <xsd:element ref="ns3:TaxCatchAll" minOccurs="0"/>
                <xsd:element ref="ns3:TaxCatchAllLabel" minOccurs="0"/>
                <xsd:element ref="ns3:TrvConfidentialityLevelTaxHTField0" minOccurs="0"/>
                <xsd:element ref="ns4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Trafikverket" elementFormDefault="qualified">
    <xsd:import namespace="http://schemas.microsoft.com/office/2006/documentManagement/types"/>
    <xsd:import namespace="http://schemas.microsoft.com/office/infopath/2007/PartnerControls"/>
    <xsd:element name="Dokumentdatum_x0020_NY" ma:index="1" ma:displayName="Dokumentdatum" ma:default="[today]" ma:description="Datum för nuvarande version" ma:format="DateOnly" ma:internalName="TrvDocumentDate" ma:readOnly="false">
      <xsd:simpleType>
        <xsd:restriction base="dms:DateTime"/>
      </xsd:simpleType>
    </xsd:element>
    <xsd:element name="TRVversionNY" ma:index="7" nillable="true" ma:displayName="Version" ma:description="Dokumentets versionsnummer" ma:internalName="TrvVersion" ma:readOnly="true">
      <xsd:simpleType>
        <xsd:restriction base="dms:Text"/>
      </xsd:simpleType>
    </xsd:element>
    <xsd:element name="TrvDocumentTemplateId" ma:index="8" nillable="true" ma:displayName="TMALL-nummer" ma:description="Unik sträng eller nummer som identifierar dokumentmallen. Värdet sätts av respektive system." ma:internalName="TrvDocumentTemplateId" ma:readOnly="true">
      <xsd:simpleType>
        <xsd:restriction base="dms:Text"/>
      </xsd:simpleType>
    </xsd:element>
    <xsd:element name="TrvDocumentTemplateVersion" ma:index="9" ma:displayName="Mallversion" ma:description="Dokumentmallens versionsnummer" ma:internalName="TrvDocumentTemplateVers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6c29cd4-a81a-4265-a8ac-49c807501898" elementFormDefault="qualified">
    <xsd:import namespace="http://schemas.microsoft.com/office/2006/documentManagement/types"/>
    <xsd:import namespace="http://schemas.microsoft.com/office/infopath/2007/PartnerControls"/>
    <xsd:element name="TrvUploadedDocumentTypeTaxHTField0" ma:index="12" ma:taxonomy="true" ma:internalName="TrvUploadedDocumentTypeTaxHTField0" ma:taxonomyFieldName="TrvUploadedDocumentType" ma:displayName="Dokumenttyp för uppladdade dokument" ma:readOnly="false" ma:default="145;#UPPLADDAT DOKUMENT|7c5b34d8-57da-44ed-9451-2f10a78af863" ma:fieldId="{eb96df49-af7b-4885-ae87-85b965eb0ad2}" ma:sspId="56b52474-2a4b-42ac-ac16-0a67cba4e670" ma:termSetId="152f56a5-fdb2-4180-8a6e-79ef00400bc3" ma:anchorId="238613c4-8162-47c5-b0c8-3db178651ae8" ma:open="false" ma:isKeyword="false">
      <xsd:complexType>
        <xsd:sequence>
          <xsd:element ref="pc:Terms" minOccurs="0" maxOccurs="1"/>
        </xsd:sequence>
      </xsd:complexType>
    </xsd:element>
    <xsd:element name="TaxCatchAll" ma:index="13" nillable="true" ma:displayName="Taxonomy Catch All Column" ma:description="" ma:hidden="true" ma:list="{289f3e15-df75-4ada-b778-358256de6995}" ma:internalName="TaxCatchAll" ma:showField="CatchAllData" ma:web="56c29cd4-a81a-4265-a8ac-49c80750189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4" nillable="true" ma:displayName="Taxonomy Catch All Column1" ma:description="" ma:hidden="true" ma:list="{289f3e15-df75-4ada-b778-358256de6995}" ma:internalName="TaxCatchAllLabel" ma:readOnly="true" ma:showField="CatchAllDataLabel" ma:web="56c29cd4-a81a-4265-a8ac-49c80750189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rvConfidentialityLevelTaxHTField0" ma:index="16" ma:taxonomy="true" ma:internalName="TrvConfidentialityLevelTaxHTField0" ma:taxonomyFieldName="TrvConfidentialityLevel" ma:displayName="Konfidentialitetsnivå" ma:readOnly="false" ma:default="" ma:fieldId="{a84a37ca-5c43-43e3-a37a-c23c41d1607d}" ma:sspId="56b52474-2a4b-42ac-ac16-0a67cba4e670" ma:termSetId="4d666f29-dc73-4030-952a-63de8896f399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69ba35e-d7cd-4749-a13a-42a4e8417282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Delat med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0" ma:displayName="Innehållstyp"/>
        <xsd:element ref="dc:title" maxOccurs="1" ma:index="0" ma:displayName="Dokument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Uppladdat arbetsrumsdokument" ma:contentTypeID="0x0101002EE44F411E754ABAB6EB27FC7D8442BF00FBDC29B7F7B140FA848AB6ABEF7636D900FCF1CB45E0093746A7C9226CE76D9C4E" ma:contentTypeVersion="6" ma:contentTypeDescription="Dokument som inte utgår från en av Trafikverket godkänd dokumentmall." ma:contentTypeScope="" ma:versionID="1a65664535bdd022d33bfaeacb910f83">
  <xsd:schema xmlns:xsd="http://www.w3.org/2001/XMLSchema" xmlns:xs="http://www.w3.org/2001/XMLSchema" xmlns:p="http://schemas.microsoft.com/office/2006/metadata/properties" xmlns:ns1="Trafikverket" xmlns:ns3="7fba7b47-7480-479d-9f95-947933bb68c2" xmlns:ns4="114b415e-1dd8-45d1-aad5-ca556136d6a2" targetNamespace="http://schemas.microsoft.com/office/2006/metadata/properties" ma:root="true" ma:fieldsID="cf15b3ef275a35805211bc731a2fb05e" ns1:_="" ns3:_="" ns4:_="">
    <xsd:import namespace="Trafikverket"/>
    <xsd:import namespace="7fba7b47-7480-479d-9f95-947933bb68c2"/>
    <xsd:import namespace="114b415e-1dd8-45d1-aad5-ca556136d6a2"/>
    <xsd:element name="properties">
      <xsd:complexType>
        <xsd:sequence>
          <xsd:element name="documentManagement">
            <xsd:complexType>
              <xsd:all>
                <xsd:element ref="ns1:Skapat_x0020_av_x0020_NY"/>
                <xsd:element ref="ns1:TRVversionNY" minOccurs="0"/>
                <xsd:element ref="ns1:TrvDocumentTemplateId" minOccurs="0"/>
                <xsd:element ref="ns1:TrvDocumentTemplateVersion" minOccurs="0"/>
                <xsd:element ref="ns3:TrvUploadedDocumentTypeTaxHTField0" minOccurs="0"/>
                <xsd:element ref="ns3:TaxCatchAll" minOccurs="0"/>
                <xsd:element ref="ns3:TaxCatchAllLabel" minOccurs="0"/>
                <xsd:element ref="ns3:TrvConfidentialityLevelTaxHTField0" minOccurs="0"/>
                <xsd:element ref="ns4:Huvudmapp" minOccurs="0"/>
                <xsd:element ref="ns4:Undermapp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Trafikverket" elementFormDefault="qualified">
    <xsd:import namespace="http://schemas.microsoft.com/office/2006/documentManagement/types"/>
    <xsd:import namespace="http://schemas.microsoft.com/office/infopath/2007/PartnerControls"/>
    <xsd:element name="Skapat_x0020_av_x0020_NY" ma:index="0" ma:displayName="Skapat av" ma:description="Namn och organisationsbeteckning för den person som skapat dokumentet." ma:internalName="TrvCreatedBy" ma:readOnly="false">
      <xsd:simpleType>
        <xsd:restriction base="dms:Text"/>
      </xsd:simpleType>
    </xsd:element>
    <xsd:element name="TRVversionNY" ma:index="7" nillable="true" ma:displayName="Version" ma:description="Dokumentets versionsnummer" ma:internalName="TrvVersion" ma:readOnly="true">
      <xsd:simpleType>
        <xsd:restriction base="dms:Text"/>
      </xsd:simpleType>
    </xsd:element>
    <xsd:element name="TrvDocumentTemplateId" ma:index="8" nillable="true" ma:displayName="TMALL-nummer" ma:description="Unik sträng eller nummer som identifierar dokumentmallen. Värdet sätts av respektive system." ma:internalName="TrvDocumentTemplateId" ma:readOnly="true">
      <xsd:simpleType>
        <xsd:restriction base="dms:Text"/>
      </xsd:simpleType>
    </xsd:element>
    <xsd:element name="TrvDocumentTemplateVersion" ma:index="9" nillable="true" ma:displayName="Mallversion" ma:description="Dokumentmallens versionsnummer" ma:internalName="TrvDocumentTemplateVers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fba7b47-7480-479d-9f95-947933bb68c2" elementFormDefault="qualified">
    <xsd:import namespace="http://schemas.microsoft.com/office/2006/documentManagement/types"/>
    <xsd:import namespace="http://schemas.microsoft.com/office/infopath/2007/PartnerControls"/>
    <xsd:element name="TrvUploadedDocumentTypeTaxHTField0" ma:index="12" ma:taxonomy="true" ma:internalName="TrvUploadedDocumentTypeTaxHTField0" ma:taxonomyFieldName="TrvUploadedDocumentType" ma:displayName="Dokumenttyp för uppladdade dokument" ma:readOnly="false" ma:default="150;#UPPLADDAT DOKUMENT|7c5b34d8-57da-44ed-9451-2f10a78af863" ma:fieldId="{eb96df49-af7b-4885-ae87-85b965eb0ad2}" ma:sspId="56b52474-2a4b-42ac-ac16-0a67cba4e670" ma:termSetId="152f56a5-fdb2-4180-8a6e-79ef00400bc3" ma:anchorId="238613c4-8162-47c5-b0c8-3db178651ae8" ma:open="false" ma:isKeyword="false">
      <xsd:complexType>
        <xsd:sequence>
          <xsd:element ref="pc:Terms" minOccurs="0" maxOccurs="1"/>
        </xsd:sequence>
      </xsd:complexType>
    </xsd:element>
    <xsd:element name="TaxCatchAll" ma:index="13" nillable="true" ma:displayName="Taxonomy Catch All Column" ma:hidden="true" ma:list="{3cdc6649-55f2-4801-b8bb-4e8d900c62d4}" ma:internalName="TaxCatchAll" ma:showField="CatchAllData" ma:web="7fba7b47-7480-479d-9f95-947933bb68c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4" nillable="true" ma:displayName="Taxonomy Catch All Column1" ma:hidden="true" ma:list="{3cdc6649-55f2-4801-b8bb-4e8d900c62d4}" ma:internalName="TaxCatchAllLabel" ma:readOnly="true" ma:showField="CatchAllDataLabel" ma:web="7fba7b47-7480-479d-9f95-947933bb68c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rvConfidentialityLevelTaxHTField0" ma:index="16" ma:taxonomy="true" ma:internalName="TrvConfidentialityLevelTaxHTField0" ma:taxonomyFieldName="TrvConfidentialityLevel" ma:displayName="Konfidentialitetsnivå" ma:readOnly="false" ma:default="" ma:fieldId="{a84a37ca-5c43-43e3-a37a-c23c41d1607d}" ma:sspId="56b52474-2a4b-42ac-ac16-0a67cba4e670" ma:termSetId="4d666f29-dc73-4030-952a-63de8896f399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14b415e-1dd8-45d1-aad5-ca556136d6a2" elementFormDefault="qualified">
    <xsd:import namespace="http://schemas.microsoft.com/office/2006/documentManagement/types"/>
    <xsd:import namespace="http://schemas.microsoft.com/office/infopath/2007/PartnerControls"/>
    <xsd:element name="Huvudmapp" ma:index="18" nillable="true" ma:displayName="Huvudmapp" ma:format="Dropdown" ma:internalName="Huvudmapp">
      <xsd:simpleType>
        <xsd:restriction base="dms:Choice">
          <xsd:enumeration value="0 Internt samråd"/>
          <xsd:enumeration value="1 Samrådsutgåva"/>
          <xsd:enumeration value="2 Originalutgåva"/>
          <xsd:enumeration value="3 Översättning"/>
          <xsd:enumeration value="4 Till tryck"/>
          <xsd:enumeration value="5 Övriga dokument"/>
          <xsd:enumeration value="AM1"/>
          <xsd:enumeration value="AM2"/>
          <xsd:enumeration value="AM3"/>
          <xsd:enumeration value="AM4"/>
          <xsd:enumeration value="AM5"/>
          <xsd:enumeration value="AM6"/>
          <xsd:enumeration value="AM7"/>
          <xsd:enumeration value="AM8"/>
          <xsd:enumeration value="Reviderad ef AM1"/>
          <xsd:enumeration value="Reviderad ef AM2"/>
          <xsd:enumeration value="Reviderad ef AM3"/>
          <xsd:enumeration value="Reviderad ef AM4"/>
          <xsd:enumeration value="Reviderad ef AM5"/>
          <xsd:enumeration value="Reviderad ef AM6"/>
          <xsd:enumeration value="Reviderad ef AM7"/>
          <xsd:enumeration value="Reviderad ef AM8"/>
        </xsd:restriction>
      </xsd:simpleType>
    </xsd:element>
    <xsd:element name="Undermapp" ma:index="19" nillable="true" ma:displayName="Undermapp" ma:format="Dropdown" ma:internalName="Undermapp">
      <xsd:simpleType>
        <xsd:restriction base="dms:Choice">
          <xsd:enumeration value="PDF"/>
          <xsd:enumeration value="Samrådshantering"/>
          <xsd:enumeration value="Inkomna samrådssvar"/>
          <xsd:enumeration value="Arbetsmaterial"/>
          <xsd:enumeration value="Redaktionella ändringar"/>
          <xsd:enumeration value="TDOK"/>
          <xsd:enumeration value="Externt samråds publicerings version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0" ma:displayName="Innehållstyp"/>
        <xsd:element ref="dc:title" maxOccurs="1" ma:index="1" ma:displayName="Dokument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RVversionNY xmlns="Trafikverket">3.0</TRVversionNY>
    <TrvDocumentTemplateVersion xmlns="Trafikverket">1</TrvDocumentTemplateVersion>
    <TrvUploadedDocumentTypeTaxHTField0 xmlns="7fba7b47-7480-479d-9f95-947933bb68c2">
      <Terms xmlns="http://schemas.microsoft.com/office/infopath/2007/PartnerControls">
        <TermInfo xmlns="http://schemas.microsoft.com/office/infopath/2007/PartnerControls">
          <TermName xmlns="http://schemas.microsoft.com/office/infopath/2007/PartnerControls">ARBETSMATERIAL</TermName>
          <TermId xmlns="http://schemas.microsoft.com/office/infopath/2007/PartnerControls">a2894791-a90f-4fd8-bd38-5426c743cb42</TermId>
        </TermInfo>
      </Terms>
    </TrvUploadedDocumentTypeTaxHTField0>
    <TaxCatchAll xmlns="7fba7b47-7480-479d-9f95-947933bb68c2">
      <Value>28</Value>
      <Value>159</Value>
    </TaxCatchAll>
    <TrvConfidentialityLevelTaxHTField0 xmlns="7fba7b47-7480-479d-9f95-947933bb68c2">
      <Terms xmlns="http://schemas.microsoft.com/office/infopath/2007/PartnerControls">
        <TermInfo xmlns="http://schemas.microsoft.com/office/infopath/2007/PartnerControls">
          <TermName xmlns="http://schemas.microsoft.com/office/infopath/2007/PartnerControls">1 Ej känslig</TermName>
          <TermId xmlns="http://schemas.microsoft.com/office/infopath/2007/PartnerControls">d6b02225-a7b5-4820-9bf2-4651be70f844</TermId>
        </TermInfo>
      </Terms>
    </TrvConfidentialityLevelTaxHTField0>
    <Skapat_x0020_av_x0020_NY xmlns="Trafikverket">Edlund Magnus, UHjji</Skapat_x0020_av_x0020_NY>
    <Undermapp xmlns="114b415e-1dd8-45d1-aad5-ca556136d6a2" xsi:nil="true"/>
    <Huvudmapp xmlns="114b415e-1dd8-45d1-aad5-ca556136d6a2">1 Samrådsutgåva</Huvudmapp>
  </documentManagement>
</p:properties>
</file>

<file path=customXml/itemProps1.xml><?xml version="1.0" encoding="utf-8"?>
<ds:datastoreItem xmlns:ds="http://schemas.openxmlformats.org/officeDocument/2006/customXml" ds:itemID="{351FAF03-BDC1-44AE-96FD-9CC8F430C2B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Trafikverket"/>
    <ds:schemaRef ds:uri="56c29cd4-a81a-4265-a8ac-49c807501898"/>
    <ds:schemaRef ds:uri="269ba35e-d7cd-4749-a13a-42a4e841728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D2878EF-7207-494F-9BD2-5B4629FACA8E}"/>
</file>

<file path=customXml/itemProps3.xml><?xml version="1.0" encoding="utf-8"?>
<ds:datastoreItem xmlns:ds="http://schemas.openxmlformats.org/officeDocument/2006/customXml" ds:itemID="{3AE5F897-252B-4F02-8400-75FD2F330E22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D586ED64-659E-4970-A873-535A31C7B59F}">
  <ds:schemaRefs>
    <ds:schemaRef ds:uri="http://purl.org/dc/elements/1.1/"/>
    <ds:schemaRef ds:uri="http://purl.org/dc/dcmitype/"/>
    <ds:schemaRef ds:uri="http://schemas.microsoft.com/office/2006/documentManagement/types"/>
    <ds:schemaRef ds:uri="http://schemas.openxmlformats.org/package/2006/metadata/core-properties"/>
    <ds:schemaRef ds:uri="Trafikverket"/>
    <ds:schemaRef ds:uri="http://purl.org/dc/terms/"/>
    <ds:schemaRef ds:uri="http://schemas.microsoft.com/office/infopath/2007/PartnerControls"/>
    <ds:schemaRef ds:uri="56c29cd4-a81a-4265-a8ac-49c807501898"/>
    <ds:schemaRef ds:uri="269ba35e-d7cd-4749-a13a-42a4e8417282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Kalkylblad</vt:lpstr>
      </vt:variant>
      <vt:variant>
        <vt:i4>7</vt:i4>
      </vt:variant>
      <vt:variant>
        <vt:lpstr>Namngivna områden</vt:lpstr>
      </vt:variant>
      <vt:variant>
        <vt:i4>1</vt:i4>
      </vt:variant>
    </vt:vector>
  </HeadingPairs>
  <TitlesOfParts>
    <vt:vector size="8" baseType="lpstr">
      <vt:lpstr>1) Allmän information</vt:lpstr>
      <vt:lpstr>2) Förklaringar</vt:lpstr>
      <vt:lpstr>3.) Uppställning</vt:lpstr>
      <vt:lpstr>4.) Lastplatser</vt:lpstr>
      <vt:lpstr>5.) Tåg- &amp; lokvärme</vt:lpstr>
      <vt:lpstr>6.) Kommande ändringar 2028</vt:lpstr>
      <vt:lpstr>7.) Ändringslogg</vt:lpstr>
      <vt:lpstr>'3.) Uppställning'!Utskriftsrubriker</vt:lpstr>
    </vt:vector>
  </TitlesOfParts>
  <Company>Trafikverket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Bilaga 7 A JNB 2028 tillgängliga spår för uppställning 1</dc:title>
  <dc:creator>Holmström Per-Johan, UHjja</dc:creator>
  <cp:lastModifiedBy>Nylén Åsa, TRpa</cp:lastModifiedBy>
  <dcterms:created xsi:type="dcterms:W3CDTF">2021-06-16T13:50:19Z</dcterms:created>
  <dcterms:modified xsi:type="dcterms:W3CDTF">2026-09-29T08:26:52Z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0x0101002EE44F411E754ABAB6EB27FC7D8442BF00FBDC29B7F7B140FA848AB6ABEF7636D900FCF1CB45E0093746A7C9226CE76D9C4E</vt:lpwstr>
  </property>
  <property fmtid="{D5CDD505-2E9C-101B-9397-08002B2CF9AE}" pid="3" name="TrvUploadedDocumentType">
    <vt:lpwstr>28;#ARBETSMATERIAL|a2894791-a90f-4fd8-bd38-5426c743cb42</vt:lpwstr>
  </property>
  <property fmtid="{D5CDD505-2E9C-101B-9397-08002B2CF9AE}" pid="4" name="TrvConfidentialityLevel">
    <vt:lpwstr>159;#1 Ej känslig|d6b02225-a7b5-4820-9bf2-4651be70f844</vt:lpwstr>
  </property>
  <property fmtid="{D5CDD505-2E9C-101B-9397-08002B2CF9AE}" pid="5" name="TrvDocumentType">
    <vt:lpwstr/>
  </property>
  <property fmtid="{D5CDD505-2E9C-101B-9397-08002B2CF9AE}" pid="6" name="TrvDocumentTypeTaxHTField0">
    <vt:lpwstr/>
  </property>
  <property fmtid="{D5CDD505-2E9C-101B-9397-08002B2CF9AE}" pid="7" name="TrvCreatedBy">
    <vt:lpwstr>Edlund Magnus, UHjji</vt:lpwstr>
  </property>
</Properties>
</file>