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10" r:id="rId4"/>
    <p:sldMasterId id="2147483712" r:id="rId5"/>
    <p:sldMasterId id="2147483717" r:id="rId6"/>
    <p:sldMasterId id="2147483721" r:id="rId7"/>
    <p:sldMasterId id="2147483736" r:id="rId8"/>
    <p:sldMasterId id="2147483749" r:id="rId9"/>
    <p:sldMasterId id="2147483761" r:id="rId10"/>
    <p:sldMasterId id="2147483772" r:id="rId11"/>
    <p:sldMasterId id="2147483785" r:id="rId12"/>
  </p:sldMasterIdLst>
  <p:notesMasterIdLst>
    <p:notesMasterId r:id="rId21"/>
  </p:notesMasterIdLst>
  <p:handoutMasterIdLst>
    <p:handoutMasterId r:id="rId22"/>
  </p:handoutMasterIdLst>
  <p:sldIdLst>
    <p:sldId id="296" r:id="rId13"/>
    <p:sldId id="342" r:id="rId14"/>
    <p:sldId id="290" r:id="rId15"/>
    <p:sldId id="331" r:id="rId16"/>
    <p:sldId id="291" r:id="rId17"/>
    <p:sldId id="298" r:id="rId18"/>
    <p:sldId id="297" r:id="rId19"/>
    <p:sldId id="329" r:id="rId20"/>
  </p:sldIdLst>
  <p:sldSz cx="9144000" cy="5143500" type="screen16x9"/>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46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howGuides="1">
      <p:cViewPr varScale="1">
        <p:scale>
          <a:sx n="62" d="100"/>
          <a:sy n="62" d="100"/>
        </p:scale>
        <p:origin x="19" y="485"/>
      </p:cViewPr>
      <p:guideLst>
        <p:guide orient="horz" pos="2663"/>
        <p:guide pos="4694"/>
      </p:guideLst>
    </p:cSldViewPr>
  </p:slideViewPr>
  <p:outlineViewPr>
    <p:cViewPr>
      <p:scale>
        <a:sx n="33" d="100"/>
        <a:sy n="33" d="100"/>
      </p:scale>
      <p:origin x="0" y="-19832"/>
    </p:cViewPr>
  </p:outlineViewPr>
  <p:notesTextViewPr>
    <p:cViewPr>
      <p:scale>
        <a:sx n="100" d="100"/>
        <a:sy n="100" d="100"/>
      </p:scale>
      <p:origin x="0" y="0"/>
    </p:cViewPr>
  </p:notesTextViewPr>
  <p:notesViewPr>
    <p:cSldViewPr snapToGrid="0">
      <p:cViewPr>
        <p:scale>
          <a:sx n="64" d="100"/>
          <a:sy n="64" d="100"/>
        </p:scale>
        <p:origin x="1440" y="-27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sv-SE"/>
          </a:p>
        </p:txBody>
      </p:sp>
      <p:sp>
        <p:nvSpPr>
          <p:cNvPr id="21507"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D3478FE-3648-4C64-8A1C-DF3C33E06B99}" type="datetimeFigureOut">
              <a:rPr lang="sv-SE"/>
              <a:pPr/>
              <a:t>2018-10-25</a:t>
            </a:fld>
            <a:endParaRPr lang="sv-SE"/>
          </a:p>
        </p:txBody>
      </p:sp>
      <p:sp>
        <p:nvSpPr>
          <p:cNvPr id="21508"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sv-SE"/>
          </a:p>
        </p:txBody>
      </p:sp>
      <p:sp>
        <p:nvSpPr>
          <p:cNvPr id="21509" name="Rectangle 5"/>
          <p:cNvSpPr>
            <a:spLocks noGrp="1" noChangeArrowheads="1"/>
          </p:cNvSpPr>
          <p:nvPr>
            <p:ph type="sldNum" sz="quarter" idx="3"/>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24DF4B1-9755-41A5-A919-27724CFB82AA}" type="slidenum">
              <a:rPr lang="sv-SE"/>
              <a:pPr/>
              <a:t>‹#›</a:t>
            </a:fld>
            <a:endParaRPr lang="sv-SE"/>
          </a:p>
        </p:txBody>
      </p:sp>
    </p:spTree>
    <p:extLst>
      <p:ext uri="{BB962C8B-B14F-4D97-AF65-F5344CB8AC3E}">
        <p14:creationId xmlns:p14="http://schemas.microsoft.com/office/powerpoint/2010/main" val="47118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pPr>
              <a:defRPr/>
            </a:pPr>
            <a:fld id="{E9E5CD91-217C-4F11-B1BA-F0531FD36C9F}" type="datetimeFigureOut">
              <a:rPr lang="sv-SE"/>
              <a:pPr>
                <a:defRPr/>
              </a:pPr>
              <a:t>2018-10-25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pPr>
              <a:defRPr/>
            </a:pPr>
            <a:fld id="{D877D7A1-C6AB-4B30-B456-D10DEEDCE0F3}" type="slidenum">
              <a:rPr lang="sv-SE"/>
              <a:pPr>
                <a:defRPr/>
              </a:pPr>
              <a:t>‹#›</a:t>
            </a:fld>
            <a:endParaRPr lang="sv-SE"/>
          </a:p>
        </p:txBody>
      </p:sp>
    </p:spTree>
    <p:extLst>
      <p:ext uri="{BB962C8B-B14F-4D97-AF65-F5344CB8AC3E}">
        <p14:creationId xmlns:p14="http://schemas.microsoft.com/office/powerpoint/2010/main" val="9799696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1</a:t>
            </a:fld>
            <a:endParaRPr lang="sv-SE"/>
          </a:p>
        </p:txBody>
      </p:sp>
    </p:spTree>
    <p:extLst>
      <p:ext uri="{BB962C8B-B14F-4D97-AF65-F5344CB8AC3E}">
        <p14:creationId xmlns:p14="http://schemas.microsoft.com/office/powerpoint/2010/main" val="360073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2</a:t>
            </a:fld>
            <a:endParaRPr lang="sv-SE"/>
          </a:p>
        </p:txBody>
      </p:sp>
    </p:spTree>
    <p:extLst>
      <p:ext uri="{BB962C8B-B14F-4D97-AF65-F5344CB8AC3E}">
        <p14:creationId xmlns:p14="http://schemas.microsoft.com/office/powerpoint/2010/main" val="298029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3</a:t>
            </a:fld>
            <a:endParaRPr lang="sv-SE"/>
          </a:p>
        </p:txBody>
      </p:sp>
    </p:spTree>
    <p:extLst>
      <p:ext uri="{BB962C8B-B14F-4D97-AF65-F5344CB8AC3E}">
        <p14:creationId xmlns:p14="http://schemas.microsoft.com/office/powerpoint/2010/main" val="218985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011852D-F2C0-43A9-BB4C-9AEE53C93635}"/>
              </a:ext>
            </a:extLst>
          </p:cNvPr>
          <p:cNvPicPr>
            <a:picLocks noChangeAspect="1"/>
          </p:cNvPicPr>
          <p:nvPr/>
        </p:nvPicPr>
        <p:blipFill>
          <a:blip r:embed="rId3"/>
          <a:stretch>
            <a:fillRect/>
          </a:stretch>
        </p:blipFill>
        <p:spPr>
          <a:xfrm>
            <a:off x="0" y="0"/>
            <a:ext cx="6797675" cy="3759918"/>
          </a:xfrm>
          <a:prstGeom prst="rect">
            <a:avLst/>
          </a:prstGeom>
        </p:spPr>
      </p:pic>
      <p:sp>
        <p:nvSpPr>
          <p:cNvPr id="3" name="Platshållare för anteckningar 2"/>
          <p:cNvSpPr>
            <a:spLocks noGrp="1"/>
          </p:cNvSpPr>
          <p:nvPr>
            <p:ph type="body" idx="1"/>
          </p:nvPr>
        </p:nvSpPr>
        <p:spPr>
          <a:xfrm>
            <a:off x="679768" y="4723036"/>
            <a:ext cx="5438140" cy="4466987"/>
          </a:xfrm>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4</a:t>
            </a:fld>
            <a:endParaRPr lang="sv-SE"/>
          </a:p>
        </p:txBody>
      </p:sp>
    </p:spTree>
    <p:extLst>
      <p:ext uri="{BB962C8B-B14F-4D97-AF65-F5344CB8AC3E}">
        <p14:creationId xmlns:p14="http://schemas.microsoft.com/office/powerpoint/2010/main" val="21780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5</a:t>
            </a:fld>
            <a:endParaRPr lang="sv-SE"/>
          </a:p>
        </p:txBody>
      </p:sp>
    </p:spTree>
    <p:extLst>
      <p:ext uri="{BB962C8B-B14F-4D97-AF65-F5344CB8AC3E}">
        <p14:creationId xmlns:p14="http://schemas.microsoft.com/office/powerpoint/2010/main" val="116649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6</a:t>
            </a:fld>
            <a:endParaRPr lang="sv-SE"/>
          </a:p>
        </p:txBody>
      </p:sp>
    </p:spTree>
    <p:extLst>
      <p:ext uri="{BB962C8B-B14F-4D97-AF65-F5344CB8AC3E}">
        <p14:creationId xmlns:p14="http://schemas.microsoft.com/office/powerpoint/2010/main" val="28838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7</a:t>
            </a:fld>
            <a:endParaRPr lang="sv-SE"/>
          </a:p>
        </p:txBody>
      </p:sp>
    </p:spTree>
    <p:extLst>
      <p:ext uri="{BB962C8B-B14F-4D97-AF65-F5344CB8AC3E}">
        <p14:creationId xmlns:p14="http://schemas.microsoft.com/office/powerpoint/2010/main" val="413540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8</a:t>
            </a:fld>
            <a:endParaRPr lang="sv-SE"/>
          </a:p>
        </p:txBody>
      </p:sp>
    </p:spTree>
    <p:extLst>
      <p:ext uri="{BB962C8B-B14F-4D97-AF65-F5344CB8AC3E}">
        <p14:creationId xmlns:p14="http://schemas.microsoft.com/office/powerpoint/2010/main" val="339125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extruta 1"/>
          <p:cNvSpPr txBox="1"/>
          <p:nvPr userDrawn="1"/>
        </p:nvSpPr>
        <p:spPr>
          <a:xfrm>
            <a:off x="164402" y="2364059"/>
            <a:ext cx="307777" cy="2694948"/>
          </a:xfrm>
          <a:prstGeom prst="rect">
            <a:avLst/>
          </a:prstGeom>
          <a:noFill/>
        </p:spPr>
        <p:txBody>
          <a:bodyPr vert="vert270" wrap="square" rtlCol="0">
            <a:spAutoFit/>
          </a:bodyPr>
          <a:lstStyle/>
          <a:p>
            <a:r>
              <a:rPr lang="sv-SE" sz="800" dirty="0">
                <a:solidFill>
                  <a:srgbClr val="D52B1E"/>
                </a:solidFill>
              </a:rPr>
              <a:t>TMALL </a:t>
            </a:r>
            <a:r>
              <a:rPr lang="sv-SE" sz="800" dirty="0">
                <a:solidFill>
                  <a:srgbClr val="CC3300"/>
                </a:solidFill>
              </a:rPr>
              <a:t>0146 Presentation </a:t>
            </a:r>
            <a:r>
              <a:rPr lang="sv-SE" sz="800" dirty="0" err="1">
                <a:solidFill>
                  <a:srgbClr val="CC3300"/>
                </a:solidFill>
              </a:rPr>
              <a:t>widescreen</a:t>
            </a:r>
            <a:r>
              <a:rPr lang="sv-SE" sz="800" baseline="0" dirty="0">
                <a:solidFill>
                  <a:srgbClr val="CC3300"/>
                </a:solidFill>
              </a:rPr>
              <a:t> engelsk</a:t>
            </a:r>
            <a:r>
              <a:rPr lang="sv-SE" sz="800" dirty="0">
                <a:solidFill>
                  <a:srgbClr val="CC3300"/>
                </a:solidFill>
              </a:rPr>
              <a:t> v 1.0</a:t>
            </a:r>
          </a:p>
        </p:txBody>
      </p:sp>
    </p:spTree>
    <p:extLst>
      <p:ext uri="{BB962C8B-B14F-4D97-AF65-F5344CB8AC3E}">
        <p14:creationId xmlns:p14="http://schemas.microsoft.com/office/powerpoint/2010/main" val="238913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9144000" cy="51435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2857500"/>
            <a:ext cx="9144000" cy="1905000"/>
          </a:xfrm>
          <a:prstGeom prst="rect">
            <a:avLst/>
          </a:prstGeom>
          <a:solidFill>
            <a:srgbClr val="FFFFFF"/>
          </a:solidFill>
        </p:spPr>
        <p:txBody>
          <a:bodyPr anchor="ctr">
            <a:noAutofit/>
          </a:bodyPr>
          <a:lstStyle>
            <a:lvl1pPr marL="0" indent="0" algn="ctr">
              <a:spcBef>
                <a:spcPts val="0"/>
              </a:spcBef>
              <a:buSzTx/>
              <a:buFontTx/>
              <a:buNone/>
              <a:defRPr sz="3500">
                <a:latin typeface="DIN Alternate"/>
                <a:sym typeface="DIN Alternate"/>
              </a:defRPr>
            </a:lvl1pPr>
          </a:lstStyle>
          <a:p>
            <a:pPr marL="0" indent="0" algn="ctr">
              <a:spcBef>
                <a:spcPts val="0"/>
              </a:spcBef>
              <a:buSzTx/>
              <a:buFontTx/>
              <a:buNone/>
              <a:defRPr sz="35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a:off x="381000" y="4019551"/>
            <a:ext cx="8382001" cy="2"/>
          </a:xfrm>
          <a:prstGeom prst="line">
            <a:avLst/>
          </a:prstGeom>
          <a:ln w="38100" cap="rnd">
            <a:solidFill>
              <a:srgbClr val="747676"/>
            </a:solidFill>
            <a:custDash>
              <a:ds d="100000" sp="200000"/>
            </a:custDash>
            <a:round/>
          </a:ln>
        </p:spPr>
        <p:txBody>
          <a:bodyPr anchor="ctr">
            <a:noAutofit/>
          </a:bodyPr>
          <a:lstStyle>
            <a:lvl1pPr marL="0" indent="0" defTabSz="342900">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381000" y="2933700"/>
            <a:ext cx="8382000" cy="1166813"/>
          </a:xfrm>
          <a:prstGeom prst="rect">
            <a:avLst/>
          </a:prstGeom>
        </p:spPr>
        <p:txBody>
          <a:bodyPr anchor="b"/>
          <a:lstStyle>
            <a:lvl1pPr algn="r">
              <a:lnSpc>
                <a:spcPct val="80000"/>
              </a:lnSpc>
              <a:spcBef>
                <a:spcPts val="0"/>
              </a:spcBef>
              <a:defRPr sz="6413">
                <a:solidFill>
                  <a:srgbClr val="5C5C5C"/>
                </a:solidFill>
              </a:defRPr>
            </a:lvl1pPr>
          </a:lstStyle>
          <a:p>
            <a:r>
              <a:t>Titeltext</a:t>
            </a:r>
          </a:p>
        </p:txBody>
      </p:sp>
      <p:sp>
        <p:nvSpPr>
          <p:cNvPr id="25" name="Shape 25"/>
          <p:cNvSpPr>
            <a:spLocks noGrp="1"/>
          </p:cNvSpPr>
          <p:nvPr>
            <p:ph type="body" sz="quarter" idx="1"/>
          </p:nvPr>
        </p:nvSpPr>
        <p:spPr>
          <a:xfrm>
            <a:off x="381000" y="4048125"/>
            <a:ext cx="8382000" cy="647700"/>
          </a:xfrm>
          <a:prstGeom prst="rect">
            <a:avLst/>
          </a:prstGeom>
        </p:spPr>
        <p:txBody>
          <a:bodyPr/>
          <a:lstStyle>
            <a:lvl1pPr marL="0" indent="0"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1pPr>
            <a:lvl2pPr marL="0" indent="85725"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2pPr>
            <a:lvl3pPr marL="0" indent="171450"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3pPr>
            <a:lvl4pPr marL="0" indent="257175"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4pPr>
            <a:lvl5pPr marL="0" indent="342900"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6" name="Shape 26"/>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27386283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381000" y="381000"/>
            <a:ext cx="8382000" cy="2652713"/>
          </a:xfrm>
          <a:prstGeom prst="rect">
            <a:avLst/>
          </a:prstGeom>
        </p:spPr>
        <p:txBody>
          <a:bodyPr anchor="b"/>
          <a:lstStyle>
            <a:lvl1pPr algn="ctr">
              <a:lnSpc>
                <a:spcPct val="80000"/>
              </a:lnSpc>
              <a:spcBef>
                <a:spcPts val="0"/>
              </a:spcBef>
              <a:defRPr sz="6413">
                <a:solidFill>
                  <a:srgbClr val="5C5C5C"/>
                </a:solidFill>
              </a:defRPr>
            </a:lvl1pPr>
          </a:lstStyle>
          <a:p>
            <a:r>
              <a:t>Titeltext</a:t>
            </a:r>
          </a:p>
        </p:txBody>
      </p:sp>
      <p:sp>
        <p:nvSpPr>
          <p:cNvPr id="34" name="Shape 34"/>
          <p:cNvSpPr>
            <a:spLocks noGrp="1"/>
          </p:cNvSpPr>
          <p:nvPr>
            <p:ph type="sldNum" sz="quarter" idx="2"/>
          </p:nvPr>
        </p:nvSpPr>
        <p:spPr>
          <a:xfrm>
            <a:off x="8520942" y="4845844"/>
            <a:ext cx="242054" cy="24692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9570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body" sz="quarter" idx="13"/>
          </p:nvPr>
        </p:nvSpPr>
        <p:spPr>
          <a:xfrm>
            <a:off x="381000" y="4019550"/>
            <a:ext cx="4533900" cy="2"/>
          </a:xfrm>
          <a:prstGeom prst="line">
            <a:avLst/>
          </a:prstGeom>
          <a:ln w="38100" cap="rnd">
            <a:solidFill>
              <a:srgbClr val="747676"/>
            </a:solidFill>
            <a:custDash>
              <a:ds d="100000" sp="200000"/>
            </a:custDash>
            <a:round/>
          </a:ln>
        </p:spPr>
        <p:txBody>
          <a:bodyPr anchor="ctr">
            <a:noAutofit/>
          </a:bodyPr>
          <a:lstStyle>
            <a:lvl1pPr marL="0" indent="0" defTabSz="342900">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2" name="Shape 42"/>
          <p:cNvSpPr>
            <a:spLocks noGrp="1"/>
          </p:cNvSpPr>
          <p:nvPr>
            <p:ph type="pic" idx="14"/>
          </p:nvPr>
        </p:nvSpPr>
        <p:spPr>
          <a:xfrm>
            <a:off x="5295900" y="0"/>
            <a:ext cx="3848100" cy="5143500"/>
          </a:xfrm>
          <a:prstGeom prst="rect">
            <a:avLst/>
          </a:prstGeom>
        </p:spPr>
        <p:txBody>
          <a:bodyPr lIns="91439" tIns="45719" rIns="91439" bIns="45719">
            <a:noAutofit/>
          </a:bodyPr>
          <a:lstStyle/>
          <a:p>
            <a:endParaRPr/>
          </a:p>
        </p:txBody>
      </p:sp>
      <p:sp>
        <p:nvSpPr>
          <p:cNvPr id="43" name="Shape 43"/>
          <p:cNvSpPr>
            <a:spLocks noGrp="1"/>
          </p:cNvSpPr>
          <p:nvPr>
            <p:ph type="title"/>
          </p:nvPr>
        </p:nvSpPr>
        <p:spPr>
          <a:xfrm>
            <a:off x="381000" y="433388"/>
            <a:ext cx="4533900" cy="3667125"/>
          </a:xfrm>
          <a:prstGeom prst="rect">
            <a:avLst/>
          </a:prstGeom>
        </p:spPr>
        <p:txBody>
          <a:bodyPr anchor="b"/>
          <a:lstStyle>
            <a:lvl1pPr algn="r">
              <a:lnSpc>
                <a:spcPct val="80000"/>
              </a:lnSpc>
              <a:spcBef>
                <a:spcPts val="0"/>
              </a:spcBef>
              <a:defRPr sz="6413">
                <a:solidFill>
                  <a:srgbClr val="5C5C5C"/>
                </a:solidFill>
              </a:defRPr>
            </a:lvl1pPr>
          </a:lstStyle>
          <a:p>
            <a:r>
              <a:t>Titeltext</a:t>
            </a:r>
          </a:p>
        </p:txBody>
      </p:sp>
      <p:sp>
        <p:nvSpPr>
          <p:cNvPr id="44" name="Shape 44"/>
          <p:cNvSpPr>
            <a:spLocks noGrp="1"/>
          </p:cNvSpPr>
          <p:nvPr>
            <p:ph type="body" sz="quarter" idx="1"/>
          </p:nvPr>
        </p:nvSpPr>
        <p:spPr>
          <a:xfrm>
            <a:off x="381000" y="4048125"/>
            <a:ext cx="4533900" cy="714375"/>
          </a:xfrm>
          <a:prstGeom prst="rect">
            <a:avLst/>
          </a:prstGeom>
        </p:spPr>
        <p:txBody>
          <a:bodyPr/>
          <a:lstStyle>
            <a:lvl1pPr marL="0" indent="0"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1pPr>
            <a:lvl2pPr marL="0" indent="85725"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2pPr>
            <a:lvl3pPr marL="0" indent="171450"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3pPr>
            <a:lvl4pPr marL="0" indent="257175"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4pPr>
            <a:lvl5pPr marL="0" indent="342900" algn="r">
              <a:lnSpc>
                <a:spcPct val="70000"/>
              </a:lnSpc>
              <a:spcBef>
                <a:spcPts val="300"/>
              </a:spcBef>
              <a:buSzTx/>
              <a:buFontTx/>
              <a:buNone/>
              <a:defRPr sz="2625">
                <a:solidFill>
                  <a:srgbClr val="747676"/>
                </a:solidFill>
                <a:latin typeface="Iowan Old Style Italic"/>
                <a:ea typeface="Iowan Old Style Italic"/>
                <a:cs typeface="Iowan Old Style Italic"/>
                <a:sym typeface="Iowan Old Style Italic"/>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5" name="Shape 45"/>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28245447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381000" y="833438"/>
            <a:ext cx="8382000" cy="2"/>
          </a:xfrm>
          <a:prstGeom prst="line">
            <a:avLst/>
          </a:prstGeom>
          <a:ln w="38100" cap="rnd">
            <a:solidFill>
              <a:srgbClr val="747676"/>
            </a:solidFill>
            <a:custDash>
              <a:ds d="100000" sp="200000"/>
            </a:custDash>
            <a:round/>
          </a:ln>
        </p:spPr>
        <p:txBody>
          <a:bodyPr anchor="ctr">
            <a:noAutofit/>
          </a:bodyPr>
          <a:lstStyle>
            <a:lvl1pPr marL="0" indent="0" defTabSz="342900">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Titeltext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20472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381000" y="833438"/>
            <a:ext cx="8382000" cy="2"/>
          </a:xfrm>
          <a:prstGeom prst="line">
            <a:avLst/>
          </a:prstGeom>
          <a:ln w="38100" cap="rnd">
            <a:solidFill>
              <a:srgbClr val="747676"/>
            </a:solidFill>
            <a:custDash>
              <a:ds d="100000" sp="200000"/>
            </a:custDash>
            <a:round/>
          </a:ln>
        </p:spPr>
        <p:txBody>
          <a:bodyPr anchor="ctr">
            <a:noAutofit/>
          </a:bodyPr>
          <a:lstStyle>
            <a:lvl1pPr marL="0" indent="0" defTabSz="342900">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Titeltext</a:t>
            </a:r>
          </a:p>
        </p:txBody>
      </p:sp>
      <p:sp>
        <p:nvSpPr>
          <p:cNvPr id="63" name="Shape 63"/>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487154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body" sz="quarter" idx="13"/>
          </p:nvPr>
        </p:nvSpPr>
        <p:spPr>
          <a:xfrm>
            <a:off x="4953000" y="833437"/>
            <a:ext cx="3810000" cy="2"/>
          </a:xfrm>
          <a:prstGeom prst="line">
            <a:avLst/>
          </a:prstGeom>
          <a:ln w="38100" cap="rnd">
            <a:solidFill>
              <a:srgbClr val="747676"/>
            </a:solidFill>
            <a:custDash>
              <a:ds d="100000" sp="200000"/>
            </a:custDash>
            <a:round/>
          </a:ln>
        </p:spPr>
        <p:txBody>
          <a:bodyPr anchor="ctr">
            <a:noAutofit/>
          </a:bodyPr>
          <a:lstStyle>
            <a:lvl1pPr marL="0" indent="0" defTabSz="342900">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2" name="Shape 72"/>
          <p:cNvSpPr>
            <a:spLocks noGrp="1"/>
          </p:cNvSpPr>
          <p:nvPr>
            <p:ph type="pic" idx="14"/>
          </p:nvPr>
        </p:nvSpPr>
        <p:spPr>
          <a:xfrm>
            <a:off x="0" y="0"/>
            <a:ext cx="4524375" cy="5143500"/>
          </a:xfrm>
          <a:prstGeom prst="rect">
            <a:avLst/>
          </a:prstGeom>
        </p:spPr>
        <p:txBody>
          <a:bodyPr lIns="91439" tIns="45719" rIns="91439" bIns="45719">
            <a:noAutofit/>
          </a:bodyPr>
          <a:lstStyle/>
          <a:p>
            <a:endParaRPr/>
          </a:p>
        </p:txBody>
      </p:sp>
      <p:sp>
        <p:nvSpPr>
          <p:cNvPr id="73" name="Shape 73"/>
          <p:cNvSpPr>
            <a:spLocks noGrp="1"/>
          </p:cNvSpPr>
          <p:nvPr>
            <p:ph type="title"/>
          </p:nvPr>
        </p:nvSpPr>
        <p:spPr>
          <a:xfrm>
            <a:off x="4953000" y="381000"/>
            <a:ext cx="3810000" cy="381000"/>
          </a:xfrm>
          <a:prstGeom prst="rect">
            <a:avLst/>
          </a:prstGeom>
        </p:spPr>
        <p:txBody>
          <a:bodyPr/>
          <a:lstStyle/>
          <a:p>
            <a:r>
              <a:t>Titeltext</a:t>
            </a:r>
          </a:p>
        </p:txBody>
      </p:sp>
      <p:sp>
        <p:nvSpPr>
          <p:cNvPr id="74" name="Shape 74"/>
          <p:cNvSpPr>
            <a:spLocks noGrp="1"/>
          </p:cNvSpPr>
          <p:nvPr>
            <p:ph type="body" sz="half" idx="1"/>
          </p:nvPr>
        </p:nvSpPr>
        <p:spPr>
          <a:xfrm>
            <a:off x="4953000" y="952500"/>
            <a:ext cx="3810000" cy="3810000"/>
          </a:xfrm>
          <a:prstGeom prst="rect">
            <a:avLst/>
          </a:prstGeom>
        </p:spPr>
        <p:txBody>
          <a:bodyPr/>
          <a:lstStyle>
            <a:lvl1pPr marL="214313" indent="-214313">
              <a:defRPr sz="1500"/>
            </a:lvl1pPr>
            <a:lvl2pPr marL="428625" indent="-214313">
              <a:defRPr sz="1500"/>
            </a:lvl2pPr>
            <a:lvl3pPr marL="642938" indent="-214313">
              <a:defRPr sz="1500"/>
            </a:lvl3pPr>
            <a:lvl4pPr marL="857250" indent="-214313">
              <a:defRPr sz="1500"/>
            </a:lvl4pPr>
            <a:lvl5pPr marL="1071563" indent="-214313">
              <a:defRPr sz="1500"/>
            </a:lvl5pPr>
          </a:lstStyle>
          <a:p>
            <a:r>
              <a:t>Brödtext nivå ett</a:t>
            </a:r>
          </a:p>
          <a:p>
            <a:pPr lvl="1"/>
            <a:r>
              <a:t>Brödtext nivå två</a:t>
            </a:r>
          </a:p>
          <a:p>
            <a:pPr lvl="2"/>
            <a:r>
              <a:t>Brödtext nivå tre</a:t>
            </a:r>
          </a:p>
          <a:p>
            <a:pPr lvl="3"/>
            <a:r>
              <a:t>Brödtext nivå fyra</a:t>
            </a:r>
          </a:p>
          <a:p>
            <a:pPr lvl="4"/>
            <a:r>
              <a:t>Brödtext nivå fem</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158685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98923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361950" y="533250"/>
            <a:ext cx="817531" cy="194816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spc="0">
                <a:solidFill>
                  <a:srgbClr val="E4E4E4"/>
                </a:solidFill>
                <a:latin typeface="Baskerville SemiBold"/>
                <a:ea typeface="Baskerville SemiBold"/>
                <a:cs typeface="Baskerville SemiBold"/>
                <a:sym typeface="Baskerville SemiBold"/>
              </a:defRPr>
            </a:lvl1pPr>
          </a:lstStyle>
          <a:p>
            <a:r>
              <a:rPr sz="15000"/>
              <a:t>“</a:t>
            </a:r>
          </a:p>
        </p:txBody>
      </p:sp>
      <p:sp>
        <p:nvSpPr>
          <p:cNvPr id="102" name="Shape 102"/>
          <p:cNvSpPr>
            <a:spLocks noGrp="1"/>
          </p:cNvSpPr>
          <p:nvPr>
            <p:ph type="body" sz="quarter" idx="13"/>
          </p:nvPr>
        </p:nvSpPr>
        <p:spPr>
          <a:xfrm>
            <a:off x="1362075" y="2041104"/>
            <a:ext cx="7400925" cy="506549"/>
          </a:xfrm>
          <a:prstGeom prst="rect">
            <a:avLst/>
          </a:prstGeom>
        </p:spPr>
        <p:txBody>
          <a:bodyPr>
            <a:spAutoFit/>
          </a:bodyPr>
          <a:lstStyle>
            <a:lvl1pPr marL="0" indent="0">
              <a:spcBef>
                <a:spcPts val="863"/>
              </a:spcBef>
              <a:buSzTx/>
              <a:buFontTx/>
              <a:buNone/>
              <a:defRPr sz="2625">
                <a:solidFill>
                  <a:srgbClr val="747676"/>
                </a:solidFill>
              </a:defRPr>
            </a:lvl1pPr>
          </a:lstStyle>
          <a:p>
            <a:r>
              <a:t>Type a quote here.</a:t>
            </a:r>
          </a:p>
        </p:txBody>
      </p:sp>
      <p:sp>
        <p:nvSpPr>
          <p:cNvPr id="103" name="Shape 103"/>
          <p:cNvSpPr>
            <a:spLocks noGrp="1"/>
          </p:cNvSpPr>
          <p:nvPr>
            <p:ph type="body" sz="quarter" idx="14"/>
          </p:nvPr>
        </p:nvSpPr>
        <p:spPr>
          <a:xfrm>
            <a:off x="1362075" y="4033837"/>
            <a:ext cx="7400925" cy="403572"/>
          </a:xfrm>
          <a:prstGeom prst="rect">
            <a:avLst/>
          </a:prstGeom>
        </p:spPr>
        <p:txBody>
          <a:bodyPr>
            <a:spAutoFit/>
          </a:bodyPr>
          <a:lstStyle>
            <a:lvl1pPr marL="0" indent="0" algn="r">
              <a:lnSpc>
                <a:spcPct val="70000"/>
              </a:lnSpc>
              <a:spcBef>
                <a:spcPts val="863"/>
              </a:spcBef>
              <a:buSzTx/>
              <a:buFontTx/>
              <a:buNone/>
              <a:defRPr sz="2625">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30567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9144000" cy="51435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378397018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18542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4" name="Rectangle 26"/>
          <p:cNvSpPr>
            <a:spLocks noGrp="1" noChangeArrowheads="1"/>
          </p:cNvSpPr>
          <p:nvPr>
            <p:ph type="ftr" sz="quarter" idx="10"/>
          </p:nvPr>
        </p:nvSpPr>
        <p:spPr>
          <a:ln/>
        </p:spPr>
        <p:txBody>
          <a:bodyPr/>
          <a:lstStyle>
            <a:lvl1pPr>
              <a:defRPr/>
            </a:lvl1pPr>
          </a:lstStyle>
          <a:p>
            <a:endParaRPr lang="sv-SE"/>
          </a:p>
        </p:txBody>
      </p:sp>
      <p:sp>
        <p:nvSpPr>
          <p:cNvPr id="6" name="Platshållare för innehåll 2"/>
          <p:cNvSpPr>
            <a:spLocks noGrp="1"/>
          </p:cNvSpPr>
          <p:nvPr>
            <p:ph idx="1"/>
          </p:nvPr>
        </p:nvSpPr>
        <p:spPr>
          <a:xfrm>
            <a:off x="457200" y="1168004"/>
            <a:ext cx="6793264" cy="3111085"/>
          </a:xfrm>
        </p:spPr>
        <p:txBody>
          <a:bodyPr/>
          <a:lstStyle>
            <a:lvl1pPr>
              <a:defRPr sz="18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rubrik 1"/>
          <p:cNvSpPr>
            <a:spLocks noGrp="1"/>
          </p:cNvSpPr>
          <p:nvPr>
            <p:ph type="title"/>
          </p:nvPr>
        </p:nvSpPr>
        <p:spPr bwMode="auto">
          <a:xfrm>
            <a:off x="457200" y="310754"/>
            <a:ext cx="679326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sv-SE" dirty="0"/>
              <a:t>Klicka här för att ändra format</a:t>
            </a:r>
          </a:p>
        </p:txBody>
      </p:sp>
    </p:spTree>
    <p:extLst>
      <p:ext uri="{BB962C8B-B14F-4D97-AF65-F5344CB8AC3E}">
        <p14:creationId xmlns:p14="http://schemas.microsoft.com/office/powerpoint/2010/main" val="4139887644"/>
      </p:ext>
    </p:extLst>
  </p:cSld>
  <p:clrMapOvr>
    <a:masterClrMapping/>
  </p:clrMapOvr>
  <p:extLst>
    <p:ext uri="{DCECCB84-F9BA-43D5-87BE-67443E8EF086}">
      <p15:sldGuideLst xmlns:p15="http://schemas.microsoft.com/office/powerpoint/2012/main">
        <p15:guide id="1" orient="horz" pos="554">
          <p15:clr>
            <a:srgbClr val="FBAE40"/>
          </p15:clr>
        </p15:guide>
        <p15:guide id="2" pos="284">
          <p15:clr>
            <a:srgbClr val="547EBF"/>
          </p15:clr>
        </p15:guide>
        <p15:guide id="3" pos="363">
          <p15:clr>
            <a:srgbClr val="FBAE40"/>
          </p15:clr>
        </p15:guide>
        <p15:guide id="4" orient="horz" pos="735">
          <p15:clr>
            <a:srgbClr val="547EBF"/>
          </p15:clr>
        </p15:guide>
        <p15:guide id="5" orient="horz" pos="193">
          <p15:clr>
            <a:srgbClr val="547EBF"/>
          </p15:clr>
        </p15:guide>
        <p15:guide id="6" orient="horz" pos="980">
          <p15:clr>
            <a:srgbClr val="FBAE40"/>
          </p15:clr>
        </p15:guide>
        <p15:guide id="7" orient="horz" pos="2845">
          <p15:clr>
            <a:srgbClr val="FBAE40"/>
          </p15:clr>
        </p15:guide>
        <p15:guide id="8" pos="158">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126" name="Shape 126"/>
          <p:cNvSpPr>
            <a:spLocks noGrp="1"/>
          </p:cNvSpPr>
          <p:nvPr>
            <p:ph type="title"/>
          </p:nvPr>
        </p:nvSpPr>
        <p:spPr>
          <a:xfrm>
            <a:off x="1812727" y="863948"/>
            <a:ext cx="5518547" cy="1741289"/>
          </a:xfrm>
          <a:prstGeom prst="rect">
            <a:avLst/>
          </a:prstGeom>
        </p:spPr>
        <p:txBody>
          <a:bodyPr lIns="71437" tIns="71437" rIns="71437" bIns="71437" anchor="b"/>
          <a:lstStyle>
            <a:lvl1pPr algn="ctr" defTabSz="308075">
              <a:spcBef>
                <a:spcPts val="0"/>
              </a:spcBef>
              <a:defRPr sz="4200" cap="none">
                <a:solidFill>
                  <a:srgbClr val="000000"/>
                </a:solidFill>
                <a:latin typeface="Helvetica Light"/>
                <a:ea typeface="Helvetica Light"/>
                <a:cs typeface="Helvetica Light"/>
                <a:sym typeface="Helvetica Light"/>
              </a:defRPr>
            </a:lvl1pPr>
          </a:lstStyle>
          <a:p>
            <a:r>
              <a:t>Titeltext</a:t>
            </a:r>
          </a:p>
        </p:txBody>
      </p:sp>
      <p:sp>
        <p:nvSpPr>
          <p:cNvPr id="127" name="Shape 127"/>
          <p:cNvSpPr>
            <a:spLocks noGrp="1"/>
          </p:cNvSpPr>
          <p:nvPr>
            <p:ph type="body" sz="quarter" idx="1"/>
          </p:nvPr>
        </p:nvSpPr>
        <p:spPr>
          <a:xfrm>
            <a:off x="1812727" y="2652118"/>
            <a:ext cx="5518547" cy="596057"/>
          </a:xfrm>
          <a:prstGeom prst="rect">
            <a:avLst/>
          </a:prstGeom>
        </p:spPr>
        <p:txBody>
          <a:bodyPr lIns="71437" tIns="71437" rIns="71437" bIns="71437"/>
          <a:lstStyle>
            <a:lvl1pPr marL="0" indent="0" algn="ctr" defTabSz="308075">
              <a:spcBef>
                <a:spcPts val="0"/>
              </a:spcBef>
              <a:buSzTx/>
              <a:buFontTx/>
              <a:buNone/>
              <a:defRPr sz="1650">
                <a:solidFill>
                  <a:srgbClr val="000000"/>
                </a:solidFill>
                <a:latin typeface="Helvetica Light"/>
                <a:ea typeface="Helvetica Light"/>
                <a:cs typeface="Helvetica Light"/>
                <a:sym typeface="Helvetica Light"/>
              </a:defRPr>
            </a:lvl1pPr>
            <a:lvl2pPr marL="0" indent="85725" algn="ctr" defTabSz="308075">
              <a:spcBef>
                <a:spcPts val="0"/>
              </a:spcBef>
              <a:buSzTx/>
              <a:buFontTx/>
              <a:buNone/>
              <a:defRPr sz="1650">
                <a:solidFill>
                  <a:srgbClr val="000000"/>
                </a:solidFill>
                <a:latin typeface="Helvetica Light"/>
                <a:ea typeface="Helvetica Light"/>
                <a:cs typeface="Helvetica Light"/>
                <a:sym typeface="Helvetica Light"/>
              </a:defRPr>
            </a:lvl2pPr>
            <a:lvl3pPr marL="0" indent="171450" algn="ctr" defTabSz="308075">
              <a:spcBef>
                <a:spcPts val="0"/>
              </a:spcBef>
              <a:buSzTx/>
              <a:buFontTx/>
              <a:buNone/>
              <a:defRPr sz="1650">
                <a:solidFill>
                  <a:srgbClr val="000000"/>
                </a:solidFill>
                <a:latin typeface="Helvetica Light"/>
                <a:ea typeface="Helvetica Light"/>
                <a:cs typeface="Helvetica Light"/>
                <a:sym typeface="Helvetica Light"/>
              </a:defRPr>
            </a:lvl3pPr>
            <a:lvl4pPr marL="0" indent="257175" algn="ctr" defTabSz="308075">
              <a:spcBef>
                <a:spcPts val="0"/>
              </a:spcBef>
              <a:buSzTx/>
              <a:buFontTx/>
              <a:buNone/>
              <a:defRPr sz="1650">
                <a:solidFill>
                  <a:srgbClr val="000000"/>
                </a:solidFill>
                <a:latin typeface="Helvetica Light"/>
                <a:ea typeface="Helvetica Light"/>
                <a:cs typeface="Helvetica Light"/>
                <a:sym typeface="Helvetica Light"/>
              </a:defRPr>
            </a:lvl4pPr>
            <a:lvl5pPr marL="0" indent="342900" algn="ctr" defTabSz="308075">
              <a:spcBef>
                <a:spcPts val="0"/>
              </a:spcBef>
              <a:buSzTx/>
              <a:buFontTx/>
              <a:buNone/>
              <a:defRPr sz="1650">
                <a:solidFill>
                  <a:srgbClr val="000000"/>
                </a:solidFill>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28" name="Shape 128"/>
          <p:cNvSpPr>
            <a:spLocks noGrp="1"/>
          </p:cNvSpPr>
          <p:nvPr>
            <p:ph type="sldNum" sz="quarter" idx="2"/>
          </p:nvPr>
        </p:nvSpPr>
        <p:spPr>
          <a:xfrm>
            <a:off x="4424383" y="4878958"/>
            <a:ext cx="288540" cy="282769"/>
          </a:xfrm>
          <a:prstGeom prst="rect">
            <a:avLst/>
          </a:prstGeom>
        </p:spPr>
        <p:txBody>
          <a:bodyPr lIns="71437" tIns="71437" rIns="71437" bIns="71437"/>
          <a:lstStyle>
            <a:lvl1pPr algn="ctr" defTabSz="308075">
              <a:defRPr sz="9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7127658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05_Heading_Bullet_List_1">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600"/>
            <a:ext cx="8290278" cy="857250"/>
          </a:xfrm>
        </p:spPr>
        <p:txBody>
          <a:bodyPr/>
          <a:lstStyle/>
          <a:p>
            <a:r>
              <a:rPr lang="sv-SE" dirty="0"/>
              <a:t>Klicka här för att ändra format</a:t>
            </a:r>
          </a:p>
        </p:txBody>
      </p:sp>
      <p:sp>
        <p:nvSpPr>
          <p:cNvPr id="3" name="Platshållare för innehåll 2"/>
          <p:cNvSpPr>
            <a:spLocks noGrp="1"/>
          </p:cNvSpPr>
          <p:nvPr>
            <p:ph idx="1"/>
          </p:nvPr>
        </p:nvSpPr>
        <p:spPr>
          <a:xfrm>
            <a:off x="457200" y="1440000"/>
            <a:ext cx="8290278" cy="293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31494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AC2051-D945-4BC2-B75D-8D655567A75C}"/>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F58B47-D404-4AFA-9118-0234852A116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E1904D2-2A40-48D4-B7C6-DAC43636E46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D74929A6-A398-4DBD-B64E-2E8EB9BA9BEF}"/>
              </a:ext>
            </a:extLst>
          </p:cNvPr>
          <p:cNvSpPr>
            <a:spLocks noGrp="1"/>
          </p:cNvSpPr>
          <p:nvPr>
            <p:ph type="dt" sz="half" idx="10"/>
          </p:nvPr>
        </p:nvSpPr>
        <p:spPr/>
        <p:txBody>
          <a:bodyPr/>
          <a:lstStyle/>
          <a:p>
            <a:fld id="{D2374B07-1335-404E-A378-A6C4970CEC12}" type="datetimeFigureOut">
              <a:rPr lang="sv-SE" smtClean="0"/>
              <a:t>2018-10-25</a:t>
            </a:fld>
            <a:endParaRPr lang="sv-SE"/>
          </a:p>
        </p:txBody>
      </p:sp>
      <p:sp>
        <p:nvSpPr>
          <p:cNvPr id="6" name="Platshållare för sidfot 5">
            <a:extLst>
              <a:ext uri="{FF2B5EF4-FFF2-40B4-BE49-F238E27FC236}">
                <a16:creationId xmlns:a16="http://schemas.microsoft.com/office/drawing/2014/main" id="{45B8C78D-F0E5-4E29-B2CC-27DF530C87C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56731B-4F8F-4975-BEB6-CA88A470D4A8}"/>
              </a:ext>
            </a:extLst>
          </p:cNvPr>
          <p:cNvSpPr>
            <a:spLocks noGrp="1"/>
          </p:cNvSpPr>
          <p:nvPr>
            <p:ph type="sldNum" sz="quarter" idx="12"/>
          </p:nvPr>
        </p:nvSpPr>
        <p:spPr/>
        <p:txBody>
          <a:bodyPr/>
          <a:lstStyle/>
          <a:p>
            <a:fld id="{8782DDE5-6445-4B31-8F05-77E83127E746}" type="slidenum">
              <a:rPr lang="sv-SE" smtClean="0"/>
              <a:t>‹#›</a:t>
            </a:fld>
            <a:endParaRPr lang="sv-SE"/>
          </a:p>
        </p:txBody>
      </p:sp>
    </p:spTree>
    <p:extLst>
      <p:ext uri="{BB962C8B-B14F-4D97-AF65-F5344CB8AC3E}">
        <p14:creationId xmlns:p14="http://schemas.microsoft.com/office/powerpoint/2010/main" val="359868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sv-SE"/>
              <a:t>Klicka här för att ändra 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F03E9B56-D12A-4139-98A0-8049136003C4}" type="datetimeFigureOut">
              <a:rPr lang="sv-SE" smtClean="0"/>
              <a:t>2018-10-25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2085064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03E9B56-D12A-4139-98A0-8049136003C4}" type="datetimeFigureOut">
              <a:rPr lang="sv-SE" smtClean="0"/>
              <a:t>2018-10-25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2125125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sv-SE"/>
              <a:t>Klicka här för att ändra format</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F03E9B56-D12A-4139-98A0-8049136003C4}" type="datetimeFigureOut">
              <a:rPr lang="sv-SE" smtClean="0"/>
              <a:t>2018-10-25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328360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8993E7-40B0-4F00-BE71-5713E8A729F9}" type="slidenum">
              <a:rPr lang="sv-SE" smtClean="0"/>
              <a:t>‹#›</a:t>
            </a:fld>
            <a:endParaRPr lang="sv-SE"/>
          </a:p>
        </p:txBody>
      </p:sp>
      <p:pic>
        <p:nvPicPr>
          <p:cNvPr id="8" name="Bildobjekt 7" descr="kompis_logo_300dpi_rgb.jpg">
            <a:extLst>
              <a:ext uri="{FF2B5EF4-FFF2-40B4-BE49-F238E27FC236}">
                <a16:creationId xmlns:a16="http://schemas.microsoft.com/office/drawing/2014/main" id="{4717CBDA-9E7C-49BA-A56E-81959FE287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7411" y="4798409"/>
            <a:ext cx="842212" cy="211551"/>
          </a:xfrm>
          <a:prstGeom prst="rect">
            <a:avLst/>
          </a:prstGeom>
        </p:spPr>
      </p:pic>
    </p:spTree>
    <p:extLst>
      <p:ext uri="{BB962C8B-B14F-4D97-AF65-F5344CB8AC3E}">
        <p14:creationId xmlns:p14="http://schemas.microsoft.com/office/powerpoint/2010/main" val="16893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Content Placeholder 3"/>
          <p:cNvSpPr>
            <a:spLocks noGrp="1"/>
          </p:cNvSpPr>
          <p:nvPr>
            <p:ph sz="half" idx="2"/>
          </p:nvPr>
        </p:nvSpPr>
        <p:spPr>
          <a:xfrm>
            <a:off x="629842" y="1878806"/>
            <a:ext cx="3868340" cy="276344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4629150" y="1878806"/>
            <a:ext cx="3887391" cy="276344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03E9B56-D12A-4139-98A0-8049136003C4}" type="datetimeFigureOut">
              <a:rPr lang="sv-SE" smtClean="0"/>
              <a:t>2018-10-25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4125572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F03E9B56-D12A-4139-98A0-8049136003C4}" type="datetimeFigureOut">
              <a:rPr lang="sv-SE" smtClean="0"/>
              <a:t>2018-10-25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870407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E9B56-D12A-4139-98A0-8049136003C4}" type="datetimeFigureOut">
              <a:rPr lang="sv-SE" smtClean="0"/>
              <a:t>2018-10-25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275871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dirty="0"/>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1347925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v-SE"/>
              <a:t>Klicka här för att ändra format</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F03E9B56-D12A-4139-98A0-8049136003C4}" type="datetimeFigureOut">
              <a:rPr lang="sv-SE" smtClean="0"/>
              <a:t>2018-10-25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285460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F03E9B56-D12A-4139-98A0-8049136003C4}" type="datetimeFigureOut">
              <a:rPr lang="sv-SE" smtClean="0"/>
              <a:t>2018-10-25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999936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03E9B56-D12A-4139-98A0-8049136003C4}" type="datetimeFigureOut">
              <a:rPr lang="sv-SE" smtClean="0"/>
              <a:t>2018-10-25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1210791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03E9B56-D12A-4139-98A0-8049136003C4}" type="datetimeFigureOut">
              <a:rPr lang="sv-SE" smtClean="0"/>
              <a:t>2018-10-25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8993E7-40B0-4F00-BE71-5713E8A729F9}" type="slidenum">
              <a:rPr lang="sv-SE" smtClean="0"/>
              <a:t>‹#›</a:t>
            </a:fld>
            <a:endParaRPr lang="sv-SE"/>
          </a:p>
        </p:txBody>
      </p:sp>
    </p:spTree>
    <p:extLst>
      <p:ext uri="{BB962C8B-B14F-4D97-AF65-F5344CB8AC3E}">
        <p14:creationId xmlns:p14="http://schemas.microsoft.com/office/powerpoint/2010/main" val="239326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381000" y="381000"/>
            <a:ext cx="8382000" cy="2652713"/>
          </a:xfrm>
          <a:prstGeom prst="rect">
            <a:avLst/>
          </a:prstGeom>
        </p:spPr>
        <p:txBody>
          <a:bodyPr anchor="b"/>
          <a:lstStyle>
            <a:lvl1pPr algn="ctr">
              <a:lnSpc>
                <a:spcPct val="80000"/>
              </a:lnSpc>
              <a:spcBef>
                <a:spcPts val="0"/>
              </a:spcBef>
              <a:defRPr sz="6413">
                <a:solidFill>
                  <a:srgbClr val="5C5C5C"/>
                </a:solidFill>
              </a:defRPr>
            </a:lvl1pPr>
          </a:lstStyle>
          <a:p>
            <a:r>
              <a:t>Titeltext</a:t>
            </a:r>
          </a:p>
        </p:txBody>
      </p:sp>
      <p:sp>
        <p:nvSpPr>
          <p:cNvPr id="34" name="Shape 34"/>
          <p:cNvSpPr>
            <a:spLocks noGrp="1"/>
          </p:cNvSpPr>
          <p:nvPr>
            <p:ph type="sldNum" sz="quarter" idx="2"/>
          </p:nvPr>
        </p:nvSpPr>
        <p:spPr>
          <a:xfrm>
            <a:off x="8544185" y="4845844"/>
            <a:ext cx="218811" cy="22121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106375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567808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499107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4107414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bwMode="white">
          <a:xfrm>
            <a:off x="6823572" y="4567240"/>
            <a:ext cx="1963245" cy="135000"/>
          </a:xfrm>
        </p:spPr>
        <p:txBody>
          <a:bodyPr/>
          <a:lstStyle>
            <a:lvl1pPr>
              <a:defRPr>
                <a:solidFill>
                  <a:schemeClr val="bg1"/>
                </a:solidFill>
              </a:defRPr>
            </a:lvl1pPr>
          </a:lstStyle>
          <a:p>
            <a:fld id="{3B2940CA-764F-3445-83AB-AF87E7909C2F}" type="datetimeFigureOut">
              <a:rPr lang="fi-FI" smtClean="0">
                <a:solidFill>
                  <a:prstClr val="white"/>
                </a:solidFill>
              </a:rPr>
              <a:pPr/>
              <a:t>25.10.2018</a:t>
            </a:fld>
            <a:endParaRPr lang="fi-FI" dirty="0">
              <a:solidFill>
                <a:prstClr val="white"/>
              </a:solidFill>
            </a:endParaRPr>
          </a:p>
        </p:txBody>
      </p:sp>
      <p:sp>
        <p:nvSpPr>
          <p:cNvPr id="19" name="Alatunnisteen paikkamerkki 4"/>
          <p:cNvSpPr>
            <a:spLocks noGrp="1"/>
          </p:cNvSpPr>
          <p:nvPr>
            <p:ph type="ftr" sz="quarter" idx="11"/>
          </p:nvPr>
        </p:nvSpPr>
        <p:spPr bwMode="white">
          <a:xfrm>
            <a:off x="6823572" y="4706543"/>
            <a:ext cx="1963245" cy="135000"/>
          </a:xfrm>
        </p:spPr>
        <p:txBody>
          <a:bodyPr/>
          <a:lstStyle>
            <a:lvl1pPr>
              <a:defRPr>
                <a:solidFill>
                  <a:schemeClr val="bg1"/>
                </a:solidFill>
              </a:defRPr>
            </a:lvl1pPr>
          </a:lstStyle>
          <a:p>
            <a:endParaRPr lang="fi-FI">
              <a:solidFill>
                <a:prstClr val="white"/>
              </a:solidFill>
            </a:endParaRPr>
          </a:p>
        </p:txBody>
      </p:sp>
      <p:sp>
        <p:nvSpPr>
          <p:cNvPr id="20" name="Dian numeron paikkamerkki 5"/>
          <p:cNvSpPr>
            <a:spLocks noGrp="1"/>
          </p:cNvSpPr>
          <p:nvPr>
            <p:ph type="sldNum" sz="quarter" idx="12"/>
          </p:nvPr>
        </p:nvSpPr>
        <p:spPr bwMode="white">
          <a:xfrm>
            <a:off x="7879561" y="4845846"/>
            <a:ext cx="907257" cy="135000"/>
          </a:xfrm>
        </p:spPr>
        <p:txBody>
          <a:bodyPr/>
          <a:lstStyle>
            <a:lvl1pPr>
              <a:defRPr>
                <a:solidFill>
                  <a:schemeClr val="bg1"/>
                </a:solidFill>
              </a:defRPr>
            </a:lvl1pPr>
          </a:lstStyle>
          <a:p>
            <a:fld id="{5A3ADEFC-2778-6B49-9C82-2158FE27C40E}"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1594560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5460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457200" y="1283495"/>
            <a:ext cx="8229600" cy="313736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1291535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A3ADEFC-2778-6B49-9C82-2158FE27C40E}" type="slidenum">
              <a:rPr lang="fi-FI" smtClean="0"/>
              <a:pPr/>
              <a:t>‹#›</a:t>
            </a:fld>
            <a:endParaRPr lang="fi-FI"/>
          </a:p>
        </p:txBody>
      </p:sp>
      <p:sp>
        <p:nvSpPr>
          <p:cNvPr id="7" name="Otsikko 1"/>
          <p:cNvSpPr>
            <a:spLocks noGrp="1"/>
          </p:cNvSpPr>
          <p:nvPr>
            <p:ph type="ctrTitle"/>
          </p:nvPr>
        </p:nvSpPr>
        <p:spPr>
          <a:xfrm>
            <a:off x="564356" y="841772"/>
            <a:ext cx="8222464" cy="1790700"/>
          </a:xfrm>
        </p:spPr>
        <p:txBody>
          <a:bodyPr anchor="b">
            <a:normAutofit/>
          </a:bodyPr>
          <a:lstStyle>
            <a:lvl1pPr algn="l">
              <a:lnSpc>
                <a:spcPct val="85000"/>
              </a:lnSpc>
              <a:defRPr sz="3300">
                <a:solidFill>
                  <a:srgbClr val="0000FF"/>
                </a:solidFill>
              </a:defRPr>
            </a:lvl1pPr>
          </a:lstStyle>
          <a:p>
            <a:r>
              <a:rPr lang="fi-FI"/>
              <a:t>Muokkaa perustyyl. napsautt.</a:t>
            </a:r>
            <a:endParaRPr lang="fi-FI" dirty="0"/>
          </a:p>
        </p:txBody>
      </p:sp>
      <p:sp>
        <p:nvSpPr>
          <p:cNvPr id="8" name="Alaotsikko 2"/>
          <p:cNvSpPr>
            <a:spLocks noGrp="1"/>
          </p:cNvSpPr>
          <p:nvPr>
            <p:ph type="subTitle" idx="1"/>
          </p:nvPr>
        </p:nvSpPr>
        <p:spPr>
          <a:xfrm>
            <a:off x="564356" y="2701531"/>
            <a:ext cx="8222464" cy="1241822"/>
          </a:xfrm>
        </p:spPr>
        <p:txBody>
          <a:bodyPr/>
          <a:lstStyle>
            <a:lvl1pPr marL="0" indent="0" algn="l">
              <a:buNone/>
              <a:defRPr sz="1800">
                <a:solidFill>
                  <a:srgbClr val="0000F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Tree>
    <p:extLst>
      <p:ext uri="{BB962C8B-B14F-4D97-AF65-F5344CB8AC3E}">
        <p14:creationId xmlns:p14="http://schemas.microsoft.com/office/powerpoint/2010/main" val="3831853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357190" y="918664"/>
            <a:ext cx="4138613" cy="3848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5" y="918664"/>
            <a:ext cx="4138613" cy="3848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1468424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57193" y="133949"/>
            <a:ext cx="8429625" cy="782837"/>
          </a:xfrm>
        </p:spPr>
        <p:txBody>
          <a:bodyPr/>
          <a:lstStyle/>
          <a:p>
            <a:r>
              <a:rPr lang="fi-FI"/>
              <a:t>Muokkaa perustyyl. napsautt.</a:t>
            </a:r>
            <a:endParaRPr lang="fi-FI" dirty="0"/>
          </a:p>
        </p:txBody>
      </p:sp>
      <p:sp>
        <p:nvSpPr>
          <p:cNvPr id="3" name="Tekstin paikkamerkki 2"/>
          <p:cNvSpPr>
            <a:spLocks noGrp="1"/>
          </p:cNvSpPr>
          <p:nvPr>
            <p:ph type="body" idx="1"/>
          </p:nvPr>
        </p:nvSpPr>
        <p:spPr>
          <a:xfrm>
            <a:off x="350844" y="916782"/>
            <a:ext cx="4148137"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350844" y="1561508"/>
            <a:ext cx="4148137" cy="3232546"/>
          </a:xfrm>
        </p:spPr>
        <p:txBody>
          <a:bodyPr/>
          <a:lstStyle>
            <a:lvl1pPr>
              <a:defRPr sz="1650"/>
            </a:lvl1pPr>
            <a:lvl2pPr>
              <a:defRPr sz="1500"/>
            </a:lvl2pPr>
            <a:lvl3pPr>
              <a:defRPr sz="1350"/>
            </a:lvl3pPr>
            <a:lvl4pPr>
              <a:defRPr sz="1200"/>
            </a:lvl4pPr>
            <a:lvl5pPr>
              <a:defRPr sz="10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29150" y="916782"/>
            <a:ext cx="4157662"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1561508"/>
            <a:ext cx="4157662" cy="3232546"/>
          </a:xfrm>
        </p:spPr>
        <p:txBody>
          <a:bodyPr/>
          <a:lstStyle>
            <a:lvl1pPr>
              <a:defRPr sz="1650"/>
            </a:lvl1pPr>
            <a:lvl2pPr>
              <a:defRPr sz="1500"/>
            </a:lvl2pPr>
            <a:lvl3pPr>
              <a:defRPr sz="1350"/>
            </a:lvl3pPr>
            <a:lvl4pPr>
              <a:defRPr sz="1200"/>
            </a:lvl4pPr>
            <a:lvl5pPr>
              <a:defRPr sz="10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759947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51205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1067828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2797644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3762862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2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2347251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bwMode="white">
          <a:xfrm>
            <a:off x="6823572" y="4567240"/>
            <a:ext cx="1963245" cy="135000"/>
          </a:xfrm>
        </p:spPr>
        <p:txBody>
          <a:bodyPr/>
          <a:lstStyle>
            <a:lvl1pPr>
              <a:defRPr>
                <a:solidFill>
                  <a:schemeClr val="bg1"/>
                </a:solidFill>
              </a:defRPr>
            </a:lvl1p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bwMode="white">
          <a:xfrm>
            <a:off x="6823572" y="4706543"/>
            <a:ext cx="1963245" cy="135000"/>
          </a:xfrm>
        </p:spPr>
        <p:txBody>
          <a:bodyPr/>
          <a:lstStyle>
            <a:lvl1pPr>
              <a:defRPr>
                <a:solidFill>
                  <a:schemeClr val="bg1"/>
                </a:solidFill>
              </a:defRPr>
            </a:lvl1pPr>
          </a:lstStyle>
          <a:p>
            <a:endParaRPr lang="fi-FI"/>
          </a:p>
        </p:txBody>
      </p:sp>
      <p:sp>
        <p:nvSpPr>
          <p:cNvPr id="20" name="Dian numeron paikkamerkki 5"/>
          <p:cNvSpPr>
            <a:spLocks noGrp="1"/>
          </p:cNvSpPr>
          <p:nvPr>
            <p:ph type="sldNum" sz="quarter" idx="12"/>
          </p:nvPr>
        </p:nvSpPr>
        <p:spPr bwMode="white">
          <a:xfrm>
            <a:off x="7879561" y="4845846"/>
            <a:ext cx="907257" cy="135000"/>
          </a:xfrm>
        </p:spPr>
        <p:txBody>
          <a:bodyPr/>
          <a:lstStyle>
            <a:lvl1pPr>
              <a:defRPr>
                <a:solidFill>
                  <a:schemeClr val="bg1"/>
                </a:solidFill>
              </a:defRPr>
            </a:lvl1pPr>
          </a:lstStyle>
          <a:p>
            <a:fld id="{5A3ADEFC-2778-6B49-9C82-2158FE27C40E}" type="slidenum">
              <a:rPr lang="fi-FI" smtClean="0"/>
              <a:pPr/>
              <a:t>‹#›</a:t>
            </a:fld>
            <a:endParaRPr lang="fi-FI"/>
          </a:p>
        </p:txBody>
      </p:sp>
    </p:spTree>
    <p:extLst>
      <p:ext uri="{BB962C8B-B14F-4D97-AF65-F5344CB8AC3E}">
        <p14:creationId xmlns:p14="http://schemas.microsoft.com/office/powerpoint/2010/main" val="2820253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B2940CA-764F-3445-83AB-AF87E7909C2F}" type="datetimeFigureOut">
              <a:rPr lang="fi-FI" smtClean="0"/>
              <a:t>25.10.2018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53274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1497955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3B2940CA-764F-3445-83AB-AF87E7909C2F}" type="datetimeFigureOut">
              <a:rPr lang="fi-FI" smtClean="0"/>
              <a:t>25.10.2018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A3ADEFC-2778-6B49-9C82-2158FE27C40E}" type="slidenum">
              <a:rPr lang="fi-FI" smtClean="0"/>
              <a:t>‹#›</a:t>
            </a:fld>
            <a:endParaRPr lang="fi-FI"/>
          </a:p>
        </p:txBody>
      </p:sp>
      <p:sp>
        <p:nvSpPr>
          <p:cNvPr id="7" name="Otsikko 1"/>
          <p:cNvSpPr>
            <a:spLocks noGrp="1"/>
          </p:cNvSpPr>
          <p:nvPr>
            <p:ph type="ctrTitle"/>
          </p:nvPr>
        </p:nvSpPr>
        <p:spPr>
          <a:xfrm>
            <a:off x="564356" y="841772"/>
            <a:ext cx="8222464" cy="1790700"/>
          </a:xfrm>
        </p:spPr>
        <p:txBody>
          <a:bodyPr anchor="b">
            <a:normAutofit/>
          </a:bodyPr>
          <a:lstStyle>
            <a:lvl1pPr algn="l">
              <a:lnSpc>
                <a:spcPct val="85000"/>
              </a:lnSpc>
              <a:defRPr sz="3300">
                <a:solidFill>
                  <a:srgbClr val="0000FF"/>
                </a:solidFill>
              </a:defRPr>
            </a:lvl1pPr>
          </a:lstStyle>
          <a:p>
            <a:r>
              <a:rPr lang="fi-FI"/>
              <a:t>Muokkaa perustyyl. napsautt.</a:t>
            </a:r>
            <a:endParaRPr lang="fi-FI" dirty="0"/>
          </a:p>
        </p:txBody>
      </p:sp>
      <p:sp>
        <p:nvSpPr>
          <p:cNvPr id="8" name="Alaotsikko 2"/>
          <p:cNvSpPr>
            <a:spLocks noGrp="1"/>
          </p:cNvSpPr>
          <p:nvPr>
            <p:ph type="subTitle" idx="1"/>
          </p:nvPr>
        </p:nvSpPr>
        <p:spPr>
          <a:xfrm>
            <a:off x="564356" y="2701531"/>
            <a:ext cx="8222464" cy="1241822"/>
          </a:xfrm>
        </p:spPr>
        <p:txBody>
          <a:bodyPr/>
          <a:lstStyle>
            <a:lvl1pPr marL="0" indent="0" algn="l">
              <a:buNone/>
              <a:defRPr sz="1800">
                <a:solidFill>
                  <a:srgbClr val="0000F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Tree>
    <p:extLst>
      <p:ext uri="{BB962C8B-B14F-4D97-AF65-F5344CB8AC3E}">
        <p14:creationId xmlns:p14="http://schemas.microsoft.com/office/powerpoint/2010/main" val="3461006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357190" y="918664"/>
            <a:ext cx="4138613" cy="38486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5" y="918664"/>
            <a:ext cx="4138613" cy="38486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3B2940CA-764F-3445-83AB-AF87E7909C2F}" type="datetimeFigureOut">
              <a:rPr lang="fi-FI" smtClean="0"/>
              <a:t>25.10.2018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2101563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57193" y="133949"/>
            <a:ext cx="8429625" cy="782837"/>
          </a:xfrm>
        </p:spPr>
        <p:txBody>
          <a:bodyPr/>
          <a:lstStyle/>
          <a:p>
            <a:r>
              <a:rPr lang="fi-FI"/>
              <a:t>Muokkaa perustyyl. napsautt.</a:t>
            </a:r>
            <a:endParaRPr lang="fi-FI" dirty="0"/>
          </a:p>
        </p:txBody>
      </p:sp>
      <p:sp>
        <p:nvSpPr>
          <p:cNvPr id="3" name="Tekstin paikkamerkki 2"/>
          <p:cNvSpPr>
            <a:spLocks noGrp="1"/>
          </p:cNvSpPr>
          <p:nvPr>
            <p:ph type="body" idx="1"/>
          </p:nvPr>
        </p:nvSpPr>
        <p:spPr>
          <a:xfrm>
            <a:off x="350844" y="916782"/>
            <a:ext cx="4148137"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a:t>
            </a:r>
          </a:p>
        </p:txBody>
      </p:sp>
      <p:sp>
        <p:nvSpPr>
          <p:cNvPr id="4" name="Sisällön paikkamerkki 3"/>
          <p:cNvSpPr>
            <a:spLocks noGrp="1"/>
          </p:cNvSpPr>
          <p:nvPr>
            <p:ph sz="half" idx="2"/>
          </p:nvPr>
        </p:nvSpPr>
        <p:spPr>
          <a:xfrm>
            <a:off x="350844" y="1561508"/>
            <a:ext cx="4148137" cy="3232546"/>
          </a:xfrm>
        </p:spPr>
        <p:txBody>
          <a:bodyPr/>
          <a:lstStyle>
            <a:lvl1pPr>
              <a:defRPr sz="1650"/>
            </a:lvl1pPr>
            <a:lvl2pPr>
              <a:defRPr sz="1500"/>
            </a:lvl2pPr>
            <a:lvl3pPr>
              <a:defRPr sz="1350"/>
            </a:lvl3pPr>
            <a:lvl4pPr>
              <a:defRPr sz="1200"/>
            </a:lvl4pPr>
            <a:lvl5pPr>
              <a:defRPr sz="105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29150" y="916782"/>
            <a:ext cx="4157662"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a:t>
            </a:r>
          </a:p>
        </p:txBody>
      </p:sp>
      <p:sp>
        <p:nvSpPr>
          <p:cNvPr id="6" name="Sisällön paikkamerkki 5"/>
          <p:cNvSpPr>
            <a:spLocks noGrp="1"/>
          </p:cNvSpPr>
          <p:nvPr>
            <p:ph sz="quarter" idx="4"/>
          </p:nvPr>
        </p:nvSpPr>
        <p:spPr>
          <a:xfrm>
            <a:off x="4629150" y="1561508"/>
            <a:ext cx="4157662" cy="3232546"/>
          </a:xfrm>
        </p:spPr>
        <p:txBody>
          <a:bodyPr/>
          <a:lstStyle>
            <a:lvl1pPr>
              <a:defRPr sz="1650"/>
            </a:lvl1pPr>
            <a:lvl2pPr>
              <a:defRPr sz="1500"/>
            </a:lvl2pPr>
            <a:lvl3pPr>
              <a:defRPr sz="1350"/>
            </a:lvl3pPr>
            <a:lvl4pPr>
              <a:defRPr sz="1200"/>
            </a:lvl4pPr>
            <a:lvl5pPr>
              <a:defRPr sz="105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3B2940CA-764F-3445-83AB-AF87E7909C2F}" type="datetimeFigureOut">
              <a:rPr lang="fi-FI" smtClean="0"/>
              <a:t>25.10.2018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4201281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3B2940CA-764F-3445-83AB-AF87E7909C2F}" type="datetimeFigureOut">
              <a:rPr lang="fi-FI" smtClean="0"/>
              <a:t>25.10.2018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1737952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B2940CA-764F-3445-83AB-AF87E7909C2F}" type="datetimeFigureOut">
              <a:rPr lang="fi-FI" smtClean="0"/>
              <a:t>25.10.2018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A3ADEFC-2778-6B49-9C82-2158FE27C40E}" type="slidenum">
              <a:rPr lang="fi-FI" smtClean="0"/>
              <a:t>‹#›</a:t>
            </a:fld>
            <a:endParaRPr lang="fi-FI"/>
          </a:p>
        </p:txBody>
      </p:sp>
    </p:spTree>
    <p:extLst>
      <p:ext uri="{BB962C8B-B14F-4D97-AF65-F5344CB8AC3E}">
        <p14:creationId xmlns:p14="http://schemas.microsoft.com/office/powerpoint/2010/main" val="3648570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819805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16677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2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a:xfrm>
            <a:off x="6823572" y="4567240"/>
            <a:ext cx="1963245" cy="135000"/>
          </a:xfrm>
        </p:spPr>
        <p:txBody>
          <a:bodyPr/>
          <a:lstStyle/>
          <a:p>
            <a:fld id="{3B2940CA-764F-3445-83AB-AF87E7909C2F}" type="datetimeFigureOut">
              <a:rPr lang="fi-FI" smtClean="0"/>
              <a:pPr/>
              <a:t>25.10.2018</a:t>
            </a:fld>
            <a:endParaRPr lang="fi-FI" dirty="0"/>
          </a:p>
        </p:txBody>
      </p:sp>
      <p:sp>
        <p:nvSpPr>
          <p:cNvPr id="19" name="Alatunnisteen paikkamerkki 4"/>
          <p:cNvSpPr>
            <a:spLocks noGrp="1"/>
          </p:cNvSpPr>
          <p:nvPr>
            <p:ph type="ftr" sz="quarter" idx="11"/>
          </p:nvPr>
        </p:nvSpPr>
        <p:spPr>
          <a:xfrm>
            <a:off x="6823572" y="4706543"/>
            <a:ext cx="1963245" cy="135000"/>
          </a:xfrm>
        </p:spPr>
        <p:txBody>
          <a:bodyPr/>
          <a:lstStyle/>
          <a:p>
            <a:endParaRPr lang="fi-FI"/>
          </a:p>
        </p:txBody>
      </p:sp>
      <p:sp>
        <p:nvSpPr>
          <p:cNvPr id="20" name="Dian numeron paikkamerkki 5"/>
          <p:cNvSpPr>
            <a:spLocks noGrp="1"/>
          </p:cNvSpPr>
          <p:nvPr>
            <p:ph type="sldNum" sz="quarter" idx="12"/>
          </p:nvPr>
        </p:nvSpPr>
        <p:spPr>
          <a:xfrm>
            <a:off x="7879561" y="4845846"/>
            <a:ext cx="907257" cy="135000"/>
          </a:xfrm>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286986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bg1"/>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ctrTitle"/>
          </p:nvPr>
        </p:nvSpPr>
        <p:spPr bwMode="white">
          <a:xfrm>
            <a:off x="557214" y="841772"/>
            <a:ext cx="5672142" cy="1790700"/>
          </a:xfrm>
        </p:spPr>
        <p:txBody>
          <a:bodyPr anchor="b">
            <a:normAutofit/>
          </a:bodyPr>
          <a:lstStyle>
            <a:lvl1pPr algn="l">
              <a:lnSpc>
                <a:spcPct val="85000"/>
              </a:lnSpc>
              <a:defRPr sz="3300">
                <a:solidFill>
                  <a:schemeClr val="bg1"/>
                </a:solidFill>
              </a:defRPr>
            </a:lvl1pPr>
          </a:lstStyle>
          <a:p>
            <a:r>
              <a:rPr lang="fi-FI"/>
              <a:t>Muokkaa perustyyl. napsautt.</a:t>
            </a:r>
            <a:endParaRPr lang="fi-FI" dirty="0"/>
          </a:p>
        </p:txBody>
      </p:sp>
      <p:sp>
        <p:nvSpPr>
          <p:cNvPr id="3" name="Alaotsikko 2"/>
          <p:cNvSpPr>
            <a:spLocks noGrp="1"/>
          </p:cNvSpPr>
          <p:nvPr>
            <p:ph type="subTitle" idx="1"/>
          </p:nvPr>
        </p:nvSpPr>
        <p:spPr bwMode="white">
          <a:xfrm>
            <a:off x="557214" y="2701531"/>
            <a:ext cx="5672142" cy="1241822"/>
          </a:xfr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
        <p:nvSpPr>
          <p:cNvPr id="18" name="Päivämäärän paikkamerkki 3"/>
          <p:cNvSpPr>
            <a:spLocks noGrp="1"/>
          </p:cNvSpPr>
          <p:nvPr>
            <p:ph type="dt" sz="half" idx="10"/>
          </p:nvPr>
        </p:nvSpPr>
        <p:spPr bwMode="white">
          <a:xfrm>
            <a:off x="6823572" y="4567240"/>
            <a:ext cx="1963245" cy="135000"/>
          </a:xfrm>
        </p:spPr>
        <p:txBody>
          <a:bodyPr/>
          <a:lstStyle>
            <a:lvl1pPr>
              <a:defRPr>
                <a:solidFill>
                  <a:schemeClr val="bg1"/>
                </a:solidFill>
              </a:defRPr>
            </a:lvl1pPr>
          </a:lstStyle>
          <a:p>
            <a:fld id="{3B2940CA-764F-3445-83AB-AF87E7909C2F}" type="datetimeFigureOut">
              <a:rPr lang="fi-FI" smtClean="0">
                <a:solidFill>
                  <a:prstClr val="white"/>
                </a:solidFill>
              </a:rPr>
              <a:pPr/>
              <a:t>25.10.2018</a:t>
            </a:fld>
            <a:endParaRPr lang="fi-FI" dirty="0">
              <a:solidFill>
                <a:prstClr val="white"/>
              </a:solidFill>
            </a:endParaRPr>
          </a:p>
        </p:txBody>
      </p:sp>
      <p:sp>
        <p:nvSpPr>
          <p:cNvPr id="19" name="Alatunnisteen paikkamerkki 4"/>
          <p:cNvSpPr>
            <a:spLocks noGrp="1"/>
          </p:cNvSpPr>
          <p:nvPr>
            <p:ph type="ftr" sz="quarter" idx="11"/>
          </p:nvPr>
        </p:nvSpPr>
        <p:spPr bwMode="white">
          <a:xfrm>
            <a:off x="6823572" y="4706543"/>
            <a:ext cx="1963245" cy="135000"/>
          </a:xfrm>
        </p:spPr>
        <p:txBody>
          <a:bodyPr/>
          <a:lstStyle>
            <a:lvl1pPr>
              <a:defRPr>
                <a:solidFill>
                  <a:schemeClr val="bg1"/>
                </a:solidFill>
              </a:defRPr>
            </a:lvl1pPr>
          </a:lstStyle>
          <a:p>
            <a:endParaRPr lang="fi-FI">
              <a:solidFill>
                <a:prstClr val="white"/>
              </a:solidFill>
            </a:endParaRPr>
          </a:p>
        </p:txBody>
      </p:sp>
      <p:sp>
        <p:nvSpPr>
          <p:cNvPr id="20" name="Dian numeron paikkamerkki 5"/>
          <p:cNvSpPr>
            <a:spLocks noGrp="1"/>
          </p:cNvSpPr>
          <p:nvPr>
            <p:ph type="sldNum" sz="quarter" idx="12"/>
          </p:nvPr>
        </p:nvSpPr>
        <p:spPr bwMode="white">
          <a:xfrm>
            <a:off x="7879561" y="4845846"/>
            <a:ext cx="907257" cy="135000"/>
          </a:xfrm>
        </p:spPr>
        <p:txBody>
          <a:bodyPr/>
          <a:lstStyle>
            <a:lvl1pPr>
              <a:defRPr>
                <a:solidFill>
                  <a:schemeClr val="bg1"/>
                </a:solidFill>
              </a:defRPr>
            </a:lvl1pPr>
          </a:lstStyle>
          <a:p>
            <a:fld id="{5A3ADEFC-2778-6B49-9C82-2158FE27C40E}"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734442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300326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dirty="0"/>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257488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A3ADEFC-2778-6B49-9C82-2158FE27C40E}" type="slidenum">
              <a:rPr lang="fi-FI" smtClean="0"/>
              <a:pPr/>
              <a:t>‹#›</a:t>
            </a:fld>
            <a:endParaRPr lang="fi-FI"/>
          </a:p>
        </p:txBody>
      </p:sp>
      <p:sp>
        <p:nvSpPr>
          <p:cNvPr id="7" name="Otsikko 1"/>
          <p:cNvSpPr>
            <a:spLocks noGrp="1"/>
          </p:cNvSpPr>
          <p:nvPr>
            <p:ph type="ctrTitle"/>
          </p:nvPr>
        </p:nvSpPr>
        <p:spPr>
          <a:xfrm>
            <a:off x="564356" y="841772"/>
            <a:ext cx="8222464" cy="1790700"/>
          </a:xfrm>
        </p:spPr>
        <p:txBody>
          <a:bodyPr anchor="b">
            <a:normAutofit/>
          </a:bodyPr>
          <a:lstStyle>
            <a:lvl1pPr algn="l">
              <a:lnSpc>
                <a:spcPct val="85000"/>
              </a:lnSpc>
              <a:defRPr sz="3300">
                <a:solidFill>
                  <a:srgbClr val="0000FF"/>
                </a:solidFill>
              </a:defRPr>
            </a:lvl1pPr>
          </a:lstStyle>
          <a:p>
            <a:r>
              <a:rPr lang="fi-FI"/>
              <a:t>Muokkaa perustyyl. napsautt.</a:t>
            </a:r>
            <a:endParaRPr lang="fi-FI" dirty="0"/>
          </a:p>
        </p:txBody>
      </p:sp>
      <p:sp>
        <p:nvSpPr>
          <p:cNvPr id="8" name="Alaotsikko 2"/>
          <p:cNvSpPr>
            <a:spLocks noGrp="1"/>
          </p:cNvSpPr>
          <p:nvPr>
            <p:ph type="subTitle" idx="1"/>
          </p:nvPr>
        </p:nvSpPr>
        <p:spPr>
          <a:xfrm>
            <a:off x="564356" y="2701531"/>
            <a:ext cx="8222464" cy="1241822"/>
          </a:xfrm>
        </p:spPr>
        <p:txBody>
          <a:bodyPr/>
          <a:lstStyle>
            <a:lvl1pPr marL="0" indent="0" algn="l">
              <a:buNone/>
              <a:defRPr sz="1800">
                <a:solidFill>
                  <a:srgbClr val="0000F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endParaRPr lang="fi-FI" dirty="0"/>
          </a:p>
        </p:txBody>
      </p:sp>
    </p:spTree>
    <p:extLst>
      <p:ext uri="{BB962C8B-B14F-4D97-AF65-F5344CB8AC3E}">
        <p14:creationId xmlns:p14="http://schemas.microsoft.com/office/powerpoint/2010/main" val="21156712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357190" y="918664"/>
            <a:ext cx="4138613" cy="3848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5" y="918664"/>
            <a:ext cx="4138613" cy="3848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4141365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57193" y="133949"/>
            <a:ext cx="8429625" cy="782837"/>
          </a:xfrm>
        </p:spPr>
        <p:txBody>
          <a:bodyPr/>
          <a:lstStyle/>
          <a:p>
            <a:r>
              <a:rPr lang="fi-FI"/>
              <a:t>Muokkaa perustyyl. napsautt.</a:t>
            </a:r>
            <a:endParaRPr lang="fi-FI" dirty="0"/>
          </a:p>
        </p:txBody>
      </p:sp>
      <p:sp>
        <p:nvSpPr>
          <p:cNvPr id="3" name="Tekstin paikkamerkki 2"/>
          <p:cNvSpPr>
            <a:spLocks noGrp="1"/>
          </p:cNvSpPr>
          <p:nvPr>
            <p:ph type="body" idx="1"/>
          </p:nvPr>
        </p:nvSpPr>
        <p:spPr>
          <a:xfrm>
            <a:off x="350844" y="916782"/>
            <a:ext cx="4148137"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350844" y="1561508"/>
            <a:ext cx="4148137" cy="3232546"/>
          </a:xfrm>
        </p:spPr>
        <p:txBody>
          <a:bodyPr/>
          <a:lstStyle>
            <a:lvl1pPr>
              <a:defRPr sz="1650"/>
            </a:lvl1pPr>
            <a:lvl2pPr>
              <a:defRPr sz="1500"/>
            </a:lvl2pPr>
            <a:lvl3pPr>
              <a:defRPr sz="1350"/>
            </a:lvl3pPr>
            <a:lvl4pPr>
              <a:defRPr sz="1200"/>
            </a:lvl4pPr>
            <a:lvl5pPr>
              <a:defRPr sz="10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29150" y="916782"/>
            <a:ext cx="4157662"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1561508"/>
            <a:ext cx="4157662" cy="3232546"/>
          </a:xfrm>
        </p:spPr>
        <p:txBody>
          <a:bodyPr/>
          <a:lstStyle>
            <a:lvl1pPr>
              <a:defRPr sz="1650"/>
            </a:lvl1pPr>
            <a:lvl2pPr>
              <a:defRPr sz="1500"/>
            </a:lvl2pPr>
            <a:lvl3pPr>
              <a:defRPr sz="1350"/>
            </a:lvl3pPr>
            <a:lvl4pPr>
              <a:defRPr sz="1200"/>
            </a:lvl4pPr>
            <a:lvl5pPr>
              <a:defRPr sz="10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308077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44231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B2940CA-764F-3445-83AB-AF87E7909C2F}" type="datetimeFigureOut">
              <a:rPr lang="fi-FI" smtClean="0"/>
              <a:pPr/>
              <a:t>25.10.2018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A3ADEFC-2778-6B49-9C82-2158FE27C40E}" type="slidenum">
              <a:rPr lang="fi-FI" smtClean="0"/>
              <a:pPr/>
              <a:t>‹#›</a:t>
            </a:fld>
            <a:endParaRPr lang="fi-FI"/>
          </a:p>
        </p:txBody>
      </p:sp>
    </p:spTree>
    <p:extLst>
      <p:ext uri="{BB962C8B-B14F-4D97-AF65-F5344CB8AC3E}">
        <p14:creationId xmlns:p14="http://schemas.microsoft.com/office/powerpoint/2010/main" val="2682645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Luette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Alatunnisteen paikkamerkki 4"/>
          <p:cNvSpPr>
            <a:spLocks noGrp="1"/>
          </p:cNvSpPr>
          <p:nvPr>
            <p:ph type="ftr" sz="quarter" idx="3"/>
          </p:nvPr>
        </p:nvSpPr>
        <p:spPr>
          <a:xfrm>
            <a:off x="0" y="4659982"/>
            <a:ext cx="9144000" cy="43204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lang="fi-FI" sz="1400" b="1" i="0" u="none" strike="noStrike" baseline="0" smtClean="0">
                <a:solidFill>
                  <a:schemeClr val="bg1"/>
                </a:solidFill>
                <a:latin typeface="Arial" charset="0"/>
                <a:ea typeface="Arial" charset="0"/>
                <a:cs typeface="Arial" charset="0"/>
              </a:defRPr>
            </a:lvl1pPr>
          </a:lstStyle>
          <a:p>
            <a:r>
              <a:rPr lang="fi-FI"/>
              <a:t>Liikenne- ja viestintäverkot</a:t>
            </a:r>
            <a:endParaRPr lang="fi-FI" dirty="0"/>
          </a:p>
        </p:txBody>
      </p:sp>
      <p:sp>
        <p:nvSpPr>
          <p:cNvPr id="3" name="Title 2"/>
          <p:cNvSpPr>
            <a:spLocks noGrp="1"/>
          </p:cNvSpPr>
          <p:nvPr>
            <p:ph type="title" hasCustomPrompt="1"/>
          </p:nvPr>
        </p:nvSpPr>
        <p:spPr>
          <a:xfrm>
            <a:off x="197968" y="222098"/>
            <a:ext cx="3293912" cy="405436"/>
          </a:xfrm>
          <a:prstGeom prst="rect">
            <a:avLst/>
          </a:prstGeom>
        </p:spPr>
        <p:txBody>
          <a:bodyPr lIns="0" tIns="0" rIns="0" bIns="0" anchor="ctr" anchorCtr="0"/>
          <a:lstStyle>
            <a:lvl1pPr>
              <a:defRPr sz="2800" b="0" i="0" baseline="0">
                <a:solidFill>
                  <a:srgbClr val="0000FF"/>
                </a:solidFill>
                <a:latin typeface="Arial" charset="0"/>
                <a:ea typeface="Arial" charset="0"/>
                <a:cs typeface="Arial" charset="0"/>
              </a:defRPr>
            </a:lvl1pPr>
          </a:lstStyle>
          <a:p>
            <a:r>
              <a:rPr lang="fi-FI" dirty="0"/>
              <a:t>Otsikko</a:t>
            </a:r>
            <a:endParaRPr lang="en-US" dirty="0"/>
          </a:p>
        </p:txBody>
      </p:sp>
    </p:spTree>
    <p:extLst>
      <p:ext uri="{BB962C8B-B14F-4D97-AF65-F5344CB8AC3E}">
        <p14:creationId xmlns:p14="http://schemas.microsoft.com/office/powerpoint/2010/main" val="3359418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slide mørkt billede">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0" y="1"/>
            <a:ext cx="9144000" cy="5145881"/>
          </a:xfrm>
          <a:solidFill>
            <a:schemeClr val="accent4"/>
          </a:solidFill>
        </p:spPr>
        <p:txBody>
          <a:bodyPr bIns="612000" anchor="ctr" anchorCtr="0"/>
          <a:lstStyle>
            <a:lvl1pPr marL="0" indent="0" algn="ctr">
              <a:buNone/>
              <a:defRPr sz="1200" baseline="0"/>
            </a:lvl1pPr>
          </a:lstStyle>
          <a:p>
            <a:r>
              <a:rPr lang="da-DK" dirty="0"/>
              <a:t>Klik på ikonet for at tilføje et mørkt billede</a:t>
            </a:r>
          </a:p>
        </p:txBody>
      </p:sp>
      <p:sp>
        <p:nvSpPr>
          <p:cNvPr id="2" name="Title 1"/>
          <p:cNvSpPr>
            <a:spLocks noGrp="1"/>
          </p:cNvSpPr>
          <p:nvPr>
            <p:ph type="ctrTitle" hasCustomPrompt="1"/>
          </p:nvPr>
        </p:nvSpPr>
        <p:spPr>
          <a:xfrm>
            <a:off x="898525" y="2725309"/>
            <a:ext cx="7402514" cy="1076453"/>
          </a:xfrm>
        </p:spPr>
        <p:txBody>
          <a:bodyPr anchor="b"/>
          <a:lstStyle>
            <a:lvl1pPr algn="l">
              <a:lnSpc>
                <a:spcPct val="100000"/>
              </a:lnSpc>
              <a:defRPr sz="2700" b="1">
                <a:solidFill>
                  <a:schemeClr val="bg1"/>
                </a:solidFill>
              </a:defRPr>
            </a:lvl1pPr>
          </a:lstStyle>
          <a:p>
            <a:r>
              <a:rPr lang="da-DK" noProof="0" dirty="0"/>
              <a:t>Klik for at redigere i master</a:t>
            </a:r>
          </a:p>
        </p:txBody>
      </p:sp>
      <p:sp>
        <p:nvSpPr>
          <p:cNvPr id="3" name="Subtitle 2"/>
          <p:cNvSpPr>
            <a:spLocks noGrp="1"/>
          </p:cNvSpPr>
          <p:nvPr>
            <p:ph type="subTitle" idx="1" hasCustomPrompt="1"/>
          </p:nvPr>
        </p:nvSpPr>
        <p:spPr>
          <a:xfrm>
            <a:off x="898525" y="3940343"/>
            <a:ext cx="7402514" cy="263884"/>
          </a:xfrm>
        </p:spPr>
        <p:txBody>
          <a:bodyPr/>
          <a:lstStyle>
            <a:lvl1pPr marL="0" indent="0" algn="l">
              <a:spcBef>
                <a:spcPts val="0"/>
              </a:spcBef>
              <a:buFont typeface="Arial" panose="020B0604020202020204" pitchFamily="34" charset="0"/>
              <a:buChar char="​"/>
              <a:defRPr sz="1800">
                <a:solidFill>
                  <a:schemeClr val="bg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sp>
        <p:nvSpPr>
          <p:cNvPr id="10" name="Logo Placeholder 9"/>
          <p:cNvSpPr>
            <a:spLocks noGrp="1"/>
          </p:cNvSpPr>
          <p:nvPr>
            <p:ph type="body" sz="quarter" idx="14" hasCustomPrompt="1"/>
          </p:nvPr>
        </p:nvSpPr>
        <p:spPr>
          <a:xfrm>
            <a:off x="6997838" y="4534814"/>
            <a:ext cx="1303200" cy="2781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525587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slide lyst billede">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0" y="1"/>
            <a:ext cx="9144000" cy="5145881"/>
          </a:xfrm>
          <a:noFill/>
        </p:spPr>
        <p:txBody>
          <a:bodyPr bIns="612000" anchor="ctr" anchorCtr="0"/>
          <a:lstStyle>
            <a:lvl1pPr marL="0" indent="0" algn="ctr">
              <a:buNone/>
              <a:defRPr sz="1200" baseline="0"/>
            </a:lvl1pPr>
          </a:lstStyle>
          <a:p>
            <a:r>
              <a:rPr lang="da-DK" dirty="0"/>
              <a:t>Klik på ikonet for at tilføje et lyst billede</a:t>
            </a:r>
          </a:p>
        </p:txBody>
      </p:sp>
      <p:sp>
        <p:nvSpPr>
          <p:cNvPr id="2" name="Title 1"/>
          <p:cNvSpPr>
            <a:spLocks noGrp="1"/>
          </p:cNvSpPr>
          <p:nvPr>
            <p:ph type="ctrTitle" hasCustomPrompt="1"/>
          </p:nvPr>
        </p:nvSpPr>
        <p:spPr>
          <a:xfrm>
            <a:off x="898525" y="2725309"/>
            <a:ext cx="7402514" cy="1076453"/>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5" y="3940343"/>
            <a:ext cx="7402514" cy="263884"/>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sp>
        <p:nvSpPr>
          <p:cNvPr id="10" name="Logo Placeholder 9"/>
          <p:cNvSpPr>
            <a:spLocks noGrp="1"/>
          </p:cNvSpPr>
          <p:nvPr>
            <p:ph type="body" sz="quarter" idx="14" hasCustomPrompt="1"/>
          </p:nvPr>
        </p:nvSpPr>
        <p:spPr>
          <a:xfrm>
            <a:off x="6997838" y="4534814"/>
            <a:ext cx="1303200" cy="2781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690942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slide mørkt billede højre 1a">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4498975" y="1"/>
            <a:ext cx="4645025" cy="5145881"/>
          </a:xfrm>
          <a:solidFill>
            <a:schemeClr val="accent4"/>
          </a:solidFill>
        </p:spPr>
        <p:txBody>
          <a:bodyPr bIns="612000" anchor="ctr" anchorCtr="0"/>
          <a:lstStyle>
            <a:lvl1pPr marL="0" indent="0" algn="ctr">
              <a:buNone/>
              <a:defRPr sz="1200" baseline="0"/>
            </a:lvl1pPr>
          </a:lstStyle>
          <a:p>
            <a:r>
              <a:rPr lang="da-DK" dirty="0"/>
              <a:t>Klik på ikonet for at tilføje et mørkt billede</a:t>
            </a:r>
          </a:p>
        </p:txBody>
      </p:sp>
      <p:sp>
        <p:nvSpPr>
          <p:cNvPr id="2" name="Title 1"/>
          <p:cNvSpPr>
            <a:spLocks noGrp="1"/>
          </p:cNvSpPr>
          <p:nvPr>
            <p:ph type="ctrTitle" hasCustomPrompt="1"/>
          </p:nvPr>
        </p:nvSpPr>
        <p:spPr>
          <a:xfrm>
            <a:off x="898526" y="1663811"/>
            <a:ext cx="3379277" cy="1368663"/>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6" y="3171055"/>
            <a:ext cx="3379277" cy="1116386"/>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sp>
        <p:nvSpPr>
          <p:cNvPr id="10" name="Logo Placeholder 9"/>
          <p:cNvSpPr>
            <a:spLocks noGrp="1"/>
          </p:cNvSpPr>
          <p:nvPr>
            <p:ph type="body" sz="quarter" idx="14" hasCustomPrompt="1"/>
          </p:nvPr>
        </p:nvSpPr>
        <p:spPr>
          <a:xfrm>
            <a:off x="6997838" y="4534814"/>
            <a:ext cx="1303200" cy="2781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858789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slide lyst billede højre 1b">
    <p:spTree>
      <p:nvGrpSpPr>
        <p:cNvPr id="1" name=""/>
        <p:cNvGrpSpPr/>
        <p:nvPr/>
      </p:nvGrpSpPr>
      <p:grpSpPr>
        <a:xfrm>
          <a:off x="0" y="0"/>
          <a:ext cx="0" cy="0"/>
          <a:chOff x="0" y="0"/>
          <a:chExt cx="0" cy="0"/>
        </a:xfrm>
      </p:grpSpPr>
      <p:sp>
        <p:nvSpPr>
          <p:cNvPr id="13" name="Picture Placeholder 12"/>
          <p:cNvSpPr>
            <a:spLocks noGrp="1"/>
          </p:cNvSpPr>
          <p:nvPr>
            <p:ph type="pic" sz="quarter" idx="15" hasCustomPrompt="1"/>
          </p:nvPr>
        </p:nvSpPr>
        <p:spPr>
          <a:xfrm>
            <a:off x="4498975" y="1"/>
            <a:ext cx="4645025" cy="5145881"/>
          </a:xfrm>
          <a:solidFill>
            <a:schemeClr val="bg1"/>
          </a:solidFill>
        </p:spPr>
        <p:txBody>
          <a:bodyPr bIns="612000" anchor="ctr" anchorCtr="0"/>
          <a:lstStyle>
            <a:lvl1pPr marL="0" indent="0" algn="ctr">
              <a:buNone/>
              <a:defRPr sz="1200" baseline="0"/>
            </a:lvl1pPr>
          </a:lstStyle>
          <a:p>
            <a:r>
              <a:rPr lang="da-DK" dirty="0"/>
              <a:t>Klik på ikonet for at tilføje et lyst billede</a:t>
            </a:r>
          </a:p>
        </p:txBody>
      </p:sp>
      <p:sp>
        <p:nvSpPr>
          <p:cNvPr id="2" name="Title 1"/>
          <p:cNvSpPr>
            <a:spLocks noGrp="1"/>
          </p:cNvSpPr>
          <p:nvPr>
            <p:ph type="ctrTitle" hasCustomPrompt="1"/>
          </p:nvPr>
        </p:nvSpPr>
        <p:spPr>
          <a:xfrm>
            <a:off x="898526" y="1663811"/>
            <a:ext cx="3379277" cy="1368663"/>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6" y="3171055"/>
            <a:ext cx="3379277" cy="1116386"/>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sp>
        <p:nvSpPr>
          <p:cNvPr id="10" name="Logo Placeholder 9"/>
          <p:cNvSpPr>
            <a:spLocks noGrp="1"/>
          </p:cNvSpPr>
          <p:nvPr>
            <p:ph type="body" sz="quarter" idx="14" hasCustomPrompt="1"/>
          </p:nvPr>
        </p:nvSpPr>
        <p:spPr>
          <a:xfrm>
            <a:off x="6997838" y="4534814"/>
            <a:ext cx="1303200" cy="2781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61645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
        <p:nvSpPr>
          <p:cNvPr id="5" name="Platshållare för rubrik 1"/>
          <p:cNvSpPr>
            <a:spLocks noGrp="1"/>
          </p:cNvSpPr>
          <p:nvPr>
            <p:ph type="title"/>
          </p:nvPr>
        </p:nvSpPr>
        <p:spPr bwMode="auto">
          <a:xfrm>
            <a:off x="457200" y="310754"/>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Tree>
    <p:extLst>
      <p:ext uri="{BB962C8B-B14F-4D97-AF65-F5344CB8AC3E}">
        <p14:creationId xmlns:p14="http://schemas.microsoft.com/office/powerpoint/2010/main" val="2205099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elslide mørkt billede højre 2a">
    <p:spTree>
      <p:nvGrpSpPr>
        <p:cNvPr id="1" name=""/>
        <p:cNvGrpSpPr/>
        <p:nvPr/>
      </p:nvGrpSpPr>
      <p:grpSpPr>
        <a:xfrm>
          <a:off x="0" y="0"/>
          <a:ext cx="0" cy="0"/>
          <a:chOff x="0" y="0"/>
          <a:chExt cx="0" cy="0"/>
        </a:xfrm>
      </p:grpSpPr>
      <p:sp>
        <p:nvSpPr>
          <p:cNvPr id="8" name="Baggrund"/>
          <p:cNvSpPr/>
          <p:nvPr userDrawn="1"/>
        </p:nvSpPr>
        <p:spPr>
          <a:xfrm>
            <a:off x="1" y="0"/>
            <a:ext cx="9143999"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Picture Placeholder 12"/>
          <p:cNvSpPr>
            <a:spLocks noGrp="1"/>
          </p:cNvSpPr>
          <p:nvPr>
            <p:ph type="pic" sz="quarter" idx="15" hasCustomPrompt="1"/>
          </p:nvPr>
        </p:nvSpPr>
        <p:spPr>
          <a:xfrm>
            <a:off x="4498975" y="1"/>
            <a:ext cx="4645025" cy="5145881"/>
          </a:xfrm>
          <a:solidFill>
            <a:schemeClr val="accent4"/>
          </a:solidFill>
        </p:spPr>
        <p:txBody>
          <a:bodyPr bIns="612000" anchor="ctr" anchorCtr="0"/>
          <a:lstStyle>
            <a:lvl1pPr marL="0" indent="0" algn="ctr">
              <a:buNone/>
              <a:defRPr sz="1200" baseline="0"/>
            </a:lvl1pPr>
          </a:lstStyle>
          <a:p>
            <a:r>
              <a:rPr lang="da-DK" dirty="0"/>
              <a:t>Klik på ikonet for at tilføje et mørkt billede</a:t>
            </a:r>
          </a:p>
        </p:txBody>
      </p:sp>
      <p:sp>
        <p:nvSpPr>
          <p:cNvPr id="2" name="Title 1"/>
          <p:cNvSpPr>
            <a:spLocks noGrp="1"/>
          </p:cNvSpPr>
          <p:nvPr>
            <p:ph type="ctrTitle" hasCustomPrompt="1"/>
          </p:nvPr>
        </p:nvSpPr>
        <p:spPr>
          <a:xfrm>
            <a:off x="898526" y="1663811"/>
            <a:ext cx="3379277" cy="1368663"/>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6" y="3171055"/>
            <a:ext cx="3379277" cy="1116386"/>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sp>
        <p:nvSpPr>
          <p:cNvPr id="10" name="Logo Placeholder 9"/>
          <p:cNvSpPr>
            <a:spLocks noGrp="1"/>
          </p:cNvSpPr>
          <p:nvPr>
            <p:ph type="body" sz="quarter" idx="14" hasCustomPrompt="1"/>
          </p:nvPr>
        </p:nvSpPr>
        <p:spPr>
          <a:xfrm>
            <a:off x="6997838" y="4534814"/>
            <a:ext cx="1303200" cy="2781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697483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elslide mørkt billede højre 2b">
    <p:spTree>
      <p:nvGrpSpPr>
        <p:cNvPr id="1" name=""/>
        <p:cNvGrpSpPr/>
        <p:nvPr/>
      </p:nvGrpSpPr>
      <p:grpSpPr>
        <a:xfrm>
          <a:off x="0" y="0"/>
          <a:ext cx="0" cy="0"/>
          <a:chOff x="0" y="0"/>
          <a:chExt cx="0" cy="0"/>
        </a:xfrm>
      </p:grpSpPr>
      <p:sp>
        <p:nvSpPr>
          <p:cNvPr id="8" name="Baggrund"/>
          <p:cNvSpPr/>
          <p:nvPr userDrawn="1"/>
        </p:nvSpPr>
        <p:spPr>
          <a:xfrm>
            <a:off x="1" y="0"/>
            <a:ext cx="9143999"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Picture Placeholder 12"/>
          <p:cNvSpPr>
            <a:spLocks noGrp="1"/>
          </p:cNvSpPr>
          <p:nvPr>
            <p:ph type="pic" sz="quarter" idx="15" hasCustomPrompt="1"/>
          </p:nvPr>
        </p:nvSpPr>
        <p:spPr>
          <a:xfrm>
            <a:off x="4498975" y="1"/>
            <a:ext cx="4645025" cy="5145881"/>
          </a:xfrm>
          <a:solidFill>
            <a:schemeClr val="bg1"/>
          </a:solidFill>
        </p:spPr>
        <p:txBody>
          <a:bodyPr bIns="612000" anchor="ctr" anchorCtr="0"/>
          <a:lstStyle>
            <a:lvl1pPr marL="0" indent="0" algn="ctr">
              <a:buNone/>
              <a:defRPr sz="1200" baseline="0"/>
            </a:lvl1pPr>
          </a:lstStyle>
          <a:p>
            <a:r>
              <a:rPr lang="da-DK" dirty="0"/>
              <a:t>Klik på ikonet for at tilføje et lyst billede</a:t>
            </a:r>
          </a:p>
        </p:txBody>
      </p:sp>
      <p:sp>
        <p:nvSpPr>
          <p:cNvPr id="2" name="Title 1"/>
          <p:cNvSpPr>
            <a:spLocks noGrp="1"/>
          </p:cNvSpPr>
          <p:nvPr>
            <p:ph type="ctrTitle" hasCustomPrompt="1"/>
          </p:nvPr>
        </p:nvSpPr>
        <p:spPr>
          <a:xfrm>
            <a:off x="898526" y="1663811"/>
            <a:ext cx="3379277" cy="1368663"/>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6" y="3171055"/>
            <a:ext cx="3379277" cy="1116386"/>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sp>
        <p:nvSpPr>
          <p:cNvPr id="10" name="Logo Placeholder 9"/>
          <p:cNvSpPr>
            <a:spLocks noGrp="1"/>
          </p:cNvSpPr>
          <p:nvPr>
            <p:ph type="body" sz="quarter" idx="14" hasCustomPrompt="1"/>
          </p:nvPr>
        </p:nvSpPr>
        <p:spPr>
          <a:xfrm>
            <a:off x="6997838" y="4534814"/>
            <a:ext cx="1303200" cy="2781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66050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slide billede top I">
    <p:spTree>
      <p:nvGrpSpPr>
        <p:cNvPr id="1" name=""/>
        <p:cNvGrpSpPr/>
        <p:nvPr/>
      </p:nvGrpSpPr>
      <p:grpSpPr>
        <a:xfrm>
          <a:off x="0" y="0"/>
          <a:ext cx="0" cy="0"/>
          <a:chOff x="0" y="0"/>
          <a:chExt cx="0" cy="0"/>
        </a:xfrm>
      </p:grpSpPr>
      <p:sp>
        <p:nvSpPr>
          <p:cNvPr id="10" name="Baggrund"/>
          <p:cNvSpPr/>
          <p:nvPr userDrawn="1"/>
        </p:nvSpPr>
        <p:spPr>
          <a:xfrm>
            <a:off x="1" y="1"/>
            <a:ext cx="9143999"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Picture Placeholder 12"/>
          <p:cNvSpPr>
            <a:spLocks noGrp="1"/>
          </p:cNvSpPr>
          <p:nvPr>
            <p:ph type="pic" sz="quarter" idx="15" hasCustomPrompt="1"/>
          </p:nvPr>
        </p:nvSpPr>
        <p:spPr>
          <a:xfrm>
            <a:off x="1" y="1"/>
            <a:ext cx="9143999" cy="3452852"/>
          </a:xfrm>
          <a:solidFill>
            <a:schemeClr val="bg1"/>
          </a:solidFill>
        </p:spPr>
        <p:txBody>
          <a:bodyPr bIns="612000" anchor="ctr" anchorCtr="0"/>
          <a:lstStyle>
            <a:lvl1pPr marL="0" indent="0" algn="ctr">
              <a:buNone/>
              <a:defRPr sz="1200" baseline="0"/>
            </a:lvl1pPr>
          </a:lstStyle>
          <a:p>
            <a:r>
              <a:rPr lang="da-DK" dirty="0"/>
              <a:t>Klik på ikonet for at tilføje et billede</a:t>
            </a:r>
          </a:p>
        </p:txBody>
      </p:sp>
      <p:sp>
        <p:nvSpPr>
          <p:cNvPr id="2" name="Title 1"/>
          <p:cNvSpPr>
            <a:spLocks noGrp="1"/>
          </p:cNvSpPr>
          <p:nvPr>
            <p:ph type="ctrTitle" hasCustomPrompt="1"/>
          </p:nvPr>
        </p:nvSpPr>
        <p:spPr>
          <a:xfrm>
            <a:off x="898525" y="3542306"/>
            <a:ext cx="7402513" cy="549981"/>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6" y="4230868"/>
            <a:ext cx="5508625" cy="582047"/>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pic>
        <p:nvPicPr>
          <p:cNvPr id="9" name="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97838" y="4535705"/>
            <a:ext cx="1303200" cy="277209"/>
          </a:xfrm>
          <a:prstGeom prst="rect">
            <a:avLst/>
          </a:prstGeom>
        </p:spPr>
      </p:pic>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961131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elslide billede top II">
    <p:spTree>
      <p:nvGrpSpPr>
        <p:cNvPr id="1" name=""/>
        <p:cNvGrpSpPr/>
        <p:nvPr/>
      </p:nvGrpSpPr>
      <p:grpSpPr>
        <a:xfrm>
          <a:off x="0" y="0"/>
          <a:ext cx="0" cy="0"/>
          <a:chOff x="0" y="0"/>
          <a:chExt cx="0" cy="0"/>
        </a:xfrm>
      </p:grpSpPr>
      <p:sp>
        <p:nvSpPr>
          <p:cNvPr id="8" name="Baggrund"/>
          <p:cNvSpPr/>
          <p:nvPr userDrawn="1"/>
        </p:nvSpPr>
        <p:spPr>
          <a:xfrm>
            <a:off x="1" y="1"/>
            <a:ext cx="9143999" cy="51434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3" name="Picture Placeholder 12"/>
          <p:cNvSpPr>
            <a:spLocks noGrp="1"/>
          </p:cNvSpPr>
          <p:nvPr>
            <p:ph type="pic" sz="quarter" idx="15" hasCustomPrompt="1"/>
          </p:nvPr>
        </p:nvSpPr>
        <p:spPr>
          <a:xfrm>
            <a:off x="1" y="1"/>
            <a:ext cx="9143999" cy="3452852"/>
          </a:xfrm>
          <a:solidFill>
            <a:schemeClr val="bg1"/>
          </a:solidFill>
        </p:spPr>
        <p:txBody>
          <a:bodyPr bIns="612000" anchor="ctr" anchorCtr="0"/>
          <a:lstStyle>
            <a:lvl1pPr marL="0" indent="0" algn="ctr">
              <a:buNone/>
              <a:defRPr sz="1200" baseline="0"/>
            </a:lvl1pPr>
          </a:lstStyle>
          <a:p>
            <a:r>
              <a:rPr lang="da-DK" dirty="0"/>
              <a:t>Klik på ikonet for at tilføje et billede</a:t>
            </a:r>
          </a:p>
        </p:txBody>
      </p:sp>
      <p:sp>
        <p:nvSpPr>
          <p:cNvPr id="2" name="Title 1"/>
          <p:cNvSpPr>
            <a:spLocks noGrp="1"/>
          </p:cNvSpPr>
          <p:nvPr>
            <p:ph type="ctrTitle" hasCustomPrompt="1"/>
          </p:nvPr>
        </p:nvSpPr>
        <p:spPr>
          <a:xfrm>
            <a:off x="898525" y="3542306"/>
            <a:ext cx="7402513" cy="549981"/>
          </a:xfrm>
        </p:spPr>
        <p:txBody>
          <a:bodyPr anchor="b"/>
          <a:lstStyle>
            <a:lvl1pPr algn="l">
              <a:lnSpc>
                <a:spcPct val="100000"/>
              </a:lnSpc>
              <a:defRPr sz="2700" b="1">
                <a:solidFill>
                  <a:schemeClr val="tx1"/>
                </a:solidFill>
              </a:defRPr>
            </a:lvl1pPr>
          </a:lstStyle>
          <a:p>
            <a:r>
              <a:rPr lang="da-DK" dirty="0"/>
              <a:t>Klik for at redigere i master</a:t>
            </a:r>
          </a:p>
        </p:txBody>
      </p:sp>
      <p:sp>
        <p:nvSpPr>
          <p:cNvPr id="3" name="Subtitle 2"/>
          <p:cNvSpPr>
            <a:spLocks noGrp="1"/>
          </p:cNvSpPr>
          <p:nvPr>
            <p:ph type="subTitle" idx="1" hasCustomPrompt="1"/>
          </p:nvPr>
        </p:nvSpPr>
        <p:spPr>
          <a:xfrm>
            <a:off x="898526" y="4230868"/>
            <a:ext cx="5508625" cy="582047"/>
          </a:xfrm>
        </p:spPr>
        <p:txBody>
          <a:bodyPr/>
          <a:lstStyle>
            <a:lvl1pPr marL="0" indent="0" algn="l">
              <a:spcBef>
                <a:spcPts val="0"/>
              </a:spcBef>
              <a:buFont typeface="Arial" panose="020B0604020202020204" pitchFamily="34" charset="0"/>
              <a:buChar char="​"/>
              <a:defRPr sz="1800">
                <a:solidFill>
                  <a:schemeClr val="tx1"/>
                </a:solidFill>
              </a:defRPr>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dirty="0"/>
              <a:t>Klik for at redigere i master</a:t>
            </a:r>
          </a:p>
        </p:txBody>
      </p:sp>
      <p:pic>
        <p:nvPicPr>
          <p:cNvPr id="9" name="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97838" y="4535705"/>
            <a:ext cx="1303200" cy="277209"/>
          </a:xfrm>
          <a:prstGeom prst="rect">
            <a:avLst/>
          </a:prstGeom>
        </p:spPr>
      </p:pic>
      <p:sp>
        <p:nvSpPr>
          <p:cNvPr id="4" name="Date Placeholder 3" hidden="1"/>
          <p:cNvSpPr>
            <a:spLocks noGrp="1"/>
          </p:cNvSpPr>
          <p:nvPr>
            <p:ph type="dt" sz="half" idx="10"/>
          </p:nvPr>
        </p:nvSpPr>
        <p:spPr>
          <a:xfrm>
            <a:off x="0" y="5184000"/>
            <a:ext cx="0" cy="0"/>
          </a:xfrm>
          <a:prstGeom prst="rect">
            <a:avLst/>
          </a:prstGeom>
        </p:spPr>
        <p:txBody>
          <a:bodyPr/>
          <a:lstStyle>
            <a:lvl1pPr>
              <a:defRPr sz="100">
                <a:noFill/>
              </a:defRPr>
            </a:lvl1pPr>
          </a:lstStyle>
          <a:p>
            <a:r>
              <a:rPr lang="da-DK" dirty="0"/>
              <a:t>28/09/2016</a:t>
            </a:r>
          </a:p>
        </p:txBody>
      </p:sp>
      <p:sp>
        <p:nvSpPr>
          <p:cNvPr id="5" name="Footer Placeholder 4" hidden="1"/>
          <p:cNvSpPr>
            <a:spLocks noGrp="1"/>
          </p:cNvSpPr>
          <p:nvPr>
            <p:ph type="ftr" sz="quarter" idx="11"/>
          </p:nvPr>
        </p:nvSpPr>
        <p:spPr>
          <a:xfrm>
            <a:off x="0" y="5184000"/>
            <a:ext cx="0" cy="0"/>
          </a:xfrm>
          <a:prstGeom prst="rect">
            <a:avLst/>
          </a:prstGeo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5184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208099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dhold/Agenda">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a:t>Klik for at redigere i master</a:t>
            </a:r>
          </a:p>
        </p:txBody>
      </p:sp>
      <p:sp>
        <p:nvSpPr>
          <p:cNvPr id="11" name="Pladsholder til tekst 2"/>
          <p:cNvSpPr>
            <a:spLocks noGrp="1"/>
          </p:cNvSpPr>
          <p:nvPr>
            <p:ph type="body" sz="quarter" idx="13"/>
          </p:nvPr>
        </p:nvSpPr>
        <p:spPr>
          <a:xfrm>
            <a:off x="898525" y="1157288"/>
            <a:ext cx="7399338" cy="3285900"/>
          </a:xfrm>
        </p:spPr>
        <p:txBody>
          <a:bodyPr/>
          <a:lstStyle>
            <a:lvl1pPr marL="0" indent="0">
              <a:buFontTx/>
              <a:buNone/>
              <a:tabLst>
                <a:tab pos="5535000" algn="r"/>
              </a:tabLst>
              <a:defRPr sz="1800"/>
            </a:lvl1pPr>
            <a:lvl2pPr>
              <a:defRPr sz="1500"/>
            </a:lvl2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Date Placeholder 2" hidden="1"/>
          <p:cNvSpPr>
            <a:spLocks noGrp="1"/>
          </p:cNvSpPr>
          <p:nvPr>
            <p:ph type="dt" sz="half" idx="10"/>
          </p:nvPr>
        </p:nvSpPr>
        <p:spPr/>
        <p:txBody>
          <a:bodyPr/>
          <a:lstStyle/>
          <a:p>
            <a:r>
              <a:rPr lang="en-GB"/>
              <a:t>28/09/2016</a:t>
            </a:r>
            <a:endParaRPr lang="en-GB" dirty="0"/>
          </a:p>
        </p:txBody>
      </p:sp>
      <p:sp>
        <p:nvSpPr>
          <p:cNvPr id="4" name="Footer Placeholder 3" hidden="1"/>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830959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og indholdsobjekt 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og indsæt titel max 1 linje</a:t>
            </a:r>
          </a:p>
        </p:txBody>
      </p:sp>
      <p:sp>
        <p:nvSpPr>
          <p:cNvPr id="3" name="Content Placeholder 2"/>
          <p:cNvSpPr>
            <a:spLocks noGrp="1"/>
          </p:cNvSpPr>
          <p:nvPr>
            <p:ph idx="1"/>
          </p:nvPr>
        </p:nvSpPr>
        <p:spPr>
          <a:xfrm>
            <a:off x="898525" y="1157288"/>
            <a:ext cx="7402514" cy="32859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2699321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og indholdsobjekt 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655161"/>
            <a:ext cx="7398000" cy="712709"/>
          </a:xfrm>
        </p:spPr>
        <p:txBody>
          <a:bodyPr/>
          <a:lstStyle>
            <a:lvl1pPr>
              <a:defRPr/>
            </a:lvl1pPr>
          </a:lstStyle>
          <a:p>
            <a:r>
              <a:rPr lang="da-DK" dirty="0"/>
              <a:t>Klik og indsæt titel max 2 linje</a:t>
            </a:r>
          </a:p>
        </p:txBody>
      </p:sp>
      <p:sp>
        <p:nvSpPr>
          <p:cNvPr id="3" name="Content Placeholder 2"/>
          <p:cNvSpPr>
            <a:spLocks noGrp="1"/>
          </p:cNvSpPr>
          <p:nvPr>
            <p:ph idx="1"/>
          </p:nvPr>
        </p:nvSpPr>
        <p:spPr>
          <a:xfrm>
            <a:off x="898525" y="1497207"/>
            <a:ext cx="7402514" cy="2950969"/>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785794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og to spalter 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655161"/>
            <a:ext cx="7398000" cy="328814"/>
          </a:xfrm>
        </p:spPr>
        <p:txBody>
          <a:bodyPr/>
          <a:lstStyle>
            <a:lvl1pPr>
              <a:defRPr/>
            </a:lvl1pPr>
          </a:lstStyle>
          <a:p>
            <a:r>
              <a:rPr lang="da-DK" dirty="0"/>
              <a:t>Klik og indsæt titel max 1 linje</a:t>
            </a:r>
          </a:p>
        </p:txBody>
      </p:sp>
      <p:sp>
        <p:nvSpPr>
          <p:cNvPr id="3" name="Content Placeholder 2"/>
          <p:cNvSpPr>
            <a:spLocks noGrp="1"/>
          </p:cNvSpPr>
          <p:nvPr>
            <p:ph idx="1"/>
          </p:nvPr>
        </p:nvSpPr>
        <p:spPr>
          <a:xfrm>
            <a:off x="898525" y="1157288"/>
            <a:ext cx="7402513" cy="3285900"/>
          </a:xfrm>
        </p:spPr>
        <p:txBody>
          <a:bodyPr numCol="2" spcCol="2160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1" name="Pladsholder til tekst 3"/>
          <p:cNvSpPr>
            <a:spLocks noGrp="1"/>
          </p:cNvSpPr>
          <p:nvPr>
            <p:ph type="body" sz="quarter" idx="14"/>
          </p:nvPr>
        </p:nvSpPr>
        <p:spPr>
          <a:xfrm>
            <a:off x="4714875" y="3190337"/>
            <a:ext cx="3582988" cy="1258491"/>
          </a:xfrm>
          <a:solidFill>
            <a:schemeClr val="accent6"/>
          </a:solidFill>
        </p:spPr>
        <p:txBody>
          <a:bodyPr lIns="180000" tIns="180000" rIns="180000" bIns="180000"/>
          <a:lstStyle>
            <a:lvl1pPr marL="0" indent="0">
              <a:buFont typeface="Arial" panose="020B0604020202020204" pitchFamily="34" charset="0"/>
              <a:buChar char="​"/>
              <a:defRPr sz="1200" b="1"/>
            </a:lvl1pPr>
            <a:lvl2pPr marL="0" indent="0">
              <a:buFont typeface="Arial" panose="020B0604020202020204" pitchFamily="34" charset="0"/>
              <a:buChar char="​"/>
              <a:defRPr/>
            </a:lvl2pPr>
            <a:lvl3pPr>
              <a:defRPr sz="1200"/>
            </a:lvl3pPr>
            <a:lvl4pPr>
              <a:defRPr sz="1200"/>
            </a:lvl4pPr>
            <a:lvl5pPr>
              <a:defRPr sz="1200"/>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802245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 og to spalter 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655161"/>
            <a:ext cx="7398000" cy="712709"/>
          </a:xfrm>
        </p:spPr>
        <p:txBody>
          <a:bodyPr/>
          <a:lstStyle>
            <a:lvl1pPr>
              <a:defRPr/>
            </a:lvl1pPr>
          </a:lstStyle>
          <a:p>
            <a:r>
              <a:rPr lang="da-DK" dirty="0"/>
              <a:t>Klik og indsæt titel max 2 linje</a:t>
            </a:r>
          </a:p>
        </p:txBody>
      </p:sp>
      <p:sp>
        <p:nvSpPr>
          <p:cNvPr id="3" name="Content Placeholder 2"/>
          <p:cNvSpPr>
            <a:spLocks noGrp="1"/>
          </p:cNvSpPr>
          <p:nvPr>
            <p:ph idx="1"/>
          </p:nvPr>
        </p:nvSpPr>
        <p:spPr>
          <a:xfrm>
            <a:off x="898525" y="1497207"/>
            <a:ext cx="7399338" cy="2950969"/>
          </a:xfrm>
        </p:spPr>
        <p:txBody>
          <a:bodyPr numCol="2" spcCol="2160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3"/>
          <p:cNvSpPr>
            <a:spLocks noGrp="1"/>
          </p:cNvSpPr>
          <p:nvPr>
            <p:ph type="body" sz="quarter" idx="14"/>
          </p:nvPr>
        </p:nvSpPr>
        <p:spPr>
          <a:xfrm>
            <a:off x="4714875" y="3189684"/>
            <a:ext cx="3582988" cy="1258491"/>
          </a:xfrm>
          <a:solidFill>
            <a:schemeClr val="accent6"/>
          </a:solidFill>
        </p:spPr>
        <p:txBody>
          <a:bodyPr lIns="180000" tIns="180000" rIns="180000" bIns="180000"/>
          <a:lstStyle>
            <a:lvl1pPr marL="0" indent="0">
              <a:buFont typeface="Arial" panose="020B0604020202020204" pitchFamily="34" charset="0"/>
              <a:buChar char="​"/>
              <a:defRPr sz="1200" b="1"/>
            </a:lvl1pPr>
            <a:lvl2pPr marL="0" indent="0">
              <a:buFont typeface="Arial" panose="020B0604020202020204" pitchFamily="34" charset="0"/>
              <a:buChar char="​"/>
              <a:defRPr/>
            </a:lvl2pPr>
            <a:lvl3pPr>
              <a:defRPr sz="1200"/>
            </a:lvl3pPr>
            <a:lvl4pPr>
              <a:defRPr sz="1200"/>
            </a:lvl4pPr>
            <a:lvl5pPr>
              <a:defRPr sz="1200"/>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95799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2" name="Titel 1"/>
          <p:cNvSpPr>
            <a:spLocks noGrp="1"/>
          </p:cNvSpPr>
          <p:nvPr>
            <p:ph type="title"/>
          </p:nvPr>
        </p:nvSpPr>
        <p:spPr>
          <a:xfrm>
            <a:off x="900001" y="655161"/>
            <a:ext cx="3598975" cy="712800"/>
          </a:xfrm>
        </p:spPr>
        <p:txBody>
          <a:bodyPr/>
          <a:lstStyle/>
          <a:p>
            <a:r>
              <a:rPr lang="da-DK"/>
              <a:t>Klik for at redigere i master</a:t>
            </a:r>
            <a:endParaRPr lang="da-DK" dirty="0"/>
          </a:p>
        </p:txBody>
      </p:sp>
      <p:sp>
        <p:nvSpPr>
          <p:cNvPr id="14" name="Pladsholder til tekst 2"/>
          <p:cNvSpPr>
            <a:spLocks noGrp="1"/>
          </p:cNvSpPr>
          <p:nvPr>
            <p:ph type="body" sz="quarter" idx="13"/>
          </p:nvPr>
        </p:nvSpPr>
        <p:spPr>
          <a:xfrm>
            <a:off x="898525" y="1498500"/>
            <a:ext cx="3600450" cy="294967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icture Placeholder 3"/>
          <p:cNvSpPr>
            <a:spLocks noGrp="1"/>
          </p:cNvSpPr>
          <p:nvPr>
            <p:ph type="pic" idx="1"/>
          </p:nvPr>
        </p:nvSpPr>
        <p:spPr>
          <a:xfrm>
            <a:off x="4714875" y="650082"/>
            <a:ext cx="3586163" cy="3798094"/>
          </a:xfrm>
        </p:spPr>
        <p:txBody>
          <a:bodyPr tIns="648000" anchor="ctr" anchorCtr="0"/>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10" name="Pladsholder til dato 9" hidden="1"/>
          <p:cNvSpPr>
            <a:spLocks noGrp="1"/>
          </p:cNvSpPr>
          <p:nvPr>
            <p:ph type="dt" sz="half" idx="10"/>
          </p:nvPr>
        </p:nvSpPr>
        <p:spPr/>
        <p:txBody>
          <a:bodyPr/>
          <a:lstStyle/>
          <a:p>
            <a:r>
              <a:rPr lang="en-GB"/>
              <a:t>28/09/2016</a:t>
            </a:r>
            <a:endParaRPr lang="en-GB" dirty="0"/>
          </a:p>
        </p:txBody>
      </p:sp>
      <p:sp>
        <p:nvSpPr>
          <p:cNvPr id="11" name="Pladsholder til sidefod 10" hidden="1"/>
          <p:cNvSpPr>
            <a:spLocks noGrp="1"/>
          </p:cNvSpPr>
          <p:nvPr>
            <p:ph type="ftr" sz="quarter" idx="11"/>
          </p:nvPr>
        </p:nvSpPr>
        <p:spPr/>
        <p:txBody>
          <a:bodyPr/>
          <a:lstStyle/>
          <a:p>
            <a:endParaRPr lang="en-GB" dirty="0"/>
          </a:p>
        </p:txBody>
      </p:sp>
      <p:sp>
        <p:nvSpPr>
          <p:cNvPr id="12" name="Pladsholder til slidenummer 11"/>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11480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13150203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llede og tekst venstre ">
    <p:spTree>
      <p:nvGrpSpPr>
        <p:cNvPr id="1" name=""/>
        <p:cNvGrpSpPr/>
        <p:nvPr/>
      </p:nvGrpSpPr>
      <p:grpSpPr>
        <a:xfrm>
          <a:off x="0" y="0"/>
          <a:ext cx="0" cy="0"/>
          <a:chOff x="0" y="0"/>
          <a:chExt cx="0" cy="0"/>
        </a:xfrm>
      </p:grpSpPr>
      <p:sp>
        <p:nvSpPr>
          <p:cNvPr id="2" name="Titel 1"/>
          <p:cNvSpPr>
            <a:spLocks noGrp="1"/>
          </p:cNvSpPr>
          <p:nvPr>
            <p:ph type="title"/>
          </p:nvPr>
        </p:nvSpPr>
        <p:spPr>
          <a:xfrm>
            <a:off x="4716345" y="655161"/>
            <a:ext cx="3584693" cy="712800"/>
          </a:xfrm>
        </p:spPr>
        <p:txBody>
          <a:bodyPr/>
          <a:lstStyle/>
          <a:p>
            <a:r>
              <a:rPr lang="da-DK"/>
              <a:t>Klik for at redigere i master</a:t>
            </a:r>
            <a:endParaRPr lang="da-DK" dirty="0"/>
          </a:p>
        </p:txBody>
      </p:sp>
      <p:sp>
        <p:nvSpPr>
          <p:cNvPr id="14" name="Pladsholder til tekst 2"/>
          <p:cNvSpPr>
            <a:spLocks noGrp="1"/>
          </p:cNvSpPr>
          <p:nvPr>
            <p:ph type="body" sz="quarter" idx="13"/>
          </p:nvPr>
        </p:nvSpPr>
        <p:spPr>
          <a:xfrm>
            <a:off x="4714875" y="1498500"/>
            <a:ext cx="3586162" cy="29496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icture Placeholder 3"/>
          <p:cNvSpPr>
            <a:spLocks noGrp="1"/>
          </p:cNvSpPr>
          <p:nvPr>
            <p:ph type="pic" idx="1"/>
          </p:nvPr>
        </p:nvSpPr>
        <p:spPr>
          <a:xfrm>
            <a:off x="900001" y="650082"/>
            <a:ext cx="3598975" cy="3798094"/>
          </a:xfrm>
        </p:spPr>
        <p:txBody>
          <a:bodyPr tIns="648000" anchor="ctr" anchorCtr="0"/>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10" name="Pladsholder til dato 9" hidden="1"/>
          <p:cNvSpPr>
            <a:spLocks noGrp="1"/>
          </p:cNvSpPr>
          <p:nvPr>
            <p:ph type="dt" sz="half" idx="10"/>
          </p:nvPr>
        </p:nvSpPr>
        <p:spPr/>
        <p:txBody>
          <a:bodyPr/>
          <a:lstStyle/>
          <a:p>
            <a:r>
              <a:rPr lang="en-GB"/>
              <a:t>28/09/2016</a:t>
            </a:r>
            <a:endParaRPr lang="en-GB" dirty="0"/>
          </a:p>
        </p:txBody>
      </p:sp>
      <p:sp>
        <p:nvSpPr>
          <p:cNvPr id="11" name="Pladsholder til sidefod 10" hidden="1"/>
          <p:cNvSpPr>
            <a:spLocks noGrp="1"/>
          </p:cNvSpPr>
          <p:nvPr>
            <p:ph type="ftr" sz="quarter" idx="11"/>
          </p:nvPr>
        </p:nvSpPr>
        <p:spPr/>
        <p:txBody>
          <a:bodyPr/>
          <a:lstStyle/>
          <a:p>
            <a:endParaRPr lang="en-GB" dirty="0"/>
          </a:p>
        </p:txBody>
      </p:sp>
      <p:sp>
        <p:nvSpPr>
          <p:cNvPr id="12" name="Pladsholder til slidenummer 11"/>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980971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og billede bund">
    <p:spTree>
      <p:nvGrpSpPr>
        <p:cNvPr id="1" name=""/>
        <p:cNvGrpSpPr/>
        <p:nvPr/>
      </p:nvGrpSpPr>
      <p:grpSpPr>
        <a:xfrm>
          <a:off x="0" y="0"/>
          <a:ext cx="0" cy="0"/>
          <a:chOff x="0" y="0"/>
          <a:chExt cx="0" cy="0"/>
        </a:xfrm>
      </p:grpSpPr>
      <p:sp>
        <p:nvSpPr>
          <p:cNvPr id="14" name="Pladsholder til tekst 2"/>
          <p:cNvSpPr>
            <a:spLocks noGrp="1"/>
          </p:cNvSpPr>
          <p:nvPr>
            <p:ph type="body" sz="quarter" idx="13"/>
          </p:nvPr>
        </p:nvSpPr>
        <p:spPr>
          <a:xfrm>
            <a:off x="898525" y="1157288"/>
            <a:ext cx="7402513" cy="1121671"/>
          </a:xfrm>
        </p:spPr>
        <p:txBody>
          <a:bodyPr numCol="2" spcCol="2160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icture Placeholder 3"/>
          <p:cNvSpPr>
            <a:spLocks noGrp="1"/>
          </p:cNvSpPr>
          <p:nvPr>
            <p:ph type="pic" idx="1"/>
          </p:nvPr>
        </p:nvSpPr>
        <p:spPr>
          <a:xfrm>
            <a:off x="898526" y="2449338"/>
            <a:ext cx="7402512" cy="1998000"/>
          </a:xfrm>
        </p:spPr>
        <p:txBody>
          <a:bodyPr tIns="648000" anchor="ctr" anchorCtr="0"/>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10" name="Pladsholder til dato 9" hidden="1"/>
          <p:cNvSpPr>
            <a:spLocks noGrp="1"/>
          </p:cNvSpPr>
          <p:nvPr>
            <p:ph type="dt" sz="half" idx="10"/>
          </p:nvPr>
        </p:nvSpPr>
        <p:spPr/>
        <p:txBody>
          <a:bodyPr/>
          <a:lstStyle/>
          <a:p>
            <a:r>
              <a:rPr lang="en-GB"/>
              <a:t>28/09/2016</a:t>
            </a:r>
            <a:endParaRPr lang="en-GB" dirty="0"/>
          </a:p>
        </p:txBody>
      </p:sp>
      <p:sp>
        <p:nvSpPr>
          <p:cNvPr id="11" name="Pladsholder til sidefod 10" hidden="1"/>
          <p:cNvSpPr>
            <a:spLocks noGrp="1"/>
          </p:cNvSpPr>
          <p:nvPr>
            <p:ph type="ftr" sz="quarter" idx="11"/>
          </p:nvPr>
        </p:nvSpPr>
        <p:spPr/>
        <p:txBody>
          <a:bodyPr/>
          <a:lstStyle/>
          <a:p>
            <a:endParaRPr lang="en-GB" dirty="0"/>
          </a:p>
        </p:txBody>
      </p:sp>
      <p:sp>
        <p:nvSpPr>
          <p:cNvPr id="12" name="Pladsholder til slidenummer 11"/>
          <p:cNvSpPr>
            <a:spLocks noGrp="1"/>
          </p:cNvSpPr>
          <p:nvPr>
            <p:ph type="sldNum" sz="quarter" idx="12"/>
          </p:nvPr>
        </p:nvSpPr>
        <p:spPr/>
        <p:txBody>
          <a:bodyPr/>
          <a:lstStyle/>
          <a:p>
            <a:fld id="{24C8C45C-947F-4981-8B3F-4F32E973C901}" type="slidenum">
              <a:rPr lang="en-GB" smtClean="0"/>
              <a:pPr/>
              <a:t>‹#›</a:t>
            </a:fld>
            <a:endParaRPr lang="en-GB" dirty="0"/>
          </a:p>
        </p:txBody>
      </p:sp>
      <p:sp>
        <p:nvSpPr>
          <p:cNvPr id="4" name="Titel 3"/>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640240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og billede top">
    <p:spTree>
      <p:nvGrpSpPr>
        <p:cNvPr id="1" name=""/>
        <p:cNvGrpSpPr/>
        <p:nvPr/>
      </p:nvGrpSpPr>
      <p:grpSpPr>
        <a:xfrm>
          <a:off x="0" y="0"/>
          <a:ext cx="0" cy="0"/>
          <a:chOff x="0" y="0"/>
          <a:chExt cx="0" cy="0"/>
        </a:xfrm>
      </p:grpSpPr>
      <p:sp>
        <p:nvSpPr>
          <p:cNvPr id="14" name="Pladsholder til tekst 2"/>
          <p:cNvSpPr>
            <a:spLocks noGrp="1"/>
          </p:cNvSpPr>
          <p:nvPr>
            <p:ph type="body" sz="quarter" idx="13"/>
          </p:nvPr>
        </p:nvSpPr>
        <p:spPr>
          <a:xfrm>
            <a:off x="898525" y="3136789"/>
            <a:ext cx="7402513" cy="1311386"/>
          </a:xfrm>
        </p:spPr>
        <p:txBody>
          <a:bodyPr numCol="2" spcCol="2160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icture Placeholder 3"/>
          <p:cNvSpPr>
            <a:spLocks noGrp="1"/>
          </p:cNvSpPr>
          <p:nvPr>
            <p:ph type="pic" idx="1"/>
          </p:nvPr>
        </p:nvSpPr>
        <p:spPr>
          <a:xfrm>
            <a:off x="898526" y="650081"/>
            <a:ext cx="7402512" cy="1835873"/>
          </a:xfrm>
        </p:spPr>
        <p:txBody>
          <a:bodyPr tIns="648000" anchor="ctr" anchorCtr="0"/>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10" name="Pladsholder til dato 9" hidden="1"/>
          <p:cNvSpPr>
            <a:spLocks noGrp="1"/>
          </p:cNvSpPr>
          <p:nvPr>
            <p:ph type="dt" sz="half" idx="10"/>
          </p:nvPr>
        </p:nvSpPr>
        <p:spPr/>
        <p:txBody>
          <a:bodyPr/>
          <a:lstStyle/>
          <a:p>
            <a:r>
              <a:rPr lang="en-GB"/>
              <a:t>28/09/2016</a:t>
            </a:r>
            <a:endParaRPr lang="en-GB" dirty="0"/>
          </a:p>
        </p:txBody>
      </p:sp>
      <p:sp>
        <p:nvSpPr>
          <p:cNvPr id="11" name="Pladsholder til sidefod 10" hidden="1"/>
          <p:cNvSpPr>
            <a:spLocks noGrp="1"/>
          </p:cNvSpPr>
          <p:nvPr>
            <p:ph type="ftr" sz="quarter" idx="11"/>
          </p:nvPr>
        </p:nvSpPr>
        <p:spPr/>
        <p:txBody>
          <a:bodyPr/>
          <a:lstStyle/>
          <a:p>
            <a:endParaRPr lang="en-GB" dirty="0"/>
          </a:p>
        </p:txBody>
      </p:sp>
      <p:sp>
        <p:nvSpPr>
          <p:cNvPr id="12" name="Pladsholder til slidenummer 11"/>
          <p:cNvSpPr>
            <a:spLocks noGrp="1"/>
          </p:cNvSpPr>
          <p:nvPr>
            <p:ph type="sldNum" sz="quarter" idx="12"/>
          </p:nvPr>
        </p:nvSpPr>
        <p:spPr/>
        <p:txBody>
          <a:bodyPr/>
          <a:lstStyle/>
          <a:p>
            <a:fld id="{24C8C45C-947F-4981-8B3F-4F32E973C901}" type="slidenum">
              <a:rPr lang="en-GB" smtClean="0"/>
              <a:pPr/>
              <a:t>‹#›</a:t>
            </a:fld>
            <a:endParaRPr lang="en-GB" dirty="0"/>
          </a:p>
        </p:txBody>
      </p:sp>
      <p:sp>
        <p:nvSpPr>
          <p:cNvPr id="4" name="Titel 3"/>
          <p:cNvSpPr>
            <a:spLocks noGrp="1"/>
          </p:cNvSpPr>
          <p:nvPr>
            <p:ph type="title"/>
          </p:nvPr>
        </p:nvSpPr>
        <p:spPr>
          <a:xfrm>
            <a:off x="900000" y="2646965"/>
            <a:ext cx="7398000" cy="328814"/>
          </a:xfrm>
        </p:spPr>
        <p:txBody>
          <a:bodyPr/>
          <a:lstStyle/>
          <a:p>
            <a:r>
              <a:rPr lang="da-DK"/>
              <a:t>Klik for at redigere i master</a:t>
            </a:r>
            <a:endParaRPr lang="da-DK" dirty="0"/>
          </a:p>
        </p:txBody>
      </p:sp>
    </p:spTree>
    <p:extLst>
      <p:ext uri="{BB962C8B-B14F-4D97-AF65-F5344CB8AC3E}">
        <p14:creationId xmlns:p14="http://schemas.microsoft.com/office/powerpoint/2010/main" val="25540434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f med overskrift 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og indsæt titel max 1 linje</a:t>
            </a:r>
          </a:p>
        </p:txBody>
      </p:sp>
      <p:sp>
        <p:nvSpPr>
          <p:cNvPr id="11" name="Pladsholder til tekst 2"/>
          <p:cNvSpPr>
            <a:spLocks noGrp="1"/>
          </p:cNvSpPr>
          <p:nvPr>
            <p:ph type="body" sz="quarter" idx="13"/>
          </p:nvPr>
        </p:nvSpPr>
        <p:spPr>
          <a:xfrm>
            <a:off x="898526" y="1156150"/>
            <a:ext cx="7402513" cy="181037"/>
          </a:xfrm>
        </p:spPr>
        <p:txBody>
          <a:bodyPr anchor="ctr" anchorCtr="0"/>
          <a:lstStyle>
            <a:lvl1pPr marL="0" indent="0">
              <a:buNone/>
              <a:defRPr sz="675"/>
            </a:lvl1pPr>
          </a:lstStyle>
          <a:p>
            <a:pPr lvl="0"/>
            <a:r>
              <a:rPr lang="da-DK"/>
              <a:t>Klik for at redigere i master</a:t>
            </a:r>
          </a:p>
        </p:txBody>
      </p:sp>
      <p:sp>
        <p:nvSpPr>
          <p:cNvPr id="3" name="Pladsholder til tekst 3"/>
          <p:cNvSpPr>
            <a:spLocks noGrp="1"/>
          </p:cNvSpPr>
          <p:nvPr>
            <p:ph idx="1"/>
          </p:nvPr>
        </p:nvSpPr>
        <p:spPr>
          <a:xfrm>
            <a:off x="898525" y="1401418"/>
            <a:ext cx="7402514" cy="298277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cxnSp>
        <p:nvCxnSpPr>
          <p:cNvPr id="12" name="Lige forbindelse bund"/>
          <p:cNvCxnSpPr/>
          <p:nvPr userDrawn="1"/>
        </p:nvCxnSpPr>
        <p:spPr>
          <a:xfrm>
            <a:off x="900000" y="4448175"/>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Lige forbindelse midt"/>
          <p:cNvCxnSpPr/>
          <p:nvPr userDrawn="1"/>
        </p:nvCxnSpPr>
        <p:spPr>
          <a:xfrm>
            <a:off x="900000" y="1337186"/>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Lige forbindelse øverst"/>
          <p:cNvCxnSpPr/>
          <p:nvPr userDrawn="1"/>
        </p:nvCxnSpPr>
        <p:spPr>
          <a:xfrm>
            <a:off x="900000" y="1157288"/>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34308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Graf med overskrift 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655161"/>
            <a:ext cx="7398000" cy="712800"/>
          </a:xfrm>
        </p:spPr>
        <p:txBody>
          <a:bodyPr/>
          <a:lstStyle>
            <a:lvl1pPr>
              <a:defRPr/>
            </a:lvl1pPr>
          </a:lstStyle>
          <a:p>
            <a:r>
              <a:rPr lang="da-DK" dirty="0"/>
              <a:t>Klik og indsæt titel max 2 linje</a:t>
            </a:r>
          </a:p>
        </p:txBody>
      </p:sp>
      <p:sp>
        <p:nvSpPr>
          <p:cNvPr id="11" name="Pladsholder til tekst 2"/>
          <p:cNvSpPr>
            <a:spLocks noGrp="1"/>
          </p:cNvSpPr>
          <p:nvPr>
            <p:ph type="body" sz="quarter" idx="13"/>
          </p:nvPr>
        </p:nvSpPr>
        <p:spPr>
          <a:xfrm>
            <a:off x="898526" y="1500691"/>
            <a:ext cx="7402513" cy="181037"/>
          </a:xfrm>
        </p:spPr>
        <p:txBody>
          <a:bodyPr anchor="ctr" anchorCtr="0"/>
          <a:lstStyle>
            <a:lvl1pPr marL="0" indent="0">
              <a:buNone/>
              <a:defRPr sz="675"/>
            </a:lvl1pPr>
          </a:lstStyle>
          <a:p>
            <a:pPr lvl="0"/>
            <a:r>
              <a:rPr lang="da-DK"/>
              <a:t>Klik for at redigere i master</a:t>
            </a:r>
          </a:p>
        </p:txBody>
      </p:sp>
      <p:sp>
        <p:nvSpPr>
          <p:cNvPr id="3" name="Pladsholder til tekst 3"/>
          <p:cNvSpPr>
            <a:spLocks noGrp="1"/>
          </p:cNvSpPr>
          <p:nvPr>
            <p:ph idx="1"/>
          </p:nvPr>
        </p:nvSpPr>
        <p:spPr>
          <a:xfrm>
            <a:off x="898525" y="1745959"/>
            <a:ext cx="7402514" cy="263823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cxnSp>
        <p:nvCxnSpPr>
          <p:cNvPr id="12" name="Lige forbindelse bund"/>
          <p:cNvCxnSpPr/>
          <p:nvPr userDrawn="1"/>
        </p:nvCxnSpPr>
        <p:spPr>
          <a:xfrm>
            <a:off x="900000" y="4448175"/>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Lige forbindelse midt"/>
          <p:cNvCxnSpPr/>
          <p:nvPr userDrawn="1"/>
        </p:nvCxnSpPr>
        <p:spPr>
          <a:xfrm>
            <a:off x="900000" y="1681727"/>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Lige forbindelse øverst"/>
          <p:cNvCxnSpPr/>
          <p:nvPr userDrawn="1"/>
        </p:nvCxnSpPr>
        <p:spPr>
          <a:xfrm>
            <a:off x="900000" y="1501828"/>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236119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 og graf med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og indsæt titel max 1 linje</a:t>
            </a:r>
          </a:p>
        </p:txBody>
      </p:sp>
      <p:sp>
        <p:nvSpPr>
          <p:cNvPr id="18" name="Pladsholder til tekst 2"/>
          <p:cNvSpPr>
            <a:spLocks noGrp="1"/>
          </p:cNvSpPr>
          <p:nvPr>
            <p:ph type="body" sz="quarter" idx="14"/>
          </p:nvPr>
        </p:nvSpPr>
        <p:spPr>
          <a:xfrm>
            <a:off x="898525" y="1157288"/>
            <a:ext cx="3600450" cy="32859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1" name="Pladsholder til tekst 3"/>
          <p:cNvSpPr>
            <a:spLocks noGrp="1"/>
          </p:cNvSpPr>
          <p:nvPr>
            <p:ph type="body" sz="quarter" idx="13"/>
          </p:nvPr>
        </p:nvSpPr>
        <p:spPr>
          <a:xfrm>
            <a:off x="4714875" y="1156150"/>
            <a:ext cx="3586163" cy="181037"/>
          </a:xfrm>
        </p:spPr>
        <p:txBody>
          <a:bodyPr anchor="ctr" anchorCtr="0"/>
          <a:lstStyle>
            <a:lvl1pPr marL="0" indent="0">
              <a:buNone/>
              <a:defRPr sz="675"/>
            </a:lvl1pPr>
          </a:lstStyle>
          <a:p>
            <a:pPr lvl="0"/>
            <a:r>
              <a:rPr lang="da-DK"/>
              <a:t>Klik for at redigere i master</a:t>
            </a:r>
          </a:p>
        </p:txBody>
      </p:sp>
      <p:sp>
        <p:nvSpPr>
          <p:cNvPr id="3" name="Pladsholder til tekst 4"/>
          <p:cNvSpPr>
            <a:spLocks noGrp="1"/>
          </p:cNvSpPr>
          <p:nvPr>
            <p:ph idx="1"/>
          </p:nvPr>
        </p:nvSpPr>
        <p:spPr>
          <a:xfrm>
            <a:off x="4714875" y="1401417"/>
            <a:ext cx="3586164" cy="298135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cxnSp>
        <p:nvCxnSpPr>
          <p:cNvPr id="12" name="Lige forbindelse bund"/>
          <p:cNvCxnSpPr/>
          <p:nvPr userDrawn="1"/>
        </p:nvCxnSpPr>
        <p:spPr>
          <a:xfrm>
            <a:off x="4714876" y="4449600"/>
            <a:ext cx="35861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Lige forbindelse midt"/>
          <p:cNvCxnSpPr/>
          <p:nvPr userDrawn="1"/>
        </p:nvCxnSpPr>
        <p:spPr>
          <a:xfrm>
            <a:off x="4714876" y="1337186"/>
            <a:ext cx="35861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Lige forbindelse øverst"/>
          <p:cNvCxnSpPr/>
          <p:nvPr userDrawn="1"/>
        </p:nvCxnSpPr>
        <p:spPr>
          <a:xfrm>
            <a:off x="4714876" y="1157288"/>
            <a:ext cx="35861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782580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f +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655161"/>
            <a:ext cx="7398000" cy="712800"/>
          </a:xfrm>
        </p:spPr>
        <p:txBody>
          <a:bodyPr/>
          <a:lstStyle>
            <a:lvl1pPr>
              <a:defRPr/>
            </a:lvl1pPr>
          </a:lstStyle>
          <a:p>
            <a:r>
              <a:rPr lang="da-DK" dirty="0"/>
              <a:t>Klik og indsæt titel max 2 linje</a:t>
            </a:r>
          </a:p>
        </p:txBody>
      </p:sp>
      <p:sp>
        <p:nvSpPr>
          <p:cNvPr id="3" name="Pladsholder til tekst 3"/>
          <p:cNvSpPr>
            <a:spLocks noGrp="1"/>
          </p:cNvSpPr>
          <p:nvPr>
            <p:ph idx="1"/>
          </p:nvPr>
        </p:nvSpPr>
        <p:spPr>
          <a:xfrm>
            <a:off x="898525" y="1561328"/>
            <a:ext cx="7402514" cy="1551600"/>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cxnSp>
        <p:nvCxnSpPr>
          <p:cNvPr id="12" name="Lige forbindelse bund"/>
          <p:cNvCxnSpPr/>
          <p:nvPr userDrawn="1"/>
        </p:nvCxnSpPr>
        <p:spPr>
          <a:xfrm>
            <a:off x="900000" y="3180595"/>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Lige forbindelse øverst"/>
          <p:cNvCxnSpPr/>
          <p:nvPr userDrawn="1"/>
        </p:nvCxnSpPr>
        <p:spPr>
          <a:xfrm>
            <a:off x="900000" y="1501828"/>
            <a:ext cx="74010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ladsholder til dato 6" hidden="1"/>
          <p:cNvSpPr>
            <a:spLocks noGrp="1"/>
          </p:cNvSpPr>
          <p:nvPr>
            <p:ph type="dt" sz="half" idx="10"/>
          </p:nvPr>
        </p:nvSpPr>
        <p:spPr/>
        <p:txBody>
          <a:bodyPr/>
          <a:lstStyle/>
          <a:p>
            <a:r>
              <a:rPr lang="en-GB"/>
              <a:t>28/09/2016</a:t>
            </a:r>
            <a:endParaRPr lang="en-GB" dirty="0"/>
          </a:p>
        </p:txBody>
      </p:sp>
      <p:sp>
        <p:nvSpPr>
          <p:cNvPr id="8" name="Pladsholder til sidefod 7" hidden="1"/>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24C8C45C-947F-4981-8B3F-4F32E973C901}" type="slidenum">
              <a:rPr lang="en-GB" smtClean="0"/>
              <a:pPr/>
              <a:t>‹#›</a:t>
            </a:fld>
            <a:endParaRPr lang="en-GB" dirty="0"/>
          </a:p>
        </p:txBody>
      </p:sp>
      <p:sp>
        <p:nvSpPr>
          <p:cNvPr id="6" name="Pladsholder til tekst 5"/>
          <p:cNvSpPr>
            <a:spLocks noGrp="1"/>
          </p:cNvSpPr>
          <p:nvPr>
            <p:ph type="body" sz="quarter" idx="14"/>
          </p:nvPr>
        </p:nvSpPr>
        <p:spPr>
          <a:xfrm>
            <a:off x="898526" y="3309730"/>
            <a:ext cx="7402513" cy="113844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9237862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ut slide">
    <p:spTree>
      <p:nvGrpSpPr>
        <p:cNvPr id="1" name=""/>
        <p:cNvGrpSpPr/>
        <p:nvPr/>
      </p:nvGrpSpPr>
      <p:grpSpPr>
        <a:xfrm>
          <a:off x="0" y="0"/>
          <a:ext cx="0" cy="0"/>
          <a:chOff x="0" y="0"/>
          <a:chExt cx="0" cy="0"/>
        </a:xfrm>
      </p:grpSpPr>
      <p:sp>
        <p:nvSpPr>
          <p:cNvPr id="6" name="Baggrund"/>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a-DK" sz="1350" noProof="0" dirty="0" err="1">
              <a:solidFill>
                <a:schemeClr val="tx1"/>
              </a:solidFill>
            </a:endParaRPr>
          </a:p>
        </p:txBody>
      </p:sp>
      <p:pic>
        <p:nvPicPr>
          <p:cNvPr id="7" name="Billed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526" y="3532304"/>
            <a:ext cx="1032034" cy="219528"/>
          </a:xfrm>
          <a:prstGeom prst="rect">
            <a:avLst/>
          </a:prstGeom>
        </p:spPr>
      </p:pic>
      <p:sp>
        <p:nvSpPr>
          <p:cNvPr id="10" name="Pladsholder til tekst 9"/>
          <p:cNvSpPr>
            <a:spLocks noGrp="1"/>
          </p:cNvSpPr>
          <p:nvPr>
            <p:ph type="body" sz="quarter" idx="10"/>
          </p:nvPr>
        </p:nvSpPr>
        <p:spPr>
          <a:xfrm>
            <a:off x="898526" y="3945234"/>
            <a:ext cx="1692275" cy="526754"/>
          </a:xfrm>
        </p:spPr>
        <p:txBody>
          <a:bodyPr/>
          <a:lstStyle>
            <a:lvl1pPr marL="0" indent="0">
              <a:buFont typeface="Arial" panose="020B0604020202020204" pitchFamily="34" charset="0"/>
              <a:buChar char="​"/>
              <a:defRPr sz="750" b="1">
                <a:solidFill>
                  <a:schemeClr val="bg1"/>
                </a:solidFill>
              </a:defRPr>
            </a:lvl1pPr>
            <a:lvl2pPr marL="0" indent="0">
              <a:buFont typeface="Arial" panose="020B0604020202020204" pitchFamily="34" charset="0"/>
              <a:buChar cha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1" name="Pladsholder til tekst 9"/>
          <p:cNvSpPr>
            <a:spLocks noGrp="1"/>
          </p:cNvSpPr>
          <p:nvPr>
            <p:ph type="body" sz="quarter" idx="11"/>
          </p:nvPr>
        </p:nvSpPr>
        <p:spPr>
          <a:xfrm>
            <a:off x="2806701" y="3945234"/>
            <a:ext cx="1692275" cy="526754"/>
          </a:xfrm>
        </p:spPr>
        <p:txBody>
          <a:bodyPr/>
          <a:lstStyle>
            <a:lvl1pPr marL="0" indent="0">
              <a:buFont typeface="Arial" panose="020B0604020202020204" pitchFamily="34" charset="0"/>
              <a:buChar char="​"/>
              <a:defRPr sz="750" b="0">
                <a:solidFill>
                  <a:schemeClr val="bg1"/>
                </a:solidFill>
              </a:defRPr>
            </a:lvl1pPr>
            <a:lvl2pPr marL="0" indent="0">
              <a:buFont typeface="Arial" panose="020B0604020202020204" pitchFamily="34" charset="0"/>
              <a:buChar cha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509344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Pladsholder til dato 5"/>
          <p:cNvSpPr>
            <a:spLocks noGrp="1"/>
          </p:cNvSpPr>
          <p:nvPr>
            <p:ph type="dt" sz="half" idx="10"/>
          </p:nvPr>
        </p:nvSpPr>
        <p:spPr/>
        <p:txBody>
          <a:bodyPr/>
          <a:lstStyle/>
          <a:p>
            <a:r>
              <a:rPr lang="en-GB"/>
              <a:t>28/09/2016</a:t>
            </a:r>
            <a:endParaRPr lang="en-GB" dirty="0"/>
          </a:p>
        </p:txBody>
      </p:sp>
      <p:sp>
        <p:nvSpPr>
          <p:cNvPr id="7" name="Pladsholder til sidefod 6"/>
          <p:cNvSpPr>
            <a:spLocks noGrp="1"/>
          </p:cNvSpPr>
          <p:nvPr>
            <p:ph type="ftr" sz="quarter" idx="11"/>
          </p:nvPr>
        </p:nvSpPr>
        <p:spPr/>
        <p:txBody>
          <a:bodyPr/>
          <a:lstStyle/>
          <a:p>
            <a:endParaRPr lang="en-GB" dirty="0"/>
          </a:p>
        </p:txBody>
      </p:sp>
      <p:sp>
        <p:nvSpPr>
          <p:cNvPr id="8" name="Pladsholder til slidenummer 7"/>
          <p:cNvSpPr>
            <a:spLocks noGrp="1"/>
          </p:cNvSpPr>
          <p:nvPr>
            <p:ph type="sldNum" sz="quarter" idx="12"/>
          </p:nvPr>
        </p:nvSpPr>
        <p:spPr/>
        <p:txBody>
          <a:bodyPr/>
          <a:lstStyle/>
          <a:p>
            <a:fld id="{24C8C45C-947F-4981-8B3F-4F32E973C901}" type="slidenum">
              <a:rPr lang="en-GB" smtClean="0"/>
              <a:pPr/>
              <a:t>‹#›</a:t>
            </a:fld>
            <a:endParaRPr lang="en-GB" dirty="0"/>
          </a:p>
        </p:txBody>
      </p:sp>
      <p:sp>
        <p:nvSpPr>
          <p:cNvPr id="9" name="Titel 8"/>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9031461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r>
              <a:rPr lang="en-GB"/>
              <a:t>28/09/2016</a:t>
            </a:r>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7738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747676"/>
        </a:solidFill>
        <a:effectLst/>
      </p:bgPr>
    </p:bg>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381001" y="2952751"/>
            <a:ext cx="8381999" cy="2"/>
          </a:xfrm>
          <a:prstGeom prst="line">
            <a:avLst/>
          </a:prstGeom>
          <a:ln w="38100" cap="rnd">
            <a:solidFill>
              <a:srgbClr val="EBEBEB"/>
            </a:solidFill>
            <a:custDash>
              <a:ds d="100000" sp="200000"/>
            </a:custDash>
            <a:round/>
          </a:ln>
        </p:spPr>
        <p:txBody>
          <a:bodyPr anchor="ctr">
            <a:noAutofit/>
          </a:bodyPr>
          <a:lstStyle>
            <a:lvl1pPr marL="0" indent="0" defTabSz="342900">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body" sz="half" idx="1"/>
          </p:nvPr>
        </p:nvSpPr>
        <p:spPr>
          <a:xfrm>
            <a:off x="381000" y="2990850"/>
            <a:ext cx="8382000" cy="1724025"/>
          </a:xfrm>
          <a:prstGeom prst="rect">
            <a:avLst/>
          </a:prstGeom>
        </p:spPr>
        <p:txBody>
          <a:bodyPr/>
          <a:lstStyle>
            <a:lvl1pPr marL="0" indent="0" algn="ctr">
              <a:lnSpc>
                <a:spcPct val="70000"/>
              </a:lnSpc>
              <a:spcBef>
                <a:spcPts val="0"/>
              </a:spcBef>
              <a:buSzTx/>
              <a:buFontTx/>
              <a:buNone/>
              <a:defRPr sz="2625">
                <a:solidFill>
                  <a:srgbClr val="FFFFFF"/>
                </a:solidFill>
                <a:latin typeface="Iowan Old Style Italic"/>
                <a:ea typeface="Iowan Old Style Italic"/>
                <a:cs typeface="Iowan Old Style Italic"/>
                <a:sym typeface="Iowan Old Style Italic"/>
              </a:defRPr>
            </a:lvl1pPr>
            <a:lvl2pPr marL="0" indent="85725" algn="ctr">
              <a:lnSpc>
                <a:spcPct val="70000"/>
              </a:lnSpc>
              <a:spcBef>
                <a:spcPts val="0"/>
              </a:spcBef>
              <a:buSzTx/>
              <a:buFontTx/>
              <a:buNone/>
              <a:defRPr sz="2625">
                <a:solidFill>
                  <a:srgbClr val="FFFFFF"/>
                </a:solidFill>
                <a:latin typeface="Iowan Old Style Italic"/>
                <a:ea typeface="Iowan Old Style Italic"/>
                <a:cs typeface="Iowan Old Style Italic"/>
                <a:sym typeface="Iowan Old Style Italic"/>
              </a:defRPr>
            </a:lvl2pPr>
            <a:lvl3pPr marL="0" indent="171450" algn="ctr">
              <a:lnSpc>
                <a:spcPct val="70000"/>
              </a:lnSpc>
              <a:spcBef>
                <a:spcPts val="0"/>
              </a:spcBef>
              <a:buSzTx/>
              <a:buFontTx/>
              <a:buNone/>
              <a:defRPr sz="2625">
                <a:solidFill>
                  <a:srgbClr val="FFFFFF"/>
                </a:solidFill>
                <a:latin typeface="Iowan Old Style Italic"/>
                <a:ea typeface="Iowan Old Style Italic"/>
                <a:cs typeface="Iowan Old Style Italic"/>
                <a:sym typeface="Iowan Old Style Italic"/>
              </a:defRPr>
            </a:lvl3pPr>
            <a:lvl4pPr marL="0" indent="257175" algn="ctr">
              <a:lnSpc>
                <a:spcPct val="70000"/>
              </a:lnSpc>
              <a:spcBef>
                <a:spcPts val="0"/>
              </a:spcBef>
              <a:buSzTx/>
              <a:buFontTx/>
              <a:buNone/>
              <a:defRPr sz="2625">
                <a:solidFill>
                  <a:srgbClr val="FFFFFF"/>
                </a:solidFill>
                <a:latin typeface="Iowan Old Style Italic"/>
                <a:ea typeface="Iowan Old Style Italic"/>
                <a:cs typeface="Iowan Old Style Italic"/>
                <a:sym typeface="Iowan Old Style Italic"/>
              </a:defRPr>
            </a:lvl4pPr>
            <a:lvl5pPr marL="0" indent="342900" algn="ctr">
              <a:lnSpc>
                <a:spcPct val="70000"/>
              </a:lnSpc>
              <a:spcBef>
                <a:spcPts val="0"/>
              </a:spcBef>
              <a:buSzTx/>
              <a:buFontTx/>
              <a:buNone/>
              <a:defRPr sz="2625">
                <a:solidFill>
                  <a:srgbClr val="FFFFFF"/>
                </a:solidFill>
                <a:latin typeface="Iowan Old Style Italic"/>
                <a:ea typeface="Iowan Old Style Italic"/>
                <a:cs typeface="Iowan Old Style Italic"/>
                <a:sym typeface="Iowan Old Style Italic"/>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Shape 13"/>
          <p:cNvSpPr>
            <a:spLocks noGrp="1"/>
          </p:cNvSpPr>
          <p:nvPr>
            <p:ph type="body" idx="14"/>
          </p:nvPr>
        </p:nvSpPr>
        <p:spPr>
          <a:xfrm>
            <a:off x="381000" y="381000"/>
            <a:ext cx="8382000" cy="2652713"/>
          </a:xfrm>
          <a:prstGeom prst="rect">
            <a:avLst/>
          </a:prstGeom>
        </p:spPr>
        <p:txBody>
          <a:bodyPr anchor="b"/>
          <a:lstStyle>
            <a:lvl1pPr marL="0" indent="0" algn="ctr">
              <a:lnSpc>
                <a:spcPct val="80000"/>
              </a:lnSpc>
              <a:spcBef>
                <a:spcPts val="0"/>
              </a:spcBef>
              <a:buSzTx/>
              <a:buFontTx/>
              <a:buNone/>
              <a:defRPr sz="6413" cap="all">
                <a:solidFill>
                  <a:srgbClr val="EBEBEB"/>
                </a:solidFill>
                <a:latin typeface="+mn-lt"/>
                <a:ea typeface="+mn-ea"/>
                <a:cs typeface="+mn-cs"/>
                <a:sym typeface="DIN Condensed"/>
              </a:defRPr>
            </a:lvl1pPr>
          </a:lstStyle>
          <a:p>
            <a:r>
              <a:t>Title Text</a:t>
            </a:r>
          </a:p>
        </p:txBody>
      </p:sp>
      <p:sp>
        <p:nvSpPr>
          <p:cNvPr id="14" name="Shape 14"/>
          <p:cNvSpPr>
            <a:spLocks noGrp="1"/>
          </p:cNvSpPr>
          <p:nvPr>
            <p:ph type="sldNum" sz="quarter" idx="2"/>
          </p:nvPr>
        </p:nvSpPr>
        <p:spPr>
          <a:xfrm>
            <a:off x="8519280" y="4845844"/>
            <a:ext cx="242054" cy="24692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9483723"/>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898526" y="452521"/>
            <a:ext cx="7402513" cy="487628"/>
          </a:xfrm>
          <a:prstGeom prst="rect">
            <a:avLst/>
          </a:prstGeom>
          <a:noFill/>
        </p:spPr>
        <p:txBody>
          <a:bodyPr wrap="square" lIns="0" tIns="0" rIns="0" bIns="0" rtlCol="0" anchor="b" anchorCtr="0">
            <a:noAutofit/>
          </a:bodyPr>
          <a:lstStyle/>
          <a:p>
            <a:r>
              <a:rPr lang="da-DK" sz="24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903478" y="1163251"/>
            <a:ext cx="2139603" cy="33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latin typeface="Arial" panose="020B0604020202020204" pitchFamily="34" charset="0"/>
                <a:cs typeface="Arial" panose="020B0604020202020204" pitchFamily="34" charset="0"/>
              </a:rPr>
              <a:t>Brug</a:t>
            </a:r>
            <a:r>
              <a:rPr lang="da-DK" sz="750" b="1" baseline="0" noProof="1">
                <a:latin typeface="Arial" panose="020B0604020202020204" pitchFamily="34" charset="0"/>
                <a:cs typeface="Arial" panose="020B0604020202020204" pitchFamily="34" charset="0"/>
              </a:rPr>
              <a:t> tekst typografier</a:t>
            </a:r>
            <a:endParaRPr lang="da-DK" sz="750" b="1" noProof="1">
              <a:latin typeface="Arial" panose="020B0604020202020204" pitchFamily="34" charset="0"/>
              <a:cs typeface="Arial" panose="020B0604020202020204" pitchFamily="34" charset="0"/>
            </a:endParaRP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Brug</a:t>
            </a:r>
            <a:r>
              <a:rPr lang="da-DK" altLang="da-DK" sz="675" b="1" noProof="1">
                <a:solidFill>
                  <a:schemeClr val="tx1"/>
                </a:solidFill>
                <a:latin typeface="Arial" panose="020B0604020202020204" pitchFamily="34" charset="0"/>
                <a:cs typeface="Arial" panose="020B0604020202020204" pitchFamily="34" charset="0"/>
              </a:rPr>
              <a:t> TAB </a:t>
            </a:r>
            <a:r>
              <a:rPr lang="da-DK" altLang="da-DK" sz="675" b="0" noProof="1">
                <a:solidFill>
                  <a:schemeClr val="tx1"/>
                </a:solidFill>
                <a:latin typeface="Arial" panose="020B0604020202020204" pitchFamily="34" charset="0"/>
                <a:cs typeface="Arial" panose="020B0604020202020204" pitchFamily="34" charset="0"/>
              </a:rPr>
              <a:t>for at gå frem i tekst-niveauer. Klik </a:t>
            </a:r>
            <a:r>
              <a:rPr lang="da-DK" altLang="da-DK" sz="675" b="1" noProof="1">
                <a:solidFill>
                  <a:schemeClr val="tx1"/>
                </a:solidFill>
                <a:latin typeface="Arial" panose="020B0604020202020204" pitchFamily="34" charset="0"/>
                <a:cs typeface="Arial" panose="020B0604020202020204" pitchFamily="34" charset="0"/>
              </a:rPr>
              <a:t>ENTER</a:t>
            </a:r>
            <a:r>
              <a:rPr lang="da-DK" altLang="da-DK" sz="675" b="0" noProof="1">
                <a:solidFill>
                  <a:schemeClr val="tx1"/>
                </a:solidFill>
                <a:latin typeface="Arial" panose="020B0604020202020204" pitchFamily="34" charset="0"/>
                <a:cs typeface="Arial" panose="020B0604020202020204" pitchFamily="34" charset="0"/>
              </a:rPr>
              <a:t>, derefter </a:t>
            </a:r>
            <a:r>
              <a:rPr lang="da-DK" altLang="da-DK" sz="675" b="1" noProof="1">
                <a:solidFill>
                  <a:schemeClr val="tx1"/>
                </a:solidFill>
                <a:latin typeface="Arial" panose="020B0604020202020204" pitchFamily="34" charset="0"/>
                <a:cs typeface="Arial" panose="020B0604020202020204" pitchFamily="34" charset="0"/>
              </a:rPr>
              <a:t>TAB</a:t>
            </a:r>
            <a:r>
              <a:rPr lang="da-DK" altLang="da-DK" sz="675"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For at gå tilbage i tekst-niveauer,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brug </a:t>
            </a:r>
            <a:r>
              <a:rPr lang="da-DK" altLang="da-DK" sz="675" b="1" noProof="1">
                <a:solidFill>
                  <a:schemeClr val="tx1"/>
                </a:solidFill>
                <a:latin typeface="Arial" panose="020B0604020202020204" pitchFamily="34" charset="0"/>
                <a:cs typeface="Arial" panose="020B0604020202020204" pitchFamily="34" charset="0"/>
              </a:rPr>
              <a:t>SHIFT+TAB</a:t>
            </a:r>
            <a:endParaRPr lang="da-DK"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Alternativt kan </a:t>
            </a:r>
            <a:r>
              <a:rPr lang="da-DK" altLang="da-DK" sz="675" b="1" noProof="1">
                <a:solidFill>
                  <a:schemeClr val="tx1"/>
                </a:solidFill>
                <a:latin typeface="Arial" panose="020B0604020202020204" pitchFamily="34" charset="0"/>
                <a:cs typeface="Arial" panose="020B0604020202020204" pitchFamily="34" charset="0"/>
              </a:rPr>
              <a:t>Forøg</a:t>
            </a:r>
            <a:r>
              <a:rPr lang="da-DK" altLang="da-DK" sz="675" b="0" noProof="1">
                <a:solidFill>
                  <a:schemeClr val="tx1"/>
                </a:solidFill>
                <a:latin typeface="Arial" panose="020B0604020202020204" pitchFamily="34" charset="0"/>
                <a:cs typeface="Arial" panose="020B0604020202020204" pitchFamily="34" charset="0"/>
              </a:rPr>
              <a:t> og</a:t>
            </a:r>
            <a:br>
              <a:rPr lang="da-DK" altLang="da-DK" sz="675" b="0" noProof="1">
                <a:solidFill>
                  <a:schemeClr val="tx1"/>
                </a:solidFill>
                <a:latin typeface="Arial" panose="020B0604020202020204" pitchFamily="34" charset="0"/>
                <a:cs typeface="Arial" panose="020B0604020202020204" pitchFamily="34" charset="0"/>
              </a:rPr>
            </a:br>
            <a:r>
              <a:rPr lang="da-DK" altLang="da-DK" sz="675" b="1" noProof="1">
                <a:solidFill>
                  <a:schemeClr val="tx1"/>
                </a:solidFill>
                <a:latin typeface="Arial" panose="020B0604020202020204" pitchFamily="34" charset="0"/>
                <a:cs typeface="Arial" panose="020B0604020202020204" pitchFamily="34" charset="0"/>
              </a:rPr>
              <a:t>Formindsk</a:t>
            </a:r>
            <a:r>
              <a:rPr lang="da-DK" altLang="da-DK" sz="675" b="0" noProof="1">
                <a:solidFill>
                  <a:schemeClr val="tx1"/>
                </a:solidFill>
                <a:latin typeface="Arial" panose="020B0604020202020204" pitchFamily="34" charset="0"/>
                <a:cs typeface="Arial" panose="020B0604020202020204" pitchFamily="34" charset="0"/>
              </a:rPr>
              <a:t> listeniveau bruges</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Brug layouts</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Hjem</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Klik på menupunktet </a:t>
            </a:r>
            <a:r>
              <a:rPr lang="da-DK" altLang="da-DK" sz="675" b="1" noProof="1">
                <a:solidFill>
                  <a:schemeClr val="tx1"/>
                </a:solidFill>
                <a:latin typeface="Arial" panose="020B0604020202020204" pitchFamily="34" charset="0"/>
                <a:cs typeface="Arial" panose="020B0604020202020204" pitchFamily="34" charset="0"/>
              </a:rPr>
              <a:t>Nyt Slide</a:t>
            </a:r>
            <a:br>
              <a:rPr lang="da-DK" altLang="da-DK" sz="675" b="1"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for at indsætte nyt slide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3. </a:t>
            </a:r>
            <a:r>
              <a:rPr lang="da-DK" altLang="da-DK" sz="675" b="0" noProof="1">
                <a:solidFill>
                  <a:schemeClr val="tx1"/>
                </a:solidFill>
                <a:latin typeface="Arial" panose="020B0604020202020204" pitchFamily="34" charset="0"/>
                <a:cs typeface="Arial" panose="020B0604020202020204" pitchFamily="34" charset="0"/>
              </a:rPr>
              <a:t>Vælg </a:t>
            </a:r>
            <a:r>
              <a:rPr lang="da-DK" altLang="da-DK" sz="675" b="1" noProof="1">
                <a:solidFill>
                  <a:schemeClr val="tx1"/>
                </a:solidFill>
                <a:latin typeface="Arial" panose="020B0604020202020204" pitchFamily="34" charset="0"/>
                <a:cs typeface="Arial" panose="020B0604020202020204" pitchFamily="34" charset="0"/>
              </a:rPr>
              <a:t>Layout</a:t>
            </a:r>
            <a:r>
              <a:rPr lang="da-DK" altLang="da-DK" sz="675" b="0" noProof="1">
                <a:solidFill>
                  <a:schemeClr val="tx1"/>
                </a:solidFill>
                <a:latin typeface="Arial" panose="020B0604020202020204" pitchFamily="34" charset="0"/>
                <a:cs typeface="Arial" panose="020B0604020202020204" pitchFamily="34" charset="0"/>
              </a:rPr>
              <a:t> for at ændre dit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900"/>
              </a:spcBef>
              <a:spcAft>
                <a:spcPts val="450"/>
              </a:spcAft>
              <a:buFont typeface="+mj-lt"/>
              <a:buNone/>
              <a:defRPr/>
            </a:pPr>
            <a:r>
              <a:rPr lang="da-DK" sz="750" b="1" noProof="1">
                <a:solidFill>
                  <a:schemeClr val="tx1"/>
                </a:solidFill>
                <a:latin typeface="Arial" panose="020B0604020202020204" pitchFamily="34" charset="0"/>
                <a:cs typeface="Arial" panose="020B0604020202020204" pitchFamily="34" charset="0"/>
              </a:rPr>
              <a:t>Nulstil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Hjem</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Vælg </a:t>
            </a:r>
            <a:r>
              <a:rPr lang="da-DK" altLang="da-DK" sz="675" b="1" noProof="1">
                <a:solidFill>
                  <a:schemeClr val="tx1"/>
                </a:solidFill>
                <a:latin typeface="Arial" panose="020B0604020202020204" pitchFamily="34" charset="0"/>
                <a:cs typeface="Arial" panose="020B0604020202020204" pitchFamily="34" charset="0"/>
              </a:rPr>
              <a:t>Nulstil</a:t>
            </a:r>
            <a:r>
              <a:rPr lang="da-DK" altLang="da-DK" sz="675" b="0" noProof="1">
                <a:solidFill>
                  <a:schemeClr val="tx1"/>
                </a:solidFill>
                <a:latin typeface="Arial" panose="020B0604020202020204" pitchFamily="34" charset="0"/>
                <a:cs typeface="Arial" panose="020B0604020202020204" pitchFamily="34" charset="0"/>
              </a:rPr>
              <a:t> for at nulstille placering, størrelse og for-</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matering af pladsholdere til</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layoutets oprindelige design </a:t>
            </a:r>
          </a:p>
          <a:p>
            <a:pPr eaLnBrk="1" hangingPunct="1">
              <a:spcAft>
                <a:spcPts val="450"/>
              </a:spcAft>
              <a:defRPr/>
            </a:pPr>
            <a:endParaRPr lang="da-DK" sz="675" b="1" noProof="1">
              <a:solidFill>
                <a:schemeClr val="tx1"/>
              </a:solidFill>
              <a:latin typeface="Arial" panose="020B0604020202020204" pitchFamily="34" charset="0"/>
              <a:cs typeface="Arial" panose="020B0604020202020204" pitchFamily="34" charset="0"/>
            </a:endParaRPr>
          </a:p>
          <a:p>
            <a:pPr eaLnBrk="1" hangingPunct="1">
              <a:spcAft>
                <a:spcPts val="180"/>
              </a:spcAft>
              <a:defRPr/>
            </a:pPr>
            <a:endParaRPr lang="da-DK" sz="675"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3732572" y="1163251"/>
            <a:ext cx="1921042" cy="18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Indsæt billede</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På slides med billedpladsholder,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klik på ikonet og vælg </a:t>
            </a:r>
            <a:r>
              <a:rPr lang="da-DK" altLang="da-DK" sz="675" b="1" noProof="1">
                <a:solidFill>
                  <a:schemeClr val="tx1"/>
                </a:solidFill>
                <a:latin typeface="Arial" panose="020B0604020202020204" pitchFamily="34" charset="0"/>
                <a:cs typeface="Arial" panose="020B0604020202020204" pitchFamily="34" charset="0"/>
              </a:rPr>
              <a:t>Indsæt</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Beskær billede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a:t>
            </a:r>
            <a:r>
              <a:rPr lang="da-DK" altLang="da-DK" sz="675" b="1" noProof="1">
                <a:solidFill>
                  <a:schemeClr val="tx1"/>
                </a:solidFill>
                <a:latin typeface="Arial" panose="020B0604020202020204" pitchFamily="34" charset="0"/>
                <a:cs typeface="Arial" panose="020B0604020202020204" pitchFamily="34" charset="0"/>
              </a:rPr>
              <a:t>Beskær</a:t>
            </a:r>
            <a:r>
              <a:rPr lang="da-DK" altLang="da-DK" sz="675" b="0" noProof="1">
                <a:solidFill>
                  <a:schemeClr val="tx1"/>
                </a:solidFill>
                <a:latin typeface="Arial" panose="020B0604020202020204" pitchFamily="34" charset="0"/>
                <a:cs typeface="Arial" panose="020B0604020202020204" pitchFamily="34" charset="0"/>
              </a:rPr>
              <a:t> for at ændre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Ønsker du at skalere billedet,</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så hold </a:t>
            </a:r>
            <a:r>
              <a:rPr lang="da-DK" altLang="da-DK" sz="675" b="1" noProof="1">
                <a:solidFill>
                  <a:schemeClr val="tx1"/>
                </a:solidFill>
                <a:latin typeface="Arial" panose="020B0604020202020204" pitchFamily="34" charset="0"/>
                <a:cs typeface="Arial" panose="020B0604020202020204" pitchFamily="34" charset="0"/>
              </a:rPr>
              <a:t>SHIFT</a:t>
            </a:r>
            <a:r>
              <a:rPr lang="da-DK" altLang="da-DK" sz="675" b="0" noProof="1">
                <a:solidFill>
                  <a:schemeClr val="tx1"/>
                </a:solidFill>
                <a:latin typeface="Arial" panose="020B0604020202020204" pitchFamily="34" charset="0"/>
                <a:cs typeface="Arial" panose="020B0604020202020204" pitchFamily="34" charset="0"/>
              </a:rPr>
              <a:t>-knappen nede, mens du trækker i billedets hjørner</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Tips: </a:t>
            </a:r>
            <a:r>
              <a:rPr lang="da-DK" altLang="da-DK" sz="675" b="0" noProof="1">
                <a:solidFill>
                  <a:schemeClr val="tx1"/>
                </a:solidFill>
                <a:latin typeface="Arial" panose="020B0604020202020204" pitchFamily="34" charset="0"/>
                <a:cs typeface="Arial" panose="020B0604020202020204" pitchFamily="34" charset="0"/>
              </a:rPr>
              <a:t>Hvis du sletter billedet og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indsætter et nyt, kan billedet lægge </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675"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6551533" y="1163251"/>
            <a:ext cx="1896056" cy="24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450"/>
              </a:spcAft>
              <a:defRPr/>
            </a:pPr>
            <a:r>
              <a:rPr lang="da-DK" sz="750" b="1" noProof="1">
                <a:solidFill>
                  <a:schemeClr val="tx1"/>
                </a:solidFill>
                <a:latin typeface="Arial" panose="020B0604020202020204" pitchFamily="34" charset="0"/>
                <a:cs typeface="Arial" panose="020B0604020202020204" pitchFamily="34" charset="0"/>
              </a:rPr>
              <a:t>For at justere sidenummerering, </a:t>
            </a:r>
            <a:br>
              <a:rPr lang="da-DK" sz="750" b="1" noProof="1">
                <a:solidFill>
                  <a:schemeClr val="tx1"/>
                </a:solidFill>
                <a:latin typeface="Arial" panose="020B0604020202020204" pitchFamily="34" charset="0"/>
                <a:cs typeface="Arial" panose="020B0604020202020204" pitchFamily="34" charset="0"/>
              </a:rPr>
            </a:br>
            <a:r>
              <a:rPr lang="da-DK" sz="750" b="1" noProof="1">
                <a:solidFill>
                  <a:schemeClr val="tx1"/>
                </a:solidFill>
                <a:latin typeface="Arial" panose="020B0604020202020204" pitchFamily="34" charset="0"/>
                <a:cs typeface="Arial" panose="020B0604020202020204" pitchFamily="34" charset="0"/>
              </a:rPr>
              <a:t>dato og sidefod</a:t>
            </a:r>
          </a:p>
          <a:p>
            <a:pPr marL="0" marR="0" lvl="0" indent="0" algn="l" defTabSz="685800" rtl="0" eaLnBrk="1" fontAlgn="auto" latinLnBrk="0" hangingPunct="1">
              <a:lnSpc>
                <a:spcPct val="100000"/>
              </a:lnSpc>
              <a:spcBef>
                <a:spcPts val="0"/>
              </a:spcBef>
              <a:spcAft>
                <a:spcPts val="450"/>
              </a:spcAft>
              <a:buClrTx/>
              <a:buSzTx/>
              <a:buFontTx/>
              <a:buNone/>
              <a:tabLst/>
              <a:defRPr/>
            </a:pPr>
            <a:r>
              <a:rPr lang="da-DK" altLang="da-DK" sz="675" b="0" noProof="1">
                <a:solidFill>
                  <a:schemeClr val="tx1"/>
                </a:solidFill>
                <a:latin typeface="Arial" panose="020B0604020202020204" pitchFamily="34" charset="0"/>
                <a:cs typeface="Arial" panose="020B0604020202020204" pitchFamily="34" charset="0"/>
              </a:rPr>
              <a:t>Gør dette som</a:t>
            </a:r>
            <a:r>
              <a:rPr lang="da-DK" altLang="da-DK" sz="675"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675"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Indsæt</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2. </a:t>
            </a:r>
            <a:r>
              <a:rPr lang="da-DK" altLang="da-DK" sz="675" b="0" noProof="1">
                <a:solidFill>
                  <a:schemeClr val="tx1"/>
                </a:solidFill>
                <a:latin typeface="Arial" panose="020B0604020202020204" pitchFamily="34" charset="0"/>
                <a:cs typeface="Arial" panose="020B0604020202020204" pitchFamily="34" charset="0"/>
              </a:rPr>
              <a:t>Klik </a:t>
            </a:r>
            <a:r>
              <a:rPr lang="da-DK" altLang="da-DK" sz="675" b="1" noProof="1">
                <a:solidFill>
                  <a:schemeClr val="tx1"/>
                </a:solidFill>
                <a:latin typeface="Arial" panose="020B0604020202020204" pitchFamily="34" charset="0"/>
                <a:cs typeface="Arial" panose="020B0604020202020204" pitchFamily="34" charset="0"/>
              </a:rPr>
              <a:t>Sidehoved og Sidef</a:t>
            </a:r>
            <a:r>
              <a:rPr lang="da-DK" altLang="da-DK" sz="675" b="0" noProof="1">
                <a:solidFill>
                  <a:schemeClr val="tx1"/>
                </a:solidFill>
                <a:latin typeface="Arial" panose="020B0604020202020204" pitchFamily="34" charset="0"/>
                <a:cs typeface="Arial" panose="020B0604020202020204" pitchFamily="34" charset="0"/>
              </a:rPr>
              <a:t>od</a:t>
            </a:r>
            <a:br>
              <a:rPr lang="da-DK" altLang="da-DK" sz="675" b="0" noProof="1">
                <a:solidFill>
                  <a:schemeClr val="tx1"/>
                </a:solidFill>
                <a:latin typeface="Arial" panose="020B0604020202020204" pitchFamily="34" charset="0"/>
                <a:cs typeface="Arial" panose="020B0604020202020204" pitchFamily="34" charset="0"/>
              </a:rPr>
            </a:br>
            <a:r>
              <a:rPr lang="da-DK" altLang="da-DK" sz="675"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Vælg </a:t>
            </a:r>
            <a:r>
              <a:rPr lang="da-DK" altLang="da-DK" sz="675" b="1" noProof="1">
                <a:solidFill>
                  <a:schemeClr val="tx1"/>
                </a:solidFill>
                <a:latin typeface="Arial" panose="020B0604020202020204" pitchFamily="34" charset="0"/>
                <a:cs typeface="Arial" panose="020B0604020202020204" pitchFamily="34" charset="0"/>
              </a:rPr>
              <a:t>Anvend på alle </a:t>
            </a:r>
            <a:r>
              <a:rPr lang="da-DK" altLang="da-DK" sz="675" b="0" noProof="1">
                <a:solidFill>
                  <a:schemeClr val="tx1"/>
                </a:solidFill>
                <a:latin typeface="Arial" panose="020B0604020202020204" pitchFamily="34" charset="0"/>
                <a:cs typeface="Arial" panose="020B0604020202020204" pitchFamily="34" charset="0"/>
              </a:rPr>
              <a:t>eller </a:t>
            </a:r>
            <a:r>
              <a:rPr lang="da-DK" altLang="da-DK" sz="675" b="1" noProof="1">
                <a:solidFill>
                  <a:schemeClr val="tx1"/>
                </a:solidFill>
                <a:latin typeface="Arial" panose="020B0604020202020204" pitchFamily="34" charset="0"/>
                <a:cs typeface="Arial" panose="020B0604020202020204" pitchFamily="34" charset="0"/>
              </a:rPr>
              <a:t>Anvend</a:t>
            </a:r>
            <a:r>
              <a:rPr lang="da-DK" altLang="da-DK" sz="675" b="0" noProof="1">
                <a:solidFill>
                  <a:schemeClr val="tx1"/>
                </a:solidFill>
                <a:latin typeface="Arial" panose="020B0604020202020204" pitchFamily="34" charset="0"/>
                <a:cs typeface="Arial" panose="020B0604020202020204" pitchFamily="34" charset="0"/>
              </a:rPr>
              <a:t> hvis detkun skal være på et enkelt slide</a:t>
            </a:r>
          </a:p>
          <a:p>
            <a:pPr eaLnBrk="1" hangingPunct="1">
              <a:spcBef>
                <a:spcPts val="900"/>
              </a:spcBef>
              <a:spcAft>
                <a:spcPts val="450"/>
              </a:spcAft>
              <a:defRPr/>
            </a:pPr>
            <a:r>
              <a:rPr lang="da-DK" sz="750" b="1" noProof="1">
                <a:solidFill>
                  <a:schemeClr val="tx1"/>
                </a:solidFill>
                <a:latin typeface="Arial" panose="020B0604020202020204" pitchFamily="34" charset="0"/>
                <a:cs typeface="Arial" panose="020B0604020202020204" pitchFamily="34" charset="0"/>
              </a:rPr>
              <a:t>Hjælpelinjer</a:t>
            </a:r>
          </a:p>
          <a:p>
            <a:pPr eaLnBrk="1" hangingPunct="1">
              <a:spcAft>
                <a:spcPts val="450"/>
              </a:spcAft>
              <a:defRPr/>
            </a:pPr>
            <a:r>
              <a:rPr lang="da-DK" altLang="da-DK" sz="675"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1. </a:t>
            </a:r>
            <a:r>
              <a:rPr lang="da-DK" altLang="da-DK" sz="675" b="0" noProof="1">
                <a:solidFill>
                  <a:schemeClr val="tx1"/>
                </a:solidFill>
                <a:latin typeface="Arial" panose="020B0604020202020204" pitchFamily="34" charset="0"/>
                <a:cs typeface="Arial" panose="020B0604020202020204" pitchFamily="34" charset="0"/>
              </a:rPr>
              <a:t>Klik på fanen </a:t>
            </a:r>
            <a:r>
              <a:rPr lang="da-DK" altLang="da-DK" sz="675" b="1" noProof="1">
                <a:solidFill>
                  <a:schemeClr val="tx1"/>
                </a:solidFill>
                <a:latin typeface="Arial" panose="020B0604020202020204" pitchFamily="34" charset="0"/>
                <a:cs typeface="Arial" panose="020B0604020202020204" pitchFamily="34" charset="0"/>
              </a:rPr>
              <a:t>Vis </a:t>
            </a:r>
            <a:r>
              <a:rPr lang="da-DK" altLang="da-DK" sz="675" b="0" noProof="1">
                <a:solidFill>
                  <a:schemeClr val="tx1"/>
                </a:solidFill>
                <a:latin typeface="Arial" panose="020B0604020202020204" pitchFamily="34" charset="0"/>
                <a:cs typeface="Arial" panose="020B0604020202020204" pitchFamily="34" charset="0"/>
              </a:rPr>
              <a:t>og sæt hak ved </a:t>
            </a:r>
            <a:r>
              <a:rPr lang="da-DK" altLang="da-DK" sz="675" b="1" noProof="1">
                <a:solidFill>
                  <a:schemeClr val="tx1"/>
                </a:solidFill>
                <a:latin typeface="Arial" panose="020B0604020202020204" pitchFamily="34" charset="0"/>
                <a:cs typeface="Arial" panose="020B0604020202020204" pitchFamily="34" charset="0"/>
              </a:rPr>
              <a:t>Hjælpelinjer</a:t>
            </a:r>
          </a:p>
          <a:p>
            <a:pPr eaLnBrk="1" hangingPunct="1">
              <a:spcAft>
                <a:spcPts val="450"/>
              </a:spcAft>
              <a:defRPr/>
            </a:pPr>
            <a:endParaRPr lang="da-DK"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da-DK" altLang="da-DK" sz="675" b="1" noProof="1">
                <a:solidFill>
                  <a:schemeClr val="tx1"/>
                </a:solidFill>
                <a:latin typeface="Arial" panose="020B0604020202020204" pitchFamily="34" charset="0"/>
                <a:cs typeface="Arial" panose="020B0604020202020204" pitchFamily="34" charset="0"/>
              </a:rPr>
              <a:t>Tips: Alt + F9 </a:t>
            </a:r>
            <a:r>
              <a:rPr lang="da-DK" altLang="da-DK" sz="675"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450"/>
              </a:spcAft>
              <a:defRPr/>
            </a:pPr>
            <a:endParaRPr lang="da-DK" altLang="da-DK" sz="675" b="0" noProof="1">
              <a:solidFill>
                <a:schemeClr val="tx1"/>
              </a:solidFill>
              <a:latin typeface="Arial" panose="020B0604020202020204" pitchFamily="34" charset="0"/>
              <a:cs typeface="Arial" panose="020B0604020202020204" pitchFamily="34" charset="0"/>
            </a:endParaRPr>
          </a:p>
        </p:txBody>
      </p:sp>
      <p:pic>
        <p:nvPicPr>
          <p:cNvPr id="6" name="4 Nulsti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7501" y="3826451"/>
            <a:ext cx="547241" cy="148349"/>
          </a:xfrm>
          <a:prstGeom prst="rect">
            <a:avLst/>
          </a:prstGeom>
        </p:spPr>
      </p:pic>
      <p:pic>
        <p:nvPicPr>
          <p:cNvPr id="7" name="2 Ny slide"/>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92747" y="2491416"/>
            <a:ext cx="363713" cy="485596"/>
          </a:xfrm>
          <a:prstGeom prst="rect">
            <a:avLst/>
          </a:prstGeom>
        </p:spPr>
      </p:pic>
      <p:pic>
        <p:nvPicPr>
          <p:cNvPr id="8" name="1 Increase decrease"/>
          <p:cNvPicPr>
            <a:picLocks noChangeAspect="1"/>
          </p:cNvPicPr>
          <p:nvPr userDrawn="1"/>
        </p:nvPicPr>
        <p:blipFill>
          <a:blip r:embed="rId4"/>
          <a:stretch>
            <a:fillRect/>
          </a:stretch>
        </p:blipFill>
        <p:spPr>
          <a:xfrm>
            <a:off x="2688116" y="1965501"/>
            <a:ext cx="549328" cy="213921"/>
          </a:xfrm>
          <a:prstGeom prst="rect">
            <a:avLst/>
          </a:prstGeom>
        </p:spPr>
      </p:pic>
      <p:pic>
        <p:nvPicPr>
          <p:cNvPr id="10" name="3 Layout"/>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717500" y="2993619"/>
            <a:ext cx="593368" cy="144158"/>
          </a:xfrm>
          <a:prstGeom prst="rect">
            <a:avLst/>
          </a:prstGeom>
        </p:spPr>
      </p:pic>
      <p:pic>
        <p:nvPicPr>
          <p:cNvPr id="11" name="5 Insert picture"/>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78520" y="1387822"/>
            <a:ext cx="262151" cy="192041"/>
          </a:xfrm>
          <a:prstGeom prst="rect">
            <a:avLst/>
          </a:prstGeom>
        </p:spPr>
      </p:pic>
      <p:pic>
        <p:nvPicPr>
          <p:cNvPr id="12" name="6 Crop"/>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559151" y="1851071"/>
            <a:ext cx="337400" cy="241280"/>
          </a:xfrm>
          <a:prstGeom prst="rect">
            <a:avLst/>
          </a:prstGeom>
        </p:spPr>
      </p:pic>
      <p:pic>
        <p:nvPicPr>
          <p:cNvPr id="13" name="7 Scale picture"/>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36857" y="2203674"/>
            <a:ext cx="359695" cy="251482"/>
          </a:xfrm>
          <a:prstGeom prst="rect">
            <a:avLst/>
          </a:prstGeom>
        </p:spPr>
      </p:pic>
    </p:spTree>
    <p:extLst>
      <p:ext uri="{BB962C8B-B14F-4D97-AF65-F5344CB8AC3E}">
        <p14:creationId xmlns:p14="http://schemas.microsoft.com/office/powerpoint/2010/main" val="1204399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4.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7.w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2.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7.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7.wm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9.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image" Target="../media/image1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69" descr="TRAFIKVERKET_LOGO-en"/>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134791" y="2813608"/>
            <a:ext cx="5195294" cy="980615"/>
          </a:xfrm>
          <a:prstGeom prst="rect">
            <a:avLst/>
          </a:prstGeom>
          <a:noFill/>
          <a:ln w="9525">
            <a:noFill/>
            <a:miter lim="800000"/>
            <a:headEnd/>
            <a:tailEnd/>
          </a:ln>
        </p:spPr>
      </p:pic>
      <p:pic>
        <p:nvPicPr>
          <p:cNvPr id="1059" name="Picture 35" descr="TRAFIKVERKET_element_till_ppt-mall"/>
          <p:cNvPicPr>
            <a:picLocks noChangeAspect="1" noChangeArrowheads="1"/>
          </p:cNvPicPr>
          <p:nvPr/>
        </p:nvPicPr>
        <p:blipFill>
          <a:blip r:embed="rId5" cstate="email">
            <a:extLst>
              <a:ext uri="{28A0092B-C50C-407E-A947-70E740481C1C}">
                <a14:useLocalDpi xmlns:a14="http://schemas.microsoft.com/office/drawing/2010/main"/>
              </a:ext>
            </a:extLst>
          </a:blip>
          <a:srcRect l="11249" t="2519" b="10538"/>
          <a:stretch>
            <a:fillRect/>
          </a:stretch>
        </p:blipFill>
        <p:spPr bwMode="auto">
          <a:xfrm>
            <a:off x="157107" y="138868"/>
            <a:ext cx="2841682" cy="4905811"/>
          </a:xfrm>
          <a:prstGeom prst="rect">
            <a:avLst/>
          </a:prstGeom>
          <a:noFill/>
        </p:spPr>
      </p:pic>
      <p:pic>
        <p:nvPicPr>
          <p:cNvPr id="6" name="Picture 35" descr="TRAFIKVERKET_element_till_ppt-mall"/>
          <p:cNvPicPr>
            <a:picLocks noChangeAspect="1" noChangeArrowheads="1"/>
          </p:cNvPicPr>
          <p:nvPr userDrawn="1"/>
        </p:nvPicPr>
        <p:blipFill>
          <a:blip r:embed="rId5" cstate="email">
            <a:extLst>
              <a:ext uri="{28A0092B-C50C-407E-A947-70E740481C1C}">
                <a14:useLocalDpi xmlns:a14="http://schemas.microsoft.com/office/drawing/2010/main"/>
              </a:ext>
            </a:extLst>
          </a:blip>
          <a:srcRect l="11249" t="2519" b="10538"/>
          <a:stretch>
            <a:fillRect/>
          </a:stretch>
        </p:blipFill>
        <p:spPr bwMode="auto">
          <a:xfrm>
            <a:off x="889230" y="138868"/>
            <a:ext cx="2132952" cy="4909703"/>
          </a:xfrm>
          <a:prstGeom prst="rect">
            <a:avLst/>
          </a:prstGeom>
          <a:noFill/>
          <a:extLst>
            <a:ext uri="{909E8E84-426E-40DD-AFC4-6F175D3DCCD1}">
              <a14:hiddenFill xmlns:a14="http://schemas.microsoft.com/office/drawing/2010/main">
                <a:solidFill>
                  <a:srgbClr val="FFFFFF"/>
                </a:solidFill>
              </a14:hiddenFill>
            </a:ext>
          </a:extLst>
        </p:spPr>
      </p:pic>
      <p:sp>
        <p:nvSpPr>
          <p:cNvPr id="1028" name="Platshållare för rubrik 7"/>
          <p:cNvSpPr>
            <a:spLocks noGrp="1"/>
          </p:cNvSpPr>
          <p:nvPr>
            <p:ph type="title"/>
          </p:nvPr>
        </p:nvSpPr>
        <p:spPr bwMode="auto">
          <a:xfrm>
            <a:off x="285750" y="267891"/>
            <a:ext cx="2571750" cy="2044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ange rubrik</a:t>
            </a:r>
          </a:p>
        </p:txBody>
      </p:sp>
    </p:spTree>
    <p:extLst>
      <p:ext uri="{BB962C8B-B14F-4D97-AF65-F5344CB8AC3E}">
        <p14:creationId xmlns:p14="http://schemas.microsoft.com/office/powerpoint/2010/main" val="2472565018"/>
      </p:ext>
    </p:extLst>
  </p:cSld>
  <p:clrMap bg1="lt1" tx1="dk1" bg2="lt2" tx2="dk2" accent1="accent1" accent2="accent2" accent3="accent3" accent4="accent4" accent5="accent5" accent6="accent6" hlink="hlink" folHlink="folHlink"/>
  <p:sldLayoutIdLst>
    <p:sldLayoutId id="2147483711" r:id="rId1"/>
    <p:sldLayoutId id="2147483716" r:id="rId2"/>
  </p:sldLayoutIdLst>
  <p:hf hdr="0" ftr="0" dt="0"/>
  <p:txStyles>
    <p:titleStyle>
      <a:lvl1pPr algn="l" rtl="0" eaLnBrk="1" fontAlgn="base" hangingPunct="1">
        <a:spcBef>
          <a:spcPct val="0"/>
        </a:spcBef>
        <a:spcAft>
          <a:spcPct val="0"/>
        </a:spcAft>
        <a:defRPr sz="2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Arial" charset="0"/>
          <a:cs typeface="Arial" charset="0"/>
        </a:defRPr>
      </a:lvl2pPr>
      <a:lvl3pPr algn="l" rtl="0" eaLnBrk="1" fontAlgn="base" hangingPunct="1">
        <a:spcBef>
          <a:spcPct val="0"/>
        </a:spcBef>
        <a:spcAft>
          <a:spcPct val="0"/>
        </a:spcAft>
        <a:defRPr sz="2000" b="1">
          <a:solidFill>
            <a:schemeClr val="bg1"/>
          </a:solidFill>
          <a:latin typeface="Arial" charset="0"/>
          <a:cs typeface="Arial" charset="0"/>
        </a:defRPr>
      </a:lvl3pPr>
      <a:lvl4pPr algn="l" rtl="0" eaLnBrk="1" fontAlgn="base" hangingPunct="1">
        <a:spcBef>
          <a:spcPct val="0"/>
        </a:spcBef>
        <a:spcAft>
          <a:spcPct val="0"/>
        </a:spcAft>
        <a:defRPr sz="2000" b="1">
          <a:solidFill>
            <a:schemeClr val="bg1"/>
          </a:solidFill>
          <a:latin typeface="Arial" charset="0"/>
          <a:cs typeface="Arial" charset="0"/>
        </a:defRPr>
      </a:lvl4pPr>
      <a:lvl5pPr algn="l" rtl="0" eaLnBrk="1" fontAlgn="base" hangingPunct="1">
        <a:spcBef>
          <a:spcPct val="0"/>
        </a:spcBef>
        <a:spcAft>
          <a:spcPct val="0"/>
        </a:spcAft>
        <a:defRPr sz="20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4"/>
          <p:cNvPicPr>
            <a:picLocks noChangeAspect="1" noChangeArrowheads="1"/>
          </p:cNvPicPr>
          <p:nvPr userDrawn="1"/>
        </p:nvPicPr>
        <p:blipFill>
          <a:blip r:embed="rId5" cstate="email">
            <a:extLst>
              <a:ext uri="{28A0092B-C50C-407E-A947-70E740481C1C}">
                <a14:useLocalDpi xmlns:a14="http://schemas.microsoft.com/office/drawing/2010/main"/>
              </a:ext>
            </a:extLst>
          </a:blip>
          <a:srcRect l="508" r="2063"/>
          <a:stretch>
            <a:fillRect/>
          </a:stretch>
        </p:blipFill>
        <p:spPr bwMode="auto">
          <a:xfrm>
            <a:off x="0" y="4475686"/>
            <a:ext cx="9144000" cy="677862"/>
          </a:xfrm>
          <a:prstGeom prst="rect">
            <a:avLst/>
          </a:prstGeom>
          <a:noFill/>
          <a:ln w="9525">
            <a:noFill/>
            <a:miter lim="800000"/>
            <a:headEnd/>
            <a:tailEnd/>
          </a:ln>
        </p:spPr>
      </p:pic>
      <p:sp>
        <p:nvSpPr>
          <p:cNvPr id="2050" name="Platshållare för rubrik 1"/>
          <p:cNvSpPr>
            <a:spLocks noGrp="1"/>
          </p:cNvSpPr>
          <p:nvPr>
            <p:ph type="title"/>
          </p:nvPr>
        </p:nvSpPr>
        <p:spPr bwMode="auto">
          <a:xfrm>
            <a:off x="457200" y="310754"/>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2051" name="Platshållare för text 2"/>
          <p:cNvSpPr>
            <a:spLocks noGrp="1"/>
          </p:cNvSpPr>
          <p:nvPr>
            <p:ph type="body" idx="1"/>
          </p:nvPr>
        </p:nvSpPr>
        <p:spPr bwMode="auto">
          <a:xfrm>
            <a:off x="457200" y="1283494"/>
            <a:ext cx="8229600" cy="3232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textruta 6"/>
          <p:cNvSpPr txBox="1"/>
          <p:nvPr/>
        </p:nvSpPr>
        <p:spPr>
          <a:xfrm>
            <a:off x="288926" y="4715743"/>
            <a:ext cx="428625" cy="215444"/>
          </a:xfrm>
          <a:prstGeom prst="rect">
            <a:avLst/>
          </a:prstGeom>
          <a:noFill/>
        </p:spPr>
        <p:txBody>
          <a:bodyPr>
            <a:spAutoFit/>
          </a:bodyPr>
          <a:lstStyle/>
          <a:p>
            <a:pPr>
              <a:defRPr/>
            </a:pPr>
            <a:fld id="{E9BC935C-A7B0-4070-86E6-FF039B7A9B57}" type="slidenum">
              <a:rPr lang="sv-SE" sz="800">
                <a:solidFill>
                  <a:schemeClr val="bg1"/>
                </a:solidFill>
              </a:rPr>
              <a:pPr>
                <a:defRPr/>
              </a:pPr>
              <a:t>‹#›</a:t>
            </a:fld>
            <a:endParaRPr lang="sv-SE" sz="800" dirty="0">
              <a:solidFill>
                <a:schemeClr val="bg1"/>
              </a:solidFill>
            </a:endParaRPr>
          </a:p>
        </p:txBody>
      </p:sp>
      <p:sp>
        <p:nvSpPr>
          <p:cNvPr id="2074" name="Rectangle 26"/>
          <p:cNvSpPr>
            <a:spLocks noGrp="1" noChangeArrowheads="1"/>
          </p:cNvSpPr>
          <p:nvPr>
            <p:ph type="ftr" sz="quarter" idx="3"/>
          </p:nvPr>
        </p:nvSpPr>
        <p:spPr bwMode="auto">
          <a:xfrm>
            <a:off x="3336925" y="4696693"/>
            <a:ext cx="2895600" cy="26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p>
        </p:txBody>
      </p:sp>
    </p:spTree>
    <p:extLst>
      <p:ext uri="{BB962C8B-B14F-4D97-AF65-F5344CB8AC3E}">
        <p14:creationId xmlns:p14="http://schemas.microsoft.com/office/powerpoint/2010/main" val="41355592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6" userDrawn="1">
          <p15:clr>
            <a:srgbClr val="F26B43"/>
          </p15:clr>
        </p15:guide>
        <p15:guide id="2" orient="horz" pos="2799" userDrawn="1">
          <p15:clr>
            <a:srgbClr val="F26B43"/>
          </p15:clr>
        </p15:guide>
        <p15:guide id="3" pos="45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0" y="4543702"/>
            <a:ext cx="9145711" cy="606942"/>
          </a:xfrm>
          <a:prstGeom prst="rect">
            <a:avLst/>
          </a:prstGeom>
          <a:noFill/>
        </p:spPr>
      </p:pic>
      <p:sp>
        <p:nvSpPr>
          <p:cNvPr id="2050" name="Platshållare för rubrik 1"/>
          <p:cNvSpPr>
            <a:spLocks noGrp="1"/>
          </p:cNvSpPr>
          <p:nvPr>
            <p:ph type="title"/>
          </p:nvPr>
        </p:nvSpPr>
        <p:spPr bwMode="auto">
          <a:xfrm>
            <a:off x="457200" y="310754"/>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
        <p:nvSpPr>
          <p:cNvPr id="2051" name="Platshållare för text 2"/>
          <p:cNvSpPr>
            <a:spLocks noGrp="1"/>
          </p:cNvSpPr>
          <p:nvPr>
            <p:ph type="body" idx="1"/>
          </p:nvPr>
        </p:nvSpPr>
        <p:spPr bwMode="auto">
          <a:xfrm>
            <a:off x="457200" y="1283494"/>
            <a:ext cx="8229600" cy="3232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textruta 6"/>
          <p:cNvSpPr txBox="1"/>
          <p:nvPr/>
        </p:nvSpPr>
        <p:spPr>
          <a:xfrm>
            <a:off x="288926" y="4836319"/>
            <a:ext cx="428625" cy="215444"/>
          </a:xfrm>
          <a:prstGeom prst="rect">
            <a:avLst/>
          </a:prstGeom>
          <a:noFill/>
        </p:spPr>
        <p:txBody>
          <a:bodyPr>
            <a:spAutoFit/>
          </a:bodyPr>
          <a:lstStyle/>
          <a:p>
            <a:pPr>
              <a:defRPr/>
            </a:pPr>
            <a:fld id="{E9BC935C-A7B0-4070-86E6-FF039B7A9B57}" type="slidenum">
              <a:rPr lang="sv-SE" sz="800">
                <a:solidFill>
                  <a:prstClr val="white"/>
                </a:solidFill>
              </a:rPr>
              <a:pPr>
                <a:defRPr/>
              </a:pPr>
              <a:t>‹#›</a:t>
            </a:fld>
            <a:endParaRPr lang="sv-SE" sz="800" dirty="0">
              <a:solidFill>
                <a:prstClr val="white"/>
              </a:solidFill>
            </a:endParaRPr>
          </a:p>
        </p:txBody>
      </p:sp>
      <p:sp>
        <p:nvSpPr>
          <p:cNvPr id="2074" name="Rectangle 26"/>
          <p:cNvSpPr>
            <a:spLocks noGrp="1" noChangeArrowheads="1"/>
          </p:cNvSpPr>
          <p:nvPr>
            <p:ph type="ftr" sz="quarter" idx="3"/>
          </p:nvPr>
        </p:nvSpPr>
        <p:spPr bwMode="auto">
          <a:xfrm>
            <a:off x="3336925" y="4817269"/>
            <a:ext cx="2895600" cy="26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solidFill>
                <a:prstClr val="white"/>
              </a:solidFill>
            </a:endParaRPr>
          </a:p>
        </p:txBody>
      </p:sp>
    </p:spTree>
    <p:extLst>
      <p:ext uri="{BB962C8B-B14F-4D97-AF65-F5344CB8AC3E}">
        <p14:creationId xmlns:p14="http://schemas.microsoft.com/office/powerpoint/2010/main" val="372804649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81000" y="381000"/>
            <a:ext cx="8382000" cy="38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Titeltext</a:t>
            </a:r>
          </a:p>
        </p:txBody>
      </p:sp>
      <p:sp>
        <p:nvSpPr>
          <p:cNvPr id="3" name="Shape 3"/>
          <p:cNvSpPr>
            <a:spLocks noGrp="1"/>
          </p:cNvSpPr>
          <p:nvPr>
            <p:ph type="body" idx="1"/>
          </p:nvPr>
        </p:nvSpPr>
        <p:spPr>
          <a:xfrm>
            <a:off x="381000" y="952500"/>
            <a:ext cx="8382000" cy="381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Shape 4"/>
          <p:cNvSpPr>
            <a:spLocks noGrp="1"/>
          </p:cNvSpPr>
          <p:nvPr>
            <p:ph type="sldNum" sz="quarter" idx="2"/>
          </p:nvPr>
        </p:nvSpPr>
        <p:spPr>
          <a:xfrm>
            <a:off x="8520942" y="4848225"/>
            <a:ext cx="242054" cy="246927"/>
          </a:xfrm>
          <a:prstGeom prst="rect">
            <a:avLst/>
          </a:prstGeom>
          <a:ln w="12700">
            <a:miter lim="400000"/>
          </a:ln>
        </p:spPr>
        <p:txBody>
          <a:bodyPr wrap="none" lIns="50800" tIns="50800" rIns="50800" bIns="50800">
            <a:spAutoFit/>
          </a:bodyPr>
          <a:lstStyle>
            <a:lvl1pPr algn="r">
              <a:spcBef>
                <a:spcPts val="0"/>
              </a:spcBef>
              <a:defRPr sz="938" spc="0">
                <a:solidFill>
                  <a:srgbClr val="747676"/>
                </a:solidFill>
                <a:latin typeface="DIN Alternate"/>
                <a:ea typeface="DIN Alternate"/>
                <a:cs typeface="DIN Alternate"/>
                <a:sym typeface="DIN Alternate"/>
              </a:defRPr>
            </a:lvl1pPr>
          </a:lstStyle>
          <a:p>
            <a:fld id="{86CB4B4D-7CA3-9044-876B-883B54F8677D}" type="slidenum">
              <a:t>‹#›</a:t>
            </a:fld>
            <a:endParaRPr/>
          </a:p>
        </p:txBody>
      </p:sp>
      <p:pic>
        <p:nvPicPr>
          <p:cNvPr id="5" name="Bildobjekt 4" descr="kompis_logo_300dpi_rgb.jpg">
            <a:extLst>
              <a:ext uri="{FF2B5EF4-FFF2-40B4-BE49-F238E27FC236}">
                <a16:creationId xmlns:a16="http://schemas.microsoft.com/office/drawing/2014/main" id="{23DE610C-41EB-4924-B0CB-73C0A1D43F88}"/>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530545" y="4775256"/>
            <a:ext cx="730838" cy="183576"/>
          </a:xfrm>
          <a:prstGeom prst="rect">
            <a:avLst/>
          </a:prstGeom>
        </p:spPr>
      </p:pic>
    </p:spTree>
    <p:extLst>
      <p:ext uri="{BB962C8B-B14F-4D97-AF65-F5344CB8AC3E}">
        <p14:creationId xmlns:p14="http://schemas.microsoft.com/office/powerpoint/2010/main" val="392189482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ransition spd="med"/>
  <p:txStyles>
    <p:titleStyle>
      <a:lvl1pPr marL="0" marR="0" indent="0"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1pPr>
      <a:lvl2pPr marL="0" marR="0" indent="85725"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2pPr>
      <a:lvl3pPr marL="0" marR="0" indent="171450"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3pPr>
      <a:lvl4pPr marL="0" marR="0" indent="257175"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4pPr>
      <a:lvl5pPr marL="0" marR="0" indent="342900"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5pPr>
      <a:lvl6pPr marL="0" marR="0" indent="428625"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6pPr>
      <a:lvl7pPr marL="0" marR="0" indent="514350"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7pPr>
      <a:lvl8pPr marL="0" marR="0" indent="600075"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8pPr>
      <a:lvl9pPr marL="0" marR="0" indent="685800" algn="l" defTabSz="309563" rtl="0" latinLnBrk="0">
        <a:lnSpc>
          <a:spcPct val="100000"/>
        </a:lnSpc>
        <a:spcBef>
          <a:spcPts val="1238"/>
        </a:spcBef>
        <a:spcAft>
          <a:spcPts val="0"/>
        </a:spcAft>
        <a:buClrTx/>
        <a:buSzTx/>
        <a:buFontTx/>
        <a:buNone/>
        <a:tabLst/>
        <a:defRPr sz="2813" b="0" i="0" u="none" strike="noStrike" cap="all" spc="0" baseline="0">
          <a:ln>
            <a:noFill/>
          </a:ln>
          <a:solidFill>
            <a:srgbClr val="747676"/>
          </a:solidFill>
          <a:uFillTx/>
          <a:latin typeface="+mn-lt"/>
          <a:ea typeface="+mn-ea"/>
          <a:cs typeface="+mn-cs"/>
          <a:sym typeface="DIN Condensed"/>
        </a:defRPr>
      </a:lvl9pPr>
    </p:titleStyle>
    <p:bodyStyle>
      <a:lvl1pPr marL="238125"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476250"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714375"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952500"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1190625"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1428750"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1666875"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1905000"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2143125" marR="0" indent="-238125" algn="l" defTabSz="309563" rtl="0" latinLnBrk="0">
        <a:lnSpc>
          <a:spcPct val="100000"/>
        </a:lnSpc>
        <a:spcBef>
          <a:spcPts val="938"/>
        </a:spcBef>
        <a:spcAft>
          <a:spcPts val="0"/>
        </a:spcAft>
        <a:buClrTx/>
        <a:buSzPct val="75000"/>
        <a:buFont typeface="Zapf Dingbats"/>
        <a:buChar char="➤"/>
        <a:tabLst/>
        <a:defRPr sz="1688"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1pPr>
      <a:lvl2pPr marL="0" marR="0" indent="85725"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2pPr>
      <a:lvl3pPr marL="0" marR="0" indent="171450"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3pPr>
      <a:lvl4pPr marL="0" marR="0" indent="257175"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4pPr>
      <a:lvl5pPr marL="0" marR="0" indent="342900"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5pPr>
      <a:lvl6pPr marL="0" marR="0" indent="428625"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6pPr>
      <a:lvl7pPr marL="0" marR="0" indent="514350"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7pPr>
      <a:lvl8pPr marL="0" marR="0" indent="600075"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8pPr>
      <a:lvl9pPr marL="0" marR="0" indent="685800" algn="r" defTabSz="309563" rtl="0" latinLnBrk="0">
        <a:lnSpc>
          <a:spcPct val="100000"/>
        </a:lnSpc>
        <a:spcBef>
          <a:spcPts val="0"/>
        </a:spcBef>
        <a:spcAft>
          <a:spcPts val="0"/>
        </a:spcAft>
        <a:buClrTx/>
        <a:buSzTx/>
        <a:buFontTx/>
        <a:buNone/>
        <a:tabLst/>
        <a:defRPr sz="938"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3E9B56-D12A-4139-98A0-8049136003C4}" type="datetimeFigureOut">
              <a:rPr lang="sv-SE" smtClean="0"/>
              <a:t>2018-10-25</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C8993E7-40B0-4F00-BE71-5713E8A729F9}" type="slidenum">
              <a:rPr lang="sv-SE" smtClean="0"/>
              <a:t>‹#›</a:t>
            </a:fld>
            <a:endParaRPr lang="sv-SE"/>
          </a:p>
        </p:txBody>
      </p:sp>
    </p:spTree>
    <p:extLst>
      <p:ext uri="{BB962C8B-B14F-4D97-AF65-F5344CB8AC3E}">
        <p14:creationId xmlns:p14="http://schemas.microsoft.com/office/powerpoint/2010/main" val="95912770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57193" y="177800"/>
            <a:ext cx="8429625" cy="728198"/>
          </a:xfrm>
          <a:prstGeom prst="rect">
            <a:avLst/>
          </a:prstGeom>
        </p:spPr>
        <p:txBody>
          <a:bodyPr vert="horz" lIns="0" tIns="0" rIns="0" bIns="0" rtlCol="0" anchor="ctr">
            <a:normAutofit/>
          </a:bodyPr>
          <a:lstStyle/>
          <a:p>
            <a:r>
              <a:rPr lang="fi-FI" dirty="0"/>
              <a:t>Muokkaa perustyylejä naps.</a:t>
            </a:r>
          </a:p>
        </p:txBody>
      </p:sp>
      <p:sp>
        <p:nvSpPr>
          <p:cNvPr id="3" name="Tekstin paikkamerkki 2"/>
          <p:cNvSpPr>
            <a:spLocks noGrp="1"/>
          </p:cNvSpPr>
          <p:nvPr>
            <p:ph type="body" idx="1"/>
          </p:nvPr>
        </p:nvSpPr>
        <p:spPr>
          <a:xfrm>
            <a:off x="350843" y="916783"/>
            <a:ext cx="8435975" cy="3726655"/>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2512652" y="4717258"/>
            <a:ext cx="1963245"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pPr eaLnBrk="1" fontAlgn="auto" hangingPunct="1">
              <a:spcBef>
                <a:spcPts val="0"/>
              </a:spcBef>
              <a:spcAft>
                <a:spcPts val="0"/>
              </a:spcAft>
            </a:pPr>
            <a:fld id="{3B2940CA-764F-3445-83AB-AF87E7909C2F}" type="datetimeFigureOut">
              <a:rPr lang="fi-FI" smtClean="0"/>
              <a:pPr eaLnBrk="1" fontAlgn="auto" hangingPunct="1">
                <a:spcBef>
                  <a:spcPts val="0"/>
                </a:spcBef>
                <a:spcAft>
                  <a:spcPts val="0"/>
                </a:spcAft>
              </a:pPr>
              <a:t>25.10.2018</a:t>
            </a:fld>
            <a:endParaRPr lang="fi-FI" dirty="0"/>
          </a:p>
        </p:txBody>
      </p:sp>
      <p:sp>
        <p:nvSpPr>
          <p:cNvPr id="5" name="Alatunnisteen paikkamerkki 4"/>
          <p:cNvSpPr>
            <a:spLocks noGrp="1"/>
          </p:cNvSpPr>
          <p:nvPr>
            <p:ph type="ftr" sz="quarter" idx="3"/>
          </p:nvPr>
        </p:nvSpPr>
        <p:spPr>
          <a:xfrm>
            <a:off x="4668113" y="4717258"/>
            <a:ext cx="1963245"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pPr eaLnBrk="1" fontAlgn="auto" hangingPunct="1">
              <a:spcBef>
                <a:spcPts val="0"/>
              </a:spcBef>
              <a:spcAft>
                <a:spcPts val="0"/>
              </a:spcAft>
            </a:pPr>
            <a:endParaRPr lang="fi-FI" dirty="0"/>
          </a:p>
        </p:txBody>
      </p:sp>
      <p:sp>
        <p:nvSpPr>
          <p:cNvPr id="6" name="Dian numeron paikkamerkki 5"/>
          <p:cNvSpPr>
            <a:spLocks noGrp="1"/>
          </p:cNvSpPr>
          <p:nvPr>
            <p:ph type="sldNum" sz="quarter" idx="4"/>
          </p:nvPr>
        </p:nvSpPr>
        <p:spPr>
          <a:xfrm>
            <a:off x="7879561" y="4717258"/>
            <a:ext cx="907257"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pPr eaLnBrk="1" fontAlgn="auto" hangingPunct="1">
              <a:spcBef>
                <a:spcPts val="0"/>
              </a:spcBef>
              <a:spcAft>
                <a:spcPts val="0"/>
              </a:spcAft>
            </a:pPr>
            <a:fld id="{5A3ADEFC-2778-6B49-9C82-2158FE27C40E}" type="slidenum">
              <a:rPr lang="fi-FI" smtClean="0"/>
              <a:pPr eaLnBrk="1" fontAlgn="auto" hangingPunct="1">
                <a:spcBef>
                  <a:spcPts val="0"/>
                </a:spcBef>
                <a:spcAft>
                  <a:spcPts val="0"/>
                </a:spcAft>
              </a:pPr>
              <a:t>‹#›</a:t>
            </a:fld>
            <a:endParaRPr lang="fi-FI" dirty="0"/>
          </a:p>
        </p:txBody>
      </p:sp>
      <p:pic>
        <p:nvPicPr>
          <p:cNvPr id="9"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46711" y="4672171"/>
            <a:ext cx="2062800" cy="39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23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txStyles>
    <p:titleStyle>
      <a:lvl1pPr algn="l" defTabSz="685783" rtl="0" eaLnBrk="1" latinLnBrk="0" hangingPunct="1">
        <a:lnSpc>
          <a:spcPct val="85000"/>
        </a:lnSpc>
        <a:spcBef>
          <a:spcPct val="0"/>
        </a:spcBef>
        <a:buNone/>
        <a:defRPr sz="2700" b="0" i="0" kern="1200" spc="-75" baseline="0">
          <a:solidFill>
            <a:srgbClr val="0000FF"/>
          </a:soli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Font typeface="Arial"/>
        <a:buChar char="•"/>
        <a:defRPr sz="2100" b="0" i="0" kern="1200">
          <a:solidFill>
            <a:schemeClr val="tx1">
              <a:lumMod val="75000"/>
              <a:lumOff val="25000"/>
            </a:schemeClr>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a:buChar char="•"/>
        <a:defRPr sz="1800" b="0" i="0" kern="1200">
          <a:solidFill>
            <a:schemeClr val="tx1">
              <a:lumMod val="75000"/>
              <a:lumOff val="25000"/>
            </a:schemeClr>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a:buChar char="•"/>
        <a:defRPr sz="1500" b="0" i="0" kern="1200">
          <a:solidFill>
            <a:schemeClr val="tx1">
              <a:lumMod val="75000"/>
              <a:lumOff val="25000"/>
            </a:schemeClr>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a:buChar char="•"/>
        <a:defRPr sz="1350" b="0" i="0" kern="1200">
          <a:solidFill>
            <a:schemeClr val="tx1">
              <a:lumMod val="75000"/>
              <a:lumOff val="25000"/>
            </a:schemeClr>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a:buChar char="•"/>
        <a:defRPr sz="1350" b="0" i="0" kern="1200">
          <a:solidFill>
            <a:schemeClr val="tx1">
              <a:lumMod val="75000"/>
              <a:lumOff val="25000"/>
            </a:schemeClr>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21">
          <p15:clr>
            <a:srgbClr val="F26B43"/>
          </p15:clr>
        </p15:guide>
        <p15:guide id="4" pos="5535">
          <p15:clr>
            <a:srgbClr val="F26B43"/>
          </p15:clr>
        </p15:guide>
        <p15:guide id="5" orient="horz" pos="578">
          <p15:clr>
            <a:srgbClr val="F26B43"/>
          </p15:clr>
        </p15:guide>
        <p15:guide id="6" orient="horz" pos="3126">
          <p15:clr>
            <a:srgbClr val="F26B43"/>
          </p15:clr>
        </p15:guide>
        <p15:guide id="7" orient="horz">
          <p15:clr>
            <a:srgbClr val="F26B43"/>
          </p15:clr>
        </p15:guide>
        <p15:guide id="8" orient="horz" pos="3011">
          <p15:clr>
            <a:srgbClr val="F26B43"/>
          </p15:clr>
        </p15:guide>
        <p15:guide id="9" orient="horz" pos="226">
          <p15:clr>
            <a:srgbClr val="F26B43"/>
          </p15:clr>
        </p15:guide>
        <p15:guide id="10">
          <p15:clr>
            <a:srgbClr val="F26B43"/>
          </p15:clr>
        </p15:guide>
        <p15:guide id="11" pos="113">
          <p15:clr>
            <a:srgbClr val="F26B43"/>
          </p15:clr>
        </p15:guide>
        <p15:guide id="12" pos="5647">
          <p15:clr>
            <a:srgbClr val="F26B43"/>
          </p15:clr>
        </p15:guide>
        <p15:guide id="13" orient="horz" pos="112">
          <p15:clr>
            <a:srgbClr val="F26B43"/>
          </p15:clr>
        </p15:guide>
        <p15:guide id="14" pos="35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57193" y="177800"/>
            <a:ext cx="8429625" cy="728198"/>
          </a:xfrm>
          <a:prstGeom prst="rect">
            <a:avLst/>
          </a:prstGeom>
        </p:spPr>
        <p:txBody>
          <a:bodyPr vert="horz" lIns="0" tIns="0" rIns="0" bIns="0" rtlCol="0" anchor="ctr">
            <a:normAutofit/>
          </a:bodyPr>
          <a:lstStyle/>
          <a:p>
            <a:r>
              <a:rPr lang="fi-FI" dirty="0"/>
              <a:t>Muokkaa perustyylejä naps.</a:t>
            </a:r>
          </a:p>
        </p:txBody>
      </p:sp>
      <p:sp>
        <p:nvSpPr>
          <p:cNvPr id="3" name="Tekstin paikkamerkki 2"/>
          <p:cNvSpPr>
            <a:spLocks noGrp="1"/>
          </p:cNvSpPr>
          <p:nvPr>
            <p:ph type="body" idx="1"/>
          </p:nvPr>
        </p:nvSpPr>
        <p:spPr>
          <a:xfrm>
            <a:off x="350843" y="916783"/>
            <a:ext cx="8435975" cy="3726655"/>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2512652" y="4717258"/>
            <a:ext cx="1963245"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fld id="{3B2940CA-764F-3445-83AB-AF87E7909C2F}" type="datetimeFigureOut">
              <a:rPr lang="fi-FI" smtClean="0"/>
              <a:pPr/>
              <a:t>25.10.2018</a:t>
            </a:fld>
            <a:endParaRPr lang="fi-FI" dirty="0"/>
          </a:p>
        </p:txBody>
      </p:sp>
      <p:sp>
        <p:nvSpPr>
          <p:cNvPr id="5" name="Alatunnisteen paikkamerkki 4"/>
          <p:cNvSpPr>
            <a:spLocks noGrp="1"/>
          </p:cNvSpPr>
          <p:nvPr>
            <p:ph type="ftr" sz="quarter" idx="3"/>
          </p:nvPr>
        </p:nvSpPr>
        <p:spPr>
          <a:xfrm>
            <a:off x="4668113" y="4717258"/>
            <a:ext cx="1963245"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endParaRPr lang="fi-FI" dirty="0"/>
          </a:p>
        </p:txBody>
      </p:sp>
      <p:sp>
        <p:nvSpPr>
          <p:cNvPr id="6" name="Dian numeron paikkamerkki 5"/>
          <p:cNvSpPr>
            <a:spLocks noGrp="1"/>
          </p:cNvSpPr>
          <p:nvPr>
            <p:ph type="sldNum" sz="quarter" idx="4"/>
          </p:nvPr>
        </p:nvSpPr>
        <p:spPr>
          <a:xfrm>
            <a:off x="7879561" y="4717258"/>
            <a:ext cx="907257"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fld id="{5A3ADEFC-2778-6B49-9C82-2158FE27C40E}" type="slidenum">
              <a:rPr lang="fi-FI" smtClean="0"/>
              <a:pPr/>
              <a:t>‹#›</a:t>
            </a:fld>
            <a:endParaRPr lang="fi-FI" dirty="0"/>
          </a:p>
        </p:txBody>
      </p:sp>
      <p:pic>
        <p:nvPicPr>
          <p:cNvPr id="10" name="Kuva 9">
            <a:extLst>
              <a:ext uri="{FF2B5EF4-FFF2-40B4-BE49-F238E27FC236}">
                <a16:creationId xmlns:a16="http://schemas.microsoft.com/office/drawing/2014/main" id="{1966CED9-16F1-4407-A8A4-E18FB8698AB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51818" y="4680667"/>
            <a:ext cx="2063366" cy="391676"/>
          </a:xfrm>
          <a:prstGeom prst="rect">
            <a:avLst/>
          </a:prstGeom>
        </p:spPr>
      </p:pic>
    </p:spTree>
    <p:extLst>
      <p:ext uri="{BB962C8B-B14F-4D97-AF65-F5344CB8AC3E}">
        <p14:creationId xmlns:p14="http://schemas.microsoft.com/office/powerpoint/2010/main" val="67089426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txStyles>
    <p:titleStyle>
      <a:lvl1pPr algn="l" defTabSz="685783" rtl="0" eaLnBrk="1" latinLnBrk="0" hangingPunct="1">
        <a:lnSpc>
          <a:spcPct val="85000"/>
        </a:lnSpc>
        <a:spcBef>
          <a:spcPct val="0"/>
        </a:spcBef>
        <a:buNone/>
        <a:defRPr sz="2700" b="0" i="0" kern="1200" spc="-75" baseline="0">
          <a:solidFill>
            <a:srgbClr val="0000FF"/>
          </a:soli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Font typeface="Arial"/>
        <a:buChar char="•"/>
        <a:defRPr sz="2100" b="0" i="0" kern="1200">
          <a:solidFill>
            <a:schemeClr val="tx1">
              <a:lumMod val="75000"/>
              <a:lumOff val="25000"/>
            </a:schemeClr>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a:buChar char="•"/>
        <a:defRPr sz="1800" b="0" i="0" kern="1200">
          <a:solidFill>
            <a:schemeClr val="tx1">
              <a:lumMod val="75000"/>
              <a:lumOff val="25000"/>
            </a:schemeClr>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a:buChar char="•"/>
        <a:defRPr sz="1500" b="0" i="0" kern="1200">
          <a:solidFill>
            <a:schemeClr val="tx1">
              <a:lumMod val="75000"/>
              <a:lumOff val="25000"/>
            </a:schemeClr>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a:buChar char="•"/>
        <a:defRPr sz="1350" b="0" i="0" kern="1200">
          <a:solidFill>
            <a:schemeClr val="tx1">
              <a:lumMod val="75000"/>
              <a:lumOff val="25000"/>
            </a:schemeClr>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a:buChar char="•"/>
        <a:defRPr sz="1350" b="0" i="0" kern="1200">
          <a:solidFill>
            <a:schemeClr val="tx1">
              <a:lumMod val="75000"/>
              <a:lumOff val="25000"/>
            </a:schemeClr>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21">
          <p15:clr>
            <a:srgbClr val="F26B43"/>
          </p15:clr>
        </p15:guide>
        <p15:guide id="4" pos="5535">
          <p15:clr>
            <a:srgbClr val="F26B43"/>
          </p15:clr>
        </p15:guide>
        <p15:guide id="5" orient="horz" pos="578">
          <p15:clr>
            <a:srgbClr val="F26B43"/>
          </p15:clr>
        </p15:guide>
        <p15:guide id="6" orient="horz" pos="3126">
          <p15:clr>
            <a:srgbClr val="F26B43"/>
          </p15:clr>
        </p15:guide>
        <p15:guide id="7" orient="horz">
          <p15:clr>
            <a:srgbClr val="F26B43"/>
          </p15:clr>
        </p15:guide>
        <p15:guide id="8" orient="horz" pos="3011">
          <p15:clr>
            <a:srgbClr val="F26B43"/>
          </p15:clr>
        </p15:guide>
        <p15:guide id="9" orient="horz" pos="226">
          <p15:clr>
            <a:srgbClr val="F26B43"/>
          </p15:clr>
        </p15:guide>
        <p15:guide id="10">
          <p15:clr>
            <a:srgbClr val="F26B43"/>
          </p15:clr>
        </p15:guide>
        <p15:guide id="11" pos="113">
          <p15:clr>
            <a:srgbClr val="F26B43"/>
          </p15:clr>
        </p15:guide>
        <p15:guide id="12" pos="5647">
          <p15:clr>
            <a:srgbClr val="F26B43"/>
          </p15:clr>
        </p15:guide>
        <p15:guide id="13" orient="horz" pos="112">
          <p15:clr>
            <a:srgbClr val="F26B43"/>
          </p15:clr>
        </p15:guide>
        <p15:guide id="14" pos="35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57193" y="177800"/>
            <a:ext cx="8429625" cy="728198"/>
          </a:xfrm>
          <a:prstGeom prst="rect">
            <a:avLst/>
          </a:prstGeom>
        </p:spPr>
        <p:txBody>
          <a:bodyPr vert="horz" lIns="0" tIns="0" rIns="0" bIns="0" rtlCol="0" anchor="ctr">
            <a:normAutofit/>
          </a:bodyPr>
          <a:lstStyle/>
          <a:p>
            <a:r>
              <a:rPr lang="fi-FI" dirty="0"/>
              <a:t>Muokkaa perustyylejä naps.</a:t>
            </a:r>
          </a:p>
        </p:txBody>
      </p:sp>
      <p:sp>
        <p:nvSpPr>
          <p:cNvPr id="3" name="Tekstin paikkamerkki 2"/>
          <p:cNvSpPr>
            <a:spLocks noGrp="1"/>
          </p:cNvSpPr>
          <p:nvPr>
            <p:ph type="body" idx="1"/>
          </p:nvPr>
        </p:nvSpPr>
        <p:spPr>
          <a:xfrm>
            <a:off x="350843" y="916783"/>
            <a:ext cx="8435975" cy="3726655"/>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2512652" y="4717258"/>
            <a:ext cx="1963245"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pPr eaLnBrk="1" fontAlgn="auto" hangingPunct="1">
              <a:spcBef>
                <a:spcPts val="0"/>
              </a:spcBef>
              <a:spcAft>
                <a:spcPts val="0"/>
              </a:spcAft>
            </a:pPr>
            <a:fld id="{3B2940CA-764F-3445-83AB-AF87E7909C2F}" type="datetimeFigureOut">
              <a:rPr lang="fi-FI" smtClean="0"/>
              <a:pPr eaLnBrk="1" fontAlgn="auto" hangingPunct="1">
                <a:spcBef>
                  <a:spcPts val="0"/>
                </a:spcBef>
                <a:spcAft>
                  <a:spcPts val="0"/>
                </a:spcAft>
              </a:pPr>
              <a:t>25.10.2018</a:t>
            </a:fld>
            <a:endParaRPr lang="fi-FI" dirty="0"/>
          </a:p>
        </p:txBody>
      </p:sp>
      <p:sp>
        <p:nvSpPr>
          <p:cNvPr id="5" name="Alatunnisteen paikkamerkki 4"/>
          <p:cNvSpPr>
            <a:spLocks noGrp="1"/>
          </p:cNvSpPr>
          <p:nvPr>
            <p:ph type="ftr" sz="quarter" idx="3"/>
          </p:nvPr>
        </p:nvSpPr>
        <p:spPr>
          <a:xfrm>
            <a:off x="4668113" y="4717258"/>
            <a:ext cx="1963245"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pPr eaLnBrk="1" fontAlgn="auto" hangingPunct="1">
              <a:spcBef>
                <a:spcPts val="0"/>
              </a:spcBef>
              <a:spcAft>
                <a:spcPts val="0"/>
              </a:spcAft>
            </a:pPr>
            <a:endParaRPr lang="fi-FI" dirty="0"/>
          </a:p>
        </p:txBody>
      </p:sp>
      <p:sp>
        <p:nvSpPr>
          <p:cNvPr id="6" name="Dian numeron paikkamerkki 5"/>
          <p:cNvSpPr>
            <a:spLocks noGrp="1"/>
          </p:cNvSpPr>
          <p:nvPr>
            <p:ph type="sldNum" sz="quarter" idx="4"/>
          </p:nvPr>
        </p:nvSpPr>
        <p:spPr>
          <a:xfrm>
            <a:off x="7879561" y="4717258"/>
            <a:ext cx="907257" cy="263129"/>
          </a:xfrm>
          <a:prstGeom prst="rect">
            <a:avLst/>
          </a:prstGeom>
        </p:spPr>
        <p:txBody>
          <a:bodyPr vert="horz" lIns="0" tIns="0" rIns="0" bIns="0" rtlCol="0" anchor="b" anchorCtr="0"/>
          <a:lstStyle>
            <a:lvl1pPr algn="r">
              <a:defRPr sz="750" b="0" i="0">
                <a:solidFill>
                  <a:srgbClr val="0000FF"/>
                </a:solidFill>
                <a:latin typeface="Arial" charset="0"/>
                <a:ea typeface="Arial" charset="0"/>
                <a:cs typeface="Arial" charset="0"/>
              </a:defRPr>
            </a:lvl1pPr>
          </a:lstStyle>
          <a:p>
            <a:pPr eaLnBrk="1" fontAlgn="auto" hangingPunct="1">
              <a:spcBef>
                <a:spcPts val="0"/>
              </a:spcBef>
              <a:spcAft>
                <a:spcPts val="0"/>
              </a:spcAft>
            </a:pPr>
            <a:fld id="{5A3ADEFC-2778-6B49-9C82-2158FE27C40E}" type="slidenum">
              <a:rPr lang="fi-FI" smtClean="0"/>
              <a:pPr eaLnBrk="1" fontAlgn="auto" hangingPunct="1">
                <a:spcBef>
                  <a:spcPts val="0"/>
                </a:spcBef>
                <a:spcAft>
                  <a:spcPts val="0"/>
                </a:spcAft>
              </a:pPr>
              <a:t>‹#›</a:t>
            </a:fld>
            <a:endParaRPr lang="fi-FI" dirty="0"/>
          </a:p>
        </p:txBody>
      </p:sp>
      <p:pic>
        <p:nvPicPr>
          <p:cNvPr id="9"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6711" y="4672171"/>
            <a:ext cx="2062800" cy="39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6586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4" r:id="rId11"/>
  </p:sldLayoutIdLst>
  <p:txStyles>
    <p:titleStyle>
      <a:lvl1pPr algn="l" defTabSz="685783" rtl="0" eaLnBrk="1" latinLnBrk="0" hangingPunct="1">
        <a:lnSpc>
          <a:spcPct val="85000"/>
        </a:lnSpc>
        <a:spcBef>
          <a:spcPct val="0"/>
        </a:spcBef>
        <a:buNone/>
        <a:defRPr sz="2700" b="0" i="0" kern="1200" spc="-75" baseline="0">
          <a:solidFill>
            <a:srgbClr val="0000FF"/>
          </a:soli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Font typeface="Arial"/>
        <a:buChar char="•"/>
        <a:defRPr sz="2100" b="0" i="0" kern="1200">
          <a:solidFill>
            <a:schemeClr val="tx1">
              <a:lumMod val="75000"/>
              <a:lumOff val="25000"/>
            </a:schemeClr>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a:buChar char="•"/>
        <a:defRPr sz="1800" b="0" i="0" kern="1200">
          <a:solidFill>
            <a:schemeClr val="tx1">
              <a:lumMod val="75000"/>
              <a:lumOff val="25000"/>
            </a:schemeClr>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a:buChar char="•"/>
        <a:defRPr sz="1500" b="0" i="0" kern="1200">
          <a:solidFill>
            <a:schemeClr val="tx1">
              <a:lumMod val="75000"/>
              <a:lumOff val="25000"/>
            </a:schemeClr>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a:buChar char="•"/>
        <a:defRPr sz="1350" b="0" i="0" kern="1200">
          <a:solidFill>
            <a:schemeClr val="tx1">
              <a:lumMod val="75000"/>
              <a:lumOff val="25000"/>
            </a:schemeClr>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a:buChar char="•"/>
        <a:defRPr sz="1350" b="0" i="0" kern="1200">
          <a:solidFill>
            <a:schemeClr val="tx1">
              <a:lumMod val="75000"/>
              <a:lumOff val="25000"/>
            </a:schemeClr>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21">
          <p15:clr>
            <a:srgbClr val="F26B43"/>
          </p15:clr>
        </p15:guide>
        <p15:guide id="4" pos="5535">
          <p15:clr>
            <a:srgbClr val="F26B43"/>
          </p15:clr>
        </p15:guide>
        <p15:guide id="5" orient="horz" pos="578">
          <p15:clr>
            <a:srgbClr val="F26B43"/>
          </p15:clr>
        </p15:guide>
        <p15:guide id="6" orient="horz" pos="3126">
          <p15:clr>
            <a:srgbClr val="F26B43"/>
          </p15:clr>
        </p15:guide>
        <p15:guide id="7" orient="horz">
          <p15:clr>
            <a:srgbClr val="F26B43"/>
          </p15:clr>
        </p15:guide>
        <p15:guide id="8" orient="horz" pos="3011">
          <p15:clr>
            <a:srgbClr val="F26B43"/>
          </p15:clr>
        </p15:guide>
        <p15:guide id="9" orient="horz" pos="226">
          <p15:clr>
            <a:srgbClr val="F26B43"/>
          </p15:clr>
        </p15:guide>
        <p15:guide id="10">
          <p15:clr>
            <a:srgbClr val="F26B43"/>
          </p15:clr>
        </p15:guide>
        <p15:guide id="11" pos="113">
          <p15:clr>
            <a:srgbClr val="F26B43"/>
          </p15:clr>
        </p15:guide>
        <p15:guide id="12" pos="5647">
          <p15:clr>
            <a:srgbClr val="F26B43"/>
          </p15:clr>
        </p15:guide>
        <p15:guide id="13" orient="horz" pos="112">
          <p15:clr>
            <a:srgbClr val="F26B43"/>
          </p15:clr>
        </p15:guide>
        <p15:guide id="14" pos="35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655161"/>
            <a:ext cx="7398000" cy="328814"/>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900000" y="1162877"/>
            <a:ext cx="7398000" cy="3286723"/>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noProof="0" dirty="0"/>
              <a:t>6 </a:t>
            </a:r>
            <a:r>
              <a:rPr lang="da-DK" dirty="0"/>
              <a:t>niveau</a:t>
            </a:r>
            <a:endParaRPr lang="da-DK" noProof="0" dirty="0"/>
          </a:p>
          <a:p>
            <a:pPr lvl="6"/>
            <a:r>
              <a:rPr lang="da-DK" noProof="0" dirty="0"/>
              <a:t>7 </a:t>
            </a:r>
            <a:r>
              <a:rPr lang="da-DK" dirty="0"/>
              <a:t>niveau</a:t>
            </a:r>
            <a:endParaRPr lang="da-DK" noProof="0" dirty="0"/>
          </a:p>
          <a:p>
            <a:pPr lvl="7"/>
            <a:r>
              <a:rPr lang="da-DK" noProof="0" dirty="0"/>
              <a:t>8 </a:t>
            </a:r>
            <a:r>
              <a:rPr lang="da-DK" dirty="0"/>
              <a:t>niveau</a:t>
            </a:r>
            <a:endParaRPr lang="da-DK" noProof="0" dirty="0"/>
          </a:p>
          <a:p>
            <a:pPr lvl="8"/>
            <a:r>
              <a:rPr lang="da-DK" noProof="0" dirty="0"/>
              <a:t>9 </a:t>
            </a:r>
            <a:r>
              <a:rPr lang="da-DK" dirty="0"/>
              <a:t>niveau</a:t>
            </a:r>
            <a:endParaRPr lang="da-DK" noProof="0" dirty="0"/>
          </a:p>
        </p:txBody>
      </p:sp>
      <p:sp>
        <p:nvSpPr>
          <p:cNvPr id="9" name="Date Placeholder 3" hidden="1"/>
          <p:cNvSpPr>
            <a:spLocks noGrp="1"/>
          </p:cNvSpPr>
          <p:nvPr>
            <p:ph type="dt" sz="half" idx="2"/>
          </p:nvPr>
        </p:nvSpPr>
        <p:spPr>
          <a:xfrm>
            <a:off x="0" y="5184000"/>
            <a:ext cx="0" cy="0"/>
          </a:xfrm>
          <a:prstGeom prst="rect">
            <a:avLst/>
          </a:prstGeom>
        </p:spPr>
        <p:txBody>
          <a:bodyPr/>
          <a:lstStyle>
            <a:lvl1pPr>
              <a:defRPr sz="100">
                <a:noFill/>
              </a:defRPr>
            </a:lvl1pPr>
          </a:lstStyle>
          <a:p>
            <a:r>
              <a:rPr lang="en-GB" dirty="0"/>
              <a:t>28/09/2016</a:t>
            </a:r>
          </a:p>
        </p:txBody>
      </p:sp>
      <p:sp>
        <p:nvSpPr>
          <p:cNvPr id="10" name="Footer Placeholder 4" hidden="1"/>
          <p:cNvSpPr>
            <a:spLocks noGrp="1"/>
          </p:cNvSpPr>
          <p:nvPr>
            <p:ph type="ftr" sz="quarter" idx="3"/>
          </p:nvPr>
        </p:nvSpPr>
        <p:spPr>
          <a:xfrm>
            <a:off x="0" y="5184000"/>
            <a:ext cx="0" cy="0"/>
          </a:xfrm>
          <a:prstGeom prst="rect">
            <a:avLst/>
          </a:prstGeom>
        </p:spPr>
        <p:txBody>
          <a:bodyPr/>
          <a:lstStyle>
            <a:lvl1pPr>
              <a:defRPr sz="100">
                <a:noFill/>
              </a:defRPr>
            </a:lvl1pPr>
          </a:lstStyle>
          <a:p>
            <a:endParaRPr lang="en-GB" dirty="0"/>
          </a:p>
        </p:txBody>
      </p:sp>
      <p:sp>
        <p:nvSpPr>
          <p:cNvPr id="6" name="Slide Number Placeholder 5"/>
          <p:cNvSpPr>
            <a:spLocks noGrp="1"/>
          </p:cNvSpPr>
          <p:nvPr>
            <p:ph type="sldNum" sz="quarter" idx="4"/>
          </p:nvPr>
        </p:nvSpPr>
        <p:spPr>
          <a:xfrm>
            <a:off x="8301038" y="4756695"/>
            <a:ext cx="842962" cy="190002"/>
          </a:xfrm>
          <a:prstGeom prst="rect">
            <a:avLst/>
          </a:prstGeom>
        </p:spPr>
        <p:txBody>
          <a:bodyPr vert="horz" lIns="0" tIns="0" rIns="0" bIns="0" rtlCol="0" anchor="b" anchorCtr="0"/>
          <a:lstStyle>
            <a:lvl1pPr algn="ctr">
              <a:defRPr sz="600">
                <a:solidFill>
                  <a:schemeClr val="tx1"/>
                </a:solidFill>
              </a:defRPr>
            </a:lvl1pPr>
          </a:lstStyle>
          <a:p>
            <a:fld id="{24C8C45C-947F-4981-8B3F-4F32E973C901}" type="slidenum">
              <a:rPr lang="en-GB" smtClean="0"/>
              <a:pPr/>
              <a:t>‹#›</a:t>
            </a:fld>
            <a:endParaRPr lang="en-GB" dirty="0"/>
          </a:p>
        </p:txBody>
      </p:sp>
      <p:pic>
        <p:nvPicPr>
          <p:cNvPr id="5" name="Logo"/>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7317869" y="4721753"/>
            <a:ext cx="983169" cy="209134"/>
          </a:xfrm>
          <a:prstGeom prst="rect">
            <a:avLst/>
          </a:prstGeom>
        </p:spPr>
      </p:pic>
    </p:spTree>
    <p:extLst>
      <p:ext uri="{BB962C8B-B14F-4D97-AF65-F5344CB8AC3E}">
        <p14:creationId xmlns:p14="http://schemas.microsoft.com/office/powerpoint/2010/main" val="386555366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Lst>
  <p:hf hdr="0"/>
  <p:txStyles>
    <p:titleStyle>
      <a:lvl1pPr algn="l" defTabSz="685800" rtl="0" eaLnBrk="1" latinLnBrk="0" hangingPunct="1">
        <a:lnSpc>
          <a:spcPct val="83000"/>
        </a:lnSpc>
        <a:spcBef>
          <a:spcPct val="0"/>
        </a:spcBef>
        <a:buNone/>
        <a:defRPr sz="2700" kern="1200">
          <a:solidFill>
            <a:schemeClr val="tx1"/>
          </a:solidFill>
          <a:latin typeface="+mj-lt"/>
          <a:ea typeface="+mj-ea"/>
          <a:cs typeface="+mj-cs"/>
        </a:defRPr>
      </a:lvl1pPr>
    </p:titleStyle>
    <p:bodyStyle>
      <a:lvl1pPr marL="135000" indent="-135000" algn="l" defTabSz="685800" rtl="0" eaLnBrk="1" latinLnBrk="0" hangingPunct="1">
        <a:lnSpc>
          <a:spcPct val="100000"/>
        </a:lnSpc>
        <a:spcBef>
          <a:spcPts val="0"/>
        </a:spcBef>
        <a:buFont typeface="Arial" panose="020B0604020202020204" pitchFamily="34" charset="0"/>
        <a:buChar char="•"/>
        <a:defRPr sz="1350" kern="1200">
          <a:solidFill>
            <a:schemeClr val="tx1"/>
          </a:solidFill>
          <a:latin typeface="+mn-lt"/>
          <a:ea typeface="+mn-ea"/>
          <a:cs typeface="+mn-cs"/>
        </a:defRPr>
      </a:lvl1pPr>
      <a:lvl2pPr marL="270000" indent="-135000" algn="l" defTabSz="685800"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Char char="​"/>
        <a:defRPr sz="1350" b="0" kern="1200">
          <a:solidFill>
            <a:schemeClr val="tx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Char char="​"/>
        <a:defRPr sz="1350" b="1" kern="1200">
          <a:solidFill>
            <a:schemeClr val="tx1"/>
          </a:solidFill>
          <a:latin typeface="+mn-lt"/>
          <a:ea typeface="+mn-ea"/>
          <a:cs typeface="+mn-cs"/>
        </a:defRPr>
      </a:lvl4pPr>
      <a:lvl5pPr marL="0" indent="0" algn="l" defTabSz="685800" rtl="0" eaLnBrk="1" latinLnBrk="0" hangingPunct="1">
        <a:lnSpc>
          <a:spcPct val="100000"/>
        </a:lnSpc>
        <a:spcBef>
          <a:spcPts val="0"/>
        </a:spcBef>
        <a:buFont typeface="Arial" panose="020B0604020202020204" pitchFamily="34" charset="0"/>
        <a:buChar char="​"/>
        <a:defRPr sz="1500" b="1" kern="1200">
          <a:solidFill>
            <a:schemeClr val="tx1"/>
          </a:solidFill>
          <a:latin typeface="+mn-lt"/>
          <a:ea typeface="+mn-ea"/>
          <a:cs typeface="+mn-cs"/>
        </a:defRPr>
      </a:lvl5pPr>
      <a:lvl6pPr marL="405000" indent="-135000" algn="l" defTabSz="685800"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6pPr>
      <a:lvl7pPr marL="405000" indent="-135000" algn="l" defTabSz="68580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7pPr>
      <a:lvl8pPr marL="405000" indent="-135000" algn="l" defTabSz="685800" rtl="0" eaLnBrk="1" latinLnBrk="0" hangingPunct="1">
        <a:lnSpc>
          <a:spcPct val="100000"/>
        </a:lnSpc>
        <a:spcBef>
          <a:spcPts val="0"/>
        </a:spcBef>
        <a:buFont typeface="Arial" panose="020B0604020202020204" pitchFamily="34" charset="0"/>
        <a:buChar char="•"/>
        <a:defRPr sz="1200" kern="1200">
          <a:solidFill>
            <a:schemeClr val="tx1"/>
          </a:solidFill>
          <a:latin typeface="+mn-lt"/>
          <a:ea typeface="+mn-ea"/>
          <a:cs typeface="+mn-cs"/>
        </a:defRPr>
      </a:lvl8pPr>
      <a:lvl9pPr marL="405000" indent="-135000" algn="l" defTabSz="68580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6">
          <p15:clr>
            <a:srgbClr val="F26B43"/>
          </p15:clr>
        </p15:guide>
        <p15:guide id="2" pos="5229">
          <p15:clr>
            <a:srgbClr val="F26B43"/>
          </p15:clr>
        </p15:guide>
        <p15:guide id="3" orient="horz" pos="972">
          <p15:clr>
            <a:srgbClr val="F26B43"/>
          </p15:clr>
        </p15:guide>
        <p15:guide id="4" orient="horz" pos="3731">
          <p15:clr>
            <a:srgbClr val="F26B43"/>
          </p15:clr>
        </p15:guide>
        <p15:guide id="5" pos="5227">
          <p15:clr>
            <a:srgbClr val="F26B43"/>
          </p15:clr>
        </p15:guide>
        <p15:guide id="6" orient="horz" pos="550">
          <p15:clr>
            <a:srgbClr val="F26B43"/>
          </p15:clr>
        </p15:guide>
        <p15:guide id="7" orient="horz" pos="8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emf"/><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8.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3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fardplanen_bilder2_30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335"/>
            <a:ext cx="9144000" cy="5143501"/>
          </a:xfrm>
          <a:prstGeom prst="rect">
            <a:avLst/>
          </a:prstGeom>
        </p:spPr>
      </p:pic>
      <p:sp>
        <p:nvSpPr>
          <p:cNvPr id="4" name="textruta 3"/>
          <p:cNvSpPr txBox="1"/>
          <p:nvPr/>
        </p:nvSpPr>
        <p:spPr>
          <a:xfrm>
            <a:off x="593711" y="17334"/>
            <a:ext cx="9144000" cy="1061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3200" b="1" dirty="0">
                <a:solidFill>
                  <a:schemeClr val="bg1"/>
                </a:solidFill>
              </a:rPr>
              <a:t>Mobility as a Service - Sustainable Nordic cities focusing on climate-smart mobility</a:t>
            </a:r>
          </a:p>
        </p:txBody>
      </p:sp>
      <p:pic>
        <p:nvPicPr>
          <p:cNvPr id="3" name="Bildobjekt 2">
            <a:extLst>
              <a:ext uri="{FF2B5EF4-FFF2-40B4-BE49-F238E27FC236}">
                <a16:creationId xmlns:a16="http://schemas.microsoft.com/office/drawing/2014/main" id="{CF89BA39-F0B6-4569-8C04-9DC4D371FA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249" y="2964216"/>
            <a:ext cx="7328336" cy="1618118"/>
          </a:xfrm>
          <a:prstGeom prst="rect">
            <a:avLst/>
          </a:prstGeom>
        </p:spPr>
      </p:pic>
      <p:sp>
        <p:nvSpPr>
          <p:cNvPr id="5" name="Rektangel 4">
            <a:extLst>
              <a:ext uri="{FF2B5EF4-FFF2-40B4-BE49-F238E27FC236}">
                <a16:creationId xmlns:a16="http://schemas.microsoft.com/office/drawing/2014/main" id="{6DFE120F-7051-4A82-A8C9-3BBDCA6D7440}"/>
              </a:ext>
            </a:extLst>
          </p:cNvPr>
          <p:cNvSpPr/>
          <p:nvPr/>
        </p:nvSpPr>
        <p:spPr>
          <a:xfrm>
            <a:off x="3369398" y="4669584"/>
            <a:ext cx="2108269" cy="369332"/>
          </a:xfrm>
          <a:prstGeom prst="rect">
            <a:avLst/>
          </a:prstGeom>
        </p:spPr>
        <p:txBody>
          <a:bodyPr wrap="none">
            <a:spAutoFit/>
          </a:bodyPr>
          <a:lstStyle/>
          <a:p>
            <a:r>
              <a:rPr lang="en-US" b="1" dirty="0" err="1">
                <a:solidFill>
                  <a:schemeClr val="bg1"/>
                </a:solidFill>
              </a:rPr>
              <a:t>Persontrafik</a:t>
            </a:r>
            <a:r>
              <a:rPr lang="en-US" b="1" dirty="0">
                <a:solidFill>
                  <a:schemeClr val="bg1"/>
                </a:solidFill>
              </a:rPr>
              <a:t> 2018</a:t>
            </a:r>
            <a:endParaRPr lang="sv-SE" dirty="0"/>
          </a:p>
        </p:txBody>
      </p:sp>
    </p:spTree>
    <p:extLst>
      <p:ext uri="{BB962C8B-B14F-4D97-AF65-F5344CB8AC3E}">
        <p14:creationId xmlns:p14="http://schemas.microsoft.com/office/powerpoint/2010/main" val="3339701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75159"/>
            <a:ext cx="8579094"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E83E74FC-313F-4B3A-A10D-897DFA8736A5}"/>
              </a:ext>
            </a:extLst>
          </p:cNvPr>
          <p:cNvSpPr>
            <a:spLocks noGrp="1"/>
          </p:cNvSpPr>
          <p:nvPr>
            <p:ph type="title"/>
          </p:nvPr>
        </p:nvSpPr>
        <p:spPr>
          <a:xfrm>
            <a:off x="394554" y="3567478"/>
            <a:ext cx="8354891" cy="697835"/>
          </a:xfrm>
        </p:spPr>
        <p:txBody>
          <a:bodyPr vert="horz" lIns="91440" tIns="45720" rIns="91440" bIns="45720" rtlCol="0" anchor="b">
            <a:normAutofit/>
          </a:bodyPr>
          <a:lstStyle/>
          <a:p>
            <a:pPr defTabSz="914400">
              <a:lnSpc>
                <a:spcPct val="90000"/>
              </a:lnSpc>
              <a:spcBef>
                <a:spcPct val="0"/>
              </a:spcBef>
            </a:pPr>
            <a:r>
              <a:rPr lang="en-US" sz="4100" kern="1200" dirty="0">
                <a:solidFill>
                  <a:srgbClr val="FFFFFF"/>
                </a:solidFill>
                <a:latin typeface="+mj-lt"/>
                <a:ea typeface="+mj-ea"/>
                <a:cs typeface="+mj-cs"/>
              </a:rPr>
              <a:t>Swedish roadmap for </a:t>
            </a:r>
            <a:r>
              <a:rPr lang="en-US" sz="4100" kern="1200" dirty="0" err="1">
                <a:solidFill>
                  <a:srgbClr val="FFFFFF"/>
                </a:solidFill>
                <a:latin typeface="+mj-lt"/>
                <a:ea typeface="+mj-ea"/>
                <a:cs typeface="+mj-cs"/>
              </a:rPr>
              <a:t>MaaS</a:t>
            </a:r>
            <a:endParaRPr lang="en-US" sz="4100" kern="1200" dirty="0">
              <a:solidFill>
                <a:srgbClr val="FFFFFF"/>
              </a:solidFill>
              <a:latin typeface="+mj-lt"/>
              <a:ea typeface="+mj-ea"/>
              <a:cs typeface="+mj-cs"/>
            </a:endParaRPr>
          </a:p>
        </p:txBody>
      </p:sp>
      <p:pic>
        <p:nvPicPr>
          <p:cNvPr id="3" name="Bildobjekt 2" descr="En bild som visar man, person&#10;&#10;Beskrivning genererad med mycket hög exakthet">
            <a:extLst>
              <a:ext uri="{FF2B5EF4-FFF2-40B4-BE49-F238E27FC236}">
                <a16:creationId xmlns:a16="http://schemas.microsoft.com/office/drawing/2014/main" id="{0942E82E-7DBE-4D0F-AC00-FD5B24ECFC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030" y="781424"/>
            <a:ext cx="8622615" cy="1896975"/>
          </a:xfrm>
          <a:prstGeom prst="rect">
            <a:avLst/>
          </a:prstGeom>
        </p:spPr>
      </p:pic>
      <p:cxnSp>
        <p:nvCxnSpPr>
          <p:cNvPr id="10" name="Straight Connector 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430401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Ellips 3">
            <a:extLst>
              <a:ext uri="{FF2B5EF4-FFF2-40B4-BE49-F238E27FC236}">
                <a16:creationId xmlns:a16="http://schemas.microsoft.com/office/drawing/2014/main" id="{01F19F21-3A9D-4771-943D-859E4164C513}"/>
              </a:ext>
            </a:extLst>
          </p:cNvPr>
          <p:cNvSpPr/>
          <p:nvPr/>
        </p:nvSpPr>
        <p:spPr>
          <a:xfrm>
            <a:off x="7019067" y="1243659"/>
            <a:ext cx="1093524" cy="1061842"/>
          </a:xfrm>
          <a:prstGeom prst="ellipse">
            <a:avLst/>
          </a:prstGeom>
          <a:solidFill>
            <a:schemeClr val="bg1">
              <a:lumMod val="8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8742401D-86DC-454A-BDE1-D3DD97EDE689}"/>
              </a:ext>
            </a:extLst>
          </p:cNvPr>
          <p:cNvSpPr/>
          <p:nvPr/>
        </p:nvSpPr>
        <p:spPr>
          <a:xfrm>
            <a:off x="6124795" y="1243659"/>
            <a:ext cx="1093524" cy="1061842"/>
          </a:xfrm>
          <a:prstGeom prst="ellipse">
            <a:avLst/>
          </a:prstGeom>
          <a:solidFill>
            <a:schemeClr val="bg1">
              <a:lumMod val="8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05C75725-5127-4DCB-86D0-5D6ACEFF059F}"/>
              </a:ext>
            </a:extLst>
          </p:cNvPr>
          <p:cNvSpPr/>
          <p:nvPr/>
        </p:nvSpPr>
        <p:spPr>
          <a:xfrm>
            <a:off x="3479360" y="1272085"/>
            <a:ext cx="1093524" cy="1061842"/>
          </a:xfrm>
          <a:prstGeom prst="ellipse">
            <a:avLst/>
          </a:prstGeom>
          <a:solidFill>
            <a:schemeClr val="bg1">
              <a:lumMod val="8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2816EF3E-C904-4530-872F-9B07487BC0B8}"/>
              </a:ext>
            </a:extLst>
          </p:cNvPr>
          <p:cNvSpPr/>
          <p:nvPr/>
        </p:nvSpPr>
        <p:spPr>
          <a:xfrm>
            <a:off x="5230523" y="1254997"/>
            <a:ext cx="1093524" cy="1061842"/>
          </a:xfrm>
          <a:prstGeom prst="ellipse">
            <a:avLst/>
          </a:prstGeom>
          <a:solidFill>
            <a:schemeClr val="bg1">
              <a:lumMod val="8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6E40301A-CAFB-4B00-9B03-436C24755C54}"/>
              </a:ext>
            </a:extLst>
          </p:cNvPr>
          <p:cNvSpPr/>
          <p:nvPr/>
        </p:nvSpPr>
        <p:spPr>
          <a:xfrm>
            <a:off x="1693691" y="1242171"/>
            <a:ext cx="1093524" cy="1061842"/>
          </a:xfrm>
          <a:prstGeom prst="ellipse">
            <a:avLst/>
          </a:prstGeom>
          <a:solidFill>
            <a:schemeClr val="bg1">
              <a:lumMod val="8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199BEF24-D606-40F8-8FAA-7A4FE0B908CD}"/>
              </a:ext>
            </a:extLst>
          </p:cNvPr>
          <p:cNvSpPr/>
          <p:nvPr/>
        </p:nvSpPr>
        <p:spPr>
          <a:xfrm>
            <a:off x="818110" y="1242382"/>
            <a:ext cx="1093524" cy="1061842"/>
          </a:xfrm>
          <a:prstGeom prst="ellipse">
            <a:avLst/>
          </a:prstGeom>
          <a:solidFill>
            <a:schemeClr val="bg1">
              <a:lumMod val="8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DCA3731B-96FB-4EF6-B027-B89DCE1D7921}"/>
              </a:ext>
            </a:extLst>
          </p:cNvPr>
          <p:cNvSpPr txBox="1"/>
          <p:nvPr/>
        </p:nvSpPr>
        <p:spPr>
          <a:xfrm>
            <a:off x="783140" y="2869940"/>
            <a:ext cx="3684022" cy="461665"/>
          </a:xfrm>
          <a:prstGeom prst="rect">
            <a:avLst/>
          </a:prstGeom>
          <a:noFill/>
        </p:spPr>
        <p:txBody>
          <a:bodyPr wrap="none" rtlCol="0">
            <a:spAutoFit/>
          </a:bodyPr>
          <a:lstStyle/>
          <a:p>
            <a:r>
              <a:rPr lang="sv-SE" sz="1200" dirty="0"/>
              <a:t>Per-Erik Holmberg, RISE (per-erik.holmberg@ri.se)</a:t>
            </a:r>
          </a:p>
          <a:p>
            <a:r>
              <a:rPr lang="sv-SE" sz="1200" dirty="0">
                <a:solidFill>
                  <a:schemeClr val="bg1">
                    <a:lumMod val="65000"/>
                  </a:schemeClr>
                </a:solidFill>
              </a:rPr>
              <a:t>Anna Pernestål, KTH/ITRL (pernestal@kth.se)</a:t>
            </a:r>
          </a:p>
        </p:txBody>
      </p:sp>
    </p:spTree>
    <p:extLst>
      <p:ext uri="{BB962C8B-B14F-4D97-AF65-F5344CB8AC3E}">
        <p14:creationId xmlns:p14="http://schemas.microsoft.com/office/powerpoint/2010/main" val="5909969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8B421E1-B9E2-453F-A8FD-E228206363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664" y="1980983"/>
            <a:ext cx="7818336" cy="3162517"/>
          </a:xfrm>
          <a:prstGeom prst="rect">
            <a:avLst/>
          </a:prstGeom>
        </p:spPr>
      </p:pic>
      <p:sp>
        <p:nvSpPr>
          <p:cNvPr id="6" name="Rektangel: rundade hörn 5">
            <a:extLst>
              <a:ext uri="{FF2B5EF4-FFF2-40B4-BE49-F238E27FC236}">
                <a16:creationId xmlns:a16="http://schemas.microsoft.com/office/drawing/2014/main" id="{88B2555A-6935-4355-9F2B-7D970F8EB530}"/>
              </a:ext>
            </a:extLst>
          </p:cNvPr>
          <p:cNvSpPr/>
          <p:nvPr/>
        </p:nvSpPr>
        <p:spPr>
          <a:xfrm>
            <a:off x="394439" y="1930921"/>
            <a:ext cx="3464623" cy="1891358"/>
          </a:xfrm>
          <a:prstGeom prst="roundRect">
            <a:avLst/>
          </a:prstGeom>
          <a:solidFill>
            <a:srgbClr val="4687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a:t>
            </a:r>
            <a:r>
              <a:rPr kumimoji="0" lang="en-US" sz="1200" b="0" i="0" u="none" strike="noStrike" kern="1200" cap="none" spc="0" normalizeH="0" baseline="0" noProof="0" dirty="0" err="1">
                <a:ln>
                  <a:noFill/>
                </a:ln>
                <a:solidFill>
                  <a:prstClr val="white"/>
                </a:solidFill>
                <a:effectLst/>
                <a:uLnTx/>
                <a:uFillTx/>
                <a:latin typeface="Calibri"/>
                <a:ea typeface="+mn-ea"/>
                <a:cs typeface="+mn-cs"/>
              </a:rPr>
              <a:t>carsharing</a:t>
            </a:r>
            <a:r>
              <a:rPr kumimoji="0" lang="en-US" sz="1200" b="0" i="0" u="none" strike="noStrike" kern="1200" cap="none" spc="0" normalizeH="0" baseline="0" noProof="0" dirty="0">
                <a:ln>
                  <a:noFill/>
                </a:ln>
                <a:solidFill>
                  <a:prstClr val="white"/>
                </a:solidFill>
                <a:effectLst/>
                <a:uLnTx/>
                <a:uFillTx/>
                <a:latin typeface="Calibri"/>
                <a:ea typeface="+mn-ea"/>
                <a:cs typeface="+mn-cs"/>
              </a:rPr>
              <a:t>, taxis and shared taxis, bicycle and bike-sharing, car-pooling, demand-responsive transport, car-rental, etc., are services that can complement the classic fixed line- and timetable-bound public transport services and, together with walking, they form a complete and coherent mobility solution.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UITP</a:t>
            </a: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ktangel: rundade hörn 6">
            <a:extLst>
              <a:ext uri="{FF2B5EF4-FFF2-40B4-BE49-F238E27FC236}">
                <a16:creationId xmlns:a16="http://schemas.microsoft.com/office/drawing/2014/main" id="{F69EBC5B-CBC6-467E-8ED7-364E46140537}"/>
              </a:ext>
            </a:extLst>
          </p:cNvPr>
          <p:cNvSpPr/>
          <p:nvPr/>
        </p:nvSpPr>
        <p:spPr>
          <a:xfrm>
            <a:off x="4225048" y="1930921"/>
            <a:ext cx="4069557" cy="1891358"/>
          </a:xfrm>
          <a:prstGeom prst="roundRect">
            <a:avLst/>
          </a:prstGeom>
          <a:solidFill>
            <a:srgbClr val="708F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mobility distribution model in which a customer’s major transportation needs are met over one interface and are offered by a service provider ... //... The central element of Mobility-as-a-Service requires a mobility platform that offers mobility services across modes.“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a:ea typeface="+mn-ea"/>
                <a:cs typeface="+mn-cs"/>
              </a:rPr>
              <a:t>MaaS</a:t>
            </a:r>
            <a:r>
              <a:rPr kumimoji="0" lang="en-US" sz="1200" b="0" i="0" u="none" strike="noStrike" kern="1200" cap="none" spc="0" normalizeH="0" baseline="0" noProof="0" dirty="0">
                <a:ln>
                  <a:noFill/>
                </a:ln>
                <a:solidFill>
                  <a:prstClr val="white"/>
                </a:solidFill>
                <a:effectLst/>
                <a:uLnTx/>
                <a:uFillTx/>
                <a:latin typeface="Calibri"/>
                <a:ea typeface="+mn-ea"/>
                <a:cs typeface="+mn-cs"/>
              </a:rPr>
              <a:t> Global</a:t>
            </a: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ktangel: rundade hörn 7">
            <a:extLst>
              <a:ext uri="{FF2B5EF4-FFF2-40B4-BE49-F238E27FC236}">
                <a16:creationId xmlns:a16="http://schemas.microsoft.com/office/drawing/2014/main" id="{61D390F7-80D8-4B37-B33C-05D28A13559C}"/>
              </a:ext>
            </a:extLst>
          </p:cNvPr>
          <p:cNvSpPr/>
          <p:nvPr/>
        </p:nvSpPr>
        <p:spPr>
          <a:xfrm>
            <a:off x="4225048" y="76304"/>
            <a:ext cx="4069557" cy="1700492"/>
          </a:xfrm>
          <a:prstGeom prst="roundRect">
            <a:avLst/>
          </a:prstGeom>
          <a:solidFill>
            <a:srgbClr val="BF67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 "... att en resenär kan lösa sitt resbehov från dörr till dörr genom en sammanhållen tjänst. Resan kan omfatta olika trafikslag som tillhandahålls av olika aktörer, men resenären erbjuds en sammanhållen tjänst och betalar för den sammanhållna tjänsten enligt ett i förväg upprättat avtal (som kan vara i form av ett abonnemang).</a:t>
            </a:r>
            <a:r>
              <a:rPr kumimoji="0" lang="en-US" sz="12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ITS </a:t>
            </a:r>
            <a:r>
              <a:rPr kumimoji="0" lang="en-US" sz="1200" b="0" i="0" u="none" strike="noStrike" kern="1200" cap="none" spc="0" normalizeH="0" baseline="0" noProof="0" dirty="0" err="1">
                <a:ln>
                  <a:noFill/>
                </a:ln>
                <a:solidFill>
                  <a:prstClr val="white"/>
                </a:solidFill>
                <a:effectLst/>
                <a:uLnTx/>
                <a:uFillTx/>
                <a:latin typeface="Calibri"/>
                <a:ea typeface="+mn-ea"/>
                <a:cs typeface="+mn-cs"/>
              </a:rPr>
              <a:t>Handlingsplan</a:t>
            </a:r>
            <a:r>
              <a:rPr kumimoji="0" lang="en-US" sz="1200" b="0" i="0" u="none" strike="noStrike" kern="1200" cap="none" spc="0" normalizeH="0" baseline="0" noProof="0" dirty="0">
                <a:ln>
                  <a:noFill/>
                </a:ln>
                <a:solidFill>
                  <a:prstClr val="white"/>
                </a:solidFill>
                <a:effectLst/>
                <a:uLnTx/>
                <a:uFillTx/>
                <a:latin typeface="Calibri"/>
                <a:ea typeface="+mn-ea"/>
                <a:cs typeface="+mn-cs"/>
              </a:rPr>
              <a:t> 2016</a:t>
            </a: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ktangel: rundade hörn 8">
            <a:extLst>
              <a:ext uri="{FF2B5EF4-FFF2-40B4-BE49-F238E27FC236}">
                <a16:creationId xmlns:a16="http://schemas.microsoft.com/office/drawing/2014/main" id="{2520C383-0A4C-4DDA-8F21-6B5CD5539BD0}"/>
              </a:ext>
            </a:extLst>
          </p:cNvPr>
          <p:cNvSpPr/>
          <p:nvPr/>
        </p:nvSpPr>
        <p:spPr>
          <a:xfrm>
            <a:off x="431329" y="76304"/>
            <a:ext cx="3464623" cy="1600818"/>
          </a:xfrm>
          <a:prstGeom prst="roundRect">
            <a:avLst/>
          </a:prstGeom>
          <a:solidFill>
            <a:srgbClr val="751C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a:t>
            </a:r>
            <a:r>
              <a:rPr kumimoji="0" lang="en-US" sz="1200" b="1" i="0" u="none" strike="noStrike" kern="1200" cap="none" spc="0" normalizeH="0" baseline="0" noProof="0" dirty="0">
                <a:ln>
                  <a:noFill/>
                </a:ln>
                <a:solidFill>
                  <a:prstClr val="white"/>
                </a:solidFill>
                <a:effectLst/>
                <a:uLnTx/>
                <a:uFillTx/>
                <a:latin typeface="Calibri"/>
                <a:ea typeface="+mn-ea"/>
                <a:cs typeface="+mn-cs"/>
              </a:rPr>
              <a:t> Mobility-as-a-Service</a:t>
            </a:r>
            <a:r>
              <a:rPr kumimoji="0" lang="en-US" sz="1200" b="0" i="0" u="none" strike="noStrike" kern="1200" cap="none" spc="0" normalizeH="0" baseline="0" noProof="0" dirty="0">
                <a:ln>
                  <a:noFill/>
                </a:ln>
                <a:solidFill>
                  <a:prstClr val="white"/>
                </a:solidFill>
                <a:effectLst/>
                <a:uLnTx/>
                <a:uFillTx/>
                <a:latin typeface="Calibri"/>
                <a:ea typeface="+mn-ea"/>
                <a:cs typeface="+mn-cs"/>
              </a:rPr>
              <a:t> (</a:t>
            </a:r>
            <a:r>
              <a:rPr kumimoji="0" lang="en-US" sz="1200" b="0" i="0" u="none" strike="noStrike" kern="1200" cap="none" spc="0" normalizeH="0" baseline="0" noProof="0" dirty="0" err="1">
                <a:ln>
                  <a:noFill/>
                </a:ln>
                <a:solidFill>
                  <a:prstClr val="white"/>
                </a:solidFill>
                <a:effectLst/>
                <a:uLnTx/>
                <a:uFillTx/>
                <a:latin typeface="Calibri"/>
                <a:ea typeface="+mn-ea"/>
                <a:cs typeface="+mn-cs"/>
              </a:rPr>
              <a:t>MaaS</a:t>
            </a:r>
            <a:r>
              <a:rPr kumimoji="0" lang="en-US" sz="1200" b="0" i="0" u="none" strike="noStrike" kern="1200" cap="none" spc="0" normalizeH="0" baseline="0" noProof="0" dirty="0">
                <a:ln>
                  <a:noFill/>
                </a:ln>
                <a:solidFill>
                  <a:prstClr val="white"/>
                </a:solidFill>
                <a:effectLst/>
                <a:uLnTx/>
                <a:uFillTx/>
                <a:latin typeface="Calibri"/>
                <a:ea typeface="+mn-ea"/>
                <a:cs typeface="+mn-cs"/>
              </a:rPr>
              <a:t>), describes a shift away from personally owned modes of transportation and towards mobility solutions that are consumed as a service. This is enabled by combining transportation services from public and private transportation providers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Wikipedia</a:t>
            </a: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7936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26D8064-BD22-4C1E-866A-1FC0E30DB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696" y="151677"/>
            <a:ext cx="7930615" cy="4271612"/>
          </a:xfrm>
          <a:prstGeom prst="rect">
            <a:avLst/>
          </a:prstGeom>
        </p:spPr>
      </p:pic>
      <p:sp>
        <p:nvSpPr>
          <p:cNvPr id="3" name="textruta 2">
            <a:extLst>
              <a:ext uri="{FF2B5EF4-FFF2-40B4-BE49-F238E27FC236}">
                <a16:creationId xmlns:a16="http://schemas.microsoft.com/office/drawing/2014/main" id="{809FACF5-1792-4B6D-BB33-AB8359731CF5}"/>
              </a:ext>
            </a:extLst>
          </p:cNvPr>
          <p:cNvSpPr txBox="1"/>
          <p:nvPr/>
        </p:nvSpPr>
        <p:spPr>
          <a:xfrm>
            <a:off x="7046638" y="4166808"/>
            <a:ext cx="1525674"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2000"/>
              </a:spcBef>
              <a:spcAft>
                <a:spcPts val="0"/>
              </a:spcAft>
              <a:buClrTx/>
              <a:buSzTx/>
              <a:buFontTx/>
              <a:buNone/>
              <a:tabLst/>
            </a:pPr>
            <a:r>
              <a:rPr lang="sv-SE" sz="1000" spc="39" dirty="0">
                <a:solidFill>
                  <a:srgbClr val="5C5C5C"/>
                </a:solidFill>
                <a:latin typeface="Iowan Old Style Italic"/>
                <a:ea typeface="Iowan Old Style Italic"/>
                <a:cs typeface="Iowan Old Style Italic"/>
                <a:sym typeface="Iowan Old Style Italic"/>
              </a:rPr>
              <a:t>Drive Sweden, </a:t>
            </a:r>
            <a:r>
              <a:rPr lang="sv-SE" sz="1000" spc="39" dirty="0" err="1">
                <a:solidFill>
                  <a:srgbClr val="5C5C5C"/>
                </a:solidFill>
                <a:latin typeface="Iowan Old Style Italic"/>
                <a:ea typeface="Iowan Old Style Italic"/>
                <a:cs typeface="Iowan Old Style Italic"/>
                <a:sym typeface="Iowan Old Style Italic"/>
              </a:rPr>
              <a:t>M.Collado</a:t>
            </a:r>
            <a:endParaRPr kumimoji="0" lang="sv-SE" sz="1000" b="0" i="0" u="none" strike="noStrike" cap="none" spc="39"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25254014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ompis_logo_300dpi_rgb.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8355" y="1757736"/>
            <a:ext cx="3961182" cy="994990"/>
          </a:xfrm>
          <a:prstGeom prst="rect">
            <a:avLst/>
          </a:prstGeom>
        </p:spPr>
      </p:pic>
      <p:sp>
        <p:nvSpPr>
          <p:cNvPr id="2" name="Rektangel 1">
            <a:extLst>
              <a:ext uri="{FF2B5EF4-FFF2-40B4-BE49-F238E27FC236}">
                <a16:creationId xmlns:a16="http://schemas.microsoft.com/office/drawing/2014/main" id="{E27320FF-22DD-4EC3-A15A-2817F2782D4F}"/>
              </a:ext>
            </a:extLst>
          </p:cNvPr>
          <p:cNvSpPr/>
          <p:nvPr/>
        </p:nvSpPr>
        <p:spPr>
          <a:xfrm>
            <a:off x="1913555" y="2752725"/>
            <a:ext cx="5350782" cy="323165"/>
          </a:xfrm>
          <a:prstGeom prst="rect">
            <a:avLst/>
          </a:prstGeom>
        </p:spPr>
        <p:txBody>
          <a:bodyPr wrap="square">
            <a:spAutoFit/>
          </a:bodyPr>
          <a:lstStyle/>
          <a:p>
            <a:pPr algn="ctr" defTabSz="619125" fontAlgn="auto" hangingPunct="0">
              <a:spcBef>
                <a:spcPts val="1500"/>
              </a:spcBef>
              <a:spcAft>
                <a:spcPts val="0"/>
              </a:spcAft>
            </a:pPr>
            <a:r>
              <a:rPr lang="sv-SE" sz="1500" b="1" dirty="0">
                <a:solidFill>
                  <a:srgbClr val="000000"/>
                </a:solidFill>
                <a:latin typeface="Calibri"/>
                <a:cs typeface="Calibri"/>
              </a:rPr>
              <a:t>COMBINED MOBILITY AS A SERVICE UP-SCALING IN SWEDEN</a:t>
            </a:r>
            <a:endParaRPr lang="sv-SE" sz="1500" b="1" spc="29" dirty="0">
              <a:solidFill>
                <a:srgbClr val="000000"/>
              </a:solidFill>
              <a:latin typeface="Calibri"/>
              <a:ea typeface="Iowan Old Style Italic"/>
              <a:cs typeface="Calibri"/>
              <a:sym typeface="Iowan Old Style Italic"/>
            </a:endParaRPr>
          </a:p>
        </p:txBody>
      </p:sp>
    </p:spTree>
    <p:extLst>
      <p:ext uri="{BB962C8B-B14F-4D97-AF65-F5344CB8AC3E}">
        <p14:creationId xmlns:p14="http://schemas.microsoft.com/office/powerpoint/2010/main" val="32461044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3987B20-304D-4E6F-AC0B-6934CAFDB9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6144" y="483235"/>
            <a:ext cx="6201302" cy="4239900"/>
          </a:xfrm>
          <a:prstGeom prst="rect">
            <a:avLst/>
          </a:prstGeom>
        </p:spPr>
      </p:pic>
    </p:spTree>
    <p:extLst>
      <p:ext uri="{BB962C8B-B14F-4D97-AF65-F5344CB8AC3E}">
        <p14:creationId xmlns:p14="http://schemas.microsoft.com/office/powerpoint/2010/main" val="25326708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1B3DA73-B899-4CE2-B329-09A6F0CF3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938" y="620504"/>
            <a:ext cx="7351657" cy="4136166"/>
          </a:xfrm>
          <a:prstGeom prst="rect">
            <a:avLst/>
          </a:prstGeom>
        </p:spPr>
      </p:pic>
    </p:spTree>
    <p:extLst>
      <p:ext uri="{BB962C8B-B14F-4D97-AF65-F5344CB8AC3E}">
        <p14:creationId xmlns:p14="http://schemas.microsoft.com/office/powerpoint/2010/main" val="13654030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p:cNvPicPr>
          <p:nvPr/>
        </p:nvPicPr>
        <p:blipFill>
          <a:blip r:embed="rId3"/>
          <a:stretch>
            <a:fillRect/>
          </a:stretch>
        </p:blipFill>
        <p:spPr>
          <a:xfrm>
            <a:off x="0" y="1"/>
            <a:ext cx="9144000" cy="5143499"/>
          </a:xfrm>
          <a:prstGeom prst="rect">
            <a:avLst/>
          </a:prstGeom>
        </p:spPr>
      </p:pic>
      <p:sp>
        <p:nvSpPr>
          <p:cNvPr id="41" name="Rektangel 40"/>
          <p:cNvSpPr/>
          <p:nvPr/>
        </p:nvSpPr>
        <p:spPr>
          <a:xfrm>
            <a:off x="542011" y="711136"/>
            <a:ext cx="4063831" cy="41779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Calibri"/>
            </a:endParaRPr>
          </a:p>
        </p:txBody>
      </p:sp>
      <p:sp>
        <p:nvSpPr>
          <p:cNvPr id="40" name="Rektangel 39"/>
          <p:cNvSpPr/>
          <p:nvPr/>
        </p:nvSpPr>
        <p:spPr>
          <a:xfrm>
            <a:off x="5287984" y="3966701"/>
            <a:ext cx="3392405" cy="9264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Calibri"/>
            </a:endParaRPr>
          </a:p>
        </p:txBody>
      </p:sp>
      <p:sp>
        <p:nvSpPr>
          <p:cNvPr id="7" name="textruta 6"/>
          <p:cNvSpPr txBox="1"/>
          <p:nvPr/>
        </p:nvSpPr>
        <p:spPr>
          <a:xfrm>
            <a:off x="1" y="55203"/>
            <a:ext cx="9143999" cy="6386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25" fontAlgn="auto" hangingPunct="0">
              <a:spcBef>
                <a:spcPts val="1500"/>
              </a:spcBef>
              <a:spcAft>
                <a:spcPts val="0"/>
              </a:spcAft>
              <a:defRPr/>
            </a:pPr>
            <a:r>
              <a:rPr lang="sv-SE" sz="2400" b="1" dirty="0">
                <a:solidFill>
                  <a:srgbClr val="FFFFFF"/>
                </a:solidFill>
                <a:latin typeface="Calibri"/>
                <a:cs typeface="Calibri"/>
              </a:rPr>
              <a:t>COMBINED MOBILITY AS A SERVICE UP-SCALING IN SWEDEN</a:t>
            </a:r>
            <a:endParaRPr lang="sv-SE" sz="2400" b="1" spc="29" dirty="0">
              <a:solidFill>
                <a:srgbClr val="FFFFFF"/>
              </a:solidFill>
              <a:latin typeface="Calibri"/>
              <a:ea typeface="Iowan Old Style Italic"/>
              <a:cs typeface="Calibri"/>
              <a:sym typeface="Iowan Old Style Italic"/>
            </a:endParaRPr>
          </a:p>
        </p:txBody>
      </p:sp>
      <p:pic>
        <p:nvPicPr>
          <p:cNvPr id="9" name="Bildobjekt 8">
            <a:extLst>
              <a:ext uri="{FF2B5EF4-FFF2-40B4-BE49-F238E27FC236}">
                <a16:creationId xmlns:a16="http://schemas.microsoft.com/office/drawing/2014/main" id="{A6D5E9DD-7C01-4311-A868-2DC9813F48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7486" y="3215323"/>
            <a:ext cx="1644834" cy="920426"/>
          </a:xfrm>
          <a:prstGeom prst="rect">
            <a:avLst/>
          </a:prstGeom>
        </p:spPr>
      </p:pic>
      <p:pic>
        <p:nvPicPr>
          <p:cNvPr id="10" name="Bildobjekt 9">
            <a:extLst>
              <a:ext uri="{FF2B5EF4-FFF2-40B4-BE49-F238E27FC236}">
                <a16:creationId xmlns:a16="http://schemas.microsoft.com/office/drawing/2014/main" id="{34066375-305A-4F1D-ADBE-CB5378426F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6409" y="4196441"/>
            <a:ext cx="783748" cy="307392"/>
          </a:xfrm>
          <a:prstGeom prst="rect">
            <a:avLst/>
          </a:prstGeom>
        </p:spPr>
      </p:pic>
      <p:pic>
        <p:nvPicPr>
          <p:cNvPr id="11" name="Bildobjekt 10">
            <a:extLst>
              <a:ext uri="{FF2B5EF4-FFF2-40B4-BE49-F238E27FC236}">
                <a16:creationId xmlns:a16="http://schemas.microsoft.com/office/drawing/2014/main" id="{2A8070B8-8B62-445A-810A-858C5EB2DA4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37212" y="4508204"/>
            <a:ext cx="941990" cy="276462"/>
          </a:xfrm>
          <a:prstGeom prst="rect">
            <a:avLst/>
          </a:prstGeom>
        </p:spPr>
      </p:pic>
      <p:pic>
        <p:nvPicPr>
          <p:cNvPr id="12" name="Bildobjekt 11">
            <a:extLst>
              <a:ext uri="{FF2B5EF4-FFF2-40B4-BE49-F238E27FC236}">
                <a16:creationId xmlns:a16="http://schemas.microsoft.com/office/drawing/2014/main" id="{2EF1B9ED-470A-4638-B96A-C9F002ADA7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9732" y="4557121"/>
            <a:ext cx="600075" cy="181015"/>
          </a:xfrm>
          <a:prstGeom prst="rect">
            <a:avLst/>
          </a:prstGeom>
        </p:spPr>
      </p:pic>
      <p:pic>
        <p:nvPicPr>
          <p:cNvPr id="13" name="Bildobjekt 12">
            <a:extLst>
              <a:ext uri="{FF2B5EF4-FFF2-40B4-BE49-F238E27FC236}">
                <a16:creationId xmlns:a16="http://schemas.microsoft.com/office/drawing/2014/main" id="{60C0CB45-3071-45BA-95DC-580283EE8E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381" y="4511452"/>
            <a:ext cx="1079128" cy="239597"/>
          </a:xfrm>
          <a:prstGeom prst="rect">
            <a:avLst/>
          </a:prstGeom>
        </p:spPr>
      </p:pic>
      <p:pic>
        <p:nvPicPr>
          <p:cNvPr id="14" name="Bildobjekt 13">
            <a:extLst>
              <a:ext uri="{FF2B5EF4-FFF2-40B4-BE49-F238E27FC236}">
                <a16:creationId xmlns:a16="http://schemas.microsoft.com/office/drawing/2014/main" id="{E527AE67-A5F5-43AA-A3AC-63386FF9C3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31627" y="4540047"/>
            <a:ext cx="925886" cy="188995"/>
          </a:xfrm>
          <a:prstGeom prst="rect">
            <a:avLst/>
          </a:prstGeom>
        </p:spPr>
      </p:pic>
      <p:sp>
        <p:nvSpPr>
          <p:cNvPr id="15" name="textruta 14">
            <a:extLst>
              <a:ext uri="{FF2B5EF4-FFF2-40B4-BE49-F238E27FC236}">
                <a16:creationId xmlns:a16="http://schemas.microsoft.com/office/drawing/2014/main" id="{F30C5D5E-50E5-4EB4-917B-BC9BB280C3BE}"/>
              </a:ext>
            </a:extLst>
          </p:cNvPr>
          <p:cNvSpPr txBox="1"/>
          <p:nvPr/>
        </p:nvSpPr>
        <p:spPr>
          <a:xfrm>
            <a:off x="776339" y="2868388"/>
            <a:ext cx="3535930" cy="276999"/>
          </a:xfrm>
          <a:prstGeom prst="rect">
            <a:avLst/>
          </a:prstGeom>
          <a:noFill/>
        </p:spPr>
        <p:txBody>
          <a:bodyPr wrap="square" rtlCol="0">
            <a:spAutoFit/>
          </a:bodyPr>
          <a:lstStyle/>
          <a:p>
            <a:pPr algn="ctr" defTabSz="685800" fontAlgn="auto">
              <a:spcBef>
                <a:spcPts val="0"/>
              </a:spcBef>
              <a:spcAft>
                <a:spcPts val="0"/>
              </a:spcAft>
              <a:defRPr/>
            </a:pPr>
            <a:r>
              <a:rPr lang="en-GB" sz="1200">
                <a:solidFill>
                  <a:prstClr val="black"/>
                </a:solidFill>
                <a:latin typeface="Calibri"/>
              </a:rPr>
              <a:t>Co-ordinated in a national Roadmap</a:t>
            </a:r>
          </a:p>
        </p:txBody>
      </p:sp>
      <p:sp>
        <p:nvSpPr>
          <p:cNvPr id="2" name="Rektangel 1"/>
          <p:cNvSpPr/>
          <p:nvPr/>
        </p:nvSpPr>
        <p:spPr>
          <a:xfrm>
            <a:off x="5290848" y="743760"/>
            <a:ext cx="3392405" cy="9851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Calibri"/>
            </a:endParaRPr>
          </a:p>
        </p:txBody>
      </p:sp>
      <p:pic>
        <p:nvPicPr>
          <p:cNvPr id="16" name="Bildobjekt 15">
            <a:extLst>
              <a:ext uri="{FF2B5EF4-FFF2-40B4-BE49-F238E27FC236}">
                <a16:creationId xmlns:a16="http://schemas.microsoft.com/office/drawing/2014/main" id="{38F3F649-E358-495A-B8BE-81EDA6152B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0908" y="1182204"/>
            <a:ext cx="1194246" cy="519623"/>
          </a:xfrm>
          <a:prstGeom prst="rect">
            <a:avLst/>
          </a:prstGeom>
          <a:ln>
            <a:solidFill>
              <a:schemeClr val="bg1">
                <a:lumMod val="75000"/>
              </a:schemeClr>
            </a:solidFill>
          </a:ln>
        </p:spPr>
      </p:pic>
      <p:sp>
        <p:nvSpPr>
          <p:cNvPr id="17" name="textruta 16">
            <a:extLst>
              <a:ext uri="{FF2B5EF4-FFF2-40B4-BE49-F238E27FC236}">
                <a16:creationId xmlns:a16="http://schemas.microsoft.com/office/drawing/2014/main" id="{5179AE9C-03DB-459E-BD34-A2D0BAA5D35C}"/>
              </a:ext>
            </a:extLst>
          </p:cNvPr>
          <p:cNvSpPr txBox="1"/>
          <p:nvPr/>
        </p:nvSpPr>
        <p:spPr>
          <a:xfrm>
            <a:off x="5728220" y="765318"/>
            <a:ext cx="1758815" cy="427489"/>
          </a:xfrm>
          <a:prstGeom prst="rect">
            <a:avLst/>
          </a:prstGeom>
          <a:noFill/>
        </p:spPr>
        <p:txBody>
          <a:bodyPr wrap="none" rtlCol="0">
            <a:spAutoFit/>
          </a:bodyPr>
          <a:lstStyle/>
          <a:p>
            <a:pPr defTabSz="685800" fontAlgn="auto">
              <a:lnSpc>
                <a:spcPct val="80000"/>
              </a:lnSpc>
              <a:spcBef>
                <a:spcPts val="0"/>
              </a:spcBef>
              <a:spcAft>
                <a:spcPts val="0"/>
              </a:spcAft>
              <a:defRPr/>
            </a:pPr>
            <a:r>
              <a:rPr lang="en-GB" sz="900" b="1">
                <a:solidFill>
                  <a:prstClr val="black"/>
                </a:solidFill>
                <a:latin typeface="Calibri" panose="020F0502020204030204"/>
              </a:rPr>
              <a:t>Energimyndigheten</a:t>
            </a:r>
          </a:p>
          <a:p>
            <a:pPr defTabSz="685800" fontAlgn="auto">
              <a:lnSpc>
                <a:spcPct val="80000"/>
              </a:lnSpc>
              <a:spcBef>
                <a:spcPts val="0"/>
              </a:spcBef>
              <a:spcAft>
                <a:spcPts val="0"/>
              </a:spcAft>
              <a:defRPr/>
            </a:pPr>
            <a:r>
              <a:rPr lang="en-GB" sz="900" b="1">
                <a:solidFill>
                  <a:prstClr val="black"/>
                </a:solidFill>
                <a:latin typeface="Calibri" panose="020F0502020204030204"/>
              </a:rPr>
              <a:t>Challenge from Sweden </a:t>
            </a:r>
          </a:p>
          <a:p>
            <a:pPr defTabSz="685800" fontAlgn="auto">
              <a:lnSpc>
                <a:spcPct val="80000"/>
              </a:lnSpc>
              <a:spcBef>
                <a:spcPts val="0"/>
              </a:spcBef>
              <a:spcAft>
                <a:spcPts val="0"/>
              </a:spcAft>
              <a:defRPr/>
            </a:pPr>
            <a:r>
              <a:rPr lang="en-GB" sz="900" b="1">
                <a:solidFill>
                  <a:prstClr val="black"/>
                </a:solidFill>
                <a:latin typeface="Calibri" panose="020F0502020204030204"/>
              </a:rPr>
              <a:t>Sustainable Mobility as a Service</a:t>
            </a:r>
          </a:p>
        </p:txBody>
      </p:sp>
      <p:pic>
        <p:nvPicPr>
          <p:cNvPr id="18" name="Bildobjekt 17">
            <a:extLst>
              <a:ext uri="{FF2B5EF4-FFF2-40B4-BE49-F238E27FC236}">
                <a16:creationId xmlns:a16="http://schemas.microsoft.com/office/drawing/2014/main" id="{588E87A8-E336-43FA-A364-CD561B6567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03816" y="919185"/>
            <a:ext cx="941990" cy="320538"/>
          </a:xfrm>
          <a:prstGeom prst="rect">
            <a:avLst/>
          </a:prstGeom>
        </p:spPr>
      </p:pic>
      <p:pic>
        <p:nvPicPr>
          <p:cNvPr id="19" name="Bildobjekt 18">
            <a:extLst>
              <a:ext uri="{FF2B5EF4-FFF2-40B4-BE49-F238E27FC236}">
                <a16:creationId xmlns:a16="http://schemas.microsoft.com/office/drawing/2014/main" id="{4837F0BC-E546-4654-8EAD-2E6C62236A5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08618" y="1306099"/>
            <a:ext cx="497999" cy="314525"/>
          </a:xfrm>
          <a:prstGeom prst="rect">
            <a:avLst/>
          </a:prstGeom>
        </p:spPr>
      </p:pic>
      <p:sp>
        <p:nvSpPr>
          <p:cNvPr id="20" name="Rektangel 19"/>
          <p:cNvSpPr/>
          <p:nvPr/>
        </p:nvSpPr>
        <p:spPr>
          <a:xfrm>
            <a:off x="5287718" y="1917975"/>
            <a:ext cx="3392405" cy="6252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Calibri"/>
            </a:endParaRPr>
          </a:p>
        </p:txBody>
      </p:sp>
      <p:sp>
        <p:nvSpPr>
          <p:cNvPr id="25" name="Rektangel 24"/>
          <p:cNvSpPr/>
          <p:nvPr/>
        </p:nvSpPr>
        <p:spPr>
          <a:xfrm>
            <a:off x="5291113" y="2733633"/>
            <a:ext cx="3392405" cy="1038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GB" sz="1350">
              <a:solidFill>
                <a:prstClr val="white"/>
              </a:solidFill>
              <a:latin typeface="Calibri"/>
            </a:endParaRPr>
          </a:p>
        </p:txBody>
      </p:sp>
      <p:sp>
        <p:nvSpPr>
          <p:cNvPr id="27" name="textruta 26">
            <a:extLst>
              <a:ext uri="{FF2B5EF4-FFF2-40B4-BE49-F238E27FC236}">
                <a16:creationId xmlns:a16="http://schemas.microsoft.com/office/drawing/2014/main" id="{5179AE9C-03DB-459E-BD34-A2D0BAA5D35C}"/>
              </a:ext>
            </a:extLst>
          </p:cNvPr>
          <p:cNvSpPr txBox="1"/>
          <p:nvPr/>
        </p:nvSpPr>
        <p:spPr>
          <a:xfrm>
            <a:off x="5728528" y="2745206"/>
            <a:ext cx="2388795" cy="316690"/>
          </a:xfrm>
          <a:prstGeom prst="rect">
            <a:avLst/>
          </a:prstGeom>
          <a:noFill/>
        </p:spPr>
        <p:txBody>
          <a:bodyPr wrap="none" rtlCol="0">
            <a:spAutoFit/>
          </a:bodyPr>
          <a:lstStyle/>
          <a:p>
            <a:pPr defTabSz="685800" fontAlgn="auto">
              <a:lnSpc>
                <a:spcPct val="80000"/>
              </a:lnSpc>
              <a:spcBef>
                <a:spcPts val="0"/>
              </a:spcBef>
              <a:spcAft>
                <a:spcPts val="0"/>
              </a:spcAft>
              <a:defRPr/>
            </a:pPr>
            <a:r>
              <a:rPr lang="en-GB" sz="900" b="1" dirty="0" err="1">
                <a:solidFill>
                  <a:prstClr val="black"/>
                </a:solidFill>
                <a:latin typeface="Calibri"/>
              </a:rPr>
              <a:t>Samtrafiken</a:t>
            </a:r>
            <a:r>
              <a:rPr lang="en-GB" sz="900" b="1" dirty="0">
                <a:solidFill>
                  <a:prstClr val="black"/>
                </a:solidFill>
                <a:latin typeface="Calibri"/>
              </a:rPr>
              <a:t>/Public Transport</a:t>
            </a:r>
          </a:p>
          <a:p>
            <a:pPr defTabSz="685800" fontAlgn="auto">
              <a:lnSpc>
                <a:spcPct val="80000"/>
              </a:lnSpc>
              <a:spcBef>
                <a:spcPts val="0"/>
              </a:spcBef>
              <a:spcAft>
                <a:spcPts val="0"/>
              </a:spcAft>
              <a:defRPr/>
            </a:pPr>
            <a:r>
              <a:rPr lang="en-GB" sz="900" b="1" dirty="0">
                <a:solidFill>
                  <a:prstClr val="black"/>
                </a:solidFill>
                <a:latin typeface="Calibri"/>
              </a:rPr>
              <a:t>Bob &amp; </a:t>
            </a:r>
            <a:r>
              <a:rPr lang="en-GB" sz="900" b="1" dirty="0" err="1">
                <a:solidFill>
                  <a:prstClr val="black"/>
                </a:solidFill>
                <a:latin typeface="Calibri"/>
              </a:rPr>
              <a:t>Öppen</a:t>
            </a:r>
            <a:r>
              <a:rPr lang="en-GB" sz="900" b="1" dirty="0">
                <a:solidFill>
                  <a:prstClr val="black"/>
                </a:solidFill>
                <a:latin typeface="Calibri"/>
              </a:rPr>
              <a:t> data &amp; </a:t>
            </a:r>
            <a:r>
              <a:rPr lang="en-GB" sz="900" b="1" dirty="0" err="1">
                <a:solidFill>
                  <a:prstClr val="black"/>
                </a:solidFill>
                <a:latin typeface="Calibri"/>
              </a:rPr>
              <a:t>Digitalisering</a:t>
            </a:r>
            <a:r>
              <a:rPr lang="en-GB" sz="900" b="1" dirty="0">
                <a:solidFill>
                  <a:prstClr val="black"/>
                </a:solidFill>
                <a:latin typeface="Calibri"/>
              </a:rPr>
              <a:t> </a:t>
            </a:r>
            <a:r>
              <a:rPr lang="en-GB" sz="900" b="1" dirty="0" err="1">
                <a:solidFill>
                  <a:prstClr val="black"/>
                </a:solidFill>
                <a:latin typeface="Calibri"/>
              </a:rPr>
              <a:t>av</a:t>
            </a:r>
            <a:r>
              <a:rPr lang="en-GB" sz="900" b="1" dirty="0">
                <a:solidFill>
                  <a:prstClr val="black"/>
                </a:solidFill>
                <a:latin typeface="Calibri"/>
              </a:rPr>
              <a:t> </a:t>
            </a:r>
            <a:r>
              <a:rPr lang="en-GB" sz="900" b="1" dirty="0" err="1">
                <a:solidFill>
                  <a:prstClr val="black"/>
                </a:solidFill>
                <a:latin typeface="Calibri"/>
              </a:rPr>
              <a:t>biljetter</a:t>
            </a:r>
            <a:endParaRPr lang="en-GB" sz="900" b="1" dirty="0">
              <a:solidFill>
                <a:prstClr val="black"/>
              </a:solidFill>
              <a:latin typeface="Calibri"/>
            </a:endParaRPr>
          </a:p>
        </p:txBody>
      </p:sp>
      <p:pic>
        <p:nvPicPr>
          <p:cNvPr id="30" name="Bildobjekt 29">
            <a:extLst>
              <a:ext uri="{FF2B5EF4-FFF2-40B4-BE49-F238E27FC236}">
                <a16:creationId xmlns:a16="http://schemas.microsoft.com/office/drawing/2014/main" id="{CA489FF2-D145-4AA6-BD99-C716F62C6B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60298" y="2189836"/>
            <a:ext cx="600075" cy="181015"/>
          </a:xfrm>
          <a:prstGeom prst="rect">
            <a:avLst/>
          </a:prstGeom>
        </p:spPr>
      </p:pic>
      <p:pic>
        <p:nvPicPr>
          <p:cNvPr id="31" name="Bildobjekt 30">
            <a:extLst>
              <a:ext uri="{FF2B5EF4-FFF2-40B4-BE49-F238E27FC236}">
                <a16:creationId xmlns:a16="http://schemas.microsoft.com/office/drawing/2014/main" id="{A3C300F8-0689-4FE5-9539-55A994A95C4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744869" y="2193154"/>
            <a:ext cx="974312" cy="316685"/>
          </a:xfrm>
          <a:prstGeom prst="rect">
            <a:avLst/>
          </a:prstGeom>
        </p:spPr>
      </p:pic>
      <p:sp>
        <p:nvSpPr>
          <p:cNvPr id="33" name="textruta 32">
            <a:extLst>
              <a:ext uri="{FF2B5EF4-FFF2-40B4-BE49-F238E27FC236}">
                <a16:creationId xmlns:a16="http://schemas.microsoft.com/office/drawing/2014/main" id="{5179AE9C-03DB-459E-BD34-A2D0BAA5D35C}"/>
              </a:ext>
            </a:extLst>
          </p:cNvPr>
          <p:cNvSpPr txBox="1"/>
          <p:nvPr/>
        </p:nvSpPr>
        <p:spPr>
          <a:xfrm>
            <a:off x="5727082" y="1926737"/>
            <a:ext cx="846707" cy="316690"/>
          </a:xfrm>
          <a:prstGeom prst="rect">
            <a:avLst/>
          </a:prstGeom>
          <a:noFill/>
        </p:spPr>
        <p:txBody>
          <a:bodyPr wrap="none" rtlCol="0">
            <a:spAutoFit/>
          </a:bodyPr>
          <a:lstStyle/>
          <a:p>
            <a:pPr defTabSz="685800" fontAlgn="auto">
              <a:lnSpc>
                <a:spcPct val="80000"/>
              </a:lnSpc>
              <a:spcBef>
                <a:spcPts val="0"/>
              </a:spcBef>
              <a:spcAft>
                <a:spcPts val="0"/>
              </a:spcAft>
              <a:defRPr/>
            </a:pPr>
            <a:r>
              <a:rPr lang="en-GB" sz="900" b="1">
                <a:solidFill>
                  <a:prstClr val="black"/>
                </a:solidFill>
                <a:latin typeface="Calibri" panose="020F0502020204030204"/>
              </a:rPr>
              <a:t>Drive Sweden</a:t>
            </a:r>
          </a:p>
          <a:p>
            <a:pPr defTabSz="685800" fontAlgn="auto">
              <a:lnSpc>
                <a:spcPct val="80000"/>
              </a:lnSpc>
              <a:spcBef>
                <a:spcPts val="0"/>
              </a:spcBef>
              <a:spcAft>
                <a:spcPts val="0"/>
              </a:spcAft>
              <a:defRPr/>
            </a:pPr>
            <a:r>
              <a:rPr lang="en-GB" sz="900" b="1">
                <a:solidFill>
                  <a:prstClr val="black"/>
                </a:solidFill>
                <a:latin typeface="Calibri" panose="020F0502020204030204"/>
              </a:rPr>
              <a:t>KOMPIS</a:t>
            </a:r>
          </a:p>
        </p:txBody>
      </p:sp>
      <p:pic>
        <p:nvPicPr>
          <p:cNvPr id="34" name="Bildobjekt 33">
            <a:extLst>
              <a:ext uri="{FF2B5EF4-FFF2-40B4-BE49-F238E27FC236}">
                <a16:creationId xmlns:a16="http://schemas.microsoft.com/office/drawing/2014/main" id="{4BE65C70-FA3F-4AC2-9F08-83486ECC12A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97888" y="3084903"/>
            <a:ext cx="1185791" cy="627951"/>
          </a:xfrm>
          <a:prstGeom prst="rect">
            <a:avLst/>
          </a:prstGeom>
          <a:ln>
            <a:solidFill>
              <a:schemeClr val="bg1">
                <a:lumMod val="75000"/>
              </a:schemeClr>
            </a:solidFill>
          </a:ln>
        </p:spPr>
      </p:pic>
      <p:pic>
        <p:nvPicPr>
          <p:cNvPr id="37" name="Bildobjekt 36">
            <a:extLst>
              <a:ext uri="{FF2B5EF4-FFF2-40B4-BE49-F238E27FC236}">
                <a16:creationId xmlns:a16="http://schemas.microsoft.com/office/drawing/2014/main" id="{925E46BC-9089-4C5B-8829-FDB365CF944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97330" y="4299119"/>
            <a:ext cx="1117489" cy="505725"/>
          </a:xfrm>
          <a:prstGeom prst="rect">
            <a:avLst/>
          </a:prstGeom>
          <a:solidFill>
            <a:schemeClr val="bg1">
              <a:lumMod val="65000"/>
            </a:schemeClr>
          </a:solidFill>
          <a:ln>
            <a:solidFill>
              <a:schemeClr val="bg1">
                <a:lumMod val="85000"/>
              </a:schemeClr>
            </a:solidFill>
          </a:ln>
        </p:spPr>
      </p:pic>
      <p:sp>
        <p:nvSpPr>
          <p:cNvPr id="38" name="textruta 37">
            <a:extLst>
              <a:ext uri="{FF2B5EF4-FFF2-40B4-BE49-F238E27FC236}">
                <a16:creationId xmlns:a16="http://schemas.microsoft.com/office/drawing/2014/main" id="{5003F7B1-1CFA-4999-8C24-B856AC2A37E5}"/>
              </a:ext>
            </a:extLst>
          </p:cNvPr>
          <p:cNvSpPr txBox="1"/>
          <p:nvPr/>
        </p:nvSpPr>
        <p:spPr>
          <a:xfrm>
            <a:off x="5731002" y="3974857"/>
            <a:ext cx="2427240" cy="316690"/>
          </a:xfrm>
          <a:prstGeom prst="rect">
            <a:avLst/>
          </a:prstGeom>
          <a:noFill/>
        </p:spPr>
        <p:txBody>
          <a:bodyPr wrap="square" rtlCol="0">
            <a:spAutoFit/>
          </a:bodyPr>
          <a:lstStyle/>
          <a:p>
            <a:pPr defTabSz="685800" fontAlgn="auto">
              <a:lnSpc>
                <a:spcPct val="80000"/>
              </a:lnSpc>
              <a:spcBef>
                <a:spcPts val="0"/>
              </a:spcBef>
              <a:spcAft>
                <a:spcPts val="0"/>
              </a:spcAft>
              <a:defRPr/>
            </a:pPr>
            <a:r>
              <a:rPr lang="en-GB" sz="900" b="1">
                <a:solidFill>
                  <a:prstClr val="black"/>
                </a:solidFill>
                <a:latin typeface="Calibri" panose="020F0502020204030204"/>
              </a:rPr>
              <a:t>Trafikverket</a:t>
            </a:r>
          </a:p>
          <a:p>
            <a:pPr defTabSz="685800" fontAlgn="auto">
              <a:lnSpc>
                <a:spcPct val="80000"/>
              </a:lnSpc>
              <a:spcBef>
                <a:spcPts val="0"/>
              </a:spcBef>
              <a:spcAft>
                <a:spcPts val="0"/>
              </a:spcAft>
              <a:defRPr/>
            </a:pPr>
            <a:r>
              <a:rPr lang="en-GB" sz="900" b="1">
                <a:solidFill>
                  <a:prstClr val="black"/>
                </a:solidFill>
                <a:latin typeface="Calibri" panose="020F0502020204030204"/>
              </a:rPr>
              <a:t>Nat. Actionplan ITS/MaaS</a:t>
            </a:r>
          </a:p>
        </p:txBody>
      </p:sp>
      <p:pic>
        <p:nvPicPr>
          <p:cNvPr id="39" name="Bildobjekt 38">
            <a:extLst>
              <a:ext uri="{FF2B5EF4-FFF2-40B4-BE49-F238E27FC236}">
                <a16:creationId xmlns:a16="http://schemas.microsoft.com/office/drawing/2014/main" id="{206FDD24-4D64-46A9-B263-C3465B5493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46781" y="4392212"/>
            <a:ext cx="1079128" cy="239597"/>
          </a:xfrm>
          <a:prstGeom prst="rect">
            <a:avLst/>
          </a:prstGeom>
        </p:spPr>
      </p:pic>
      <p:pic>
        <p:nvPicPr>
          <p:cNvPr id="5" name="Bildobjekt 4">
            <a:extLst>
              <a:ext uri="{FF2B5EF4-FFF2-40B4-BE49-F238E27FC236}">
                <a16:creationId xmlns:a16="http://schemas.microsoft.com/office/drawing/2014/main" id="{2F3EE5EB-DA85-496D-968D-5AB71ECB09C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68364" y="1122110"/>
            <a:ext cx="2986196" cy="1680084"/>
          </a:xfrm>
          <a:prstGeom prst="rect">
            <a:avLst/>
          </a:prstGeom>
        </p:spPr>
      </p:pic>
      <p:cxnSp>
        <p:nvCxnSpPr>
          <p:cNvPr id="49" name="Rak pil 48"/>
          <p:cNvCxnSpPr/>
          <p:nvPr/>
        </p:nvCxnSpPr>
        <p:spPr>
          <a:xfrm flipH="1" flipV="1">
            <a:off x="4044791" y="2433519"/>
            <a:ext cx="1383059" cy="1872441"/>
          </a:xfrm>
          <a:prstGeom prst="straightConnector1">
            <a:avLst/>
          </a:prstGeom>
          <a:ln w="762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Rak pil 49"/>
          <p:cNvCxnSpPr/>
          <p:nvPr/>
        </p:nvCxnSpPr>
        <p:spPr>
          <a:xfrm flipH="1" flipV="1">
            <a:off x="3986076" y="2126882"/>
            <a:ext cx="1474394" cy="1017774"/>
          </a:xfrm>
          <a:prstGeom prst="straightConnector1">
            <a:avLst/>
          </a:prstGeom>
          <a:ln w="762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Rak pil 53"/>
          <p:cNvCxnSpPr/>
          <p:nvPr/>
        </p:nvCxnSpPr>
        <p:spPr>
          <a:xfrm flipH="1" flipV="1">
            <a:off x="3973029" y="1794150"/>
            <a:ext cx="1520060" cy="332735"/>
          </a:xfrm>
          <a:prstGeom prst="straightConnector1">
            <a:avLst/>
          </a:prstGeom>
          <a:ln w="762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7" name="Rak pil 56"/>
          <p:cNvCxnSpPr/>
          <p:nvPr/>
        </p:nvCxnSpPr>
        <p:spPr>
          <a:xfrm flipH="1">
            <a:off x="4005649" y="1226546"/>
            <a:ext cx="1474391" cy="293588"/>
          </a:xfrm>
          <a:prstGeom prst="straightConnector1">
            <a:avLst/>
          </a:prstGeom>
          <a:ln w="762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6" name="textruta 75"/>
          <p:cNvSpPr txBox="1"/>
          <p:nvPr/>
        </p:nvSpPr>
        <p:spPr>
          <a:xfrm>
            <a:off x="5292076" y="1731909"/>
            <a:ext cx="3999125" cy="234871"/>
          </a:xfrm>
          <a:prstGeom prst="rect">
            <a:avLst/>
          </a:prstGeom>
          <a:noFill/>
        </p:spPr>
        <p:txBody>
          <a:bodyPr wrap="square" lIns="0" tIns="0" rIns="0" bIns="0" rtlCol="0">
            <a:noAutofit/>
          </a:bodyPr>
          <a:lstStyle/>
          <a:p>
            <a:pPr defTabSz="685800" fontAlgn="auto">
              <a:spcBef>
                <a:spcPts val="0"/>
              </a:spcBef>
              <a:spcAft>
                <a:spcPts val="0"/>
              </a:spcAft>
              <a:defRPr/>
            </a:pPr>
            <a:r>
              <a:rPr lang="en-GB" sz="900" dirty="0">
                <a:solidFill>
                  <a:prstClr val="white"/>
                </a:solidFill>
                <a:latin typeface="Calibri"/>
              </a:rPr>
              <a:t>Stimulates demand in new domain/areas from a user perspective</a:t>
            </a:r>
          </a:p>
          <a:p>
            <a:pPr defTabSz="685800" fontAlgn="auto">
              <a:spcBef>
                <a:spcPts val="0"/>
              </a:spcBef>
              <a:spcAft>
                <a:spcPts val="0"/>
              </a:spcAft>
              <a:defRPr/>
            </a:pPr>
            <a:endParaRPr lang="sv-SE" sz="900" dirty="0">
              <a:solidFill>
                <a:prstClr val="black"/>
              </a:solidFill>
              <a:latin typeface="Calibri"/>
            </a:endParaRPr>
          </a:p>
        </p:txBody>
      </p:sp>
      <p:sp>
        <p:nvSpPr>
          <p:cNvPr id="77" name="textruta 76"/>
          <p:cNvSpPr txBox="1"/>
          <p:nvPr/>
        </p:nvSpPr>
        <p:spPr>
          <a:xfrm>
            <a:off x="5288947" y="2550626"/>
            <a:ext cx="3999125" cy="234871"/>
          </a:xfrm>
          <a:prstGeom prst="rect">
            <a:avLst/>
          </a:prstGeom>
          <a:noFill/>
        </p:spPr>
        <p:txBody>
          <a:bodyPr wrap="square" lIns="0" tIns="0" rIns="0" bIns="0" rtlCol="0">
            <a:noAutofit/>
          </a:bodyPr>
          <a:lstStyle/>
          <a:p>
            <a:pPr defTabSz="685800" fontAlgn="auto">
              <a:spcBef>
                <a:spcPts val="0"/>
              </a:spcBef>
              <a:spcAft>
                <a:spcPts val="0"/>
              </a:spcAft>
              <a:defRPr/>
            </a:pPr>
            <a:r>
              <a:rPr lang="en-GB" sz="900" dirty="0">
                <a:solidFill>
                  <a:prstClr val="white"/>
                </a:solidFill>
                <a:latin typeface="Calibri"/>
              </a:rPr>
              <a:t>Stimulates </a:t>
            </a:r>
            <a:r>
              <a:rPr lang="en-GB" sz="900" dirty="0" err="1">
                <a:solidFill>
                  <a:prstClr val="white"/>
                </a:solidFill>
                <a:latin typeface="Calibri"/>
              </a:rPr>
              <a:t>serviceproviders</a:t>
            </a:r>
            <a:r>
              <a:rPr lang="en-GB" sz="900" dirty="0">
                <a:solidFill>
                  <a:prstClr val="white"/>
                </a:solidFill>
                <a:latin typeface="Calibri"/>
              </a:rPr>
              <a:t> and entrepreneurs in developing </a:t>
            </a:r>
            <a:r>
              <a:rPr lang="en-GB" sz="900" dirty="0" err="1">
                <a:solidFill>
                  <a:prstClr val="white"/>
                </a:solidFill>
                <a:latin typeface="Calibri"/>
              </a:rPr>
              <a:t>MaaS</a:t>
            </a:r>
            <a:r>
              <a:rPr lang="en-GB" sz="900" dirty="0">
                <a:solidFill>
                  <a:prstClr val="white"/>
                </a:solidFill>
                <a:latin typeface="Calibri"/>
              </a:rPr>
              <a:t> services</a:t>
            </a:r>
          </a:p>
        </p:txBody>
      </p:sp>
      <p:sp>
        <p:nvSpPr>
          <p:cNvPr id="78" name="textruta 77"/>
          <p:cNvSpPr txBox="1"/>
          <p:nvPr/>
        </p:nvSpPr>
        <p:spPr>
          <a:xfrm>
            <a:off x="5294103" y="3781800"/>
            <a:ext cx="3999125" cy="234871"/>
          </a:xfrm>
          <a:prstGeom prst="rect">
            <a:avLst/>
          </a:prstGeom>
          <a:noFill/>
        </p:spPr>
        <p:txBody>
          <a:bodyPr wrap="square" lIns="0" tIns="0" rIns="0" bIns="0" rtlCol="0">
            <a:noAutofit/>
          </a:bodyPr>
          <a:lstStyle/>
          <a:p>
            <a:pPr defTabSz="685800" fontAlgn="auto">
              <a:spcBef>
                <a:spcPts val="0"/>
              </a:spcBef>
              <a:spcAft>
                <a:spcPts val="0"/>
              </a:spcAft>
              <a:defRPr/>
            </a:pPr>
            <a:r>
              <a:rPr lang="en-GB" sz="900" dirty="0">
                <a:solidFill>
                  <a:prstClr val="white"/>
                </a:solidFill>
                <a:latin typeface="Calibri"/>
              </a:rPr>
              <a:t>Enabling public transport to be an important component in the </a:t>
            </a:r>
            <a:r>
              <a:rPr lang="en-GB" sz="900" dirty="0" err="1">
                <a:solidFill>
                  <a:prstClr val="white"/>
                </a:solidFill>
                <a:latin typeface="Calibri"/>
              </a:rPr>
              <a:t>MaaS</a:t>
            </a:r>
            <a:r>
              <a:rPr lang="en-GB" sz="900" dirty="0">
                <a:solidFill>
                  <a:prstClr val="white"/>
                </a:solidFill>
                <a:latin typeface="Calibri"/>
              </a:rPr>
              <a:t> ecosystem</a:t>
            </a:r>
          </a:p>
        </p:txBody>
      </p:sp>
      <p:sp>
        <p:nvSpPr>
          <p:cNvPr id="79" name="textruta 78"/>
          <p:cNvSpPr txBox="1"/>
          <p:nvPr/>
        </p:nvSpPr>
        <p:spPr>
          <a:xfrm>
            <a:off x="5291101" y="4899105"/>
            <a:ext cx="3999125" cy="234871"/>
          </a:xfrm>
          <a:prstGeom prst="rect">
            <a:avLst/>
          </a:prstGeom>
          <a:noFill/>
        </p:spPr>
        <p:txBody>
          <a:bodyPr wrap="square" lIns="0" tIns="0" rIns="0" bIns="0" rtlCol="0">
            <a:noAutofit/>
          </a:bodyPr>
          <a:lstStyle/>
          <a:p>
            <a:pPr defTabSz="685800" fontAlgn="auto">
              <a:spcBef>
                <a:spcPts val="0"/>
              </a:spcBef>
              <a:spcAft>
                <a:spcPts val="0"/>
              </a:spcAft>
            </a:pPr>
            <a:r>
              <a:rPr lang="en-GB" sz="900" dirty="0">
                <a:solidFill>
                  <a:prstClr val="white"/>
                </a:solidFill>
                <a:latin typeface="Calibri"/>
              </a:rPr>
              <a:t>Enabling infrastructure and ITS-services for the </a:t>
            </a:r>
            <a:r>
              <a:rPr lang="en-GB" sz="900" dirty="0" err="1">
                <a:solidFill>
                  <a:prstClr val="white"/>
                </a:solidFill>
                <a:latin typeface="Calibri"/>
              </a:rPr>
              <a:t>MaaS</a:t>
            </a:r>
            <a:r>
              <a:rPr lang="en-GB" sz="900" dirty="0">
                <a:solidFill>
                  <a:prstClr val="white"/>
                </a:solidFill>
                <a:latin typeface="Calibri"/>
              </a:rPr>
              <a:t> landscape</a:t>
            </a:r>
          </a:p>
        </p:txBody>
      </p:sp>
      <p:pic>
        <p:nvPicPr>
          <p:cNvPr id="42" name="Bildobjekt 41">
            <a:extLst>
              <a:ext uri="{FF2B5EF4-FFF2-40B4-BE49-F238E27FC236}">
                <a16:creationId xmlns:a16="http://schemas.microsoft.com/office/drawing/2014/main" id="{C757E630-B15C-410A-A87E-F65C21DD88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7686" y="3090243"/>
            <a:ext cx="925886" cy="188995"/>
          </a:xfrm>
          <a:prstGeom prst="rect">
            <a:avLst/>
          </a:prstGeom>
        </p:spPr>
      </p:pic>
      <p:pic>
        <p:nvPicPr>
          <p:cNvPr id="43" name="Bildobjekt 42">
            <a:extLst>
              <a:ext uri="{FF2B5EF4-FFF2-40B4-BE49-F238E27FC236}">
                <a16:creationId xmlns:a16="http://schemas.microsoft.com/office/drawing/2014/main" id="{EB8C142D-2627-4865-AC0E-CF319C5FD73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92071" y="3350550"/>
            <a:ext cx="731231" cy="220530"/>
          </a:xfrm>
          <a:prstGeom prst="rect">
            <a:avLst/>
          </a:prstGeom>
        </p:spPr>
      </p:pic>
      <p:pic>
        <p:nvPicPr>
          <p:cNvPr id="3" name="Bildobjekt 2">
            <a:extLst>
              <a:ext uri="{FF2B5EF4-FFF2-40B4-BE49-F238E27FC236}">
                <a16:creationId xmlns:a16="http://schemas.microsoft.com/office/drawing/2014/main" id="{00A5F3B6-1A0F-446E-AEB7-69FB46992E2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306617" y="3339056"/>
            <a:ext cx="255906" cy="255906"/>
          </a:xfrm>
          <a:prstGeom prst="rect">
            <a:avLst/>
          </a:prstGeom>
        </p:spPr>
      </p:pic>
      <p:pic>
        <p:nvPicPr>
          <p:cNvPr id="6" name="Bildobjekt 5">
            <a:extLst>
              <a:ext uri="{FF2B5EF4-FFF2-40B4-BE49-F238E27FC236}">
                <a16:creationId xmlns:a16="http://schemas.microsoft.com/office/drawing/2014/main" id="{01DC3180-1EF9-4E18-BDEF-BA4875CB931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855680" y="3613048"/>
            <a:ext cx="504693" cy="110864"/>
          </a:xfrm>
          <a:prstGeom prst="rect">
            <a:avLst/>
          </a:prstGeom>
        </p:spPr>
      </p:pic>
      <p:pic>
        <p:nvPicPr>
          <p:cNvPr id="8" name="Bildobjekt 7">
            <a:extLst>
              <a:ext uri="{FF2B5EF4-FFF2-40B4-BE49-F238E27FC236}">
                <a16:creationId xmlns:a16="http://schemas.microsoft.com/office/drawing/2014/main" id="{60616DFE-0537-424A-B838-D4EC11ECDBD9}"/>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3805555" y="4272677"/>
            <a:ext cx="707574" cy="231156"/>
          </a:xfrm>
          <a:prstGeom prst="rect">
            <a:avLst/>
          </a:prstGeom>
        </p:spPr>
      </p:pic>
    </p:spTree>
    <p:extLst>
      <p:ext uri="{BB962C8B-B14F-4D97-AF65-F5344CB8AC3E}">
        <p14:creationId xmlns:p14="http://schemas.microsoft.com/office/powerpoint/2010/main" val="5147257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17" grpId="0"/>
      <p:bldP spid="20" grpId="0" animBg="1"/>
      <p:bldP spid="25" grpId="0" animBg="1"/>
      <p:bldP spid="27" grpId="0"/>
      <p:bldP spid="33" grpId="0"/>
      <p:bldP spid="38" grpId="0"/>
      <p:bldP spid="76" grpId="0"/>
      <p:bldP spid="77" grpId="0"/>
      <p:bldP spid="78" grpId="0"/>
      <p:bldP spid="79" grpId="0"/>
    </p:bld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widescreen eng.potx" id="{5C909D62-87B0-43F0-9606-BF396124A96B}" vid="{CE95C636-57EC-4412-B8CB-B9D7D9DD0EB7}"/>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widescreen eng.potx" id="{5C909D62-87B0-43F0-9606-BF396124A96B}" vid="{71577483-60E0-4FC8-A2AB-D6160FF96F8F}"/>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widescreen.potx" id="{4BC99D8B-8970-4CE6-823D-579F6B5F9C94}" vid="{2FA095CB-CA20-4CA3-BB03-C376CA1854FF}"/>
    </a:ext>
  </a:extLst>
</a:theme>
</file>

<file path=ppt/theme/theme4.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0" u="none" strike="noStrike" cap="none" spc="39"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Gröngu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1_LVM_pp-pohja_laajakuva_englanti">
  <a:themeElements>
    <a:clrScheme name="LVM">
      <a:dk1>
        <a:sysClr val="windowText" lastClr="000000"/>
      </a:dk1>
      <a:lt1>
        <a:sysClr val="window" lastClr="FFFFFF"/>
      </a:lt1>
      <a:dk2>
        <a:srgbClr val="0000FF"/>
      </a:dk2>
      <a:lt2>
        <a:srgbClr val="E7E6E6"/>
      </a:lt2>
      <a:accent1>
        <a:srgbClr val="0000FF"/>
      </a:accent1>
      <a:accent2>
        <a:srgbClr val="A51890"/>
      </a:accent2>
      <a:accent3>
        <a:srgbClr val="CE0037"/>
      </a:accent3>
      <a:accent4>
        <a:srgbClr val="ED8B00"/>
      </a:accent4>
      <a:accent5>
        <a:srgbClr val="97D700"/>
      </a:accent5>
      <a:accent6>
        <a:srgbClr val="00A499"/>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VM_mallipohja_laajakuva_englanti" id="{0F31E68A-671C-6643-8E14-99B69FB1FF67}" vid="{1FAE68DF-CE74-AD42-B2C9-222CFD271468}"/>
    </a:ext>
  </a:extLst>
</a:theme>
</file>

<file path=ppt/theme/theme7.xml><?xml version="1.0" encoding="utf-8"?>
<a:theme xmlns:a="http://schemas.openxmlformats.org/drawingml/2006/main" name="LVM englanti laaja">
  <a:themeElements>
    <a:clrScheme name="LVM">
      <a:dk1>
        <a:sysClr val="windowText" lastClr="000000"/>
      </a:dk1>
      <a:lt1>
        <a:sysClr val="window" lastClr="FFFFFF"/>
      </a:lt1>
      <a:dk2>
        <a:srgbClr val="0000FF"/>
      </a:dk2>
      <a:lt2>
        <a:srgbClr val="E7E6E6"/>
      </a:lt2>
      <a:accent1>
        <a:srgbClr val="0000FF"/>
      </a:accent1>
      <a:accent2>
        <a:srgbClr val="A51890"/>
      </a:accent2>
      <a:accent3>
        <a:srgbClr val="CE0037"/>
      </a:accent3>
      <a:accent4>
        <a:srgbClr val="ED8B00"/>
      </a:accent4>
      <a:accent5>
        <a:srgbClr val="97D700"/>
      </a:accent5>
      <a:accent6>
        <a:srgbClr val="00A49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VM_pp-pohja_laajakuva_englanti.potx" id="{D2AD2CB0-C252-495A-9E12-884B34EE9CB6}" vid="{225C973F-12F2-410E-B622-90D835E8678A}"/>
    </a:ext>
  </a:extLst>
</a:theme>
</file>

<file path=ppt/theme/theme8.xml><?xml version="1.0" encoding="utf-8"?>
<a:theme xmlns:a="http://schemas.openxmlformats.org/drawingml/2006/main" name="2_LVM_pp-pohja_laajakuva_englanti">
  <a:themeElements>
    <a:clrScheme name="LVM">
      <a:dk1>
        <a:sysClr val="windowText" lastClr="000000"/>
      </a:dk1>
      <a:lt1>
        <a:sysClr val="window" lastClr="FFFFFF"/>
      </a:lt1>
      <a:dk2>
        <a:srgbClr val="0000FF"/>
      </a:dk2>
      <a:lt2>
        <a:srgbClr val="E7E6E6"/>
      </a:lt2>
      <a:accent1>
        <a:srgbClr val="0000FF"/>
      </a:accent1>
      <a:accent2>
        <a:srgbClr val="A51890"/>
      </a:accent2>
      <a:accent3>
        <a:srgbClr val="CE0037"/>
      </a:accent3>
      <a:accent4>
        <a:srgbClr val="ED8B00"/>
      </a:accent4>
      <a:accent5>
        <a:srgbClr val="97D700"/>
      </a:accent5>
      <a:accent6>
        <a:srgbClr val="00A499"/>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VM_mallipohja_laajakuva_englanti" id="{0F31E68A-671C-6643-8E14-99B69FB1FF67}" vid="{1FAE68DF-CE74-AD42-B2C9-222CFD271468}"/>
    </a:ext>
  </a:extLst>
</a:theme>
</file>

<file path=ppt/theme/theme9.xml><?xml version="1.0" encoding="utf-8"?>
<a:theme xmlns:a="http://schemas.openxmlformats.org/drawingml/2006/main" name="Movia PowerPoint skabelon">
  <a:themeElements>
    <a:clrScheme name="Movia PPT">
      <a:dk1>
        <a:sysClr val="windowText" lastClr="000000"/>
      </a:dk1>
      <a:lt1>
        <a:sysClr val="window" lastClr="FFFFFF"/>
      </a:lt1>
      <a:dk2>
        <a:srgbClr val="899BBC"/>
      </a:dk2>
      <a:lt2>
        <a:srgbClr val="FFE0A8"/>
      </a:lt2>
      <a:accent1>
        <a:srgbClr val="FFB612"/>
      </a:accent1>
      <a:accent2>
        <a:srgbClr val="8C8C8C"/>
      </a:accent2>
      <a:accent3>
        <a:srgbClr val="00214D"/>
      </a:accent3>
      <a:accent4>
        <a:srgbClr val="747474"/>
      </a:accent4>
      <a:accent5>
        <a:srgbClr val="8AC65B"/>
      </a:accent5>
      <a:accent6>
        <a:srgbClr val="EBEBEB"/>
      </a:accent6>
      <a:hlink>
        <a:srgbClr val="00214D"/>
      </a:hlink>
      <a:folHlink>
        <a:srgbClr val="899BBC"/>
      </a:folHlink>
    </a:clrScheme>
    <a:fontScheme name="Movia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solidFill>
            <a:schemeClr val="accent6"/>
          </a:solidFill>
        </a:ln>
      </a:spPr>
      <a:bodyPr rtlCol="0" anchor="ctr"/>
      <a:lstStyle>
        <a:defPPr algn="ctr">
          <a:defRPr sz="1800" noProof="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Movia PowerPoint skabelon.potx" id="{EEE2D971-9D8A-4717-BD4F-226BBA4E3B42}" vid="{7B3BA8BC-9900-428F-9463-498D7878FDD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E84431428D084CAC8AADA880E3DEDF" ma:contentTypeVersion="0" ma:contentTypeDescription="Skapa ett nytt dokument." ma:contentTypeScope="" ma:versionID="3418bcbe3da729c7bf2a76161678c486">
  <xsd:schema xmlns:xsd="http://www.w3.org/2001/XMLSchema" xmlns:xs="http://www.w3.org/2001/XMLSchema" xmlns:p="http://schemas.microsoft.com/office/2006/metadata/properties" targetNamespace="http://schemas.microsoft.com/office/2006/metadata/properties" ma:root="true" ma:fieldsID="988ddc45a2a1ba233d786d3fa5db79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0728AA-7F0E-42A9-96D7-D46A3F497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394D379-36F8-476F-B5C3-D48C866224F0}">
  <ds:schemaRefs>
    <ds:schemaRef ds:uri="http://schemas.microsoft.com/sharepoint/v3/contenttype/forms"/>
  </ds:schemaRefs>
</ds:datastoreItem>
</file>

<file path=customXml/itemProps3.xml><?xml version="1.0" encoding="utf-8"?>
<ds:datastoreItem xmlns:ds="http://schemas.openxmlformats.org/officeDocument/2006/customXml" ds:itemID="{9DE614B0-48FE-4AAA-9696-01192C6B451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479</TotalTime>
  <Words>307</Words>
  <Application>Microsoft Office PowerPoint</Application>
  <PresentationFormat>Bildspel på skärmen (16:9)</PresentationFormat>
  <Paragraphs>41</Paragraphs>
  <Slides>8</Slides>
  <Notes>8</Notes>
  <HiddenSlides>0</HiddenSlides>
  <MMClips>0</MMClips>
  <ScaleCrop>false</ScaleCrop>
  <HeadingPairs>
    <vt:vector size="6" baseType="variant">
      <vt:variant>
        <vt:lpstr>Använt teckensnitt</vt:lpstr>
      </vt:variant>
      <vt:variant>
        <vt:i4>11</vt:i4>
      </vt:variant>
      <vt:variant>
        <vt:lpstr>Tema</vt:lpstr>
      </vt:variant>
      <vt:variant>
        <vt:i4>9</vt:i4>
      </vt:variant>
      <vt:variant>
        <vt:lpstr>Bildrubriker</vt:lpstr>
      </vt:variant>
      <vt:variant>
        <vt:i4>8</vt:i4>
      </vt:variant>
    </vt:vector>
  </HeadingPairs>
  <TitlesOfParts>
    <vt:vector size="28" baseType="lpstr">
      <vt:lpstr>Arial</vt:lpstr>
      <vt:lpstr>Baskerville SemiBold</vt:lpstr>
      <vt:lpstr>Calibri</vt:lpstr>
      <vt:lpstr>Calibri Light</vt:lpstr>
      <vt:lpstr>DIN Alternate</vt:lpstr>
      <vt:lpstr>DIN Condensed</vt:lpstr>
      <vt:lpstr>Helvetica</vt:lpstr>
      <vt:lpstr>Helvetica Light</vt:lpstr>
      <vt:lpstr>Iowan Old Style Italic</vt:lpstr>
      <vt:lpstr>Iowan Old Style Roman</vt:lpstr>
      <vt:lpstr>Zapf Dingbats</vt:lpstr>
      <vt:lpstr>Presentation</vt:lpstr>
      <vt:lpstr>1_Anpassad formgivning</vt:lpstr>
      <vt:lpstr>Anpassad formgivning</vt:lpstr>
      <vt:lpstr>New_Template9</vt:lpstr>
      <vt:lpstr>Office Theme</vt:lpstr>
      <vt:lpstr>1_LVM_pp-pohja_laajakuva_englanti</vt:lpstr>
      <vt:lpstr>LVM englanti laaja</vt:lpstr>
      <vt:lpstr>2_LVM_pp-pohja_laajakuva_englanti</vt:lpstr>
      <vt:lpstr>Movia PowerPoint skabelon</vt:lpstr>
      <vt:lpstr>PowerPoint-presentation</vt:lpstr>
      <vt:lpstr>Swedish roadmap for MaaS</vt:lpstr>
      <vt:lpstr>PowerPoint-presentation</vt:lpstr>
      <vt:lpstr>PowerPoint-presentation</vt:lpstr>
      <vt:lpstr>PowerPoint-presentation</vt:lpstr>
      <vt:lpstr>PowerPoint-presentation</vt:lpstr>
      <vt:lpstr>PowerPoint-presentation</vt:lpstr>
      <vt:lpstr>PowerPoint-presentation</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Tufvesson Einar, US</dc:creator>
  <cp:lastModifiedBy>Per-Erik Holmberg</cp:lastModifiedBy>
  <cp:revision>78</cp:revision>
  <cp:lastPrinted>2018-10-10T11:59:58Z</cp:lastPrinted>
  <dcterms:created xsi:type="dcterms:W3CDTF">2018-10-05T12:31:13Z</dcterms:created>
  <dcterms:modified xsi:type="dcterms:W3CDTF">2018-10-25T07:10:12Z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0x01010055E84431428D084CAC8AADA880E3DEDF</vt:lpwstr>
  </property>
</Properties>
</file>