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5"/>
  </p:sldMasterIdLst>
  <p:notesMasterIdLst>
    <p:notesMasterId r:id="rId8"/>
  </p:notesMasterIdLst>
  <p:handoutMasterIdLst>
    <p:handoutMasterId r:id="rId9"/>
  </p:handoutMasterIdLst>
  <p:sldIdLst>
    <p:sldId id="268" r:id="rId6"/>
    <p:sldId id="269" r:id="rId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326" autoAdjust="0"/>
  </p:normalViewPr>
  <p:slideViewPr>
    <p:cSldViewPr snapToGrid="0">
      <p:cViewPr varScale="1">
        <p:scale>
          <a:sx n="107" d="100"/>
          <a:sy n="107" d="100"/>
        </p:scale>
        <p:origin x="17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9E6C86-7306-4114-BC86-970C8A89AF6A}" type="datetimeFigureOut">
              <a:rPr lang="sv-SE"/>
              <a:pPr/>
              <a:t>2016-05-03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DDE5E3B-8DC5-444A-9930-FE95612872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0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882A5F-DE82-4106-A0F9-14841A597628}" type="datetimeFigureOut">
              <a:rPr lang="sv-SE"/>
              <a:pPr>
                <a:defRPr/>
              </a:pPr>
              <a:t>2016-05-03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2B7710-651F-464A-B9ED-722519F63E0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020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46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16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0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bottenstrip_rod_toning ljustillmo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r="2547"/>
          <a:stretch>
            <a:fillRect/>
          </a:stretch>
        </p:blipFill>
        <p:spPr bwMode="auto">
          <a:xfrm>
            <a:off x="0" y="6169025"/>
            <a:ext cx="91440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88925" y="6448425"/>
            <a:ext cx="428625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A207A1-F921-4D1C-B45C-5387C40D5887}" type="slidenum">
              <a:rPr lang="sv-SE" sz="800">
                <a:solidFill>
                  <a:schemeClr val="bg1"/>
                </a:solidFill>
              </a:rPr>
              <a:pPr eaLnBrk="1" hangingPunct="1"/>
              <a:t>‹#›</a:t>
            </a:fld>
            <a:endParaRPr lang="sv-SE" sz="800">
              <a:solidFill>
                <a:schemeClr val="bg1"/>
              </a:solidFill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6423025"/>
            <a:ext cx="28956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540869" y="1347094"/>
            <a:ext cx="8229600" cy="1143000"/>
          </a:xfrm>
        </p:spPr>
        <p:txBody>
          <a:bodyPr/>
          <a:lstStyle/>
          <a:p>
            <a:pPr algn="ctr"/>
            <a:r>
              <a:rPr lang="sv-SE" sz="3600" dirty="0" smtClean="0"/>
              <a:t>Välkommen till </a:t>
            </a:r>
            <a:r>
              <a:rPr lang="sv-SE" sz="3600" dirty="0" err="1" smtClean="0"/>
              <a:t>Samgods</a:t>
            </a:r>
            <a:r>
              <a:rPr lang="sv-SE" sz="3600" dirty="0" smtClean="0"/>
              <a:t> </a:t>
            </a:r>
            <a:r>
              <a:rPr lang="sv-SE" sz="3600" dirty="0" err="1" smtClean="0"/>
              <a:t>Large</a:t>
            </a:r>
            <a:r>
              <a:rPr lang="sv-SE" sz="36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439"/>
            <a:ext cx="8229600" cy="1143000"/>
          </a:xfrm>
        </p:spPr>
        <p:txBody>
          <a:bodyPr/>
          <a:lstStyle/>
          <a:p>
            <a:r>
              <a:rPr lang="sv-SE" dirty="0" smtClean="0"/>
              <a:t>Program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18078"/>
            <a:ext cx="8229600" cy="43100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b="1" dirty="0" smtClean="0"/>
              <a:t>09:15-10:15</a:t>
            </a:r>
            <a:r>
              <a:rPr lang="sv-SE" b="1" dirty="0"/>
              <a:t>		Kartläggning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 smtClean="0"/>
              <a:t>10:15 </a:t>
            </a:r>
            <a:r>
              <a:rPr lang="sv-SE" b="1" dirty="0"/>
              <a:t>– 10.30		Förmiddagsfika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/>
              <a:t>10:30 – 12:00		Nya </a:t>
            </a:r>
            <a:r>
              <a:rPr lang="sv-SE" b="1" dirty="0" err="1"/>
              <a:t>Samgods</a:t>
            </a:r>
            <a:r>
              <a:rPr lang="sv-SE" b="1" dirty="0"/>
              <a:t> version 1.1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 smtClean="0"/>
              <a:t>12:00 </a:t>
            </a:r>
            <a:r>
              <a:rPr lang="sv-SE" b="1" dirty="0"/>
              <a:t>– 13:00		Lunch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/>
              <a:t>13:00 – 14:00		Den nationella prognosen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 smtClean="0"/>
              <a:t>14:00 </a:t>
            </a:r>
            <a:r>
              <a:rPr lang="sv-SE" b="1" dirty="0"/>
              <a:t>– 14:15		Eftermiddagsfika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/>
              <a:t>14:15-15:15		Utveckling</a:t>
            </a: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b="1" dirty="0" smtClean="0"/>
              <a:t>15:15-15:30</a:t>
            </a:r>
            <a:r>
              <a:rPr lang="sv-SE" b="1" dirty="0"/>
              <a:t>		</a:t>
            </a:r>
            <a:r>
              <a:rPr lang="sv-SE" b="1" dirty="0" smtClean="0"/>
              <a:t>Avslut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71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otx" id="{4F1C43FF-EDEE-4BA1-ADEC-32B56CE1542B}" vid="{731CDCDA-CC64-4996-983C-226DBC52A04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itel_x0020_NY xmlns="46b3c23b-5501-4bd0-8fef-8fe7f3b10f57"/>
    <TRVversionNY xmlns="http://schemas.microsoft.com/sharepoint/v4/fields" xsi:nil="true"/>
    <Dokumentdatum_x0020_NY xmlns="46b3c23b-5501-4bd0-8fef-8fe7f3b10f57"/>
    <Skapat_x0020_av_x0020_NY xmlns="46b3c23b-5501-4bd0-8fef-8fe7f3b10f57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_NY" ma:contentTypeID="0x010100A51C9DB216EA9946801B43099F65C9D5003A00652A0F4AF44C82BAEB5822B7E383" ma:contentTypeVersion="13" ma:contentTypeDescription="" ma:contentTypeScope="" ma:versionID="fadaf0b76f317611ec45d763fa4c27aa">
  <xsd:schema xmlns:xsd="http://www.w3.org/2001/XMLSchema" xmlns:xs="http://www.w3.org/2001/XMLSchema" xmlns:p="http://schemas.microsoft.com/office/2006/metadata/properties" xmlns:ns2="46b3c23b-5501-4bd0-8fef-8fe7f3b10f57" xmlns:ns3="http://schemas.microsoft.com/sharepoint/v4/fields" targetNamespace="http://schemas.microsoft.com/office/2006/metadata/properties" ma:root="true" ma:fieldsID="cc5d81178dd71473d5ae96da81bcf763" ns2:_="" ns3:_="">
    <xsd:import namespace="46b3c23b-5501-4bd0-8fef-8fe7f3b10f57"/>
    <xsd:import namespace="http://schemas.microsoft.com/sharepoint/v4/fields"/>
    <xsd:element name="properties">
      <xsd:complexType>
        <xsd:sequence>
          <xsd:element name="documentManagement">
            <xsd:complexType>
              <xsd:all>
                <xsd:element ref="ns2:Skapat_x0020_av_x0020_NY"/>
                <xsd:element ref="ns2:Dokumenttitel_x0020_NY"/>
                <xsd:element ref="ns2:Dokumentdatum_x0020_NY"/>
                <xsd:element ref="ns3:TRVversionN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3c23b-5501-4bd0-8fef-8fe7f3b10f57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1" ma:displayName="Skapat av NY" ma:internalName="Skapat_x0020_av_x0020_NY" ma:readOnly="false">
      <xsd:simpleType>
        <xsd:restriction base="dms:Text">
          <xsd:maxLength value="255"/>
        </xsd:restriction>
      </xsd:simpleType>
    </xsd:element>
    <xsd:element name="Dokumenttitel_x0020_NY" ma:index="2" ma:displayName="Dokumenttitel NY" ma:internalName="Dokumenttitel_x0020_NY" ma:readOnly="false">
      <xsd:simpleType>
        <xsd:restriction base="dms:Text">
          <xsd:maxLength value="255"/>
        </xsd:restriction>
      </xsd:simpleType>
    </xsd:element>
    <xsd:element name="Dokumentdatum_x0020_NY" ma:index="3" ma:displayName="Dokumentdatum NY" ma:format="DateOnly" ma:internalName="Dokumentdatum_x0020_NY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VversionNY" ma:index="4" nillable="true" ma:displayName="TRVversionNY" ma:internalName="TRVversionNY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18170DA5-BD10-4561-8954-7142A8232C6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4/field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6b3c23b-5501-4bd0-8fef-8fe7f3b10f5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ED6D14-F89D-4C2E-BFE1-14F2AA9030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28632-96DE-4C5A-A49F-511053A04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3c23b-5501-4bd0-8fef-8fe7f3b10f57"/>
    <ds:schemaRef ds:uri="http://schemas.microsoft.com/sharepoint/v4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F0AACA0-3C76-4AFC-8846-010BFD82484C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30</TotalTime>
  <Words>7</Words>
  <Application>Microsoft Office PowerPoint</Application>
  <PresentationFormat>Bildspel på skärmen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Anpassad formgivning</vt:lpstr>
      <vt:lpstr>Välkommen till Samgods Large!</vt:lpstr>
      <vt:lpstr>Program</vt:lpstr>
    </vt:vector>
  </TitlesOfParts>
  <Company>Trafikverket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Samgods Large!</dc:title>
  <dc:creator>Hill Petter, PLet</dc:creator>
  <cp:lastModifiedBy>Hill Petter, PLet</cp:lastModifiedBy>
  <cp:revision>5</cp:revision>
  <dcterms:created xsi:type="dcterms:W3CDTF">2016-04-25T18:23:51Z</dcterms:created>
  <dcterms:modified xsi:type="dcterms:W3CDTF">2016-05-03T07:12:06Z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0x010100A51C9DB216EA9946801B43099F65C9D5003A00652A0F4AF44C82BAEB5822B7E383</vt:lpwstr>
  </property>
</Properties>
</file>