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openxmlformats.org/package/2006/relationships/meatadata/core-properties" Target="docProps/core0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7932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arbetsrum.sp.trafikverket.se/sites/20190522100606/home/Inkopstidplan/Inkopstidplaner/261101/"/>
    </mc:Choice>
  </mc:AlternateContent>
  <xr:revisionPtr revIDLastSave="0" documentId="13_ncr:1_{A2164327-ADE3-4A86-8805-CF74913D4E61}" xr6:coauthVersionLast="47" xr6:coauthVersionMax="47" xr10:uidLastSave="{00000000-0000-0000-0000-000000000000}"/>
  <bookViews>
    <workbookView xWindow="-38520" yWindow="-3030" windowWidth="38640" windowHeight="21120" xr2:uid="{00000000-000D-0000-FFFF-FFFF00000000}"/>
  </bookViews>
  <sheets>
    <sheet name="3.21 Upphandling anbud och kont" sheetId="1" r:id="rId1"/>
  </sheets>
  <definedNames>
    <definedName name="_xlnm._FilterDatabase" localSheetId="0" hidden="1">'3.21 Upphandling anbud och kont'!$A$7:$S$7</definedName>
    <definedName name="_xlnm.Print_Titles" localSheetId="0">'3.21 Upphandling anbud och kont'!$1:$4</definedName>
  </definedNames>
  <calcPr calcId="125725"/>
  <extLst>
    <ext xmlns:xlwcv="http://schemas.microsoft.com/office/spreadsheetml/2024/workbookCompatibilityVersion" uri="{D14903EA-33C4-47F7-8F05-3474C54BE107}">
      <xlwcv:version setVersion="1"/>
    </ext>
  </extLst>
</workbook>
</file>

<file path=xl/sharedStrings.xml><?xml version="1.0" encoding="utf-8"?>
<sst xmlns="http://schemas.openxmlformats.org/spreadsheetml/2006/main" count="37500" uniqueCount="4842">
  <si>
    <r>
      <rPr>
        <b/>
        <sz val="20"/>
        <color rgb="FF000000"/>
        <rFont val="Arial"/>
      </rPr>
      <t xml:space="preserve">Upphandling anbud och kontrakt </t>
    </r>
    <r>
      <rPr>
        <b/>
        <sz val="20"/>
        <color rgb="FF000000"/>
        <rFont val="Arial"/>
      </rPr>
      <t>2026</t>
    </r>
  </si>
  <si>
    <r>
      <rPr>
        <sz val="10"/>
        <color rgb="FF000000"/>
        <rFont val="Arial"/>
      </rPr>
      <t xml:space="preserve">Uppdateringsdatum: </t>
    </r>
    <r>
      <rPr>
        <sz val="10"/>
        <color rgb="FF000000"/>
        <rFont val="Arial"/>
      </rPr>
      <t>2026-10-31</t>
    </r>
  </si>
  <si>
    <t>Procurement ID</t>
  </si>
  <si>
    <r>
      <rPr>
        <b/>
        <sz val="11"/>
        <color rgb="FFFFFFFF"/>
        <rFont val="Tahoma"/>
      </rPr>
      <t xml:space="preserve">Purchasers
</t>
    </r>
    <r>
      <rPr>
        <b/>
        <sz val="11"/>
        <color rgb="FFFFFFFF"/>
        <rFont val="Tahoma"/>
      </rPr>
      <t>Organization</t>
    </r>
  </si>
  <si>
    <r>
      <rPr>
        <b/>
        <sz val="11"/>
        <color rgb="FFFFFFFF"/>
        <rFont val="Tahoma"/>
      </rPr>
      <t xml:space="preserve">Geografical area 
</t>
    </r>
    <r>
      <rPr>
        <b/>
        <sz val="11"/>
        <color rgb="FFFFFFFF"/>
        <rFont val="Tahoma"/>
      </rPr>
      <t>(regions)</t>
    </r>
  </si>
  <si>
    <t xml:space="preserve"> Purchase category</t>
  </si>
  <si>
    <t>Procurement type</t>
  </si>
  <si>
    <t>Procurement name</t>
  </si>
  <si>
    <t>Tenderer</t>
  </si>
  <si>
    <t>Organization number</t>
  </si>
  <si>
    <t>Tender Sum (SEK)</t>
  </si>
  <si>
    <t>Contract number</t>
  </si>
  <si>
    <t xml:space="preserve">Start of contract </t>
  </si>
  <si>
    <t xml:space="preserve">End of contract </t>
  </si>
  <si>
    <t>Contract value (SEK)</t>
  </si>
  <si>
    <r>
      <rPr>
        <b/>
        <sz val="11"/>
        <color rgb="FFFFFFFF"/>
        <rFont val="Tahoma"/>
      </rPr>
      <t xml:space="preserve">MD22
</t>
    </r>
    <r>
      <rPr>
        <b/>
        <sz val="11"/>
        <color rgb="FFFFFFFF"/>
        <rFont val="Tahoma"/>
      </rPr>
      <t>Ärendenummer Upph</t>
    </r>
  </si>
  <si>
    <r>
      <rPr>
        <b/>
        <sz val="11"/>
        <color rgb="FFFFFFFF"/>
        <rFont val="Tahoma"/>
      </rPr>
      <t xml:space="preserve">MD122
</t>
    </r>
    <r>
      <rPr>
        <b/>
        <sz val="11"/>
        <color rgb="FFFFFFFF"/>
        <rFont val="Tahoma"/>
      </rPr>
      <t xml:space="preserve"> Upphandl.org</t>
    </r>
  </si>
  <si>
    <t>MD176 
Geografiskt område</t>
  </si>
  <si>
    <r>
      <rPr>
        <b/>
        <sz val="11"/>
        <color rgb="FFFFFFFF"/>
        <rFont val="Tahoma"/>
      </rPr>
      <t xml:space="preserve">MD76 
</t>
    </r>
    <r>
      <rPr>
        <b/>
        <sz val="11"/>
        <color rgb="FFFFFFFF"/>
        <rFont val="Tahoma"/>
      </rPr>
      <t>Inköpskategori</t>
    </r>
  </si>
  <si>
    <r>
      <rPr>
        <b/>
        <sz val="11"/>
        <color rgb="FFFFFFFF"/>
        <rFont val="Tahoma"/>
      </rPr>
      <t xml:space="preserve">MD17 
</t>
    </r>
    <r>
      <rPr>
        <b/>
        <sz val="11"/>
        <color rgb="FFFFFFFF"/>
        <rFont val="Tahoma"/>
      </rPr>
      <t>Upphandlingstyp</t>
    </r>
  </si>
  <si>
    <t>MD67
Benämning Upphandling</t>
  </si>
  <si>
    <r>
      <rPr>
        <b/>
        <sz val="11"/>
        <color rgb="FFFFFFFF"/>
        <rFont val="Tahoma"/>
      </rPr>
      <t xml:space="preserve">MD27 
</t>
    </r>
    <r>
      <rPr>
        <b/>
        <sz val="11"/>
        <color rgb="FFFFFFFF"/>
        <rFont val="Tahoma"/>
      </rPr>
      <t>Anbudsgivare</t>
    </r>
  </si>
  <si>
    <r>
      <rPr>
        <b/>
        <sz val="11"/>
        <color rgb="FFFFFFFF"/>
        <rFont val="Tahoma"/>
      </rPr>
      <t xml:space="preserve">MD44
</t>
    </r>
    <r>
      <rPr>
        <b/>
        <sz val="11"/>
        <color rgb="FFFFFFFF"/>
        <rFont val="Tahoma"/>
      </rPr>
      <t>Org.nr</t>
    </r>
  </si>
  <si>
    <t>MD04
Anbudssumma (SEK)</t>
  </si>
  <si>
    <t>MD38
Avtalsnummer</t>
  </si>
  <si>
    <r>
      <rPr>
        <b/>
        <sz val="11"/>
        <color rgb="FFFFFFFF"/>
        <rFont val="Tahoma"/>
      </rPr>
      <t xml:space="preserve">MD110
</t>
    </r>
    <r>
      <rPr>
        <b/>
        <sz val="11"/>
        <color rgb="FFFFFFFF"/>
        <rFont val="Tahoma"/>
      </rPr>
      <t>Startdatum avtal</t>
    </r>
  </si>
  <si>
    <r>
      <rPr>
        <b/>
        <sz val="11"/>
        <color rgb="FFFFFFFF"/>
        <rFont val="Tahoma"/>
      </rPr>
      <t xml:space="preserve">MD89 
</t>
    </r>
    <r>
      <rPr>
        <b/>
        <sz val="11"/>
        <color rgb="FFFFFFFF"/>
        <rFont val="Tahoma"/>
      </rPr>
      <t>Slutdatum avtal</t>
    </r>
  </si>
  <si>
    <t>MD70
Kontraktssumma inkl option</t>
  </si>
  <si>
    <t>KOM-421314</t>
  </si>
  <si>
    <t>ILvti - IT och system</t>
  </si>
  <si>
    <t>Nationellt</t>
  </si>
  <si>
    <t>IT Konsulter</t>
  </si>
  <si>
    <t>Objektspecifikt avtal</t>
  </si>
  <si>
    <t>Service och support för produkter kring GAD, samt anpassningar av GAD</t>
  </si>
  <si>
    <t/>
  </si>
  <si>
    <t>Digpro Solutions AB</t>
  </si>
  <si>
    <t>556510-8593</t>
  </si>
  <si>
    <t>5260223555</t>
  </si>
  <si>
    <t>2026-10-01</t>
  </si>
  <si>
    <t>KOM-421299</t>
  </si>
  <si>
    <t>ILvtk2 - Konsulter och tjänster 2</t>
  </si>
  <si>
    <t>Varor</t>
  </si>
  <si>
    <t>Leveransavtal Sprint 115</t>
  </si>
  <si>
    <t>Anker Consulting AB</t>
  </si>
  <si>
    <t>559501-2344</t>
  </si>
  <si>
    <t>Fastening Partner Sverige AB</t>
  </si>
  <si>
    <t>559501-8796</t>
  </si>
  <si>
    <t>5260223624</t>
  </si>
  <si>
    <t>2026-09-29</t>
  </si>
  <si>
    <t>Turnab AB</t>
  </si>
  <si>
    <t>556744-3881</t>
  </si>
  <si>
    <t>KOM-421199</t>
  </si>
  <si>
    <t>ILvtk1 - Konsulter och tjänster 1</t>
  </si>
  <si>
    <t>Västra Regionen</t>
  </si>
  <si>
    <t>Resurs- och kompetenskonsulter</t>
  </si>
  <si>
    <t>Projektingenjör till järnvägsenhet 1, Göteborg</t>
  </si>
  <si>
    <t>Erdal Consulting AB</t>
  </si>
  <si>
    <t>559472-0558</t>
  </si>
  <si>
    <t>FTA Projektstyrning AB</t>
  </si>
  <si>
    <t>556988-3654</t>
  </si>
  <si>
    <t>H:sons Infrakonsult AB</t>
  </si>
  <si>
    <t>559285-7915</t>
  </si>
  <si>
    <t>Infra Action Gbg AB</t>
  </si>
  <si>
    <t>559147-5685</t>
  </si>
  <si>
    <t>Letsgig AB</t>
  </si>
  <si>
    <t>559114-4505</t>
  </si>
  <si>
    <t>MAY Project support AB</t>
  </si>
  <si>
    <t>559011-0523</t>
  </si>
  <si>
    <t>Nordivanta Kommanditbolag</t>
  </si>
  <si>
    <t>969804-2737</t>
  </si>
  <si>
    <t>Questate AB</t>
  </si>
  <si>
    <t>556587-0036</t>
  </si>
  <si>
    <t>5260223696</t>
  </si>
  <si>
    <t>2026-10-13</t>
  </si>
  <si>
    <t>RK Projektledning AB</t>
  </si>
  <si>
    <t>556787-0570</t>
  </si>
  <si>
    <t>Seemly Infra &amp; Miljö AB</t>
  </si>
  <si>
    <t>559208-8099</t>
  </si>
  <si>
    <t>ViAQ Projektledning AB</t>
  </si>
  <si>
    <t>556850-7460</t>
  </si>
  <si>
    <t>WAADE Holding AB</t>
  </si>
  <si>
    <t>556982-9889</t>
  </si>
  <si>
    <t>KOM-421190</t>
  </si>
  <si>
    <t>Infrastrukturtjänster</t>
  </si>
  <si>
    <t>Trädsäkringsledare med inriktning miljö</t>
  </si>
  <si>
    <t>PR Miljö AB</t>
  </si>
  <si>
    <t>559455-6440</t>
  </si>
  <si>
    <t>5260223623</t>
  </si>
  <si>
    <t>2027-01-04</t>
  </si>
  <si>
    <t>KOM-421173</t>
  </si>
  <si>
    <t>ILsv2 - Inköp 2</t>
  </si>
  <si>
    <t>Direktupphandling - Extraresurs till utbildning/övning</t>
  </si>
  <si>
    <t>TREJO Consulting AB</t>
  </si>
  <si>
    <t>559152-4482</t>
  </si>
  <si>
    <t>5260223440</t>
  </si>
  <si>
    <t>2026-08-13</t>
  </si>
  <si>
    <t>KOM-421150</t>
  </si>
  <si>
    <t>Norra Regionen</t>
  </si>
  <si>
    <t>Åre/Storlien/Östersund Projektledare Allmän järnväg och uppställningsytor, inhängande och belysta, i anslutning till dessa för civil beredskap</t>
  </si>
  <si>
    <t>BKS Consulting AB</t>
  </si>
  <si>
    <t>559428-2245</t>
  </si>
  <si>
    <t>5260223530</t>
  </si>
  <si>
    <t>2026-09-15</t>
  </si>
  <si>
    <t>Infrasoul AB</t>
  </si>
  <si>
    <t>559495-4496</t>
  </si>
  <si>
    <t>KOM-421130</t>
  </si>
  <si>
    <t>Östra Regionen</t>
  </si>
  <si>
    <t>Uppdragskonsult Leverantörsuppföljning HMSQ</t>
  </si>
  <si>
    <t>ST Consultation AB</t>
  </si>
  <si>
    <t>559343-7477</t>
  </si>
  <si>
    <t>5260223691</t>
  </si>
  <si>
    <t>2026-10-12</t>
  </si>
  <si>
    <t>Vossloh ITC AB</t>
  </si>
  <si>
    <t>556654-5132</t>
  </si>
  <si>
    <t>KOM-421104</t>
  </si>
  <si>
    <t>ILvtv - Varor</t>
  </si>
  <si>
    <t>Axelräknare ARES</t>
  </si>
  <si>
    <t>Vossloh Switch Systems Scandinavia AB</t>
  </si>
  <si>
    <t>556464-4010</t>
  </si>
  <si>
    <t>5260223385</t>
  </si>
  <si>
    <t>2026-07-02</t>
  </si>
  <si>
    <t>KOM-421097</t>
  </si>
  <si>
    <t>Infrasystem Trafiksystem</t>
  </si>
  <si>
    <t>MCS-systemet för UH centrala system</t>
  </si>
  <si>
    <t>Double Green Projects BV</t>
  </si>
  <si>
    <t>72700076</t>
  </si>
  <si>
    <t>5260223695</t>
  </si>
  <si>
    <t>2026-10-27</t>
  </si>
  <si>
    <t>KOM-421066</t>
  </si>
  <si>
    <t>Finansiella och juridiska tjänster</t>
  </si>
  <si>
    <t>Beställarkontrollerad entreprenadförsäkring Projekt E22 Förbifart Söderköping</t>
  </si>
  <si>
    <t>Gjensidige Forsikring ASA Norge, svensk filial</t>
  </si>
  <si>
    <t>516407-0384</t>
  </si>
  <si>
    <t>SWISS RE INTERNATIONAL, FILIAL AF SWISS RE INTERNATIONAL SE</t>
  </si>
  <si>
    <t>33752393</t>
  </si>
  <si>
    <t>Trygg-Hansa Försäkring filial</t>
  </si>
  <si>
    <t>516403-8662</t>
  </si>
  <si>
    <t>5260223617</t>
  </si>
  <si>
    <t>Zurich Insurance plc</t>
  </si>
  <si>
    <t>516403-8266</t>
  </si>
  <si>
    <t>KOM-421051</t>
  </si>
  <si>
    <t>ILnmö6 - Inköp 6</t>
  </si>
  <si>
    <t>Beläggning</t>
  </si>
  <si>
    <t>Beläggning förstärkningsåtgärder väg 1088 AC-län</t>
  </si>
  <si>
    <t>NCC Industry Aktiebolag</t>
  </si>
  <si>
    <t>556302-3307</t>
  </si>
  <si>
    <t>Svevia AB (publ)</t>
  </si>
  <si>
    <t>556768-9848</t>
  </si>
  <si>
    <t>5260223454</t>
  </si>
  <si>
    <t>2026-08-28</t>
  </si>
  <si>
    <t>KOM-421048</t>
  </si>
  <si>
    <t>ILnmö3 - Inköp 3</t>
  </si>
  <si>
    <t>Mellersta Regionen</t>
  </si>
  <si>
    <t>TKU Planering och projektering Väg eller järnvägsplan</t>
  </si>
  <si>
    <t>Upprättande av vägplan och förfrågningsunderlag UE E18 Karlstad additionskörfält våxnäsmotet - hultsbergsmotet</t>
  </si>
  <si>
    <t>AECOM Nordic AB</t>
  </si>
  <si>
    <t>556648-1189</t>
  </si>
  <si>
    <t>AFRY Infrastructure AB</t>
  </si>
  <si>
    <t>556185-2103</t>
  </si>
  <si>
    <t>5260223574</t>
  </si>
  <si>
    <t>2026-09-22</t>
  </si>
  <si>
    <t>Loxia Mälardalen AB</t>
  </si>
  <si>
    <t>559022-8713</t>
  </si>
  <si>
    <t>Norconsult Sverige AB</t>
  </si>
  <si>
    <t>556405-3964</t>
  </si>
  <si>
    <t>SWECO Sverige AB</t>
  </si>
  <si>
    <t>556767-9849</t>
  </si>
  <si>
    <t>WSP Sverige AB</t>
  </si>
  <si>
    <t>556057-4880</t>
  </si>
  <si>
    <t>KOM-421012</t>
  </si>
  <si>
    <t>Direktupphandling  Projektering semipermanent tunnelvattenledningssystem</t>
  </si>
  <si>
    <t>Bengt Dahlgren Göteborg AB</t>
  </si>
  <si>
    <t>556285-9370</t>
  </si>
  <si>
    <t>5260223382</t>
  </si>
  <si>
    <t>2026-07-01</t>
  </si>
  <si>
    <t>KOM-420997</t>
  </si>
  <si>
    <t>ILsv4 - Inköp 4</t>
  </si>
  <si>
    <t>Byggnadsverk</t>
  </si>
  <si>
    <t>Ramavtal</t>
  </si>
  <si>
    <t>Ramavtal mindre underhållsåtgärder byggnadsverk i Västra regionen inom väg-och järnvägsmiljö</t>
  </si>
  <si>
    <t>Arctic Rail Management AB</t>
  </si>
  <si>
    <t>559361-9439</t>
  </si>
  <si>
    <t>Brobolaget Sverige AB</t>
  </si>
  <si>
    <t>559491-6362</t>
  </si>
  <si>
    <t>5260223724</t>
  </si>
  <si>
    <t>2026-10-19</t>
  </si>
  <si>
    <t>Gatu och Väg Väst AB</t>
  </si>
  <si>
    <t>556650-6845</t>
  </si>
  <si>
    <t>5260223716</t>
  </si>
  <si>
    <t>Infraentreprenad Sverige AB</t>
  </si>
  <si>
    <t>559331-2902</t>
  </si>
  <si>
    <t>5260223705</t>
  </si>
  <si>
    <t>MBG Entreprenad AB</t>
  </si>
  <si>
    <t>556764-9602</t>
  </si>
  <si>
    <t>Opticon Rock AB</t>
  </si>
  <si>
    <t>559022-6824</t>
  </si>
  <si>
    <t>Peab Anläggning AB</t>
  </si>
  <si>
    <t>556568-6721</t>
  </si>
  <si>
    <t>SMJ Entreprenad AB</t>
  </si>
  <si>
    <t>556786-1496</t>
  </si>
  <si>
    <t>Svensk Armering &amp; Betong Byggen AB</t>
  </si>
  <si>
    <t>556726-5250</t>
  </si>
  <si>
    <t>5260223717</t>
  </si>
  <si>
    <t>W - Tech Entreprenad AB</t>
  </si>
  <si>
    <t>556794-6982</t>
  </si>
  <si>
    <t>KOM-420994</t>
  </si>
  <si>
    <t>IT Telekomsystem</t>
  </si>
  <si>
    <t xml:space="preserve">Direktupphandling Support Skyhigh WBG-5500-F hårdvaruenheter </t>
  </si>
  <si>
    <t>Advania Sverige AB</t>
  </si>
  <si>
    <t>556214-9996</t>
  </si>
  <si>
    <t>Atea Sverige AB</t>
  </si>
  <si>
    <t>556448-0282</t>
  </si>
  <si>
    <t>Telia Cygate AB</t>
  </si>
  <si>
    <t>556549-8952</t>
  </si>
  <si>
    <t>5260223365</t>
  </si>
  <si>
    <t>2026-06-26</t>
  </si>
  <si>
    <t>KOM-420992</t>
  </si>
  <si>
    <t>Marina varor och tjänster</t>
  </si>
  <si>
    <t>Direktupphandling - Serviceavtal traverser</t>
  </si>
  <si>
    <t>Konecranes AB</t>
  </si>
  <si>
    <t>556063-8826</t>
  </si>
  <si>
    <t>5260223444</t>
  </si>
  <si>
    <t>2026-08-17</t>
  </si>
  <si>
    <t>KOM-420986</t>
  </si>
  <si>
    <t>Basunderhåll järnväg</t>
  </si>
  <si>
    <t>Avverkning för utredning om eventuell upprustning av järnvägen Morjärv-Haparanda</t>
  </si>
  <si>
    <t>BDX Rail AB</t>
  </si>
  <si>
    <t>559342-6363</t>
  </si>
  <si>
    <t>Nåiden Infra AB</t>
  </si>
  <si>
    <t>559348-1970</t>
  </si>
  <si>
    <t>Sundström Infra Sverige AB</t>
  </si>
  <si>
    <t>559502-6419</t>
  </si>
  <si>
    <t>5260223398</t>
  </si>
  <si>
    <t>2026-07-03</t>
  </si>
  <si>
    <t>KOM-420975</t>
  </si>
  <si>
    <t>ILnmö5 - Inköp 5</t>
  </si>
  <si>
    <t>Projekteringsledare mark och anläggning, Stora projekt, Norrbotniabanan</t>
  </si>
  <si>
    <t>Infra Action BD AB</t>
  </si>
  <si>
    <t>559224-4858</t>
  </si>
  <si>
    <t>5260223511</t>
  </si>
  <si>
    <t>KOM-420965</t>
  </si>
  <si>
    <t>Direktupphandling Kontraktsingenjör berg, Korsvägen, Västlänken</t>
  </si>
  <si>
    <t>JF Infra AB</t>
  </si>
  <si>
    <t>559243-7916</t>
  </si>
  <si>
    <t>5260223213</t>
  </si>
  <si>
    <t>2026-06-17</t>
  </si>
  <si>
    <t>KOM-420964</t>
  </si>
  <si>
    <t>Södra Regionen</t>
  </si>
  <si>
    <t>Fastighet</t>
  </si>
  <si>
    <t xml:space="preserve">Fasadåtgärder Godsstråket genom Skåne entreprenad 2 </t>
  </si>
  <si>
    <t>EPT Fönster &amp; Fasad AB</t>
  </si>
  <si>
    <t>559072-9959</t>
  </si>
  <si>
    <t>Folkets Bygg AB</t>
  </si>
  <si>
    <t>556792-7834</t>
  </si>
  <si>
    <t>Nordic House Construction Aktiebolag</t>
  </si>
  <si>
    <t>556483-8968</t>
  </si>
  <si>
    <t>5260223758</t>
  </si>
  <si>
    <t>2026-10-17</t>
  </si>
  <si>
    <t>Projektfönster ML Aktiebolag</t>
  </si>
  <si>
    <t>556912-7771</t>
  </si>
  <si>
    <t>Servicekuben</t>
  </si>
  <si>
    <t>556627-7405</t>
  </si>
  <si>
    <t>KOM-420961</t>
  </si>
  <si>
    <t>ILsv1 - Inköp 1</t>
  </si>
  <si>
    <t xml:space="preserve"> Väg 15 Södra Infarten Cirkulationsplats - Entreprenad</t>
  </si>
  <si>
    <t>Anläggning &amp; Kabel Entreprenad i Malmö AB</t>
  </si>
  <si>
    <t>556764-3498</t>
  </si>
  <si>
    <t>Infrakraft Halmstad AB</t>
  </si>
  <si>
    <t>559080-7623</t>
  </si>
  <si>
    <t>5260223742</t>
  </si>
  <si>
    <t>2026-10-20</t>
  </si>
  <si>
    <t>Jonab Anläggnings AB</t>
  </si>
  <si>
    <t>556524-1337</t>
  </si>
  <si>
    <t>MTA Bygg &amp; Anläggning AB</t>
  </si>
  <si>
    <t>556794-4847</t>
  </si>
  <si>
    <t>KOM-420956</t>
  </si>
  <si>
    <t>Dieselgeneratorer till Färjerederiets vägfärjor</t>
  </si>
  <si>
    <t>El &amp; Marinteknik i Stockholm AB</t>
  </si>
  <si>
    <t>556826-9830</t>
  </si>
  <si>
    <t>Simrishamnsgruppen AB</t>
  </si>
  <si>
    <t>556640-9388</t>
  </si>
  <si>
    <t>5260223740</t>
  </si>
  <si>
    <t>KOM-420950</t>
  </si>
  <si>
    <t>Investeringsentreprenader</t>
  </si>
  <si>
    <t>Utförande av markentreprenad för återställande av Centralen i Göteborg</t>
  </si>
  <si>
    <t>Anläggningsbolaget Väst AB</t>
  </si>
  <si>
    <t>556106-9872</t>
  </si>
  <si>
    <t>Carlbergs i Göteborg AB</t>
  </si>
  <si>
    <t>556500-9072</t>
  </si>
  <si>
    <t>VästMark Entreprenad AB</t>
  </si>
  <si>
    <t>556816-5350</t>
  </si>
  <si>
    <t>5260223675</t>
  </si>
  <si>
    <t>2026-10-09</t>
  </si>
  <si>
    <t>KOM-420940</t>
  </si>
  <si>
    <t>Resurskonsult - En (1) teknikingenjör inom Naturmiljö till Trafikverket Underhåll, Teknik och Miljö - Södra Regionen</t>
  </si>
  <si>
    <t>Academic Work Sweden AB</t>
  </si>
  <si>
    <t>556559-5450</t>
  </si>
  <si>
    <t>5260223416</t>
  </si>
  <si>
    <t>2026-09-01</t>
  </si>
  <si>
    <t>Calluna AB</t>
  </si>
  <si>
    <t>556575-0675</t>
  </si>
  <si>
    <t>EnSuCon AB</t>
  </si>
  <si>
    <t>559161-3608</t>
  </si>
  <si>
    <t>KOM-420907</t>
  </si>
  <si>
    <t>Radioutrustning och konsulttjänster för mobilkommunikationstestsystem bansträckning Katrineholm – Simonstorp samt Testlaboratorium vid hus 17 i Borlänge</t>
  </si>
  <si>
    <t>Ericsson AB</t>
  </si>
  <si>
    <t>556056-6258</t>
  </si>
  <si>
    <t>5260223313</t>
  </si>
  <si>
    <t>2026-06-23</t>
  </si>
  <si>
    <t>KOM-420905</t>
  </si>
  <si>
    <t>Radioutrustning och konsulttjänster för mobilkommunikationstestsystem bansträckning Norrala tunnel</t>
  </si>
  <si>
    <t>5260223311</t>
  </si>
  <si>
    <t>KOM-420904</t>
  </si>
  <si>
    <t>Resurs - Förändringsledning och införandeexpert kapacitetsplanering järnväg</t>
  </si>
  <si>
    <t>InfraPartner AB</t>
  </si>
  <si>
    <t>556682-6847</t>
  </si>
  <si>
    <t>Railit Tracker AB</t>
  </si>
  <si>
    <t>559020-5240</t>
  </si>
  <si>
    <t>5260223462</t>
  </si>
  <si>
    <t>2026-08-25</t>
  </si>
  <si>
    <t>SYSTRA AB</t>
  </si>
  <si>
    <t>556540-0677</t>
  </si>
  <si>
    <t>KOM-420902</t>
  </si>
  <si>
    <t>TKU Planering och projektering Förfrågningsunderlag UE</t>
  </si>
  <si>
    <t xml:space="preserve">För upprättande av förfrågningsunderlag för utförandeentreprenad gällande signal, el och tele i projekt Heby mötesspår och förbättrat skydd plk Härvsta inom Heby kommun, Uppsala län </t>
  </si>
  <si>
    <t>Ramboll Sweden AB</t>
  </si>
  <si>
    <t>556133-0506</t>
  </si>
  <si>
    <t>Rejlers Sverige AB</t>
  </si>
  <si>
    <t>556051-0272</t>
  </si>
  <si>
    <t>SIBEK AB (publ)</t>
  </si>
  <si>
    <t>556729-8483</t>
  </si>
  <si>
    <t>5260223510</t>
  </si>
  <si>
    <t>KOM-420871</t>
  </si>
  <si>
    <t>Teknikstöd Signal</t>
  </si>
  <si>
    <t>MyVi AB</t>
  </si>
  <si>
    <t>556880-3216</t>
  </si>
  <si>
    <t>5260223473</t>
  </si>
  <si>
    <t>KOM-420867</t>
  </si>
  <si>
    <t>2 st. projektörer inom signal, Stora projekt, Norrbotniabanan</t>
  </si>
  <si>
    <t>5260223477</t>
  </si>
  <si>
    <t>2026-09-08</t>
  </si>
  <si>
    <t>KOM-420866</t>
  </si>
  <si>
    <t>2 st. projektörer inom tele, Stora projekt, Norrbotniabanan</t>
  </si>
  <si>
    <t>5260223518</t>
  </si>
  <si>
    <t>KOM-420860</t>
  </si>
  <si>
    <t>Direktupphandling - Extra resurs till samordnad provning</t>
  </si>
  <si>
    <t>5260223093</t>
  </si>
  <si>
    <t>2026-06-04</t>
  </si>
  <si>
    <t>KOM-420844</t>
  </si>
  <si>
    <t>ILnmö1 - Inköp 1</t>
  </si>
  <si>
    <t>TKU Specifika utredningar och andra uppdrag</t>
  </si>
  <si>
    <t>Kontraktsuppföljare projektering och entreprenad</t>
  </si>
  <si>
    <t>Huvudspåret AB</t>
  </si>
  <si>
    <t>559418-6016</t>
  </si>
  <si>
    <t>5260223634</t>
  </si>
  <si>
    <t>KOM-420842</t>
  </si>
  <si>
    <t>IT Tekniska system</t>
  </si>
  <si>
    <t>Mätsystem Energieffektivisering</t>
  </si>
  <si>
    <t>Metrum Sweden Aktiebolag</t>
  </si>
  <si>
    <t>556660-6868</t>
  </si>
  <si>
    <t>5260223105</t>
  </si>
  <si>
    <t>2026-06-06</t>
  </si>
  <si>
    <t>KOM-420839</t>
  </si>
  <si>
    <t>För utförande av bullerdämpande fasadåtgärder Dalabanan etapp 1</t>
  </si>
  <si>
    <t>MeMa Bygg AB</t>
  </si>
  <si>
    <t>559279-5669</t>
  </si>
  <si>
    <t>5260223379</t>
  </si>
  <si>
    <t>2026-07-07</t>
  </si>
  <si>
    <t>TomKar-fönsterbyte AB</t>
  </si>
  <si>
    <t>556693-2827</t>
  </si>
  <si>
    <t>Valbo Fönsterteknik Aktiebolag</t>
  </si>
  <si>
    <t>556272-1059</t>
  </si>
  <si>
    <t>KOM-420834</t>
  </si>
  <si>
    <t>Direktupphandling Byggledare</t>
  </si>
  <si>
    <t>E.L.D.S Gräv &amp; Schakt AB</t>
  </si>
  <si>
    <t>559162-9497</t>
  </si>
  <si>
    <t>5260223094</t>
  </si>
  <si>
    <t>2026-06-02</t>
  </si>
  <si>
    <t>KOM-420829</t>
  </si>
  <si>
    <t>Skogligt underhåll/röjning i Södra Sverige</t>
  </si>
  <si>
    <t>Framtidens Skog i Sverige AB</t>
  </si>
  <si>
    <t>556965-6811</t>
  </si>
  <si>
    <t>5260223591</t>
  </si>
  <si>
    <t>Gross Garden Services</t>
  </si>
  <si>
    <t>850407-6038</t>
  </si>
  <si>
    <t>INFRA GREEN AB</t>
  </si>
  <si>
    <t>559495-6616</t>
  </si>
  <si>
    <t>KOM-420820</t>
  </si>
  <si>
    <t>Bullerdämpande åtgärder för projekt inom mellersta regionen</t>
  </si>
  <si>
    <t>Niwa Entreprenad</t>
  </si>
  <si>
    <t>556462-1018</t>
  </si>
  <si>
    <t>5260223593</t>
  </si>
  <si>
    <t>2026-09-18</t>
  </si>
  <si>
    <t>KOM-420818</t>
  </si>
  <si>
    <t>För utförande av bullerdämpande fasadåtgärder Flen VSB paket 3</t>
  </si>
  <si>
    <t>Östgötafönster AB</t>
  </si>
  <si>
    <t>559185-0770</t>
  </si>
  <si>
    <t>5260223657</t>
  </si>
  <si>
    <t>2026-09-28</t>
  </si>
  <si>
    <t>KOM-420812</t>
  </si>
  <si>
    <t xml:space="preserve">Teknikhus och nätstation för linjen till Söderstälje hamn </t>
  </si>
  <si>
    <t>Holtab AB</t>
  </si>
  <si>
    <t>556181-0911</t>
  </si>
  <si>
    <t>5260223270</t>
  </si>
  <si>
    <t>2026-06-22</t>
  </si>
  <si>
    <t>KOM-420806</t>
  </si>
  <si>
    <t>Projektingenjör till Järnvägsenhet 1, Investering Väst</t>
  </si>
  <si>
    <t>Academic Work Technology AB</t>
  </si>
  <si>
    <t>556755-1303</t>
  </si>
  <si>
    <t>Geomechanics Sweden AB</t>
  </si>
  <si>
    <t>559215-0170</t>
  </si>
  <si>
    <t>Nordic Agir AB</t>
  </si>
  <si>
    <t>559516-5373</t>
  </si>
  <si>
    <t>5260223481</t>
  </si>
  <si>
    <t>Vista Management AB</t>
  </si>
  <si>
    <t>559238-5461</t>
  </si>
  <si>
    <t>KOM-420796</t>
  </si>
  <si>
    <t xml:space="preserve">BPU E45 Hammar-Valnäs </t>
  </si>
  <si>
    <t>Centio Consulting Group AB</t>
  </si>
  <si>
    <t>559153-2907</t>
  </si>
  <si>
    <t>Infra Action XW AB</t>
  </si>
  <si>
    <t>559147-5701</t>
  </si>
  <si>
    <t>Loxia Projektledning AB</t>
  </si>
  <si>
    <t>556986-5214</t>
  </si>
  <si>
    <t>5260223485</t>
  </si>
  <si>
    <t>2026-06-30</t>
  </si>
  <si>
    <t>KOM-420783</t>
  </si>
  <si>
    <t>Specialiststöd till verksamhet inom underhållsregion norra. Konsulterande arborist.</t>
  </si>
  <si>
    <t>Umeträd AB</t>
  </si>
  <si>
    <t>559537-8091</t>
  </si>
  <si>
    <t>5260223698</t>
  </si>
  <si>
    <t>2027-01-05</t>
  </si>
  <si>
    <t>KOM-420778</t>
  </si>
  <si>
    <t>Utförandeentreprenad Köpmannebro byte el och styr</t>
  </si>
  <si>
    <t>Bro Underhåll &amp; Service BUS AB</t>
  </si>
  <si>
    <t>556817-7504</t>
  </si>
  <si>
    <t>5260223646</t>
  </si>
  <si>
    <t>2026-10-02</t>
  </si>
  <si>
    <t>Elektrosignal Infra Sthlm AB</t>
  </si>
  <si>
    <t>559010-0052</t>
  </si>
  <si>
    <t>Emil Lundgren AB</t>
  </si>
  <si>
    <t>556049-3263</t>
  </si>
  <si>
    <t>KOM-420771</t>
  </si>
  <si>
    <t>Direktupphandling - Renovering av ramper</t>
  </si>
  <si>
    <t>Donsö Engine and Shiprepair AB</t>
  </si>
  <si>
    <t>559101-1118</t>
  </si>
  <si>
    <t>5260223143</t>
  </si>
  <si>
    <t>2026-06-09</t>
  </si>
  <si>
    <t>KOM-420745</t>
  </si>
  <si>
    <t>Uppdrag inom samverkansledning, Program Ostlänken och Fyra Spår Uppsala - Solna</t>
  </si>
  <si>
    <t>LICAB East AB</t>
  </si>
  <si>
    <t>559165-5625</t>
  </si>
  <si>
    <t>Resultatbolaget Sverige AB</t>
  </si>
  <si>
    <t>556852-2162</t>
  </si>
  <si>
    <t>5260223520</t>
  </si>
  <si>
    <t>KOM-420743</t>
  </si>
  <si>
    <t>Uppdragskonsult Byggledare spår- och geodetisk mätningsteknik för Spår- och växelbyte Hillared-Bor, Västra Götalands län och Jönköpings län</t>
  </si>
  <si>
    <t>Mitta AB</t>
  </si>
  <si>
    <t>556676-6647</t>
  </si>
  <si>
    <t>5260223487</t>
  </si>
  <si>
    <t>2026-09-07</t>
  </si>
  <si>
    <t>KOM-420725</t>
  </si>
  <si>
    <t>Konsultuppdrag/Expertstöd Vägbelysning och Vägutrustning</t>
  </si>
  <si>
    <t>RISE RESEARCH INSTITUTES OF SWEDEN AB</t>
  </si>
  <si>
    <t>556464-6874</t>
  </si>
  <si>
    <t>5260223111</t>
  </si>
  <si>
    <t>2026-06-08</t>
  </si>
  <si>
    <t>KOM-420715</t>
  </si>
  <si>
    <t>Sydöstra Regionen</t>
  </si>
  <si>
    <t>Transport- och fordonstjänster</t>
  </si>
  <si>
    <t>Kortflytt av fordon på Ölandsleden - bärgning</t>
  </si>
  <si>
    <t>A.R.A Bärgning AB</t>
  </si>
  <si>
    <t>556850-7361</t>
  </si>
  <si>
    <t>5260223149</t>
  </si>
  <si>
    <t>2026-06-15</t>
  </si>
  <si>
    <t>Bärgning o Transport i Kalmar Aktiebolag</t>
  </si>
  <si>
    <t>556293-1351</t>
  </si>
  <si>
    <t>KOM-420712</t>
  </si>
  <si>
    <t>Beläggning förstärkningsåtgärder Y-län, väg 950</t>
  </si>
  <si>
    <t>Arctic Infra AB</t>
  </si>
  <si>
    <t>559046-5315</t>
  </si>
  <si>
    <t>GOODWAY Entreprenad AB</t>
  </si>
  <si>
    <t>559143-1530</t>
  </si>
  <si>
    <t>5260223262</t>
  </si>
  <si>
    <t>2026-06-29</t>
  </si>
  <si>
    <t>Peab Asfalt AB</t>
  </si>
  <si>
    <t>556098-8122</t>
  </si>
  <si>
    <t>KOM-420711</t>
  </si>
  <si>
    <t>Två byggledare BAS väg ledningsärenden</t>
  </si>
  <si>
    <t>5260223426</t>
  </si>
  <si>
    <t>KOM-420692</t>
  </si>
  <si>
    <t>Väg 41 delen Annelundsmotet till väg 1700 - Projektering</t>
  </si>
  <si>
    <t>5260223669</t>
  </si>
  <si>
    <t>2026-10-06</t>
  </si>
  <si>
    <t>Tyréns Sverige AB</t>
  </si>
  <si>
    <t>556194-7986</t>
  </si>
  <si>
    <t>KOM-420691</t>
  </si>
  <si>
    <t>E16/E45 Vägsjöfors lokalgata, mm</t>
  </si>
  <si>
    <t>AXEDA Entreprenad AB</t>
  </si>
  <si>
    <t>556663-0330</t>
  </si>
  <si>
    <t>DBOB AB</t>
  </si>
  <si>
    <t>559038-6578</t>
  </si>
  <si>
    <t>FOSSO Anläggning AB</t>
  </si>
  <si>
    <t>559498-6415</t>
  </si>
  <si>
    <t>Infrakraft Drift &amp; Underhåll Sverige AB</t>
  </si>
  <si>
    <t>559562-8669</t>
  </si>
  <si>
    <t>Sten &amp; Vägarbeten AB</t>
  </si>
  <si>
    <t>556874-1481</t>
  </si>
  <si>
    <t>5260223388</t>
  </si>
  <si>
    <t>2026-07-15</t>
  </si>
  <si>
    <t>KOM-420687</t>
  </si>
  <si>
    <t>IT Programvaror och licenser</t>
  </si>
  <si>
    <t xml:space="preserve">Verktyg för analys av spårväxlar, vägskydd och singalanläggning i järnvägsanläggningen </t>
  </si>
  <si>
    <t>Webexe AB</t>
  </si>
  <si>
    <t>556642-4999</t>
  </si>
  <si>
    <t>5260223295</t>
  </si>
  <si>
    <t>KOM-420674</t>
  </si>
  <si>
    <t>TKU Planering och projektering Kontraktsuppföljning</t>
  </si>
  <si>
    <t>Kontraktsuppföljning vägprojekt i Västerbotten</t>
  </si>
  <si>
    <t>5260223589</t>
  </si>
  <si>
    <t>2026-09-11</t>
  </si>
  <si>
    <t>KOM-420670</t>
  </si>
  <si>
    <t>Byggledare och BPU i Nationellt program buller</t>
  </si>
  <si>
    <t>AMEAHCON Infra AB</t>
  </si>
  <si>
    <t>559462-6615</t>
  </si>
  <si>
    <t>5260223372</t>
  </si>
  <si>
    <t>MANA Projektbyrå i Umeå AB</t>
  </si>
  <si>
    <t>559117-0120</t>
  </si>
  <si>
    <t>Nybloms Entreprenadtjänster AB</t>
  </si>
  <si>
    <t>559412-0338</t>
  </si>
  <si>
    <t>KOM-420666</t>
  </si>
  <si>
    <t>Avseende delprojektledare etapp och produktionsplanering för mark och anläggning i projekt Dubbelspår Dingersjö-Sundsvall</t>
  </si>
  <si>
    <t>Strategigruppen Mitt AB</t>
  </si>
  <si>
    <t>556876-5654</t>
  </si>
  <si>
    <t>5260223362</t>
  </si>
  <si>
    <t>KOM-420646</t>
  </si>
  <si>
    <t xml:space="preserve">En (1) erfaren Projektingenjör Malmö </t>
  </si>
  <si>
    <t>A.B projekt AB</t>
  </si>
  <si>
    <t>559197-4851</t>
  </si>
  <si>
    <t>5260223120</t>
  </si>
  <si>
    <t>2026-06-05</t>
  </si>
  <si>
    <t>Etteplan Sweden AB</t>
  </si>
  <si>
    <t>556526-0592</t>
  </si>
  <si>
    <t>FJA Konsult</t>
  </si>
  <si>
    <t>559568-3755</t>
  </si>
  <si>
    <t>INTEC Project Solutions AB</t>
  </si>
  <si>
    <t>559501-8234</t>
  </si>
  <si>
    <t>Iterio AB</t>
  </si>
  <si>
    <t>556832-9451</t>
  </si>
  <si>
    <t>Kompetenskonsulterna 365 AB</t>
  </si>
  <si>
    <t>559431-4691</t>
  </si>
  <si>
    <t>KOM-420642</t>
  </si>
  <si>
    <t>Containrar</t>
  </si>
  <si>
    <t>Containerhandel CARU AB</t>
  </si>
  <si>
    <t>556480-0596</t>
  </si>
  <si>
    <t>5260223077</t>
  </si>
  <si>
    <t>Containertjänst i Tyresö AB</t>
  </si>
  <si>
    <t>556339-5143</t>
  </si>
  <si>
    <t>LCS Container Solutions AB</t>
  </si>
  <si>
    <t>556234-9570</t>
  </si>
  <si>
    <t>KOM-420639</t>
  </si>
  <si>
    <t>En projektledare fyra spår Lund</t>
  </si>
  <si>
    <t>Moresco Projektledning AB</t>
  </si>
  <si>
    <t>556856-6748</t>
  </si>
  <si>
    <t>5260223471</t>
  </si>
  <si>
    <t>KOM-420638</t>
  </si>
  <si>
    <t xml:space="preserve">Utförande av fältarbeten i projekt Bro 4-176-1 väg 501 Bro över Kilaån i Nyköping kommun och projekt väg 53 Bro över Båven vid Oxbro i Flen kommun, Södermanlands län </t>
  </si>
  <si>
    <t>AFRY AB</t>
  </si>
  <si>
    <t>556120-6474</t>
  </si>
  <si>
    <t>Bjerking AB</t>
  </si>
  <si>
    <t>556375-5478</t>
  </si>
  <si>
    <t>5260223603</t>
  </si>
  <si>
    <t>KOM-420636</t>
  </si>
  <si>
    <t>ILsv3 - Inköp 3</t>
  </si>
  <si>
    <t>För utförande av underhållsbeläggning varmmassa, DNS_K 2703, 2027-2028, Södra regionen</t>
  </si>
  <si>
    <t>5260223704</t>
  </si>
  <si>
    <t>2026-10-10</t>
  </si>
  <si>
    <t>Skanska Industrial Solutions AB</t>
  </si>
  <si>
    <t>556793-1638</t>
  </si>
  <si>
    <t>Veidekke Asfalt AB</t>
  </si>
  <si>
    <t>556655-1338</t>
  </si>
  <si>
    <t>KOM-420635</t>
  </si>
  <si>
    <t>För utförande av underhållsbeläggning varmmassa, DNS 2702 , 2027-2028, Södra regionen</t>
  </si>
  <si>
    <t>5260223655</t>
  </si>
  <si>
    <t>2026-10-04</t>
  </si>
  <si>
    <t>KOM-420632</t>
  </si>
  <si>
    <t>Fastighetsnära tjänster</t>
  </si>
  <si>
    <t>Destruering av data i samband med EMD projektet</t>
  </si>
  <si>
    <t>Proact IT Sweden AB</t>
  </si>
  <si>
    <t>556328-2754</t>
  </si>
  <si>
    <t>5260222885</t>
  </si>
  <si>
    <t>2026-05-15</t>
  </si>
  <si>
    <t>KOM-420623</t>
  </si>
  <si>
    <t>Stängselåtgärder Väst etapp 11</t>
  </si>
  <si>
    <t>Heras Sweden Perimeter AB</t>
  </si>
  <si>
    <t>556319-3217</t>
  </si>
  <si>
    <t>VägSäk AB</t>
  </si>
  <si>
    <t>556741-8032</t>
  </si>
  <si>
    <t>5260223545</t>
  </si>
  <si>
    <t>2026-09-14</t>
  </si>
  <si>
    <t>KOM-420622</t>
  </si>
  <si>
    <t>Fältpaket 2026–2027, brolägen väg, Norrbotten</t>
  </si>
  <si>
    <t>Clinton Mätkonsult Aktiebolag</t>
  </si>
  <si>
    <t>556381-0158</t>
  </si>
  <si>
    <t>LejonGEO AB</t>
  </si>
  <si>
    <t>559042-0021</t>
  </si>
  <si>
    <t>Nora Consulting Engineers AB</t>
  </si>
  <si>
    <t>556982-1746</t>
  </si>
  <si>
    <t>5260223249</t>
  </si>
  <si>
    <t>KOM-420618</t>
  </si>
  <si>
    <t xml:space="preserve">Stöd upprättande av ansökning inom CEF Transport 2026 </t>
  </si>
  <si>
    <t>5260223275</t>
  </si>
  <si>
    <t>2026-06-24</t>
  </si>
  <si>
    <t>KOM-420617</t>
  </si>
  <si>
    <t>Trädsäkringsledare främst i Mellersta regionen</t>
  </si>
  <si>
    <t>Hyggesfritt i Borensberg AB</t>
  </si>
  <si>
    <t>559355-5823</t>
  </si>
  <si>
    <t>Veseri AB</t>
  </si>
  <si>
    <t>559009-1517</t>
  </si>
  <si>
    <t>5260223286</t>
  </si>
  <si>
    <t>KOM-420605</t>
  </si>
  <si>
    <t xml:space="preserve">Projekteringssamordnare och byggledare Hus inom Västlänken </t>
  </si>
  <si>
    <t>5260223534</t>
  </si>
  <si>
    <t>Liby Projektledning AB</t>
  </si>
  <si>
    <t>559533-3674</t>
  </si>
  <si>
    <t>WPcon AB</t>
  </si>
  <si>
    <t>559366-7685</t>
  </si>
  <si>
    <t>KOM-420604</t>
  </si>
  <si>
    <t>Utbildningar och personaltjänster</t>
  </si>
  <si>
    <t>Omgående DU Utbildning LINUX</t>
  </si>
  <si>
    <t>Cornerstone Group AB</t>
  </si>
  <si>
    <t>556296-3438</t>
  </si>
  <si>
    <t xml:space="preserve">Folkuniversitetet </t>
  </si>
  <si>
    <t>817600-7055</t>
  </si>
  <si>
    <t>IT-Proffs Utbildning Sverige AB</t>
  </si>
  <si>
    <t>556565-8555</t>
  </si>
  <si>
    <t>5260223352</t>
  </si>
  <si>
    <t>KOM-420603</t>
  </si>
  <si>
    <t>Avverkning för väg 136 Isgärde-Rälla inför arkeologi</t>
  </si>
  <si>
    <t>Sydved Aktiebolag</t>
  </si>
  <si>
    <t>556171-0814</t>
  </si>
  <si>
    <t>5260223373</t>
  </si>
  <si>
    <t>KOM-420597</t>
  </si>
  <si>
    <t>TGM Spårväxlar</t>
  </si>
  <si>
    <t>Omläggningsanordning rangerbangårdar</t>
  </si>
  <si>
    <t>Siemens Mobility Aktiebolag</t>
  </si>
  <si>
    <t>559149-7440</t>
  </si>
  <si>
    <t>5260223626</t>
  </si>
  <si>
    <t>KOM-420595</t>
  </si>
  <si>
    <t xml:space="preserve">Byggledare Tele – ERTMS </t>
  </si>
  <si>
    <t>5260223370</t>
  </si>
  <si>
    <t>KOM-420592</t>
  </si>
  <si>
    <t>Reservdelar till propelleraggregat - Berg</t>
  </si>
  <si>
    <t>Berg Propulsion Production AB</t>
  </si>
  <si>
    <t>556568-3058</t>
  </si>
  <si>
    <t>5260223207</t>
  </si>
  <si>
    <t>2026-06-16</t>
  </si>
  <si>
    <t>KOM-420589</t>
  </si>
  <si>
    <t>Avseende byggledning för tillståndspliktiga ledningsarbeten utmed allmänna vägar i Region Sydöstra</t>
  </si>
  <si>
    <t>bsv arkitekter &amp; ingenjörer AB</t>
  </si>
  <si>
    <t>556682-6573</t>
  </si>
  <si>
    <t>Mikael Karlsson Slit &amp; Släp AB</t>
  </si>
  <si>
    <t>559124-0642</t>
  </si>
  <si>
    <t>5260223421</t>
  </si>
  <si>
    <t>2026-06-13</t>
  </si>
  <si>
    <t>MSA Väg AB</t>
  </si>
  <si>
    <t>559280-6060</t>
  </si>
  <si>
    <t>5260223413</t>
  </si>
  <si>
    <t>PJ Väg AB</t>
  </si>
  <si>
    <t>559375-8906</t>
  </si>
  <si>
    <t>Santel AB</t>
  </si>
  <si>
    <t>559277-5455</t>
  </si>
  <si>
    <t>Seemly Bygg och Fastighet AB</t>
  </si>
  <si>
    <t>559345-5735</t>
  </si>
  <si>
    <t>KOM-420588</t>
  </si>
  <si>
    <t xml:space="preserve">Kulturmiljöspecialist med argeologisk kompetens till region Södra </t>
  </si>
  <si>
    <t>5260223474</t>
  </si>
  <si>
    <t>2026-07-14</t>
  </si>
  <si>
    <t>KOM-420583</t>
  </si>
  <si>
    <t xml:space="preserve">Arbetsvagn och sovvagn </t>
  </si>
  <si>
    <t>Rastvagn Sverige AB</t>
  </si>
  <si>
    <t>559280-1665</t>
  </si>
  <si>
    <t>Vallavagnen AB</t>
  </si>
  <si>
    <t>556508-0164</t>
  </si>
  <si>
    <t>5260223121</t>
  </si>
  <si>
    <t>Westbay Solutions AB</t>
  </si>
  <si>
    <t>556798-5485</t>
  </si>
  <si>
    <t>KOM-420572</t>
  </si>
  <si>
    <t>Stängselåtgärder norra regionen (Östersund/Sundsvall)</t>
  </si>
  <si>
    <t>5260223306</t>
  </si>
  <si>
    <t>2026-06-19</t>
  </si>
  <si>
    <t>KOM-420564</t>
  </si>
  <si>
    <t>Beredskaps- och säkerhetstjänster</t>
  </si>
  <si>
    <t>Ramavtal Bevakningstjänster och larmcentraltjänster</t>
  </si>
  <si>
    <t>Avarn Security AB</t>
  </si>
  <si>
    <t>556256-8138</t>
  </si>
  <si>
    <t>Securitas Sverige Aktiebolag</t>
  </si>
  <si>
    <t>556108-6082</t>
  </si>
  <si>
    <t>5260223139</t>
  </si>
  <si>
    <t>KOM-420557</t>
  </si>
  <si>
    <t xml:space="preserve">Örebro S Hissar Totalentreprenad </t>
  </si>
  <si>
    <t>RRC Rail AB</t>
  </si>
  <si>
    <t>559189-9884</t>
  </si>
  <si>
    <t>5260223122</t>
  </si>
  <si>
    <t>2026-05-14</t>
  </si>
  <si>
    <t>KOM-420551</t>
  </si>
  <si>
    <t>Utförande av enskild väg inom Göteborgs stad, Västra Götalands län</t>
  </si>
  <si>
    <t>Göteborgs Väg- och Anläggningsbyrå AB</t>
  </si>
  <si>
    <t>556156-1795</t>
  </si>
  <si>
    <t>5260223080</t>
  </si>
  <si>
    <t>Haccon AB</t>
  </si>
  <si>
    <t>556399-4382</t>
  </si>
  <si>
    <t>LPE Sverige AB</t>
  </si>
  <si>
    <t>556518-4925</t>
  </si>
  <si>
    <t>Mark &amp; Energibyggarna i Göteborg Aktiebolag</t>
  </si>
  <si>
    <t>556215-3865</t>
  </si>
  <si>
    <t>Markbygg Anläggning Väst AB</t>
  </si>
  <si>
    <t>556581-2491</t>
  </si>
  <si>
    <t>Optivia AB</t>
  </si>
  <si>
    <t>559208-8800</t>
  </si>
  <si>
    <t>Terranor AB</t>
  </si>
  <si>
    <t>559185-9029</t>
  </si>
  <si>
    <t>KOM-420540</t>
  </si>
  <si>
    <t>NBE 3118 Etapp 2 Ytterbyn- S Tuvan Bygg-servicersättning vägar, Norrbotniabanan, Upprepning av tidigare upphandlad entreprenad NBE 3117 KOM-411258</t>
  </si>
  <si>
    <t>Markbyggarna i Skellefteå AB</t>
  </si>
  <si>
    <t>556677-1506</t>
  </si>
  <si>
    <t>5260223394</t>
  </si>
  <si>
    <t>2026-07-06</t>
  </si>
  <si>
    <t>KOM-420536</t>
  </si>
  <si>
    <t>Ramavtal Stålvajer</t>
  </si>
  <si>
    <t>Bedsab B. Edström Aktiebolag</t>
  </si>
  <si>
    <t>556137-6988</t>
  </si>
  <si>
    <t>5260223514</t>
  </si>
  <si>
    <t>2026-09-10</t>
  </si>
  <si>
    <t>CERTEX Svenska AB</t>
  </si>
  <si>
    <t>556083-2577</t>
  </si>
  <si>
    <t>5260223515</t>
  </si>
  <si>
    <t>Gunnebo Industrier Aktiebolag</t>
  </si>
  <si>
    <t>556324-9183</t>
  </si>
  <si>
    <t>5260223516</t>
  </si>
  <si>
    <t>KOM-420532</t>
  </si>
  <si>
    <t>Konsulter med kompetens inom signalteknik specifikt inom mekanik och elektronik</t>
  </si>
  <si>
    <t>RealProgress AB</t>
  </si>
  <si>
    <t>559420-5501</t>
  </si>
  <si>
    <t>5260223159</t>
  </si>
  <si>
    <t>2026-08-24</t>
  </si>
  <si>
    <t>KOM-420526</t>
  </si>
  <si>
    <t>Byggledare Bro NBE2601 Umeå/Robertsfors</t>
  </si>
  <si>
    <t>AE Projektkonsulter AB</t>
  </si>
  <si>
    <t>559341-5788</t>
  </si>
  <si>
    <t>5260223150</t>
  </si>
  <si>
    <t>2026-08-03</t>
  </si>
  <si>
    <t>BPL Norr AB</t>
  </si>
  <si>
    <t>559051-4351</t>
  </si>
  <si>
    <t>KOM-420524</t>
  </si>
  <si>
    <t>För utförande av modernisering av hissar Boden C inom Boden kommun, Norrbottens län</t>
  </si>
  <si>
    <t>Schindler Hiss AB</t>
  </si>
  <si>
    <t>556202-2821</t>
  </si>
  <si>
    <t>5260223199</t>
  </si>
  <si>
    <t>KOM-420522</t>
  </si>
  <si>
    <t>Körplåtar</t>
  </si>
  <si>
    <t>Nordic Production Group OÜ</t>
  </si>
  <si>
    <t>12948603</t>
  </si>
  <si>
    <t>VägJobb i Sverige AB</t>
  </si>
  <si>
    <t>556678-5407</t>
  </si>
  <si>
    <t>WEWAB Trafiklösningar AB</t>
  </si>
  <si>
    <t>556849-0196</t>
  </si>
  <si>
    <t>Z-Teknik AB</t>
  </si>
  <si>
    <t>556591-3398</t>
  </si>
  <si>
    <t>5260223071</t>
  </si>
  <si>
    <t>2026-06-03</t>
  </si>
  <si>
    <t>KOM-420515</t>
  </si>
  <si>
    <t>TGM Kontaktledningsmaterial</t>
  </si>
  <si>
    <t>Diverse elektriska artiklar</t>
  </si>
  <si>
    <t>Ahlsell Sverige AB</t>
  </si>
  <si>
    <t>556012-9206</t>
  </si>
  <si>
    <t>5260223044</t>
  </si>
  <si>
    <t>KOM-420509</t>
  </si>
  <si>
    <t>För upprättande av vägplan med lokaliseringsalternativ, typfall 4 för väg 156 Förbifart Skene, Marks kommun.</t>
  </si>
  <si>
    <t>5260223556</t>
  </si>
  <si>
    <t>KOM-420508</t>
  </si>
  <si>
    <t>Resurskonsult - En (1) erfaren projektingenjör till Trafikverket Investering, Västra regionen</t>
  </si>
  <si>
    <t>Coreco AB</t>
  </si>
  <si>
    <t>556810-3716</t>
  </si>
  <si>
    <t>Hifab AB</t>
  </si>
  <si>
    <t>556125-7881</t>
  </si>
  <si>
    <t>5260223065</t>
  </si>
  <si>
    <t>2026-05-27</t>
  </si>
  <si>
    <t>KOM-420507</t>
  </si>
  <si>
    <t>Resurskonsult - En (1) Teknikingenjör Kulturmiljö till Trafikverket Underhåll, Teknik och miljö, Mellersta regionen</t>
  </si>
  <si>
    <t>5260223024</t>
  </si>
  <si>
    <t>2026-05-20</t>
  </si>
  <si>
    <t>KOM-420502</t>
  </si>
  <si>
    <t>För entreprenadbesiktningar till projekt på Mittbanan samt övriga projekt inom Jämtlands Län och Västernorrlands Län</t>
  </si>
  <si>
    <t>5260222986</t>
  </si>
  <si>
    <t>KOM-420497</t>
  </si>
  <si>
    <t>För utförande av förstärkning och ommålning av  bro 20-737-1 Södra Duvåkersbron och 20-738-1  Norra Duvåkersbron över Dalälven, väg 270 inom  Hedemora kommun, Dalarnas län</t>
  </si>
  <si>
    <t>Freyssinet Sweden AB</t>
  </si>
  <si>
    <t>559254-2616</t>
  </si>
  <si>
    <t>Mårtensson Lindfors Construction AB</t>
  </si>
  <si>
    <t>556865-5020</t>
  </si>
  <si>
    <t>5260223072</t>
  </si>
  <si>
    <t>2026-05-22</t>
  </si>
  <si>
    <t>KOM-420493</t>
  </si>
  <si>
    <t>ILnmö2 - Inköp 2</t>
  </si>
  <si>
    <t>Försäljning av bergmassor från E4 Förbifart Stockholm projekt Lovö, Stockholms län</t>
  </si>
  <si>
    <t>Heidelberg Materials Ballast Sverige AB</t>
  </si>
  <si>
    <t>556016-1183</t>
  </si>
  <si>
    <t>5260222988</t>
  </si>
  <si>
    <t>2026-04-22</t>
  </si>
  <si>
    <t>5260223001</t>
  </si>
  <si>
    <t>KOM-420482</t>
  </si>
  <si>
    <t>Stängselåtgärder i Järna och Bro, Östra regionen</t>
  </si>
  <si>
    <t>5260223304</t>
  </si>
  <si>
    <t>2026-06-28</t>
  </si>
  <si>
    <t>KOM-420479</t>
  </si>
  <si>
    <t>Expertstöd inom praktisk semantisk databehandling och integration</t>
  </si>
  <si>
    <t>Triona AB</t>
  </si>
  <si>
    <t>556559-4123</t>
  </si>
  <si>
    <t>5260222920</t>
  </si>
  <si>
    <t>2026-05-18</t>
  </si>
  <si>
    <t>KOM-420469</t>
  </si>
  <si>
    <t>Licens till Zenon HMI-system</t>
  </si>
  <si>
    <t>COPADATA Scandinavia AB</t>
  </si>
  <si>
    <t>5567817175</t>
  </si>
  <si>
    <t>5260222743</t>
  </si>
  <si>
    <t>2026-04-26</t>
  </si>
  <si>
    <t>KOM-420451</t>
  </si>
  <si>
    <t>Utbyte av bro 100-1672-1 till rörbro vid Vankiva inom Hässleholms kommun, Skåne län</t>
  </si>
  <si>
    <t>Bo Ahlquist Maskin AB</t>
  </si>
  <si>
    <t>556540-2483</t>
  </si>
  <si>
    <t>Rock Entreprenad AB</t>
  </si>
  <si>
    <t>559130-0305</t>
  </si>
  <si>
    <t>5260223047</t>
  </si>
  <si>
    <t>KOM-420444</t>
  </si>
  <si>
    <t>Direktupphandling Ämnesspecialist – El RTU specialist samt projektör/ingenjör</t>
  </si>
  <si>
    <t>Xmentor Management AB</t>
  </si>
  <si>
    <t>556566-2052</t>
  </si>
  <si>
    <t>5260222643</t>
  </si>
  <si>
    <t>2026-04-13</t>
  </si>
  <si>
    <t>KOM-420436</t>
  </si>
  <si>
    <t>Omtag Utbyte, byggande av viltstängsel på järnväg mellan Gällivare-Lina älv</t>
  </si>
  <si>
    <t>NYAB Sverige AB</t>
  </si>
  <si>
    <t>556394-6267</t>
  </si>
  <si>
    <t>5260222876</t>
  </si>
  <si>
    <t>2026-05-08</t>
  </si>
  <si>
    <t>KOM-420431</t>
  </si>
  <si>
    <t>Konsultuppdrag reinvesteringsprojekt inom teknikområdena Styr- och övervakningssystem samt VA/Ventilation</t>
  </si>
  <si>
    <t>Aggera AB</t>
  </si>
  <si>
    <t>559072-5122</t>
  </si>
  <si>
    <t>5260223563</t>
  </si>
  <si>
    <t>Dewiq AB</t>
  </si>
  <si>
    <t>559127-2389</t>
  </si>
  <si>
    <t>5260223562</t>
  </si>
  <si>
    <t>KOM-420423</t>
  </si>
  <si>
    <t>260320 Direktupphandling Inkopplingsledningsuppdrag för spårbyte Harrträsk-Näsberg</t>
  </si>
  <si>
    <t>5260222644</t>
  </si>
  <si>
    <t>KOM-420418</t>
  </si>
  <si>
    <t>GC-väg Västerås-Tortuna, Väg 692</t>
  </si>
  <si>
    <t>5260223356</t>
  </si>
  <si>
    <t>PUREINFRA Sweden AB</t>
  </si>
  <si>
    <t>559077-3544</t>
  </si>
  <si>
    <t>KOM-420411</t>
  </si>
  <si>
    <t>Signalanläggningar</t>
  </si>
  <si>
    <t>FSUE011 Förberedande EST-åtgärder Uppsala C</t>
  </si>
  <si>
    <t>Infrakraft Sverige AB</t>
  </si>
  <si>
    <t>559090-8686</t>
  </si>
  <si>
    <t>5260223116</t>
  </si>
  <si>
    <t>KOM-420408</t>
  </si>
  <si>
    <t>Kontroll av bärighetsberäkningar och konstruktionsredovisning</t>
  </si>
  <si>
    <t>COWI AB</t>
  </si>
  <si>
    <t>556204-9501</t>
  </si>
  <si>
    <t>Inhouse Tech Göteborg AB</t>
  </si>
  <si>
    <t>556824-1201</t>
  </si>
  <si>
    <t>Stráský, Hustý a partneři s.r.o.</t>
  </si>
  <si>
    <t>18827527</t>
  </si>
  <si>
    <t>5260223494</t>
  </si>
  <si>
    <t>KOM-420406</t>
  </si>
  <si>
    <t>GK3 granskare berg för DP4 inom program Sundsvall OKB delen Dingersjö-Kubikenborg</t>
  </si>
  <si>
    <t>5260222839</t>
  </si>
  <si>
    <t>2026-04-08</t>
  </si>
  <si>
    <t>Itasca Consultants AB</t>
  </si>
  <si>
    <t>556837-0612</t>
  </si>
  <si>
    <t>KOM-420404</t>
  </si>
  <si>
    <t>Framtagande av vägplan samt förfrågningsunderlag för utförandeentreprenad avseende trafiksäkerhetshöjande åtgärder väg 63  Stjärnfors - Kopparberg inom Ljusnarsbergs  kommun, Örebro län</t>
  </si>
  <si>
    <t>5260223606</t>
  </si>
  <si>
    <t>Civilscon AB</t>
  </si>
  <si>
    <t>559319-0886</t>
  </si>
  <si>
    <t>KOM-420400</t>
  </si>
  <si>
    <t>För utförande av GC-väg Sundborn inom Dalarnas län.</t>
  </si>
  <si>
    <t>BJ Markbyggnads Aktiebolag</t>
  </si>
  <si>
    <t>556227-3903</t>
  </si>
  <si>
    <t>FRS Sverige AB</t>
  </si>
  <si>
    <t>559055-5206</t>
  </si>
  <si>
    <t>5260222832</t>
  </si>
  <si>
    <t>2026-04-28</t>
  </si>
  <si>
    <t>Karlssons Schakt &amp; Anläggning AB</t>
  </si>
  <si>
    <t>559071-4878</t>
  </si>
  <si>
    <t>martell väg &amp;anläggning AB</t>
  </si>
  <si>
    <t>556765-6292</t>
  </si>
  <si>
    <t>Scandinavian Roadconstruction AB</t>
  </si>
  <si>
    <t>556797-6252</t>
  </si>
  <si>
    <t>Siljan Schakt Entreprenad Aktiebolag</t>
  </si>
  <si>
    <t>556444-4031</t>
  </si>
  <si>
    <t>Westcon Entreprenad AB</t>
  </si>
  <si>
    <t>559094-2842</t>
  </si>
  <si>
    <t>KOM-420398</t>
  </si>
  <si>
    <t>Trafikbomsystem</t>
  </si>
  <si>
    <t>Intergate Aktiebolag</t>
  </si>
  <si>
    <t>556507-6402</t>
  </si>
  <si>
    <t>Secure Gates Sweden AB</t>
  </si>
  <si>
    <t>559155-0958</t>
  </si>
  <si>
    <t>5260222591</t>
  </si>
  <si>
    <t>2026-03-27</t>
  </si>
  <si>
    <t>KOM-420397</t>
  </si>
  <si>
    <t>För utförande av riskinventering av vägsträckor enligt riskanalys vald vägsträcka i Sydöstra och Södra Regionen</t>
  </si>
  <si>
    <t>5260223151</t>
  </si>
  <si>
    <t>2026-05-05</t>
  </si>
  <si>
    <t>KOM-420396</t>
  </si>
  <si>
    <t>För utförande av riskinventering av vägsträckor enligt riskanalys vald vägsträcka i Östra Regionen</t>
  </si>
  <si>
    <t>5260223162</t>
  </si>
  <si>
    <t>Lektus Sweden AB</t>
  </si>
  <si>
    <t>559201-8195</t>
  </si>
  <si>
    <t>KOM-420395</t>
  </si>
  <si>
    <t>För utförande av riskinventering av vägsträckor enligt riskanalys vald vägsträcka i Västra Regionen</t>
  </si>
  <si>
    <t>5260223148</t>
  </si>
  <si>
    <t>KOM-420394</t>
  </si>
  <si>
    <t>Strömbildare</t>
  </si>
  <si>
    <t>IQR Contract AB</t>
  </si>
  <si>
    <t>556480-1008</t>
  </si>
  <si>
    <t>5260222593</t>
  </si>
  <si>
    <t>Materialcenter Väst AB</t>
  </si>
  <si>
    <t>556724-7746</t>
  </si>
  <si>
    <t>KOM-420393</t>
  </si>
  <si>
    <t>Avseende byggledning för tillståndspliktiga ledningsarbeten utmed allmänna vägar i Region Södra</t>
  </si>
  <si>
    <t>Frontline Consulting AB</t>
  </si>
  <si>
    <t>559525-7790</t>
  </si>
  <si>
    <t>5260223064</t>
  </si>
  <si>
    <t>2026-08-12</t>
  </si>
  <si>
    <t>N-TEK Stockholm AB</t>
  </si>
  <si>
    <t>559015-5437</t>
  </si>
  <si>
    <t>5260223062</t>
  </si>
  <si>
    <t>Väg &amp; Miljö i Karlstad AB</t>
  </si>
  <si>
    <t>556601-9989</t>
  </si>
  <si>
    <t>KOM-420392</t>
  </si>
  <si>
    <t xml:space="preserve">GNSS utrustning inkl erforderlig programvara </t>
  </si>
  <si>
    <t>Leica Geosystems Aktiebolag</t>
  </si>
  <si>
    <t>556257-9671</t>
  </si>
  <si>
    <t>5260222767</t>
  </si>
  <si>
    <t>2026-04-24</t>
  </si>
  <si>
    <t>KOM-420391</t>
  </si>
  <si>
    <t>Projektresurs stationer för program Mälarbanan</t>
  </si>
  <si>
    <t>MKS Projekt AB</t>
  </si>
  <si>
    <t>556640-3993</t>
  </si>
  <si>
    <t>5260223447</t>
  </si>
  <si>
    <t>KOM-420387</t>
  </si>
  <si>
    <t>Totalentreprenad viltstängsel Brattsbacka och Öre älv bdl 129</t>
  </si>
  <si>
    <t>5260223030</t>
  </si>
  <si>
    <t>2026-06-01</t>
  </si>
  <si>
    <t>WME Rail AB</t>
  </si>
  <si>
    <t>559313-5907</t>
  </si>
  <si>
    <t>KOM-420386</t>
  </si>
  <si>
    <t>TGM Signalmaterial</t>
  </si>
  <si>
    <t>Direktupphandling - Reparation av elmotorer</t>
  </si>
  <si>
    <t>Elektroservice Stig Eskilson Aktiebolag</t>
  </si>
  <si>
    <t>556970-8547</t>
  </si>
  <si>
    <t>5260222759</t>
  </si>
  <si>
    <t>KOM-420376</t>
  </si>
  <si>
    <t>Underhållsplanerare Norra regionen</t>
  </si>
  <si>
    <t>ATUMO AB</t>
  </si>
  <si>
    <t>556670-3962</t>
  </si>
  <si>
    <t>Forsen Aktiebolag</t>
  </si>
  <si>
    <t>556538-7700</t>
  </si>
  <si>
    <t>Progressu AB</t>
  </si>
  <si>
    <t>556967-0424</t>
  </si>
  <si>
    <t>5260222851</t>
  </si>
  <si>
    <t>2026-05-04</t>
  </si>
  <si>
    <t>KOM-420375</t>
  </si>
  <si>
    <t>Ramavtal Utredningskonsult gällande tillståndsfrågor och legala krav för Trafikverkets elanläggningar</t>
  </si>
  <si>
    <t>Mörtsell Kommunikation AB</t>
  </si>
  <si>
    <t>556789-6856</t>
  </si>
  <si>
    <t>5260223074</t>
  </si>
  <si>
    <t>KOM-420371</t>
  </si>
  <si>
    <t>ILnmö4 - Inköp 4</t>
  </si>
  <si>
    <t>Utförande av betongplattor under två rullbroar över Göta Kanal i Östergötland</t>
  </si>
  <si>
    <t>Häv och Gräv i Östergötland AB</t>
  </si>
  <si>
    <t>556688-9829</t>
  </si>
  <si>
    <t>5260223529</t>
  </si>
  <si>
    <t>Svensk Trä &amp; Betong AB</t>
  </si>
  <si>
    <t>559517-6131</t>
  </si>
  <si>
    <t>KOM-420369</t>
  </si>
  <si>
    <t>Ombyggnation av cirkulationsplats väg 230 Västeråsvägen, Eskilstuna kommun, Södermanlands län</t>
  </si>
  <si>
    <t>Bodén Mark &amp; Anläggning i Mälardalen AB</t>
  </si>
  <si>
    <t>556932-7751</t>
  </si>
  <si>
    <t>Hellsténs Bygg och Entreprenad i Eskilstuna AB</t>
  </si>
  <si>
    <t>556800-4955</t>
  </si>
  <si>
    <t>5260223425</t>
  </si>
  <si>
    <t>2026-08-14</t>
  </si>
  <si>
    <t>KOM-420349</t>
  </si>
  <si>
    <t>Direktupphandling - En (1) uppgiftskonstruktör för prov i lokförarbevis</t>
  </si>
  <si>
    <t>5260222702</t>
  </si>
  <si>
    <t>2026-04-27</t>
  </si>
  <si>
    <t>KOM-420346</t>
  </si>
  <si>
    <t>Bojen2 2026</t>
  </si>
  <si>
    <t>Björn Lundén AB</t>
  </si>
  <si>
    <t>556293-9982</t>
  </si>
  <si>
    <t>5260222714</t>
  </si>
  <si>
    <t>2026-08-01</t>
  </si>
  <si>
    <t>KOM-420341</t>
  </si>
  <si>
    <t>Produktionsstöd Berg Stora projekt, Norrbotniabanan</t>
  </si>
  <si>
    <t>YZ Gruv &amp; Berg AB</t>
  </si>
  <si>
    <t>559054-2402</t>
  </si>
  <si>
    <t>5260223230</t>
  </si>
  <si>
    <t>2026-05-25</t>
  </si>
  <si>
    <t>KOM-420329</t>
  </si>
  <si>
    <t>5st OFFSEC Learn Enterprise licenser samt utbildning</t>
  </si>
  <si>
    <t>5260222770</t>
  </si>
  <si>
    <t>KOM-420328</t>
  </si>
  <si>
    <t xml:space="preserve">Reservdelar till kontaktledningsskena </t>
  </si>
  <si>
    <t>Rail Supply Sweden AB</t>
  </si>
  <si>
    <t>559263-9677</t>
  </si>
  <si>
    <t>5260222912</t>
  </si>
  <si>
    <t>2026-05-12</t>
  </si>
  <si>
    <t>KOM-420320</t>
  </si>
  <si>
    <t>För utförande av utbyte till rörbro i Dammbacken 100-59033-1</t>
  </si>
  <si>
    <t>5260223241</t>
  </si>
  <si>
    <t>KOM-420318</t>
  </si>
  <si>
    <t>En (1) Projektingenjör till Trafikverket Investering, Borlänge</t>
  </si>
  <si>
    <t>Aphelium Engineering AB</t>
  </si>
  <si>
    <t>559393-6999</t>
  </si>
  <si>
    <t>Nvila Group AB</t>
  </si>
  <si>
    <t>559250-2016</t>
  </si>
  <si>
    <t>Projektledarbyrån Sverige AB</t>
  </si>
  <si>
    <t>556701-3064</t>
  </si>
  <si>
    <t>5260222961</t>
  </si>
  <si>
    <t>KOM-420312</t>
  </si>
  <si>
    <t>Erfaren projektingenjör för Kontaktledningsfabriken</t>
  </si>
  <si>
    <t>5260223029</t>
  </si>
  <si>
    <t>Litz Konsult AB</t>
  </si>
  <si>
    <t>556925-2603</t>
  </si>
  <si>
    <t>Vinnergi AB</t>
  </si>
  <si>
    <t>556713-7962</t>
  </si>
  <si>
    <t>KOM-420303</t>
  </si>
  <si>
    <t>Nässjö-Vaggeryd, plankorsningsåtgärder Paket 5 Ön</t>
  </si>
  <si>
    <t>Aktiebolaget Gilbert Gustafssons Entreprenadfirma</t>
  </si>
  <si>
    <t>556083-4375</t>
  </si>
  <si>
    <t>5260223278</t>
  </si>
  <si>
    <t>2026-06-12</t>
  </si>
  <si>
    <t>Enthr AB</t>
  </si>
  <si>
    <t>559167-5748</t>
  </si>
  <si>
    <t>Holst Entreprenad Aktiebolag</t>
  </si>
  <si>
    <t>556423-5355</t>
  </si>
  <si>
    <t>Strand i Jönköping AB</t>
  </si>
  <si>
    <t>556385-9197</t>
  </si>
  <si>
    <t>KOM-420302</t>
  </si>
  <si>
    <t>Resurskonsult Teknikingenjör Naturmiljö till Trafikverket Underhåll, Borlänge</t>
  </si>
  <si>
    <t>5260222787</t>
  </si>
  <si>
    <t>KOM-420301</t>
  </si>
  <si>
    <t>Region Öst/Stockholm</t>
  </si>
  <si>
    <t>Byggarbetsmiljösamordnare (BAS-U) till projekt Gerstaberg.</t>
  </si>
  <si>
    <t>AD Byggprojekt Stockholm AB</t>
  </si>
  <si>
    <t>559131-8695</t>
  </si>
  <si>
    <t>CONPAL AB</t>
  </si>
  <si>
    <t>556670-1917</t>
  </si>
  <si>
    <t>Creative Consulting FX AB</t>
  </si>
  <si>
    <t>559499-0185</t>
  </si>
  <si>
    <t>Daniel Persson ByggKonsult AB</t>
  </si>
  <si>
    <t>559493-4134</t>
  </si>
  <si>
    <t>Projektstaben i Sverige AB</t>
  </si>
  <si>
    <t>556444-3074</t>
  </si>
  <si>
    <t>PROTEQTA SVERIGE AB</t>
  </si>
  <si>
    <t>559347-3076</t>
  </si>
  <si>
    <t>5260223146</t>
  </si>
  <si>
    <t>5260223279</t>
  </si>
  <si>
    <t>Wermkon AB</t>
  </si>
  <si>
    <t>556999-5318</t>
  </si>
  <si>
    <t>KOM-420292</t>
  </si>
  <si>
    <t xml:space="preserve">Byggledare BAS Väg och ledningsärenden mellersta regionen </t>
  </si>
  <si>
    <t>5260222907</t>
  </si>
  <si>
    <t>Civilscon Projektstyrning AB</t>
  </si>
  <si>
    <t>559326-4319</t>
  </si>
  <si>
    <t>EntreCon AB</t>
  </si>
  <si>
    <t>559075-5749</t>
  </si>
  <si>
    <t xml:space="preserve">ka bygg och entreprenad ab </t>
  </si>
  <si>
    <t>559443-6015</t>
  </si>
  <si>
    <t>Kvadra Infra AB</t>
  </si>
  <si>
    <t>559489-1615</t>
  </si>
  <si>
    <t>Projkon Sverige AB</t>
  </si>
  <si>
    <t>559184-5705</t>
  </si>
  <si>
    <t>Vertiator AB</t>
  </si>
  <si>
    <t>556422-6149</t>
  </si>
  <si>
    <t>Värmland Infrasolution AB</t>
  </si>
  <si>
    <t>559516-7049</t>
  </si>
  <si>
    <t>KOM-420290</t>
  </si>
  <si>
    <t>Förbigångsspår Lekarekulle Projektering</t>
  </si>
  <si>
    <t>5260222719</t>
  </si>
  <si>
    <t>KOM-420289</t>
  </si>
  <si>
    <t>Bogsering vägfärja</t>
  </si>
  <si>
    <t>Granströms Rederi AB</t>
  </si>
  <si>
    <t>556482-9348</t>
  </si>
  <si>
    <t>5260222430</t>
  </si>
  <si>
    <t>2026-03-06</t>
  </si>
  <si>
    <t>Sjöbyggnation i Stenungsund AB</t>
  </si>
  <si>
    <t>556743-7453</t>
  </si>
  <si>
    <t>KOM-420287</t>
  </si>
  <si>
    <t>Väg 1519 Sundholmen - Öxnevalla samt Väg 1518 BK4 - Projektering</t>
  </si>
  <si>
    <t>5260223688</t>
  </si>
  <si>
    <t>KOM-420283</t>
  </si>
  <si>
    <t>Malmbanan utbyte 4 st järnvägsbroar, bygghandling</t>
  </si>
  <si>
    <t>5260223366</t>
  </si>
  <si>
    <t>KOM-420260</t>
  </si>
  <si>
    <t>En (1) projektingenjör inom järnväg, Investering Nationellt med placering i Gävle</t>
  </si>
  <si>
    <t>AMEAHCON Infra Öst AB</t>
  </si>
  <si>
    <t>559524-3915</t>
  </si>
  <si>
    <t>Androun Consulting AB</t>
  </si>
  <si>
    <t>559501-6477</t>
  </si>
  <si>
    <t>Hurtigs Track service AB</t>
  </si>
  <si>
    <t>559055-2484</t>
  </si>
  <si>
    <t>JV Projects AB</t>
  </si>
  <si>
    <t>559531-8899</t>
  </si>
  <si>
    <t>Kraftsam Rekrytering &amp; Bemanning AB</t>
  </si>
  <si>
    <t>559064-9207</t>
  </si>
  <si>
    <t>5260223081</t>
  </si>
  <si>
    <t>KOM-420256</t>
  </si>
  <si>
    <t>Projektingenjör till Järnvägsenhet 1, Investering Västra regionen</t>
  </si>
  <si>
    <t>Bustos Konsulttjänster AB</t>
  </si>
  <si>
    <t>559090-8330</t>
  </si>
  <si>
    <t>IC Energy AB</t>
  </si>
  <si>
    <t>559129-1454</t>
  </si>
  <si>
    <t>Ivkon AB</t>
  </si>
  <si>
    <t>559199-1525</t>
  </si>
  <si>
    <t>5260223021</t>
  </si>
  <si>
    <t>2026-05-26</t>
  </si>
  <si>
    <t>Vaultcon AB</t>
  </si>
  <si>
    <t>559499-4096</t>
  </si>
  <si>
    <t>KOM-420253</t>
  </si>
  <si>
    <t xml:space="preserve">Direktupphandling Psykologisk bedömning vid rekrytering </t>
  </si>
  <si>
    <t>Aon Assessment (Sweden) AB</t>
  </si>
  <si>
    <t>556738-0315</t>
  </si>
  <si>
    <t>5260222590</t>
  </si>
  <si>
    <t>2026-03-30</t>
  </si>
  <si>
    <t>KOM-420239</t>
  </si>
  <si>
    <t>Direktupphandling, Uppdragsavtal, Expertstöd Kontaktledning för avhjälpandeentreprenad Kil-Öxnared</t>
  </si>
  <si>
    <t>Nim Rail AB</t>
  </si>
  <si>
    <t>559195-2949</t>
  </si>
  <si>
    <t>5260222683</t>
  </si>
  <si>
    <t>KOM-420238</t>
  </si>
  <si>
    <t>Direktupphandling, Uppdragsavtal, Expertstöd Anläggning järnväg för avhjälpandeentreprenad Kil-Öxnared</t>
  </si>
  <si>
    <t>Argom AB</t>
  </si>
  <si>
    <t>559150-5820</t>
  </si>
  <si>
    <t>5260222682</t>
  </si>
  <si>
    <t>KOM-420231</t>
  </si>
  <si>
    <t>Ramavtal Skadedjursbekämpning</t>
  </si>
  <si>
    <t>Anticimex Aktiebolag</t>
  </si>
  <si>
    <t>556032-9285</t>
  </si>
  <si>
    <t>5260222898</t>
  </si>
  <si>
    <t>2026-07-05</t>
  </si>
  <si>
    <t>Ocab AB</t>
  </si>
  <si>
    <t>559202-3260</t>
  </si>
  <si>
    <t>Rentokil Sverige AB</t>
  </si>
  <si>
    <t>556526-3976</t>
  </si>
  <si>
    <t>KOM-420228</t>
  </si>
  <si>
    <t xml:space="preserve">BPU Väg 62 Norra Sanna-Dyvelsten byetappen </t>
  </si>
  <si>
    <t>5260222868</t>
  </si>
  <si>
    <t>KOM-420221</t>
  </si>
  <si>
    <t>Ölandsbron 8-200-1 övergångskonstruktioner, utbyte rörliga delar</t>
  </si>
  <si>
    <t>5260223280</t>
  </si>
  <si>
    <t>KOM-420220</t>
  </si>
  <si>
    <t>Specialist tunnelsäkerhet med brandinriktning till Tekniska system IVtt5</t>
  </si>
  <si>
    <t>Brandskyddslaget AB</t>
  </si>
  <si>
    <t>556634-0278</t>
  </si>
  <si>
    <t>5260222849</t>
  </si>
  <si>
    <t>Bricon AB</t>
  </si>
  <si>
    <t>556944-1875</t>
  </si>
  <si>
    <t>Älvsjö Teknik AB</t>
  </si>
  <si>
    <t>559053-7287</t>
  </si>
  <si>
    <t>KOM-420215</t>
  </si>
  <si>
    <t>Underhåll på järnvägsbroarna 3500-1771-1 Jämtån och 3500-1810-1 Parteboda, Västernorrlands län</t>
  </si>
  <si>
    <t>5260223401</t>
  </si>
  <si>
    <t>Infralink i Sverige AB</t>
  </si>
  <si>
    <t>559190-0914</t>
  </si>
  <si>
    <t>KOM-420214</t>
  </si>
  <si>
    <t>Ramavtal reservdelar till motorer vägfärjor</t>
  </si>
  <si>
    <t>Power House AB</t>
  </si>
  <si>
    <t>556754-4928</t>
  </si>
  <si>
    <t>5260223429</t>
  </si>
  <si>
    <t>Scania Sverige Aktiebolag</t>
  </si>
  <si>
    <t>556051-4621</t>
  </si>
  <si>
    <t>5260223428</t>
  </si>
  <si>
    <t>Tenö Varv AB</t>
  </si>
  <si>
    <t>556901-4110</t>
  </si>
  <si>
    <t>KOM-420203</t>
  </si>
  <si>
    <t>För utförande av återställning av funktion på befintliga diken del Inland inom AC-län</t>
  </si>
  <si>
    <t>E&amp;K Trafiksäkerhet AB</t>
  </si>
  <si>
    <t>559112-8623</t>
  </si>
  <si>
    <t>Install Infra I Norr AB</t>
  </si>
  <si>
    <t>559219-0218</t>
  </si>
  <si>
    <t>5260222700</t>
  </si>
  <si>
    <t>2026-04-14</t>
  </si>
  <si>
    <t>Väg &amp; TA Konsulterna AB</t>
  </si>
  <si>
    <t>556792-9335</t>
  </si>
  <si>
    <t>KOM-420202</t>
  </si>
  <si>
    <t>För utförande av återställning av funktion på befintliga diken del Nordmaling &amp; Bjurholm inom AC-län</t>
  </si>
  <si>
    <t>Kaj Johanssons Åkeri Aktiebolag</t>
  </si>
  <si>
    <t>556144-1428</t>
  </si>
  <si>
    <t>5260222685</t>
  </si>
  <si>
    <t>KOM-420198</t>
  </si>
  <si>
    <t>Byggledning/projektering inom underhållsbeläggning i F i Sydöstra regionen</t>
  </si>
  <si>
    <t>Nytorp Infrakonsult AB</t>
  </si>
  <si>
    <t>559566-5406</t>
  </si>
  <si>
    <t>5260222669</t>
  </si>
  <si>
    <t>2026-04-15</t>
  </si>
  <si>
    <t>KOM-420195</t>
  </si>
  <si>
    <t>Teknisk specialist ERTMS</t>
  </si>
  <si>
    <t>SIGELRIA AB</t>
  </si>
  <si>
    <t>559191-9641</t>
  </si>
  <si>
    <t>5260222922</t>
  </si>
  <si>
    <t>KOM-420183</t>
  </si>
  <si>
    <t>Betongreparationer på bro 8-200-1, Ölandsbron i Kalmar län Etapp 2</t>
  </si>
  <si>
    <t>NCC Sverige AB</t>
  </si>
  <si>
    <t>556613-4929</t>
  </si>
  <si>
    <t>5260223668</t>
  </si>
  <si>
    <t>2027-01-01</t>
  </si>
  <si>
    <t>KOM-420172</t>
  </si>
  <si>
    <t>Resurskonsult Projekteringsledare Anläggning för stöd till projekt Skavsta program Ostlänken</t>
  </si>
  <si>
    <t>Avon AB</t>
  </si>
  <si>
    <t>559330-1319</t>
  </si>
  <si>
    <t>Blomqvist &amp; Tham AB</t>
  </si>
  <si>
    <t>556796-0975</t>
  </si>
  <si>
    <t>5260223017</t>
  </si>
  <si>
    <t>KOM-420171</t>
  </si>
  <si>
    <t>Resurskonsult Byggledare mängdreglering/mätningsteknik program Ostlänken</t>
  </si>
  <si>
    <t>Infinite Surveying Sweden AB</t>
  </si>
  <si>
    <t>559108-1400</t>
  </si>
  <si>
    <t>Scior Geomanagement AB</t>
  </si>
  <si>
    <t>556622-7483</t>
  </si>
  <si>
    <t>5260222830</t>
  </si>
  <si>
    <t>KOM-420168</t>
  </si>
  <si>
    <t>Säkerhetshöjande åtgärder på byggnadsverk, Mellersta regionen 2026</t>
  </si>
  <si>
    <t>Granitor Electro Aktiebolag</t>
  </si>
  <si>
    <t>556436-3595</t>
  </si>
  <si>
    <t>5260223224</t>
  </si>
  <si>
    <t>KOM-420167</t>
  </si>
  <si>
    <t>Spår- och spårväxelbyten</t>
  </si>
  <si>
    <t>Spår- och växelåtgärder Helsingborg godsbangård och Perstorp 2026</t>
  </si>
  <si>
    <t>Infranord AB</t>
  </si>
  <si>
    <t>556793-3089</t>
  </si>
  <si>
    <t>Nordic Railway Construction Group Sverige AB</t>
  </si>
  <si>
    <t>556857-4205</t>
  </si>
  <si>
    <t>5260223180</t>
  </si>
  <si>
    <t>2026-06-11</t>
  </si>
  <si>
    <t>Swietelsky Rail Sweden AB</t>
  </si>
  <si>
    <t>559253-8630</t>
  </si>
  <si>
    <t>KOM-420166</t>
  </si>
  <si>
    <t xml:space="preserve">Direktupphandling - Inköp av reservmotorer till Färjerederiet </t>
  </si>
  <si>
    <t>5260222523</t>
  </si>
  <si>
    <t>2026-03-18</t>
  </si>
  <si>
    <t>KOM-420161</t>
  </si>
  <si>
    <t>Nyplantering och skötsel av alléträd Hummelholm/Vännäsby</t>
  </si>
  <si>
    <t>Svenska Trädmästarna AB</t>
  </si>
  <si>
    <t>556745-6750</t>
  </si>
  <si>
    <t>5260223396</t>
  </si>
  <si>
    <t>KOM-420153</t>
  </si>
  <si>
    <t>Framtagning av kartprodukter</t>
  </si>
  <si>
    <t>Infab Kommunikation AB</t>
  </si>
  <si>
    <t>556613-1156</t>
  </si>
  <si>
    <t>5260222992</t>
  </si>
  <si>
    <t>KOM-420150</t>
  </si>
  <si>
    <t>NBE5402 Norrbotniabanan-Bangårdsombyggnad Luleå C</t>
  </si>
  <si>
    <t>GRK Sverige AB</t>
  </si>
  <si>
    <t>556859-2918</t>
  </si>
  <si>
    <t>5260223375</t>
  </si>
  <si>
    <t>NYAB Infrastruktur AB</t>
  </si>
  <si>
    <t>559124-6797</t>
  </si>
  <si>
    <t>KOM-420141</t>
  </si>
  <si>
    <t>Abisko turist, höjning av plattform, produktion</t>
  </si>
  <si>
    <t>NYAB Mälardalen AB</t>
  </si>
  <si>
    <t>559202-9168</t>
  </si>
  <si>
    <t>Svenska Infragruppen Entreprenad AB</t>
  </si>
  <si>
    <t>559301-7675</t>
  </si>
  <si>
    <t>SVISAB AB</t>
  </si>
  <si>
    <t>556807-3539</t>
  </si>
  <si>
    <t>5260222619</t>
  </si>
  <si>
    <t>2026-04-01</t>
  </si>
  <si>
    <t>KOM-420139</t>
  </si>
  <si>
    <t>ERTMS OPTO 2.0 - Förläggning av ny optokabelanläggning för järnvägssträckan: Almedal - Halmstad</t>
  </si>
  <si>
    <t>5260223059</t>
  </si>
  <si>
    <t>NeTel AB</t>
  </si>
  <si>
    <t>556592-4056</t>
  </si>
  <si>
    <t>KOM-420130</t>
  </si>
  <si>
    <t>Ramavtal motorrenoveringar vägfärjor</t>
  </si>
  <si>
    <t>5260223293</t>
  </si>
  <si>
    <t>2026-10-05</t>
  </si>
  <si>
    <t>Hasslö Varv AB</t>
  </si>
  <si>
    <t>556074-9664</t>
  </si>
  <si>
    <t>5260223292</t>
  </si>
  <si>
    <t>5260223291</t>
  </si>
  <si>
    <t>5260223290</t>
  </si>
  <si>
    <t>5260223289</t>
  </si>
  <si>
    <t>Ö-Varvet Aktiebolag</t>
  </si>
  <si>
    <t>556296-2885</t>
  </si>
  <si>
    <t>5260223288</t>
  </si>
  <si>
    <t>KOM-420129</t>
  </si>
  <si>
    <t>Byggledare BAS Väg för område Nora, Arboga, Hallsberg och Örebro, Mellersta Regionen</t>
  </si>
  <si>
    <t>5260223423</t>
  </si>
  <si>
    <t>KOM-420124</t>
  </si>
  <si>
    <t>TKU Planering och projektering Förfrågningsunderlag TE</t>
  </si>
  <si>
    <t>NUVA-0042 Norge-/Vänerbanan, Bdl 637 (proj.)</t>
  </si>
  <si>
    <t>5260223549</t>
  </si>
  <si>
    <t>KOM-420123</t>
  </si>
  <si>
    <t>NUVA-0041 Norge-/Vänerbanan, Bdl 636 (projektering)</t>
  </si>
  <si>
    <t>5260223611</t>
  </si>
  <si>
    <t>KOM-420117</t>
  </si>
  <si>
    <t>Manöverlådor</t>
  </si>
  <si>
    <t>El i Gnosjö Aktiebolag</t>
  </si>
  <si>
    <t>556346-1846</t>
  </si>
  <si>
    <t>5260222987</t>
  </si>
  <si>
    <t>2027-06-01</t>
  </si>
  <si>
    <t>KOM-420110</t>
  </si>
  <si>
    <t>Byggledare Stål - Resurskonsult</t>
  </si>
  <si>
    <t>5260223161</t>
  </si>
  <si>
    <t>2026-08-10</t>
  </si>
  <si>
    <t>PiKH TEKNIK AB</t>
  </si>
  <si>
    <t>559354-8166</t>
  </si>
  <si>
    <t>Svenska Teknikingenjörer Sting AB</t>
  </si>
  <si>
    <t>556718-1317</t>
  </si>
  <si>
    <t>KOM-420101</t>
  </si>
  <si>
    <t>Direktupphandling-Städtjänster för Färjevaktstuga Vaxholm/Oxdjupet</t>
  </si>
  <si>
    <t>Löfberg Service AB</t>
  </si>
  <si>
    <t>559003-4574</t>
  </si>
  <si>
    <t>5260222392</t>
  </si>
  <si>
    <t>KOM-420100</t>
  </si>
  <si>
    <t>Direktupphandling-Städtjänster för Färjevaktstuga Tynningö</t>
  </si>
  <si>
    <t>Seidefors Handels AB</t>
  </si>
  <si>
    <t>556840-3678</t>
  </si>
  <si>
    <t>5260222393</t>
  </si>
  <si>
    <t>KOM-420099</t>
  </si>
  <si>
    <t>Huvudtillsyningsman, HTSM, för Norra regionen</t>
  </si>
  <si>
    <t>HTSM Eskilstuna AB</t>
  </si>
  <si>
    <t>556815-4040</t>
  </si>
  <si>
    <t>LD Järnväg &amp; Planering AB</t>
  </si>
  <si>
    <t>5592513070</t>
  </si>
  <si>
    <t>5260223307</t>
  </si>
  <si>
    <t>S:t Eriks Järnvägsgrupp AB</t>
  </si>
  <si>
    <t>559340-7637</t>
  </si>
  <si>
    <t>KOM-420095</t>
  </si>
  <si>
    <t>Nybyggnation av två valvbågsbroar i Gävleborgs län</t>
  </si>
  <si>
    <t>Anläggarteamet i Hälsingland AB</t>
  </si>
  <si>
    <t>556338-4097</t>
  </si>
  <si>
    <t>5260223268</t>
  </si>
  <si>
    <t>KOM-420093</t>
  </si>
  <si>
    <t>Rörbrobyte Dalarnas län, bro 20-1245-1 Nordbäcksbo</t>
  </si>
  <si>
    <t>Markförädlingar i Norrland Aktiebolag</t>
  </si>
  <si>
    <t>556249-1323</t>
  </si>
  <si>
    <t>5260223119</t>
  </si>
  <si>
    <t>KOM-420092</t>
  </si>
  <si>
    <t>Rörbrobyten, bro 20-122-1 Eldforsen, bro 20-450-1 Burängstjärn, bro 20-448-1 Laxtjärn</t>
  </si>
  <si>
    <t>5260223205</t>
  </si>
  <si>
    <t>KOM-420088</t>
  </si>
  <si>
    <t>Göteborg - Byggledare Mark/grundläggning i E11 Stora Hamnkanalen-delprojekt Haga, Västlänken</t>
  </si>
  <si>
    <t>EN-infra AB</t>
  </si>
  <si>
    <t>559491-2643</t>
  </si>
  <si>
    <t>Infura AB</t>
  </si>
  <si>
    <t>559264-5963</t>
  </si>
  <si>
    <t>5260222713</t>
  </si>
  <si>
    <t>KOM-420085</t>
  </si>
  <si>
    <t xml:space="preserve">Kapacitetshöjande åtgärder Oxelösunds bangård, utförandeentreprenad </t>
  </si>
  <si>
    <t>5260223069</t>
  </si>
  <si>
    <t>Strukton Rail Aktiebolag</t>
  </si>
  <si>
    <t>556571-9449</t>
  </si>
  <si>
    <t>KOM-420080</t>
  </si>
  <si>
    <t>Avvattningsåtgärder längs järnvägen mellan Boden-Umeå</t>
  </si>
  <si>
    <t>5260223142</t>
  </si>
  <si>
    <t>KOM-420077</t>
  </si>
  <si>
    <t>Pilekrogen trädfällning</t>
  </si>
  <si>
    <t>VEAB Mark &amp; Trädgård Aktiebolag</t>
  </si>
  <si>
    <t>556430-2593</t>
  </si>
  <si>
    <t>5260222364</t>
  </si>
  <si>
    <t>2026-02-25</t>
  </si>
  <si>
    <t>KOM-420073</t>
  </si>
  <si>
    <t>Basunderhåll väg</t>
  </si>
  <si>
    <t>Byte av vägräcken längs E4 Västerbottens kustland</t>
  </si>
  <si>
    <t>Räckessättarna Norr Aktiebolag</t>
  </si>
  <si>
    <t>5566573019</t>
  </si>
  <si>
    <t>5260222823</t>
  </si>
  <si>
    <t>KOM-420071</t>
  </si>
  <si>
    <t>Kraftförsörjningsanläggningar järnväg</t>
  </si>
  <si>
    <t>Reläskyddsbyte i transformatorstation i Ludvika och Bäckhaga</t>
  </si>
  <si>
    <t>Commissioning design engineering Sweden AB</t>
  </si>
  <si>
    <t>559060-1729</t>
  </si>
  <si>
    <t>IETV Elektroteknik AB</t>
  </si>
  <si>
    <t>556278-0873</t>
  </si>
  <si>
    <t>Linjelag Väst AB</t>
  </si>
  <si>
    <t>559377-8615</t>
  </si>
  <si>
    <t>5260222655</t>
  </si>
  <si>
    <t>KOM-420070</t>
  </si>
  <si>
    <t>Trädsäkringsledare för Stångådal/Tjustbanorna</t>
  </si>
  <si>
    <t>AB Forestlog EDU</t>
  </si>
  <si>
    <t>556960-9380</t>
  </si>
  <si>
    <t>5260222716</t>
  </si>
  <si>
    <t>KOM-420069</t>
  </si>
  <si>
    <t>Trädsäkringsledare för Västra regionen</t>
  </si>
  <si>
    <t>Andreas Axelsson</t>
  </si>
  <si>
    <t>730924-5616</t>
  </si>
  <si>
    <t>5260222703</t>
  </si>
  <si>
    <t>KOM-420068</t>
  </si>
  <si>
    <t>UHves - Systemförvaltning</t>
  </si>
  <si>
    <t>Entreprenaduppföljning  Trelleborgsbanan</t>
  </si>
  <si>
    <t>5260222667</t>
  </si>
  <si>
    <t>KOM-420066</t>
  </si>
  <si>
    <t>Betongräcken</t>
  </si>
  <si>
    <t>DELTABLOC Sverige AB</t>
  </si>
  <si>
    <t>559314-0873</t>
  </si>
  <si>
    <t>5260222863</t>
  </si>
  <si>
    <t>KOM-420065</t>
  </si>
  <si>
    <t>Entreprenadbesiktning, Projekt E6.21 Lundbyleden inom Göteborgs stad, Västra Götalands län.</t>
  </si>
  <si>
    <t>WR GRUPPEN AB</t>
  </si>
  <si>
    <t>559203-0844</t>
  </si>
  <si>
    <t>5260223147</t>
  </si>
  <si>
    <t>KOM-420060</t>
  </si>
  <si>
    <t>Lundbyleden Senior byggledare bro 2 av 2</t>
  </si>
  <si>
    <t>5260222665</t>
  </si>
  <si>
    <t>2026-04-09</t>
  </si>
  <si>
    <t>KOM-420059</t>
  </si>
  <si>
    <t xml:space="preserve">Fasadåtgärder Gävleborg etapp 2 </t>
  </si>
  <si>
    <t>5260222673</t>
  </si>
  <si>
    <t>KOM-420058</t>
  </si>
  <si>
    <t>Byggledare för särskild besiktning för Entreprenad Korsvägen, Västlänken</t>
  </si>
  <si>
    <t>5260222322</t>
  </si>
  <si>
    <t>2026-02-20</t>
  </si>
  <si>
    <t>KOM-420057</t>
  </si>
  <si>
    <t>Utförande av Beläggning Halvvarm massa E12 Umasjö-Norska gränsen AC-län</t>
  </si>
  <si>
    <t>5260222513</t>
  </si>
  <si>
    <t>KOM-420056</t>
  </si>
  <si>
    <t>Betongarbeten Västra Rindö Färjeläge</t>
  </si>
  <si>
    <t>Amfimarin AB</t>
  </si>
  <si>
    <t>559123-7630</t>
  </si>
  <si>
    <t>5260222525</t>
  </si>
  <si>
    <t>2026-03-20</t>
  </si>
  <si>
    <t>Mantén Sweden AB</t>
  </si>
  <si>
    <t>559075-5897</t>
  </si>
  <si>
    <t>KOM-420053</t>
  </si>
  <si>
    <t>Leverans av kopplingsstationer till Program Tvärförbindelse Södertörn</t>
  </si>
  <si>
    <t>Ensto Sweden AB</t>
  </si>
  <si>
    <t>556079-0445</t>
  </si>
  <si>
    <t>Norrmontage AB</t>
  </si>
  <si>
    <t>556788-4050</t>
  </si>
  <si>
    <t>5260222963</t>
  </si>
  <si>
    <t>KOM-420049</t>
  </si>
  <si>
    <t>Lundbyleden Byggledare Kontaktledning</t>
  </si>
  <si>
    <t>5260222603</t>
  </si>
  <si>
    <t>KOM-420048</t>
  </si>
  <si>
    <t>Direktupphandling - Två (2) stycken batterimomentdragare</t>
  </si>
  <si>
    <t>FAMBRA AB</t>
  </si>
  <si>
    <t>556448-8913</t>
  </si>
  <si>
    <t>5260222248</t>
  </si>
  <si>
    <t>2026-02-13</t>
  </si>
  <si>
    <t>KOM-420047</t>
  </si>
  <si>
    <t>Utförandeentreprenad avseende byggnation av cirkulationsplats Skärholmsvägen, Stockholms kommun</t>
  </si>
  <si>
    <t>EKO MILJÖPARTNER CARDELL AB</t>
  </si>
  <si>
    <t>559072-3341</t>
  </si>
  <si>
    <t>JR Markteknik AB</t>
  </si>
  <si>
    <t>556906-3869</t>
  </si>
  <si>
    <t>Järfälla VA- &amp; Byggentreprenad Aktiebolag</t>
  </si>
  <si>
    <t>556428-5822</t>
  </si>
  <si>
    <t>Nässelgrundet Anläggning AB</t>
  </si>
  <si>
    <t>559232-6804</t>
  </si>
  <si>
    <t>5260222771</t>
  </si>
  <si>
    <t>SOREX Entreprenad AB</t>
  </si>
  <si>
    <t>556433-9959</t>
  </si>
  <si>
    <t>KOM-420044</t>
  </si>
  <si>
    <t>Uppgiftskonstruktörer</t>
  </si>
  <si>
    <t>Educate You Sweden AB</t>
  </si>
  <si>
    <t>559333-0433</t>
  </si>
  <si>
    <t>5260223118</t>
  </si>
  <si>
    <t>KOM-420036</t>
  </si>
  <si>
    <t>Beställarkontrollerad entreprenadförsäkring Nyköping bibana OL33</t>
  </si>
  <si>
    <t>5260222518</t>
  </si>
  <si>
    <t>If Skadeförsäkring AB (publ)</t>
  </si>
  <si>
    <t>516401-8102</t>
  </si>
  <si>
    <t>KOM-420035</t>
  </si>
  <si>
    <t>Trafikskyltar till Lundbytunneln</t>
  </si>
  <si>
    <t>Swarco Sverige AB</t>
  </si>
  <si>
    <t>556024-7594</t>
  </si>
  <si>
    <t>5260223145</t>
  </si>
  <si>
    <t>KOM-420031</t>
  </si>
  <si>
    <t>Avverkning Kongberget-Gnarp, Nordanstigs kommun, Gävleborgs län</t>
  </si>
  <si>
    <t>Bergslagsgallring AB</t>
  </si>
  <si>
    <t>556639-9407</t>
  </si>
  <si>
    <t>5260222507</t>
  </si>
  <si>
    <t>2026-03-13</t>
  </si>
  <si>
    <t>Rane Consulting AB</t>
  </si>
  <si>
    <t>556970-1047</t>
  </si>
  <si>
    <t>Skogssällskapets Förvaltning Aktiebolag</t>
  </si>
  <si>
    <t>556159-7039</t>
  </si>
  <si>
    <t>SW Severals works AB</t>
  </si>
  <si>
    <t>556673-7085</t>
  </si>
  <si>
    <t>WR Montör AB</t>
  </si>
  <si>
    <t>556898-3968</t>
  </si>
  <si>
    <t>KOM-420029</t>
  </si>
  <si>
    <t xml:space="preserve">Resurskonsult delprojektledare mät i Projekt spår- och växelbyte Kil-Torsby </t>
  </si>
  <si>
    <t>Mittaus AB</t>
  </si>
  <si>
    <t>556617-2010</t>
  </si>
  <si>
    <t>5260222983</t>
  </si>
  <si>
    <t>KOM-420027</t>
  </si>
  <si>
    <t>Röjning av järnvägsfordon Göteborg och Stockholm</t>
  </si>
  <si>
    <t>Grenland Rail AB</t>
  </si>
  <si>
    <t>556765-8827</t>
  </si>
  <si>
    <t>Nordiska Tåg Aktiebolag</t>
  </si>
  <si>
    <t>556800-9319</t>
  </si>
  <si>
    <t>5260223638</t>
  </si>
  <si>
    <t>Railcare T AB</t>
  </si>
  <si>
    <t>556904-6674</t>
  </si>
  <si>
    <t>KOM-420012</t>
  </si>
  <si>
    <t>För upprättande av förfrågningsunderlag  för utförandeentreprenad, utbyte av 3 st  rörbroar Västra regionen.</t>
  </si>
  <si>
    <t>Civilentia AB</t>
  </si>
  <si>
    <t>559135-7503</t>
  </si>
  <si>
    <t>5260222847</t>
  </si>
  <si>
    <t>Saitec Engineering AB</t>
  </si>
  <si>
    <t>559119-9012</t>
  </si>
  <si>
    <t>KOM-420010</t>
  </si>
  <si>
    <t xml:space="preserve"> Byggledare Projektering och Produktion</t>
  </si>
  <si>
    <t>JVG-Consulting AB</t>
  </si>
  <si>
    <t>556776-2330</t>
  </si>
  <si>
    <t>KVEAB Mellan Sverige AB</t>
  </si>
  <si>
    <t>559138-1156</t>
  </si>
  <si>
    <t>5260222670</t>
  </si>
  <si>
    <t>KOM-420007</t>
  </si>
  <si>
    <t>Vandringshinder biflöde Torne älv, upprepad beställning</t>
  </si>
  <si>
    <t>5260222781</t>
  </si>
  <si>
    <t>KOM-420006</t>
  </si>
  <si>
    <t>1-2 avvattningsspecialister mellersta regionen</t>
  </si>
  <si>
    <t>Structor Mark Dalarna AB</t>
  </si>
  <si>
    <t>559556-6448</t>
  </si>
  <si>
    <t>Tommy Henricson VA-projekt AB</t>
  </si>
  <si>
    <t>556974-2082</t>
  </si>
  <si>
    <t>5260222620</t>
  </si>
  <si>
    <t>KOM-420001</t>
  </si>
  <si>
    <t>Sändare och mottagare</t>
  </si>
  <si>
    <t>Tillquist Group AB</t>
  </si>
  <si>
    <t>556125-1942</t>
  </si>
  <si>
    <t>5260223282</t>
  </si>
  <si>
    <t>KOM-419999</t>
  </si>
  <si>
    <t>Drift- och skötsel pumpstationer Västkustbanan Väst</t>
  </si>
  <si>
    <t>5260223301</t>
  </si>
  <si>
    <t>KOM-419997</t>
  </si>
  <si>
    <t>3 st Projektingenjörer till Investering Sydöstra regionen</t>
  </si>
  <si>
    <t>5260223046</t>
  </si>
  <si>
    <t>Nordisk Projekt &amp; Kvalitetsstyrning AB</t>
  </si>
  <si>
    <t>559480-2166</t>
  </si>
  <si>
    <t>KOM-419993</t>
  </si>
  <si>
    <t>För utförande av två vattenfaunapassager i Jokkmokk och Arvidsjaur kommun, Norrbottens län</t>
  </si>
  <si>
    <t>5260222877</t>
  </si>
  <si>
    <t>Veidekke Entreprenad AB</t>
  </si>
  <si>
    <t>556508-6583</t>
  </si>
  <si>
    <t>KOM-419983</t>
  </si>
  <si>
    <t>Omtag Projekteringsledare och byggledare i järnvägsprojekt Hästbo Mellersta regionen</t>
  </si>
  <si>
    <t>Aticc Sweden AB</t>
  </si>
  <si>
    <t>559279-2922</t>
  </si>
  <si>
    <t>PE Infrakonsult AB</t>
  </si>
  <si>
    <t>559472-6282</t>
  </si>
  <si>
    <t>Project Consulting Management i Söderhamn AB</t>
  </si>
  <si>
    <t>559147-3284</t>
  </si>
  <si>
    <t>5260222285</t>
  </si>
  <si>
    <t>2026-02-18</t>
  </si>
  <si>
    <t>KOM-419980</t>
  </si>
  <si>
    <t xml:space="preserve"> En (1) erfaren projektingenjör</t>
  </si>
  <si>
    <t>Delray Consulting AB</t>
  </si>
  <si>
    <t>559180-9263</t>
  </si>
  <si>
    <t>Etoile Nordique KB</t>
  </si>
  <si>
    <t>969801-6269</t>
  </si>
  <si>
    <t>5260222661</t>
  </si>
  <si>
    <t>Structor Projektledning Uppland AB</t>
  </si>
  <si>
    <t>559134-1648</t>
  </si>
  <si>
    <t>KOM-419979</t>
  </si>
  <si>
    <t>En (1) projektingenjör inom järnväg, Investering Nationellt med placering i Sundsvall</t>
  </si>
  <si>
    <t>5260222765</t>
  </si>
  <si>
    <t>KOM-419975</t>
  </si>
  <si>
    <t xml:space="preserve">Utförande av fältarbeten i projekt Väg 225, korsningen Porthus &amp; Sommarcykelväg Otterstavägen-Rangstavägen, Nynäshamns kommun, Stockholms län </t>
  </si>
  <si>
    <t>5260222778</t>
  </si>
  <si>
    <t>KOM-419974</t>
  </si>
  <si>
    <t>OPTO 2.0 - Upprättande av bygghandling och framtagande av förfrågningsunderlag för utförandeentreprenad för sträckan: Halmstad - Ängelholm</t>
  </si>
  <si>
    <t>NPSolution AB</t>
  </si>
  <si>
    <t>559101-8782</t>
  </si>
  <si>
    <t>5260222742</t>
  </si>
  <si>
    <t>KOM-419970</t>
  </si>
  <si>
    <t>Byggledare produktion - Projekt E4 Gumboda-Grimsmark</t>
  </si>
  <si>
    <t>5260222909</t>
  </si>
  <si>
    <t>KOM-419968</t>
  </si>
  <si>
    <t>Vattenskydd väg 143, region Gotland – förfrågningsunderlag, bygghandling samt samråd och upprättande av vägplan</t>
  </si>
  <si>
    <t>5260222671</t>
  </si>
  <si>
    <t>2026-04-20</t>
  </si>
  <si>
    <t>KOM-419961</t>
  </si>
  <si>
    <t>För ibruktagandebesiktningsorganisation signal för program Västlänken inom Göteborgs kommun, Västra Götalands län</t>
  </si>
  <si>
    <t>5260222915</t>
  </si>
  <si>
    <t>KOM-419955</t>
  </si>
  <si>
    <t>Utförande av Beläggning Varm/halvvarm massa inom AC-län, väg E4, 768, 769</t>
  </si>
  <si>
    <t>5260222400</t>
  </si>
  <si>
    <t>KOM-419954</t>
  </si>
  <si>
    <t xml:space="preserve"> Samordnande BPU för diverse projekt för IVmrv3</t>
  </si>
  <si>
    <t>Leadcon AB</t>
  </si>
  <si>
    <t>556994-6352</t>
  </si>
  <si>
    <t>5260222475</t>
  </si>
  <si>
    <t>2026-03-03</t>
  </si>
  <si>
    <t>PlanStruktur i Sverige AB</t>
  </si>
  <si>
    <t>559043-3594</t>
  </si>
  <si>
    <t>Treeline Norr AB</t>
  </si>
  <si>
    <t>559337-8812</t>
  </si>
  <si>
    <t>KOM-419950</t>
  </si>
  <si>
    <t>TGM Batterier och reservkraft</t>
  </si>
  <si>
    <t>Fritt ventilerade batterier</t>
  </si>
  <si>
    <t>Celltech AB</t>
  </si>
  <si>
    <t>556239-8502</t>
  </si>
  <si>
    <t>Exide Technologies Aktiebolag</t>
  </si>
  <si>
    <t>556162-8792</t>
  </si>
  <si>
    <t>5260222958</t>
  </si>
  <si>
    <t>2026-03-01</t>
  </si>
  <si>
    <t>KOM-419949</t>
  </si>
  <si>
    <t>OPTO 2.0 - Upprättande av bygghandling och framtagande av förfrågningsunderlag för utförandeentreprenad för sträckorna: Söderhamn-Hudiksvall och Hudiksvall-Sundsvall</t>
  </si>
  <si>
    <t>5260222736</t>
  </si>
  <si>
    <t>2026-05-01</t>
  </si>
  <si>
    <t>KOM-419891</t>
  </si>
  <si>
    <t xml:space="preserve">Resurskonsult avseende inkopplingsledare för projekt Ostkustbanan delen Kubikenborg – Sundsvall bangård, samt Sundsvall tillgänglighet och resecentrum  Sundsvalls kommun, Västernorrlands län </t>
  </si>
  <si>
    <t>5260222831</t>
  </si>
  <si>
    <t>KOM-419887</t>
  </si>
  <si>
    <t>För utförande av underhållsåtgärder i tunnlarna i Jonsered och Aspen inom Partille kommun och Lerums kommun Västra Götalands län</t>
  </si>
  <si>
    <t>BESAB AB</t>
  </si>
  <si>
    <t>556229-1582</t>
  </si>
  <si>
    <t>Gnesta Bergbyggare AB</t>
  </si>
  <si>
    <t>556599-9355</t>
  </si>
  <si>
    <t>Kreate Sverige AB</t>
  </si>
  <si>
    <t>556934-1299</t>
  </si>
  <si>
    <t>5260222648</t>
  </si>
  <si>
    <t>KOM-419876</t>
  </si>
  <si>
    <t>Infrasystem VA</t>
  </si>
  <si>
    <t>Byggledare VA, VVS, Vent och Styr för Sydöstra regionen</t>
  </si>
  <si>
    <t>Kormant AB</t>
  </si>
  <si>
    <t>559193-0614</t>
  </si>
  <si>
    <t>Pontarius AB</t>
  </si>
  <si>
    <t>556739-5263</t>
  </si>
  <si>
    <t>5260223412</t>
  </si>
  <si>
    <t>KOM-419873</t>
  </si>
  <si>
    <t xml:space="preserve">Projekteringsledare mark och anläggning inom Program Mälarbanan </t>
  </si>
  <si>
    <t>Byggkonsult 3000 AB</t>
  </si>
  <si>
    <t>556934-3485</t>
  </si>
  <si>
    <t>Conmark Entreprenad AB</t>
  </si>
  <si>
    <t>556978-2195</t>
  </si>
  <si>
    <t>LFL Konsult AB</t>
  </si>
  <si>
    <t>559440-9707</t>
  </si>
  <si>
    <t>5260222496</t>
  </si>
  <si>
    <t>2026-03-19</t>
  </si>
  <si>
    <t>Xref Design AB</t>
  </si>
  <si>
    <t>559056-8217</t>
  </si>
  <si>
    <t>KOM-419861</t>
  </si>
  <si>
    <t>Hissbyte Nässjö Station</t>
  </si>
  <si>
    <t>ALT Hiss AB</t>
  </si>
  <si>
    <t>556489-1835</t>
  </si>
  <si>
    <t>Motum Mitt AB</t>
  </si>
  <si>
    <t>556245-5179</t>
  </si>
  <si>
    <t>5260223490</t>
  </si>
  <si>
    <t>TK Elevator Sweden AB</t>
  </si>
  <si>
    <t>556192-7525</t>
  </si>
  <si>
    <t>KOM-419859</t>
  </si>
  <si>
    <t>Fasadåtgärder väg Skåne entreprenad 4</t>
  </si>
  <si>
    <t>5260222749</t>
  </si>
  <si>
    <t>KOM-419857</t>
  </si>
  <si>
    <t xml:space="preserve">Support och underhåll av Location Code </t>
  </si>
  <si>
    <t>5260223341</t>
  </si>
  <si>
    <t>KOM-419856</t>
  </si>
  <si>
    <t>Projekteringsledare allmän järnväg, projekt Långsele driftplats</t>
  </si>
  <si>
    <t>5260222325</t>
  </si>
  <si>
    <t>2026-03-04</t>
  </si>
  <si>
    <t>KOM-419854</t>
  </si>
  <si>
    <t xml:space="preserve">Kvalitetsingenjör Teknisk godkänt material </t>
  </si>
  <si>
    <t>Nordkonsult i Luleå AB</t>
  </si>
  <si>
    <t>556990-9566</t>
  </si>
  <si>
    <t>5260222476</t>
  </si>
  <si>
    <t>2026-03-16</t>
  </si>
  <si>
    <t>KOM-419852</t>
  </si>
  <si>
    <t>Totalentreprenad | Skebokvarn - Flen, Ballastrening</t>
  </si>
  <si>
    <t>5260222575</t>
  </si>
  <si>
    <t>2026-04-06</t>
  </si>
  <si>
    <t>KOM-419850</t>
  </si>
  <si>
    <t>Upphandling av callcenter av akut telefoni nätter, helger och röda dagar</t>
  </si>
  <si>
    <t>Aktiebolaget Grupplarm</t>
  </si>
  <si>
    <t>556109-5430</t>
  </si>
  <si>
    <t>Catch Me AB (publ)</t>
  </si>
  <si>
    <t>559391-6264</t>
  </si>
  <si>
    <t>Dynava AB</t>
  </si>
  <si>
    <t>556433-7417</t>
  </si>
  <si>
    <t>Responda Customer Care AB</t>
  </si>
  <si>
    <t>556730-0610</t>
  </si>
  <si>
    <t>5260222267</t>
  </si>
  <si>
    <t>KOM-419848</t>
  </si>
  <si>
    <t>Kvalitativ uppföljning av systemdemonstrationer för nollutsläpp</t>
  </si>
  <si>
    <t>Ecoloop AB</t>
  </si>
  <si>
    <t>556627-4816</t>
  </si>
  <si>
    <t>5260223499</t>
  </si>
  <si>
    <t>KOM-419846</t>
  </si>
  <si>
    <t xml:space="preserve">Resurskonsult avseende projekteringsledare mark och BEST för projekt Ostkustbanan, delen Dingersjö-Kubikenborg Sundsvalls kommun, Västernorrlands län </t>
  </si>
  <si>
    <t>Rait Infrastructure AB</t>
  </si>
  <si>
    <t>559025-5765</t>
  </si>
  <si>
    <t>5260222396</t>
  </si>
  <si>
    <t>KOM-419837</t>
  </si>
  <si>
    <t xml:space="preserve">Leverans av support och utbildning för Juniper produkter </t>
  </si>
  <si>
    <t>nLogic Sweden AB</t>
  </si>
  <si>
    <t>559230-8216</t>
  </si>
  <si>
    <t>5260222254</t>
  </si>
  <si>
    <t>2026-02-16</t>
  </si>
  <si>
    <t>KOM-419836</t>
  </si>
  <si>
    <t>För upprättande av förfrågningsunderlag för utförandeentreprenad för det nationella projektet etablering av markplatser ATK inom Trafikverkets Region Norra, Region Mellersta samt Region Östra</t>
  </si>
  <si>
    <t>5260223583</t>
  </si>
  <si>
    <t>2026-09-25</t>
  </si>
  <si>
    <t>KOM-419835</t>
  </si>
  <si>
    <t xml:space="preserve">För upprättande av förfrågningsunderlag för utförandeentreprenad för det nationella projektet etablering av markplatser ATK inom Trafikverkets Region Södra, Region Sydöstra samt Region Västra </t>
  </si>
  <si>
    <t>ViaDesign AB</t>
  </si>
  <si>
    <t>559467-5489</t>
  </si>
  <si>
    <t>5260223622</t>
  </si>
  <si>
    <t>KOM-419834</t>
  </si>
  <si>
    <t>Etablering avseende mätplatser för ATK, Region Västra</t>
  </si>
  <si>
    <t>5260222757</t>
  </si>
  <si>
    <t>KOM-419833</t>
  </si>
  <si>
    <t>Etablering avseende mätplatser för ATK, Region Östra/Gotland</t>
  </si>
  <si>
    <t>Brucesson Gräv &amp; Entreprenad AB</t>
  </si>
  <si>
    <t>556844-4904</t>
  </si>
  <si>
    <t>Nybergs Entreprenad Aktiebolag</t>
  </si>
  <si>
    <t>556222-1845</t>
  </si>
  <si>
    <t>5260222745</t>
  </si>
  <si>
    <t>KOM-419831</t>
  </si>
  <si>
    <t>Etablering avseende mätplatser för ATK, Region Mellersta, södra området</t>
  </si>
  <si>
    <t>5260222945</t>
  </si>
  <si>
    <t>2026-05-13</t>
  </si>
  <si>
    <t>KOM-419830</t>
  </si>
  <si>
    <t>Etablering avseende mätplatser för ATK, Region Norr, södra området</t>
  </si>
  <si>
    <t>5260222887</t>
  </si>
  <si>
    <t>KOM-419829</t>
  </si>
  <si>
    <t xml:space="preserve">Lv tillgänglighetsanpassning busshållplatser etapp 3 Skåne län </t>
  </si>
  <si>
    <t>Gösta Ahlquist Aktiebolag</t>
  </si>
  <si>
    <t>556060-3853</t>
  </si>
  <si>
    <t>Infrakraft Kristianstad AB</t>
  </si>
  <si>
    <t>559331-7281</t>
  </si>
  <si>
    <t>5260223325</t>
  </si>
  <si>
    <t>2026-06-18</t>
  </si>
  <si>
    <t>KOM-419827</t>
  </si>
  <si>
    <t>Plattformsförlängningar Södra Bohusbanan - projektering</t>
  </si>
  <si>
    <t>5260222927</t>
  </si>
  <si>
    <t>2026-05-29</t>
  </si>
  <si>
    <t>KOM-419815</t>
  </si>
  <si>
    <t>Ramavtal avseende konsulter inom Vägtrafikdata</t>
  </si>
  <si>
    <t>Bouvier Sverige AB</t>
  </si>
  <si>
    <t>559414-8339</t>
  </si>
  <si>
    <t>5260223702</t>
  </si>
  <si>
    <t>2026-11-01</t>
  </si>
  <si>
    <t>ITSFuture AB</t>
  </si>
  <si>
    <t>556655-6287</t>
  </si>
  <si>
    <t>Statisticon AB</t>
  </si>
  <si>
    <t>556558-2185</t>
  </si>
  <si>
    <t>Trafikia AB</t>
  </si>
  <si>
    <t>556961-4521</t>
  </si>
  <si>
    <t>5260223703</t>
  </si>
  <si>
    <t>KOM-419797</t>
  </si>
  <si>
    <t>Byggledare drift och underhåll för öppningsbara broar Göta älv inom region väst</t>
  </si>
  <si>
    <t>5260222369</t>
  </si>
  <si>
    <t>SBTM Teknik &amp; Management AB</t>
  </si>
  <si>
    <t>559487-0494</t>
  </si>
  <si>
    <t>KOM-419793</t>
  </si>
  <si>
    <t>Ramavtal risk och vandringshinder</t>
  </si>
  <si>
    <t>GMB i Piteå AB</t>
  </si>
  <si>
    <t>559367-2040</t>
  </si>
  <si>
    <t>5260222546</t>
  </si>
  <si>
    <t>KOM-419776</t>
  </si>
  <si>
    <t>Rv 13 Billinge - Röstånga GC-väg och tätort</t>
  </si>
  <si>
    <t>A3 Entreprenad AB</t>
  </si>
  <si>
    <t>559536-0529</t>
  </si>
  <si>
    <t>Aarsleff Rail AB</t>
  </si>
  <si>
    <t>556603-0549</t>
  </si>
  <si>
    <t>5260222563</t>
  </si>
  <si>
    <t>2026-03-24</t>
  </si>
  <si>
    <t>Skanska Sverige AB</t>
  </si>
  <si>
    <t>556033-9086</t>
  </si>
  <si>
    <t>Vankiva Entreprenad AB</t>
  </si>
  <si>
    <t>559394-2625</t>
  </si>
  <si>
    <t>VBA Syd AB</t>
  </si>
  <si>
    <t>559003-8823</t>
  </si>
  <si>
    <t>KOM-419767</t>
  </si>
  <si>
    <t>PinMeTo</t>
  </si>
  <si>
    <t>Pinmeto AB</t>
  </si>
  <si>
    <t>556941-6893</t>
  </si>
  <si>
    <t>5260223614</t>
  </si>
  <si>
    <t>KOM-419762</t>
  </si>
  <si>
    <t xml:space="preserve">Fasadåtgärder Blekinge kustbana entreprenad 2 </t>
  </si>
  <si>
    <t>5260222294</t>
  </si>
  <si>
    <t>2026-02-23</t>
  </si>
  <si>
    <t>KOM-419749</t>
  </si>
  <si>
    <t xml:space="preserve">Byggledare MÄT, Projekt Gerstaberg, Ostlänken  Inom Södertälje Kommun </t>
  </si>
  <si>
    <t>Exact Svenska Mätcenter AB</t>
  </si>
  <si>
    <t>556511-7891</t>
  </si>
  <si>
    <t>Geo X Mätteknik AB</t>
  </si>
  <si>
    <t>559227-3618</t>
  </si>
  <si>
    <t>5260222560</t>
  </si>
  <si>
    <t>GEOCAMA Consulting AB</t>
  </si>
  <si>
    <t>556684-0699</t>
  </si>
  <si>
    <t>OB projektbyrå AB</t>
  </si>
  <si>
    <t>559406-1482</t>
  </si>
  <si>
    <t>KOM-419740</t>
  </si>
  <si>
    <t>Väg 1526, gång- och cykelväg, Solbergavägen-Skolbacken, Torestorp</t>
  </si>
  <si>
    <t>5260222528</t>
  </si>
  <si>
    <t>2026-03-23</t>
  </si>
  <si>
    <t>KOM-419739</t>
  </si>
  <si>
    <t>Öppningsbar Bro 16-359-1 Forsvik utbyte hydrauliksystem inom Karlsborgs kommun, Västra Götalands län</t>
  </si>
  <si>
    <t>5260222936</t>
  </si>
  <si>
    <t>2026-04-07</t>
  </si>
  <si>
    <t>C2 Anläggning AB</t>
  </si>
  <si>
    <t>559530-5482</t>
  </si>
  <si>
    <t>KOM-419736</t>
  </si>
  <si>
    <t xml:space="preserve">Projekteringsledare under entreprenadtiden Norrbotniabanan </t>
  </si>
  <si>
    <t>Adjumenta Projekt AB</t>
  </si>
  <si>
    <t>556890-5755</t>
  </si>
  <si>
    <t>5260222604</t>
  </si>
  <si>
    <t>Infra Action YZ AB</t>
  </si>
  <si>
    <t>559147-5693</t>
  </si>
  <si>
    <t>SMA Konsult Aktiebolag</t>
  </si>
  <si>
    <t>559519-0579</t>
  </si>
  <si>
    <t>KOM-419732</t>
  </si>
  <si>
    <t>Byggledning Vägmarkering C-län</t>
  </si>
  <si>
    <t>ConRoad AB</t>
  </si>
  <si>
    <t>559425-8047</t>
  </si>
  <si>
    <t>5260222342</t>
  </si>
  <si>
    <t>2026-02-11</t>
  </si>
  <si>
    <t>Conseils Stockholm AB</t>
  </si>
  <si>
    <t>559461-3639</t>
  </si>
  <si>
    <t>KOM-419731</t>
  </si>
  <si>
    <t>Avseende projekteringsledare bergtunnlar till program Tvärförbindelse Södertörn, Stockholms län</t>
  </si>
  <si>
    <t>Astricon AB</t>
  </si>
  <si>
    <t>556762-7921</t>
  </si>
  <si>
    <t>5260222450</t>
  </si>
  <si>
    <t>2026-03-31</t>
  </si>
  <si>
    <t>Pilbacka Bergteknik AB</t>
  </si>
  <si>
    <t>559476-3830</t>
  </si>
  <si>
    <t>KOM-419727</t>
  </si>
  <si>
    <t>NBE 9109 Rivningsentreprenad inkl. återbruk Dåva - Skellefteå, Norrbotniabanan</t>
  </si>
  <si>
    <t>3 Concrete Demolition AB</t>
  </si>
  <si>
    <t>559276-3279</t>
  </si>
  <si>
    <t>BMJ Betonghåltagning &amp; Entreprenad AB</t>
  </si>
  <si>
    <t>556433-3507</t>
  </si>
  <si>
    <t>Håltagarna i Skåne Aktiebolag</t>
  </si>
  <si>
    <t>556361-3594</t>
  </si>
  <si>
    <t>5260222725</t>
  </si>
  <si>
    <t>2026-04-23</t>
  </si>
  <si>
    <t>Lotus Maskin &amp; Transport AB</t>
  </si>
  <si>
    <t>556539-5406</t>
  </si>
  <si>
    <t>KOM-419725</t>
  </si>
  <si>
    <t>Hållplatser Paket 2: Sundsvalls kommun, Västernorrlands län, Produktion</t>
  </si>
  <si>
    <t>Berixon Entreprenad AB</t>
  </si>
  <si>
    <t>556194-5543</t>
  </si>
  <si>
    <t>5260223034</t>
  </si>
  <si>
    <t>Essmark AB</t>
  </si>
  <si>
    <t>559464-8189</t>
  </si>
  <si>
    <t>Markentreprenader I Norrland AB</t>
  </si>
  <si>
    <t>559241-8452</t>
  </si>
  <si>
    <t>Murbyggarna i Norrland AB</t>
  </si>
  <si>
    <t>556891-9038</t>
  </si>
  <si>
    <t>Po Björke Entreprenad AB</t>
  </si>
  <si>
    <t>559085-3189</t>
  </si>
  <si>
    <t>Umeå Entreprenad AB</t>
  </si>
  <si>
    <t>556651-6380</t>
  </si>
  <si>
    <t>KOM-419721</t>
  </si>
  <si>
    <t>Direktupphandling Särskilt uppdrag Malmö Godsbangård</t>
  </si>
  <si>
    <t>5250221872</t>
  </si>
  <si>
    <t>KOM-419719</t>
  </si>
  <si>
    <t>Byggledning/projektering inom underhållsbeläggning i DH i Västra regionen</t>
  </si>
  <si>
    <t>5260222170</t>
  </si>
  <si>
    <t>2026-02-09</t>
  </si>
  <si>
    <t>KOM-419717</t>
  </si>
  <si>
    <t xml:space="preserve">Stängselåtgärder Östra regionen </t>
  </si>
  <si>
    <t>Ockelbo Kabelteknik AB</t>
  </si>
  <si>
    <t>556675-2019</t>
  </si>
  <si>
    <t>5260222376</t>
  </si>
  <si>
    <t>2026-02-14</t>
  </si>
  <si>
    <t>KOM-419716</t>
  </si>
  <si>
    <t>Förhandlat förfarande utan fg annonsering LinkedIn learning licencer</t>
  </si>
  <si>
    <t>LinkedIn Ireland Unlimited Company</t>
  </si>
  <si>
    <t>IE9740425P</t>
  </si>
  <si>
    <t>5250221909</t>
  </si>
  <si>
    <t>2026-01-01</t>
  </si>
  <si>
    <t>KOM-419714</t>
  </si>
  <si>
    <t>Direktupphandling Projektering reparation bropelare på bro 22-108-1 över Faxälven</t>
  </si>
  <si>
    <t>5260222345</t>
  </si>
  <si>
    <t>KOM-419705</t>
  </si>
  <si>
    <t xml:space="preserve">Kontraktsuppföljning i entreprenadskede samt byggledning i projekt Mittbanan, på bandel 212, 223 och 224 inom Västernorrlands län och Jämtlands län </t>
  </si>
  <si>
    <t>Daniel Lindblad Consulting AB</t>
  </si>
  <si>
    <t>559245-1925</t>
  </si>
  <si>
    <t>5260222147</t>
  </si>
  <si>
    <t>2026-01-30</t>
  </si>
  <si>
    <t>KOM-419704</t>
  </si>
  <si>
    <t>Totalentreprenad Hallandsås vattenförsörjning</t>
  </si>
  <si>
    <t>Geobatteri AB</t>
  </si>
  <si>
    <t>556681-6061</t>
  </si>
  <si>
    <t>5260222679</t>
  </si>
  <si>
    <t>KOM-419699</t>
  </si>
  <si>
    <t>Tjänst som förvarnar om sprängning, projekt Västlänken</t>
  </si>
  <si>
    <t>Nitro Consult Aktiebolag</t>
  </si>
  <si>
    <t>556131-5770</t>
  </si>
  <si>
    <t>5260222023</t>
  </si>
  <si>
    <t>2026-01-22</t>
  </si>
  <si>
    <t>KOM-419697</t>
  </si>
  <si>
    <t>Avseende inköp av drivlina till bogserbåt</t>
  </si>
  <si>
    <t>5260222210</t>
  </si>
  <si>
    <t>KOM-419696</t>
  </si>
  <si>
    <t xml:space="preserve">Kontaktledningsåtgärder inför framtida hastighetshöjning inom Ånge kommun </t>
  </si>
  <si>
    <t>L M V Kontaktledning Aktiebolag</t>
  </si>
  <si>
    <t>556658-0071</t>
  </si>
  <si>
    <t>5260223058</t>
  </si>
  <si>
    <t>KOM-419695</t>
  </si>
  <si>
    <t>Paket 3 2026 AC Bättringsmålning och mindre åtgärder - 4 st broar, 2 produktionsår</t>
  </si>
  <si>
    <t>5260223285</t>
  </si>
  <si>
    <t>KOM-419694</t>
  </si>
  <si>
    <t>Upprepning av tidigare konsulttjänst för borrning och georadar inför beläggning Norrbottens län (BD)</t>
  </si>
  <si>
    <t>5260222570</t>
  </si>
  <si>
    <t>2026-03-25</t>
  </si>
  <si>
    <t>KOM-419692</t>
  </si>
  <si>
    <t xml:space="preserve">För utförande av  fasadåtgärder Värmlandsbanan Etapp 3.2 inom karlstad kommun, värmlands län </t>
  </si>
  <si>
    <t>5260222245</t>
  </si>
  <si>
    <t>2026-02-05</t>
  </si>
  <si>
    <t>KOM-419686</t>
  </si>
  <si>
    <t>Resurskonsulter för Verksamhetstest MPK</t>
  </si>
  <si>
    <t>5260222637</t>
  </si>
  <si>
    <t>KOM-419684</t>
  </si>
  <si>
    <t>Byggledare berg till Västlänken, projekt Haga, delprojekt Otterhällan</t>
  </si>
  <si>
    <t>Anders Pistol AB</t>
  </si>
  <si>
    <t>559122-7888</t>
  </si>
  <si>
    <t>5260222580</t>
  </si>
  <si>
    <t>GoldCoast Rock AB</t>
  </si>
  <si>
    <t>559478-9199</t>
  </si>
  <si>
    <t>Nordic Geo Recruiting AB</t>
  </si>
  <si>
    <t>559388-8935</t>
  </si>
  <si>
    <t>Svensk GeoSupport AB</t>
  </si>
  <si>
    <t>559166-2852</t>
  </si>
  <si>
    <t>Timize AB</t>
  </si>
  <si>
    <t>559242-4179</t>
  </si>
  <si>
    <t>KOM-419683</t>
  </si>
  <si>
    <t>Produktionsledare till Västlänken, projekt Haga, delprojekt Stora hamnkanalen.</t>
  </si>
  <si>
    <t>5260222768</t>
  </si>
  <si>
    <t>KOM-419680</t>
  </si>
  <si>
    <t>Senior Projektingenjör till järnvägsprojekt i Region Sydöst</t>
  </si>
  <si>
    <t>5260222946</t>
  </si>
  <si>
    <t>KOM-419664</t>
  </si>
  <si>
    <t>För utförande av underhållsbeläggningar varm GK, i Region Södra 2026-2027</t>
  </si>
  <si>
    <t>5260222490</t>
  </si>
  <si>
    <t>5260222488</t>
  </si>
  <si>
    <t>KOM-419660</t>
  </si>
  <si>
    <t>Direktupphandling MWD-mätning Tripphultstuneln, Hallsberg-Stenkumla</t>
  </si>
  <si>
    <t>Bever Control AS</t>
  </si>
  <si>
    <t>931 930 451</t>
  </si>
  <si>
    <t>5250221917</t>
  </si>
  <si>
    <t>KOM-419656</t>
  </si>
  <si>
    <t>Slipersbyte på bro Stångån Linköping 2026</t>
  </si>
  <si>
    <t>5260222869</t>
  </si>
  <si>
    <t>2026-05-06</t>
  </si>
  <si>
    <t>Sveab Järnväg AB</t>
  </si>
  <si>
    <t>559060-5910</t>
  </si>
  <si>
    <t>KOM-419643</t>
  </si>
  <si>
    <t>Byggledare Mark program Slussar Trollhätte kanal, Lilla Edet</t>
  </si>
  <si>
    <t>5260222512</t>
  </si>
  <si>
    <t>KOM-419642</t>
  </si>
  <si>
    <t>NUVA-0045 Markarydsbanan del 2 (proj)</t>
  </si>
  <si>
    <t>5260222900</t>
  </si>
  <si>
    <t>KOM-419641</t>
  </si>
  <si>
    <t>NUVA-0044 Markarydsbanan (proj)</t>
  </si>
  <si>
    <t>5260222464</t>
  </si>
  <si>
    <t>KOM-419640</t>
  </si>
  <si>
    <t>Infrasystem Ventilation</t>
  </si>
  <si>
    <t>Reinvestering av fläktstationer för miljöventilation i Lundbytunneln inom Göteborgs kommun, Västra Götalands län</t>
  </si>
  <si>
    <t>SICE Nordics AB</t>
  </si>
  <si>
    <t>559193-0671</t>
  </si>
  <si>
    <t>5260223114</t>
  </si>
  <si>
    <t xml:space="preserve">TALLERES ZITRON S.A. </t>
  </si>
  <si>
    <t>ESA33604117</t>
  </si>
  <si>
    <t>KOM-419637</t>
  </si>
  <si>
    <t xml:space="preserve">Ibruktagandeorganisation för uppgradering av utdelssystem signalanläggning - driftplats Hallsberg (Ä2831) </t>
  </si>
  <si>
    <t>5260223000</t>
  </si>
  <si>
    <t>KOM-419635</t>
  </si>
  <si>
    <t>Utförandeentreprenad E16 Station Korsvägen inom projekt Korsvägen, Västlänken</t>
  </si>
  <si>
    <t>Implenia Sverige AB</t>
  </si>
  <si>
    <t>556382-5750</t>
  </si>
  <si>
    <t>5260223310</t>
  </si>
  <si>
    <t>ITINERA S.p.A.</t>
  </si>
  <si>
    <t>01668980061</t>
  </si>
  <si>
    <t>KOM-419634</t>
  </si>
  <si>
    <t>Utförandeentreprenad E17 Liseberg inom projekt Korsvägen, Västlänken</t>
  </si>
  <si>
    <t>PER AARSLEFF A/S</t>
  </si>
  <si>
    <t>37542784</t>
  </si>
  <si>
    <t>Züblin Scandinavia AB</t>
  </si>
  <si>
    <t>556671-6378</t>
  </si>
  <si>
    <t>5260223115</t>
  </si>
  <si>
    <t>KOM-419633</t>
  </si>
  <si>
    <t>Resurskonsult till funktionen Kontraktsstöd inom avdelningen Västlänken</t>
  </si>
  <si>
    <t>5260222163</t>
  </si>
  <si>
    <t>KOM-419629</t>
  </si>
  <si>
    <t>Byggledning, projektering samt uppföljning av leveranskvalitet av underhållsbeläggning i Norrbottens län (BD)</t>
  </si>
  <si>
    <t>J2C Consulting AB</t>
  </si>
  <si>
    <t>559420-1385</t>
  </si>
  <si>
    <t>5260222375</t>
  </si>
  <si>
    <t>KOM-419615</t>
  </si>
  <si>
    <t>Senior Projektplanerare, Göteborg-Borås och Bibana Mölnlycke</t>
  </si>
  <si>
    <t>Anders Nyh AB</t>
  </si>
  <si>
    <t>559382-9764</t>
  </si>
  <si>
    <t>5260222384</t>
  </si>
  <si>
    <t>KOM-419614</t>
  </si>
  <si>
    <t>TGM Trafikinformationssystem</t>
  </si>
  <si>
    <t>Talsyntes för utropssystem</t>
  </si>
  <si>
    <t>Acapela Group Sweden AB</t>
  </si>
  <si>
    <t>556599-4745</t>
  </si>
  <si>
    <t>5250221818</t>
  </si>
  <si>
    <t>KOM-419611</t>
  </si>
  <si>
    <t xml:space="preserve">Byggledare BAS Väg och ledningsä- renden mellersta regionen </t>
  </si>
  <si>
    <t>5260222774</t>
  </si>
  <si>
    <t>2026-05-11</t>
  </si>
  <si>
    <t>5260222773</t>
  </si>
  <si>
    <t>KOM-419603</t>
  </si>
  <si>
    <t>Program ERTMS – För utförande av entreprenad ytteranläggning MK-BEST inom styrområde Hallsberg</t>
  </si>
  <si>
    <t>5260223204</t>
  </si>
  <si>
    <t>2026-06-25</t>
  </si>
  <si>
    <t>KOM-419600</t>
  </si>
  <si>
    <t xml:space="preserve">En (1) VA/Avvattningsspecialist </t>
  </si>
  <si>
    <t>ALVAKO AB</t>
  </si>
  <si>
    <t>559189-3515</t>
  </si>
  <si>
    <t>HAVA-Konsult AB</t>
  </si>
  <si>
    <t>559221-0941</t>
  </si>
  <si>
    <t>5260222919</t>
  </si>
  <si>
    <t>KOM-419595</t>
  </si>
  <si>
    <t>Utbyte av Nordsjö vägbro, 100-58582-1, Värmlands län</t>
  </si>
  <si>
    <t>5260222608</t>
  </si>
  <si>
    <t>KOM-419594</t>
  </si>
  <si>
    <t>Förfrågningsunderlag, bygghandling samt del av vägplan avseende vattenskyddsåtgärder väg 148 inom region Gotland</t>
  </si>
  <si>
    <t>VAP VA-Projekt Aktiebolag</t>
  </si>
  <si>
    <t>556212-1383</t>
  </si>
  <si>
    <t>5260222350</t>
  </si>
  <si>
    <t>2026-02-24</t>
  </si>
  <si>
    <t>KOM-419593</t>
  </si>
  <si>
    <t>Uppdrag rullande Bärighetsmätning inkl georadarmätning riksväg E4 mellan Stockholm och Haparanda med flera</t>
  </si>
  <si>
    <t>ARRB Systems AB</t>
  </si>
  <si>
    <t>559147-4969</t>
  </si>
  <si>
    <t>Destia Oy</t>
  </si>
  <si>
    <t>2163026-3</t>
  </si>
  <si>
    <t>5260223229</t>
  </si>
  <si>
    <t>KOM-419592</t>
  </si>
  <si>
    <t>För utförande av trimningsåtgärder Kronoberg, Blekinge samt norra Skåne</t>
  </si>
  <si>
    <t>5260222882</t>
  </si>
  <si>
    <t>Älmby Entreprenad Aktiebolag</t>
  </si>
  <si>
    <t>556146-5336</t>
  </si>
  <si>
    <t>KOM-419590</t>
  </si>
  <si>
    <t>En (1) Erfaren projektingenjör El och Kraft</t>
  </si>
  <si>
    <t>Mälardalens Infrateknik AB</t>
  </si>
  <si>
    <t>556674-4396</t>
  </si>
  <si>
    <t>5260222737</t>
  </si>
  <si>
    <t>KOM-419586</t>
  </si>
  <si>
    <t>Utförande av underhåll på järnvägsbroarna 3500-725-1 i Huskvarna och 3500-3030-1 i Vaggeryd</t>
  </si>
  <si>
    <t>5260222479</t>
  </si>
  <si>
    <t>KOM-419585</t>
  </si>
  <si>
    <t>Projektledare/byggledare el till kraftförsörjning järnväg inom Ostlänken.</t>
  </si>
  <si>
    <t>WiseGate Consulting AB</t>
  </si>
  <si>
    <t>556981-6159</t>
  </si>
  <si>
    <t>5260222519</t>
  </si>
  <si>
    <t>KOM-419584</t>
  </si>
  <si>
    <t xml:space="preserve">Utbyte av rörbroar - paket 21-1007-1 Svartbäcken och 21-1013-1 Kårböle/Stensjön </t>
  </si>
  <si>
    <t>5260223376</t>
  </si>
  <si>
    <t>KOM-419580</t>
  </si>
  <si>
    <t>Byggledare, Stora projekt, Norrbotniabanan, i Robertsfors kommun</t>
  </si>
  <si>
    <t>5260222397</t>
  </si>
  <si>
    <t>KOM-419577</t>
  </si>
  <si>
    <t>Ibruktagandeledning (IBTL) till investering region Mitt</t>
  </si>
  <si>
    <t>5260222577</t>
  </si>
  <si>
    <t>KOM-419576</t>
  </si>
  <si>
    <t>Entreprenadbesiktning till investering region Mitt</t>
  </si>
  <si>
    <t>Infra Action Sth AB</t>
  </si>
  <si>
    <t>559147-5719</t>
  </si>
  <si>
    <t>5260222881</t>
  </si>
  <si>
    <t>KOM-419575</t>
  </si>
  <si>
    <t>Huvudtillsyningsman (HTSM) till investering region Mitt</t>
  </si>
  <si>
    <t>5260222578</t>
  </si>
  <si>
    <t>Rail Solutions Scandinavia AB</t>
  </si>
  <si>
    <t>559099-4777</t>
  </si>
  <si>
    <t>Z Rail &amp; Consulting AB</t>
  </si>
  <si>
    <t>559363-3679</t>
  </si>
  <si>
    <t>KOM-419573</t>
  </si>
  <si>
    <t>Fastighetsnära tjänster Västlänken - Steg 1</t>
  </si>
  <si>
    <t>Ada Service Partner Aktiebolag</t>
  </si>
  <si>
    <t>556398-1405</t>
  </si>
  <si>
    <t>COOR Service Management Aktiebolag</t>
  </si>
  <si>
    <t>556084-6783</t>
  </si>
  <si>
    <t>IMD Städservice AB</t>
  </si>
  <si>
    <t>559183-4204</t>
  </si>
  <si>
    <t>ISS Facility Services AB</t>
  </si>
  <si>
    <t>556410-3280</t>
  </si>
  <si>
    <t>Primär Fastighetsförvaltning Aktiebolag</t>
  </si>
  <si>
    <t>556310-5534</t>
  </si>
  <si>
    <t>5260222810</t>
  </si>
  <si>
    <t>SAPS Service Management AB</t>
  </si>
  <si>
    <t>556701-7115</t>
  </si>
  <si>
    <t>KOM-419562</t>
  </si>
  <si>
    <t>För utförande av Spår- och växelbyte 2026 inom Hässleholms kommun, Skåne län</t>
  </si>
  <si>
    <t>5260222217</t>
  </si>
  <si>
    <t>2026-02-10</t>
  </si>
  <si>
    <t>KOM-419558</t>
  </si>
  <si>
    <t>OPTO 2.0 - Upprättande av bygghandling och framtagande av förfrågningsunderlag för utförandeentreprenad för sträckan: Öxnered - Mellerud, Skälebol - Kornsjö</t>
  </si>
  <si>
    <t>5260222556</t>
  </si>
  <si>
    <t>KOM-419557</t>
  </si>
  <si>
    <t>Resurskonsult avseende byggledare bana för projekt Ostkustbanan delen Kubikenborg – Sundsvall bangård, samt Sundsvall tillgänglighet och resecentrum Sundsvalls kommun, Västernorrlands län</t>
  </si>
  <si>
    <t>Bang Consulting AB</t>
  </si>
  <si>
    <t>559286-0992</t>
  </si>
  <si>
    <t>5260222137</t>
  </si>
  <si>
    <t>2026-03-02</t>
  </si>
  <si>
    <t>Järnvägskonsulter i Sverige AB</t>
  </si>
  <si>
    <t>559152-0985</t>
  </si>
  <si>
    <t>KOM-419555</t>
  </si>
  <si>
    <t>OPTO 2.0 Upprättande av bygghandling och framtagande av förfrågningsunderlag för utförandeentreprenad för sträckan Bräcke-Storlien</t>
  </si>
  <si>
    <t>5260222653</t>
  </si>
  <si>
    <t>KOM-419540</t>
  </si>
  <si>
    <t>En (1) erfaren projektingenjör</t>
  </si>
  <si>
    <t>5260222357</t>
  </si>
  <si>
    <t>2026-03-09</t>
  </si>
  <si>
    <t>KOM-419533</t>
  </si>
  <si>
    <t>OPTO 2.0 - Upprättande av bygghandling och framtagande av förfrågningsunderlag för utförandeentreprenad för sträckan: Bräcke - Långsele</t>
  </si>
  <si>
    <t>5260222460</t>
  </si>
  <si>
    <t>2026-02-17</t>
  </si>
  <si>
    <t>KOM-419528</t>
  </si>
  <si>
    <t>Projekteringsledare inom BEST, Norrbotniabanan Umeå</t>
  </si>
  <si>
    <t>Antkon AB</t>
  </si>
  <si>
    <t>559463-4544</t>
  </si>
  <si>
    <t>5260222211</t>
  </si>
  <si>
    <t>KOM-419527</t>
  </si>
  <si>
    <t>Utredning och framtagande av förfrågningsunderlag/bygghandling för riktade miljöåtgärder Norra regionen.</t>
  </si>
  <si>
    <t>5260223183</t>
  </si>
  <si>
    <t>KOM-419526</t>
  </si>
  <si>
    <t>Utredning och framtagande av förfrågningsunderlag för utförandeentreprenad avseende vandringshinder fisk inom Dalarnas, Gävleborgs och Värmlands län</t>
  </si>
  <si>
    <t>5260223100</t>
  </si>
  <si>
    <t>KOM-419523</t>
  </si>
  <si>
    <t>Ramavtal mindre underhållsåtgärder byggnadsverk i region Södra år 2026-2027</t>
  </si>
  <si>
    <t>5260222422</t>
  </si>
  <si>
    <t>5260222420</t>
  </si>
  <si>
    <t>5260222421</t>
  </si>
  <si>
    <t>5260222424</t>
  </si>
  <si>
    <t>SMA Rail AB</t>
  </si>
  <si>
    <t>556621-4523</t>
  </si>
  <si>
    <t>KOM-419522</t>
  </si>
  <si>
    <t>Byggledare Mät, Stora projekt, Norrbotniabanan</t>
  </si>
  <si>
    <t>A. N Mättjänster AB</t>
  </si>
  <si>
    <t>556705-1304</t>
  </si>
  <si>
    <t>5260222385</t>
  </si>
  <si>
    <t>KOM-419519</t>
  </si>
  <si>
    <t>TGM Kablar och tillbehör</t>
  </si>
  <si>
    <t>Upphandling av läckkabel inklusive tillbehör</t>
  </si>
  <si>
    <t>Aktiebolaget Intensa</t>
  </si>
  <si>
    <t>556043-6817</t>
  </si>
  <si>
    <t>Elproman Aktiebolag</t>
  </si>
  <si>
    <t>556109-7261</t>
  </si>
  <si>
    <t>Prysmian Group Sverige AB</t>
  </si>
  <si>
    <t>5565562104</t>
  </si>
  <si>
    <t>Radio Frequency Systems</t>
  </si>
  <si>
    <t>502069-5689</t>
  </si>
  <si>
    <t>5260223576</t>
  </si>
  <si>
    <t>KOM-419518</t>
  </si>
  <si>
    <t xml:space="preserve">Rep av Bro 4-146-1 över bäck Äs </t>
  </si>
  <si>
    <t>DAB Group AB</t>
  </si>
  <si>
    <t>556485-2159</t>
  </si>
  <si>
    <t>STH Spår och Entreprenad AB</t>
  </si>
  <si>
    <t>559025-8199</t>
  </si>
  <si>
    <t>Vårljus AB</t>
  </si>
  <si>
    <t>559228-8269</t>
  </si>
  <si>
    <t>5260222902</t>
  </si>
  <si>
    <t>KOM-419513</t>
  </si>
  <si>
    <t>Expertstöd Antura</t>
  </si>
  <si>
    <t>Antura AB</t>
  </si>
  <si>
    <t>556609-7316</t>
  </si>
  <si>
    <t>5260221975</t>
  </si>
  <si>
    <t>KOM-419507</t>
  </si>
  <si>
    <t>Byggledare Byggnadsverk Centrala Skellefteå, Stora projekt, Norrbotniabanan</t>
  </si>
  <si>
    <t>5260223472</t>
  </si>
  <si>
    <t>2026-09-02</t>
  </si>
  <si>
    <t>KOM-419506</t>
  </si>
  <si>
    <t>Byggledare Mark/VA, Stora projekt, Norrbotniabanan</t>
  </si>
  <si>
    <t>5260222811</t>
  </si>
  <si>
    <t>A-metodik Construction AB</t>
  </si>
  <si>
    <t>559547-4205</t>
  </si>
  <si>
    <t>LMF bygg och projektledning AB</t>
  </si>
  <si>
    <t>559455-4577</t>
  </si>
  <si>
    <t>Raven Management AB</t>
  </si>
  <si>
    <t>559317-6844</t>
  </si>
  <si>
    <t>KOM-419504</t>
  </si>
  <si>
    <t>Resurskonsult - Produktionsstöd byggarbetsmiljö, Stora projekt, Norrbotniabanan</t>
  </si>
  <si>
    <t>5260222910</t>
  </si>
  <si>
    <t>KOM-419503</t>
  </si>
  <si>
    <t>Projekteringsledare, Stora projekt, Norrbotniabanan</t>
  </si>
  <si>
    <t>5260222109</t>
  </si>
  <si>
    <t>KOM-419497</t>
  </si>
  <si>
    <t>Förstärkning BK4 bro över Ljusnan vid Kårböle (21-554-1) V724</t>
  </si>
  <si>
    <t>GN Skog Mark Hav AB</t>
  </si>
  <si>
    <t>559300-7510</t>
  </si>
  <si>
    <t>5260222769</t>
  </si>
  <si>
    <t>KOM-419496</t>
  </si>
  <si>
    <t>Göteborg - Kontraktsstöd för avdelningen Västlänken</t>
  </si>
  <si>
    <t>Bergendal Consulting AB</t>
  </si>
  <si>
    <t>559524-9730</t>
  </si>
  <si>
    <t>5250221905</t>
  </si>
  <si>
    <t>2026-01-12</t>
  </si>
  <si>
    <t>Infrafokus Sverige AB</t>
  </si>
  <si>
    <t>559487-2664</t>
  </si>
  <si>
    <t>KOM-419489</t>
  </si>
  <si>
    <t>Hjälpkraftsställverk, transformatorbyten och IP-NFK Älvsbyn-Gällivare, totalentreprenad</t>
  </si>
  <si>
    <t>5260222551</t>
  </si>
  <si>
    <t>KOM-419482</t>
  </si>
  <si>
    <t>Verktygsstöd för Strategisk Underhållsplanering med tider i spår</t>
  </si>
  <si>
    <t>5260222434</t>
  </si>
  <si>
    <t>2026-03-11</t>
  </si>
  <si>
    <t>KOM-419478</t>
  </si>
  <si>
    <t xml:space="preserve"> Handläggare GOP och CSM RA till projekt Göteborg - Borås</t>
  </si>
  <si>
    <t>5260222605</t>
  </si>
  <si>
    <t>Tann InfraTeknik AB</t>
  </si>
  <si>
    <t>559187-5157</t>
  </si>
  <si>
    <t>KOM-419477</t>
  </si>
  <si>
    <t>Avverkningsledare, Program Norrbotniabanan Stora projekt</t>
  </si>
  <si>
    <t>Arvum Konsult AB</t>
  </si>
  <si>
    <t>559086-8195</t>
  </si>
  <si>
    <t>5260221970</t>
  </si>
  <si>
    <t>2026-02-02</t>
  </si>
  <si>
    <t>Convitro AB</t>
  </si>
  <si>
    <t>556870-0008</t>
  </si>
  <si>
    <t>Vattenfall Services Nordic AB</t>
  </si>
  <si>
    <t>556417-0859</t>
  </si>
  <si>
    <t>KOM-419475</t>
  </si>
  <si>
    <t>Mätingenjör i program Hallsberg-Degerön, del Hallsberg-Stenkumla, entreprenad E2 broar i söder</t>
  </si>
  <si>
    <t>5260222086</t>
  </si>
  <si>
    <t>2026-01-27</t>
  </si>
  <si>
    <t>KOM-419472</t>
  </si>
  <si>
    <t>ERTMS-Ibruktagningsorganisation Styrområde Bjärka-Säby</t>
  </si>
  <si>
    <t>5260223023</t>
  </si>
  <si>
    <t>KOM-419471</t>
  </si>
  <si>
    <t xml:space="preserve">Ny kopplingscentral i Katrineholm, framtagning av förfrågningsunderlag för totalentreprenad </t>
  </si>
  <si>
    <t>5260222127</t>
  </si>
  <si>
    <t>KOM-419466</t>
  </si>
  <si>
    <t>TSE103 Rivning på Varvet 1, program Tvärförbindelse Södertörn</t>
  </si>
  <si>
    <t>DACO Contractor AB</t>
  </si>
  <si>
    <t>556701-7271</t>
  </si>
  <si>
    <t>Demox AB</t>
  </si>
  <si>
    <t>559110-4087</t>
  </si>
  <si>
    <t>Jansson Entreprenad i Linköping AB</t>
  </si>
  <si>
    <t>556520-3873</t>
  </si>
  <si>
    <t>5260222019</t>
  </si>
  <si>
    <t>2026-01-21</t>
  </si>
  <si>
    <t>NKR Demolition Sweden AB</t>
  </si>
  <si>
    <t>556773-7092</t>
  </si>
  <si>
    <t>Normans i Jönköping AB</t>
  </si>
  <si>
    <t>556505-6719</t>
  </si>
  <si>
    <t>Tysslinge Riv &amp; Återbruk AB</t>
  </si>
  <si>
    <t>559355-0618</t>
  </si>
  <si>
    <t>KOM-419465</t>
  </si>
  <si>
    <t>Kontraktsuppföljning Kolmården, Ostlänken</t>
  </si>
  <si>
    <t>CreaVia AB</t>
  </si>
  <si>
    <t>559223-8751</t>
  </si>
  <si>
    <t>5260222264</t>
  </si>
  <si>
    <t>KOM-419462</t>
  </si>
  <si>
    <t>Urvalstester av kandidater till tekniker- samt lokförarutbildning</t>
  </si>
  <si>
    <t>5260223312</t>
  </si>
  <si>
    <t>KOM-419450</t>
  </si>
  <si>
    <t>Byggledare Geoteknik, Stora projekt, Norrbotniabanan</t>
  </si>
  <si>
    <t>Magistern &amp; Polarna Aktiebolag</t>
  </si>
  <si>
    <t>556517-7739</t>
  </si>
  <si>
    <t>5260222431</t>
  </si>
  <si>
    <t>KOM-419448</t>
  </si>
  <si>
    <t>Hydraulikutrustning</t>
  </si>
  <si>
    <t>Hydroscand Aktiebolag</t>
  </si>
  <si>
    <t>556130-7124</t>
  </si>
  <si>
    <t>5260222104</t>
  </si>
  <si>
    <t>2026-02-04</t>
  </si>
  <si>
    <t>Hydtec Sweden AB</t>
  </si>
  <si>
    <t>5590254875</t>
  </si>
  <si>
    <t>Momentum Industrial AB</t>
  </si>
  <si>
    <t>556547-0134</t>
  </si>
  <si>
    <t>Tungelsta maskin &amp; hydraulikservice Aktiebolag</t>
  </si>
  <si>
    <t>559016-1195</t>
  </si>
  <si>
    <t>KOM-419444</t>
  </si>
  <si>
    <t>2 st. Byggledare mark, Stora projekt, Norrbotniabanan</t>
  </si>
  <si>
    <t>5260222282</t>
  </si>
  <si>
    <t>Sentreprenad&amp;konsult AB</t>
  </si>
  <si>
    <t>556675-5335</t>
  </si>
  <si>
    <t>KOM-419442</t>
  </si>
  <si>
    <t xml:space="preserve">Alléåtgärder inom Gävle, Rättvik och Borlänge </t>
  </si>
  <si>
    <t>Christian Hillberg Byggkonsult AB</t>
  </si>
  <si>
    <t>559165-3323</t>
  </si>
  <si>
    <t>5260222439</t>
  </si>
  <si>
    <t>2026-02-27</t>
  </si>
  <si>
    <t>KOM-419441</t>
  </si>
  <si>
    <t>Laboratorietjänster för miljöanalys</t>
  </si>
  <si>
    <t>Eurofins Environment Testing Sweden AB</t>
  </si>
  <si>
    <t>556065-7958</t>
  </si>
  <si>
    <t>5260222276</t>
  </si>
  <si>
    <t>2026-02-26</t>
  </si>
  <si>
    <t>SGS Sweden AB</t>
  </si>
  <si>
    <t>556152-0916</t>
  </si>
  <si>
    <t>5260222277</t>
  </si>
  <si>
    <t>KOM-419440</t>
  </si>
  <si>
    <t>Rv 15 Olofström - Gränum</t>
  </si>
  <si>
    <t>Sitowise Sverige AB</t>
  </si>
  <si>
    <t>556624-9388</t>
  </si>
  <si>
    <t>5260223343</t>
  </si>
  <si>
    <t>KOM-419438</t>
  </si>
  <si>
    <t>Utförande av underhållsbeläggningar och förstärkningsåtgärder på väg 538, 539 Gräsmyr-Hörnsjö inom Västerbottens län Norra regionen</t>
  </si>
  <si>
    <t>5260222274</t>
  </si>
  <si>
    <t>KOM-419437</t>
  </si>
  <si>
    <t>Bärighetsåtgärder på väg 726 S.Stortjärn-Bygdsiljum och väg 791 Finnfors-Bastuträsk inom AC-län</t>
  </si>
  <si>
    <t>5260222340</t>
  </si>
  <si>
    <t>KOM-419435</t>
  </si>
  <si>
    <t>Infrasystem Styr och reglersystem</t>
  </si>
  <si>
    <t>Förhandlat förfarande utan föregående annonsering - Konvertering Cactus Citytunneln</t>
  </si>
  <si>
    <t>Cactus Utilities AB</t>
  </si>
  <si>
    <t>556216-6180</t>
  </si>
  <si>
    <t>5260221945</t>
  </si>
  <si>
    <t>2026-01-02</t>
  </si>
  <si>
    <t>KOM-419427</t>
  </si>
  <si>
    <t xml:space="preserve">För utförande av alléåtgärder inom Nora, Arboga, Östra Värmland, Syd-östra Värmland och Hallsberg </t>
  </si>
  <si>
    <t>5260222262</t>
  </si>
  <si>
    <t>KOM-419426</t>
  </si>
  <si>
    <t xml:space="preserve">För utförande av alléåtgärder sätuna allé inom Uppsala </t>
  </si>
  <si>
    <t>5260222261</t>
  </si>
  <si>
    <t>KOM-419425</t>
  </si>
  <si>
    <t>För utförande av alléåtgärder inom Heby, Uppsala och Tierp</t>
  </si>
  <si>
    <t>2C Entreprenad</t>
  </si>
  <si>
    <t>559569-3945</t>
  </si>
  <si>
    <t>5260222438</t>
  </si>
  <si>
    <t>KOM-419424</t>
  </si>
  <si>
    <t>För utförande av alléåtgärder inom Enköping, Västerås och Fagersta</t>
  </si>
  <si>
    <t>5260222330</t>
  </si>
  <si>
    <t>2026-02-21</t>
  </si>
  <si>
    <t>KOM-419420</t>
  </si>
  <si>
    <t>För upprättande av vägplan avseende sommarcykelväg Väg 76 Svanberga-Norrtälje, Norrtälje  kommun, Stockholms län</t>
  </si>
  <si>
    <t>5260221995</t>
  </si>
  <si>
    <t>2026-01-20</t>
  </si>
  <si>
    <t>KOM-419417</t>
  </si>
  <si>
    <t>För upprättande av förfrågningsunderlag för utförandeentreprenad för Projekt byte av spår på Kvicksundsbron inom Kvicksunds kommun, Västmanlands län</t>
  </si>
  <si>
    <t>5260222569</t>
  </si>
  <si>
    <t>KOM-419416</t>
  </si>
  <si>
    <t>För uppdrag avseende Byggherrestöd inklusive extra personresurser inom teknikområde vägmarkering och vägbeläggning</t>
  </si>
  <si>
    <t>MSA Konsult AB</t>
  </si>
  <si>
    <t>559047-8573</t>
  </si>
  <si>
    <t>5260223649</t>
  </si>
  <si>
    <t>KOM-419405</t>
  </si>
  <si>
    <t>Övergripande projektplanerare Västlänken</t>
  </si>
  <si>
    <t>MMN Plan AB</t>
  </si>
  <si>
    <t>559551-7235</t>
  </si>
  <si>
    <t>5260222426</t>
  </si>
  <si>
    <t>XER Management AB</t>
  </si>
  <si>
    <t>559103-9515</t>
  </si>
  <si>
    <t>KOM-419398</t>
  </si>
  <si>
    <t>Operatörer, fem (5) konsulter. Konsultstöd för leverans av TGM-material</t>
  </si>
  <si>
    <t>5260222071</t>
  </si>
  <si>
    <t>Professionals Nord Rekrytering AB</t>
  </si>
  <si>
    <t>556987-8399</t>
  </si>
  <si>
    <t>Uniflex Sverige AB</t>
  </si>
  <si>
    <t>556637-0341</t>
  </si>
  <si>
    <t>KOM-419396</t>
  </si>
  <si>
    <t>Lagerhanterare, fyra (4) konsulter. Konsultstöd för leverans av TGM-material</t>
  </si>
  <si>
    <t>Aditro Logistics Staffing AB</t>
  </si>
  <si>
    <t>556920-3689</t>
  </si>
  <si>
    <t>Bemannia AB (publ.)</t>
  </si>
  <si>
    <t>556626-8347</t>
  </si>
  <si>
    <t>5260222233</t>
  </si>
  <si>
    <t>Reqcon AB</t>
  </si>
  <si>
    <t>559269-9374</t>
  </si>
  <si>
    <t>KOM-419394</t>
  </si>
  <si>
    <t>VägAssistans störnings- och bärgningshantering inom Sydvästra Skåne</t>
  </si>
  <si>
    <t>Assistansbolaget Rescue Europe AB</t>
  </si>
  <si>
    <t>559248-8265</t>
  </si>
  <si>
    <t>5260222709</t>
  </si>
  <si>
    <t>Bärgningstjänsten Sverige AB</t>
  </si>
  <si>
    <t>556596-9127</t>
  </si>
  <si>
    <t>KOM-419393</t>
  </si>
  <si>
    <t>Senior Byggledare och rådgivare inriktning betong inom Program Mälarbanan</t>
  </si>
  <si>
    <t>becma AB</t>
  </si>
  <si>
    <t>556940-2745</t>
  </si>
  <si>
    <t>5260222554</t>
  </si>
  <si>
    <t>Build Sweden Consulting AB</t>
  </si>
  <si>
    <t>556850-6926</t>
  </si>
  <si>
    <t>EHC i Åkersberga AB</t>
  </si>
  <si>
    <t>559217-9104</t>
  </si>
  <si>
    <t>Pontara Consulting AB</t>
  </si>
  <si>
    <t>559171-6708</t>
  </si>
  <si>
    <t>KOM-419374</t>
  </si>
  <si>
    <t>Renovering av bro 23-138-1 Ytterhogdal</t>
  </si>
  <si>
    <t>5260222891</t>
  </si>
  <si>
    <t>KOM-419367</t>
  </si>
  <si>
    <t>För upprättande av förfrågningsunderlag och projektering av hydraulsystem för Snäckebro 15-210-1</t>
  </si>
  <si>
    <t>5260222067</t>
  </si>
  <si>
    <t>KOM-419366</t>
  </si>
  <si>
    <t>Delprojektledare signal till ett antal järnvägsprojekt inom Investering Östra Regionen</t>
  </si>
  <si>
    <t>EysCon AB</t>
  </si>
  <si>
    <t>556790-6606</t>
  </si>
  <si>
    <t>5260222134</t>
  </si>
  <si>
    <t>2026-02-03</t>
  </si>
  <si>
    <t>KOM-419365</t>
  </si>
  <si>
    <t xml:space="preserve">Delprojektledare/projektledare produktion till ett antal järnvägsprojekt inom Investering Östra Regionen </t>
  </si>
  <si>
    <t>5260222237</t>
  </si>
  <si>
    <t>Norin Consulting AB</t>
  </si>
  <si>
    <t>559034-7539</t>
  </si>
  <si>
    <t>5260222239</t>
  </si>
  <si>
    <t>Projektlots i Sverige AB</t>
  </si>
  <si>
    <t>556603-8492</t>
  </si>
  <si>
    <t>5260222238</t>
  </si>
  <si>
    <t>KOM-419359</t>
  </si>
  <si>
    <t>IKTtvs - Styrning</t>
  </si>
  <si>
    <t>2025-11 DU Röjningskoppel</t>
  </si>
  <si>
    <t>DELLNER COUPLERS AB</t>
  </si>
  <si>
    <t>556389-9763</t>
  </si>
  <si>
    <t>5260222347</t>
  </si>
  <si>
    <t>2026-03-17</t>
  </si>
  <si>
    <t>KOM-419349</t>
  </si>
  <si>
    <t>Leverans av hydraulik för tvärtransportör 1 och 2 till Rälsverkstaden i Sannahed</t>
  </si>
  <si>
    <t>Hydmos Industriteknik Aktiebolag</t>
  </si>
  <si>
    <t>556451-2258</t>
  </si>
  <si>
    <t>5250221920</t>
  </si>
  <si>
    <t>2026-01-07</t>
  </si>
  <si>
    <t>KOM-419347</t>
  </si>
  <si>
    <t>Utbyte av rörbro på väg 981 vid Varp station i Skee inom Strömstad kommun, Västra Götalands län</t>
  </si>
  <si>
    <t>Brixly AB</t>
  </si>
  <si>
    <t>556351-9163</t>
  </si>
  <si>
    <t>5260222337</t>
  </si>
  <si>
    <t>Total Entreprenad i Motala AB</t>
  </si>
  <si>
    <t>556311-1102</t>
  </si>
  <si>
    <t>KOM-419345</t>
  </si>
  <si>
    <t>För utförande av bro 14-1630-1 över Munkedalsälven, NO Hattefjäll</t>
  </si>
  <si>
    <t>5260222678</t>
  </si>
  <si>
    <t>KOM-419341</t>
  </si>
  <si>
    <t>Utförande av bro 14-653-1 över allmän väg och Munkedals station</t>
  </si>
  <si>
    <t>5260222979</t>
  </si>
  <si>
    <t>KOM-419335</t>
  </si>
  <si>
    <t xml:space="preserve">Systemdemo nollutsläpp E6 Kapacitet tpl V Klagstorp – Petersborg </t>
  </si>
  <si>
    <t>Infrakraft Malmö AB</t>
  </si>
  <si>
    <t>559331-7315</t>
  </si>
  <si>
    <t>5260223192</t>
  </si>
  <si>
    <t>KOM-419333</t>
  </si>
  <si>
    <t xml:space="preserve">Upprättande av förfrågningsunderlag för UE i projekt Bdl 661, Ökat skydd i gångfålla, en slopning samt stängsling i Sunne </t>
  </si>
  <si>
    <t>5260222739</t>
  </si>
  <si>
    <t>2026-04-21</t>
  </si>
  <si>
    <t>KOM-419323</t>
  </si>
  <si>
    <t>Omloppsnära uppställning Alingsås och Kungsbacka - Projektering</t>
  </si>
  <si>
    <t>5260222437</t>
  </si>
  <si>
    <t>KOM-419320</t>
  </si>
  <si>
    <t>Vägmarkering</t>
  </si>
  <si>
    <t>För utförande av vägmarkering inom Västra Götalands län område Skaraborg</t>
  </si>
  <si>
    <t>Cleanosol AB</t>
  </si>
  <si>
    <t>559036-3809</t>
  </si>
  <si>
    <t>Hot Mix Oy Finland</t>
  </si>
  <si>
    <t>2318500-1</t>
  </si>
  <si>
    <t>Saferoad Services AB</t>
  </si>
  <si>
    <t>556520-7478</t>
  </si>
  <si>
    <t>5260222079</t>
  </si>
  <si>
    <t>KOM-419318</t>
  </si>
  <si>
    <t>För utförande av vägmarkering inom Hallands län</t>
  </si>
  <si>
    <t>5260222082</t>
  </si>
  <si>
    <t>KOM-419311</t>
  </si>
  <si>
    <t>För utförande av trimningsåtgärder Skåne län</t>
  </si>
  <si>
    <t>5260222883</t>
  </si>
  <si>
    <t>KOM-419306</t>
  </si>
  <si>
    <t>Utbyte två rörbroar i Mariestads- och Falköpings kommun i Västra Götalands län</t>
  </si>
  <si>
    <t>Allt i Mark och Anläggning i sydsverige AB</t>
  </si>
  <si>
    <t>556531-5164</t>
  </si>
  <si>
    <t>AMM CON AB</t>
  </si>
  <si>
    <t>556840-6283</t>
  </si>
  <si>
    <t>5260222516</t>
  </si>
  <si>
    <t>KOM-419305</t>
  </si>
  <si>
    <t>Region Mitt</t>
  </si>
  <si>
    <t>ERTMS OPTO 2.0 - Förläggning av ny optokabelanläggning för järnvägssträckan: Ockelbo-Gävle-Falun-Borlänge</t>
  </si>
  <si>
    <t>5260222606</t>
  </si>
  <si>
    <t>Last &amp; Planering Rail LPR AB</t>
  </si>
  <si>
    <t>556551-9096</t>
  </si>
  <si>
    <t>KOM-419302</t>
  </si>
  <si>
    <t>Ramavtal-Ämnesspecialist för utbildning inom Elteknik (järnväg)</t>
  </si>
  <si>
    <t>5260222241</t>
  </si>
  <si>
    <t>2026-01-18</t>
  </si>
  <si>
    <t>Crabat AB</t>
  </si>
  <si>
    <t>556776-2645</t>
  </si>
  <si>
    <t>5260222240</t>
  </si>
  <si>
    <t>5260222242</t>
  </si>
  <si>
    <t>Wibecker elektriska AB</t>
  </si>
  <si>
    <t>559518-1081</t>
  </si>
  <si>
    <t>KOM-419295</t>
  </si>
  <si>
    <t>Utbyte av bro 100-58756-1 till rörbro vid Börringe Stationsväg inom Svedala kommun, Skåne län</t>
  </si>
  <si>
    <t>5260222609</t>
  </si>
  <si>
    <t>KOM-419288</t>
  </si>
  <si>
    <t>Byte av Sugtransformatorer inom Södermanlands län, Västmanland län och Uppsala län</t>
  </si>
  <si>
    <t>Järnvägselektrikerna i Mälardalen AB</t>
  </si>
  <si>
    <t>559196-8283</t>
  </si>
  <si>
    <t>Loxia Rail AB</t>
  </si>
  <si>
    <t>559209-0137</t>
  </si>
  <si>
    <t>5260222266</t>
  </si>
  <si>
    <t>KOM-419285</t>
  </si>
  <si>
    <t>Lundbyleden Byggledare signal</t>
  </si>
  <si>
    <t>LeoLo väst AB</t>
  </si>
  <si>
    <t>559092-1440</t>
  </si>
  <si>
    <t>5260222015</t>
  </si>
  <si>
    <t>2026-02-01</t>
  </si>
  <si>
    <t>KOM-419279</t>
  </si>
  <si>
    <t>Reinvestering av styr och elsystem öppningsbara broar i Dalslands kanal.</t>
  </si>
  <si>
    <t>Elbro Teknik AB</t>
  </si>
  <si>
    <t>556676-9278</t>
  </si>
  <si>
    <t>Granitor Systems AB</t>
  </si>
  <si>
    <t>556973-2828</t>
  </si>
  <si>
    <t>HELSys AB</t>
  </si>
  <si>
    <t>559144-0630</t>
  </si>
  <si>
    <t>Uddevalla Automation AB</t>
  </si>
  <si>
    <t>559218-4302</t>
  </si>
  <si>
    <t>5260222402</t>
  </si>
  <si>
    <t>KOM-419277</t>
  </si>
  <si>
    <t xml:space="preserve">E20 Laxå faunapassage </t>
  </si>
  <si>
    <t>Infracon Sverige AB</t>
  </si>
  <si>
    <t>559020-5869</t>
  </si>
  <si>
    <t>5260222880</t>
  </si>
  <si>
    <t>2026-02-07</t>
  </si>
  <si>
    <t>KOM-419276</t>
  </si>
  <si>
    <t>Renovering Lundbytunneln - Kontraktsuppföljning i entreprenadskedet</t>
  </si>
  <si>
    <t>5260222428</t>
  </si>
  <si>
    <t>KOM-419274</t>
  </si>
  <si>
    <t>För byggledning inom väg/mark, byggnadsverk och BEST, avseende projekt: • E-län Lv 757 • E-län väg 881 • E-län väg 35</t>
  </si>
  <si>
    <t>Projektfrid AB</t>
  </si>
  <si>
    <t>559108-6607</t>
  </si>
  <si>
    <t>SB Infrastruktur AB</t>
  </si>
  <si>
    <t>559211-6205</t>
  </si>
  <si>
    <t>5260222343</t>
  </si>
  <si>
    <t>2026-02-15</t>
  </si>
  <si>
    <t>KOM-419273</t>
  </si>
  <si>
    <t>Infrasystem Elkraft</t>
  </si>
  <si>
    <t>Drift och underhåll samt eventuella reinvesteringsarbeten av vägbelysning på allmänna vägar inom Västra Skåne län</t>
  </si>
  <si>
    <t>One Nordic AB</t>
  </si>
  <si>
    <t>556075-7287</t>
  </si>
  <si>
    <t>5260223032</t>
  </si>
  <si>
    <t>Trafiksystem Scandinavia AB</t>
  </si>
  <si>
    <t>556887-3904</t>
  </si>
  <si>
    <t>KOM-419272</t>
  </si>
  <si>
    <t>1st BAS-U handläggare junior Förbifart</t>
  </si>
  <si>
    <t>BYLERO AB</t>
  </si>
  <si>
    <t>556489-0340</t>
  </si>
  <si>
    <t>5260221990</t>
  </si>
  <si>
    <t>IGNEA Berg &amp; Tunnel AB</t>
  </si>
  <si>
    <t>559208-8727</t>
  </si>
  <si>
    <t>Viocore Group AB</t>
  </si>
  <si>
    <t>559396-9362</t>
  </si>
  <si>
    <t>KOM-419270</t>
  </si>
  <si>
    <t xml:space="preserve">Aluminiumprofiler </t>
  </si>
  <si>
    <t>5260222630</t>
  </si>
  <si>
    <t>PÅ Precision Aktiebolag</t>
  </si>
  <si>
    <t>5565663522</t>
  </si>
  <si>
    <t>KOM-419268</t>
  </si>
  <si>
    <t>Resurskonsult Specialist inom information och säkerhetsskydd till Ostlänken</t>
  </si>
  <si>
    <t>Basalt AB</t>
  </si>
  <si>
    <t>556778-7956</t>
  </si>
  <si>
    <t>5260222126</t>
  </si>
  <si>
    <t>CGI Sverige AB</t>
  </si>
  <si>
    <t>556337-2191</t>
  </si>
  <si>
    <t>DEFORELL AB</t>
  </si>
  <si>
    <t>559417-9342</t>
  </si>
  <si>
    <t>HiQ Stockholm AB</t>
  </si>
  <si>
    <t>556506-5819</t>
  </si>
  <si>
    <t>IP-Solutions AB</t>
  </si>
  <si>
    <t>556579-1992</t>
  </si>
  <si>
    <t>Rote Consulting AB</t>
  </si>
  <si>
    <t>556371-6876</t>
  </si>
  <si>
    <t>Secure State Cyber AB</t>
  </si>
  <si>
    <t>556689-2294</t>
  </si>
  <si>
    <t>XLENT Cyber Security AB</t>
  </si>
  <si>
    <t>559249-5229</t>
  </si>
  <si>
    <t>KOM-419266</t>
  </si>
  <si>
    <t>E6 kapacitetshöjande åtgärder Gläborgsmotet, Munkedals kommun</t>
  </si>
  <si>
    <t>5260222508</t>
  </si>
  <si>
    <t>KOM-419262</t>
  </si>
  <si>
    <t>Resurskonsult avseende byggledare signal för projekt Ostkustbanan delen Kubikenborg – Sundsvall bangård, samt Sundsvall tillgänglighet och resecentrum Sundsvalls kommun, Västernorrlands län</t>
  </si>
  <si>
    <t>Botnia Rail AB</t>
  </si>
  <si>
    <t>559473-0391</t>
  </si>
  <si>
    <t>5250221868</t>
  </si>
  <si>
    <t>2026-01-05</t>
  </si>
  <si>
    <t>KOM-419257</t>
  </si>
  <si>
    <t>Uppdragskonsult inom teknisk lösning/system för projektet Framtidens videosystem</t>
  </si>
  <si>
    <t>5260221944</t>
  </si>
  <si>
    <t>KOM-419254</t>
  </si>
  <si>
    <t xml:space="preserve">Resurskonsult senior projektingenjör järnväg - Västra Göta-lands län. </t>
  </si>
  <si>
    <t>5260222072</t>
  </si>
  <si>
    <t>KOM-419249</t>
  </si>
  <si>
    <t>Varbergstunneln, mätning av grundvatten</t>
  </si>
  <si>
    <t>Bergab-Berggeologiska Undersökningar Aktiebolag</t>
  </si>
  <si>
    <t>556173-2396</t>
  </si>
  <si>
    <t>C3S Miljöteknik AB</t>
  </si>
  <si>
    <t>559171-8340</t>
  </si>
  <si>
    <t>DGE Mark och Miljö AB</t>
  </si>
  <si>
    <t>556664-9231</t>
  </si>
  <si>
    <t>Geoveta AB</t>
  </si>
  <si>
    <t>556243-8951</t>
  </si>
  <si>
    <t>Hydrologica AB</t>
  </si>
  <si>
    <t>559535-8895</t>
  </si>
  <si>
    <t>5260222064</t>
  </si>
  <si>
    <t>2026-01-23</t>
  </si>
  <si>
    <t>KOM-419239</t>
  </si>
  <si>
    <t>Forsheda-Reftele: Paket 3 Furukullvägen &amp; Paket 5 Lundholmen</t>
  </si>
  <si>
    <t>5260222681</t>
  </si>
  <si>
    <t>2026-04-10</t>
  </si>
  <si>
    <t>SVEAB Maskin AB</t>
  </si>
  <si>
    <t>556944-9191</t>
  </si>
  <si>
    <t>KOM-419237</t>
  </si>
  <si>
    <t>Ramavtal stöd kopplat till användning av Fordonsresursers Beredskapsmateriel (Resurskonsult)</t>
  </si>
  <si>
    <t>Henrysson Bjälbo AB</t>
  </si>
  <si>
    <t>556411-5748</t>
  </si>
  <si>
    <t>5260223467</t>
  </si>
  <si>
    <t>Nordbro i Stockholm AB</t>
  </si>
  <si>
    <t>556400-8364</t>
  </si>
  <si>
    <t>5260223466</t>
  </si>
  <si>
    <t>KOM-419236</t>
  </si>
  <si>
    <t>För utredning och säkerhetsgranskning för projekt Gävle Godsbangård, felrättning inom Gävle kommun, Gävleborgs län</t>
  </si>
  <si>
    <t>JMJ Infravision AB</t>
  </si>
  <si>
    <t>559102-9623</t>
  </si>
  <si>
    <t>5250221551</t>
  </si>
  <si>
    <t>KOM-419233</t>
  </si>
  <si>
    <t xml:space="preserve">Cirrus – Nationell insamling laserdata och sfäriska bilder på järnvägsnätet </t>
  </si>
  <si>
    <t>Atritec AB</t>
  </si>
  <si>
    <t>556932-9005</t>
  </si>
  <si>
    <t>5260222084</t>
  </si>
  <si>
    <t>2026-03-10</t>
  </si>
  <si>
    <t>Field Sweden Aktiebolag</t>
  </si>
  <si>
    <t>556485-4676</t>
  </si>
  <si>
    <t>5260222085</t>
  </si>
  <si>
    <t>KOM-419224</t>
  </si>
  <si>
    <t>Grängesberg kapacitet och säkerhetshöjande åtgärder , Ludvika kommun, Dalarnas län</t>
  </si>
  <si>
    <t>5260222473</t>
  </si>
  <si>
    <t>KOM-419215</t>
  </si>
  <si>
    <t xml:space="preserve">CAD-Specialistuppdrag </t>
  </si>
  <si>
    <t>Leoware Sverige AB</t>
  </si>
  <si>
    <t>559098-9058</t>
  </si>
  <si>
    <t>SMARTBIM AB</t>
  </si>
  <si>
    <t>559305-3290</t>
  </si>
  <si>
    <t>5260222897</t>
  </si>
  <si>
    <t>KOM-419214</t>
  </si>
  <si>
    <t xml:space="preserve">ERTMS Specialist digitalisering Rail- ML     </t>
  </si>
  <si>
    <t>Prover Technology AB</t>
  </si>
  <si>
    <t>556535-2795</t>
  </si>
  <si>
    <t>VBerg AB</t>
  </si>
  <si>
    <t>5591947253</t>
  </si>
  <si>
    <t>5260222895</t>
  </si>
  <si>
    <t>2026-05-19</t>
  </si>
  <si>
    <t>KOM-419211</t>
  </si>
  <si>
    <t>Vägplan och Bygghandling Värnäs E45/ V62, cirkulationsplats och stigningsfält</t>
  </si>
  <si>
    <t>5260222873</t>
  </si>
  <si>
    <t>KOM-419207</t>
  </si>
  <si>
    <t>Underhåll gällande JVG Bro Stångån Slattefors 3500-155-1, Linköping kommun.</t>
  </si>
  <si>
    <t>5260222265</t>
  </si>
  <si>
    <t>2026-01-31</t>
  </si>
  <si>
    <t>KOM-419206</t>
  </si>
  <si>
    <t>För utförande av Underhåll av JVG 3500-140-1 Bro över Norrköpingsvägen inom Linköpings kommun</t>
  </si>
  <si>
    <t>5260222379</t>
  </si>
  <si>
    <t>KOM-419205</t>
  </si>
  <si>
    <t>Teknisk support spårväxlar</t>
  </si>
  <si>
    <t>5260223448</t>
  </si>
  <si>
    <t>2026-09-09</t>
  </si>
  <si>
    <t>KOM-419203</t>
  </si>
  <si>
    <t>Bygghandling och kontraktsuppföljning planskildhet Fredsgatan inom Kumla kommun, Örebro län</t>
  </si>
  <si>
    <t>5260222407</t>
  </si>
  <si>
    <t>KOM-419202</t>
  </si>
  <si>
    <t>För utförande av vägmarkeringar i Värmlands Län</t>
  </si>
  <si>
    <t>Gästrike Trafikmålning AB</t>
  </si>
  <si>
    <t>559062-1974</t>
  </si>
  <si>
    <t>5250221790</t>
  </si>
  <si>
    <t>KOM-419198</t>
  </si>
  <si>
    <t>Konsultstöd Operativa IT-miljön för Telekom</t>
  </si>
  <si>
    <t>Suxeed - IT AB</t>
  </si>
  <si>
    <t>559205-2285</t>
  </si>
  <si>
    <t>5250221655</t>
  </si>
  <si>
    <t>KOM-419194</t>
  </si>
  <si>
    <t>Projekteringsledare/Byggledare signalteknik  Luleå C, Norrbotniabanan NBB</t>
  </si>
  <si>
    <t>LICAB AB</t>
  </si>
  <si>
    <t>556733-1466</t>
  </si>
  <si>
    <t>Projektlots Management i Sverige AB</t>
  </si>
  <si>
    <t>556709-3033</t>
  </si>
  <si>
    <t>5260221942</t>
  </si>
  <si>
    <t>KOM-419193</t>
  </si>
  <si>
    <t xml:space="preserve">Vägplan och förfrågningsunderlag för v.288 delen Gimo-Hökhuvud </t>
  </si>
  <si>
    <t>5260222278</t>
  </si>
  <si>
    <t>Jacobs Sverige Aktiebolag</t>
  </si>
  <si>
    <t>559060-0119</t>
  </si>
  <si>
    <t>KOM-419191</t>
  </si>
  <si>
    <t>Slutbesiktning av Basunderhåll på järnvägsanläggning Ostkustbanan</t>
  </si>
  <si>
    <t>5260221947</t>
  </si>
  <si>
    <t>KOM-419189</t>
  </si>
  <si>
    <t>Korsningsåtgärd väg 233/250 Västmanland</t>
  </si>
  <si>
    <t>Brogrund Mark AB</t>
  </si>
  <si>
    <t>556700-6266</t>
  </si>
  <si>
    <t>Infrakraft Mälardalen AB</t>
  </si>
  <si>
    <t>559239-4984</t>
  </si>
  <si>
    <t>M.EK AB</t>
  </si>
  <si>
    <t>556755-3523</t>
  </si>
  <si>
    <t>Salboheds Bygg och Anläggningstjänst AB</t>
  </si>
  <si>
    <t>556687-6537</t>
  </si>
  <si>
    <t>Sh bygg, sten och anläggning AB</t>
  </si>
  <si>
    <t>556051-9232</t>
  </si>
  <si>
    <t>TEPES Anläggning AB</t>
  </si>
  <si>
    <t>556386-4759</t>
  </si>
  <si>
    <t>5260222403</t>
  </si>
  <si>
    <t>KOM-419181</t>
  </si>
  <si>
    <t>Entreprenadledare Lilla Edet</t>
  </si>
  <si>
    <t>5260222592</t>
  </si>
  <si>
    <t>KOM-419180</t>
  </si>
  <si>
    <t>Projektledare BEST Fyra spår Uppsala</t>
  </si>
  <si>
    <t>5260222319</t>
  </si>
  <si>
    <t>Projectpartner Sverige AB</t>
  </si>
  <si>
    <t>556633-3554</t>
  </si>
  <si>
    <t>KOM-419179</t>
  </si>
  <si>
    <t>UH Senior Samordnare järnväg, komplexa järnvägsprojekt</t>
  </si>
  <si>
    <t>AB Infra- och OT-Makarna</t>
  </si>
  <si>
    <t>559448-9667</t>
  </si>
  <si>
    <t>5260222005</t>
  </si>
  <si>
    <t>KOM-419178</t>
  </si>
  <si>
    <t>Markförhandlare till Norrbotniabanan, Region norra</t>
  </si>
  <si>
    <t>5260222195</t>
  </si>
  <si>
    <t>Svefa Aktiebolag</t>
  </si>
  <si>
    <t>556514-3434</t>
  </si>
  <si>
    <t>KOM-419176</t>
  </si>
  <si>
    <t>Delprojektledare inriktning signal järnväg Västra Götalands Län</t>
  </si>
  <si>
    <t>Ferrovia Konsult AB</t>
  </si>
  <si>
    <t>559133-8289</t>
  </si>
  <si>
    <t>5260222174</t>
  </si>
  <si>
    <t>KOM-419175</t>
  </si>
  <si>
    <t>Projektledare inriktning Buller och järnväg Västra Götalands Län</t>
  </si>
  <si>
    <t>5250221839</t>
  </si>
  <si>
    <t>KOM-419174</t>
  </si>
  <si>
    <t>Senior Projektingenjör - järnväg Västra Götalands Län</t>
  </si>
  <si>
    <t>5260222208</t>
  </si>
  <si>
    <t>KOM-419128</t>
  </si>
  <si>
    <t>TGM Sliprar och befästningar</t>
  </si>
  <si>
    <t>Oimpregnerade träsliprar av furu för leverans 2028</t>
  </si>
  <si>
    <t>Bitterna Såg och Trävaru AB</t>
  </si>
  <si>
    <t>556037-9785</t>
  </si>
  <si>
    <t>Fürstenberg-THP GmbH</t>
  </si>
  <si>
    <t>HRB717762</t>
  </si>
  <si>
    <t>LHN SERVICE Aktiebolag</t>
  </si>
  <si>
    <t>556654-0323</t>
  </si>
  <si>
    <t>Rundvirke Poles Aktiebolag</t>
  </si>
  <si>
    <t>556300-2582</t>
  </si>
  <si>
    <t>5260223600</t>
  </si>
  <si>
    <t>KOM-419126</t>
  </si>
  <si>
    <t xml:space="preserve">Senior projektingenjör järnväg samt väg och bro inom Investering Östra Regionen </t>
  </si>
  <si>
    <t>5260221980</t>
  </si>
  <si>
    <t>KOM-419115</t>
  </si>
  <si>
    <t>Utförande av underhåll på bro tpl Kropp, Skåne län</t>
  </si>
  <si>
    <t>5260222209</t>
  </si>
  <si>
    <t>KOM-419108</t>
  </si>
  <si>
    <t>Delprojektledare Bro/Väg Kville-Stenungssund</t>
  </si>
  <si>
    <t>Viapm AB</t>
  </si>
  <si>
    <t>559029-4749</t>
  </si>
  <si>
    <t>5260222097</t>
  </si>
  <si>
    <t>KOM-419098</t>
  </si>
  <si>
    <t>Väg 164/174 Kapacitetsåtgärd Skåpakorset bygghandling</t>
  </si>
  <si>
    <t>5260222467</t>
  </si>
  <si>
    <t>KOM-419089</t>
  </si>
  <si>
    <t>För utförande av kantbalks/tätskiktsbyte. Bro över järnväg Säve, 14-1124-1</t>
  </si>
  <si>
    <t>Concreo AB</t>
  </si>
  <si>
    <t>556930-8058</t>
  </si>
  <si>
    <t>5260222303</t>
  </si>
  <si>
    <t>KOM-419088</t>
  </si>
  <si>
    <t>Utförande av slitlagerbyte på Nya Svinesundsbron inom Strömstad kommun, Västra Götalands län</t>
  </si>
  <si>
    <t>5260222185</t>
  </si>
  <si>
    <t>Duo Asfalt AB</t>
  </si>
  <si>
    <t>556783-2661</t>
  </si>
  <si>
    <t>KOM-419083</t>
  </si>
  <si>
    <t>Utförande av rostskyddsmålning och reparation av broar över Säveån och ägoväg vid Tokebacka, k-nr 3500-573</t>
  </si>
  <si>
    <t>Lejon Entreprenad AB</t>
  </si>
  <si>
    <t>556941-9988</t>
  </si>
  <si>
    <t>5260222587</t>
  </si>
  <si>
    <t>Uvenfors Entreprenad AB</t>
  </si>
  <si>
    <t>556833-6951</t>
  </si>
  <si>
    <t>KOM-419073</t>
  </si>
  <si>
    <t>Göteborg-Specialist husbyggnadsingenjör till Västlänken</t>
  </si>
  <si>
    <t>Taito Glas &amp; Bygg AB</t>
  </si>
  <si>
    <t>556698-5767</t>
  </si>
  <si>
    <t>5260222921</t>
  </si>
  <si>
    <t>KOM-419068</t>
  </si>
  <si>
    <t>Väg 566, Gång- och cykelväg delen Björlanda Kyrkväg-Björlanda kile samt bygdeväg.</t>
  </si>
  <si>
    <t>CML Group AB</t>
  </si>
  <si>
    <t>5593283160</t>
  </si>
  <si>
    <t>5260222872</t>
  </si>
  <si>
    <t>Rörmossen Infra AB</t>
  </si>
  <si>
    <t>559108-3968</t>
  </si>
  <si>
    <t>KOM-419067</t>
  </si>
  <si>
    <t>Totalentreprenad - För utbyte av katastrofpumpar inom Gullbergsvass pumpstation. Göteborgs kommun, Västra Götalands län.</t>
  </si>
  <si>
    <t>Norvatek AB</t>
  </si>
  <si>
    <t>556621-0208</t>
  </si>
  <si>
    <t>RADIATOR VVS AB</t>
  </si>
  <si>
    <t>556027-1065</t>
  </si>
  <si>
    <t>Xylem Water Solutions Sweden AB</t>
  </si>
  <si>
    <t>556906-0899</t>
  </si>
  <si>
    <t>5260223078</t>
  </si>
  <si>
    <t>2026-06-10</t>
  </si>
  <si>
    <t>KOM-419061</t>
  </si>
  <si>
    <t xml:space="preserve">För utförande av alleåtgärder inom Västra Södertörn, Stockholms län </t>
  </si>
  <si>
    <t>Arboristerna</t>
  </si>
  <si>
    <t>670904-9354</t>
  </si>
  <si>
    <t>5260222329</t>
  </si>
  <si>
    <t>KOM-419060</t>
  </si>
  <si>
    <t xml:space="preserve">Delprojektledare inriktning mark järnväg Västra Götaland  </t>
  </si>
  <si>
    <t>DKS Sverige AB</t>
  </si>
  <si>
    <t>556925-6851</t>
  </si>
  <si>
    <t>5260222058</t>
  </si>
  <si>
    <t>KOM-419053</t>
  </si>
  <si>
    <t>För utförande av värmebeläggning i Dalarnas län 2026-2028</t>
  </si>
  <si>
    <t>5260221962</t>
  </si>
  <si>
    <t>KOM-419052</t>
  </si>
  <si>
    <t>Designresurser till projektet för upphandling av leverans av nya nattåg</t>
  </si>
  <si>
    <t>DB Systemtechnik GmbH</t>
  </si>
  <si>
    <t>HRB12643,AmtsgerichtBadOeyn</t>
  </si>
  <si>
    <t>Industrial Design Olle Lundberg AB</t>
  </si>
  <si>
    <t>556409-7813</t>
  </si>
  <si>
    <t>5260222006</t>
  </si>
  <si>
    <t>KOM-419049</t>
  </si>
  <si>
    <t>Rörbrobyten, bro 20-1119-1 Ulriksberg och bro 20-1147-1 Silvhyttan, Dalarnas län</t>
  </si>
  <si>
    <t>Markentreprenader i Östersund Aktiebolag</t>
  </si>
  <si>
    <t>556325-7376</t>
  </si>
  <si>
    <t>5260223214</t>
  </si>
  <si>
    <t>KOM-419043</t>
  </si>
  <si>
    <t>Resurskonsult Projekteringsledare mark, Stora projekt, Norrbotniabanan</t>
  </si>
  <si>
    <t>BIMark Rail AB</t>
  </si>
  <si>
    <t>559302-1370</t>
  </si>
  <si>
    <t>5250221742</t>
  </si>
  <si>
    <t>2026-01-19</t>
  </si>
  <si>
    <t>iTSBY AB</t>
  </si>
  <si>
    <t>559128-9565</t>
  </si>
  <si>
    <t>Waiscon AB</t>
  </si>
  <si>
    <t>559251-8392</t>
  </si>
  <si>
    <t>KOM-419042</t>
  </si>
  <si>
    <t>Logistikhubb för hantering, mellanlagring och leverans av rälskrot för pilot 2-3 ”Rälretur 2026”</t>
  </si>
  <si>
    <t>Stena Recycling AB</t>
  </si>
  <si>
    <t>556132-1752</t>
  </si>
  <si>
    <t>5260222108</t>
  </si>
  <si>
    <t>KOM-419041</t>
  </si>
  <si>
    <t>Kvalificerat Produktionsstöd, Norrbotniabanan</t>
  </si>
  <si>
    <t>5260222618</t>
  </si>
  <si>
    <t>KOM-419027</t>
  </si>
  <si>
    <t>Slut &amp; Övt Besiktning Stockholm Syd</t>
  </si>
  <si>
    <t>Kvadra AB</t>
  </si>
  <si>
    <t>559321-1674</t>
  </si>
  <si>
    <t>5260222148</t>
  </si>
  <si>
    <t>KOM-419024</t>
  </si>
  <si>
    <t xml:space="preserve">Miljöutredningar och uppföljning, Ostlänken Nyköping, Södermanlands län </t>
  </si>
  <si>
    <t>5260222599</t>
  </si>
  <si>
    <t>KOM-419017</t>
  </si>
  <si>
    <t>Region Väst</t>
  </si>
  <si>
    <t>Byggledare Videosystem Region Väst och Syd - Utvecklingsprojekt</t>
  </si>
  <si>
    <t>5260222098</t>
  </si>
  <si>
    <t>KOM-419000</t>
  </si>
  <si>
    <t>Utförande av underhåll på Jordfallsbron i Kungälv i Västra Götalands län</t>
  </si>
  <si>
    <t>5260222336</t>
  </si>
  <si>
    <t>2026-02-28</t>
  </si>
  <si>
    <t>KOM-418999</t>
  </si>
  <si>
    <t>För utförande av underhåll på bro 13-55-1 inom Halmstad kommun</t>
  </si>
  <si>
    <t>5260222413</t>
  </si>
  <si>
    <t>KOM-418991</t>
  </si>
  <si>
    <t>PRvst - Teknik, miljö och fastighet</t>
  </si>
  <si>
    <t>Hyresvärdsupphandling underhållsdepå i Stockholm för nattåg</t>
  </si>
  <si>
    <t>Jernhusen Verkstäder AB</t>
  </si>
  <si>
    <t>556616-7408</t>
  </si>
  <si>
    <t>5260222232</t>
  </si>
  <si>
    <t>KOM-418990</t>
  </si>
  <si>
    <t xml:space="preserve">Projektledare järnväg till flertalet projekt inom Investering Östra Regionen </t>
  </si>
  <si>
    <t>MEA Management AB</t>
  </si>
  <si>
    <t>559505-0799</t>
  </si>
  <si>
    <t>5260222135</t>
  </si>
  <si>
    <t>2026-02-12</t>
  </si>
  <si>
    <t>RailRoad Infra Sweden Consultants AB</t>
  </si>
  <si>
    <t>559271-0221</t>
  </si>
  <si>
    <t>KOM-418975</t>
  </si>
  <si>
    <t>Utförande av underhållsbeläggning Varm Gotlands län (I län)</t>
  </si>
  <si>
    <t>5260222409</t>
  </si>
  <si>
    <t>KOM-418965</t>
  </si>
  <si>
    <t>Byggledare BEST – ERTMS Införande Norra Västkustbanan</t>
  </si>
  <si>
    <t>F2N AB</t>
  </si>
  <si>
    <t>559172-0627</t>
  </si>
  <si>
    <t>5250221746</t>
  </si>
  <si>
    <t>KOM-418962</t>
  </si>
  <si>
    <t>Utförande av underhållsbeläggning varm i Stockholms län (AB län) 2</t>
  </si>
  <si>
    <t>5260222469</t>
  </si>
  <si>
    <t>5260222468</t>
  </si>
  <si>
    <t>5260222471</t>
  </si>
  <si>
    <t>5260222470</t>
  </si>
  <si>
    <t>KOM-418961</t>
  </si>
  <si>
    <t>Utförande av underhållsbeläggning varm i Stockholms län (AB län) 1</t>
  </si>
  <si>
    <t>5260222383</t>
  </si>
  <si>
    <t>5260222382</t>
  </si>
  <si>
    <t>KOM-418951</t>
  </si>
  <si>
    <t>Resurskonsult byggledare väg för region Norra, Investering, Norrbotten och  Västerbottens län</t>
  </si>
  <si>
    <t>5260222012</t>
  </si>
  <si>
    <t>2026-02-06</t>
  </si>
  <si>
    <t>JLC Luleå AB</t>
  </si>
  <si>
    <t>559300-4210</t>
  </si>
  <si>
    <t>5260222013</t>
  </si>
  <si>
    <t>KOM-418940</t>
  </si>
  <si>
    <t>Skydd- och Säkerhetsorganisation, komplexa järnvägsanläggningar, västra regionen, Trafikverket Underhåll</t>
  </si>
  <si>
    <t>Honk &amp; Sandström Consulting AB</t>
  </si>
  <si>
    <t>556471-7725</t>
  </si>
  <si>
    <t>5260223640</t>
  </si>
  <si>
    <t>Qvilink Partner AB</t>
  </si>
  <si>
    <t>559084-2083</t>
  </si>
  <si>
    <t>Railcore AB</t>
  </si>
  <si>
    <t>559062-3418</t>
  </si>
  <si>
    <t>KOM-418934</t>
  </si>
  <si>
    <t>Byte av rörbro, Gisslabo 19-179-1</t>
  </si>
  <si>
    <t>5260223303</t>
  </si>
  <si>
    <t>KOM-418930</t>
  </si>
  <si>
    <t>Rörbrobyte bro 17-455-1 Aplungens utlopp samt byte vägtrumma till rörbro bro 100-58240-1 St.Lisjöns utlopp, Sunne kommun</t>
  </si>
  <si>
    <t>5260223308</t>
  </si>
  <si>
    <t>KOM-418925</t>
  </si>
  <si>
    <t>För utförande av varmmassabeläggning i Västra regionen DV 2026</t>
  </si>
  <si>
    <t>5260222419</t>
  </si>
  <si>
    <t>2026-03-05</t>
  </si>
  <si>
    <t>5260222416</t>
  </si>
  <si>
    <t>Sandahls Grus &amp; Asfalt Aktiebolag</t>
  </si>
  <si>
    <t>556421-6181</t>
  </si>
  <si>
    <t>5260222418</t>
  </si>
  <si>
    <t>KOM-418915</t>
  </si>
  <si>
    <t>Utförande entreprenad beläggning tank DM, DV Västra Regionen</t>
  </si>
  <si>
    <t>5260222184</t>
  </si>
  <si>
    <t>KOM-418911</t>
  </si>
  <si>
    <t>Plattformsförlängningar Viskadalsbanan, bdl 656, Bygghandling, Förfrågningsunderlag</t>
  </si>
  <si>
    <t>5260223438</t>
  </si>
  <si>
    <t>KOM-418897</t>
  </si>
  <si>
    <t>Personbedömning i samband med rekrytering av trafiksäkerhetsfunktioner</t>
  </si>
  <si>
    <t>5260222896</t>
  </si>
  <si>
    <t>Falck Sverige AB</t>
  </si>
  <si>
    <t>556235-1907</t>
  </si>
  <si>
    <t>Human Capital Source Executive Sweden AB</t>
  </si>
  <si>
    <t>556550-5574</t>
  </si>
  <si>
    <t>Talogy (Sweden) AB</t>
  </si>
  <si>
    <t>556040-4187</t>
  </si>
  <si>
    <t>TCC Sverige AB</t>
  </si>
  <si>
    <t>556584-5988</t>
  </si>
  <si>
    <t>KOM-418892</t>
  </si>
  <si>
    <t>Resurskonsult Produktionsstöd miljö, Stora projekt, Norrbotniabanan</t>
  </si>
  <si>
    <t>5250221853</t>
  </si>
  <si>
    <t>KOM-418886</t>
  </si>
  <si>
    <t>För utförande av varmmassabeläggning i Södermanlands län 2026-2028</t>
  </si>
  <si>
    <t>Asfaltsgruppen Sverige AB</t>
  </si>
  <si>
    <t>556076-6403</t>
  </si>
  <si>
    <t>5260222447</t>
  </si>
  <si>
    <t>KOM-418882</t>
  </si>
  <si>
    <t>Utförande av utbyte av två rörbroar i Marbäck inom Ulricehamn kommun och Hjärttorp inom Herrljunga kommun, i Västra Götalands län</t>
  </si>
  <si>
    <t>5260222923</t>
  </si>
  <si>
    <t>KOM-418878</t>
  </si>
  <si>
    <t>Ramavtal trädfällning och vegetationsröjning intill järnväg</t>
  </si>
  <si>
    <t>ACRE AB</t>
  </si>
  <si>
    <t>556646-6065</t>
  </si>
  <si>
    <t>5260222627</t>
  </si>
  <si>
    <t>5260222624</t>
  </si>
  <si>
    <t>General Sverige AB</t>
  </si>
  <si>
    <t>559351-4929</t>
  </si>
  <si>
    <t>Gross Service AB</t>
  </si>
  <si>
    <t>559326-6751</t>
  </si>
  <si>
    <t>HGS Norrbotten AB</t>
  </si>
  <si>
    <t>559164-6830</t>
  </si>
  <si>
    <t>5260222632</t>
  </si>
  <si>
    <t>M&amp;F's Bygg &amp; Service Nyköping AB</t>
  </si>
  <si>
    <t>559117-2852</t>
  </si>
  <si>
    <t>Magnus Thor AB</t>
  </si>
  <si>
    <t>556307-7352</t>
  </si>
  <si>
    <t>5260222626</t>
  </si>
  <si>
    <t>Rumler Skogsvård AB</t>
  </si>
  <si>
    <t>559489-3546</t>
  </si>
  <si>
    <t>5260222634</t>
  </si>
  <si>
    <t>Spoltec Markservice AB</t>
  </si>
  <si>
    <t>559240-0047</t>
  </si>
  <si>
    <t>5260222625</t>
  </si>
  <si>
    <t>Trädexperterna Biodiversitree AB</t>
  </si>
  <si>
    <t>556846-9919</t>
  </si>
  <si>
    <t>Wäggetorp Gård AB</t>
  </si>
  <si>
    <t>559338-5312</t>
  </si>
  <si>
    <t>5260222633</t>
  </si>
  <si>
    <t>KOM-418872</t>
  </si>
  <si>
    <t>Upphandling av underhållsåtgärd gångbro Stenungsund</t>
  </si>
  <si>
    <t>5260222332</t>
  </si>
  <si>
    <t>KOM-418858</t>
  </si>
  <si>
    <t>Byggledare väg och byggnadsverk på heltid till enhet IVvrv1</t>
  </si>
  <si>
    <t>5260222083</t>
  </si>
  <si>
    <t>KOM-418847</t>
  </si>
  <si>
    <t>För utförande av underhåll på Karlshamns-bron10-282-1 i Blekinge län</t>
  </si>
  <si>
    <t>5260222595</t>
  </si>
  <si>
    <t>MPK Infra AB</t>
  </si>
  <si>
    <t>559354-0387</t>
  </si>
  <si>
    <t>KOM-418846</t>
  </si>
  <si>
    <t>Drift och underhåll VA,VVS och VENT Sydöstra regionen</t>
  </si>
  <si>
    <t>5260222842</t>
  </si>
  <si>
    <t>KOM-418844</t>
  </si>
  <si>
    <t>Utförande av brounderhåll tpl Månseryd bro 6-809-1</t>
  </si>
  <si>
    <t>5250221893</t>
  </si>
  <si>
    <t>KOM-418829</t>
  </si>
  <si>
    <t>Drift och underhåll VA VVS Vent Södra regionen</t>
  </si>
  <si>
    <t>5260222844</t>
  </si>
  <si>
    <t>KOM-418828</t>
  </si>
  <si>
    <t>För utförande av vägmarkering i Västra Götalands län (O) område Göteborg</t>
  </si>
  <si>
    <t>5250221688</t>
  </si>
  <si>
    <t>KOM-418814</t>
  </si>
  <si>
    <t>För breddning av vägbro för anläggande av gång- och cykelväg för Inlagsleden inom Kungsbacka kommun</t>
  </si>
  <si>
    <t>5260223399</t>
  </si>
  <si>
    <t>KOM-418813</t>
  </si>
  <si>
    <t>Totalentreprenad utbyte av 4 rörbroar Jämtlands län</t>
  </si>
  <si>
    <t>Infrakraft Sundsvall AB</t>
  </si>
  <si>
    <t>559290-4758</t>
  </si>
  <si>
    <t>5250221925</t>
  </si>
  <si>
    <t>KOM-418812</t>
  </si>
  <si>
    <t xml:space="preserve">Webbaserat enkätverktyg </t>
  </si>
  <si>
    <t>Entergate AB</t>
  </si>
  <si>
    <t>556600-9089</t>
  </si>
  <si>
    <t>5260222524</t>
  </si>
  <si>
    <t>2026-06-21</t>
  </si>
  <si>
    <t>KOM-418809</t>
  </si>
  <si>
    <t>Ramavtal licensförsörjning</t>
  </si>
  <si>
    <t>5260223627</t>
  </si>
  <si>
    <t>2025-10-13</t>
  </si>
  <si>
    <t>Crayon AB</t>
  </si>
  <si>
    <t>556635-9799</t>
  </si>
  <si>
    <t>KOM-418797</t>
  </si>
  <si>
    <t>Slut- och övertagandebesiktning för baskontraktet jvg Västra Stambanan (Hallsberg - Laxå)</t>
  </si>
  <si>
    <t>Gefle Entreprenad &amp; Konsult AB</t>
  </si>
  <si>
    <t>559472-5094</t>
  </si>
  <si>
    <t>5260222429</t>
  </si>
  <si>
    <t>KOM-418791</t>
  </si>
  <si>
    <t>För utförande av underhållsbeläggning tank i Region Sydöstra, F-län</t>
  </si>
  <si>
    <t>5260222459</t>
  </si>
  <si>
    <t>KOM-418789</t>
  </si>
  <si>
    <t>För utförande av underhållsbeläggning varmmassa, H2602 2026-2028 inom Kalmar län, Sydöstra regionen</t>
  </si>
  <si>
    <t>5260222251</t>
  </si>
  <si>
    <t>KOM-418788</t>
  </si>
  <si>
    <t>För utförande av underhållsbeläggning tank i Region Sydöstra, H-län</t>
  </si>
  <si>
    <t>5260222461</t>
  </si>
  <si>
    <t>KOM-418785</t>
  </si>
  <si>
    <t>För utförande av underhållsbeläggning varmmassa, F2602, 2026-2028 inom Jönköpings län, Sydöstra regionen</t>
  </si>
  <si>
    <t>5260222194</t>
  </si>
  <si>
    <t>KOM-418784</t>
  </si>
  <si>
    <t>Kontaktledningsupprustningar</t>
  </si>
  <si>
    <t>Färdigställande av bangårdsbelysning Helsingborg Rbg och Åstorp</t>
  </si>
  <si>
    <t>5260221965</t>
  </si>
  <si>
    <t>KOM-418783</t>
  </si>
  <si>
    <t>Göteborg C tillgänglighetsåtgärder samt plattformstak, plattform 1-4: Bygghandling, projektering</t>
  </si>
  <si>
    <t>5260223209</t>
  </si>
  <si>
    <t>KOM-418781</t>
  </si>
  <si>
    <t>ILu - Inköpsutveckling</t>
  </si>
  <si>
    <t>Projektering järnvägsbro Nyköpingsån, projekt Skavsta, Ostlänken</t>
  </si>
  <si>
    <t>Centerlöf &amp; Holmberg AB</t>
  </si>
  <si>
    <t>556750-2801</t>
  </si>
  <si>
    <t>ELU Konsult Aktiebolag</t>
  </si>
  <si>
    <t>556341-0421</t>
  </si>
  <si>
    <t>5260222070</t>
  </si>
  <si>
    <t>KOM-418779</t>
  </si>
  <si>
    <t>NUVA-0033 (del 2) Bdl 656 Viskadalsbanan, Uppgradering av plankorsningar (str See-Vdi)​ (entreprenad)</t>
  </si>
  <si>
    <t>5260223061</t>
  </si>
  <si>
    <t>KOM-418774</t>
  </si>
  <si>
    <t>NUVA-0031 Bergslagsbanan (entreprenad)</t>
  </si>
  <si>
    <t>5260222146</t>
  </si>
  <si>
    <t>KOM-418773</t>
  </si>
  <si>
    <t>För utförande av underhåll på JVG Bro Valdemaren inom Flens kommun, Södermanland år 2026</t>
  </si>
  <si>
    <t>5250221930</t>
  </si>
  <si>
    <t>KOM-418766</t>
  </si>
  <si>
    <t>PLK Mittbanan, 5st nya A-anläggningar Stöde-Ånge, Västernorrlands län</t>
  </si>
  <si>
    <t>5260222016</t>
  </si>
  <si>
    <t>KOM-418758</t>
  </si>
  <si>
    <t>Montering faunaskärmar och viltåtgärder, Bro 18-793-1 och 18-793-2 över väg 528 V Vretstorp</t>
  </si>
  <si>
    <t>5260223647</t>
  </si>
  <si>
    <t>KOM-418748</t>
  </si>
  <si>
    <t>Utförande av Beläggning Varm massa inom Y-län, 1 grupp</t>
  </si>
  <si>
    <t>5260222120</t>
  </si>
  <si>
    <t>2026-02-08</t>
  </si>
  <si>
    <t>KOM-418747</t>
  </si>
  <si>
    <t>Projekteringsledare och byggstöd inom BEST, Norrbotniabanan</t>
  </si>
  <si>
    <t>Trackteam Projektledning AB</t>
  </si>
  <si>
    <t>559181-7712</t>
  </si>
  <si>
    <t>5250221844</t>
  </si>
  <si>
    <t>KOM-418746</t>
  </si>
  <si>
    <t>Långa bullerskyddsskärmar Sverkerskolan, Uppsala</t>
  </si>
  <si>
    <t>5260223008</t>
  </si>
  <si>
    <t>KOM-418737</t>
  </si>
  <si>
    <t>Teknisk specialist anläggningsövervakning överordnat system-järnväg</t>
  </si>
  <si>
    <t>5260222010</t>
  </si>
  <si>
    <t>KOM-418736</t>
  </si>
  <si>
    <t xml:space="preserve">Teknisk specialist anläggningsövervakning lokala system samt trafikinformation </t>
  </si>
  <si>
    <t>Hansa Projekt AB</t>
  </si>
  <si>
    <t>556939-4397</t>
  </si>
  <si>
    <t>5260222009</t>
  </si>
  <si>
    <t>KOM-418735</t>
  </si>
  <si>
    <t>För utförande av underhållsbeläggningar varm DSS i Region Södra, 2026-2027</t>
  </si>
  <si>
    <t>5260222360</t>
  </si>
  <si>
    <t>2026-02-22</t>
  </si>
  <si>
    <t>5260222346</t>
  </si>
  <si>
    <t>KOM-418734</t>
  </si>
  <si>
    <t>Utbyte slitbetong bro 24-482 över Rickleån Bygdsiljum, Skellefteå kommun, Västerbottens län</t>
  </si>
  <si>
    <t>5260223371</t>
  </si>
  <si>
    <t>KOM-418722</t>
  </si>
  <si>
    <t>Paket 1- BD 2026-1 Utbyte anläggningsdelar till valvbågar</t>
  </si>
  <si>
    <t>5260222550</t>
  </si>
  <si>
    <t>2026-03-29</t>
  </si>
  <si>
    <t>Civil Works Nordic AB</t>
  </si>
  <si>
    <t>559417-8567</t>
  </si>
  <si>
    <t>KOM-418721</t>
  </si>
  <si>
    <t>Paket 2 - BD 2026-2: Utbyte anläggningsdelar till valvbågar</t>
  </si>
  <si>
    <t>5260222378</t>
  </si>
  <si>
    <t>KOM-418719</t>
  </si>
  <si>
    <t>Paket 3 BD 2026-3: Utbyte anläggningsdelar till valvbågar</t>
  </si>
  <si>
    <t>5260222965</t>
  </si>
  <si>
    <t>2026-05-28</t>
  </si>
  <si>
    <t>KOM-418715</t>
  </si>
  <si>
    <t xml:space="preserve">V.56 Trafikplats Dingtuna </t>
  </si>
  <si>
    <t>5260222253</t>
  </si>
  <si>
    <t>Tuna Entreprenad AB</t>
  </si>
  <si>
    <t>556743-2520</t>
  </si>
  <si>
    <t>KOM-418711</t>
  </si>
  <si>
    <t>Modernisering av hiss Söderhamn station inom Söderhamn kommun, Gävleborgs län</t>
  </si>
  <si>
    <t>Nordic Lift Tech AB</t>
  </si>
  <si>
    <t>559439-0287</t>
  </si>
  <si>
    <t>5260222292</t>
  </si>
  <si>
    <t>KOM-418705</t>
  </si>
  <si>
    <t>Avseende Drift och Underhåll av kraftförsörjningsanläggningar järnväg, Underhållsregion Norra Syd</t>
  </si>
  <si>
    <t>5250221875</t>
  </si>
  <si>
    <t>2026-12-15</t>
  </si>
  <si>
    <t>KOM-418704</t>
  </si>
  <si>
    <t>Fundament och stolpar samt kontaktledningsarbeten Nattavaara-Gullträsk</t>
  </si>
  <si>
    <t>KtlTek AB</t>
  </si>
  <si>
    <t>556808-5335</t>
  </si>
  <si>
    <t>5260222597</t>
  </si>
  <si>
    <t>KOM-418703</t>
  </si>
  <si>
    <t>Projektering av mätplatser för trafiksäkerhetskameror ATK</t>
  </si>
  <si>
    <t>5260221987</t>
  </si>
  <si>
    <t>2026-01-16</t>
  </si>
  <si>
    <t>KOM-418699</t>
  </si>
  <si>
    <t>Förnödenheter till Trafikverkets beredskapsorganisation</t>
  </si>
  <si>
    <t>Jototoli AB</t>
  </si>
  <si>
    <t>559108-2572</t>
  </si>
  <si>
    <t>OutMeals AB</t>
  </si>
  <si>
    <t>556982-8279</t>
  </si>
  <si>
    <t>5260222075</t>
  </si>
  <si>
    <t>Scanems AB</t>
  </si>
  <si>
    <t>559104-5975</t>
  </si>
  <si>
    <t>5260222074</t>
  </si>
  <si>
    <t>This is Nuts Sweden AB</t>
  </si>
  <si>
    <t>556869-2262</t>
  </si>
  <si>
    <t>KOM-418695</t>
  </si>
  <si>
    <t>Anpassning till nya tåg Uppsala-Gävle Etapp 2</t>
  </si>
  <si>
    <t>5260221964</t>
  </si>
  <si>
    <t>2026-01-15</t>
  </si>
  <si>
    <t>KOM-418689</t>
  </si>
  <si>
    <t>Projekteringsledare samt byggstöd anläggning, Norrbotniabanan</t>
  </si>
  <si>
    <t>5260222338</t>
  </si>
  <si>
    <t>KOM-418682</t>
  </si>
  <si>
    <t>Utförande av Beläggning Halvvarm massa inom BD-län, väg 682</t>
  </si>
  <si>
    <t>ABL i Boden AB</t>
  </si>
  <si>
    <t>556704-4028</t>
  </si>
  <si>
    <t>5260222684</t>
  </si>
  <si>
    <t>KOM-418681</t>
  </si>
  <si>
    <t>Utförande av Beläggning Halvvarm massa inom BD-län, väg 757</t>
  </si>
  <si>
    <t>5260222621</t>
  </si>
  <si>
    <t>2026-04-04</t>
  </si>
  <si>
    <t>KOM-418680</t>
  </si>
  <si>
    <t>Utförande av Beläggning Varm/halvvarm massa inom BD-län, väg 392, 835</t>
  </si>
  <si>
    <t>5260222485</t>
  </si>
  <si>
    <t>2026-03-21</t>
  </si>
  <si>
    <t>KOM-418673</t>
  </si>
  <si>
    <t>Utförande av Beläggning Varm/halvvarm massa inom BD-län, väg 94 och 650</t>
  </si>
  <si>
    <t>5260222484</t>
  </si>
  <si>
    <t>KOM-418672</t>
  </si>
  <si>
    <t>Utförande av Beläggning Varm/halvvarm massa inom BD-län, väg 394</t>
  </si>
  <si>
    <t>5260221989</t>
  </si>
  <si>
    <t>2026-01-26</t>
  </si>
  <si>
    <t>KOM-418671</t>
  </si>
  <si>
    <t>Utförande av Beläggning Varm/halvvarm massa inom BD-län, väg 721, GC-väg och väg 725</t>
  </si>
  <si>
    <t>5260222255</t>
  </si>
  <si>
    <t>KOM-418670</t>
  </si>
  <si>
    <t>Utförande av Beläggning Varmmassa inom BD-län, väg 965, 969, GC-väg</t>
  </si>
  <si>
    <t>5260221988</t>
  </si>
  <si>
    <t>KOM-418669</t>
  </si>
  <si>
    <t>Utförande av Beläggning Varm/halvvarm massa inom BD-län, väg 795, 796, 836</t>
  </si>
  <si>
    <t>5260222308</t>
  </si>
  <si>
    <t>KOM-418668</t>
  </si>
  <si>
    <t>För utförande av beläggningsarbeten Varm massa väg 374, 580.1, 616 och 968 Tpl E4 Gädd-vik S och av/påfart till E4 BD-län</t>
  </si>
  <si>
    <t>5260222841</t>
  </si>
  <si>
    <t>KOM-418667</t>
  </si>
  <si>
    <t>Utförande av Beläggning Värme inom BD-län, Vuollerim-Jokkmokk väg 97</t>
  </si>
  <si>
    <t>5260222121</t>
  </si>
  <si>
    <t>KOM-418666</t>
  </si>
  <si>
    <t>Utförande av Beläggning Tankbeläggning inom BD-län, väg 567, 555, 835, 582, 392</t>
  </si>
  <si>
    <t>5250221928</t>
  </si>
  <si>
    <t>2026-01-08</t>
  </si>
  <si>
    <t>KOM-418664</t>
  </si>
  <si>
    <t>Beläggning Halvvarm massa inom Västerbottens län, Bäverträsk-Lycksele 360</t>
  </si>
  <si>
    <t>5260222280</t>
  </si>
  <si>
    <t>KOM-418663</t>
  </si>
  <si>
    <t>Utförande av beläggningsarbeten Halvvarm massa 733 Överklinten-Flarken, 736 Robertfors-Ultervattnet, 742 Ånäset-Flarken, 743 Kälen-Flarken inom Västerbottens län 3-åring</t>
  </si>
  <si>
    <t>5260222341</t>
  </si>
  <si>
    <t>KOM-418657</t>
  </si>
  <si>
    <t>Utförande av Beläggning Tankbeläggning inom AC-län</t>
  </si>
  <si>
    <t>5250221927</t>
  </si>
  <si>
    <t>KOM-418653</t>
  </si>
  <si>
    <t>IT Telekomanläggningar</t>
  </si>
  <si>
    <t>OPTO 2.0 Förläggning av multidukt Västeraspby - Långsele - Hoting</t>
  </si>
  <si>
    <t>5260222405</t>
  </si>
  <si>
    <t>Stamnäs Invest AB</t>
  </si>
  <si>
    <t>559069-4153</t>
  </si>
  <si>
    <t>KOM-418651</t>
  </si>
  <si>
    <t>Långsele Driftplats ombyggnation, bygghandling</t>
  </si>
  <si>
    <t>5260221963</t>
  </si>
  <si>
    <t>2026-01-09</t>
  </si>
  <si>
    <t>KOM-418650</t>
  </si>
  <si>
    <t>Integrerat brounderhåll i Göteborg Syd &amp; Nord, Västra Götalands län 2026-2028</t>
  </si>
  <si>
    <t>5260222133</t>
  </si>
  <si>
    <t>KOM-418637</t>
  </si>
  <si>
    <t>Reparation av 2 Broar Djursholm och Västerhaninge</t>
  </si>
  <si>
    <t>Dipart Entreprenad AB</t>
  </si>
  <si>
    <t>556544-3552</t>
  </si>
  <si>
    <t>5260223117</t>
  </si>
  <si>
    <t>KOM-418636</t>
  </si>
  <si>
    <t>Utbyte av två broar, Igelsta och Skärvsta i Södertälje</t>
  </si>
  <si>
    <t>5260222530</t>
  </si>
  <si>
    <t>Rover Infraestructuras S.A.</t>
  </si>
  <si>
    <t>A28111607</t>
  </si>
  <si>
    <t>SVEAB Anläggning AB</t>
  </si>
  <si>
    <t>556431-8458</t>
  </si>
  <si>
    <t>KOM-418626</t>
  </si>
  <si>
    <t>Övergripande miljöstöd till Underhåll Norra Regionen</t>
  </si>
  <si>
    <t>5250221906</t>
  </si>
  <si>
    <t>KOM-418625</t>
  </si>
  <si>
    <t>Ramavtal Fastighetstekniska konsulttjänster</t>
  </si>
  <si>
    <t>5260222856</t>
  </si>
  <si>
    <t>Akori AB</t>
  </si>
  <si>
    <t>5592258494</t>
  </si>
  <si>
    <t>Attivo utveckling AB</t>
  </si>
  <si>
    <t>559464-3263</t>
  </si>
  <si>
    <t>Consultavia AB</t>
  </si>
  <si>
    <t>559414-7117</t>
  </si>
  <si>
    <t>5260222871</t>
  </si>
  <si>
    <t>Frank Projektpartner AB</t>
  </si>
  <si>
    <t>556681-5501</t>
  </si>
  <si>
    <t>FST Husbesiktningar AB</t>
  </si>
  <si>
    <t>556910-5314</t>
  </si>
  <si>
    <t>5260222870</t>
  </si>
  <si>
    <t>Infra Action Sweden AB</t>
  </si>
  <si>
    <t>556995-8407</t>
  </si>
  <si>
    <t>5260222867</t>
  </si>
  <si>
    <t>JOHAN CB KONSULT AB</t>
  </si>
  <si>
    <t>559052-6694</t>
  </si>
  <si>
    <t>Karlander Konsult AB</t>
  </si>
  <si>
    <t>556651-7206</t>
  </si>
  <si>
    <t>Kvadra Konstruktion AB</t>
  </si>
  <si>
    <t>559490-9805</t>
  </si>
  <si>
    <t>5260222859</t>
  </si>
  <si>
    <t>MATLA Bygg- och projektledning AB</t>
  </si>
  <si>
    <t>559004-2031</t>
  </si>
  <si>
    <t>MEXL. AB</t>
  </si>
  <si>
    <t>556763-6765</t>
  </si>
  <si>
    <t>5260222855</t>
  </si>
  <si>
    <t>Norem AB</t>
  </si>
  <si>
    <t>559234-9210</t>
  </si>
  <si>
    <t>5260222858</t>
  </si>
  <si>
    <t>Pelago arkitekter AB</t>
  </si>
  <si>
    <t>559108-0907</t>
  </si>
  <si>
    <t>5260222854</t>
  </si>
  <si>
    <t>5260222866</t>
  </si>
  <si>
    <t>ProFM AB</t>
  </si>
  <si>
    <t>559502-1584</t>
  </si>
  <si>
    <t>5260222857</t>
  </si>
  <si>
    <t>Protek Group Sweden AB</t>
  </si>
  <si>
    <t>556961-4737</t>
  </si>
  <si>
    <t>S5 Solutions AB</t>
  </si>
  <si>
    <t>559247-1030</t>
  </si>
  <si>
    <t>Structor Byggkonstruktion Stockholm AB</t>
  </si>
  <si>
    <t>556607-6609</t>
  </si>
  <si>
    <t>5260222865</t>
  </si>
  <si>
    <t>5260222860</t>
  </si>
  <si>
    <t>Vega In-West AB</t>
  </si>
  <si>
    <t>559320-6450</t>
  </si>
  <si>
    <t>5260222862</t>
  </si>
  <si>
    <t>KOM-418616</t>
  </si>
  <si>
    <t xml:space="preserve">Utbyte av höghållfasta lager på bro 20-200-1 samt 20-432-1 i Dalarnas län </t>
  </si>
  <si>
    <t>5260222113</t>
  </si>
  <si>
    <t>KOM-418609</t>
  </si>
  <si>
    <t>Uppdragskonsult tele/opto, projekt Upprustning Almedal-Borås</t>
  </si>
  <si>
    <t>Redemptor AB</t>
  </si>
  <si>
    <t>556924-4923</t>
  </si>
  <si>
    <t>5260222689</t>
  </si>
  <si>
    <t>KOM-418595</t>
  </si>
  <si>
    <t xml:space="preserve">Utveckling och förvaltning av tågledningssystem EBICOS samt avtal för anläggningskonstruktion </t>
  </si>
  <si>
    <t>ALSTOM Rail Sweden AB</t>
  </si>
  <si>
    <t>556101-9356</t>
  </si>
  <si>
    <t>5260221983</t>
  </si>
  <si>
    <t>KOM-418588</t>
  </si>
  <si>
    <t>Ställverk 85, Support och förvaltnings samt ramavtal anläggningskonstruktion</t>
  </si>
  <si>
    <t>5260223594</t>
  </si>
  <si>
    <t>KOM-418583</t>
  </si>
  <si>
    <t>Projektering öppningsbar bro Norsholms Inre, överbyggnad o maskineri</t>
  </si>
  <si>
    <t>5260222155</t>
  </si>
  <si>
    <t>KOM-418582</t>
  </si>
  <si>
    <t>Entreprenadledare  Trollhättan</t>
  </si>
  <si>
    <t>Christofer Andreasson Mark Konsult AB</t>
  </si>
  <si>
    <t>559294-5033</t>
  </si>
  <si>
    <t>5260221978</t>
  </si>
  <si>
    <t>KOM-418581</t>
  </si>
  <si>
    <t>Fordon</t>
  </si>
  <si>
    <t>Motorcyklar till Förarprov</t>
  </si>
  <si>
    <t>BMW Northern Europe AB</t>
  </si>
  <si>
    <t>556313-5002</t>
  </si>
  <si>
    <t>5260221946</t>
  </si>
  <si>
    <t>2026-01-29</t>
  </si>
  <si>
    <t>KOM-418571</t>
  </si>
  <si>
    <t>Supply of Locomotives and Coaches for procured night train traffic</t>
  </si>
  <si>
    <t>Patentes Talgo SL</t>
  </si>
  <si>
    <t>B84528553</t>
  </si>
  <si>
    <t>5260222695</t>
  </si>
  <si>
    <t>KOM-418564</t>
  </si>
  <si>
    <t>Reservdelar till propelleraggregat - Kongsberg</t>
  </si>
  <si>
    <t>Kongsberg Maritime Sweden AB</t>
  </si>
  <si>
    <t>556035-5009</t>
  </si>
  <si>
    <t>5260222583</t>
  </si>
  <si>
    <t>KOM-418563</t>
  </si>
  <si>
    <t>Reservdelar till propelleraggregat - Schottel</t>
  </si>
  <si>
    <t>SCHOTTEL Nordic AS</t>
  </si>
  <si>
    <t>914 204 305</t>
  </si>
  <si>
    <t>5260222582</t>
  </si>
  <si>
    <t>KOM-418560</t>
  </si>
  <si>
    <t>Truckar leveransavtal</t>
  </si>
  <si>
    <t>Jungheinrich Svenska Aktiebolag</t>
  </si>
  <si>
    <t>556066-5894</t>
  </si>
  <si>
    <t>Linde Material Handling AB</t>
  </si>
  <si>
    <t>556542-4297</t>
  </si>
  <si>
    <t>Olema Truckspecialisten AB</t>
  </si>
  <si>
    <t>556284-8043</t>
  </si>
  <si>
    <t>STILL Sverige AB</t>
  </si>
  <si>
    <t>556006-8388</t>
  </si>
  <si>
    <t>Toyota Material Handling Sweden AB</t>
  </si>
  <si>
    <t>556236-6251</t>
  </si>
  <si>
    <t>5260222522</t>
  </si>
  <si>
    <t>KOM-418546</t>
  </si>
  <si>
    <t>Utbyte av överbyggnad på vägbroar i Dalarna län och Gävleborg län</t>
  </si>
  <si>
    <t>5260223137</t>
  </si>
  <si>
    <t>KOM-418539</t>
  </si>
  <si>
    <t>För utförande av varmmassabeläggning i Örebro län 2026-2027</t>
  </si>
  <si>
    <t>5260222247</t>
  </si>
  <si>
    <t>KOM-418538</t>
  </si>
  <si>
    <t>För utförande av tankbeläggning i Örebro län 2026-2027</t>
  </si>
  <si>
    <t>5260222152</t>
  </si>
  <si>
    <t>KOM-418532</t>
  </si>
  <si>
    <t>Biträdande produktionsledare berg, program Västlänken, projekt Haga, delprojekt Vasastan</t>
  </si>
  <si>
    <t>LJ Bergteknik AB</t>
  </si>
  <si>
    <t>559418-4698</t>
  </si>
  <si>
    <t>5250221666</t>
  </si>
  <si>
    <t>KOM-418530</t>
  </si>
  <si>
    <t>Underhåll&amp;Service av hissar till Trafikverksskolan i-Ängelholm</t>
  </si>
  <si>
    <t>KONE Aktiebolag</t>
  </si>
  <si>
    <t>556234-4639</t>
  </si>
  <si>
    <t>5260221950</t>
  </si>
  <si>
    <t>KOM-418522</t>
  </si>
  <si>
    <t xml:space="preserve">Projektering för utförande entreprenad avseende ombyggnad av Trafikcentral Stockholm </t>
  </si>
  <si>
    <t>5260222861</t>
  </si>
  <si>
    <t>KOM-418518</t>
  </si>
  <si>
    <t>Reinvestering Beläggning E4 Hörnefors – Stöcksjö</t>
  </si>
  <si>
    <t>5260222231</t>
  </si>
  <si>
    <t>KOM-418513</t>
  </si>
  <si>
    <t>Utförande av Beläggning Halvvarm massa inom Jämtlands län 2-åring</t>
  </si>
  <si>
    <t>5260222081</t>
  </si>
  <si>
    <t>KOM-418510</t>
  </si>
  <si>
    <t>Livs- och karriärplanering samt outplacement</t>
  </si>
  <si>
    <t>Arbetslivsresurs AR AB</t>
  </si>
  <si>
    <t>556448-5638</t>
  </si>
  <si>
    <t>5260222214</t>
  </si>
  <si>
    <t>Aventus Aktiebolag</t>
  </si>
  <si>
    <t>556281-2916</t>
  </si>
  <si>
    <t>KC Group Leadership Development AB</t>
  </si>
  <si>
    <t>556912-2632</t>
  </si>
  <si>
    <t>Starck &amp; Partner AB</t>
  </si>
  <si>
    <t>556286-1863</t>
  </si>
  <si>
    <t>KOM-418506</t>
  </si>
  <si>
    <t>Signal- och trafikspecialiststöd, sektion Systemprojektering</t>
  </si>
  <si>
    <t>Viati Konsult Aktiebolag</t>
  </si>
  <si>
    <t>556700-7181</t>
  </si>
  <si>
    <t>5260222354</t>
  </si>
  <si>
    <t>KOM-418503</t>
  </si>
  <si>
    <t>Projektledare/ Byggledare för ledningsärenden inom basunderhåll väg i region Väst enhet syd &amp; nord</t>
  </si>
  <si>
    <t>HÖJAB Byggledning AB</t>
  </si>
  <si>
    <t>559534-4051</t>
  </si>
  <si>
    <t>5250221835</t>
  </si>
  <si>
    <t>REGL AB</t>
  </si>
  <si>
    <t>559364-0245</t>
  </si>
  <si>
    <t>KOM-418501</t>
  </si>
  <si>
    <t>Utförande av Värmebeläggning inom Jämtlands län 2-åring</t>
  </si>
  <si>
    <t>5260222230</t>
  </si>
  <si>
    <t>KOM-418498</t>
  </si>
  <si>
    <t>Utförande av Beläggning Varmmassa inom Y-län, 2 grupper</t>
  </si>
  <si>
    <t>5260222311</t>
  </si>
  <si>
    <t>2026-03-15</t>
  </si>
  <si>
    <t>5260222312</t>
  </si>
  <si>
    <t>KOM-418492</t>
  </si>
  <si>
    <t>En (1) Byggledare Radio och telesystem västra regionen</t>
  </si>
  <si>
    <t>5260222386</t>
  </si>
  <si>
    <t>KOM-418482</t>
  </si>
  <si>
    <t>TEM För utförande av Basunderhåll väg på allmänna vägar inom område Sundsvall inom Västernorrlands län</t>
  </si>
  <si>
    <t>Sundfrakt Aktiebolag</t>
  </si>
  <si>
    <t>556093-5164</t>
  </si>
  <si>
    <t>5260222176</t>
  </si>
  <si>
    <t>KOM-418476</t>
  </si>
  <si>
    <t>Projektering entreprenad Fordonsresurser Norra Byske</t>
  </si>
  <si>
    <t>5260222331</t>
  </si>
  <si>
    <t>Structor Projektledning Norr AB</t>
  </si>
  <si>
    <t>559523-5069</t>
  </si>
  <si>
    <t>KOM-418474</t>
  </si>
  <si>
    <t xml:space="preserve">Slutbesiktning av Basunderhållskontrakt järnväg Malmö sydöstra Skåne och slut- och övertagandebesiktning av Basunderhållskontrakt järnväg Västkustbanan syd </t>
  </si>
  <si>
    <t>5260223045</t>
  </si>
  <si>
    <t>KOM-418472</t>
  </si>
  <si>
    <t>Konsultstöd för produktion av digital utbildning</t>
  </si>
  <si>
    <t>Aleido Sweden AB</t>
  </si>
  <si>
    <t>556241-0638</t>
  </si>
  <si>
    <t>CleverLearning Sweden AB</t>
  </si>
  <si>
    <t>556381-8391</t>
  </si>
  <si>
    <t>Intellecta AB</t>
  </si>
  <si>
    <t>556132-8526</t>
  </si>
  <si>
    <t>ius innovation AB</t>
  </si>
  <si>
    <t>556842-0037</t>
  </si>
  <si>
    <t>Lexicon Interactive AB</t>
  </si>
  <si>
    <t>556719-2454</t>
  </si>
  <si>
    <t>5260223216</t>
  </si>
  <si>
    <t>2026-08-26</t>
  </si>
  <si>
    <t>Nexer AB</t>
  </si>
  <si>
    <t>556451-9345</t>
  </si>
  <si>
    <t>Trainor Sverige AB</t>
  </si>
  <si>
    <t>556701-0730</t>
  </si>
  <si>
    <t>KOM-418469</t>
  </si>
  <si>
    <t xml:space="preserve">Finja-Tyringe-Västra Torup - Perstorp mellanblock </t>
  </si>
  <si>
    <t>5260222117</t>
  </si>
  <si>
    <t>KOM-418448</t>
  </si>
  <si>
    <t>Ledningsflytt Ensta-Måby</t>
  </si>
  <si>
    <t>5260222617</t>
  </si>
  <si>
    <t>Powermont AB</t>
  </si>
  <si>
    <t>556873-8354</t>
  </si>
  <si>
    <t>KOM-418442</t>
  </si>
  <si>
    <t>Ombyggnation av VM-rastplatser vid Göteborgs infartsleder, projektering</t>
  </si>
  <si>
    <t>5260222080</t>
  </si>
  <si>
    <t>KOM-418441</t>
  </si>
  <si>
    <t xml:space="preserve">Reinvestering Vägyta Vägkropp E6 Getinge-Falkenberg </t>
  </si>
  <si>
    <t>5260222179</t>
  </si>
  <si>
    <t>Veako AB</t>
  </si>
  <si>
    <t>559118-5011</t>
  </si>
  <si>
    <t>KOM-418436</t>
  </si>
  <si>
    <t xml:space="preserve">Väg 1764, Lygnövägen, Framtagande av vägplan och bygghandling. Alingsås kommun, Västra Götalands län. </t>
  </si>
  <si>
    <t>Markera AB</t>
  </si>
  <si>
    <t>556729-7832</t>
  </si>
  <si>
    <t>5260222527</t>
  </si>
  <si>
    <t>KOM-418433</t>
  </si>
  <si>
    <t>Utförande av underhåll på bro 14-584-1 Nötesundsbron</t>
  </si>
  <si>
    <t>5260223112</t>
  </si>
  <si>
    <t>KOM-418432</t>
  </si>
  <si>
    <t>För utförande av varmmassabeläggning i Värmlands län 2026-2028</t>
  </si>
  <si>
    <t>5260222249</t>
  </si>
  <si>
    <t>5260222250</t>
  </si>
  <si>
    <t>KOM-418431</t>
  </si>
  <si>
    <t>För utförande av värmebeläggning i Värmlands län 2026-2027</t>
  </si>
  <si>
    <t>5260221953</t>
  </si>
  <si>
    <t>KOM-418430</t>
  </si>
  <si>
    <t>För utförande av tankbeläggning i Värmlands län 2026-2027</t>
  </si>
  <si>
    <t>5260222128</t>
  </si>
  <si>
    <t>KOM-418427</t>
  </si>
  <si>
    <t>För utförande av halvvarm massabeläggning och avvattning i Uppsala län 2026-2027</t>
  </si>
  <si>
    <t>5260222334</t>
  </si>
  <si>
    <t>KOM-418426</t>
  </si>
  <si>
    <t>För utförande av varmmassabeläggning i Uppsala län 2026-2027</t>
  </si>
  <si>
    <t>5260222449</t>
  </si>
  <si>
    <t>2026-03-12</t>
  </si>
  <si>
    <t>KOM-418407</t>
  </si>
  <si>
    <t>Senior entreprenad- och byggsakkunnig till projekt (Slussar i Trollhätte kanal)</t>
  </si>
  <si>
    <t>Blidsell Entreprenad och Byggledning AB</t>
  </si>
  <si>
    <t>556796-0074</t>
  </si>
  <si>
    <t>5250221923</t>
  </si>
  <si>
    <t>KOM-418405</t>
  </si>
  <si>
    <t>Byggledning vägmarkering inom Värmlands län</t>
  </si>
  <si>
    <t>5250221402</t>
  </si>
  <si>
    <t>KOM-418403</t>
  </si>
  <si>
    <t>Byggledning vägmarkering inom Hallands län (N)</t>
  </si>
  <si>
    <t>5250221414</t>
  </si>
  <si>
    <t>KOM-418401</t>
  </si>
  <si>
    <t>Byggledning vägmarkering inom Västra Götalands län (O) område Skaraborg</t>
  </si>
  <si>
    <t>Östgöta Väg &amp; Konsult AB</t>
  </si>
  <si>
    <t>559516-7155</t>
  </si>
  <si>
    <t>5250221413</t>
  </si>
  <si>
    <t>KOM-418399</t>
  </si>
  <si>
    <t>Fackgranskning och Oberoende granskning (GK3-granskning) av Geokonstruktioner inom Program Ostlänken</t>
  </si>
  <si>
    <t>HYPE - Hyberg Project &amp; Engineering AB</t>
  </si>
  <si>
    <t>559476-2576</t>
  </si>
  <si>
    <t>5260222701</t>
  </si>
  <si>
    <t>KOM-418393</t>
  </si>
  <si>
    <t>Huvudtillsyningsman (HTSM) och byggtrafikledare inom program Ostkustbanan Sundsvall - Dingersjö</t>
  </si>
  <si>
    <t>Inframitt AB</t>
  </si>
  <si>
    <t>556773-4925</t>
  </si>
  <si>
    <t>5260222222</t>
  </si>
  <si>
    <t>KOM-418389</t>
  </si>
  <si>
    <t>Byggledare Underhåll el, kraft och väg-belysning, Norrbotten- och Västerbottens län samt Dokumentstöd elanläggning Norra Regionen</t>
  </si>
  <si>
    <t>5250221498</t>
  </si>
  <si>
    <t>KOM-418386</t>
  </si>
  <si>
    <t>För utförande av halvvarm beläggning Dalarnas län 2026</t>
  </si>
  <si>
    <t>5260222316</t>
  </si>
  <si>
    <t>KOM-418385</t>
  </si>
  <si>
    <t>För utförande av varmmassabeläggning i Dalarnas län 2026-2027</t>
  </si>
  <si>
    <t>5260222220</t>
  </si>
  <si>
    <t>KOM-418384</t>
  </si>
  <si>
    <t>För utförande av varmmassabeläggning, i Dalarnas län 2026-2027</t>
  </si>
  <si>
    <t>5260222151</t>
  </si>
  <si>
    <t>KOM-418378</t>
  </si>
  <si>
    <t>Samordnare uppföljningsmätningar avdelning Västlänken</t>
  </si>
  <si>
    <t>5250221677</t>
  </si>
  <si>
    <t>TRIG AB</t>
  </si>
  <si>
    <t>556715-7622</t>
  </si>
  <si>
    <t>KOM-418376</t>
  </si>
  <si>
    <t>Viskadalsbanan Plankorsningar etapp 1 Varpgatan och Oagården - Projektering</t>
  </si>
  <si>
    <t>5250221931</t>
  </si>
  <si>
    <t>KOM-418374</t>
  </si>
  <si>
    <t>För utförande av tankbeläggning i Gävleborgs län 2026-2027</t>
  </si>
  <si>
    <t>5260222162</t>
  </si>
  <si>
    <t>KOM-418373</t>
  </si>
  <si>
    <t>För utförande av halvvarm massabeläggning i Gävleborgs län 2026</t>
  </si>
  <si>
    <t>5260222317</t>
  </si>
  <si>
    <t>KOM-418372</t>
  </si>
  <si>
    <t>För utförande av varmmassabeläggning i Gävleborgs län 2026-2027</t>
  </si>
  <si>
    <t>5260222236</t>
  </si>
  <si>
    <t>KOM-418371</t>
  </si>
  <si>
    <t>5260222115</t>
  </si>
  <si>
    <t>KOM-418369</t>
  </si>
  <si>
    <t>För utförande av tankbeläggning i Södermanlands län 2026-2028</t>
  </si>
  <si>
    <t>5260222215</t>
  </si>
  <si>
    <t>KOM-418366</t>
  </si>
  <si>
    <t>5260222279</t>
  </si>
  <si>
    <t>KOM-418365</t>
  </si>
  <si>
    <t>För utförande av varmmassabeläggning (reinvestering) i Södermanlands län 2026</t>
  </si>
  <si>
    <t>5250221876</t>
  </si>
  <si>
    <t>KOM-418363</t>
  </si>
  <si>
    <t>För utförande av varmmassabeläggning i Västmanlands län 2026-2027</t>
  </si>
  <si>
    <t>5260222494</t>
  </si>
  <si>
    <t>KOM-418362</t>
  </si>
  <si>
    <t>För utförande av tankbeläggning i Västmanlands län 2026-2027</t>
  </si>
  <si>
    <t>5260222218</t>
  </si>
  <si>
    <t>KOM-418308</t>
  </si>
  <si>
    <t>Planskild korsning Skaven - Entreprenad</t>
  </si>
  <si>
    <t>5260223772</t>
  </si>
  <si>
    <t>2026-10-26</t>
  </si>
  <si>
    <t>KOM-418301</t>
  </si>
  <si>
    <t>Ramavtal avseende smörjmedel och andra tekniska vätskor</t>
  </si>
  <si>
    <t>FUCHS LUBRICANTS SWEDEN AB</t>
  </si>
  <si>
    <t>556897-1377</t>
  </si>
  <si>
    <t>Lantmännen Aspen AB</t>
  </si>
  <si>
    <t>556329-9519</t>
  </si>
  <si>
    <t>Nordic Auto Supply AB</t>
  </si>
  <si>
    <t>556733-0609</t>
  </si>
  <si>
    <t>5260221972</t>
  </si>
  <si>
    <t>Northern Energy &amp; Supply AB</t>
  </si>
  <si>
    <t>556686-3709</t>
  </si>
  <si>
    <t>SGA Trading AB</t>
  </si>
  <si>
    <t>556088-9403</t>
  </si>
  <si>
    <t>Telko Sweden AB</t>
  </si>
  <si>
    <t>556082-9599</t>
  </si>
  <si>
    <t>KOM-418268</t>
  </si>
  <si>
    <t>Totalentreprenad OL31 Vagnhärad samt OL32 Skavsta</t>
  </si>
  <si>
    <t>Bouygues Travaux Publics</t>
  </si>
  <si>
    <t>407985308</t>
  </si>
  <si>
    <t>5260222417</t>
  </si>
  <si>
    <t>EIFFAGE GENIE CIVIL</t>
  </si>
  <si>
    <t>352745749</t>
  </si>
  <si>
    <t>FCC Construcción, S.A.</t>
  </si>
  <si>
    <t>ESA28854727</t>
  </si>
  <si>
    <t>HOCHTIEF Infrastructure GmbH Tyskland Sverige Filial</t>
  </si>
  <si>
    <t>516409-2495</t>
  </si>
  <si>
    <t>5260222406</t>
  </si>
  <si>
    <t>OHL Sverige AB</t>
  </si>
  <si>
    <t>559112-4358</t>
  </si>
  <si>
    <t>KOM-418256</t>
  </si>
  <si>
    <t>För utförande av vägmarkeringar underhåll Uppsala län (C), Mellersta regionen</t>
  </si>
  <si>
    <t>5250221593</t>
  </si>
  <si>
    <t>KOM-418246</t>
  </si>
  <si>
    <t>Integrerat brounderhåll i Skåne, 2026-2029</t>
  </si>
  <si>
    <t>5250221673</t>
  </si>
  <si>
    <t>KOM-418244</t>
  </si>
  <si>
    <t>Helpdesk för Batman och VViS</t>
  </si>
  <si>
    <t>Adecco Sweden Aktiebolag</t>
  </si>
  <si>
    <t>556447-2677</t>
  </si>
  <si>
    <t>Clockwork Bemanning &amp; Rekrytering AB</t>
  </si>
  <si>
    <t>556913-7325</t>
  </si>
  <si>
    <t>5250221764</t>
  </si>
  <si>
    <t>Perido AB</t>
  </si>
  <si>
    <t>556639-6387</t>
  </si>
  <si>
    <t>KOM-418240</t>
  </si>
  <si>
    <t>Markarydsbanan, bdl 931 Järnvägsbro Veinge, entreprenad TE</t>
  </si>
  <si>
    <t>5260223136</t>
  </si>
  <si>
    <t>KOM-418239</t>
  </si>
  <si>
    <t>Markarydsbanan bdl 931, Knäred ny mötesstation, entreprenad UE</t>
  </si>
  <si>
    <t>5260223666</t>
  </si>
  <si>
    <t>KOM-418210</t>
  </si>
  <si>
    <t xml:space="preserve">Administrativt stödsystem för elhandel </t>
  </si>
  <si>
    <t>Energy Sourcing Technology Sweden AB</t>
  </si>
  <si>
    <t>559062-2147</t>
  </si>
  <si>
    <t>5250221416</t>
  </si>
  <si>
    <t>KOM-418194</t>
  </si>
  <si>
    <t>Drift, förvaltning och vidareutveckling av Trafiken.nu</t>
  </si>
  <si>
    <t>Consid AB</t>
  </si>
  <si>
    <t>556599-4307</t>
  </si>
  <si>
    <t>Precio Fishbone AB</t>
  </si>
  <si>
    <t>556347-2926</t>
  </si>
  <si>
    <t>5260222183</t>
  </si>
  <si>
    <t>Sogeti Sverige AB</t>
  </si>
  <si>
    <t>556631-4687</t>
  </si>
  <si>
    <t>Third Act Tech AB</t>
  </si>
  <si>
    <t>559071-2427</t>
  </si>
  <si>
    <t>KOM-418191</t>
  </si>
  <si>
    <t>Rulltrappsåtgärder på Södertälje Syd Station Övre</t>
  </si>
  <si>
    <t>5260222975</t>
  </si>
  <si>
    <t>KOM-418190</t>
  </si>
  <si>
    <t xml:space="preserve">Väg 162 Vannkorsningen, ombyggnad av väg och bro </t>
  </si>
  <si>
    <t>5260222596</t>
  </si>
  <si>
    <t>KOM-418177</t>
  </si>
  <si>
    <t>Bevakningsprojektledare komplexa väganläggningar</t>
  </si>
  <si>
    <t>5260222017</t>
  </si>
  <si>
    <t>KOM-418160</t>
  </si>
  <si>
    <t>GC-Väg Trollenäs-Eslöv, Entreprenad, Skånelän</t>
  </si>
  <si>
    <t>5260223380</t>
  </si>
  <si>
    <t>KOM-418133</t>
  </si>
  <si>
    <t xml:space="preserve">Konsulttjänster inom ärendehantering och teknisk dokumenthantering järnvägsdata </t>
  </si>
  <si>
    <t>Dokumentera EU AB</t>
  </si>
  <si>
    <t>556699-8703</t>
  </si>
  <si>
    <t>E-Flow Sweden AB</t>
  </si>
  <si>
    <t>559378-0843</t>
  </si>
  <si>
    <t>Grow Quality AB</t>
  </si>
  <si>
    <t>559205-1576</t>
  </si>
  <si>
    <t>Halldén Mark AB</t>
  </si>
  <si>
    <t>559131-7259</t>
  </si>
  <si>
    <t>5250221328</t>
  </si>
  <si>
    <t>Zynka BIM AB</t>
  </si>
  <si>
    <t>556960-2864</t>
  </si>
  <si>
    <t>KOM-418125</t>
  </si>
  <si>
    <t>Byggledare samt Dokumentstöd Underhåll el, kraft och vägbelysning, Jämtland samt Västernorrlands län</t>
  </si>
  <si>
    <t>5250221433</t>
  </si>
  <si>
    <t>KOM-418122</t>
  </si>
  <si>
    <t>Slätte förlängningsspår- framtagande bygghandling, projektering</t>
  </si>
  <si>
    <t>5260222720</t>
  </si>
  <si>
    <t>KOM-418121</t>
  </si>
  <si>
    <t>Hyra av tunga fordon för utbildning</t>
  </si>
  <si>
    <t>Bergkvarabuss Aktiebolag</t>
  </si>
  <si>
    <t>556294-9973</t>
  </si>
  <si>
    <t>Sundspärlans Buss &amp; Taxi AB</t>
  </si>
  <si>
    <t>556580-4563</t>
  </si>
  <si>
    <t>5260222348</t>
  </si>
  <si>
    <t>Tommy Nordbergh Maskin &amp; Transport AB</t>
  </si>
  <si>
    <t>556818-6034</t>
  </si>
  <si>
    <t>5260222335</t>
  </si>
  <si>
    <t>KOM-418115</t>
  </si>
  <si>
    <t>Utbyte av rörbroar i Björnhult och Kulla kvarn</t>
  </si>
  <si>
    <t>Kanonaden Entreprenad AB</t>
  </si>
  <si>
    <t>556231-2636</t>
  </si>
  <si>
    <t>Wilzéns Mark Syd AB</t>
  </si>
  <si>
    <t>559514-2372</t>
  </si>
  <si>
    <t>5250221916</t>
  </si>
  <si>
    <t>KOM-418109</t>
  </si>
  <si>
    <t>Ballastbyte Linköping spår 1 och 2 bdl 502</t>
  </si>
  <si>
    <t>5260222706</t>
  </si>
  <si>
    <t>2026-04-16</t>
  </si>
  <si>
    <t>KOM-418103</t>
  </si>
  <si>
    <t>Säkerhets- och underhållsbesiktning av basunderhåll på järnvägsanläggning Mälarbanan</t>
  </si>
  <si>
    <t>Hanell Entreprenad i Gävle AB</t>
  </si>
  <si>
    <t>556886-8011</t>
  </si>
  <si>
    <t>5260223178</t>
  </si>
  <si>
    <t>2027-07-01</t>
  </si>
  <si>
    <t>KOM-418093</t>
  </si>
  <si>
    <t>För utförande av integrerat byggnadsverksunderhåll järnväg Nord-västra Västra Götalands län 2026-2028</t>
  </si>
  <si>
    <t>5260222246</t>
  </si>
  <si>
    <t>KOM-418075</t>
  </si>
  <si>
    <t>TGM Räler</t>
  </si>
  <si>
    <t>Stoppbockssystem</t>
  </si>
  <si>
    <t>Dahlrail AB</t>
  </si>
  <si>
    <t>556736-1331</t>
  </si>
  <si>
    <t>Industrispår i Ystad Aktiebolag</t>
  </si>
  <si>
    <t>556209-8946</t>
  </si>
  <si>
    <t>5250221731</t>
  </si>
  <si>
    <t>Rolfsen &amp; Son AB</t>
  </si>
  <si>
    <t>556831-7548</t>
  </si>
  <si>
    <t>KOM-418066</t>
  </si>
  <si>
    <t>Skyddsskor och skyddshandskar</t>
  </si>
  <si>
    <t>5260221935</t>
  </si>
  <si>
    <t>2026-02-19</t>
  </si>
  <si>
    <t>Aktiebolaget Blåkläder</t>
  </si>
  <si>
    <t>556069-6618</t>
  </si>
  <si>
    <t>Swedol AB</t>
  </si>
  <si>
    <t>556127-6188</t>
  </si>
  <si>
    <t>Wenaas Workwear AB</t>
  </si>
  <si>
    <t>559201-4780</t>
  </si>
  <si>
    <t>KOM-418065</t>
  </si>
  <si>
    <t>Personlig Skyddsutrustning</t>
  </si>
  <si>
    <t>5260221936</t>
  </si>
  <si>
    <t>2026-04-17</t>
  </si>
  <si>
    <t>Prevex AB</t>
  </si>
  <si>
    <t>556199-3899</t>
  </si>
  <si>
    <t>KOM-418064</t>
  </si>
  <si>
    <t>Arbetskläder</t>
  </si>
  <si>
    <t>5260221934</t>
  </si>
  <si>
    <t>Aktiebolaget Ingvar Ekdahl</t>
  </si>
  <si>
    <t>556074-3501</t>
  </si>
  <si>
    <t>KOM-418049</t>
  </si>
  <si>
    <t>För upprättande av förfrågningsunderlag för GC-vägar, v 1676 i Länghem och v 554 i Bollebygd</t>
  </si>
  <si>
    <t>INTEC Civil AB</t>
  </si>
  <si>
    <t>559436-7947</t>
  </si>
  <si>
    <t>5260223347</t>
  </si>
  <si>
    <t>KOM-418040</t>
  </si>
  <si>
    <t>Framtagande av förfrågningsunderlag avseende utbyte av bro över Kilaån, väg 501, Nyköping kommun, Södermanlands län</t>
  </si>
  <si>
    <t>5260223652</t>
  </si>
  <si>
    <t>KOM-418027</t>
  </si>
  <si>
    <t>Ramavtal Säkerhetspersonal vid specialtransporter</t>
  </si>
  <si>
    <t>Nordic Trax Resurs AB</t>
  </si>
  <si>
    <t>559163-4737</t>
  </si>
  <si>
    <t>5260222432</t>
  </si>
  <si>
    <t>Rallarsving AB</t>
  </si>
  <si>
    <t>559052-3576</t>
  </si>
  <si>
    <t>Vossloh Rail Services Scandinavia AB</t>
  </si>
  <si>
    <t>556895-1148</t>
  </si>
  <si>
    <t>KOM-418018</t>
  </si>
  <si>
    <t>Byggledare Mark&amp;Grundläggning Ostlänken</t>
  </si>
  <si>
    <t>Acerail Consulting AB</t>
  </si>
  <si>
    <t>556927-5869</t>
  </si>
  <si>
    <t>InfraMind I Norr AB</t>
  </si>
  <si>
    <t>559537-8448</t>
  </si>
  <si>
    <t>5260223484</t>
  </si>
  <si>
    <t>Lidh Jutell AB</t>
  </si>
  <si>
    <t>559312-9652</t>
  </si>
  <si>
    <t>PQ Projektledning Aktiebolag</t>
  </si>
  <si>
    <t>556722-3234</t>
  </si>
  <si>
    <t>5260223531</t>
  </si>
  <si>
    <t>2026-09-21</t>
  </si>
  <si>
    <t>protek projektstyrning i Stockholm AB</t>
  </si>
  <si>
    <t>559106-9546</t>
  </si>
  <si>
    <t>Qognito Management AB</t>
  </si>
  <si>
    <t>559035-1523</t>
  </si>
  <si>
    <t>Sensum AB</t>
  </si>
  <si>
    <t>556866-1416</t>
  </si>
  <si>
    <t>Swikon AB</t>
  </si>
  <si>
    <t>559503-4959</t>
  </si>
  <si>
    <t>Treeline Consulting AB</t>
  </si>
  <si>
    <t>556930-1566</t>
  </si>
  <si>
    <t>KOM-418017</t>
  </si>
  <si>
    <t>Projektledare Byggnadsverk/bro Ostlänken</t>
  </si>
  <si>
    <t>Brison Konsult i Bålsta AB</t>
  </si>
  <si>
    <t>556750-9178</t>
  </si>
  <si>
    <t>5260222105</t>
  </si>
  <si>
    <t>INTEC Projektstyrning Stockholm AB</t>
  </si>
  <si>
    <t>559373-4261</t>
  </si>
  <si>
    <t>TSF Byggkonsult AB</t>
  </si>
  <si>
    <t>556925-3718</t>
  </si>
  <si>
    <t>KOM-417997</t>
  </si>
  <si>
    <t>TGM Logistiktjänster</t>
  </si>
  <si>
    <t>Materialförsörjningspunkter för avhjälpande underhåll</t>
  </si>
  <si>
    <t>Jetpak Group AB</t>
  </si>
  <si>
    <t>556415-6650</t>
  </si>
  <si>
    <t>5260222579</t>
  </si>
  <si>
    <t>2027-10-01</t>
  </si>
  <si>
    <t>MaserFrakt Aktiebolag</t>
  </si>
  <si>
    <t>556481-2138</t>
  </si>
  <si>
    <t>Sundsvalls Expressbyrå Aktiebolag</t>
  </si>
  <si>
    <t>556236-8729</t>
  </si>
  <si>
    <t>5260222576</t>
  </si>
  <si>
    <t>Wiklunds Åkeri Aktiebolag</t>
  </si>
  <si>
    <t>556073-3742</t>
  </si>
  <si>
    <t>5260222565</t>
  </si>
  <si>
    <t>KOM-417988</t>
  </si>
  <si>
    <t xml:space="preserve"> Västerås Skallbergsmotet E18 Lång bullerskyddsskärm</t>
  </si>
  <si>
    <t>Hamnstaden Infra AB</t>
  </si>
  <si>
    <t>559529-5840</t>
  </si>
  <si>
    <t>Storgårdshus AB</t>
  </si>
  <si>
    <t>556681-1484</t>
  </si>
  <si>
    <t>5260223414</t>
  </si>
  <si>
    <t>KOM-417982</t>
  </si>
  <si>
    <t>Licenser, underhåll och anpassningar/utveckling av Railsys</t>
  </si>
  <si>
    <t>Rail Management Consultants International GmbH</t>
  </si>
  <si>
    <t>HRB216115</t>
  </si>
  <si>
    <t>5250221575</t>
  </si>
  <si>
    <t>KOM-417962</t>
  </si>
  <si>
    <t>Utförande av UE avseende tillgänglighetsanpassning av 8 busshållplatser samt 6 st busshållplatser på option inom Strängnäs kommun, Södermanlands län</t>
  </si>
  <si>
    <t>Anläggningsspecialisten i Strängnäs AB</t>
  </si>
  <si>
    <t>556744-3741</t>
  </si>
  <si>
    <t>5260222989</t>
  </si>
  <si>
    <t>Vannesta Entreprenad Aktiebolag</t>
  </si>
  <si>
    <t>556411-6498</t>
  </si>
  <si>
    <t>KOM-417952</t>
  </si>
  <si>
    <t>Infrasystem Belysning</t>
  </si>
  <si>
    <t>DoU Elkraftförsörjning Högakustenbron samt Sundsvallsbron</t>
  </si>
  <si>
    <t>5260223565</t>
  </si>
  <si>
    <t>KOM-417949</t>
  </si>
  <si>
    <t>Drift och underhåll samt reinvesteringar inom Belysning, Västerbottens län</t>
  </si>
  <si>
    <t>Content of North Sweden AB</t>
  </si>
  <si>
    <t>559183-1614</t>
  </si>
  <si>
    <t>Infraservice Nord AB</t>
  </si>
  <si>
    <t>556812-3615</t>
  </si>
  <si>
    <t>5260222955</t>
  </si>
  <si>
    <t>Install EL I Norr AB</t>
  </si>
  <si>
    <t>559056-3457</t>
  </si>
  <si>
    <t>KOM-417946</t>
  </si>
  <si>
    <t>Avvattning och mindre underhållsåtgärder inom Stockholms län (AB län) Norra</t>
  </si>
  <si>
    <t>Presis Vägdrift AB</t>
  </si>
  <si>
    <t>559388-1658</t>
  </si>
  <si>
    <t>5260222381</t>
  </si>
  <si>
    <t>KOM-417938</t>
  </si>
  <si>
    <t>För utförande av fastighetsnära bullerskyddsåtgärder inom Sundsvallpaketet, Sundsvalls kommun, Västernorrlands län</t>
  </si>
  <si>
    <t>5260222144</t>
  </si>
  <si>
    <t>KOM-417929</t>
  </si>
  <si>
    <t>TGM Övrigt material</t>
  </si>
  <si>
    <t xml:space="preserve">Kolvbromsar </t>
  </si>
  <si>
    <t>BEST Entreprenad i Örebro AB</t>
  </si>
  <si>
    <t>556809-7397</t>
  </si>
  <si>
    <t>5260221948</t>
  </si>
  <si>
    <t>KOM-417926</t>
  </si>
  <si>
    <t xml:space="preserve">Utförande av drift och underhåll samt eventuella reinvesteringar av vägbelysning i Uppsala län </t>
  </si>
  <si>
    <t>5250221859</t>
  </si>
  <si>
    <t>KOM-417872</t>
  </si>
  <si>
    <t xml:space="preserve">Portal för kommunikativa tjänster – tryckeritjänster, mallade produkter och profilprodukter </t>
  </si>
  <si>
    <t>Multiply Solutions Sweden AB</t>
  </si>
  <si>
    <t>556569-6068</t>
  </si>
  <si>
    <t>5250221918</t>
  </si>
  <si>
    <t>KOM-417870</t>
  </si>
  <si>
    <t>Lemmeströ, signalåtgärder, entreprenad UE</t>
  </si>
  <si>
    <t>5260223075</t>
  </si>
  <si>
    <t>KOM-417862</t>
  </si>
  <si>
    <t>Projektering ställverk Norrköping, Ostlänken</t>
  </si>
  <si>
    <t>5260222224</t>
  </si>
  <si>
    <t>KOM-417850</t>
  </si>
  <si>
    <t>Teknikövergripande Projekteringsledare inom Program Mälarbanan</t>
  </si>
  <si>
    <t>5260221938</t>
  </si>
  <si>
    <t>2026-01-14</t>
  </si>
  <si>
    <t>KOM-417841</t>
  </si>
  <si>
    <t>Samordnande produktions- och projekteringsledare inom Västlänken</t>
  </si>
  <si>
    <t>5250221649</t>
  </si>
  <si>
    <t>KOM-417838</t>
  </si>
  <si>
    <t>Byggledare hus inom Västlänken</t>
  </si>
  <si>
    <t>5250221671</t>
  </si>
  <si>
    <t>WAADE Out West AB</t>
  </si>
  <si>
    <t>559224-0195</t>
  </si>
  <si>
    <t>KOM-417833</t>
  </si>
  <si>
    <t>Järnvägsplan Lund, fyra spår</t>
  </si>
  <si>
    <t>5260223245</t>
  </si>
  <si>
    <t>KOM-417828</t>
  </si>
  <si>
    <t>För utförande av vägmarkering med funktionsansvar inom Östergötlands län (E-län)</t>
  </si>
  <si>
    <t>5250221800</t>
  </si>
  <si>
    <t>KOM-417827</t>
  </si>
  <si>
    <t>För utförande av totalentreprenad, utbyte av befintlig balkbro över Mörtsjöns utlopp inom Bollnäs kommun, Gävleborgs län</t>
  </si>
  <si>
    <t>5250221901</t>
  </si>
  <si>
    <t>KOM-417808</t>
  </si>
  <si>
    <t>Ängelholm-Åstorp, signalåtgärder (mellanblock), entreprenad UE</t>
  </si>
  <si>
    <t>Eitech Engineering AB</t>
  </si>
  <si>
    <t>556327-4314</t>
  </si>
  <si>
    <t>5260222964</t>
  </si>
  <si>
    <t>KOM-417795</t>
  </si>
  <si>
    <t>Basunderhåll järnvägsanläggning Stockholm Syd</t>
  </si>
  <si>
    <t>5250221641</t>
  </si>
  <si>
    <t>KOM-417757</t>
  </si>
  <si>
    <t>Eldsberga-Hässleholm, KTL och AT upprustning Konsult</t>
  </si>
  <si>
    <t>5260222985</t>
  </si>
  <si>
    <t>KOM-417744</t>
  </si>
  <si>
    <t>Varsel- och skyddskläder</t>
  </si>
  <si>
    <t>5260221933</t>
  </si>
  <si>
    <t>Tranemo Textil Aktiebolag</t>
  </si>
  <si>
    <t>556033-9946</t>
  </si>
  <si>
    <t>KOM-417737</t>
  </si>
  <si>
    <t>Ramavtal avseende kommunikationsbyråtjänster</t>
  </si>
  <si>
    <t>Ahead Group Sweden AB</t>
  </si>
  <si>
    <t>559098-6609</t>
  </si>
  <si>
    <t>AKQA Sweden AB</t>
  </si>
  <si>
    <t>556544-9906</t>
  </si>
  <si>
    <t>BBDO Nordics AB</t>
  </si>
  <si>
    <t>556212-9873</t>
  </si>
  <si>
    <t>Brainforest AB</t>
  </si>
  <si>
    <t>556671-7988</t>
  </si>
  <si>
    <t>Gullers Grupp AB</t>
  </si>
  <si>
    <t>556370-4260</t>
  </si>
  <si>
    <t>5250221428</t>
  </si>
  <si>
    <t>Matador Kommunikation AB</t>
  </si>
  <si>
    <t>556564-0249</t>
  </si>
  <si>
    <t>Nowa Kommunikation AB</t>
  </si>
  <si>
    <t>556693-2603</t>
  </si>
  <si>
    <t>OKTO AB</t>
  </si>
  <si>
    <t>559197-2202</t>
  </si>
  <si>
    <t>Pool Kommunikationsbyrå AB</t>
  </si>
  <si>
    <t>556795-7252</t>
  </si>
  <si>
    <t>Prime Public Relations i Sverige AB</t>
  </si>
  <si>
    <t>556551-0178</t>
  </si>
  <si>
    <t>T&amp;Pm AB</t>
  </si>
  <si>
    <t>559094-9235</t>
  </si>
  <si>
    <t>Up There, Everywhere International AB</t>
  </si>
  <si>
    <t>556882-5730</t>
  </si>
  <si>
    <t>KOM-417729</t>
  </si>
  <si>
    <t>Basunderhåll väg på allmänna vägar inom område Helsingborg, Skåne län</t>
  </si>
  <si>
    <t>5260222395</t>
  </si>
  <si>
    <t>2026-03-14</t>
  </si>
  <si>
    <t>KOM-417728</t>
  </si>
  <si>
    <t>Basunderhåll väg på allmänna vägar inom område Eslöv, Skåne län</t>
  </si>
  <si>
    <t>5260222291</t>
  </si>
  <si>
    <t>KOM-417727</t>
  </si>
  <si>
    <t>Basunderhåll väg på allmänna vägar inom område Malmö, Skåne län</t>
  </si>
  <si>
    <t>5260222509</t>
  </si>
  <si>
    <t>KOM-417723</t>
  </si>
  <si>
    <t>Utbyte av båtbrygga vid Bromskär knr 2-648-1, Norrtälje kommun</t>
  </si>
  <si>
    <t>5260222708</t>
  </si>
  <si>
    <t>Svenska Undervattensentreprenader AB</t>
  </si>
  <si>
    <t>556567-8785</t>
  </si>
  <si>
    <t>KOM-417722</t>
  </si>
  <si>
    <t>Utbyte av båtbrygga vid Mickrum på Muskö knr 2-461-1, Haninge kommun</t>
  </si>
  <si>
    <t>5260222454</t>
  </si>
  <si>
    <t>KOM-417709</t>
  </si>
  <si>
    <t>Gjutna detaljer i aluminiumbrons</t>
  </si>
  <si>
    <t>ETS RAOUL DAVERGNE</t>
  </si>
  <si>
    <t>005820477</t>
  </si>
  <si>
    <t>5250221202</t>
  </si>
  <si>
    <t>2026-05-16</t>
  </si>
  <si>
    <t>Lövkullen Konsult AB</t>
  </si>
  <si>
    <t>556724-5765</t>
  </si>
  <si>
    <t>Sonepar Sverige AB</t>
  </si>
  <si>
    <t>556014-8412</t>
  </si>
  <si>
    <t>KOM-417698</t>
  </si>
  <si>
    <t>Integrerat brounderhåll i Hallands län 2026-2028</t>
  </si>
  <si>
    <t>5250221680</t>
  </si>
  <si>
    <t>KOM-417683</t>
  </si>
  <si>
    <t xml:space="preserve">konsult/specialist för förvaltningsstöd av brukaravgifter. </t>
  </si>
  <si>
    <t>Comici Development AB</t>
  </si>
  <si>
    <t>559219-9151</t>
  </si>
  <si>
    <t>5260222119</t>
  </si>
  <si>
    <t>KOM-417664</t>
  </si>
  <si>
    <t>Dynamiska trafikinformationsskyltar</t>
  </si>
  <si>
    <t>MultiQ Denmark A/S</t>
  </si>
  <si>
    <t>25493877</t>
  </si>
  <si>
    <t>ROAB Konsult AB</t>
  </si>
  <si>
    <t>559396-5857</t>
  </si>
  <si>
    <t>Trivector System Aktiebolag</t>
  </si>
  <si>
    <t>556391-1097</t>
  </si>
  <si>
    <t>5260222520</t>
  </si>
  <si>
    <t>KOM-417662</t>
  </si>
  <si>
    <t>Ramavtal - Kompetens gällande rostskydd av stålkonstruktioner</t>
  </si>
  <si>
    <t>5250221519</t>
  </si>
  <si>
    <t>5250221516</t>
  </si>
  <si>
    <t>ST Control AB</t>
  </si>
  <si>
    <t>556971-7712</t>
  </si>
  <si>
    <t>5250221517</t>
  </si>
  <si>
    <t>5250221518</t>
  </si>
  <si>
    <t>KOM-417653</t>
  </si>
  <si>
    <t>Basunderhåll järnväg Malmö sydöstra Skåne</t>
  </si>
  <si>
    <t>5260223327</t>
  </si>
  <si>
    <t>2027-09-01</t>
  </si>
  <si>
    <t>KOM-417634</t>
  </si>
  <si>
    <t>För utförande av ny rörbro 17-1388-1 (utbyte av  valvbro 17-151-1) över Viksälven vid Långvak  väg 874 i Arvika kommun, Värmlands län</t>
  </si>
  <si>
    <t>5260223348</t>
  </si>
  <si>
    <t>2026-06-20</t>
  </si>
  <si>
    <t>KOM-417628</t>
  </si>
  <si>
    <t>Sydostlänken, Karlshamn C/Stilleryd, Konsult, Blekingelän</t>
  </si>
  <si>
    <t>5260223299</t>
  </si>
  <si>
    <t>KOM-417598</t>
  </si>
  <si>
    <t>Korkgummimellanlägg i spårväxlar</t>
  </si>
  <si>
    <t>Kuntze &amp; Co AB</t>
  </si>
  <si>
    <t>556033-2628</t>
  </si>
  <si>
    <t>Nordic Fastening Group AB</t>
  </si>
  <si>
    <t>556640-9263</t>
  </si>
  <si>
    <t>Vitrea AB</t>
  </si>
  <si>
    <t>556712-3079</t>
  </si>
  <si>
    <t>5260223453</t>
  </si>
  <si>
    <t>2027-05-13</t>
  </si>
  <si>
    <t>KOM-417594</t>
  </si>
  <si>
    <t>Digital tjänst för AMA (Allmän material- och arbetsbeskrivning)</t>
  </si>
  <si>
    <t>Aktiebolaget Svensk Byggtjänst</t>
  </si>
  <si>
    <t>556033-9938</t>
  </si>
  <si>
    <t>5250221544</t>
  </si>
  <si>
    <t>KOM-417592</t>
  </si>
  <si>
    <t>FSE 823c Beläggning norr</t>
  </si>
  <si>
    <t>5260222324</t>
  </si>
  <si>
    <t>KOM-417565</t>
  </si>
  <si>
    <t>Mät-, miljökontroll- och fastighetsbesiktningsuppdrag Slussar Trollhätte kanal, Västra Götalands län</t>
  </si>
  <si>
    <t>5260222060</t>
  </si>
  <si>
    <t>Hansa Vibrations &amp; Omgivningskontroll AB</t>
  </si>
  <si>
    <t>559076-6092</t>
  </si>
  <si>
    <t>KMP Konsult AB</t>
  </si>
  <si>
    <t>556577-5664</t>
  </si>
  <si>
    <t>SWECSA AB</t>
  </si>
  <si>
    <t>559331-6887</t>
  </si>
  <si>
    <t>KOM-417557</t>
  </si>
  <si>
    <t>Broreparationer Broar 18-186-1 över Bårsån Frövi och 18-668-1 över E20 TPL Ekeby i Kumla</t>
  </si>
  <si>
    <t>5260222980</t>
  </si>
  <si>
    <t>KOM-417556</t>
  </si>
  <si>
    <t>Utbyte överbyggnad Broar 18-303-2 över Blackstaån vid Kils k:a/ 18-256-1 över Arbogaåns N gren, Forssäter</t>
  </si>
  <si>
    <t>5260223060</t>
  </si>
  <si>
    <t>KOM-417532</t>
  </si>
  <si>
    <t>Bandel 630, Halmstad, GC-tunnel Fredsgatan, för upprättande av järnvägsplan samt FFU för totalentreprenad.</t>
  </si>
  <si>
    <t>5260222571</t>
  </si>
  <si>
    <t>KOM-417521</t>
  </si>
  <si>
    <t>Ramavtal för Kopieringstjänster</t>
  </si>
  <si>
    <t>Arkitektkopia Aktiebolag</t>
  </si>
  <si>
    <t>556072-1127</t>
  </si>
  <si>
    <t>5260221999</t>
  </si>
  <si>
    <t>Kph Print AB</t>
  </si>
  <si>
    <t>556443-0584</t>
  </si>
  <si>
    <t>Majornas Grafiska Aktiebolag</t>
  </si>
  <si>
    <t>556325-2427</t>
  </si>
  <si>
    <t>5260222001</t>
  </si>
  <si>
    <t>Original Tryckeri Norrland AB</t>
  </si>
  <si>
    <t>556712-4655</t>
  </si>
  <si>
    <t>5260222002</t>
  </si>
  <si>
    <t>Printhuset Electra AB</t>
  </si>
  <si>
    <t>556523-3623</t>
  </si>
  <si>
    <t>5260222003</t>
  </si>
  <si>
    <t>KOM-417394</t>
  </si>
  <si>
    <t>Ordningsvaktsuppdrag Västlänken - Steg 1</t>
  </si>
  <si>
    <t>Cubsec AB</t>
  </si>
  <si>
    <t>556639-4937</t>
  </si>
  <si>
    <t>Q Security AB</t>
  </si>
  <si>
    <t>556656-4455</t>
  </si>
  <si>
    <t>5260222309</t>
  </si>
  <si>
    <t>KOM-417374</t>
  </si>
  <si>
    <t>Stockholm C underhåll järnvägstunnel</t>
  </si>
  <si>
    <t>5260222263</t>
  </si>
  <si>
    <t>KOM-417332</t>
  </si>
  <si>
    <t>Lundbytunneln renovering- Entreprenad</t>
  </si>
  <si>
    <t>5260223007</t>
  </si>
  <si>
    <t>KOM-417324</t>
  </si>
  <si>
    <t>Ramavtal spårgående markundersökning</t>
  </si>
  <si>
    <t>5260222623</t>
  </si>
  <si>
    <t>Taratest Oy</t>
  </si>
  <si>
    <t>0939835-0</t>
  </si>
  <si>
    <t>KOM-417285</t>
  </si>
  <si>
    <t>Oxie, egen driftplats, UE</t>
  </si>
  <si>
    <t>5260223026</t>
  </si>
  <si>
    <t>2026-08-31</t>
  </si>
  <si>
    <t>KOM-417283</t>
  </si>
  <si>
    <t>Ramavtal Kulturmiljö Uppdragskonsult</t>
  </si>
  <si>
    <t>5260222198</t>
  </si>
  <si>
    <t>Arkitekterna Krook &amp; Tjäder i Stockholm AB</t>
  </si>
  <si>
    <t>556704-5629</t>
  </si>
  <si>
    <t>AU Kulturmiljö AB</t>
  </si>
  <si>
    <t>559365-2570</t>
  </si>
  <si>
    <t>5260222199</t>
  </si>
  <si>
    <t>Förvaltningen för kulturutveckling</t>
  </si>
  <si>
    <t>232100-0131</t>
  </si>
  <si>
    <t>5260222200</t>
  </si>
  <si>
    <t>Gajd Arkitekter AB</t>
  </si>
  <si>
    <t>556644-8972</t>
  </si>
  <si>
    <t>Kulturbyggnadsbyrån i Sverige AB</t>
  </si>
  <si>
    <t>559185-5977</t>
  </si>
  <si>
    <t>5260222197</t>
  </si>
  <si>
    <t>Kulturmiljövård Mälardalen</t>
  </si>
  <si>
    <t>802425-0709</t>
  </si>
  <si>
    <t>5260222203</t>
  </si>
  <si>
    <t>Liljewall Arkitekter Aktiebolag</t>
  </si>
  <si>
    <t>556145-0379</t>
  </si>
  <si>
    <t>5260222202</t>
  </si>
  <si>
    <t>Mareld AB</t>
  </si>
  <si>
    <t>556699-8612</t>
  </si>
  <si>
    <t>5260222201</t>
  </si>
  <si>
    <t>Nyréns Arkitektkontor Aktiebolag</t>
  </si>
  <si>
    <t>556221-6613</t>
  </si>
  <si>
    <t>Picea kulturarv ek för</t>
  </si>
  <si>
    <t>769637-4326</t>
  </si>
  <si>
    <t>5260222204</t>
  </si>
  <si>
    <t>5260222205</t>
  </si>
  <si>
    <t>Stiftelsen Jamtli</t>
  </si>
  <si>
    <t>893200-0303</t>
  </si>
  <si>
    <t>5260222206</t>
  </si>
  <si>
    <t>Stockholms Byggnadsantikvarier AB</t>
  </si>
  <si>
    <t>556462-0937</t>
  </si>
  <si>
    <t>5260222191</t>
  </si>
  <si>
    <t>Sörmlands museum</t>
  </si>
  <si>
    <t>232100-0032</t>
  </si>
  <si>
    <t>5260222207</t>
  </si>
  <si>
    <t>Varsamt AB</t>
  </si>
  <si>
    <t>559367-8195</t>
  </si>
  <si>
    <t>Wi landskap AB</t>
  </si>
  <si>
    <t>556976-5281</t>
  </si>
  <si>
    <t>5260222196</t>
  </si>
  <si>
    <t>5260222192</t>
  </si>
  <si>
    <t>KOM-417281</t>
  </si>
  <si>
    <t>Basunderhåll i form av linjeunderhåll på järnvägsanläggning Mälarbanan</t>
  </si>
  <si>
    <t>5260223154</t>
  </si>
  <si>
    <t>KOM-417265</t>
  </si>
  <si>
    <t>Byggledning vägmarkering inom Jämtlands och Västernorrlands län</t>
  </si>
  <si>
    <t>VUAB Vägundersökningar Aktiebolag</t>
  </si>
  <si>
    <t>556502-1358</t>
  </si>
  <si>
    <t>5250221678</t>
  </si>
  <si>
    <t>KOM-417178</t>
  </si>
  <si>
    <t>Inspektioner av Stora broar i Västra regionen</t>
  </si>
  <si>
    <t>Svenska Teknikingenjörer Gbg AB</t>
  </si>
  <si>
    <t>556910-8839</t>
  </si>
  <si>
    <t>5250220814</t>
  </si>
  <si>
    <t>KOM-417171</t>
  </si>
  <si>
    <t>Arbetskläder Färjerederiet</t>
  </si>
  <si>
    <t>5260221937</t>
  </si>
  <si>
    <t>Videtur AB</t>
  </si>
  <si>
    <t>559204-0272</t>
  </si>
  <si>
    <t>KOM-417169</t>
  </si>
  <si>
    <t>Reinvestering Lundbytunneln, trafikutrustning</t>
  </si>
  <si>
    <t>5260223449</t>
  </si>
  <si>
    <t>2026-08-21</t>
  </si>
  <si>
    <t>KOM-417155</t>
  </si>
  <si>
    <t xml:space="preserve">Myndighetsbesiktningar av fasta installationer, motordrivna och tryckbärande anordningar, cisterner, hissar, rulltrappor m.fl. </t>
  </si>
  <si>
    <t>DEKRA Industrial AB</t>
  </si>
  <si>
    <t>556033-5977</t>
  </si>
  <si>
    <t>Kiwa Sweden AB</t>
  </si>
  <si>
    <t>556190-5935</t>
  </si>
  <si>
    <t>5260222879</t>
  </si>
  <si>
    <t>KOM-417132</t>
  </si>
  <si>
    <t>Utförande av drift och underhåll av Styr-, Tele- och Trafiksystem för Öppningsbara broar i Sydöstraregionen</t>
  </si>
  <si>
    <t>5250221453</t>
  </si>
  <si>
    <t>Init Sweden AB</t>
  </si>
  <si>
    <t>556522-7161</t>
  </si>
  <si>
    <t>KOM-417128</t>
  </si>
  <si>
    <t>Rotationsfri stålwire</t>
  </si>
  <si>
    <t>5250220468</t>
  </si>
  <si>
    <t>KOM-417114</t>
  </si>
  <si>
    <t>Hållplatser Paket 1: Härnösands kommun, Västernorrlands län, Produktion</t>
  </si>
  <si>
    <t>AB Härnösands Schakt &amp; Trädgårdsanläggningar</t>
  </si>
  <si>
    <t>556176-8200</t>
  </si>
  <si>
    <t>5260222658</t>
  </si>
  <si>
    <t>Maskinring Norrland ek för.</t>
  </si>
  <si>
    <t>716460-3875</t>
  </si>
  <si>
    <t>KOM-417079</t>
  </si>
  <si>
    <t>För utförande av förfrågningsunderlag, bygghandling och BPU Industrispår Vålberg inom Karlstads kommun, Värmlands län.</t>
  </si>
  <si>
    <t>5260222657</t>
  </si>
  <si>
    <t>KOM-417072</t>
  </si>
  <si>
    <t>Besiktningsåtgärder av basunderhåll på järnvägsanläggning Ostkustbanan, OKB</t>
  </si>
  <si>
    <t>5260222660</t>
  </si>
  <si>
    <t>KOM-417071</t>
  </si>
  <si>
    <t>Vegetations- och miljöåtgärder, underhåll på Ostkustbanan</t>
  </si>
  <si>
    <t>5250221732</t>
  </si>
  <si>
    <t>KOM-417070</t>
  </si>
  <si>
    <t>Underhåll järnvägsanläggning Gävle rangerbangård</t>
  </si>
  <si>
    <t>5250221799</t>
  </si>
  <si>
    <t>KOM-417064</t>
  </si>
  <si>
    <t>Tunnelåtgärder Hallandsås 2025-2027</t>
  </si>
  <si>
    <t>Eiffage Infra-Nordic AB</t>
  </si>
  <si>
    <t>556753-8094</t>
  </si>
  <si>
    <t>Renesco Gmbh Sverige Filial</t>
  </si>
  <si>
    <t>516412-8406</t>
  </si>
  <si>
    <t>5260222704</t>
  </si>
  <si>
    <t>KOM-417055</t>
  </si>
  <si>
    <t>Drift och underhåll av Elkraft inom Östra Regionen</t>
  </si>
  <si>
    <t>5260222355</t>
  </si>
  <si>
    <t>KOM-417052</t>
  </si>
  <si>
    <t>Upprustning av bangårdsbelysning Norra Sunderbyn, Piteå, Svedjan</t>
  </si>
  <si>
    <t>Axelsson Rail AB</t>
  </si>
  <si>
    <t>556850-5068</t>
  </si>
  <si>
    <t>5260222161</t>
  </si>
  <si>
    <t>Kraft Kisarna AB</t>
  </si>
  <si>
    <t>559074-7365</t>
  </si>
  <si>
    <t>KOM-417043</t>
  </si>
  <si>
    <t>Väg E6, Backadalsmotet- entreprenad</t>
  </si>
  <si>
    <t>5260222786</t>
  </si>
  <si>
    <t>KOM-417039</t>
  </si>
  <si>
    <t>Alingsås - Göteborg, växelbyte: 12 växlar utförandeentreprenad</t>
  </si>
  <si>
    <t>5260221932</t>
  </si>
  <si>
    <t>KOM-417029</t>
  </si>
  <si>
    <t>Röntgenutrustning</t>
  </si>
  <si>
    <t>Blue Scientific (BSL Vetenskaplig Filial AB)</t>
  </si>
  <si>
    <t>516411-7946</t>
  </si>
  <si>
    <t>5260222272</t>
  </si>
  <si>
    <t>KOM-417028</t>
  </si>
  <si>
    <t>Mikroskoperingsutrustning</t>
  </si>
  <si>
    <t>Struers ApS Filial Sverige</t>
  </si>
  <si>
    <t>516403-4547</t>
  </si>
  <si>
    <t>5260222654</t>
  </si>
  <si>
    <t>KOM-417013</t>
  </si>
  <si>
    <t>Bräcke, spår och växelbyte, produktion</t>
  </si>
  <si>
    <t>5260222601</t>
  </si>
  <si>
    <t>KOM-416997</t>
  </si>
  <si>
    <t>Utredning förstärkning bro 4-51-1 Långhalsen</t>
  </si>
  <si>
    <t>5260222007</t>
  </si>
  <si>
    <t>KOM-416968</t>
  </si>
  <si>
    <t>Bärighet, Väg 857 Svanstein-Ohtanajärvi, Bygghandling</t>
  </si>
  <si>
    <t>5260222223</t>
  </si>
  <si>
    <t>KOM-416951</t>
  </si>
  <si>
    <t>E4/E6 Helsingborg, konsult, Skåne län</t>
  </si>
  <si>
    <t>5260223436</t>
  </si>
  <si>
    <t>KOM-416950</t>
  </si>
  <si>
    <t>Faunapassage E4 Kolmården Jönåker</t>
  </si>
  <si>
    <t>5260222363</t>
  </si>
  <si>
    <t>KOM-416939</t>
  </si>
  <si>
    <t>Infrasystem Telesystem</t>
  </si>
  <si>
    <t>Drift och underhåll av tekniska system/installationer av Varbergstunneln</t>
  </si>
  <si>
    <t>Caverion Sverige AB</t>
  </si>
  <si>
    <t>556052-8753</t>
  </si>
  <si>
    <t>5260222651</t>
  </si>
  <si>
    <t>KOM-416899</t>
  </si>
  <si>
    <t>Erfarenhetsdrift växel Oxmyran</t>
  </si>
  <si>
    <t>5260222607</t>
  </si>
  <si>
    <t>KOM-416895</t>
  </si>
  <si>
    <t xml:space="preserve">För utförande av Väg 261 Ekerövägen E8, Nockebybron, Stockholms län. </t>
  </si>
  <si>
    <t>5260222287</t>
  </si>
  <si>
    <t>KOM-416880</t>
  </si>
  <si>
    <t>OPTO 2.0 Entreprenad Hallsberg-Frövi, Östansjö-Skövde</t>
  </si>
  <si>
    <t>5260223550</t>
  </si>
  <si>
    <t>KOM-416876</t>
  </si>
  <si>
    <t xml:space="preserve">Lv 650 Oskarshamn-Sörbo GC etapp1 </t>
  </si>
  <si>
    <t>5260222735</t>
  </si>
  <si>
    <t>KOM-416867</t>
  </si>
  <si>
    <t>Spår och- växelbyte Kil-Torsby</t>
  </si>
  <si>
    <t>5260222256</t>
  </si>
  <si>
    <t>KOM-416807</t>
  </si>
  <si>
    <t>Utförande av basunderhåll väg på allmänna vägar inom område Göinge, Skåne län</t>
  </si>
  <si>
    <t>5260222506</t>
  </si>
  <si>
    <t>KOM-416791</t>
  </si>
  <si>
    <t>Ramavtal Vatten Uppdragskonsulter</t>
  </si>
  <si>
    <t>5260222029</t>
  </si>
  <si>
    <t>5260222039</t>
  </si>
  <si>
    <t>5260222031</t>
  </si>
  <si>
    <t>5260222021</t>
  </si>
  <si>
    <t>Ekologigruppen Ekoplan Aktiebolag</t>
  </si>
  <si>
    <t>556342-2285</t>
  </si>
  <si>
    <t>5260222030</t>
  </si>
  <si>
    <t>5260222027</t>
  </si>
  <si>
    <t>5260222041</t>
  </si>
  <si>
    <t>IVL Svenska Miljöinstitutet AB</t>
  </si>
  <si>
    <t>556116-2446</t>
  </si>
  <si>
    <t>5260222025</t>
  </si>
  <si>
    <t>Jönköpings Fiskeribiologi AB</t>
  </si>
  <si>
    <t>556999-8569</t>
  </si>
  <si>
    <t>5260222020</t>
  </si>
  <si>
    <t>5260222032</t>
  </si>
  <si>
    <t>NIRAS Sweden AB</t>
  </si>
  <si>
    <t>556175-6197</t>
  </si>
  <si>
    <t>5260222026</t>
  </si>
  <si>
    <t>5260222040</t>
  </si>
  <si>
    <t>5260222028</t>
  </si>
  <si>
    <t>5260222037</t>
  </si>
  <si>
    <t>5260222043</t>
  </si>
  <si>
    <t>Structor Vatten &amp; Miljö Uppsala AB</t>
  </si>
  <si>
    <t>559097-3466</t>
  </si>
  <si>
    <t>5260222036</t>
  </si>
  <si>
    <t>5260222014</t>
  </si>
  <si>
    <t>5260222035</t>
  </si>
  <si>
    <t>5260222038</t>
  </si>
  <si>
    <t>Vatten &amp; Miljökonsulterna i Norr AB</t>
  </si>
  <si>
    <t>559216-4213</t>
  </si>
  <si>
    <t>5260222042</t>
  </si>
  <si>
    <t>WRS Water Revival Systems Uppsala Aktiebolag</t>
  </si>
  <si>
    <t>556546-0085</t>
  </si>
  <si>
    <t>5260222033</t>
  </si>
  <si>
    <t>5260222034</t>
  </si>
  <si>
    <t>KOM-416781</t>
  </si>
  <si>
    <t>2025 Ramavtal Konsulttjänster avseende genomförande av riskhanteringsprocessen enligt CSM RA, EU nr 402/2013</t>
  </si>
  <si>
    <t>Bengt Dahlgren Brand &amp; Risk AB</t>
  </si>
  <si>
    <t>556726-7488</t>
  </si>
  <si>
    <t>CERTIFER Solutions Sverige AB</t>
  </si>
  <si>
    <t>559389-8231</t>
  </si>
  <si>
    <t>5260222229</t>
  </si>
  <si>
    <t>MTO Säkerhet 2010 AB</t>
  </si>
  <si>
    <t>556784-6307</t>
  </si>
  <si>
    <t>5260222228</t>
  </si>
  <si>
    <t>5260222227</t>
  </si>
  <si>
    <t>5260222225</t>
  </si>
  <si>
    <t>Safetec Sweden AB</t>
  </si>
  <si>
    <t>556890-0129</t>
  </si>
  <si>
    <t>5260222226</t>
  </si>
  <si>
    <t>KOM-416744</t>
  </si>
  <si>
    <t>Laboratorieutrustning för provpreparering geologlabb fält, berglabb och mekanisk provning</t>
  </si>
  <si>
    <t>ANBONI AB</t>
  </si>
  <si>
    <t>556299-5562</t>
  </si>
  <si>
    <t>Teknolab Sorbent AB</t>
  </si>
  <si>
    <t>556634-2522</t>
  </si>
  <si>
    <t>5260223334</t>
  </si>
  <si>
    <t>2026-10-30</t>
  </si>
  <si>
    <t>KOM-416719</t>
  </si>
  <si>
    <t>Stavre bdl.223 samtidig infart produktion, Bräcke kommun, Jämtlands län</t>
  </si>
  <si>
    <t>5260222622</t>
  </si>
  <si>
    <t>KOM-416714</t>
  </si>
  <si>
    <t>Bromsprovningsanläggningar</t>
  </si>
  <si>
    <t>Green Cargo AB</t>
  </si>
  <si>
    <t>556119-6436</t>
  </si>
  <si>
    <t>5250220362</t>
  </si>
  <si>
    <t>KOM-416707</t>
  </si>
  <si>
    <t>Reinvestering av belysning i Gnistängstunneln, Västra Götaland</t>
  </si>
  <si>
    <t>5260222888</t>
  </si>
  <si>
    <t>KOM-416697</t>
  </si>
  <si>
    <t xml:space="preserve">Bro 17-1229-1 över allmän väg NV Silbodals k:a  </t>
  </si>
  <si>
    <t>5260222482</t>
  </si>
  <si>
    <t>KOM-416687</t>
  </si>
  <si>
    <t>Drift och underhåll av styr, ITV och trafiksystem öppningsbara broar mellan Vänern och Vättern. Västra Götaland</t>
  </si>
  <si>
    <t>Bravida Sverige AB</t>
  </si>
  <si>
    <t>556197-4188</t>
  </si>
  <si>
    <t>5260222077</t>
  </si>
  <si>
    <t>KOM-416686</t>
  </si>
  <si>
    <t>Drift och underhåll av elkraft och Va/Vvs-öppningsbara broar mellan Vänern och Vättern, Västra Götalands län</t>
  </si>
  <si>
    <t>5260222061</t>
  </si>
  <si>
    <t>KOM-416685</t>
  </si>
  <si>
    <t>Miljöuppföljning tunnlar i Västra Götaland</t>
  </si>
  <si>
    <t>5250220618</t>
  </si>
  <si>
    <t>KOM-416654</t>
  </si>
  <si>
    <t>Projekt järnvägsplan Landvetter flygplats-Bollebygd</t>
  </si>
  <si>
    <t>TYPSA AB</t>
  </si>
  <si>
    <t>559112-7039</t>
  </si>
  <si>
    <t>5260222733</t>
  </si>
  <si>
    <t>KOM-416649</t>
  </si>
  <si>
    <t>Projekt järnvägsplan Mölndal-Landvetter flygplats och järnvägsplan Bibana Mölnlycke</t>
  </si>
  <si>
    <t>5260222729</t>
  </si>
  <si>
    <t>KOM-416636</t>
  </si>
  <si>
    <t>E18 Örebro planskild passage vid Mossbergavägen/Karlskogavägen</t>
  </si>
  <si>
    <t>5260223250</t>
  </si>
  <si>
    <t>KOM-416632</t>
  </si>
  <si>
    <t>VÄG 2957 GC-väg Ullervad</t>
  </si>
  <si>
    <t>5260222928</t>
  </si>
  <si>
    <t>KOM-416623</t>
  </si>
  <si>
    <t>Väg 2611, GC-väg Vinninga-Filsbäck, etapp 1</t>
  </si>
  <si>
    <t>5260222562</t>
  </si>
  <si>
    <t>KOM-416613</t>
  </si>
  <si>
    <t>Spårbytesentreprenad Boden-Harrträsk etapp 2 mellan Boden-Näsberg Utförandeentrepenad</t>
  </si>
  <si>
    <t>5260223521</t>
  </si>
  <si>
    <t>Scandian Infrastructure AB</t>
  </si>
  <si>
    <t>559541-7337</t>
  </si>
  <si>
    <t>KOM-416600</t>
  </si>
  <si>
    <t>Underhåll på byggnadsverk; påfartsbro samt avfartsbro, Nordanvindsleden i Uddevalla kommun, Västra Götalands län</t>
  </si>
  <si>
    <t>5260222271</t>
  </si>
  <si>
    <t>KOM-416596</t>
  </si>
  <si>
    <t>Stolp och- hängverksbyte Kil-Öxnered</t>
  </si>
  <si>
    <t>5260222387</t>
  </si>
  <si>
    <t>Ratatek Ab</t>
  </si>
  <si>
    <t>516407-6209</t>
  </si>
  <si>
    <t>KOM-416593</t>
  </si>
  <si>
    <t>Utbyte bro 100-606-1, Vagnhärad, - Södermanlands län</t>
  </si>
  <si>
    <t>5260222893</t>
  </si>
  <si>
    <t>KOM-416567</t>
  </si>
  <si>
    <t>Gräsberg mötesspårsförlängning, projektering</t>
  </si>
  <si>
    <t>5260223353</t>
  </si>
  <si>
    <t>KOM-416563</t>
  </si>
  <si>
    <t>Bro över Ljusnan vid Långå, (Bro 23-450-1 väg 536) Produktion</t>
  </si>
  <si>
    <t>5260221973</t>
  </si>
  <si>
    <t>KOM-416507</t>
  </si>
  <si>
    <t>För utförande av Kulla/Svinninge GC-port och GC-väg inom Österåkers kommun, Stockholms län</t>
  </si>
  <si>
    <t>5260222453</t>
  </si>
  <si>
    <t>KOM-416448</t>
  </si>
  <si>
    <t>Utförande av drift och underhåll av Styr-, Tele- och Trafiksystem för Öppningsbara broar i Mellersta regionen</t>
  </si>
  <si>
    <t>5250221454</t>
  </si>
  <si>
    <t>KOM-416431</t>
  </si>
  <si>
    <t xml:space="preserve">Framtagande av vägplan för väg 37/47 Bockara- Århult </t>
  </si>
  <si>
    <t>5260222349</t>
  </si>
  <si>
    <t>KOM-416338</t>
  </si>
  <si>
    <t>Rv 26 Isberga-Gislaved södra, mittsep</t>
  </si>
  <si>
    <t>5260222800</t>
  </si>
  <si>
    <t>KOM-416279</t>
  </si>
  <si>
    <t>Ramavtal för marknadsundersökningar</t>
  </si>
  <si>
    <t>Demoskop AB</t>
  </si>
  <si>
    <t>559203-8961</t>
  </si>
  <si>
    <t>Enkätfabriken AB</t>
  </si>
  <si>
    <t>556883-4757</t>
  </si>
  <si>
    <t>Institutet för kvalitetsindikatorer Fenix AB</t>
  </si>
  <si>
    <t>556882-3404</t>
  </si>
  <si>
    <t>Ipsos AB</t>
  </si>
  <si>
    <t>556624-6954</t>
  </si>
  <si>
    <t>Mantle Sweden AB</t>
  </si>
  <si>
    <t>559363-5344</t>
  </si>
  <si>
    <t>NG Dialogue AB</t>
  </si>
  <si>
    <t>556972-0633</t>
  </si>
  <si>
    <t>Origo Group Sverige AB</t>
  </si>
  <si>
    <t>556671-1650</t>
  </si>
  <si>
    <t>5260222688</t>
  </si>
  <si>
    <t>KOM-416218</t>
  </si>
  <si>
    <t>Kapacitetshöjande åtgärder inkl. växelbyte driftplats Skinnskatteberg</t>
  </si>
  <si>
    <t>5260223097</t>
  </si>
  <si>
    <t>KOM-416212</t>
  </si>
  <si>
    <t>För utförande av spår- och växelbyte på sträckan Ludvika-Ulvshyttan inom Dalarnas län</t>
  </si>
  <si>
    <t>5260222212</t>
  </si>
  <si>
    <t>KOM-416179</t>
  </si>
  <si>
    <t>E-län väg 881 Ny GC-väg längs Djurövägen</t>
  </si>
  <si>
    <t>5260223580</t>
  </si>
  <si>
    <t>Wilzéns Mark AB</t>
  </si>
  <si>
    <t>556841-0095</t>
  </si>
  <si>
    <t>KOM-416176</t>
  </si>
  <si>
    <t>Göteborg - Landvetter drift och underhåll, reinvesteringar vägbelysning allmänna vägar.</t>
  </si>
  <si>
    <t>5250221168</t>
  </si>
  <si>
    <t>KOM-416170</t>
  </si>
  <si>
    <t>Norra Viltåtgärd söder Kaitumälven, järnvägsplan samt framtagande av FFU TE</t>
  </si>
  <si>
    <t>5260223141</t>
  </si>
  <si>
    <t>KOM-416163</t>
  </si>
  <si>
    <t xml:space="preserve">Nytt hållplatsläge väg 796 Linghem </t>
  </si>
  <si>
    <t>5260223233</t>
  </si>
  <si>
    <t>KOM-416161</t>
  </si>
  <si>
    <t>Ramavtal Laddstationer med visst underhåll och debiteringslösning</t>
  </si>
  <si>
    <t>Kalema E-Mobility AB</t>
  </si>
  <si>
    <t>559238-1650</t>
  </si>
  <si>
    <t>5260223383</t>
  </si>
  <si>
    <t>KG Knutsson Aktiebolag</t>
  </si>
  <si>
    <t>556075-1975</t>
  </si>
  <si>
    <t>5260223389</t>
  </si>
  <si>
    <t>Smartcharge Sweden AB</t>
  </si>
  <si>
    <t>559357-9013</t>
  </si>
  <si>
    <t>5260223384</t>
  </si>
  <si>
    <t>KOM-416142</t>
  </si>
  <si>
    <t>UH JVG bro. Skeboån 3500-219-1 Skebokvarn, Södermanlands län</t>
  </si>
  <si>
    <t>5260222154</t>
  </si>
  <si>
    <t>KOM-416139</t>
  </si>
  <si>
    <t>Reläskyddsbyte (produktion) etapp 3 Uppsala, Odensala, Västerhaninge, Viskan, Bispgården, Dockmyr</t>
  </si>
  <si>
    <t>5260223052</t>
  </si>
  <si>
    <t>KOM-416135</t>
  </si>
  <si>
    <t>Rangerspecifikt underhåll Hallsberg</t>
  </si>
  <si>
    <t>5250220974</t>
  </si>
  <si>
    <t>KOM-416088</t>
  </si>
  <si>
    <t>Utförande av Avvattning och mindre underhållsåtgärder inom Stockholms län, Södra. (AB-län)</t>
  </si>
  <si>
    <t>5260222156</t>
  </si>
  <si>
    <t>KOM-416062</t>
  </si>
  <si>
    <t>Installation av IP-baserad nödfrånkoppling i norra Sverige</t>
  </si>
  <si>
    <t>5260223200</t>
  </si>
  <si>
    <t>KOM-415996</t>
  </si>
  <si>
    <t>Infrasystem Anläggningsnära system</t>
  </si>
  <si>
    <t xml:space="preserve">Drift och underhåll av Trafikutrustningssystem TUS2 </t>
  </si>
  <si>
    <t>5250221924</t>
  </si>
  <si>
    <t>Sitowise Digital Solutions AB</t>
  </si>
  <si>
    <t>556471-0829</t>
  </si>
  <si>
    <t>KOM-415984</t>
  </si>
  <si>
    <t>E4 v 827 Bytesnod Gräta, Planläggningsprocess och bygghandling</t>
  </si>
  <si>
    <t>5260222717</t>
  </si>
  <si>
    <t>KOM-415903</t>
  </si>
  <si>
    <t>Program ERTMS-Utförande entreprenad MK-BEST plus Opto 2.0 Styrområde Bjärka-Säby etapp 1</t>
  </si>
  <si>
    <t>5260223381</t>
  </si>
  <si>
    <t>KOM-415884</t>
  </si>
  <si>
    <t>V62 Norra infarten Forshaga - Deje</t>
  </si>
  <si>
    <t>5260222433</t>
  </si>
  <si>
    <t>KOM-415851</t>
  </si>
  <si>
    <t>V53 södra infarten Eskilstuna produktion</t>
  </si>
  <si>
    <t>Adriansson Mark &amp; Anläggning AB</t>
  </si>
  <si>
    <t>559011-0853</t>
  </si>
  <si>
    <t>5260221943</t>
  </si>
  <si>
    <t>KOM-415822</t>
  </si>
  <si>
    <t>Program Ostlänken, Granskningsstöd Byggnadsverk</t>
  </si>
  <si>
    <t>Structor Bro och Anläggning Malmö AB</t>
  </si>
  <si>
    <t>556716-2036</t>
  </si>
  <si>
    <t>5260222493</t>
  </si>
  <si>
    <t>VM Teknikkonsult AB</t>
  </si>
  <si>
    <t>559233-6043</t>
  </si>
  <si>
    <t>5260222492</t>
  </si>
  <si>
    <t>KOM-415819</t>
  </si>
  <si>
    <t>För utförande av hängverksbyte delen Sundsvall C - Nacksta (Mark och BEST, entreprenad M) inom Sundsvalls kommun, Västernorrlands län</t>
  </si>
  <si>
    <t>5260222000</t>
  </si>
  <si>
    <t>KOM-415793</t>
  </si>
  <si>
    <t>Upprustning av bangårdsbelysning Abisko, Kirunavaara</t>
  </si>
  <si>
    <t>5260222178</t>
  </si>
  <si>
    <t>KOM-415758</t>
  </si>
  <si>
    <t>Buddbyn och Ljuså, driftplatsåtgärder. produktion</t>
  </si>
  <si>
    <t>5260222472</t>
  </si>
  <si>
    <t>KOM-415692</t>
  </si>
  <si>
    <t>Bandel 653 Ny växel Håkantorp - Projektering</t>
  </si>
  <si>
    <t>5250221921</t>
  </si>
  <si>
    <t>KOM-415628</t>
  </si>
  <si>
    <t>E6.20 Cykelbana Älvsborgsbron, trafiksäkerhet och förbättringsåtgärder</t>
  </si>
  <si>
    <t>5260222167</t>
  </si>
  <si>
    <t>KOM-415602</t>
  </si>
  <si>
    <t>v613 Tängvägen GC-väg, planläggning, bygghandling</t>
  </si>
  <si>
    <t>5260223397</t>
  </si>
  <si>
    <t>KOM-415601</t>
  </si>
  <si>
    <t>Installation balkbromsar på Malmö rangerbangård</t>
  </si>
  <si>
    <t>5260222864</t>
  </si>
  <si>
    <t>KOM-415469</t>
  </si>
  <si>
    <t>Biträdande produktionsledare inom Västlänken</t>
  </si>
  <si>
    <t>Elja Entreprenad AB</t>
  </si>
  <si>
    <t>556849-9684</t>
  </si>
  <si>
    <t>5250221670</t>
  </si>
  <si>
    <t>KOM-415468</t>
  </si>
  <si>
    <t>Projektkoordinator inom Västlänken</t>
  </si>
  <si>
    <t>Basun Entreprenad Stockholm AB</t>
  </si>
  <si>
    <t>559273-7844</t>
  </si>
  <si>
    <t>5250221607</t>
  </si>
  <si>
    <t>KOM-415447</t>
  </si>
  <si>
    <t>Integrerat BRO underhåll för Västernorrlands län år 2026-2028</t>
  </si>
  <si>
    <t>5250221474</t>
  </si>
  <si>
    <t>KOM-415444</t>
  </si>
  <si>
    <t>Integrerat BRO underhåll för Västerbottens län år 2026-2028</t>
  </si>
  <si>
    <t>5250221837</t>
  </si>
  <si>
    <t>KOM-415399</t>
  </si>
  <si>
    <t>Lv 576, Smålandsstenar, cpl västra, entreprenad UE</t>
  </si>
  <si>
    <t>Entvia AB</t>
  </si>
  <si>
    <t>556342-4331</t>
  </si>
  <si>
    <t>5260222300</t>
  </si>
  <si>
    <t>Långhults Marktjänst Aktiebolag</t>
  </si>
  <si>
    <t>556310-1863</t>
  </si>
  <si>
    <t>Söderqvist Gräv AB</t>
  </si>
  <si>
    <t>559257-0096</t>
  </si>
  <si>
    <t>KOM-415212</t>
  </si>
  <si>
    <t>Ramavtal Spårbyggnad</t>
  </si>
  <si>
    <t>5260223267</t>
  </si>
  <si>
    <t>5260223210</t>
  </si>
  <si>
    <t>KOM-415169</t>
  </si>
  <si>
    <t>För utförande av utförandeentreprenad Väg 61 Etapp 1 Framnäs-Högboda inom Kils kommun, Värmlands län.</t>
  </si>
  <si>
    <t>5260222221</t>
  </si>
  <si>
    <t>2026-03-26</t>
  </si>
  <si>
    <t>KOM-415164</t>
  </si>
  <si>
    <t>För utförande av V62 Norra Sanna-Dyvelsten, Byetappen, Forshaga kommun, Värmlands län</t>
  </si>
  <si>
    <t>5260222734</t>
  </si>
  <si>
    <t>2026-05-03</t>
  </si>
  <si>
    <t>KOM-415148</t>
  </si>
  <si>
    <t>Bro 17-44-1 över Klarälven vid Ransäter</t>
  </si>
  <si>
    <t>5260222315</t>
  </si>
  <si>
    <t>KOM-415133</t>
  </si>
  <si>
    <t>TGM Kraftförsörjningsmaterial</t>
  </si>
  <si>
    <t>Styrenheter RTU</t>
  </si>
  <si>
    <t>Brodersen A/S</t>
  </si>
  <si>
    <t>31860539</t>
  </si>
  <si>
    <t>Hitachi Energy Sweden AB</t>
  </si>
  <si>
    <t>556029-7029</t>
  </si>
  <si>
    <t>Martem AS</t>
  </si>
  <si>
    <t>10405229</t>
  </si>
  <si>
    <t>Netcontrol AB</t>
  </si>
  <si>
    <t>556887-8135</t>
  </si>
  <si>
    <t>Siemens Aktiebolag</t>
  </si>
  <si>
    <t>556003-2921</t>
  </si>
  <si>
    <t>5240218989</t>
  </si>
  <si>
    <t>KOM-415041</t>
  </si>
  <si>
    <t>Åby omformarstation, upprättande av ffu för totalentreprenad.</t>
  </si>
  <si>
    <t>5260222567</t>
  </si>
  <si>
    <t>KOM-414941</t>
  </si>
  <si>
    <t>Östersunds driftplats 3 åtgärder, produktion</t>
  </si>
  <si>
    <t>5260222141</t>
  </si>
  <si>
    <t>KOM-414927</t>
  </si>
  <si>
    <t>TEM Veckefjärden Riskreduktion, Entreprenad</t>
  </si>
  <si>
    <t>5260222812</t>
  </si>
  <si>
    <t>KOM-414824</t>
  </si>
  <si>
    <t>För upprättande av FFU för UE för dilatationsbyte inom Västerbotten, Västernorrland och Gävleborgs län</t>
  </si>
  <si>
    <t>5260222966</t>
  </si>
  <si>
    <t>KOM-414810</t>
  </si>
  <si>
    <t>Dalabanan, 3 st A-anläggningar bandel 331, produktion</t>
  </si>
  <si>
    <t>ABR Mark &amp; Järnväg AB</t>
  </si>
  <si>
    <t>556965-9724</t>
  </si>
  <si>
    <t>5260222069</t>
  </si>
  <si>
    <t>Rosenqvist Entreprenad AB</t>
  </si>
  <si>
    <t>556391-8720</t>
  </si>
  <si>
    <t>KOM-414787</t>
  </si>
  <si>
    <t>Norrbotniabanan- Besiktningsorganisation 2025</t>
  </si>
  <si>
    <t>5250221540</t>
  </si>
  <si>
    <t>KOM-414776</t>
  </si>
  <si>
    <t>Infrasystem VViS</t>
  </si>
  <si>
    <t>Drift och underhåll av trafiksignaler, VViS-stationer och trafikmätning i Östra Regionen</t>
  </si>
  <si>
    <t>Aventi Sverige AB</t>
  </si>
  <si>
    <t>559428-8259</t>
  </si>
  <si>
    <t>5260222111</t>
  </si>
  <si>
    <t>KOM-414744</t>
  </si>
  <si>
    <t>v87 Stugun GC-väg, Produktion</t>
  </si>
  <si>
    <t>Heimdall Entreprenad i Härnösand AB</t>
  </si>
  <si>
    <t>559314-3083</t>
  </si>
  <si>
    <t>N.O Sjöstedt Entreprenad Aktiebolag</t>
  </si>
  <si>
    <t>556471-4359</t>
  </si>
  <si>
    <t>5260223243</t>
  </si>
  <si>
    <t>KOM-414734</t>
  </si>
  <si>
    <t>TEM Veckefjärden riskreduktion, Vägplan och bygghandling</t>
  </si>
  <si>
    <t>5260223450</t>
  </si>
  <si>
    <t>2026-08-18</t>
  </si>
  <si>
    <t>KOM-414731</t>
  </si>
  <si>
    <t>GC-väg Ullån - Duved väg 638, delsträcka Fjällporten - Tegefjällsvägen inom Åre kommun, Jämtlands län</t>
  </si>
  <si>
    <t>5260222388</t>
  </si>
  <si>
    <t>KOM-414729</t>
  </si>
  <si>
    <t>Avseende FOMUL och spåravståndsmätning Nationellt</t>
  </si>
  <si>
    <t>5260222747</t>
  </si>
  <si>
    <t>KOM-414709</t>
  </si>
  <si>
    <t>Upprustning av bangårdsbelysning Bastuträsk, Skelleftehamn övre</t>
  </si>
  <si>
    <t>5260221939</t>
  </si>
  <si>
    <t>KOM-414699</t>
  </si>
  <si>
    <t>TEM v662 Bonäshamn - Huså</t>
  </si>
  <si>
    <t>5260222942</t>
  </si>
  <si>
    <t>KOM-414687</t>
  </si>
  <si>
    <t>E14/E45 GC- väg Brunflo-Grytan, Vägplan, Förfrågningsunderlag för utförandeentreprenad</t>
  </si>
  <si>
    <t>5260223578</t>
  </si>
  <si>
    <t>KOM-414631</t>
  </si>
  <si>
    <t>v604 Slandrom-Bye GC-väg, Planläggningsprocess + bygghandling</t>
  </si>
  <si>
    <t>Arctan AB</t>
  </si>
  <si>
    <t>556721-4514</t>
  </si>
  <si>
    <t>5260222466</t>
  </si>
  <si>
    <t>KOM-414625</t>
  </si>
  <si>
    <t>PLm Viltåtgärder E45, E14 och Riksväg 87 Östersund, Produktion</t>
  </si>
  <si>
    <t>5260221957</t>
  </si>
  <si>
    <t>Torbjörn Sundström Entreprenad Aktiebolag</t>
  </si>
  <si>
    <t>556170-3686</t>
  </si>
  <si>
    <t>KOM-414597</t>
  </si>
  <si>
    <t>Integrerat brounderhåll för Västmanland län år 2026-2028</t>
  </si>
  <si>
    <t>CREO Infrastruktur AB</t>
  </si>
  <si>
    <t>556478-8346</t>
  </si>
  <si>
    <t>5260222390</t>
  </si>
  <si>
    <t>KOM-414423</t>
  </si>
  <si>
    <t>För upprättande av vägplan och option på förfrågningsunderlag för utförandeentreprenad för v648 GC-väg Laggarberg - Vävland</t>
  </si>
  <si>
    <t>5260222150</t>
  </si>
  <si>
    <t>KOM-414189</t>
  </si>
  <si>
    <t xml:space="preserve">Väg 35 Åtvidaberg - Linköping, etapp 3 Rösten - Sandtorpet (förbi Grebo) </t>
  </si>
  <si>
    <t>5260222788</t>
  </si>
  <si>
    <t>KOM-414104</t>
  </si>
  <si>
    <t>Bangårdsskyltar</t>
  </si>
  <si>
    <t>Aktiebolaget Hammarprodukter</t>
  </si>
  <si>
    <t>556096-2689</t>
  </si>
  <si>
    <t>5250221535</t>
  </si>
  <si>
    <t>KOM-414082</t>
  </si>
  <si>
    <t>Konsultuppdrag för projektering avseende lokalanpassning av Trafikcentral Malmö</t>
  </si>
  <si>
    <t>5260222411</t>
  </si>
  <si>
    <t>KOM-414077</t>
  </si>
  <si>
    <t>Masshantering Ostlänkens Kolmårdsentreprenad</t>
  </si>
  <si>
    <t>Bellmans Åkeri &amp; Entreprenad Aktiebolag</t>
  </si>
  <si>
    <t>556402-9006</t>
  </si>
  <si>
    <t>5250221915</t>
  </si>
  <si>
    <t>SÅCAB Åkericentral Aktiebolag</t>
  </si>
  <si>
    <t>556527-8529</t>
  </si>
  <si>
    <t>5250221919</t>
  </si>
  <si>
    <t>KOM-414067</t>
  </si>
  <si>
    <t>Utförande av Basunderhåll väg på allmänna vägar inom område Kramfors, Västernorrlands län</t>
  </si>
  <si>
    <t>5260222389</t>
  </si>
  <si>
    <t>KOM-414066</t>
  </si>
  <si>
    <t>Utförande av Basunderhåll väg på allmänna vägar inom område Svenstavik, Jämtlands län</t>
  </si>
  <si>
    <t>5260222436</t>
  </si>
  <si>
    <t>KOM-414062</t>
  </si>
  <si>
    <t>Reinvestering av styrutrustning i Lundbytunneln, Göteborg, Västra Götalands län</t>
  </si>
  <si>
    <t>5260223359</t>
  </si>
  <si>
    <t>KOM-414039</t>
  </si>
  <si>
    <t>Lommabanan, Kävlinge- Arlöv, utbyggnad för persontrafik, entreprenad TE</t>
  </si>
  <si>
    <t>5260223255</t>
  </si>
  <si>
    <t>KOM-413785</t>
  </si>
  <si>
    <t>Skyltar och märken</t>
  </si>
  <si>
    <t>PPV Plast &amp; Plåt Vägmärken Aktiebolag</t>
  </si>
  <si>
    <t>556349-0225</t>
  </si>
  <si>
    <t>5260222652</t>
  </si>
  <si>
    <t>Saferoad Traffic AB</t>
  </si>
  <si>
    <t>556030-8073</t>
  </si>
  <si>
    <t>KOM-413686</t>
  </si>
  <si>
    <t>Silverhöjdsspåret, spår- och växelbyte</t>
  </si>
  <si>
    <t>5260222008</t>
  </si>
  <si>
    <t>KOM-413648</t>
  </si>
  <si>
    <t>Ledsagning av resenärer med funktionsnedsättning på järnvägsstationer och bussterminaler</t>
  </si>
  <si>
    <t>Riksfärdtjänsten Sverige AB</t>
  </si>
  <si>
    <t>556306-4590</t>
  </si>
  <si>
    <t>5250220301</t>
  </si>
  <si>
    <t>KOM-413603</t>
  </si>
  <si>
    <t>BK4-åtgärder, byte av broar Y1233, Y1254, Y1258</t>
  </si>
  <si>
    <t>5260223095</t>
  </si>
  <si>
    <t>KOM-413552</t>
  </si>
  <si>
    <t>För utförande av Ostkustbanan delen Kubikenborg-Sundsvall C, entreprenad CD (Mark och BEST) inom Sundsvalls kommun, Västernorrlands län</t>
  </si>
  <si>
    <t>5260223006</t>
  </si>
  <si>
    <t>KOM-413440</t>
  </si>
  <si>
    <t>Väg 616 GC-väg genom Gäddvik</t>
  </si>
  <si>
    <t>5260223368</t>
  </si>
  <si>
    <t>KOM-413355</t>
  </si>
  <si>
    <t>Malmbanan, Nuortikon, förlängning mötesdriftplats produktion</t>
  </si>
  <si>
    <t>5260222711</t>
  </si>
  <si>
    <t>Maicon Infrakraft AB</t>
  </si>
  <si>
    <t>556812-1486</t>
  </si>
  <si>
    <t>Scandinavian Rail Service Sweden AB</t>
  </si>
  <si>
    <t>559182-4312</t>
  </si>
  <si>
    <t>KOM-413265</t>
  </si>
  <si>
    <t>Vägnätsövergripande mätning av vägområde och vägyta med mätbil</t>
  </si>
  <si>
    <t>5240218719</t>
  </si>
  <si>
    <t>5240218720</t>
  </si>
  <si>
    <t>2024-07-29</t>
  </si>
  <si>
    <t>Roadinfo Nordic AB</t>
  </si>
  <si>
    <t>559166-8503</t>
  </si>
  <si>
    <t>KOM-413236</t>
  </si>
  <si>
    <t>Integrerat brounderhåll X-län (Gävleborgs län) år 2026-2028</t>
  </si>
  <si>
    <t>5260221941</t>
  </si>
  <si>
    <t>KOM-412682</t>
  </si>
  <si>
    <t>IB Uppsala Tillståndsbaserat och Förutbestämt UH</t>
  </si>
  <si>
    <t>E-Schakt Entreprenad Aktiebolag</t>
  </si>
  <si>
    <t>556438-0862</t>
  </si>
  <si>
    <t>5260222131</t>
  </si>
  <si>
    <t>KOM-412577</t>
  </si>
  <si>
    <t>Bas väg Norra Värmland</t>
  </si>
  <si>
    <t>5260222585</t>
  </si>
  <si>
    <t>KOM-412434</t>
  </si>
  <si>
    <t>Boden C, bangårdsupprustning, systemhandling</t>
  </si>
  <si>
    <t>5260222699</t>
  </si>
  <si>
    <t>KOM-412179</t>
  </si>
  <si>
    <t>Bro över Viskasundet i Fredrika #14257#</t>
  </si>
  <si>
    <t>5260223561</t>
  </si>
  <si>
    <t>KOM-412173</t>
  </si>
  <si>
    <t>Utförande av Basunderhåll väg på allmänna vägar inom område Vilhelmina, Västerbottens län</t>
  </si>
  <si>
    <t>5260222164</t>
  </si>
  <si>
    <t>KOM-412172</t>
  </si>
  <si>
    <t>Utförande av Basunderhåll väg på allmänna vägar inom område Skellefteå Södra, Västerbottens län</t>
  </si>
  <si>
    <t>5260222159</t>
  </si>
  <si>
    <t>KOM-411933</t>
  </si>
  <si>
    <t>Väg 605 Boden Industrial Park-Flarken</t>
  </si>
  <si>
    <t>5260223417</t>
  </si>
  <si>
    <t>2026-07-20</t>
  </si>
  <si>
    <t>KOM-411777</t>
  </si>
  <si>
    <t>NBE 9902  Norrbotniabanan Avverkning- och röjning Dåva-Skellefteå, inom Umeå, Robertsfors och Skellefteå kommun, Västerbottens län</t>
  </si>
  <si>
    <t>Holmen Skog Aktiebolag</t>
  </si>
  <si>
    <t>556220-0658</t>
  </si>
  <si>
    <t>Norra Skog</t>
  </si>
  <si>
    <t>794000-2665</t>
  </si>
  <si>
    <t>5260223346</t>
  </si>
  <si>
    <t>SKD AB</t>
  </si>
  <si>
    <t>559371-9213</t>
  </si>
  <si>
    <t>KOM-411743</t>
  </si>
  <si>
    <t>NBE 3606 Norrbotniabanan- Järnvägsterass Bureå-S:a Innervik</t>
  </si>
  <si>
    <t>5260222894</t>
  </si>
  <si>
    <t>2026-05-21</t>
  </si>
  <si>
    <t>OZGUN INSAAT TAAHHUT SANAYI VE TICARET LRD. STI.</t>
  </si>
  <si>
    <t>337260</t>
  </si>
  <si>
    <t>KOM-411721</t>
  </si>
  <si>
    <t>NBE2601 Norrbotniabanan- Järnvägsterass samt broar Gryssjön - Bygdeå</t>
  </si>
  <si>
    <t>5260222501</t>
  </si>
  <si>
    <t>KOM-411442</t>
  </si>
  <si>
    <t>Basunderhåll väg område Viskadalen</t>
  </si>
  <si>
    <t>5260222259</t>
  </si>
  <si>
    <t>KOM-411441</t>
  </si>
  <si>
    <t>Basunderhåll väg på allmänna vägar område SV Värmland</t>
  </si>
  <si>
    <t>5260222515</t>
  </si>
  <si>
    <t>KOM-411220</t>
  </si>
  <si>
    <t>RV 11 Vasaholm, tillgänglighet hlp, entreprenad</t>
  </si>
  <si>
    <t>5260222125</t>
  </si>
  <si>
    <t>KOM-410700</t>
  </si>
  <si>
    <t>För utförande av basunderhåll av järnvägsanläggning Västra Götaland Göteborg (VGG)</t>
  </si>
  <si>
    <t>5260223273</t>
  </si>
  <si>
    <t>KOM-410643</t>
  </si>
  <si>
    <t>E4 faunabro Håknäskälen, Produktion</t>
  </si>
  <si>
    <t>5260222766</t>
  </si>
  <si>
    <t>2026-04-30</t>
  </si>
  <si>
    <t>KOM-410627</t>
  </si>
  <si>
    <t>Plno faunapassage Malmbanan Gáisenjárga, totalentreprenad</t>
  </si>
  <si>
    <t>5260222318</t>
  </si>
  <si>
    <t>KOM-410347</t>
  </si>
  <si>
    <t xml:space="preserve">För utförande av basunderhåll av järnvägsanläggningar, Västra Stambanan: Hallsberg-Laxå och Hallsbergs rangerbangård  </t>
  </si>
  <si>
    <t>5250220340</t>
  </si>
  <si>
    <t>KOM-410197</t>
  </si>
  <si>
    <t>E4 faunapassage Kroken-Rånekölen, Planläggningsprocess och Bygghandling #17637#</t>
  </si>
  <si>
    <t>5260222448</t>
  </si>
  <si>
    <t>KOM-409938</t>
  </si>
  <si>
    <t>Upphandlad trafik</t>
  </si>
  <si>
    <t xml:space="preserve">Tjänstekoncession för färjetrafik till och från Gotland  </t>
  </si>
  <si>
    <t>Alvina Shipping A/S</t>
  </si>
  <si>
    <t>44631261</t>
  </si>
  <si>
    <t>5240218848</t>
  </si>
  <si>
    <t>2027-02-01</t>
  </si>
  <si>
    <t>KOM-409747</t>
  </si>
  <si>
    <t>Utförande av Basunderhåll väg på allmänna vägar inom område Vännäs i Västerbottens län</t>
  </si>
  <si>
    <t>5260222463</t>
  </si>
  <si>
    <t>KOM-409745</t>
  </si>
  <si>
    <t>Utförande av Basunderhåll väg på allmänna vägar inom område Umeå Norra i Västerbottens län</t>
  </si>
  <si>
    <t>5260222462</t>
  </si>
  <si>
    <t>KOM-409539</t>
  </si>
  <si>
    <t>Bas väg Sydöstra Värmland</t>
  </si>
  <si>
    <t>5260222789</t>
  </si>
  <si>
    <t>KOM-409273</t>
  </si>
  <si>
    <t>Morastrand-Lomsmyren, elektrifiering, produktion</t>
  </si>
  <si>
    <t>5260222566</t>
  </si>
  <si>
    <t>SPL Powerlines Sverige AB</t>
  </si>
  <si>
    <t>556643-9823</t>
  </si>
  <si>
    <t>KOM-408230</t>
  </si>
  <si>
    <t>Kopplingsutrustning för lågspänning</t>
  </si>
  <si>
    <t>GARO Aktiebolag</t>
  </si>
  <si>
    <t>556051-7772</t>
  </si>
  <si>
    <t>5260222423</t>
  </si>
  <si>
    <t>KOM-408209</t>
  </si>
  <si>
    <t>Prefabricering och transport av spårväxlar</t>
  </si>
  <si>
    <t>5260223400</t>
  </si>
  <si>
    <t>2026-07-13</t>
  </si>
  <si>
    <t>KOM-408170</t>
  </si>
  <si>
    <t>Malmbanan Nattavaara bangårdsförlängning (XSN301c), Produktion. #11531</t>
  </si>
  <si>
    <t>5260222129</t>
  </si>
  <si>
    <t>KOM-408131</t>
  </si>
  <si>
    <t xml:space="preserve">Linjeunderhåll järnväg, Ostkustbanan.  </t>
  </si>
  <si>
    <t>5250221784</t>
  </si>
  <si>
    <t>KOM-408129</t>
  </si>
  <si>
    <t xml:space="preserve">Blekinge kustbana, mötesspår och hastighetshöjning, Produktion. </t>
  </si>
  <si>
    <t>5260223144</t>
  </si>
  <si>
    <t>KOM-408128</t>
  </si>
  <si>
    <t xml:space="preserve">Göteborg och Västsverige Omloppsnära uppställningspår,PILEKROGEN, Produktion. </t>
  </si>
  <si>
    <t>5260222540</t>
  </si>
  <si>
    <t>KOM-408114</t>
  </si>
  <si>
    <t>Väg 522 GC-väg Sörmjöle-Åheden, Produktion. #11987</t>
  </si>
  <si>
    <t>5260222947</t>
  </si>
  <si>
    <t>KOM-408100</t>
  </si>
  <si>
    <t>E4 Tpl Rosvik, Produktion. #10303</t>
  </si>
  <si>
    <t>5260222377</t>
  </si>
  <si>
    <t>KOM-408099</t>
  </si>
  <si>
    <t>Trafikplats Fullerö E4 och väg 290 kapacitetsåtgärder, Produktion. #9935</t>
  </si>
  <si>
    <t>5260222281</t>
  </si>
  <si>
    <t>KOM-408098</t>
  </si>
  <si>
    <t>E10 Viltstängsel Töre-Morjärv, Produktion. #10647</t>
  </si>
  <si>
    <t>5260223367</t>
  </si>
  <si>
    <t>KOM-408088</t>
  </si>
  <si>
    <t xml:space="preserve">Utförande av basunderhåll väg på allmänna vägar inom område Norrköping, Östergötlands län </t>
  </si>
  <si>
    <t>5260222589</t>
  </si>
  <si>
    <t>KOM-408087</t>
  </si>
  <si>
    <t>Basunderhåll väg Eskilstuna</t>
  </si>
  <si>
    <t>5260222557</t>
  </si>
  <si>
    <t>KOM-408086</t>
  </si>
  <si>
    <t>Basunderhåll väg Arboga</t>
  </si>
  <si>
    <t>5260222452</t>
  </si>
  <si>
    <t>KOM-408076</t>
  </si>
  <si>
    <t xml:space="preserve">Utförande av Basunderhåll väg på allmänna vägar inom område Kalix inom Norrbottens län </t>
  </si>
  <si>
    <t>5260222157</t>
  </si>
  <si>
    <t>KOM-408075</t>
  </si>
  <si>
    <t xml:space="preserve">Utförande av Basunderhåll väg på allmänna vägar inom område Piteå inom Norrbottens län </t>
  </si>
  <si>
    <t>5260222158</t>
  </si>
  <si>
    <t>KOM-407989</t>
  </si>
  <si>
    <t>E4 Rastplats Byske södergående, Produktion. #10298</t>
  </si>
  <si>
    <t>5260222339</t>
  </si>
  <si>
    <t>KOM-407982</t>
  </si>
  <si>
    <t>För utförande av GC-väg, väg 70 sträcka Kumla Kyrkby-Sala inom Sala kommun, Västmanlands län</t>
  </si>
  <si>
    <t>C-E Morberg Anläggning &amp; Energi AB</t>
  </si>
  <si>
    <t>556784-4138</t>
  </si>
  <si>
    <t>5260222853</t>
  </si>
  <si>
    <t>KOM-407967</t>
  </si>
  <si>
    <t>GC-bana, Ekbacken/Enhagen till Tidö-Lindö, Produktion. #7144</t>
  </si>
  <si>
    <t>Garol Utemiljö AB</t>
  </si>
  <si>
    <t>559154-5404</t>
  </si>
  <si>
    <t>H mark och entreprenör AB</t>
  </si>
  <si>
    <t>556975-7007</t>
  </si>
  <si>
    <t>5260223016</t>
  </si>
  <si>
    <t>KOM-407869</t>
  </si>
  <si>
    <t>Basunderhåll av järnvägsanläggning Kust till Kustbanan Väst</t>
  </si>
  <si>
    <t>5250220194</t>
  </si>
  <si>
    <t>KOM-407541</t>
  </si>
  <si>
    <t>E22 Förbi Bergkvara</t>
  </si>
  <si>
    <t>5260222359</t>
  </si>
  <si>
    <t>KOM-407506</t>
  </si>
  <si>
    <t xml:space="preserve">Basunderhåll väg område Västerås </t>
  </si>
  <si>
    <t>5260222659</t>
  </si>
  <si>
    <t>KOM-407370</t>
  </si>
  <si>
    <t>PLm Viltåtgärder Rv84 Gävleborg, produktion.</t>
  </si>
  <si>
    <t>5260223277</t>
  </si>
  <si>
    <t>KOM-405415</t>
  </si>
  <si>
    <t>Isolerskarv för fältmontage</t>
  </si>
  <si>
    <t>AWI Maskin AB</t>
  </si>
  <si>
    <t>556224-9507</t>
  </si>
  <si>
    <t>5260222552</t>
  </si>
  <si>
    <t>KOM-405366</t>
  </si>
  <si>
    <t>Kabelskarvar och avslut</t>
  </si>
  <si>
    <t>C3 Connect AB</t>
  </si>
  <si>
    <t>556900-5464</t>
  </si>
  <si>
    <t>5260222559</t>
  </si>
  <si>
    <t>KOM-405129</t>
  </si>
  <si>
    <t>Nya underläggsplattor typ Heyback</t>
  </si>
  <si>
    <t>5260222707</t>
  </si>
  <si>
    <t>Medicast Aktiebolag</t>
  </si>
  <si>
    <t>556237-8546</t>
  </si>
  <si>
    <t>voestalpine Turnout Technology</t>
  </si>
  <si>
    <t>HRB8306</t>
  </si>
  <si>
    <t>KOM-404944</t>
  </si>
  <si>
    <t>Stållina 52 mm2</t>
  </si>
  <si>
    <t>Foring d.o.o.</t>
  </si>
  <si>
    <t>06050093</t>
  </si>
  <si>
    <t>Swed Wire Aktiebolag</t>
  </si>
  <si>
    <t>556297-0060</t>
  </si>
  <si>
    <t>5250220393</t>
  </si>
  <si>
    <t>Tilka Trading Aktiebolag</t>
  </si>
  <si>
    <t>556380-7147</t>
  </si>
  <si>
    <t>KOM-404420</t>
  </si>
  <si>
    <t>BAS underhåll väg på allmänna vägar inom område Södra Halland, Hallands län</t>
  </si>
  <si>
    <t>5260222394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164" formatCode="[$-1041D]#,##0;\(#,##0\)"/>
    <numFmt numFmtId="165" formatCode="[$-1041D]yyyy\-mm\-dd"/>
    <numFmt numFmtId="166" formatCode="[$-1041D]#,##0;\-#,##0"/>
  </numFmts>
  <fonts count="8" x14ac:knownFonts="1">
    <font>
      <sz val="11"/>
      <color rgb="FF000000"/>
      <name val="Calibri"/>
      <family val="2"/>
      <scheme val="minor"/>
    </font>
    <font>
      <sz val="11"/>
      <name val="Calibri"/>
    </font>
    <font>
      <b/>
      <sz val="20"/>
      <color rgb="FF000000"/>
      <name val="Arial"/>
    </font>
    <font>
      <sz val="10"/>
      <color rgb="FF000000"/>
      <name val="Arial"/>
    </font>
    <font>
      <b/>
      <sz val="11"/>
      <color rgb="FFFFFFFF"/>
      <name val="Tahoma"/>
    </font>
    <font>
      <b/>
      <sz val="10"/>
      <color rgb="FF363534"/>
      <name val="Tahoma"/>
    </font>
    <font>
      <sz val="10"/>
      <color rgb="FF000000"/>
      <name val="Tahoma"/>
    </font>
    <font>
      <u/>
      <sz val="10"/>
      <color rgb="FF000000"/>
      <name val="Tahoma"/>
    </font>
  </fonts>
  <fills count="5">
    <fill>
      <patternFill patternType="none"/>
    </fill>
    <fill>
      <patternFill patternType="gray125"/>
    </fill>
    <fill>
      <patternFill patternType="solid">
        <fgColor rgb="FFA71930"/>
        <bgColor rgb="FFA71930"/>
      </patternFill>
    </fill>
    <fill>
      <patternFill patternType="solid">
        <fgColor rgb="FFD52B1E"/>
        <bgColor rgb="FFD52B1E"/>
      </patternFill>
    </fill>
    <fill>
      <patternFill patternType="solid">
        <fgColor rgb="FFCBC7BF"/>
        <bgColor rgb="FFCBC7BF"/>
      </patternFill>
    </fill>
  </fills>
  <borders count="4">
    <border>
      <left/>
      <right/>
      <top/>
      <bottom/>
      <diagonal/>
    </border>
    <border>
      <left style="thin">
        <color rgb="FFD3D3D3"/>
      </left>
      <right style="thin">
        <color rgb="FFD3D3D3"/>
      </right>
      <top style="thin">
        <color rgb="FFD3D3D3"/>
      </top>
      <bottom style="thin">
        <color rgb="FFD3D3D3"/>
      </bottom>
      <diagonal/>
    </border>
    <border>
      <left/>
      <right/>
      <top style="thin">
        <color rgb="FFD3D3D3"/>
      </top>
      <bottom style="thin">
        <color rgb="FFD3D3D3"/>
      </bottom>
      <diagonal/>
    </border>
    <border>
      <left/>
      <right style="thin">
        <color rgb="FFD3D3D3"/>
      </right>
      <top style="thin">
        <color rgb="FFD3D3D3"/>
      </top>
      <bottom style="thin">
        <color rgb="FFD3D3D3"/>
      </bottom>
      <diagonal/>
    </border>
  </borders>
  <cellStyleXfs count="1">
    <xf numFmtId="0" fontId="0" fillId="0" borderId="0"/>
  </cellStyleXfs>
  <cellXfs count="20">
    <xf numFmtId="0" fontId="1" fillId="0" borderId="0" xfId="0" applyFont="1" applyFill="1" applyBorder="1"/>
    <xf numFmtId="0" fontId="4" fillId="2" borderId="1" xfId="0" applyNumberFormat="1" applyFont="1" applyFill="1" applyBorder="1" applyAlignment="1">
      <alignment vertical="top" wrapText="1" readingOrder="1"/>
    </xf>
    <xf numFmtId="0" fontId="4" fillId="3" borderId="1" xfId="0" applyNumberFormat="1" applyFont="1" applyFill="1" applyBorder="1" applyAlignment="1">
      <alignment vertical="top" wrapText="1" readingOrder="1"/>
    </xf>
    <xf numFmtId="0" fontId="4" fillId="3" borderId="1" xfId="0" applyNumberFormat="1" applyFont="1" applyFill="1" applyBorder="1" applyAlignment="1">
      <alignment horizontal="right" vertical="top" wrapText="1" readingOrder="1"/>
    </xf>
    <xf numFmtId="0" fontId="5" fillId="4" borderId="1" xfId="0" applyNumberFormat="1" applyFont="1" applyFill="1" applyBorder="1" applyAlignment="1">
      <alignment vertical="top" wrapText="1" readingOrder="1"/>
    </xf>
    <xf numFmtId="164" fontId="5" fillId="4" borderId="1" xfId="0" applyNumberFormat="1" applyFont="1" applyFill="1" applyBorder="1" applyAlignment="1">
      <alignment vertical="top" wrapText="1" readingOrder="1"/>
    </xf>
    <xf numFmtId="0" fontId="6" fillId="0" borderId="1" xfId="0" applyNumberFormat="1" applyFont="1" applyFill="1" applyBorder="1" applyAlignment="1">
      <alignment vertical="top" wrapText="1" readingOrder="1"/>
    </xf>
    <xf numFmtId="0" fontId="7" fillId="0" borderId="1" xfId="0" applyNumberFormat="1" applyFont="1" applyFill="1" applyBorder="1" applyAlignment="1">
      <alignment vertical="top" wrapText="1" readingOrder="1"/>
    </xf>
    <xf numFmtId="0" fontId="6" fillId="0" borderId="1" xfId="0" applyNumberFormat="1" applyFont="1" applyFill="1" applyBorder="1" applyAlignment="1">
      <alignment horizontal="left" vertical="top" wrapText="1" readingOrder="1"/>
    </xf>
    <xf numFmtId="165" fontId="6" fillId="0" borderId="1" xfId="0" applyNumberFormat="1" applyFont="1" applyFill="1" applyBorder="1" applyAlignment="1">
      <alignment horizontal="left" vertical="top" wrapText="1" readingOrder="1"/>
    </xf>
    <xf numFmtId="166" fontId="6" fillId="0" borderId="1" xfId="0" applyNumberFormat="1" applyFont="1" applyFill="1" applyBorder="1" applyAlignment="1">
      <alignment vertical="top" wrapText="1" readingOrder="1"/>
    </xf>
    <xf numFmtId="0" fontId="2" fillId="0" borderId="0" xfId="0" applyNumberFormat="1" applyFont="1" applyFill="1" applyBorder="1" applyAlignment="1">
      <alignment vertical="top" wrapText="1" readingOrder="1"/>
    </xf>
    <xf numFmtId="0" fontId="1" fillId="0" borderId="0" xfId="0" applyFont="1" applyFill="1" applyBorder="1"/>
    <xf numFmtId="0" fontId="3" fillId="0" borderId="0" xfId="0" applyNumberFormat="1" applyFont="1" applyFill="1" applyBorder="1" applyAlignment="1">
      <alignment vertical="top" wrapText="1" readingOrder="1"/>
    </xf>
    <xf numFmtId="0" fontId="4" fillId="2" borderId="1" xfId="0" applyNumberFormat="1" applyFont="1" applyFill="1" applyBorder="1" applyAlignment="1">
      <alignment vertical="top" wrapText="1" readingOrder="1"/>
    </xf>
    <xf numFmtId="0" fontId="1" fillId="0" borderId="2" xfId="0" applyNumberFormat="1" applyFont="1" applyFill="1" applyBorder="1" applyAlignment="1">
      <alignment vertical="top" wrapText="1"/>
    </xf>
    <xf numFmtId="0" fontId="1" fillId="0" borderId="3" xfId="0" applyNumberFormat="1" applyFont="1" applyFill="1" applyBorder="1" applyAlignment="1">
      <alignment vertical="top" wrapText="1"/>
    </xf>
    <xf numFmtId="0" fontId="4" fillId="3" borderId="1" xfId="0" applyNumberFormat="1" applyFont="1" applyFill="1" applyBorder="1" applyAlignment="1">
      <alignment vertical="top" wrapText="1" readingOrder="1"/>
    </xf>
    <xf numFmtId="0" fontId="5" fillId="4" borderId="1" xfId="0" applyNumberFormat="1" applyFont="1" applyFill="1" applyBorder="1" applyAlignment="1">
      <alignment vertical="top" wrapText="1" readingOrder="1"/>
    </xf>
    <xf numFmtId="0" fontId="7" fillId="0" borderId="1" xfId="0" applyNumberFormat="1" applyFont="1" applyFill="1" applyBorder="1" applyAlignment="1">
      <alignment vertical="top" wrapText="1" readingOrder="1"/>
    </xf>
  </cellXfs>
  <cellStyles count="1">
    <cellStyle name="Normal" xfId="0" builtinId="0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A71930"/>
      <rgbColor rgb="00D3D3D3"/>
      <rgbColor rgb="00FFFFFF"/>
      <rgbColor rgb="00D52B1E"/>
      <rgbColor rgb="00CBC7BF"/>
      <rgbColor rgb="00363534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</xdr:row>
      <xdr:rowOff>0</xdr:rowOff>
    </xdr:from>
    <xdr:to>
      <xdr:col>2</xdr:col>
      <xdr:colOff>1459382</xdr:colOff>
      <xdr:row>3</xdr:row>
      <xdr:rowOff>227914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0000000-0008-0000-0000-000002000000}"/>
            </a:ext>
          </a:extLst>
        </xdr:cNvPr>
        <xdr:cNvPicPr/>
      </xdr:nvPicPr>
      <xdr:blipFill>
        <a:blip xmlns:r="http://schemas.openxmlformats.org/officeDocument/2006/relationships" r:embed="rId1" cstate="print"/>
        <a:stretch>
          <a:fillRect/>
        </a:stretch>
      </xdr:blipFill>
      <xdr:spPr>
        <a:prstGeom prst="rect">
          <a:avLst/>
        </a:prstGeom>
      </xdr:spPr>
    </xdr:pic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outlinePr summaryBelow="0" summaryRight="0"/>
  </sheetPr>
  <dimension ref="A1:S4033"/>
  <sheetViews>
    <sheetView showGridLines="0" tabSelected="1" workbookViewId="0">
      <pane ySplit="4" topLeftCell="A5" activePane="bottomLeft" state="frozen"/>
      <selection pane="bottomLeft" activeCell="Q12" sqref="Q12"/>
    </sheetView>
  </sheetViews>
  <sheetFormatPr defaultRowHeight="14.5" outlineLevelRow="1" x14ac:dyDescent="0.35"/>
  <cols>
    <col min="1" max="1" width="0.36328125" customWidth="1"/>
    <col min="2" max="2" width="28.453125" customWidth="1"/>
    <col min="3" max="3" width="24" customWidth="1"/>
    <col min="4" max="4" width="1.6328125" customWidth="1"/>
    <col min="5" max="5" width="0.90625" customWidth="1"/>
    <col min="6" max="6" width="0.1796875" customWidth="1"/>
    <col min="7" max="7" width="18.81640625" customWidth="1"/>
    <col min="8" max="8" width="13.1796875" customWidth="1"/>
    <col min="9" max="9" width="10.08984375" customWidth="1"/>
    <col min="10" max="10" width="22.7265625" customWidth="1"/>
    <col min="11" max="11" width="17.08984375" customWidth="1"/>
    <col min="12" max="12" width="8" customWidth="1"/>
    <col min="13" max="13" width="23.453125" customWidth="1"/>
    <col min="14" max="14" width="24" customWidth="1"/>
    <col min="15" max="15" width="22.81640625" customWidth="1"/>
    <col min="16" max="16" width="23.7265625" customWidth="1"/>
    <col min="17" max="17" width="21" customWidth="1"/>
    <col min="18" max="18" width="21.1796875" customWidth="1"/>
    <col min="19" max="19" width="28.453125" customWidth="1"/>
  </cols>
  <sheetData>
    <row r="1" spans="1:19" x14ac:dyDescent="0.35">
      <c r="F1" s="11" t="s">
        <v>0</v>
      </c>
      <c r="G1" s="12"/>
      <c r="H1" s="12"/>
      <c r="I1" s="12"/>
      <c r="J1" s="12"/>
      <c r="K1" s="12"/>
    </row>
    <row r="2" spans="1:19" ht="30.4" customHeight="1" x14ac:dyDescent="0.35">
      <c r="A2" s="12"/>
      <c r="B2" s="12"/>
      <c r="C2" s="12"/>
      <c r="D2" s="12"/>
      <c r="F2" s="12"/>
      <c r="G2" s="12"/>
      <c r="H2" s="12"/>
      <c r="I2" s="12"/>
      <c r="J2" s="12"/>
      <c r="K2" s="12"/>
    </row>
    <row r="3" spans="1:19" ht="0" hidden="1" customHeight="1" x14ac:dyDescent="0.35">
      <c r="A3" s="12"/>
      <c r="B3" s="12"/>
      <c r="C3" s="12"/>
      <c r="D3" s="12"/>
    </row>
    <row r="4" spans="1:19" ht="18" customHeight="1" x14ac:dyDescent="0.35">
      <c r="A4" s="12"/>
      <c r="B4" s="12"/>
      <c r="C4" s="12"/>
      <c r="D4" s="12"/>
      <c r="G4" s="13" t="s">
        <v>1</v>
      </c>
      <c r="H4" s="12"/>
    </row>
    <row r="5" spans="1:19" ht="28.9" customHeight="1" x14ac:dyDescent="0.35"/>
    <row r="6" spans="1:19" ht="28" x14ac:dyDescent="0.35">
      <c r="B6" s="1" t="s">
        <v>2</v>
      </c>
      <c r="C6" s="1" t="s">
        <v>3</v>
      </c>
      <c r="D6" s="14" t="s">
        <v>4</v>
      </c>
      <c r="E6" s="15"/>
      <c r="F6" s="15"/>
      <c r="G6" s="16"/>
      <c r="H6" s="14" t="s">
        <v>5</v>
      </c>
      <c r="I6" s="16"/>
      <c r="J6" s="1" t="s">
        <v>6</v>
      </c>
      <c r="K6" s="14" t="s">
        <v>7</v>
      </c>
      <c r="L6" s="16"/>
      <c r="M6" s="1" t="s">
        <v>8</v>
      </c>
      <c r="N6" s="1" t="s">
        <v>9</v>
      </c>
      <c r="O6" s="1" t="s">
        <v>10</v>
      </c>
      <c r="P6" s="1" t="s">
        <v>11</v>
      </c>
      <c r="Q6" s="1" t="s">
        <v>12</v>
      </c>
      <c r="R6" s="1" t="s">
        <v>13</v>
      </c>
      <c r="S6" s="1" t="s">
        <v>14</v>
      </c>
    </row>
    <row r="7" spans="1:19" ht="42" x14ac:dyDescent="0.35">
      <c r="B7" s="2" t="s">
        <v>15</v>
      </c>
      <c r="C7" s="2" t="s">
        <v>16</v>
      </c>
      <c r="D7" s="17" t="s">
        <v>17</v>
      </c>
      <c r="E7" s="15"/>
      <c r="F7" s="15"/>
      <c r="G7" s="16"/>
      <c r="H7" s="17" t="s">
        <v>18</v>
      </c>
      <c r="I7" s="16"/>
      <c r="J7" s="2" t="s">
        <v>19</v>
      </c>
      <c r="K7" s="17" t="s">
        <v>20</v>
      </c>
      <c r="L7" s="16"/>
      <c r="M7" s="2" t="s">
        <v>21</v>
      </c>
      <c r="N7" s="2" t="s">
        <v>22</v>
      </c>
      <c r="O7" s="3" t="s">
        <v>23</v>
      </c>
      <c r="P7" s="3" t="s">
        <v>24</v>
      </c>
      <c r="Q7" s="3" t="s">
        <v>25</v>
      </c>
      <c r="R7" s="3" t="s">
        <v>26</v>
      </c>
      <c r="S7" s="3" t="s">
        <v>27</v>
      </c>
    </row>
    <row r="8" spans="1:19" x14ac:dyDescent="0.35">
      <c r="B8" s="4" t="s">
        <v>28</v>
      </c>
      <c r="C8" s="4" t="s">
        <v>29</v>
      </c>
      <c r="D8" s="18" t="s">
        <v>30</v>
      </c>
      <c r="E8" s="15"/>
      <c r="F8" s="15"/>
      <c r="G8" s="16"/>
      <c r="H8" s="18" t="s">
        <v>31</v>
      </c>
      <c r="I8" s="16"/>
      <c r="J8" s="4" t="s">
        <v>32</v>
      </c>
      <c r="K8" s="18" t="s">
        <v>33</v>
      </c>
      <c r="L8" s="16"/>
      <c r="M8" s="4" t="s">
        <v>34</v>
      </c>
      <c r="N8" s="4" t="s">
        <v>34</v>
      </c>
      <c r="O8" s="4" t="s">
        <v>34</v>
      </c>
      <c r="P8" s="4" t="s">
        <v>34</v>
      </c>
      <c r="Q8" s="4" t="s">
        <v>34</v>
      </c>
      <c r="R8" s="4" t="s">
        <v>34</v>
      </c>
      <c r="S8" s="5">
        <v>1650000</v>
      </c>
    </row>
    <row r="9" spans="1:19" outlineLevel="1" collapsed="1" x14ac:dyDescent="0.35">
      <c r="B9" s="6" t="s">
        <v>34</v>
      </c>
      <c r="C9" s="7" t="s">
        <v>34</v>
      </c>
      <c r="D9" s="19" t="s">
        <v>34</v>
      </c>
      <c r="E9" s="15"/>
      <c r="F9" s="15"/>
      <c r="G9" s="16"/>
      <c r="H9" s="19" t="s">
        <v>34</v>
      </c>
      <c r="I9" s="16"/>
      <c r="J9" s="7" t="s">
        <v>34</v>
      </c>
      <c r="K9" s="19" t="s">
        <v>34</v>
      </c>
      <c r="L9" s="16"/>
      <c r="M9" s="6" t="s">
        <v>35</v>
      </c>
      <c r="N9" s="6" t="s">
        <v>36</v>
      </c>
      <c r="O9" s="6"/>
      <c r="P9" s="6" t="s">
        <v>37</v>
      </c>
      <c r="Q9" s="8" t="s">
        <v>38</v>
      </c>
      <c r="R9" s="9">
        <v>47391</v>
      </c>
      <c r="S9" s="10">
        <v>1650000</v>
      </c>
    </row>
    <row r="10" spans="1:19" ht="25" x14ac:dyDescent="0.35">
      <c r="B10" s="4" t="s">
        <v>39</v>
      </c>
      <c r="C10" s="4" t="s">
        <v>40</v>
      </c>
      <c r="D10" s="18" t="s">
        <v>30</v>
      </c>
      <c r="E10" s="15"/>
      <c r="F10" s="15"/>
      <c r="G10" s="16"/>
      <c r="H10" s="18" t="s">
        <v>41</v>
      </c>
      <c r="I10" s="16"/>
      <c r="J10" s="4" t="s">
        <v>32</v>
      </c>
      <c r="K10" s="18" t="s">
        <v>42</v>
      </c>
      <c r="L10" s="16"/>
      <c r="M10" s="4" t="s">
        <v>34</v>
      </c>
      <c r="N10" s="4" t="s">
        <v>34</v>
      </c>
      <c r="O10" s="4" t="s">
        <v>34</v>
      </c>
      <c r="P10" s="4" t="s">
        <v>34</v>
      </c>
      <c r="Q10" s="4" t="s">
        <v>34</v>
      </c>
      <c r="R10" s="4" t="s">
        <v>34</v>
      </c>
      <c r="S10" s="5">
        <v>1488500</v>
      </c>
    </row>
    <row r="11" spans="1:19" outlineLevel="1" collapsed="1" x14ac:dyDescent="0.35">
      <c r="B11" s="6" t="s">
        <v>34</v>
      </c>
      <c r="C11" s="7" t="s">
        <v>34</v>
      </c>
      <c r="D11" s="19" t="s">
        <v>34</v>
      </c>
      <c r="E11" s="15"/>
      <c r="F11" s="15"/>
      <c r="G11" s="16"/>
      <c r="H11" s="19" t="s">
        <v>34</v>
      </c>
      <c r="I11" s="16"/>
      <c r="J11" s="7" t="s">
        <v>34</v>
      </c>
      <c r="K11" s="19" t="s">
        <v>34</v>
      </c>
      <c r="L11" s="16"/>
      <c r="M11" s="6" t="s">
        <v>43</v>
      </c>
      <c r="N11" s="6" t="s">
        <v>44</v>
      </c>
      <c r="O11" s="10">
        <v>2431000</v>
      </c>
      <c r="P11" s="6"/>
      <c r="Q11" s="8"/>
      <c r="R11" s="8"/>
      <c r="S11" s="6"/>
    </row>
    <row r="12" spans="1:19" ht="25" outlineLevel="1" collapsed="1" x14ac:dyDescent="0.35">
      <c r="B12" s="6" t="s">
        <v>34</v>
      </c>
      <c r="C12" s="7" t="s">
        <v>34</v>
      </c>
      <c r="D12" s="19" t="s">
        <v>34</v>
      </c>
      <c r="E12" s="15"/>
      <c r="F12" s="15"/>
      <c r="G12" s="16"/>
      <c r="H12" s="19" t="s">
        <v>34</v>
      </c>
      <c r="I12" s="16"/>
      <c r="J12" s="7" t="s">
        <v>34</v>
      </c>
      <c r="K12" s="19" t="s">
        <v>34</v>
      </c>
      <c r="L12" s="16"/>
      <c r="M12" s="6" t="s">
        <v>45</v>
      </c>
      <c r="N12" s="6" t="s">
        <v>46</v>
      </c>
      <c r="O12" s="10">
        <v>1488500</v>
      </c>
      <c r="P12" s="6" t="s">
        <v>47</v>
      </c>
      <c r="Q12" s="8" t="s">
        <v>48</v>
      </c>
      <c r="R12" s="9">
        <v>46374</v>
      </c>
      <c r="S12" s="10">
        <v>1488500</v>
      </c>
    </row>
    <row r="13" spans="1:19" outlineLevel="1" collapsed="1" x14ac:dyDescent="0.35">
      <c r="B13" s="6" t="s">
        <v>34</v>
      </c>
      <c r="C13" s="7" t="s">
        <v>34</v>
      </c>
      <c r="D13" s="19" t="s">
        <v>34</v>
      </c>
      <c r="E13" s="15"/>
      <c r="F13" s="15"/>
      <c r="G13" s="16"/>
      <c r="H13" s="19" t="s">
        <v>34</v>
      </c>
      <c r="I13" s="16"/>
      <c r="J13" s="7" t="s">
        <v>34</v>
      </c>
      <c r="K13" s="19" t="s">
        <v>34</v>
      </c>
      <c r="L13" s="16"/>
      <c r="M13" s="6" t="s">
        <v>49</v>
      </c>
      <c r="N13" s="6" t="s">
        <v>50</v>
      </c>
      <c r="O13" s="10">
        <v>2146300</v>
      </c>
      <c r="P13" s="6"/>
      <c r="Q13" s="8"/>
      <c r="R13" s="8"/>
      <c r="S13" s="6"/>
    </row>
    <row r="14" spans="1:19" ht="25" x14ac:dyDescent="0.35">
      <c r="B14" s="4" t="s">
        <v>51</v>
      </c>
      <c r="C14" s="4" t="s">
        <v>52</v>
      </c>
      <c r="D14" s="18" t="s">
        <v>53</v>
      </c>
      <c r="E14" s="15"/>
      <c r="F14" s="15"/>
      <c r="G14" s="16"/>
      <c r="H14" s="18" t="s">
        <v>54</v>
      </c>
      <c r="I14" s="16"/>
      <c r="J14" s="4" t="s">
        <v>32</v>
      </c>
      <c r="K14" s="18" t="s">
        <v>55</v>
      </c>
      <c r="L14" s="16"/>
      <c r="M14" s="4" t="s">
        <v>34</v>
      </c>
      <c r="N14" s="4" t="s">
        <v>34</v>
      </c>
      <c r="O14" s="4" t="s">
        <v>34</v>
      </c>
      <c r="P14" s="4" t="s">
        <v>34</v>
      </c>
      <c r="Q14" s="4" t="s">
        <v>34</v>
      </c>
      <c r="R14" s="4" t="s">
        <v>34</v>
      </c>
      <c r="S14" s="5">
        <v>1655000</v>
      </c>
    </row>
    <row r="15" spans="1:19" outlineLevel="1" collapsed="1" x14ac:dyDescent="0.35">
      <c r="B15" s="6" t="s">
        <v>34</v>
      </c>
      <c r="C15" s="7" t="s">
        <v>34</v>
      </c>
      <c r="D15" s="19" t="s">
        <v>34</v>
      </c>
      <c r="E15" s="15"/>
      <c r="F15" s="15"/>
      <c r="G15" s="16"/>
      <c r="H15" s="19" t="s">
        <v>34</v>
      </c>
      <c r="I15" s="16"/>
      <c r="J15" s="7" t="s">
        <v>34</v>
      </c>
      <c r="K15" s="19" t="s">
        <v>34</v>
      </c>
      <c r="L15" s="16"/>
      <c r="M15" s="6" t="s">
        <v>56</v>
      </c>
      <c r="N15" s="6" t="s">
        <v>57</v>
      </c>
      <c r="O15" s="10">
        <v>738</v>
      </c>
      <c r="P15" s="6"/>
      <c r="Q15" s="8"/>
      <c r="R15" s="8"/>
      <c r="S15" s="6"/>
    </row>
    <row r="16" spans="1:19" outlineLevel="1" collapsed="1" x14ac:dyDescent="0.35">
      <c r="B16" s="6" t="s">
        <v>34</v>
      </c>
      <c r="C16" s="7" t="s">
        <v>34</v>
      </c>
      <c r="D16" s="19" t="s">
        <v>34</v>
      </c>
      <c r="E16" s="15"/>
      <c r="F16" s="15"/>
      <c r="G16" s="16"/>
      <c r="H16" s="19" t="s">
        <v>34</v>
      </c>
      <c r="I16" s="16"/>
      <c r="J16" s="7" t="s">
        <v>34</v>
      </c>
      <c r="K16" s="19" t="s">
        <v>34</v>
      </c>
      <c r="L16" s="16"/>
      <c r="M16" s="6" t="s">
        <v>58</v>
      </c>
      <c r="N16" s="6" t="s">
        <v>59</v>
      </c>
      <c r="O16" s="10">
        <v>805</v>
      </c>
      <c r="P16" s="6"/>
      <c r="Q16" s="8"/>
      <c r="R16" s="8"/>
      <c r="S16" s="6"/>
    </row>
    <row r="17" spans="2:19" outlineLevel="1" collapsed="1" x14ac:dyDescent="0.35">
      <c r="B17" s="6" t="s">
        <v>34</v>
      </c>
      <c r="C17" s="7" t="s">
        <v>34</v>
      </c>
      <c r="D17" s="19" t="s">
        <v>34</v>
      </c>
      <c r="E17" s="15"/>
      <c r="F17" s="15"/>
      <c r="G17" s="16"/>
      <c r="H17" s="19" t="s">
        <v>34</v>
      </c>
      <c r="I17" s="16"/>
      <c r="J17" s="7" t="s">
        <v>34</v>
      </c>
      <c r="K17" s="19" t="s">
        <v>34</v>
      </c>
      <c r="L17" s="16"/>
      <c r="M17" s="6" t="s">
        <v>60</v>
      </c>
      <c r="N17" s="6" t="s">
        <v>61</v>
      </c>
      <c r="O17" s="10">
        <v>749</v>
      </c>
      <c r="P17" s="6"/>
      <c r="Q17" s="8"/>
      <c r="R17" s="8"/>
      <c r="S17" s="6"/>
    </row>
    <row r="18" spans="2:19" outlineLevel="1" collapsed="1" x14ac:dyDescent="0.35">
      <c r="B18" s="6" t="s">
        <v>34</v>
      </c>
      <c r="C18" s="7" t="s">
        <v>34</v>
      </c>
      <c r="D18" s="19" t="s">
        <v>34</v>
      </c>
      <c r="E18" s="15"/>
      <c r="F18" s="15"/>
      <c r="G18" s="16"/>
      <c r="H18" s="19" t="s">
        <v>34</v>
      </c>
      <c r="I18" s="16"/>
      <c r="J18" s="7" t="s">
        <v>34</v>
      </c>
      <c r="K18" s="19" t="s">
        <v>34</v>
      </c>
      <c r="L18" s="16"/>
      <c r="M18" s="6" t="s">
        <v>62</v>
      </c>
      <c r="N18" s="6" t="s">
        <v>63</v>
      </c>
      <c r="O18" s="10">
        <v>680</v>
      </c>
      <c r="P18" s="6"/>
      <c r="Q18" s="8"/>
      <c r="R18" s="8"/>
      <c r="S18" s="6"/>
    </row>
    <row r="19" spans="2:19" outlineLevel="1" collapsed="1" x14ac:dyDescent="0.35">
      <c r="B19" s="6" t="s">
        <v>34</v>
      </c>
      <c r="C19" s="7" t="s">
        <v>34</v>
      </c>
      <c r="D19" s="19" t="s">
        <v>34</v>
      </c>
      <c r="E19" s="15"/>
      <c r="F19" s="15"/>
      <c r="G19" s="16"/>
      <c r="H19" s="19" t="s">
        <v>34</v>
      </c>
      <c r="I19" s="16"/>
      <c r="J19" s="7" t="s">
        <v>34</v>
      </c>
      <c r="K19" s="19" t="s">
        <v>34</v>
      </c>
      <c r="L19" s="16"/>
      <c r="M19" s="6" t="s">
        <v>64</v>
      </c>
      <c r="N19" s="6" t="s">
        <v>65</v>
      </c>
      <c r="O19" s="10">
        <v>518</v>
      </c>
      <c r="P19" s="6"/>
      <c r="Q19" s="8"/>
      <c r="R19" s="8"/>
      <c r="S19" s="6"/>
    </row>
    <row r="20" spans="2:19" outlineLevel="1" collapsed="1" x14ac:dyDescent="0.35">
      <c r="B20" s="6" t="s">
        <v>34</v>
      </c>
      <c r="C20" s="7" t="s">
        <v>34</v>
      </c>
      <c r="D20" s="19" t="s">
        <v>34</v>
      </c>
      <c r="E20" s="15"/>
      <c r="F20" s="15"/>
      <c r="G20" s="16"/>
      <c r="H20" s="19" t="s">
        <v>34</v>
      </c>
      <c r="I20" s="16"/>
      <c r="J20" s="7" t="s">
        <v>34</v>
      </c>
      <c r="K20" s="19" t="s">
        <v>34</v>
      </c>
      <c r="L20" s="16"/>
      <c r="M20" s="6" t="s">
        <v>66</v>
      </c>
      <c r="N20" s="6" t="s">
        <v>67</v>
      </c>
      <c r="O20" s="10">
        <v>708</v>
      </c>
      <c r="P20" s="6"/>
      <c r="Q20" s="8"/>
      <c r="R20" s="8"/>
      <c r="S20" s="6"/>
    </row>
    <row r="21" spans="2:19" ht="25" outlineLevel="1" collapsed="1" x14ac:dyDescent="0.35">
      <c r="B21" s="6" t="s">
        <v>34</v>
      </c>
      <c r="C21" s="7" t="s">
        <v>34</v>
      </c>
      <c r="D21" s="19" t="s">
        <v>34</v>
      </c>
      <c r="E21" s="15"/>
      <c r="F21" s="15"/>
      <c r="G21" s="16"/>
      <c r="H21" s="19" t="s">
        <v>34</v>
      </c>
      <c r="I21" s="16"/>
      <c r="J21" s="7" t="s">
        <v>34</v>
      </c>
      <c r="K21" s="19" t="s">
        <v>34</v>
      </c>
      <c r="L21" s="16"/>
      <c r="M21" s="6" t="s">
        <v>68</v>
      </c>
      <c r="N21" s="6" t="s">
        <v>69</v>
      </c>
      <c r="O21" s="10">
        <v>517</v>
      </c>
      <c r="P21" s="6"/>
      <c r="Q21" s="8"/>
      <c r="R21" s="8"/>
      <c r="S21" s="6"/>
    </row>
    <row r="22" spans="2:19" outlineLevel="1" collapsed="1" x14ac:dyDescent="0.35">
      <c r="B22" s="6" t="s">
        <v>34</v>
      </c>
      <c r="C22" s="7" t="s">
        <v>34</v>
      </c>
      <c r="D22" s="19" t="s">
        <v>34</v>
      </c>
      <c r="E22" s="15"/>
      <c r="F22" s="15"/>
      <c r="G22" s="16"/>
      <c r="H22" s="19" t="s">
        <v>34</v>
      </c>
      <c r="I22" s="16"/>
      <c r="J22" s="7" t="s">
        <v>34</v>
      </c>
      <c r="K22" s="19" t="s">
        <v>34</v>
      </c>
      <c r="L22" s="16"/>
      <c r="M22" s="6" t="s">
        <v>70</v>
      </c>
      <c r="N22" s="6" t="s">
        <v>71</v>
      </c>
      <c r="O22" s="10">
        <v>652</v>
      </c>
      <c r="P22" s="6" t="s">
        <v>72</v>
      </c>
      <c r="Q22" s="8" t="s">
        <v>73</v>
      </c>
      <c r="R22" s="9">
        <v>46708</v>
      </c>
      <c r="S22" s="10">
        <v>1655000</v>
      </c>
    </row>
    <row r="23" spans="2:19" outlineLevel="1" collapsed="1" x14ac:dyDescent="0.35">
      <c r="B23" s="6" t="s">
        <v>34</v>
      </c>
      <c r="C23" s="7" t="s">
        <v>34</v>
      </c>
      <c r="D23" s="19" t="s">
        <v>34</v>
      </c>
      <c r="E23" s="15"/>
      <c r="F23" s="15"/>
      <c r="G23" s="16"/>
      <c r="H23" s="19" t="s">
        <v>34</v>
      </c>
      <c r="I23" s="16"/>
      <c r="J23" s="7" t="s">
        <v>34</v>
      </c>
      <c r="K23" s="19" t="s">
        <v>34</v>
      </c>
      <c r="L23" s="16"/>
      <c r="M23" s="6" t="s">
        <v>74</v>
      </c>
      <c r="N23" s="6" t="s">
        <v>75</v>
      </c>
      <c r="O23" s="10">
        <v>647</v>
      </c>
      <c r="P23" s="6"/>
      <c r="Q23" s="8"/>
      <c r="R23" s="8"/>
      <c r="S23" s="6"/>
    </row>
    <row r="24" spans="2:19" outlineLevel="1" collapsed="1" x14ac:dyDescent="0.35">
      <c r="B24" s="6" t="s">
        <v>34</v>
      </c>
      <c r="C24" s="7" t="s">
        <v>34</v>
      </c>
      <c r="D24" s="19" t="s">
        <v>34</v>
      </c>
      <c r="E24" s="15"/>
      <c r="F24" s="15"/>
      <c r="G24" s="16"/>
      <c r="H24" s="19" t="s">
        <v>34</v>
      </c>
      <c r="I24" s="16"/>
      <c r="J24" s="7" t="s">
        <v>34</v>
      </c>
      <c r="K24" s="19" t="s">
        <v>34</v>
      </c>
      <c r="L24" s="16"/>
      <c r="M24" s="6" t="s">
        <v>76</v>
      </c>
      <c r="N24" s="6" t="s">
        <v>77</v>
      </c>
      <c r="O24" s="10">
        <v>673</v>
      </c>
      <c r="P24" s="6"/>
      <c r="Q24" s="8"/>
      <c r="R24" s="8"/>
      <c r="S24" s="6"/>
    </row>
    <row r="25" spans="2:19" outlineLevel="1" collapsed="1" x14ac:dyDescent="0.35">
      <c r="B25" s="6" t="s">
        <v>34</v>
      </c>
      <c r="C25" s="7" t="s">
        <v>34</v>
      </c>
      <c r="D25" s="19" t="s">
        <v>34</v>
      </c>
      <c r="E25" s="15"/>
      <c r="F25" s="15"/>
      <c r="G25" s="16"/>
      <c r="H25" s="19" t="s">
        <v>34</v>
      </c>
      <c r="I25" s="16"/>
      <c r="J25" s="7" t="s">
        <v>34</v>
      </c>
      <c r="K25" s="19" t="s">
        <v>34</v>
      </c>
      <c r="L25" s="16"/>
      <c r="M25" s="6" t="s">
        <v>78</v>
      </c>
      <c r="N25" s="6" t="s">
        <v>79</v>
      </c>
      <c r="O25" s="10">
        <v>716</v>
      </c>
      <c r="P25" s="6"/>
      <c r="Q25" s="8"/>
      <c r="R25" s="8"/>
      <c r="S25" s="6"/>
    </row>
    <row r="26" spans="2:19" outlineLevel="1" collapsed="1" x14ac:dyDescent="0.35">
      <c r="B26" s="6" t="s">
        <v>34</v>
      </c>
      <c r="C26" s="7" t="s">
        <v>34</v>
      </c>
      <c r="D26" s="19" t="s">
        <v>34</v>
      </c>
      <c r="E26" s="15"/>
      <c r="F26" s="15"/>
      <c r="G26" s="16"/>
      <c r="H26" s="19" t="s">
        <v>34</v>
      </c>
      <c r="I26" s="16"/>
      <c r="J26" s="7" t="s">
        <v>34</v>
      </c>
      <c r="K26" s="19" t="s">
        <v>34</v>
      </c>
      <c r="L26" s="16"/>
      <c r="M26" s="6" t="s">
        <v>80</v>
      </c>
      <c r="N26" s="6" t="s">
        <v>81</v>
      </c>
      <c r="O26" s="10">
        <v>839</v>
      </c>
      <c r="P26" s="6"/>
      <c r="Q26" s="8"/>
      <c r="R26" s="8"/>
      <c r="S26" s="6"/>
    </row>
    <row r="27" spans="2:19" ht="25" x14ac:dyDescent="0.35">
      <c r="B27" s="4" t="s">
        <v>82</v>
      </c>
      <c r="C27" s="4" t="s">
        <v>40</v>
      </c>
      <c r="D27" s="18" t="s">
        <v>30</v>
      </c>
      <c r="E27" s="15"/>
      <c r="F27" s="15"/>
      <c r="G27" s="16"/>
      <c r="H27" s="18" t="s">
        <v>83</v>
      </c>
      <c r="I27" s="16"/>
      <c r="J27" s="4" t="s">
        <v>32</v>
      </c>
      <c r="K27" s="18" t="s">
        <v>84</v>
      </c>
      <c r="L27" s="16"/>
      <c r="M27" s="4" t="s">
        <v>34</v>
      </c>
      <c r="N27" s="4" t="s">
        <v>34</v>
      </c>
      <c r="O27" s="4" t="s">
        <v>34</v>
      </c>
      <c r="P27" s="4" t="s">
        <v>34</v>
      </c>
      <c r="Q27" s="4" t="s">
        <v>34</v>
      </c>
      <c r="R27" s="4" t="s">
        <v>34</v>
      </c>
      <c r="S27" s="5">
        <v>10200000</v>
      </c>
    </row>
    <row r="28" spans="2:19" outlineLevel="1" collapsed="1" x14ac:dyDescent="0.35">
      <c r="B28" s="6" t="s">
        <v>34</v>
      </c>
      <c r="C28" s="7" t="s">
        <v>34</v>
      </c>
      <c r="D28" s="19" t="s">
        <v>34</v>
      </c>
      <c r="E28" s="15"/>
      <c r="F28" s="15"/>
      <c r="G28" s="16"/>
      <c r="H28" s="19" t="s">
        <v>34</v>
      </c>
      <c r="I28" s="16"/>
      <c r="J28" s="7" t="s">
        <v>34</v>
      </c>
      <c r="K28" s="19" t="s">
        <v>34</v>
      </c>
      <c r="L28" s="16"/>
      <c r="M28" s="6" t="s">
        <v>85</v>
      </c>
      <c r="N28" s="6" t="s">
        <v>86</v>
      </c>
      <c r="O28" s="10">
        <v>1000</v>
      </c>
      <c r="P28" s="6" t="s">
        <v>87</v>
      </c>
      <c r="Q28" s="8" t="s">
        <v>88</v>
      </c>
      <c r="R28" s="9">
        <v>47123</v>
      </c>
      <c r="S28" s="10">
        <v>10200000</v>
      </c>
    </row>
    <row r="29" spans="2:19" x14ac:dyDescent="0.35">
      <c r="B29" s="4" t="s">
        <v>89</v>
      </c>
      <c r="C29" s="4" t="s">
        <v>90</v>
      </c>
      <c r="D29" s="18" t="s">
        <v>53</v>
      </c>
      <c r="E29" s="15"/>
      <c r="F29" s="15"/>
      <c r="G29" s="16"/>
      <c r="H29" s="18" t="s">
        <v>54</v>
      </c>
      <c r="I29" s="16"/>
      <c r="J29" s="4" t="s">
        <v>32</v>
      </c>
      <c r="K29" s="18" t="s">
        <v>91</v>
      </c>
      <c r="L29" s="16"/>
      <c r="M29" s="4" t="s">
        <v>34</v>
      </c>
      <c r="N29" s="4" t="s">
        <v>34</v>
      </c>
      <c r="O29" s="4" t="s">
        <v>34</v>
      </c>
      <c r="P29" s="4" t="s">
        <v>34</v>
      </c>
      <c r="Q29" s="4" t="s">
        <v>34</v>
      </c>
      <c r="R29" s="4" t="s">
        <v>34</v>
      </c>
      <c r="S29" s="5">
        <v>1000000</v>
      </c>
    </row>
    <row r="30" spans="2:19" outlineLevel="1" collapsed="1" x14ac:dyDescent="0.35">
      <c r="B30" s="6" t="s">
        <v>34</v>
      </c>
      <c r="C30" s="7" t="s">
        <v>34</v>
      </c>
      <c r="D30" s="19" t="s">
        <v>34</v>
      </c>
      <c r="E30" s="15"/>
      <c r="F30" s="15"/>
      <c r="G30" s="16"/>
      <c r="H30" s="19" t="s">
        <v>34</v>
      </c>
      <c r="I30" s="16"/>
      <c r="J30" s="7" t="s">
        <v>34</v>
      </c>
      <c r="K30" s="19" t="s">
        <v>34</v>
      </c>
      <c r="L30" s="16"/>
      <c r="M30" s="6" t="s">
        <v>92</v>
      </c>
      <c r="N30" s="6" t="s">
        <v>93</v>
      </c>
      <c r="O30" s="10">
        <v>950</v>
      </c>
      <c r="P30" s="6" t="s">
        <v>94</v>
      </c>
      <c r="Q30" s="8" t="s">
        <v>95</v>
      </c>
      <c r="R30" s="9">
        <v>46341</v>
      </c>
      <c r="S30" s="10">
        <v>1000000</v>
      </c>
    </row>
    <row r="31" spans="2:19" ht="25" x14ac:dyDescent="0.35">
      <c r="B31" s="4" t="s">
        <v>96</v>
      </c>
      <c r="C31" s="4" t="s">
        <v>40</v>
      </c>
      <c r="D31" s="18" t="s">
        <v>97</v>
      </c>
      <c r="E31" s="15"/>
      <c r="F31" s="15"/>
      <c r="G31" s="16"/>
      <c r="H31" s="18" t="s">
        <v>54</v>
      </c>
      <c r="I31" s="16"/>
      <c r="J31" s="4" t="s">
        <v>32</v>
      </c>
      <c r="K31" s="18" t="s">
        <v>98</v>
      </c>
      <c r="L31" s="16"/>
      <c r="M31" s="4" t="s">
        <v>34</v>
      </c>
      <c r="N31" s="4" t="s">
        <v>34</v>
      </c>
      <c r="O31" s="4" t="s">
        <v>34</v>
      </c>
      <c r="P31" s="4" t="s">
        <v>34</v>
      </c>
      <c r="Q31" s="4" t="s">
        <v>34</v>
      </c>
      <c r="R31" s="4" t="s">
        <v>34</v>
      </c>
      <c r="S31" s="5">
        <v>3119920</v>
      </c>
    </row>
    <row r="32" spans="2:19" outlineLevel="1" collapsed="1" x14ac:dyDescent="0.35">
      <c r="B32" s="6" t="s">
        <v>34</v>
      </c>
      <c r="C32" s="7" t="s">
        <v>34</v>
      </c>
      <c r="D32" s="19" t="s">
        <v>34</v>
      </c>
      <c r="E32" s="15"/>
      <c r="F32" s="15"/>
      <c r="G32" s="16"/>
      <c r="H32" s="19" t="s">
        <v>34</v>
      </c>
      <c r="I32" s="16"/>
      <c r="J32" s="7" t="s">
        <v>34</v>
      </c>
      <c r="K32" s="19" t="s">
        <v>34</v>
      </c>
      <c r="L32" s="16"/>
      <c r="M32" s="6" t="s">
        <v>99</v>
      </c>
      <c r="N32" s="6" t="s">
        <v>100</v>
      </c>
      <c r="O32" s="10">
        <v>1559920</v>
      </c>
      <c r="P32" s="6" t="s">
        <v>101</v>
      </c>
      <c r="Q32" s="8" t="s">
        <v>102</v>
      </c>
      <c r="R32" s="9">
        <v>47010</v>
      </c>
      <c r="S32" s="10">
        <v>3119920</v>
      </c>
    </row>
    <row r="33" spans="2:19" outlineLevel="1" collapsed="1" x14ac:dyDescent="0.35">
      <c r="B33" s="6" t="s">
        <v>34</v>
      </c>
      <c r="C33" s="7" t="s">
        <v>34</v>
      </c>
      <c r="D33" s="19" t="s">
        <v>34</v>
      </c>
      <c r="E33" s="15"/>
      <c r="F33" s="15"/>
      <c r="G33" s="16"/>
      <c r="H33" s="19" t="s">
        <v>34</v>
      </c>
      <c r="I33" s="16"/>
      <c r="J33" s="7" t="s">
        <v>34</v>
      </c>
      <c r="K33" s="19" t="s">
        <v>34</v>
      </c>
      <c r="L33" s="16"/>
      <c r="M33" s="6" t="s">
        <v>103</v>
      </c>
      <c r="N33" s="6" t="s">
        <v>104</v>
      </c>
      <c r="O33" s="10">
        <v>1476960</v>
      </c>
      <c r="P33" s="6"/>
      <c r="Q33" s="8"/>
      <c r="R33" s="8"/>
      <c r="S33" s="6"/>
    </row>
    <row r="34" spans="2:19" ht="25" x14ac:dyDescent="0.35">
      <c r="B34" s="4" t="s">
        <v>105</v>
      </c>
      <c r="C34" s="4" t="s">
        <v>52</v>
      </c>
      <c r="D34" s="18" t="s">
        <v>106</v>
      </c>
      <c r="E34" s="15"/>
      <c r="F34" s="15"/>
      <c r="G34" s="16"/>
      <c r="H34" s="18" t="s">
        <v>83</v>
      </c>
      <c r="I34" s="16"/>
      <c r="J34" s="4" t="s">
        <v>32</v>
      </c>
      <c r="K34" s="18" t="s">
        <v>107</v>
      </c>
      <c r="L34" s="16"/>
      <c r="M34" s="4" t="s">
        <v>34</v>
      </c>
      <c r="N34" s="4" t="s">
        <v>34</v>
      </c>
      <c r="O34" s="4" t="s">
        <v>34</v>
      </c>
      <c r="P34" s="4" t="s">
        <v>34</v>
      </c>
      <c r="Q34" s="4" t="s">
        <v>34</v>
      </c>
      <c r="R34" s="4" t="s">
        <v>34</v>
      </c>
      <c r="S34" s="5">
        <v>1524900</v>
      </c>
    </row>
    <row r="35" spans="2:19" outlineLevel="1" collapsed="1" x14ac:dyDescent="0.35">
      <c r="B35" s="6" t="s">
        <v>34</v>
      </c>
      <c r="C35" s="7" t="s">
        <v>34</v>
      </c>
      <c r="D35" s="19" t="s">
        <v>34</v>
      </c>
      <c r="E35" s="15"/>
      <c r="F35" s="15"/>
      <c r="G35" s="16"/>
      <c r="H35" s="19" t="s">
        <v>34</v>
      </c>
      <c r="I35" s="16"/>
      <c r="J35" s="7" t="s">
        <v>34</v>
      </c>
      <c r="K35" s="19" t="s">
        <v>34</v>
      </c>
      <c r="L35" s="16"/>
      <c r="M35" s="6" t="s">
        <v>108</v>
      </c>
      <c r="N35" s="6" t="s">
        <v>109</v>
      </c>
      <c r="O35" s="10">
        <v>1495</v>
      </c>
      <c r="P35" s="6" t="s">
        <v>110</v>
      </c>
      <c r="Q35" s="8" t="s">
        <v>111</v>
      </c>
      <c r="R35" s="9">
        <v>47037</v>
      </c>
      <c r="S35" s="10">
        <v>1524900</v>
      </c>
    </row>
    <row r="36" spans="2:19" outlineLevel="1" collapsed="1" x14ac:dyDescent="0.35">
      <c r="B36" s="6" t="s">
        <v>34</v>
      </c>
      <c r="C36" s="7" t="s">
        <v>34</v>
      </c>
      <c r="D36" s="19" t="s">
        <v>34</v>
      </c>
      <c r="E36" s="15"/>
      <c r="F36" s="15"/>
      <c r="G36" s="16"/>
      <c r="H36" s="19" t="s">
        <v>34</v>
      </c>
      <c r="I36" s="16"/>
      <c r="J36" s="7" t="s">
        <v>34</v>
      </c>
      <c r="K36" s="19" t="s">
        <v>34</v>
      </c>
      <c r="L36" s="16"/>
      <c r="M36" s="6" t="s">
        <v>112</v>
      </c>
      <c r="N36" s="6" t="s">
        <v>113</v>
      </c>
      <c r="O36" s="10">
        <v>1075</v>
      </c>
      <c r="P36" s="6"/>
      <c r="Q36" s="8"/>
      <c r="R36" s="8"/>
      <c r="S36" s="6"/>
    </row>
    <row r="37" spans="2:19" x14ac:dyDescent="0.35">
      <c r="B37" s="4" t="s">
        <v>114</v>
      </c>
      <c r="C37" s="4" t="s">
        <v>115</v>
      </c>
      <c r="D37" s="18" t="s">
        <v>30</v>
      </c>
      <c r="E37" s="15"/>
      <c r="F37" s="15"/>
      <c r="G37" s="16"/>
      <c r="H37" s="18" t="s">
        <v>41</v>
      </c>
      <c r="I37" s="16"/>
      <c r="J37" s="4" t="s">
        <v>32</v>
      </c>
      <c r="K37" s="18" t="s">
        <v>116</v>
      </c>
      <c r="L37" s="16"/>
      <c r="M37" s="4" t="s">
        <v>34</v>
      </c>
      <c r="N37" s="4" t="s">
        <v>34</v>
      </c>
      <c r="O37" s="4" t="s">
        <v>34</v>
      </c>
      <c r="P37" s="4" t="s">
        <v>34</v>
      </c>
      <c r="Q37" s="4" t="s">
        <v>34</v>
      </c>
      <c r="R37" s="4" t="s">
        <v>34</v>
      </c>
      <c r="S37" s="5">
        <v>60000</v>
      </c>
    </row>
    <row r="38" spans="2:19" ht="25" outlineLevel="1" collapsed="1" x14ac:dyDescent="0.35">
      <c r="B38" s="6" t="s">
        <v>34</v>
      </c>
      <c r="C38" s="7" t="s">
        <v>34</v>
      </c>
      <c r="D38" s="19" t="s">
        <v>34</v>
      </c>
      <c r="E38" s="15"/>
      <c r="F38" s="15"/>
      <c r="G38" s="16"/>
      <c r="H38" s="19" t="s">
        <v>34</v>
      </c>
      <c r="I38" s="16"/>
      <c r="J38" s="7" t="s">
        <v>34</v>
      </c>
      <c r="K38" s="19" t="s">
        <v>34</v>
      </c>
      <c r="L38" s="16"/>
      <c r="M38" s="6" t="s">
        <v>117</v>
      </c>
      <c r="N38" s="6" t="s">
        <v>118</v>
      </c>
      <c r="O38" s="6"/>
      <c r="P38" s="6" t="s">
        <v>119</v>
      </c>
      <c r="Q38" s="8" t="s">
        <v>120</v>
      </c>
      <c r="R38" s="9">
        <v>46935</v>
      </c>
      <c r="S38" s="10">
        <v>60000</v>
      </c>
    </row>
    <row r="39" spans="2:19" x14ac:dyDescent="0.35">
      <c r="B39" s="4" t="s">
        <v>121</v>
      </c>
      <c r="C39" s="4" t="s">
        <v>29</v>
      </c>
      <c r="D39" s="18" t="s">
        <v>30</v>
      </c>
      <c r="E39" s="15"/>
      <c r="F39" s="15"/>
      <c r="G39" s="16"/>
      <c r="H39" s="18" t="s">
        <v>122</v>
      </c>
      <c r="I39" s="16"/>
      <c r="J39" s="4" t="s">
        <v>32</v>
      </c>
      <c r="K39" s="18" t="s">
        <v>123</v>
      </c>
      <c r="L39" s="16"/>
      <c r="M39" s="4" t="s">
        <v>34</v>
      </c>
      <c r="N39" s="4" t="s">
        <v>34</v>
      </c>
      <c r="O39" s="4" t="s">
        <v>34</v>
      </c>
      <c r="P39" s="4" t="s">
        <v>34</v>
      </c>
      <c r="Q39" s="4" t="s">
        <v>34</v>
      </c>
      <c r="R39" s="4" t="s">
        <v>34</v>
      </c>
      <c r="S39" s="5">
        <v>37632000</v>
      </c>
    </row>
    <row r="40" spans="2:19" outlineLevel="1" collapsed="1" x14ac:dyDescent="0.35">
      <c r="B40" s="6" t="s">
        <v>34</v>
      </c>
      <c r="C40" s="7" t="s">
        <v>34</v>
      </c>
      <c r="D40" s="19" t="s">
        <v>34</v>
      </c>
      <c r="E40" s="15"/>
      <c r="F40" s="15"/>
      <c r="G40" s="16"/>
      <c r="H40" s="19" t="s">
        <v>34</v>
      </c>
      <c r="I40" s="16"/>
      <c r="J40" s="7" t="s">
        <v>34</v>
      </c>
      <c r="K40" s="19" t="s">
        <v>34</v>
      </c>
      <c r="L40" s="16"/>
      <c r="M40" s="6" t="s">
        <v>124</v>
      </c>
      <c r="N40" s="6" t="s">
        <v>125</v>
      </c>
      <c r="O40" s="10">
        <v>37632000</v>
      </c>
      <c r="P40" s="6" t="s">
        <v>126</v>
      </c>
      <c r="Q40" s="8" t="s">
        <v>127</v>
      </c>
      <c r="R40" s="9">
        <v>47045</v>
      </c>
      <c r="S40" s="10">
        <v>37632000</v>
      </c>
    </row>
    <row r="41" spans="2:19" ht="25" x14ac:dyDescent="0.35">
      <c r="B41" s="4" t="s">
        <v>128</v>
      </c>
      <c r="C41" s="4" t="s">
        <v>52</v>
      </c>
      <c r="D41" s="18" t="s">
        <v>30</v>
      </c>
      <c r="E41" s="15"/>
      <c r="F41" s="15"/>
      <c r="G41" s="16"/>
      <c r="H41" s="18" t="s">
        <v>129</v>
      </c>
      <c r="I41" s="16"/>
      <c r="J41" s="4" t="s">
        <v>32</v>
      </c>
      <c r="K41" s="18" t="s">
        <v>130</v>
      </c>
      <c r="L41" s="16"/>
      <c r="M41" s="4" t="s">
        <v>34</v>
      </c>
      <c r="N41" s="4" t="s">
        <v>34</v>
      </c>
      <c r="O41" s="4" t="s">
        <v>34</v>
      </c>
      <c r="P41" s="4" t="s">
        <v>34</v>
      </c>
      <c r="Q41" s="4" t="s">
        <v>34</v>
      </c>
      <c r="R41" s="4" t="s">
        <v>34</v>
      </c>
      <c r="S41" s="5">
        <v>4000000</v>
      </c>
    </row>
    <row r="42" spans="2:19" ht="25" outlineLevel="1" collapsed="1" x14ac:dyDescent="0.35">
      <c r="B42" s="6" t="s">
        <v>34</v>
      </c>
      <c r="C42" s="7" t="s">
        <v>34</v>
      </c>
      <c r="D42" s="19" t="s">
        <v>34</v>
      </c>
      <c r="E42" s="15"/>
      <c r="F42" s="15"/>
      <c r="G42" s="16"/>
      <c r="H42" s="19" t="s">
        <v>34</v>
      </c>
      <c r="I42" s="16"/>
      <c r="J42" s="7" t="s">
        <v>34</v>
      </c>
      <c r="K42" s="19" t="s">
        <v>34</v>
      </c>
      <c r="L42" s="16"/>
      <c r="M42" s="6" t="s">
        <v>131</v>
      </c>
      <c r="N42" s="6" t="s">
        <v>132</v>
      </c>
      <c r="O42" s="10">
        <v>7976219</v>
      </c>
      <c r="P42" s="6"/>
      <c r="Q42" s="8"/>
      <c r="R42" s="8"/>
      <c r="S42" s="6"/>
    </row>
    <row r="43" spans="2:19" ht="50" outlineLevel="1" collapsed="1" x14ac:dyDescent="0.35">
      <c r="B43" s="6" t="s">
        <v>34</v>
      </c>
      <c r="C43" s="7" t="s">
        <v>34</v>
      </c>
      <c r="D43" s="19" t="s">
        <v>34</v>
      </c>
      <c r="E43" s="15"/>
      <c r="F43" s="15"/>
      <c r="G43" s="16"/>
      <c r="H43" s="19" t="s">
        <v>34</v>
      </c>
      <c r="I43" s="16"/>
      <c r="J43" s="7" t="s">
        <v>34</v>
      </c>
      <c r="K43" s="19" t="s">
        <v>34</v>
      </c>
      <c r="L43" s="16"/>
      <c r="M43" s="6" t="s">
        <v>133</v>
      </c>
      <c r="N43" s="6" t="s">
        <v>134</v>
      </c>
      <c r="O43" s="10">
        <v>9000000</v>
      </c>
      <c r="P43" s="6"/>
      <c r="Q43" s="8"/>
      <c r="R43" s="8"/>
      <c r="S43" s="6"/>
    </row>
    <row r="44" spans="2:19" ht="25" outlineLevel="1" collapsed="1" x14ac:dyDescent="0.35">
      <c r="B44" s="6" t="s">
        <v>34</v>
      </c>
      <c r="C44" s="7" t="s">
        <v>34</v>
      </c>
      <c r="D44" s="19" t="s">
        <v>34</v>
      </c>
      <c r="E44" s="15"/>
      <c r="F44" s="15"/>
      <c r="G44" s="16"/>
      <c r="H44" s="19" t="s">
        <v>34</v>
      </c>
      <c r="I44" s="16"/>
      <c r="J44" s="7" t="s">
        <v>34</v>
      </c>
      <c r="K44" s="19" t="s">
        <v>34</v>
      </c>
      <c r="L44" s="16"/>
      <c r="M44" s="6" t="s">
        <v>135</v>
      </c>
      <c r="N44" s="6" t="s">
        <v>136</v>
      </c>
      <c r="O44" s="10">
        <v>4000000</v>
      </c>
      <c r="P44" s="6" t="s">
        <v>137</v>
      </c>
      <c r="Q44" s="8" t="s">
        <v>38</v>
      </c>
      <c r="R44" s="9">
        <v>48029</v>
      </c>
      <c r="S44" s="10">
        <v>4000000</v>
      </c>
    </row>
    <row r="45" spans="2:19" outlineLevel="1" collapsed="1" x14ac:dyDescent="0.35">
      <c r="B45" s="6" t="s">
        <v>34</v>
      </c>
      <c r="C45" s="7" t="s">
        <v>34</v>
      </c>
      <c r="D45" s="19" t="s">
        <v>34</v>
      </c>
      <c r="E45" s="15"/>
      <c r="F45" s="15"/>
      <c r="G45" s="16"/>
      <c r="H45" s="19" t="s">
        <v>34</v>
      </c>
      <c r="I45" s="16"/>
      <c r="J45" s="7" t="s">
        <v>34</v>
      </c>
      <c r="K45" s="19" t="s">
        <v>34</v>
      </c>
      <c r="L45" s="16"/>
      <c r="M45" s="6" t="s">
        <v>138</v>
      </c>
      <c r="N45" s="6" t="s">
        <v>139</v>
      </c>
      <c r="O45" s="10">
        <v>8000000</v>
      </c>
      <c r="P45" s="6"/>
      <c r="Q45" s="8"/>
      <c r="R45" s="8"/>
      <c r="S45" s="6"/>
    </row>
    <row r="46" spans="2:19" x14ac:dyDescent="0.35">
      <c r="B46" s="4" t="s">
        <v>140</v>
      </c>
      <c r="C46" s="4" t="s">
        <v>141</v>
      </c>
      <c r="D46" s="18" t="s">
        <v>97</v>
      </c>
      <c r="E46" s="15"/>
      <c r="F46" s="15"/>
      <c r="G46" s="16"/>
      <c r="H46" s="18" t="s">
        <v>142</v>
      </c>
      <c r="I46" s="16"/>
      <c r="J46" s="4" t="s">
        <v>32</v>
      </c>
      <c r="K46" s="18" t="s">
        <v>143</v>
      </c>
      <c r="L46" s="16"/>
      <c r="M46" s="4" t="s">
        <v>34</v>
      </c>
      <c r="N46" s="4" t="s">
        <v>34</v>
      </c>
      <c r="O46" s="4" t="s">
        <v>34</v>
      </c>
      <c r="P46" s="4" t="s">
        <v>34</v>
      </c>
      <c r="Q46" s="4" t="s">
        <v>34</v>
      </c>
      <c r="R46" s="4" t="s">
        <v>34</v>
      </c>
      <c r="S46" s="5">
        <v>5586000</v>
      </c>
    </row>
    <row r="47" spans="2:19" outlineLevel="1" collapsed="1" x14ac:dyDescent="0.35">
      <c r="B47" s="6" t="s">
        <v>34</v>
      </c>
      <c r="C47" s="7" t="s">
        <v>34</v>
      </c>
      <c r="D47" s="19" t="s">
        <v>34</v>
      </c>
      <c r="E47" s="15"/>
      <c r="F47" s="15"/>
      <c r="G47" s="16"/>
      <c r="H47" s="19" t="s">
        <v>34</v>
      </c>
      <c r="I47" s="16"/>
      <c r="J47" s="7" t="s">
        <v>34</v>
      </c>
      <c r="K47" s="19" t="s">
        <v>34</v>
      </c>
      <c r="L47" s="16"/>
      <c r="M47" s="6" t="s">
        <v>144</v>
      </c>
      <c r="N47" s="6" t="s">
        <v>145</v>
      </c>
      <c r="O47" s="10">
        <v>6663000</v>
      </c>
      <c r="P47" s="6"/>
      <c r="Q47" s="8"/>
      <c r="R47" s="8"/>
      <c r="S47" s="6"/>
    </row>
    <row r="48" spans="2:19" outlineLevel="1" collapsed="1" x14ac:dyDescent="0.35">
      <c r="B48" s="6" t="s">
        <v>34</v>
      </c>
      <c r="C48" s="7" t="s">
        <v>34</v>
      </c>
      <c r="D48" s="19" t="s">
        <v>34</v>
      </c>
      <c r="E48" s="15"/>
      <c r="F48" s="15"/>
      <c r="G48" s="16"/>
      <c r="H48" s="19" t="s">
        <v>34</v>
      </c>
      <c r="I48" s="16"/>
      <c r="J48" s="7" t="s">
        <v>34</v>
      </c>
      <c r="K48" s="19" t="s">
        <v>34</v>
      </c>
      <c r="L48" s="16"/>
      <c r="M48" s="6" t="s">
        <v>146</v>
      </c>
      <c r="N48" s="6" t="s">
        <v>147</v>
      </c>
      <c r="O48" s="10">
        <v>5586000</v>
      </c>
      <c r="P48" s="6" t="s">
        <v>148</v>
      </c>
      <c r="Q48" s="8" t="s">
        <v>149</v>
      </c>
      <c r="R48" s="9">
        <v>46327</v>
      </c>
      <c r="S48" s="10">
        <v>5586000</v>
      </c>
    </row>
    <row r="49" spans="2:19" x14ac:dyDescent="0.35">
      <c r="B49" s="4" t="s">
        <v>150</v>
      </c>
      <c r="C49" s="4" t="s">
        <v>151</v>
      </c>
      <c r="D49" s="18" t="s">
        <v>152</v>
      </c>
      <c r="E49" s="15"/>
      <c r="F49" s="15"/>
      <c r="G49" s="16"/>
      <c r="H49" s="18" t="s">
        <v>153</v>
      </c>
      <c r="I49" s="16"/>
      <c r="J49" s="4" t="s">
        <v>32</v>
      </c>
      <c r="K49" s="18" t="s">
        <v>154</v>
      </c>
      <c r="L49" s="16"/>
      <c r="M49" s="4" t="s">
        <v>34</v>
      </c>
      <c r="N49" s="4" t="s">
        <v>34</v>
      </c>
      <c r="O49" s="4" t="s">
        <v>34</v>
      </c>
      <c r="P49" s="4" t="s">
        <v>34</v>
      </c>
      <c r="Q49" s="4" t="s">
        <v>34</v>
      </c>
      <c r="R49" s="4" t="s">
        <v>34</v>
      </c>
      <c r="S49" s="5">
        <v>7735445</v>
      </c>
    </row>
    <row r="50" spans="2:19" outlineLevel="1" collapsed="1" x14ac:dyDescent="0.35">
      <c r="B50" s="6" t="s">
        <v>34</v>
      </c>
      <c r="C50" s="7" t="s">
        <v>34</v>
      </c>
      <c r="D50" s="19" t="s">
        <v>34</v>
      </c>
      <c r="E50" s="15"/>
      <c r="F50" s="15"/>
      <c r="G50" s="16"/>
      <c r="H50" s="19" t="s">
        <v>34</v>
      </c>
      <c r="I50" s="16"/>
      <c r="J50" s="7" t="s">
        <v>34</v>
      </c>
      <c r="K50" s="19" t="s">
        <v>34</v>
      </c>
      <c r="L50" s="16"/>
      <c r="M50" s="6" t="s">
        <v>155</v>
      </c>
      <c r="N50" s="6" t="s">
        <v>156</v>
      </c>
      <c r="O50" s="10">
        <v>8497670</v>
      </c>
      <c r="P50" s="6"/>
      <c r="Q50" s="8"/>
      <c r="R50" s="8"/>
      <c r="S50" s="6"/>
    </row>
    <row r="51" spans="2:19" outlineLevel="1" collapsed="1" x14ac:dyDescent="0.35">
      <c r="B51" s="6" t="s">
        <v>34</v>
      </c>
      <c r="C51" s="7" t="s">
        <v>34</v>
      </c>
      <c r="D51" s="19" t="s">
        <v>34</v>
      </c>
      <c r="E51" s="15"/>
      <c r="F51" s="15"/>
      <c r="G51" s="16"/>
      <c r="H51" s="19" t="s">
        <v>34</v>
      </c>
      <c r="I51" s="16"/>
      <c r="J51" s="7" t="s">
        <v>34</v>
      </c>
      <c r="K51" s="19" t="s">
        <v>34</v>
      </c>
      <c r="L51" s="16"/>
      <c r="M51" s="6" t="s">
        <v>157</v>
      </c>
      <c r="N51" s="6" t="s">
        <v>158</v>
      </c>
      <c r="O51" s="10">
        <v>7735445</v>
      </c>
      <c r="P51" s="6" t="s">
        <v>159</v>
      </c>
      <c r="Q51" s="8" t="s">
        <v>160</v>
      </c>
      <c r="R51" s="9">
        <v>46603</v>
      </c>
      <c r="S51" s="10">
        <v>7735445</v>
      </c>
    </row>
    <row r="52" spans="2:19" outlineLevel="1" collapsed="1" x14ac:dyDescent="0.35">
      <c r="B52" s="6" t="s">
        <v>34</v>
      </c>
      <c r="C52" s="7" t="s">
        <v>34</v>
      </c>
      <c r="D52" s="19" t="s">
        <v>34</v>
      </c>
      <c r="E52" s="15"/>
      <c r="F52" s="15"/>
      <c r="G52" s="16"/>
      <c r="H52" s="19" t="s">
        <v>34</v>
      </c>
      <c r="I52" s="16"/>
      <c r="J52" s="7" t="s">
        <v>34</v>
      </c>
      <c r="K52" s="19" t="s">
        <v>34</v>
      </c>
      <c r="L52" s="16"/>
      <c r="M52" s="6" t="s">
        <v>161</v>
      </c>
      <c r="N52" s="6" t="s">
        <v>162</v>
      </c>
      <c r="O52" s="10">
        <v>9829464</v>
      </c>
      <c r="P52" s="6"/>
      <c r="Q52" s="8"/>
      <c r="R52" s="8"/>
      <c r="S52" s="6"/>
    </row>
    <row r="53" spans="2:19" outlineLevel="1" collapsed="1" x14ac:dyDescent="0.35">
      <c r="B53" s="6" t="s">
        <v>34</v>
      </c>
      <c r="C53" s="7" t="s">
        <v>34</v>
      </c>
      <c r="D53" s="19" t="s">
        <v>34</v>
      </c>
      <c r="E53" s="15"/>
      <c r="F53" s="15"/>
      <c r="G53" s="16"/>
      <c r="H53" s="19" t="s">
        <v>34</v>
      </c>
      <c r="I53" s="16"/>
      <c r="J53" s="7" t="s">
        <v>34</v>
      </c>
      <c r="K53" s="19" t="s">
        <v>34</v>
      </c>
      <c r="L53" s="16"/>
      <c r="M53" s="6" t="s">
        <v>163</v>
      </c>
      <c r="N53" s="6" t="s">
        <v>164</v>
      </c>
      <c r="O53" s="10">
        <v>8587212</v>
      </c>
      <c r="P53" s="6"/>
      <c r="Q53" s="8"/>
      <c r="R53" s="8"/>
      <c r="S53" s="6"/>
    </row>
    <row r="54" spans="2:19" outlineLevel="1" collapsed="1" x14ac:dyDescent="0.35">
      <c r="B54" s="6" t="s">
        <v>34</v>
      </c>
      <c r="C54" s="7" t="s">
        <v>34</v>
      </c>
      <c r="D54" s="19" t="s">
        <v>34</v>
      </c>
      <c r="E54" s="15"/>
      <c r="F54" s="15"/>
      <c r="G54" s="16"/>
      <c r="H54" s="19" t="s">
        <v>34</v>
      </c>
      <c r="I54" s="16"/>
      <c r="J54" s="7" t="s">
        <v>34</v>
      </c>
      <c r="K54" s="19" t="s">
        <v>34</v>
      </c>
      <c r="L54" s="16"/>
      <c r="M54" s="6" t="s">
        <v>76</v>
      </c>
      <c r="N54" s="6" t="s">
        <v>77</v>
      </c>
      <c r="O54" s="10">
        <v>8959797</v>
      </c>
      <c r="P54" s="6"/>
      <c r="Q54" s="8"/>
      <c r="R54" s="8"/>
      <c r="S54" s="6"/>
    </row>
    <row r="55" spans="2:19" outlineLevel="1" collapsed="1" x14ac:dyDescent="0.35">
      <c r="B55" s="6" t="s">
        <v>34</v>
      </c>
      <c r="C55" s="7" t="s">
        <v>34</v>
      </c>
      <c r="D55" s="19" t="s">
        <v>34</v>
      </c>
      <c r="E55" s="15"/>
      <c r="F55" s="15"/>
      <c r="G55" s="16"/>
      <c r="H55" s="19" t="s">
        <v>34</v>
      </c>
      <c r="I55" s="16"/>
      <c r="J55" s="7" t="s">
        <v>34</v>
      </c>
      <c r="K55" s="19" t="s">
        <v>34</v>
      </c>
      <c r="L55" s="16"/>
      <c r="M55" s="6" t="s">
        <v>165</v>
      </c>
      <c r="N55" s="6" t="s">
        <v>166</v>
      </c>
      <c r="O55" s="10">
        <v>9864811</v>
      </c>
      <c r="P55" s="6"/>
      <c r="Q55" s="8"/>
      <c r="R55" s="8"/>
      <c r="S55" s="6"/>
    </row>
    <row r="56" spans="2:19" outlineLevel="1" collapsed="1" x14ac:dyDescent="0.35">
      <c r="B56" s="6" t="s">
        <v>34</v>
      </c>
      <c r="C56" s="7" t="s">
        <v>34</v>
      </c>
      <c r="D56" s="19" t="s">
        <v>34</v>
      </c>
      <c r="E56" s="15"/>
      <c r="F56" s="15"/>
      <c r="G56" s="16"/>
      <c r="H56" s="19" t="s">
        <v>34</v>
      </c>
      <c r="I56" s="16"/>
      <c r="J56" s="7" t="s">
        <v>34</v>
      </c>
      <c r="K56" s="19" t="s">
        <v>34</v>
      </c>
      <c r="L56" s="16"/>
      <c r="M56" s="6" t="s">
        <v>167</v>
      </c>
      <c r="N56" s="6" t="s">
        <v>168</v>
      </c>
      <c r="O56" s="10">
        <v>8009440</v>
      </c>
      <c r="P56" s="6"/>
      <c r="Q56" s="8"/>
      <c r="R56" s="8"/>
      <c r="S56" s="6"/>
    </row>
    <row r="57" spans="2:19" x14ac:dyDescent="0.35">
      <c r="B57" s="4" t="s">
        <v>169</v>
      </c>
      <c r="C57" s="4" t="s">
        <v>90</v>
      </c>
      <c r="D57" s="18" t="s">
        <v>53</v>
      </c>
      <c r="E57" s="15"/>
      <c r="F57" s="15"/>
      <c r="G57" s="16"/>
      <c r="H57" s="18" t="s">
        <v>54</v>
      </c>
      <c r="I57" s="16"/>
      <c r="J57" s="4" t="s">
        <v>32</v>
      </c>
      <c r="K57" s="18" t="s">
        <v>170</v>
      </c>
      <c r="L57" s="16"/>
      <c r="M57" s="4" t="s">
        <v>34</v>
      </c>
      <c r="N57" s="4" t="s">
        <v>34</v>
      </c>
      <c r="O57" s="4" t="s">
        <v>34</v>
      </c>
      <c r="P57" s="4" t="s">
        <v>34</v>
      </c>
      <c r="Q57" s="4" t="s">
        <v>34</v>
      </c>
      <c r="R57" s="4" t="s">
        <v>34</v>
      </c>
      <c r="S57" s="5">
        <v>400000</v>
      </c>
    </row>
    <row r="58" spans="2:19" ht="25" outlineLevel="1" collapsed="1" x14ac:dyDescent="0.35">
      <c r="B58" s="6" t="s">
        <v>34</v>
      </c>
      <c r="C58" s="7" t="s">
        <v>34</v>
      </c>
      <c r="D58" s="19" t="s">
        <v>34</v>
      </c>
      <c r="E58" s="15"/>
      <c r="F58" s="15"/>
      <c r="G58" s="16"/>
      <c r="H58" s="19" t="s">
        <v>34</v>
      </c>
      <c r="I58" s="16"/>
      <c r="J58" s="7" t="s">
        <v>34</v>
      </c>
      <c r="K58" s="19" t="s">
        <v>34</v>
      </c>
      <c r="L58" s="16"/>
      <c r="M58" s="6" t="s">
        <v>171</v>
      </c>
      <c r="N58" s="6" t="s">
        <v>172</v>
      </c>
      <c r="O58" s="10">
        <v>4440</v>
      </c>
      <c r="P58" s="6" t="s">
        <v>173</v>
      </c>
      <c r="Q58" s="8" t="s">
        <v>174</v>
      </c>
      <c r="R58" s="9">
        <v>46332</v>
      </c>
      <c r="S58" s="10">
        <v>400000</v>
      </c>
    </row>
    <row r="59" spans="2:19" x14ac:dyDescent="0.35">
      <c r="B59" s="4" t="s">
        <v>175</v>
      </c>
      <c r="C59" s="4" t="s">
        <v>176</v>
      </c>
      <c r="D59" s="18" t="s">
        <v>53</v>
      </c>
      <c r="E59" s="15"/>
      <c r="F59" s="15"/>
      <c r="G59" s="16"/>
      <c r="H59" s="18" t="s">
        <v>177</v>
      </c>
      <c r="I59" s="16"/>
      <c r="J59" s="4" t="s">
        <v>178</v>
      </c>
      <c r="K59" s="18" t="s">
        <v>179</v>
      </c>
      <c r="L59" s="16"/>
      <c r="M59" s="4" t="s">
        <v>34</v>
      </c>
      <c r="N59" s="4" t="s">
        <v>34</v>
      </c>
      <c r="O59" s="4" t="s">
        <v>34</v>
      </c>
      <c r="P59" s="4" t="s">
        <v>34</v>
      </c>
      <c r="Q59" s="4" t="s">
        <v>34</v>
      </c>
      <c r="R59" s="4" t="s">
        <v>34</v>
      </c>
      <c r="S59" s="5">
        <v>11273552</v>
      </c>
    </row>
    <row r="60" spans="2:19" outlineLevel="1" collapsed="1" x14ac:dyDescent="0.35">
      <c r="B60" s="6" t="s">
        <v>34</v>
      </c>
      <c r="C60" s="7" t="s">
        <v>34</v>
      </c>
      <c r="D60" s="19" t="s">
        <v>34</v>
      </c>
      <c r="E60" s="15"/>
      <c r="F60" s="15"/>
      <c r="G60" s="16"/>
      <c r="H60" s="19" t="s">
        <v>34</v>
      </c>
      <c r="I60" s="16"/>
      <c r="J60" s="7" t="s">
        <v>34</v>
      </c>
      <c r="K60" s="19" t="s">
        <v>34</v>
      </c>
      <c r="L60" s="16"/>
      <c r="M60" s="6" t="s">
        <v>180</v>
      </c>
      <c r="N60" s="6" t="s">
        <v>181</v>
      </c>
      <c r="O60" s="10">
        <v>1618940</v>
      </c>
      <c r="P60" s="6"/>
      <c r="Q60" s="8"/>
      <c r="R60" s="8"/>
      <c r="S60" s="6"/>
    </row>
    <row r="61" spans="2:19" outlineLevel="1" collapsed="1" x14ac:dyDescent="0.35">
      <c r="B61" s="6" t="s">
        <v>34</v>
      </c>
      <c r="C61" s="7" t="s">
        <v>34</v>
      </c>
      <c r="D61" s="19" t="s">
        <v>34</v>
      </c>
      <c r="E61" s="15"/>
      <c r="F61" s="15"/>
      <c r="G61" s="16"/>
      <c r="H61" s="19" t="s">
        <v>34</v>
      </c>
      <c r="I61" s="16"/>
      <c r="J61" s="7" t="s">
        <v>34</v>
      </c>
      <c r="K61" s="19" t="s">
        <v>34</v>
      </c>
      <c r="L61" s="16"/>
      <c r="M61" s="6" t="s">
        <v>182</v>
      </c>
      <c r="N61" s="6" t="s">
        <v>183</v>
      </c>
      <c r="O61" s="10">
        <v>716588</v>
      </c>
      <c r="P61" s="6" t="s">
        <v>184</v>
      </c>
      <c r="Q61" s="8" t="s">
        <v>185</v>
      </c>
      <c r="R61" s="9">
        <v>47118</v>
      </c>
      <c r="S61" s="10">
        <v>2866352</v>
      </c>
    </row>
    <row r="62" spans="2:19" outlineLevel="1" collapsed="1" x14ac:dyDescent="0.35">
      <c r="B62" s="6" t="s">
        <v>34</v>
      </c>
      <c r="C62" s="7" t="s">
        <v>34</v>
      </c>
      <c r="D62" s="19" t="s">
        <v>34</v>
      </c>
      <c r="E62" s="15"/>
      <c r="F62" s="15"/>
      <c r="G62" s="16"/>
      <c r="H62" s="19" t="s">
        <v>34</v>
      </c>
      <c r="I62" s="16"/>
      <c r="J62" s="7" t="s">
        <v>34</v>
      </c>
      <c r="K62" s="19" t="s">
        <v>34</v>
      </c>
      <c r="L62" s="16"/>
      <c r="M62" s="6" t="s">
        <v>186</v>
      </c>
      <c r="N62" s="6" t="s">
        <v>187</v>
      </c>
      <c r="O62" s="10">
        <v>698600</v>
      </c>
      <c r="P62" s="6" t="s">
        <v>188</v>
      </c>
      <c r="Q62" s="8" t="s">
        <v>185</v>
      </c>
      <c r="R62" s="9">
        <v>47118</v>
      </c>
      <c r="S62" s="10">
        <v>2794400</v>
      </c>
    </row>
    <row r="63" spans="2:19" ht="25" outlineLevel="1" collapsed="1" x14ac:dyDescent="0.35">
      <c r="B63" s="6" t="s">
        <v>34</v>
      </c>
      <c r="C63" s="7" t="s">
        <v>34</v>
      </c>
      <c r="D63" s="19" t="s">
        <v>34</v>
      </c>
      <c r="E63" s="15"/>
      <c r="F63" s="15"/>
      <c r="G63" s="16"/>
      <c r="H63" s="19" t="s">
        <v>34</v>
      </c>
      <c r="I63" s="16"/>
      <c r="J63" s="7" t="s">
        <v>34</v>
      </c>
      <c r="K63" s="19" t="s">
        <v>34</v>
      </c>
      <c r="L63" s="16"/>
      <c r="M63" s="6" t="s">
        <v>189</v>
      </c>
      <c r="N63" s="6" t="s">
        <v>190</v>
      </c>
      <c r="O63" s="10">
        <v>703220</v>
      </c>
      <c r="P63" s="6" t="s">
        <v>191</v>
      </c>
      <c r="Q63" s="8" t="s">
        <v>185</v>
      </c>
      <c r="R63" s="9">
        <v>46752</v>
      </c>
      <c r="S63" s="10">
        <v>2812880</v>
      </c>
    </row>
    <row r="64" spans="2:19" outlineLevel="1" collapsed="1" x14ac:dyDescent="0.35">
      <c r="B64" s="6" t="s">
        <v>34</v>
      </c>
      <c r="C64" s="7" t="s">
        <v>34</v>
      </c>
      <c r="D64" s="19" t="s">
        <v>34</v>
      </c>
      <c r="E64" s="15"/>
      <c r="F64" s="15"/>
      <c r="G64" s="16"/>
      <c r="H64" s="19" t="s">
        <v>34</v>
      </c>
      <c r="I64" s="16"/>
      <c r="J64" s="7" t="s">
        <v>34</v>
      </c>
      <c r="K64" s="19" t="s">
        <v>34</v>
      </c>
      <c r="L64" s="16"/>
      <c r="M64" s="6" t="s">
        <v>192</v>
      </c>
      <c r="N64" s="6" t="s">
        <v>193</v>
      </c>
      <c r="O64" s="10">
        <v>1577600</v>
      </c>
      <c r="P64" s="6"/>
      <c r="Q64" s="8"/>
      <c r="R64" s="8"/>
      <c r="S64" s="6"/>
    </row>
    <row r="65" spans="2:19" outlineLevel="1" collapsed="1" x14ac:dyDescent="0.35">
      <c r="B65" s="6" t="s">
        <v>34</v>
      </c>
      <c r="C65" s="7" t="s">
        <v>34</v>
      </c>
      <c r="D65" s="19" t="s">
        <v>34</v>
      </c>
      <c r="E65" s="15"/>
      <c r="F65" s="15"/>
      <c r="G65" s="16"/>
      <c r="H65" s="19" t="s">
        <v>34</v>
      </c>
      <c r="I65" s="16"/>
      <c r="J65" s="7" t="s">
        <v>34</v>
      </c>
      <c r="K65" s="19" t="s">
        <v>34</v>
      </c>
      <c r="L65" s="16"/>
      <c r="M65" s="6" t="s">
        <v>194</v>
      </c>
      <c r="N65" s="6" t="s">
        <v>195</v>
      </c>
      <c r="O65" s="10">
        <v>1454840</v>
      </c>
      <c r="P65" s="6"/>
      <c r="Q65" s="8"/>
      <c r="R65" s="8"/>
      <c r="S65" s="6"/>
    </row>
    <row r="66" spans="2:19" outlineLevel="1" collapsed="1" x14ac:dyDescent="0.35">
      <c r="B66" s="6" t="s">
        <v>34</v>
      </c>
      <c r="C66" s="7" t="s">
        <v>34</v>
      </c>
      <c r="D66" s="19" t="s">
        <v>34</v>
      </c>
      <c r="E66" s="15"/>
      <c r="F66" s="15"/>
      <c r="G66" s="16"/>
      <c r="H66" s="19" t="s">
        <v>34</v>
      </c>
      <c r="I66" s="16"/>
      <c r="J66" s="7" t="s">
        <v>34</v>
      </c>
      <c r="K66" s="19" t="s">
        <v>34</v>
      </c>
      <c r="L66" s="16"/>
      <c r="M66" s="6" t="s">
        <v>196</v>
      </c>
      <c r="N66" s="6" t="s">
        <v>197</v>
      </c>
      <c r="O66" s="10">
        <v>1496000</v>
      </c>
      <c r="P66" s="6"/>
      <c r="Q66" s="8"/>
      <c r="R66" s="8"/>
      <c r="S66" s="6"/>
    </row>
    <row r="67" spans="2:19" outlineLevel="1" collapsed="1" x14ac:dyDescent="0.35">
      <c r="B67" s="6" t="s">
        <v>34</v>
      </c>
      <c r="C67" s="7" t="s">
        <v>34</v>
      </c>
      <c r="D67" s="19" t="s">
        <v>34</v>
      </c>
      <c r="E67" s="15"/>
      <c r="F67" s="15"/>
      <c r="G67" s="16"/>
      <c r="H67" s="19" t="s">
        <v>34</v>
      </c>
      <c r="I67" s="16"/>
      <c r="J67" s="7" t="s">
        <v>34</v>
      </c>
      <c r="K67" s="19" t="s">
        <v>34</v>
      </c>
      <c r="L67" s="16"/>
      <c r="M67" s="6" t="s">
        <v>198</v>
      </c>
      <c r="N67" s="6" t="s">
        <v>199</v>
      </c>
      <c r="O67" s="10">
        <v>1011220</v>
      </c>
      <c r="P67" s="6"/>
      <c r="Q67" s="8"/>
      <c r="R67" s="8"/>
      <c r="S67" s="6"/>
    </row>
    <row r="68" spans="2:19" ht="25" outlineLevel="1" collapsed="1" x14ac:dyDescent="0.35">
      <c r="B68" s="6" t="s">
        <v>34</v>
      </c>
      <c r="C68" s="7" t="s">
        <v>34</v>
      </c>
      <c r="D68" s="19" t="s">
        <v>34</v>
      </c>
      <c r="E68" s="15"/>
      <c r="F68" s="15"/>
      <c r="G68" s="16"/>
      <c r="H68" s="19" t="s">
        <v>34</v>
      </c>
      <c r="I68" s="16"/>
      <c r="J68" s="7" t="s">
        <v>34</v>
      </c>
      <c r="K68" s="19" t="s">
        <v>34</v>
      </c>
      <c r="L68" s="16"/>
      <c r="M68" s="6" t="s">
        <v>200</v>
      </c>
      <c r="N68" s="6" t="s">
        <v>201</v>
      </c>
      <c r="O68" s="10">
        <v>1646980</v>
      </c>
      <c r="P68" s="6"/>
      <c r="Q68" s="8"/>
      <c r="R68" s="8"/>
      <c r="S68" s="6"/>
    </row>
    <row r="69" spans="2:19" outlineLevel="1" collapsed="1" x14ac:dyDescent="0.35">
      <c r="B69" s="6" t="s">
        <v>34</v>
      </c>
      <c r="C69" s="7" t="s">
        <v>34</v>
      </c>
      <c r="D69" s="19" t="s">
        <v>34</v>
      </c>
      <c r="E69" s="15"/>
      <c r="F69" s="15"/>
      <c r="G69" s="16"/>
      <c r="H69" s="19" t="s">
        <v>34</v>
      </c>
      <c r="I69" s="16"/>
      <c r="J69" s="7" t="s">
        <v>34</v>
      </c>
      <c r="K69" s="19" t="s">
        <v>34</v>
      </c>
      <c r="L69" s="16"/>
      <c r="M69" s="6" t="s">
        <v>146</v>
      </c>
      <c r="N69" s="6" t="s">
        <v>147</v>
      </c>
      <c r="O69" s="10">
        <v>699980</v>
      </c>
      <c r="P69" s="6" t="s">
        <v>202</v>
      </c>
      <c r="Q69" s="8" t="s">
        <v>185</v>
      </c>
      <c r="R69" s="9">
        <v>47118</v>
      </c>
      <c r="S69" s="10">
        <v>2799920</v>
      </c>
    </row>
    <row r="70" spans="2:19" outlineLevel="1" collapsed="1" x14ac:dyDescent="0.35">
      <c r="B70" s="6" t="s">
        <v>34</v>
      </c>
      <c r="C70" s="7" t="s">
        <v>34</v>
      </c>
      <c r="D70" s="19" t="s">
        <v>34</v>
      </c>
      <c r="E70" s="15"/>
      <c r="F70" s="15"/>
      <c r="G70" s="16"/>
      <c r="H70" s="19" t="s">
        <v>34</v>
      </c>
      <c r="I70" s="16"/>
      <c r="J70" s="7" t="s">
        <v>34</v>
      </c>
      <c r="K70" s="19" t="s">
        <v>34</v>
      </c>
      <c r="L70" s="16"/>
      <c r="M70" s="6" t="s">
        <v>203</v>
      </c>
      <c r="N70" s="6" t="s">
        <v>204</v>
      </c>
      <c r="O70" s="10">
        <v>1444000</v>
      </c>
      <c r="P70" s="6"/>
      <c r="Q70" s="8"/>
      <c r="R70" s="8"/>
      <c r="S70" s="6"/>
    </row>
    <row r="71" spans="2:19" x14ac:dyDescent="0.35">
      <c r="B71" s="4" t="s">
        <v>205</v>
      </c>
      <c r="C71" s="4" t="s">
        <v>29</v>
      </c>
      <c r="D71" s="18" t="s">
        <v>30</v>
      </c>
      <c r="E71" s="15"/>
      <c r="F71" s="15"/>
      <c r="G71" s="16"/>
      <c r="H71" s="18" t="s">
        <v>206</v>
      </c>
      <c r="I71" s="16"/>
      <c r="J71" s="4" t="s">
        <v>32</v>
      </c>
      <c r="K71" s="18" t="s">
        <v>207</v>
      </c>
      <c r="L71" s="16"/>
      <c r="M71" s="4" t="s">
        <v>34</v>
      </c>
      <c r="N71" s="4" t="s">
        <v>34</v>
      </c>
      <c r="O71" s="4" t="s">
        <v>34</v>
      </c>
      <c r="P71" s="4" t="s">
        <v>34</v>
      </c>
      <c r="Q71" s="4" t="s">
        <v>34</v>
      </c>
      <c r="R71" s="4" t="s">
        <v>34</v>
      </c>
      <c r="S71" s="5">
        <v>204243</v>
      </c>
    </row>
    <row r="72" spans="2:19" outlineLevel="1" collapsed="1" x14ac:dyDescent="0.35">
      <c r="B72" s="6" t="s">
        <v>34</v>
      </c>
      <c r="C72" s="7" t="s">
        <v>34</v>
      </c>
      <c r="D72" s="19" t="s">
        <v>34</v>
      </c>
      <c r="E72" s="15"/>
      <c r="F72" s="15"/>
      <c r="G72" s="16"/>
      <c r="H72" s="19" t="s">
        <v>34</v>
      </c>
      <c r="I72" s="16"/>
      <c r="J72" s="7" t="s">
        <v>34</v>
      </c>
      <c r="K72" s="19" t="s">
        <v>34</v>
      </c>
      <c r="L72" s="16"/>
      <c r="M72" s="6" t="s">
        <v>208</v>
      </c>
      <c r="N72" s="6" t="s">
        <v>209</v>
      </c>
      <c r="O72" s="10">
        <v>263150</v>
      </c>
      <c r="P72" s="6"/>
      <c r="Q72" s="8"/>
      <c r="R72" s="8"/>
      <c r="S72" s="6"/>
    </row>
    <row r="73" spans="2:19" outlineLevel="1" collapsed="1" x14ac:dyDescent="0.35">
      <c r="B73" s="6" t="s">
        <v>34</v>
      </c>
      <c r="C73" s="7" t="s">
        <v>34</v>
      </c>
      <c r="D73" s="19" t="s">
        <v>34</v>
      </c>
      <c r="E73" s="15"/>
      <c r="F73" s="15"/>
      <c r="G73" s="16"/>
      <c r="H73" s="19" t="s">
        <v>34</v>
      </c>
      <c r="I73" s="16"/>
      <c r="J73" s="7" t="s">
        <v>34</v>
      </c>
      <c r="K73" s="19" t="s">
        <v>34</v>
      </c>
      <c r="L73" s="16"/>
      <c r="M73" s="6" t="s">
        <v>210</v>
      </c>
      <c r="N73" s="6" t="s">
        <v>211</v>
      </c>
      <c r="O73" s="10">
        <v>212509</v>
      </c>
      <c r="P73" s="6"/>
      <c r="Q73" s="8"/>
      <c r="R73" s="8"/>
      <c r="S73" s="6"/>
    </row>
    <row r="74" spans="2:19" outlineLevel="1" collapsed="1" x14ac:dyDescent="0.35">
      <c r="B74" s="6" t="s">
        <v>34</v>
      </c>
      <c r="C74" s="7" t="s">
        <v>34</v>
      </c>
      <c r="D74" s="19" t="s">
        <v>34</v>
      </c>
      <c r="E74" s="15"/>
      <c r="F74" s="15"/>
      <c r="G74" s="16"/>
      <c r="H74" s="19" t="s">
        <v>34</v>
      </c>
      <c r="I74" s="16"/>
      <c r="J74" s="7" t="s">
        <v>34</v>
      </c>
      <c r="K74" s="19" t="s">
        <v>34</v>
      </c>
      <c r="L74" s="16"/>
      <c r="M74" s="6" t="s">
        <v>212</v>
      </c>
      <c r="N74" s="6" t="s">
        <v>213</v>
      </c>
      <c r="O74" s="10">
        <v>204243</v>
      </c>
      <c r="P74" s="6" t="s">
        <v>214</v>
      </c>
      <c r="Q74" s="8" t="s">
        <v>215</v>
      </c>
      <c r="R74" s="9">
        <v>46564</v>
      </c>
      <c r="S74" s="10">
        <v>204243</v>
      </c>
    </row>
    <row r="75" spans="2:19" x14ac:dyDescent="0.35">
      <c r="B75" s="4" t="s">
        <v>216</v>
      </c>
      <c r="C75" s="4" t="s">
        <v>90</v>
      </c>
      <c r="D75" s="18" t="s">
        <v>97</v>
      </c>
      <c r="E75" s="15"/>
      <c r="F75" s="15"/>
      <c r="G75" s="16"/>
      <c r="H75" s="18" t="s">
        <v>217</v>
      </c>
      <c r="I75" s="16"/>
      <c r="J75" s="4" t="s">
        <v>32</v>
      </c>
      <c r="K75" s="18" t="s">
        <v>218</v>
      </c>
      <c r="L75" s="16"/>
      <c r="M75" s="4" t="s">
        <v>34</v>
      </c>
      <c r="N75" s="4" t="s">
        <v>34</v>
      </c>
      <c r="O75" s="4" t="s">
        <v>34</v>
      </c>
      <c r="P75" s="4" t="s">
        <v>34</v>
      </c>
      <c r="Q75" s="4" t="s">
        <v>34</v>
      </c>
      <c r="R75" s="4" t="s">
        <v>34</v>
      </c>
      <c r="S75" s="5">
        <v>310000</v>
      </c>
    </row>
    <row r="76" spans="2:19" outlineLevel="1" collapsed="1" x14ac:dyDescent="0.35">
      <c r="B76" s="6" t="s">
        <v>34</v>
      </c>
      <c r="C76" s="7" t="s">
        <v>34</v>
      </c>
      <c r="D76" s="19" t="s">
        <v>34</v>
      </c>
      <c r="E76" s="15"/>
      <c r="F76" s="15"/>
      <c r="G76" s="16"/>
      <c r="H76" s="19" t="s">
        <v>34</v>
      </c>
      <c r="I76" s="16"/>
      <c r="J76" s="7" t="s">
        <v>34</v>
      </c>
      <c r="K76" s="19" t="s">
        <v>34</v>
      </c>
      <c r="L76" s="16"/>
      <c r="M76" s="6" t="s">
        <v>219</v>
      </c>
      <c r="N76" s="6" t="s">
        <v>220</v>
      </c>
      <c r="O76" s="10">
        <v>36895.5</v>
      </c>
      <c r="P76" s="6" t="s">
        <v>221</v>
      </c>
      <c r="Q76" s="8" t="s">
        <v>222</v>
      </c>
      <c r="R76" s="9">
        <v>49278</v>
      </c>
      <c r="S76" s="10">
        <v>310000</v>
      </c>
    </row>
    <row r="77" spans="2:19" x14ac:dyDescent="0.35">
      <c r="B77" s="4" t="s">
        <v>223</v>
      </c>
      <c r="C77" s="4" t="s">
        <v>141</v>
      </c>
      <c r="D77" s="18" t="s">
        <v>97</v>
      </c>
      <c r="E77" s="15"/>
      <c r="F77" s="15"/>
      <c r="G77" s="16"/>
      <c r="H77" s="18" t="s">
        <v>224</v>
      </c>
      <c r="I77" s="16"/>
      <c r="J77" s="4" t="s">
        <v>32</v>
      </c>
      <c r="K77" s="18" t="s">
        <v>225</v>
      </c>
      <c r="L77" s="16"/>
      <c r="M77" s="4" t="s">
        <v>34</v>
      </c>
      <c r="N77" s="4" t="s">
        <v>34</v>
      </c>
      <c r="O77" s="4" t="s">
        <v>34</v>
      </c>
      <c r="P77" s="4" t="s">
        <v>34</v>
      </c>
      <c r="Q77" s="4" t="s">
        <v>34</v>
      </c>
      <c r="R77" s="4" t="s">
        <v>34</v>
      </c>
      <c r="S77" s="5">
        <v>30000000</v>
      </c>
    </row>
    <row r="78" spans="2:19" outlineLevel="1" collapsed="1" x14ac:dyDescent="0.35">
      <c r="B78" s="6" t="s">
        <v>34</v>
      </c>
      <c r="C78" s="7" t="s">
        <v>34</v>
      </c>
      <c r="D78" s="19" t="s">
        <v>34</v>
      </c>
      <c r="E78" s="15"/>
      <c r="F78" s="15"/>
      <c r="G78" s="16"/>
      <c r="H78" s="19" t="s">
        <v>34</v>
      </c>
      <c r="I78" s="16"/>
      <c r="J78" s="7" t="s">
        <v>34</v>
      </c>
      <c r="K78" s="19" t="s">
        <v>34</v>
      </c>
      <c r="L78" s="16"/>
      <c r="M78" s="6" t="s">
        <v>226</v>
      </c>
      <c r="N78" s="6" t="s">
        <v>227</v>
      </c>
      <c r="O78" s="6"/>
      <c r="P78" s="6"/>
      <c r="Q78" s="8"/>
      <c r="R78" s="8"/>
      <c r="S78" s="6"/>
    </row>
    <row r="79" spans="2:19" outlineLevel="1" collapsed="1" x14ac:dyDescent="0.35">
      <c r="B79" s="6" t="s">
        <v>34</v>
      </c>
      <c r="C79" s="7" t="s">
        <v>34</v>
      </c>
      <c r="D79" s="19" t="s">
        <v>34</v>
      </c>
      <c r="E79" s="15"/>
      <c r="F79" s="15"/>
      <c r="G79" s="16"/>
      <c r="H79" s="19" t="s">
        <v>34</v>
      </c>
      <c r="I79" s="16"/>
      <c r="J79" s="7" t="s">
        <v>34</v>
      </c>
      <c r="K79" s="19" t="s">
        <v>34</v>
      </c>
      <c r="L79" s="16"/>
      <c r="M79" s="6" t="s">
        <v>228</v>
      </c>
      <c r="N79" s="6" t="s">
        <v>229</v>
      </c>
      <c r="O79" s="6"/>
      <c r="P79" s="6"/>
      <c r="Q79" s="8"/>
      <c r="R79" s="8"/>
      <c r="S79" s="6"/>
    </row>
    <row r="80" spans="2:19" outlineLevel="1" collapsed="1" x14ac:dyDescent="0.35">
      <c r="B80" s="6" t="s">
        <v>34</v>
      </c>
      <c r="C80" s="7" t="s">
        <v>34</v>
      </c>
      <c r="D80" s="19" t="s">
        <v>34</v>
      </c>
      <c r="E80" s="15"/>
      <c r="F80" s="15"/>
      <c r="G80" s="16"/>
      <c r="H80" s="19" t="s">
        <v>34</v>
      </c>
      <c r="I80" s="16"/>
      <c r="J80" s="7" t="s">
        <v>34</v>
      </c>
      <c r="K80" s="19" t="s">
        <v>34</v>
      </c>
      <c r="L80" s="16"/>
      <c r="M80" s="6" t="s">
        <v>230</v>
      </c>
      <c r="N80" s="6" t="s">
        <v>231</v>
      </c>
      <c r="O80" s="6"/>
      <c r="P80" s="6" t="s">
        <v>232</v>
      </c>
      <c r="Q80" s="8" t="s">
        <v>233</v>
      </c>
      <c r="R80" s="9">
        <v>46752</v>
      </c>
      <c r="S80" s="10">
        <v>30000000</v>
      </c>
    </row>
    <row r="81" spans="2:19" x14ac:dyDescent="0.35">
      <c r="B81" s="4" t="s">
        <v>234</v>
      </c>
      <c r="C81" s="4" t="s">
        <v>235</v>
      </c>
      <c r="D81" s="18" t="s">
        <v>97</v>
      </c>
      <c r="E81" s="15"/>
      <c r="F81" s="15"/>
      <c r="G81" s="16"/>
      <c r="H81" s="18" t="s">
        <v>54</v>
      </c>
      <c r="I81" s="16"/>
      <c r="J81" s="4" t="s">
        <v>32</v>
      </c>
      <c r="K81" s="18" t="s">
        <v>236</v>
      </c>
      <c r="L81" s="16"/>
      <c r="M81" s="4" t="s">
        <v>34</v>
      </c>
      <c r="N81" s="4" t="s">
        <v>34</v>
      </c>
      <c r="O81" s="4" t="s">
        <v>34</v>
      </c>
      <c r="P81" s="4" t="s">
        <v>34</v>
      </c>
      <c r="Q81" s="4" t="s">
        <v>34</v>
      </c>
      <c r="R81" s="4" t="s">
        <v>34</v>
      </c>
      <c r="S81" s="5">
        <v>9520000</v>
      </c>
    </row>
    <row r="82" spans="2:19" outlineLevel="1" collapsed="1" x14ac:dyDescent="0.35">
      <c r="B82" s="6" t="s">
        <v>34</v>
      </c>
      <c r="C82" s="7" t="s">
        <v>34</v>
      </c>
      <c r="D82" s="19" t="s">
        <v>34</v>
      </c>
      <c r="E82" s="15"/>
      <c r="F82" s="15"/>
      <c r="G82" s="16"/>
      <c r="H82" s="19" t="s">
        <v>34</v>
      </c>
      <c r="I82" s="16"/>
      <c r="J82" s="7" t="s">
        <v>34</v>
      </c>
      <c r="K82" s="19" t="s">
        <v>34</v>
      </c>
      <c r="L82" s="16"/>
      <c r="M82" s="6" t="s">
        <v>237</v>
      </c>
      <c r="N82" s="6" t="s">
        <v>238</v>
      </c>
      <c r="O82" s="10">
        <v>1120</v>
      </c>
      <c r="P82" s="6" t="s">
        <v>239</v>
      </c>
      <c r="Q82" s="8" t="s">
        <v>38</v>
      </c>
      <c r="R82" s="9">
        <v>47026</v>
      </c>
      <c r="S82" s="10">
        <v>9520000</v>
      </c>
    </row>
    <row r="83" spans="2:19" outlineLevel="1" collapsed="1" x14ac:dyDescent="0.35">
      <c r="B83" s="6" t="s">
        <v>34</v>
      </c>
      <c r="C83" s="7" t="s">
        <v>34</v>
      </c>
      <c r="D83" s="19" t="s">
        <v>34</v>
      </c>
      <c r="E83" s="15"/>
      <c r="F83" s="15"/>
      <c r="G83" s="16"/>
      <c r="H83" s="19" t="s">
        <v>34</v>
      </c>
      <c r="I83" s="16"/>
      <c r="J83" s="7" t="s">
        <v>34</v>
      </c>
      <c r="K83" s="19" t="s">
        <v>34</v>
      </c>
      <c r="L83" s="16"/>
      <c r="M83" s="6" t="s">
        <v>165</v>
      </c>
      <c r="N83" s="6" t="s">
        <v>166</v>
      </c>
      <c r="O83" s="10">
        <v>1090</v>
      </c>
      <c r="P83" s="6"/>
      <c r="Q83" s="8"/>
      <c r="R83" s="8"/>
      <c r="S83" s="6"/>
    </row>
    <row r="84" spans="2:19" x14ac:dyDescent="0.35">
      <c r="B84" s="4" t="s">
        <v>240</v>
      </c>
      <c r="C84" s="4" t="s">
        <v>90</v>
      </c>
      <c r="D84" s="18" t="s">
        <v>53</v>
      </c>
      <c r="E84" s="15"/>
      <c r="F84" s="15"/>
      <c r="G84" s="16"/>
      <c r="H84" s="18" t="s">
        <v>54</v>
      </c>
      <c r="I84" s="16"/>
      <c r="J84" s="4" t="s">
        <v>32</v>
      </c>
      <c r="K84" s="18" t="s">
        <v>241</v>
      </c>
      <c r="L84" s="16"/>
      <c r="M84" s="4" t="s">
        <v>34</v>
      </c>
      <c r="N84" s="4" t="s">
        <v>34</v>
      </c>
      <c r="O84" s="4" t="s">
        <v>34</v>
      </c>
      <c r="P84" s="4" t="s">
        <v>34</v>
      </c>
      <c r="Q84" s="4" t="s">
        <v>34</v>
      </c>
      <c r="R84" s="4" t="s">
        <v>34</v>
      </c>
      <c r="S84" s="5">
        <v>500000</v>
      </c>
    </row>
    <row r="85" spans="2:19" outlineLevel="1" collapsed="1" x14ac:dyDescent="0.35">
      <c r="B85" s="6" t="s">
        <v>34</v>
      </c>
      <c r="C85" s="7" t="s">
        <v>34</v>
      </c>
      <c r="D85" s="19" t="s">
        <v>34</v>
      </c>
      <c r="E85" s="15"/>
      <c r="F85" s="15"/>
      <c r="G85" s="16"/>
      <c r="H85" s="19" t="s">
        <v>34</v>
      </c>
      <c r="I85" s="16"/>
      <c r="J85" s="7" t="s">
        <v>34</v>
      </c>
      <c r="K85" s="19" t="s">
        <v>34</v>
      </c>
      <c r="L85" s="16"/>
      <c r="M85" s="6" t="s">
        <v>242</v>
      </c>
      <c r="N85" s="6" t="s">
        <v>243</v>
      </c>
      <c r="O85" s="6"/>
      <c r="P85" s="6" t="s">
        <v>244</v>
      </c>
      <c r="Q85" s="8" t="s">
        <v>245</v>
      </c>
      <c r="R85" s="9">
        <v>46387</v>
      </c>
      <c r="S85" s="10">
        <v>500000</v>
      </c>
    </row>
    <row r="86" spans="2:19" x14ac:dyDescent="0.35">
      <c r="B86" s="4" t="s">
        <v>246</v>
      </c>
      <c r="C86" s="4" t="s">
        <v>151</v>
      </c>
      <c r="D86" s="18" t="s">
        <v>247</v>
      </c>
      <c r="E86" s="15"/>
      <c r="F86" s="15"/>
      <c r="G86" s="16"/>
      <c r="H86" s="18" t="s">
        <v>248</v>
      </c>
      <c r="I86" s="16"/>
      <c r="J86" s="4" t="s">
        <v>32</v>
      </c>
      <c r="K86" s="18" t="s">
        <v>249</v>
      </c>
      <c r="L86" s="16"/>
      <c r="M86" s="4" t="s">
        <v>34</v>
      </c>
      <c r="N86" s="4" t="s">
        <v>34</v>
      </c>
      <c r="O86" s="4" t="s">
        <v>34</v>
      </c>
      <c r="P86" s="4" t="s">
        <v>34</v>
      </c>
      <c r="Q86" s="4" t="s">
        <v>34</v>
      </c>
      <c r="R86" s="4" t="s">
        <v>34</v>
      </c>
      <c r="S86" s="5">
        <v>11567769</v>
      </c>
    </row>
    <row r="87" spans="2:19" outlineLevel="1" collapsed="1" x14ac:dyDescent="0.35">
      <c r="B87" s="6" t="s">
        <v>34</v>
      </c>
      <c r="C87" s="7" t="s">
        <v>34</v>
      </c>
      <c r="D87" s="19" t="s">
        <v>34</v>
      </c>
      <c r="E87" s="15"/>
      <c r="F87" s="15"/>
      <c r="G87" s="16"/>
      <c r="H87" s="19" t="s">
        <v>34</v>
      </c>
      <c r="I87" s="16"/>
      <c r="J87" s="7" t="s">
        <v>34</v>
      </c>
      <c r="K87" s="19" t="s">
        <v>34</v>
      </c>
      <c r="L87" s="16"/>
      <c r="M87" s="6" t="s">
        <v>250</v>
      </c>
      <c r="N87" s="6" t="s">
        <v>251</v>
      </c>
      <c r="O87" s="10">
        <v>13867608</v>
      </c>
      <c r="P87" s="6"/>
      <c r="Q87" s="8"/>
      <c r="R87" s="8"/>
      <c r="S87" s="6"/>
    </row>
    <row r="88" spans="2:19" outlineLevel="1" collapsed="1" x14ac:dyDescent="0.35">
      <c r="B88" s="6" t="s">
        <v>34</v>
      </c>
      <c r="C88" s="7" t="s">
        <v>34</v>
      </c>
      <c r="D88" s="19" t="s">
        <v>34</v>
      </c>
      <c r="E88" s="15"/>
      <c r="F88" s="15"/>
      <c r="G88" s="16"/>
      <c r="H88" s="19" t="s">
        <v>34</v>
      </c>
      <c r="I88" s="16"/>
      <c r="J88" s="7" t="s">
        <v>34</v>
      </c>
      <c r="K88" s="19" t="s">
        <v>34</v>
      </c>
      <c r="L88" s="16"/>
      <c r="M88" s="6" t="s">
        <v>252</v>
      </c>
      <c r="N88" s="6" t="s">
        <v>253</v>
      </c>
      <c r="O88" s="10">
        <v>20597478</v>
      </c>
      <c r="P88" s="6"/>
      <c r="Q88" s="8"/>
      <c r="R88" s="8"/>
      <c r="S88" s="6"/>
    </row>
    <row r="89" spans="2:19" ht="25" outlineLevel="1" collapsed="1" x14ac:dyDescent="0.35">
      <c r="B89" s="6" t="s">
        <v>34</v>
      </c>
      <c r="C89" s="7" t="s">
        <v>34</v>
      </c>
      <c r="D89" s="19" t="s">
        <v>34</v>
      </c>
      <c r="E89" s="15"/>
      <c r="F89" s="15"/>
      <c r="G89" s="16"/>
      <c r="H89" s="19" t="s">
        <v>34</v>
      </c>
      <c r="I89" s="16"/>
      <c r="J89" s="7" t="s">
        <v>34</v>
      </c>
      <c r="K89" s="19" t="s">
        <v>34</v>
      </c>
      <c r="L89" s="16"/>
      <c r="M89" s="6" t="s">
        <v>254</v>
      </c>
      <c r="N89" s="6" t="s">
        <v>255</v>
      </c>
      <c r="O89" s="10">
        <v>11567769</v>
      </c>
      <c r="P89" s="6" t="s">
        <v>256</v>
      </c>
      <c r="Q89" s="8" t="s">
        <v>257</v>
      </c>
      <c r="R89" s="9">
        <v>46691</v>
      </c>
      <c r="S89" s="10">
        <v>11567769</v>
      </c>
    </row>
    <row r="90" spans="2:19" ht="25" outlineLevel="1" collapsed="1" x14ac:dyDescent="0.35">
      <c r="B90" s="6" t="s">
        <v>34</v>
      </c>
      <c r="C90" s="7" t="s">
        <v>34</v>
      </c>
      <c r="D90" s="19" t="s">
        <v>34</v>
      </c>
      <c r="E90" s="15"/>
      <c r="F90" s="15"/>
      <c r="G90" s="16"/>
      <c r="H90" s="19" t="s">
        <v>34</v>
      </c>
      <c r="I90" s="16"/>
      <c r="J90" s="7" t="s">
        <v>34</v>
      </c>
      <c r="K90" s="19" t="s">
        <v>34</v>
      </c>
      <c r="L90" s="16"/>
      <c r="M90" s="6" t="s">
        <v>258</v>
      </c>
      <c r="N90" s="6" t="s">
        <v>259</v>
      </c>
      <c r="O90" s="10">
        <v>13126548</v>
      </c>
      <c r="P90" s="6"/>
      <c r="Q90" s="8"/>
      <c r="R90" s="8"/>
      <c r="S90" s="6"/>
    </row>
    <row r="91" spans="2:19" outlineLevel="1" collapsed="1" x14ac:dyDescent="0.35">
      <c r="B91" s="6" t="s">
        <v>34</v>
      </c>
      <c r="C91" s="7" t="s">
        <v>34</v>
      </c>
      <c r="D91" s="19" t="s">
        <v>34</v>
      </c>
      <c r="E91" s="15"/>
      <c r="F91" s="15"/>
      <c r="G91" s="16"/>
      <c r="H91" s="19" t="s">
        <v>34</v>
      </c>
      <c r="I91" s="16"/>
      <c r="J91" s="7" t="s">
        <v>34</v>
      </c>
      <c r="K91" s="19" t="s">
        <v>34</v>
      </c>
      <c r="L91" s="16"/>
      <c r="M91" s="6" t="s">
        <v>260</v>
      </c>
      <c r="N91" s="6" t="s">
        <v>261</v>
      </c>
      <c r="O91" s="10">
        <v>35750000</v>
      </c>
      <c r="P91" s="6"/>
      <c r="Q91" s="8"/>
      <c r="R91" s="8"/>
      <c r="S91" s="6"/>
    </row>
    <row r="92" spans="2:19" x14ac:dyDescent="0.35">
      <c r="B92" s="4" t="s">
        <v>262</v>
      </c>
      <c r="C92" s="4" t="s">
        <v>263</v>
      </c>
      <c r="D92" s="18" t="s">
        <v>53</v>
      </c>
      <c r="E92" s="15"/>
      <c r="F92" s="15"/>
      <c r="G92" s="16"/>
      <c r="H92" s="18" t="s">
        <v>142</v>
      </c>
      <c r="I92" s="16"/>
      <c r="J92" s="4" t="s">
        <v>32</v>
      </c>
      <c r="K92" s="18" t="s">
        <v>264</v>
      </c>
      <c r="L92" s="16"/>
      <c r="M92" s="4" t="s">
        <v>34</v>
      </c>
      <c r="N92" s="4" t="s">
        <v>34</v>
      </c>
      <c r="O92" s="4" t="s">
        <v>34</v>
      </c>
      <c r="P92" s="4" t="s">
        <v>34</v>
      </c>
      <c r="Q92" s="4" t="s">
        <v>34</v>
      </c>
      <c r="R92" s="4" t="s">
        <v>34</v>
      </c>
      <c r="S92" s="5">
        <v>37450000</v>
      </c>
    </row>
    <row r="93" spans="2:19" ht="25" outlineLevel="1" collapsed="1" x14ac:dyDescent="0.35">
      <c r="B93" s="6" t="s">
        <v>34</v>
      </c>
      <c r="C93" s="7" t="s">
        <v>34</v>
      </c>
      <c r="D93" s="19" t="s">
        <v>34</v>
      </c>
      <c r="E93" s="15"/>
      <c r="F93" s="15"/>
      <c r="G93" s="16"/>
      <c r="H93" s="19" t="s">
        <v>34</v>
      </c>
      <c r="I93" s="16"/>
      <c r="J93" s="7" t="s">
        <v>34</v>
      </c>
      <c r="K93" s="19" t="s">
        <v>34</v>
      </c>
      <c r="L93" s="16"/>
      <c r="M93" s="6" t="s">
        <v>265</v>
      </c>
      <c r="N93" s="6" t="s">
        <v>266</v>
      </c>
      <c r="O93" s="10">
        <v>44535000</v>
      </c>
      <c r="P93" s="6"/>
      <c r="Q93" s="8"/>
      <c r="R93" s="8"/>
      <c r="S93" s="6"/>
    </row>
    <row r="94" spans="2:19" outlineLevel="1" collapsed="1" x14ac:dyDescent="0.35">
      <c r="B94" s="6" t="s">
        <v>34</v>
      </c>
      <c r="C94" s="7" t="s">
        <v>34</v>
      </c>
      <c r="D94" s="19" t="s">
        <v>34</v>
      </c>
      <c r="E94" s="15"/>
      <c r="F94" s="15"/>
      <c r="G94" s="16"/>
      <c r="H94" s="19" t="s">
        <v>34</v>
      </c>
      <c r="I94" s="16"/>
      <c r="J94" s="7" t="s">
        <v>34</v>
      </c>
      <c r="K94" s="19" t="s">
        <v>34</v>
      </c>
      <c r="L94" s="16"/>
      <c r="M94" s="6" t="s">
        <v>267</v>
      </c>
      <c r="N94" s="6" t="s">
        <v>268</v>
      </c>
      <c r="O94" s="10">
        <v>37450000</v>
      </c>
      <c r="P94" s="6" t="s">
        <v>269</v>
      </c>
      <c r="Q94" s="8" t="s">
        <v>270</v>
      </c>
      <c r="R94" s="9">
        <v>46934</v>
      </c>
      <c r="S94" s="10">
        <v>37450000</v>
      </c>
    </row>
    <row r="95" spans="2:19" outlineLevel="1" collapsed="1" x14ac:dyDescent="0.35">
      <c r="B95" s="6" t="s">
        <v>34</v>
      </c>
      <c r="C95" s="7" t="s">
        <v>34</v>
      </c>
      <c r="D95" s="19" t="s">
        <v>34</v>
      </c>
      <c r="E95" s="15"/>
      <c r="F95" s="15"/>
      <c r="G95" s="16"/>
      <c r="H95" s="19" t="s">
        <v>34</v>
      </c>
      <c r="I95" s="16"/>
      <c r="J95" s="7" t="s">
        <v>34</v>
      </c>
      <c r="K95" s="19" t="s">
        <v>34</v>
      </c>
      <c r="L95" s="16"/>
      <c r="M95" s="6" t="s">
        <v>271</v>
      </c>
      <c r="N95" s="6" t="s">
        <v>272</v>
      </c>
      <c r="O95" s="10">
        <v>38655000</v>
      </c>
      <c r="P95" s="6"/>
      <c r="Q95" s="8"/>
      <c r="R95" s="8"/>
      <c r="S95" s="6"/>
    </row>
    <row r="96" spans="2:19" outlineLevel="1" collapsed="1" x14ac:dyDescent="0.35">
      <c r="B96" s="6" t="s">
        <v>34</v>
      </c>
      <c r="C96" s="7" t="s">
        <v>34</v>
      </c>
      <c r="D96" s="19" t="s">
        <v>34</v>
      </c>
      <c r="E96" s="15"/>
      <c r="F96" s="15"/>
      <c r="G96" s="16"/>
      <c r="H96" s="19" t="s">
        <v>34</v>
      </c>
      <c r="I96" s="16"/>
      <c r="J96" s="7" t="s">
        <v>34</v>
      </c>
      <c r="K96" s="19" t="s">
        <v>34</v>
      </c>
      <c r="L96" s="16"/>
      <c r="M96" s="6" t="s">
        <v>273</v>
      </c>
      <c r="N96" s="6" t="s">
        <v>274</v>
      </c>
      <c r="O96" s="10">
        <v>39533898</v>
      </c>
      <c r="P96" s="6"/>
      <c r="Q96" s="8"/>
      <c r="R96" s="8"/>
      <c r="S96" s="6"/>
    </row>
    <row r="97" spans="2:19" x14ac:dyDescent="0.35">
      <c r="B97" s="4" t="s">
        <v>275</v>
      </c>
      <c r="C97" s="4" t="s">
        <v>90</v>
      </c>
      <c r="D97" s="18" t="s">
        <v>30</v>
      </c>
      <c r="E97" s="15"/>
      <c r="F97" s="15"/>
      <c r="G97" s="16"/>
      <c r="H97" s="18" t="s">
        <v>217</v>
      </c>
      <c r="I97" s="16"/>
      <c r="J97" s="4" t="s">
        <v>32</v>
      </c>
      <c r="K97" s="18" t="s">
        <v>276</v>
      </c>
      <c r="L97" s="16"/>
      <c r="M97" s="4" t="s">
        <v>34</v>
      </c>
      <c r="N97" s="4" t="s">
        <v>34</v>
      </c>
      <c r="O97" s="4" t="s">
        <v>34</v>
      </c>
      <c r="P97" s="4" t="s">
        <v>34</v>
      </c>
      <c r="Q97" s="4" t="s">
        <v>34</v>
      </c>
      <c r="R97" s="4" t="s">
        <v>34</v>
      </c>
      <c r="S97" s="5">
        <v>19432427</v>
      </c>
    </row>
    <row r="98" spans="2:19" ht="25" outlineLevel="1" collapsed="1" x14ac:dyDescent="0.35">
      <c r="B98" s="6" t="s">
        <v>34</v>
      </c>
      <c r="C98" s="7" t="s">
        <v>34</v>
      </c>
      <c r="D98" s="19" t="s">
        <v>34</v>
      </c>
      <c r="E98" s="15"/>
      <c r="F98" s="15"/>
      <c r="G98" s="16"/>
      <c r="H98" s="19" t="s">
        <v>34</v>
      </c>
      <c r="I98" s="16"/>
      <c r="J98" s="7" t="s">
        <v>34</v>
      </c>
      <c r="K98" s="19" t="s">
        <v>34</v>
      </c>
      <c r="L98" s="16"/>
      <c r="M98" s="6" t="s">
        <v>277</v>
      </c>
      <c r="N98" s="6" t="s">
        <v>278</v>
      </c>
      <c r="O98" s="10">
        <v>19528951</v>
      </c>
      <c r="P98" s="6"/>
      <c r="Q98" s="8"/>
      <c r="R98" s="8"/>
      <c r="S98" s="6"/>
    </row>
    <row r="99" spans="2:19" outlineLevel="1" collapsed="1" x14ac:dyDescent="0.35">
      <c r="B99" s="6" t="s">
        <v>34</v>
      </c>
      <c r="C99" s="7" t="s">
        <v>34</v>
      </c>
      <c r="D99" s="19" t="s">
        <v>34</v>
      </c>
      <c r="E99" s="15"/>
      <c r="F99" s="15"/>
      <c r="G99" s="16"/>
      <c r="H99" s="19" t="s">
        <v>34</v>
      </c>
      <c r="I99" s="16"/>
      <c r="J99" s="7" t="s">
        <v>34</v>
      </c>
      <c r="K99" s="19" t="s">
        <v>34</v>
      </c>
      <c r="L99" s="16"/>
      <c r="M99" s="6" t="s">
        <v>279</v>
      </c>
      <c r="N99" s="6" t="s">
        <v>280</v>
      </c>
      <c r="O99" s="10">
        <v>17583463</v>
      </c>
      <c r="P99" s="6" t="s">
        <v>281</v>
      </c>
      <c r="Q99" s="8" t="s">
        <v>257</v>
      </c>
      <c r="R99" s="9">
        <v>47848</v>
      </c>
      <c r="S99" s="10">
        <v>19432427</v>
      </c>
    </row>
    <row r="100" spans="2:19" x14ac:dyDescent="0.35">
      <c r="B100" s="4" t="s">
        <v>282</v>
      </c>
      <c r="C100" s="4" t="s">
        <v>90</v>
      </c>
      <c r="D100" s="18" t="s">
        <v>53</v>
      </c>
      <c r="E100" s="15"/>
      <c r="F100" s="15"/>
      <c r="G100" s="16"/>
      <c r="H100" s="18" t="s">
        <v>283</v>
      </c>
      <c r="I100" s="16"/>
      <c r="J100" s="4" t="s">
        <v>32</v>
      </c>
      <c r="K100" s="18" t="s">
        <v>284</v>
      </c>
      <c r="L100" s="16"/>
      <c r="M100" s="4" t="s">
        <v>34</v>
      </c>
      <c r="N100" s="4" t="s">
        <v>34</v>
      </c>
      <c r="O100" s="4" t="s">
        <v>34</v>
      </c>
      <c r="P100" s="4" t="s">
        <v>34</v>
      </c>
      <c r="Q100" s="4" t="s">
        <v>34</v>
      </c>
      <c r="R100" s="4" t="s">
        <v>34</v>
      </c>
      <c r="S100" s="5">
        <v>10182000</v>
      </c>
    </row>
    <row r="101" spans="2:19" ht="25" outlineLevel="1" collapsed="1" x14ac:dyDescent="0.35">
      <c r="B101" s="6" t="s">
        <v>34</v>
      </c>
      <c r="C101" s="7" t="s">
        <v>34</v>
      </c>
      <c r="D101" s="19" t="s">
        <v>34</v>
      </c>
      <c r="E101" s="15"/>
      <c r="F101" s="15"/>
      <c r="G101" s="16"/>
      <c r="H101" s="19" t="s">
        <v>34</v>
      </c>
      <c r="I101" s="16"/>
      <c r="J101" s="7" t="s">
        <v>34</v>
      </c>
      <c r="K101" s="19" t="s">
        <v>34</v>
      </c>
      <c r="L101" s="16"/>
      <c r="M101" s="6" t="s">
        <v>285</v>
      </c>
      <c r="N101" s="6" t="s">
        <v>286</v>
      </c>
      <c r="O101" s="10">
        <v>10530000</v>
      </c>
      <c r="P101" s="6"/>
      <c r="Q101" s="8"/>
      <c r="R101" s="8"/>
      <c r="S101" s="6"/>
    </row>
    <row r="102" spans="2:19" outlineLevel="1" collapsed="1" x14ac:dyDescent="0.35">
      <c r="B102" s="6" t="s">
        <v>34</v>
      </c>
      <c r="C102" s="7" t="s">
        <v>34</v>
      </c>
      <c r="D102" s="19" t="s">
        <v>34</v>
      </c>
      <c r="E102" s="15"/>
      <c r="F102" s="15"/>
      <c r="G102" s="16"/>
      <c r="H102" s="19" t="s">
        <v>34</v>
      </c>
      <c r="I102" s="16"/>
      <c r="J102" s="7" t="s">
        <v>34</v>
      </c>
      <c r="K102" s="19" t="s">
        <v>34</v>
      </c>
      <c r="L102" s="16"/>
      <c r="M102" s="6" t="s">
        <v>287</v>
      </c>
      <c r="N102" s="6" t="s">
        <v>288</v>
      </c>
      <c r="O102" s="10">
        <v>10706433</v>
      </c>
      <c r="P102" s="6"/>
      <c r="Q102" s="8"/>
      <c r="R102" s="8"/>
      <c r="S102" s="6"/>
    </row>
    <row r="103" spans="2:19" outlineLevel="1" collapsed="1" x14ac:dyDescent="0.35">
      <c r="B103" s="6" t="s">
        <v>34</v>
      </c>
      <c r="C103" s="7" t="s">
        <v>34</v>
      </c>
      <c r="D103" s="19" t="s">
        <v>34</v>
      </c>
      <c r="E103" s="15"/>
      <c r="F103" s="15"/>
      <c r="G103" s="16"/>
      <c r="H103" s="19" t="s">
        <v>34</v>
      </c>
      <c r="I103" s="16"/>
      <c r="J103" s="7" t="s">
        <v>34</v>
      </c>
      <c r="K103" s="19" t="s">
        <v>34</v>
      </c>
      <c r="L103" s="16"/>
      <c r="M103" s="6" t="s">
        <v>196</v>
      </c>
      <c r="N103" s="6" t="s">
        <v>197</v>
      </c>
      <c r="O103" s="10">
        <v>10411000</v>
      </c>
      <c r="P103" s="6"/>
      <c r="Q103" s="8"/>
      <c r="R103" s="8"/>
      <c r="S103" s="6"/>
    </row>
    <row r="104" spans="2:19" outlineLevel="1" collapsed="1" x14ac:dyDescent="0.35">
      <c r="B104" s="6" t="s">
        <v>34</v>
      </c>
      <c r="C104" s="7" t="s">
        <v>34</v>
      </c>
      <c r="D104" s="19" t="s">
        <v>34</v>
      </c>
      <c r="E104" s="15"/>
      <c r="F104" s="15"/>
      <c r="G104" s="16"/>
      <c r="H104" s="19" t="s">
        <v>34</v>
      </c>
      <c r="I104" s="16"/>
      <c r="J104" s="7" t="s">
        <v>34</v>
      </c>
      <c r="K104" s="19" t="s">
        <v>34</v>
      </c>
      <c r="L104" s="16"/>
      <c r="M104" s="6" t="s">
        <v>289</v>
      </c>
      <c r="N104" s="6" t="s">
        <v>290</v>
      </c>
      <c r="O104" s="10">
        <v>10182000</v>
      </c>
      <c r="P104" s="6" t="s">
        <v>291</v>
      </c>
      <c r="Q104" s="8" t="s">
        <v>292</v>
      </c>
      <c r="R104" s="9">
        <v>46568</v>
      </c>
      <c r="S104" s="10">
        <v>10182000</v>
      </c>
    </row>
    <row r="105" spans="2:19" ht="25" x14ac:dyDescent="0.35">
      <c r="B105" s="4" t="s">
        <v>293</v>
      </c>
      <c r="C105" s="4" t="s">
        <v>40</v>
      </c>
      <c r="D105" s="18" t="s">
        <v>247</v>
      </c>
      <c r="E105" s="15"/>
      <c r="F105" s="15"/>
      <c r="G105" s="16"/>
      <c r="H105" s="18" t="s">
        <v>54</v>
      </c>
      <c r="I105" s="16"/>
      <c r="J105" s="4" t="s">
        <v>32</v>
      </c>
      <c r="K105" s="18" t="s">
        <v>294</v>
      </c>
      <c r="L105" s="16"/>
      <c r="M105" s="4" t="s">
        <v>34</v>
      </c>
      <c r="N105" s="4" t="s">
        <v>34</v>
      </c>
      <c r="O105" s="4" t="s">
        <v>34</v>
      </c>
      <c r="P105" s="4" t="s">
        <v>34</v>
      </c>
      <c r="Q105" s="4" t="s">
        <v>34</v>
      </c>
      <c r="R105" s="4" t="s">
        <v>34</v>
      </c>
      <c r="S105" s="5">
        <v>5093200</v>
      </c>
    </row>
    <row r="106" spans="2:19" outlineLevel="1" collapsed="1" x14ac:dyDescent="0.35">
      <c r="B106" s="6" t="s">
        <v>34</v>
      </c>
      <c r="C106" s="7" t="s">
        <v>34</v>
      </c>
      <c r="D106" s="19" t="s">
        <v>34</v>
      </c>
      <c r="E106" s="15"/>
      <c r="F106" s="15"/>
      <c r="G106" s="16"/>
      <c r="H106" s="19" t="s">
        <v>34</v>
      </c>
      <c r="I106" s="16"/>
      <c r="J106" s="7" t="s">
        <v>34</v>
      </c>
      <c r="K106" s="19" t="s">
        <v>34</v>
      </c>
      <c r="L106" s="16"/>
      <c r="M106" s="6" t="s">
        <v>295</v>
      </c>
      <c r="N106" s="6" t="s">
        <v>296</v>
      </c>
      <c r="O106" s="10">
        <v>2546600</v>
      </c>
      <c r="P106" s="6" t="s">
        <v>297</v>
      </c>
      <c r="Q106" s="8" t="s">
        <v>298</v>
      </c>
      <c r="R106" s="9">
        <v>46996</v>
      </c>
      <c r="S106" s="10">
        <v>5093200</v>
      </c>
    </row>
    <row r="107" spans="2:19" outlineLevel="1" collapsed="1" x14ac:dyDescent="0.35">
      <c r="B107" s="6" t="s">
        <v>34</v>
      </c>
      <c r="C107" s="7" t="s">
        <v>34</v>
      </c>
      <c r="D107" s="19" t="s">
        <v>34</v>
      </c>
      <c r="E107" s="15"/>
      <c r="F107" s="15"/>
      <c r="G107" s="16"/>
      <c r="H107" s="19" t="s">
        <v>34</v>
      </c>
      <c r="I107" s="16"/>
      <c r="J107" s="7" t="s">
        <v>34</v>
      </c>
      <c r="K107" s="19" t="s">
        <v>34</v>
      </c>
      <c r="L107" s="16"/>
      <c r="M107" s="6" t="s">
        <v>299</v>
      </c>
      <c r="N107" s="6" t="s">
        <v>300</v>
      </c>
      <c r="O107" s="10">
        <v>2873000</v>
      </c>
      <c r="P107" s="6"/>
      <c r="Q107" s="8"/>
      <c r="R107" s="8"/>
      <c r="S107" s="6"/>
    </row>
    <row r="108" spans="2:19" outlineLevel="1" collapsed="1" x14ac:dyDescent="0.35">
      <c r="B108" s="6" t="s">
        <v>34</v>
      </c>
      <c r="C108" s="7" t="s">
        <v>34</v>
      </c>
      <c r="D108" s="19" t="s">
        <v>34</v>
      </c>
      <c r="E108" s="15"/>
      <c r="F108" s="15"/>
      <c r="G108" s="16"/>
      <c r="H108" s="19" t="s">
        <v>34</v>
      </c>
      <c r="I108" s="16"/>
      <c r="J108" s="7" t="s">
        <v>34</v>
      </c>
      <c r="K108" s="19" t="s">
        <v>34</v>
      </c>
      <c r="L108" s="16"/>
      <c r="M108" s="6" t="s">
        <v>301</v>
      </c>
      <c r="N108" s="6" t="s">
        <v>302</v>
      </c>
      <c r="O108" s="10">
        <v>2461600</v>
      </c>
      <c r="P108" s="6"/>
      <c r="Q108" s="8"/>
      <c r="R108" s="8"/>
      <c r="S108" s="6"/>
    </row>
    <row r="109" spans="2:19" x14ac:dyDescent="0.35">
      <c r="B109" s="4" t="s">
        <v>303</v>
      </c>
      <c r="C109" s="4" t="s">
        <v>29</v>
      </c>
      <c r="D109" s="18" t="s">
        <v>30</v>
      </c>
      <c r="E109" s="15"/>
      <c r="F109" s="15"/>
      <c r="G109" s="16"/>
      <c r="H109" s="18" t="s">
        <v>206</v>
      </c>
      <c r="I109" s="16"/>
      <c r="J109" s="4" t="s">
        <v>32</v>
      </c>
      <c r="K109" s="18" t="s">
        <v>304</v>
      </c>
      <c r="L109" s="16"/>
      <c r="M109" s="4" t="s">
        <v>34</v>
      </c>
      <c r="N109" s="4" t="s">
        <v>34</v>
      </c>
      <c r="O109" s="4" t="s">
        <v>34</v>
      </c>
      <c r="P109" s="4" t="s">
        <v>34</v>
      </c>
      <c r="Q109" s="4" t="s">
        <v>34</v>
      </c>
      <c r="R109" s="4" t="s">
        <v>34</v>
      </c>
      <c r="S109" s="5">
        <v>1484821</v>
      </c>
    </row>
    <row r="110" spans="2:19" outlineLevel="1" collapsed="1" x14ac:dyDescent="0.35">
      <c r="B110" s="6" t="s">
        <v>34</v>
      </c>
      <c r="C110" s="7" t="s">
        <v>34</v>
      </c>
      <c r="D110" s="19" t="s">
        <v>34</v>
      </c>
      <c r="E110" s="15"/>
      <c r="F110" s="15"/>
      <c r="G110" s="16"/>
      <c r="H110" s="19" t="s">
        <v>34</v>
      </c>
      <c r="I110" s="16"/>
      <c r="J110" s="7" t="s">
        <v>34</v>
      </c>
      <c r="K110" s="19" t="s">
        <v>34</v>
      </c>
      <c r="L110" s="16"/>
      <c r="M110" s="6" t="s">
        <v>305</v>
      </c>
      <c r="N110" s="6" t="s">
        <v>306</v>
      </c>
      <c r="O110" s="10">
        <v>1484821.12</v>
      </c>
      <c r="P110" s="6" t="s">
        <v>307</v>
      </c>
      <c r="Q110" s="8" t="s">
        <v>308</v>
      </c>
      <c r="R110" s="9">
        <v>46561</v>
      </c>
      <c r="S110" s="10">
        <v>1484821</v>
      </c>
    </row>
    <row r="111" spans="2:19" x14ac:dyDescent="0.35">
      <c r="B111" s="4" t="s">
        <v>309</v>
      </c>
      <c r="C111" s="4" t="s">
        <v>29</v>
      </c>
      <c r="D111" s="18" t="s">
        <v>30</v>
      </c>
      <c r="E111" s="15"/>
      <c r="F111" s="15"/>
      <c r="G111" s="16"/>
      <c r="H111" s="18" t="s">
        <v>206</v>
      </c>
      <c r="I111" s="16"/>
      <c r="J111" s="4" t="s">
        <v>32</v>
      </c>
      <c r="K111" s="18" t="s">
        <v>310</v>
      </c>
      <c r="L111" s="16"/>
      <c r="M111" s="4" t="s">
        <v>34</v>
      </c>
      <c r="N111" s="4" t="s">
        <v>34</v>
      </c>
      <c r="O111" s="4" t="s">
        <v>34</v>
      </c>
      <c r="P111" s="4" t="s">
        <v>34</v>
      </c>
      <c r="Q111" s="4" t="s">
        <v>34</v>
      </c>
      <c r="R111" s="4" t="s">
        <v>34</v>
      </c>
      <c r="S111" s="5">
        <v>1068615</v>
      </c>
    </row>
    <row r="112" spans="2:19" outlineLevel="1" collapsed="1" x14ac:dyDescent="0.35">
      <c r="B112" s="6" t="s">
        <v>34</v>
      </c>
      <c r="C112" s="7" t="s">
        <v>34</v>
      </c>
      <c r="D112" s="19" t="s">
        <v>34</v>
      </c>
      <c r="E112" s="15"/>
      <c r="F112" s="15"/>
      <c r="G112" s="16"/>
      <c r="H112" s="19" t="s">
        <v>34</v>
      </c>
      <c r="I112" s="16"/>
      <c r="J112" s="7" t="s">
        <v>34</v>
      </c>
      <c r="K112" s="19" t="s">
        <v>34</v>
      </c>
      <c r="L112" s="16"/>
      <c r="M112" s="6" t="s">
        <v>305</v>
      </c>
      <c r="N112" s="6" t="s">
        <v>306</v>
      </c>
      <c r="O112" s="10">
        <v>1068615.8400000001</v>
      </c>
      <c r="P112" s="6" t="s">
        <v>311</v>
      </c>
      <c r="Q112" s="8" t="s">
        <v>308</v>
      </c>
      <c r="R112" s="9">
        <v>46561</v>
      </c>
      <c r="S112" s="10">
        <v>1068615</v>
      </c>
    </row>
    <row r="113" spans="2:19" ht="25" x14ac:dyDescent="0.35">
      <c r="B113" s="4" t="s">
        <v>312</v>
      </c>
      <c r="C113" s="4" t="s">
        <v>52</v>
      </c>
      <c r="D113" s="18" t="s">
        <v>30</v>
      </c>
      <c r="E113" s="15"/>
      <c r="F113" s="15"/>
      <c r="G113" s="16"/>
      <c r="H113" s="18" t="s">
        <v>54</v>
      </c>
      <c r="I113" s="16"/>
      <c r="J113" s="4" t="s">
        <v>32</v>
      </c>
      <c r="K113" s="18" t="s">
        <v>313</v>
      </c>
      <c r="L113" s="16"/>
      <c r="M113" s="4" t="s">
        <v>34</v>
      </c>
      <c r="N113" s="4" t="s">
        <v>34</v>
      </c>
      <c r="O113" s="4" t="s">
        <v>34</v>
      </c>
      <c r="P113" s="4" t="s">
        <v>34</v>
      </c>
      <c r="Q113" s="4" t="s">
        <v>34</v>
      </c>
      <c r="R113" s="4" t="s">
        <v>34</v>
      </c>
      <c r="S113" s="5">
        <v>2703000</v>
      </c>
    </row>
    <row r="114" spans="2:19" outlineLevel="1" collapsed="1" x14ac:dyDescent="0.35">
      <c r="B114" s="6" t="s">
        <v>34</v>
      </c>
      <c r="C114" s="7" t="s">
        <v>34</v>
      </c>
      <c r="D114" s="19" t="s">
        <v>34</v>
      </c>
      <c r="E114" s="15"/>
      <c r="F114" s="15"/>
      <c r="G114" s="16"/>
      <c r="H114" s="19" t="s">
        <v>34</v>
      </c>
      <c r="I114" s="16"/>
      <c r="J114" s="7" t="s">
        <v>34</v>
      </c>
      <c r="K114" s="19" t="s">
        <v>34</v>
      </c>
      <c r="L114" s="16"/>
      <c r="M114" s="6" t="s">
        <v>314</v>
      </c>
      <c r="N114" s="6" t="s">
        <v>315</v>
      </c>
      <c r="O114" s="10">
        <v>1425</v>
      </c>
      <c r="P114" s="6"/>
      <c r="Q114" s="8"/>
      <c r="R114" s="8"/>
      <c r="S114" s="6"/>
    </row>
    <row r="115" spans="2:19" outlineLevel="1" collapsed="1" x14ac:dyDescent="0.35">
      <c r="B115" s="6" t="s">
        <v>34</v>
      </c>
      <c r="C115" s="7" t="s">
        <v>34</v>
      </c>
      <c r="D115" s="19" t="s">
        <v>34</v>
      </c>
      <c r="E115" s="15"/>
      <c r="F115" s="15"/>
      <c r="G115" s="16"/>
      <c r="H115" s="19" t="s">
        <v>34</v>
      </c>
      <c r="I115" s="16"/>
      <c r="J115" s="7" t="s">
        <v>34</v>
      </c>
      <c r="K115" s="19" t="s">
        <v>34</v>
      </c>
      <c r="L115" s="16"/>
      <c r="M115" s="6" t="s">
        <v>316</v>
      </c>
      <c r="N115" s="6" t="s">
        <v>317</v>
      </c>
      <c r="O115" s="10">
        <v>1590</v>
      </c>
      <c r="P115" s="6" t="s">
        <v>318</v>
      </c>
      <c r="Q115" s="8" t="s">
        <v>319</v>
      </c>
      <c r="R115" s="9">
        <v>46623</v>
      </c>
      <c r="S115" s="10">
        <v>2703000</v>
      </c>
    </row>
    <row r="116" spans="2:19" outlineLevel="1" collapsed="1" x14ac:dyDescent="0.35">
      <c r="B116" s="6" t="s">
        <v>34</v>
      </c>
      <c r="C116" s="7" t="s">
        <v>34</v>
      </c>
      <c r="D116" s="19" t="s">
        <v>34</v>
      </c>
      <c r="E116" s="15"/>
      <c r="F116" s="15"/>
      <c r="G116" s="16"/>
      <c r="H116" s="19" t="s">
        <v>34</v>
      </c>
      <c r="I116" s="16"/>
      <c r="J116" s="7" t="s">
        <v>34</v>
      </c>
      <c r="K116" s="19" t="s">
        <v>34</v>
      </c>
      <c r="L116" s="16"/>
      <c r="M116" s="6" t="s">
        <v>320</v>
      </c>
      <c r="N116" s="6" t="s">
        <v>321</v>
      </c>
      <c r="O116" s="10">
        <v>1295</v>
      </c>
      <c r="P116" s="6"/>
      <c r="Q116" s="8"/>
      <c r="R116" s="8"/>
      <c r="S116" s="6"/>
    </row>
    <row r="117" spans="2:19" x14ac:dyDescent="0.35">
      <c r="B117" s="4" t="s">
        <v>322</v>
      </c>
      <c r="C117" s="4" t="s">
        <v>151</v>
      </c>
      <c r="D117" s="18" t="s">
        <v>152</v>
      </c>
      <c r="E117" s="15"/>
      <c r="F117" s="15"/>
      <c r="G117" s="16"/>
      <c r="H117" s="18" t="s">
        <v>323</v>
      </c>
      <c r="I117" s="16"/>
      <c r="J117" s="4" t="s">
        <v>32</v>
      </c>
      <c r="K117" s="18" t="s">
        <v>324</v>
      </c>
      <c r="L117" s="16"/>
      <c r="M117" s="4" t="s">
        <v>34</v>
      </c>
      <c r="N117" s="4" t="s">
        <v>34</v>
      </c>
      <c r="O117" s="4" t="s">
        <v>34</v>
      </c>
      <c r="P117" s="4" t="s">
        <v>34</v>
      </c>
      <c r="Q117" s="4" t="s">
        <v>34</v>
      </c>
      <c r="R117" s="4" t="s">
        <v>34</v>
      </c>
      <c r="S117" s="5">
        <v>3881987</v>
      </c>
    </row>
    <row r="118" spans="2:19" outlineLevel="1" collapsed="1" x14ac:dyDescent="0.35">
      <c r="B118" s="6" t="s">
        <v>34</v>
      </c>
      <c r="C118" s="7" t="s">
        <v>34</v>
      </c>
      <c r="D118" s="19" t="s">
        <v>34</v>
      </c>
      <c r="E118" s="15"/>
      <c r="F118" s="15"/>
      <c r="G118" s="16"/>
      <c r="H118" s="19" t="s">
        <v>34</v>
      </c>
      <c r="I118" s="16"/>
      <c r="J118" s="7" t="s">
        <v>34</v>
      </c>
      <c r="K118" s="19" t="s">
        <v>34</v>
      </c>
      <c r="L118" s="16"/>
      <c r="M118" s="6" t="s">
        <v>163</v>
      </c>
      <c r="N118" s="6" t="s">
        <v>164</v>
      </c>
      <c r="O118" s="10">
        <v>4931000</v>
      </c>
      <c r="P118" s="6"/>
      <c r="Q118" s="8"/>
      <c r="R118" s="8"/>
      <c r="S118" s="6"/>
    </row>
    <row r="119" spans="2:19" outlineLevel="1" collapsed="1" x14ac:dyDescent="0.35">
      <c r="B119" s="6" t="s">
        <v>34</v>
      </c>
      <c r="C119" s="7" t="s">
        <v>34</v>
      </c>
      <c r="D119" s="19" t="s">
        <v>34</v>
      </c>
      <c r="E119" s="15"/>
      <c r="F119" s="15"/>
      <c r="G119" s="16"/>
      <c r="H119" s="19" t="s">
        <v>34</v>
      </c>
      <c r="I119" s="16"/>
      <c r="J119" s="7" t="s">
        <v>34</v>
      </c>
      <c r="K119" s="19" t="s">
        <v>34</v>
      </c>
      <c r="L119" s="16"/>
      <c r="M119" s="6" t="s">
        <v>325</v>
      </c>
      <c r="N119" s="6" t="s">
        <v>326</v>
      </c>
      <c r="O119" s="10">
        <v>4915919</v>
      </c>
      <c r="P119" s="6"/>
      <c r="Q119" s="8"/>
      <c r="R119" s="8"/>
      <c r="S119" s="6"/>
    </row>
    <row r="120" spans="2:19" outlineLevel="1" collapsed="1" x14ac:dyDescent="0.35">
      <c r="B120" s="6" t="s">
        <v>34</v>
      </c>
      <c r="C120" s="7" t="s">
        <v>34</v>
      </c>
      <c r="D120" s="19" t="s">
        <v>34</v>
      </c>
      <c r="E120" s="15"/>
      <c r="F120" s="15"/>
      <c r="G120" s="16"/>
      <c r="H120" s="19" t="s">
        <v>34</v>
      </c>
      <c r="I120" s="16"/>
      <c r="J120" s="7" t="s">
        <v>34</v>
      </c>
      <c r="K120" s="19" t="s">
        <v>34</v>
      </c>
      <c r="L120" s="16"/>
      <c r="M120" s="6" t="s">
        <v>327</v>
      </c>
      <c r="N120" s="6" t="s">
        <v>328</v>
      </c>
      <c r="O120" s="10">
        <v>4615000</v>
      </c>
      <c r="P120" s="6"/>
      <c r="Q120" s="8"/>
      <c r="R120" s="8"/>
      <c r="S120" s="6"/>
    </row>
    <row r="121" spans="2:19" outlineLevel="1" collapsed="1" x14ac:dyDescent="0.35">
      <c r="B121" s="6" t="s">
        <v>34</v>
      </c>
      <c r="C121" s="7" t="s">
        <v>34</v>
      </c>
      <c r="D121" s="19" t="s">
        <v>34</v>
      </c>
      <c r="E121" s="15"/>
      <c r="F121" s="15"/>
      <c r="G121" s="16"/>
      <c r="H121" s="19" t="s">
        <v>34</v>
      </c>
      <c r="I121" s="16"/>
      <c r="J121" s="7" t="s">
        <v>34</v>
      </c>
      <c r="K121" s="19" t="s">
        <v>34</v>
      </c>
      <c r="L121" s="16"/>
      <c r="M121" s="6" t="s">
        <v>329</v>
      </c>
      <c r="N121" s="6" t="s">
        <v>330</v>
      </c>
      <c r="O121" s="10">
        <v>4790000</v>
      </c>
      <c r="P121" s="6"/>
      <c r="Q121" s="8"/>
      <c r="R121" s="8"/>
      <c r="S121" s="6"/>
    </row>
    <row r="122" spans="2:19" outlineLevel="1" collapsed="1" x14ac:dyDescent="0.35">
      <c r="B122" s="6" t="s">
        <v>34</v>
      </c>
      <c r="C122" s="7" t="s">
        <v>34</v>
      </c>
      <c r="D122" s="19" t="s">
        <v>34</v>
      </c>
      <c r="E122" s="15"/>
      <c r="F122" s="15"/>
      <c r="G122" s="16"/>
      <c r="H122" s="19" t="s">
        <v>34</v>
      </c>
      <c r="I122" s="16"/>
      <c r="J122" s="7" t="s">
        <v>34</v>
      </c>
      <c r="K122" s="19" t="s">
        <v>34</v>
      </c>
      <c r="L122" s="16"/>
      <c r="M122" s="6" t="s">
        <v>165</v>
      </c>
      <c r="N122" s="6" t="s">
        <v>166</v>
      </c>
      <c r="O122" s="10">
        <v>3881987</v>
      </c>
      <c r="P122" s="6" t="s">
        <v>331</v>
      </c>
      <c r="Q122" s="8" t="s">
        <v>149</v>
      </c>
      <c r="R122" s="9">
        <v>46561</v>
      </c>
      <c r="S122" s="10">
        <v>3881987</v>
      </c>
    </row>
    <row r="123" spans="2:19" outlineLevel="1" collapsed="1" x14ac:dyDescent="0.35">
      <c r="B123" s="6" t="s">
        <v>34</v>
      </c>
      <c r="C123" s="7" t="s">
        <v>34</v>
      </c>
      <c r="D123" s="19" t="s">
        <v>34</v>
      </c>
      <c r="E123" s="15"/>
      <c r="F123" s="15"/>
      <c r="G123" s="16"/>
      <c r="H123" s="19" t="s">
        <v>34</v>
      </c>
      <c r="I123" s="16"/>
      <c r="J123" s="7" t="s">
        <v>34</v>
      </c>
      <c r="K123" s="19" t="s">
        <v>34</v>
      </c>
      <c r="L123" s="16"/>
      <c r="M123" s="6" t="s">
        <v>320</v>
      </c>
      <c r="N123" s="6" t="s">
        <v>321</v>
      </c>
      <c r="O123" s="10">
        <v>6990000</v>
      </c>
      <c r="P123" s="6"/>
      <c r="Q123" s="8"/>
      <c r="R123" s="8"/>
      <c r="S123" s="6"/>
    </row>
    <row r="124" spans="2:19" ht="25" x14ac:dyDescent="0.35">
      <c r="B124" s="4" t="s">
        <v>332</v>
      </c>
      <c r="C124" s="4" t="s">
        <v>40</v>
      </c>
      <c r="D124" s="18" t="s">
        <v>152</v>
      </c>
      <c r="E124" s="15"/>
      <c r="F124" s="15"/>
      <c r="G124" s="16"/>
      <c r="H124" s="18" t="s">
        <v>54</v>
      </c>
      <c r="I124" s="16"/>
      <c r="J124" s="4" t="s">
        <v>32</v>
      </c>
      <c r="K124" s="18" t="s">
        <v>333</v>
      </c>
      <c r="L124" s="16"/>
      <c r="M124" s="4" t="s">
        <v>34</v>
      </c>
      <c r="N124" s="4" t="s">
        <v>34</v>
      </c>
      <c r="O124" s="4" t="s">
        <v>34</v>
      </c>
      <c r="P124" s="4" t="s">
        <v>34</v>
      </c>
      <c r="Q124" s="4" t="s">
        <v>34</v>
      </c>
      <c r="R124" s="4" t="s">
        <v>34</v>
      </c>
      <c r="S124" s="5">
        <v>4088040</v>
      </c>
    </row>
    <row r="125" spans="2:19" outlineLevel="1" collapsed="1" x14ac:dyDescent="0.35">
      <c r="B125" s="6" t="s">
        <v>34</v>
      </c>
      <c r="C125" s="7" t="s">
        <v>34</v>
      </c>
      <c r="D125" s="19" t="s">
        <v>34</v>
      </c>
      <c r="E125" s="15"/>
      <c r="F125" s="15"/>
      <c r="G125" s="16"/>
      <c r="H125" s="19" t="s">
        <v>34</v>
      </c>
      <c r="I125" s="16"/>
      <c r="J125" s="7" t="s">
        <v>34</v>
      </c>
      <c r="K125" s="19" t="s">
        <v>34</v>
      </c>
      <c r="L125" s="16"/>
      <c r="M125" s="6" t="s">
        <v>334</v>
      </c>
      <c r="N125" s="6" t="s">
        <v>335</v>
      </c>
      <c r="O125" s="10">
        <v>1254</v>
      </c>
      <c r="P125" s="6" t="s">
        <v>336</v>
      </c>
      <c r="Q125" s="8" t="s">
        <v>38</v>
      </c>
      <c r="R125" s="9">
        <v>46660</v>
      </c>
      <c r="S125" s="10">
        <v>4088040</v>
      </c>
    </row>
    <row r="126" spans="2:19" x14ac:dyDescent="0.35">
      <c r="B126" s="4" t="s">
        <v>337</v>
      </c>
      <c r="C126" s="4" t="s">
        <v>235</v>
      </c>
      <c r="D126" s="18" t="s">
        <v>97</v>
      </c>
      <c r="E126" s="15"/>
      <c r="F126" s="15"/>
      <c r="G126" s="16"/>
      <c r="H126" s="18" t="s">
        <v>54</v>
      </c>
      <c r="I126" s="16"/>
      <c r="J126" s="4" t="s">
        <v>32</v>
      </c>
      <c r="K126" s="18" t="s">
        <v>338</v>
      </c>
      <c r="L126" s="16"/>
      <c r="M126" s="4" t="s">
        <v>34</v>
      </c>
      <c r="N126" s="4" t="s">
        <v>34</v>
      </c>
      <c r="O126" s="4" t="s">
        <v>34</v>
      </c>
      <c r="P126" s="4" t="s">
        <v>34</v>
      </c>
      <c r="Q126" s="4" t="s">
        <v>34</v>
      </c>
      <c r="R126" s="4" t="s">
        <v>34</v>
      </c>
      <c r="S126" s="5">
        <v>6503280</v>
      </c>
    </row>
    <row r="127" spans="2:19" outlineLevel="1" collapsed="1" x14ac:dyDescent="0.35">
      <c r="B127" s="6" t="s">
        <v>34</v>
      </c>
      <c r="C127" s="7" t="s">
        <v>34</v>
      </c>
      <c r="D127" s="19" t="s">
        <v>34</v>
      </c>
      <c r="E127" s="15"/>
      <c r="F127" s="15"/>
      <c r="G127" s="16"/>
      <c r="H127" s="19" t="s">
        <v>34</v>
      </c>
      <c r="I127" s="16"/>
      <c r="J127" s="7" t="s">
        <v>34</v>
      </c>
      <c r="K127" s="19" t="s">
        <v>34</v>
      </c>
      <c r="L127" s="16"/>
      <c r="M127" s="6" t="s">
        <v>165</v>
      </c>
      <c r="N127" s="6" t="s">
        <v>166</v>
      </c>
      <c r="O127" s="10">
        <v>1106</v>
      </c>
      <c r="P127" s="6" t="s">
        <v>339</v>
      </c>
      <c r="Q127" s="8" t="s">
        <v>340</v>
      </c>
      <c r="R127" s="9">
        <v>47026</v>
      </c>
      <c r="S127" s="10">
        <v>6503280</v>
      </c>
    </row>
    <row r="128" spans="2:19" x14ac:dyDescent="0.35">
      <c r="B128" s="4" t="s">
        <v>341</v>
      </c>
      <c r="C128" s="4" t="s">
        <v>235</v>
      </c>
      <c r="D128" s="18" t="s">
        <v>97</v>
      </c>
      <c r="E128" s="15"/>
      <c r="F128" s="15"/>
      <c r="G128" s="16"/>
      <c r="H128" s="18" t="s">
        <v>54</v>
      </c>
      <c r="I128" s="16"/>
      <c r="J128" s="4" t="s">
        <v>32</v>
      </c>
      <c r="K128" s="18" t="s">
        <v>342</v>
      </c>
      <c r="L128" s="16"/>
      <c r="M128" s="4" t="s">
        <v>34</v>
      </c>
      <c r="N128" s="4" t="s">
        <v>34</v>
      </c>
      <c r="O128" s="4" t="s">
        <v>34</v>
      </c>
      <c r="P128" s="4" t="s">
        <v>34</v>
      </c>
      <c r="Q128" s="4" t="s">
        <v>34</v>
      </c>
      <c r="R128" s="4" t="s">
        <v>34</v>
      </c>
      <c r="S128" s="5">
        <v>10698100</v>
      </c>
    </row>
    <row r="129" spans="2:19" outlineLevel="1" collapsed="1" x14ac:dyDescent="0.35">
      <c r="B129" s="6" t="s">
        <v>34</v>
      </c>
      <c r="C129" s="7" t="s">
        <v>34</v>
      </c>
      <c r="D129" s="19" t="s">
        <v>34</v>
      </c>
      <c r="E129" s="15"/>
      <c r="F129" s="15"/>
      <c r="G129" s="16"/>
      <c r="H129" s="19" t="s">
        <v>34</v>
      </c>
      <c r="I129" s="16"/>
      <c r="J129" s="7" t="s">
        <v>34</v>
      </c>
      <c r="K129" s="19" t="s">
        <v>34</v>
      </c>
      <c r="L129" s="16"/>
      <c r="M129" s="6" t="s">
        <v>163</v>
      </c>
      <c r="N129" s="6" t="s">
        <v>164</v>
      </c>
      <c r="O129" s="10">
        <v>1550</v>
      </c>
      <c r="P129" s="6"/>
      <c r="Q129" s="8"/>
      <c r="R129" s="8"/>
      <c r="S129" s="6"/>
    </row>
    <row r="130" spans="2:19" outlineLevel="1" collapsed="1" x14ac:dyDescent="0.35">
      <c r="B130" s="6" t="s">
        <v>34</v>
      </c>
      <c r="C130" s="7" t="s">
        <v>34</v>
      </c>
      <c r="D130" s="19" t="s">
        <v>34</v>
      </c>
      <c r="E130" s="15"/>
      <c r="F130" s="15"/>
      <c r="G130" s="16"/>
      <c r="H130" s="19" t="s">
        <v>34</v>
      </c>
      <c r="I130" s="16"/>
      <c r="J130" s="7" t="s">
        <v>34</v>
      </c>
      <c r="K130" s="19" t="s">
        <v>34</v>
      </c>
      <c r="L130" s="16"/>
      <c r="M130" s="6" t="s">
        <v>327</v>
      </c>
      <c r="N130" s="6" t="s">
        <v>328</v>
      </c>
      <c r="O130" s="10">
        <v>1890</v>
      </c>
      <c r="P130" s="6"/>
      <c r="Q130" s="8"/>
      <c r="R130" s="8"/>
      <c r="S130" s="6"/>
    </row>
    <row r="131" spans="2:19" outlineLevel="1" collapsed="1" x14ac:dyDescent="0.35">
      <c r="B131" s="6" t="s">
        <v>34</v>
      </c>
      <c r="C131" s="7" t="s">
        <v>34</v>
      </c>
      <c r="D131" s="19" t="s">
        <v>34</v>
      </c>
      <c r="E131" s="15"/>
      <c r="F131" s="15"/>
      <c r="G131" s="16"/>
      <c r="H131" s="19" t="s">
        <v>34</v>
      </c>
      <c r="I131" s="16"/>
      <c r="J131" s="7" t="s">
        <v>34</v>
      </c>
      <c r="K131" s="19" t="s">
        <v>34</v>
      </c>
      <c r="L131" s="16"/>
      <c r="M131" s="6" t="s">
        <v>165</v>
      </c>
      <c r="N131" s="6" t="s">
        <v>166</v>
      </c>
      <c r="O131" s="10">
        <v>3596</v>
      </c>
      <c r="P131" s="6" t="s">
        <v>343</v>
      </c>
      <c r="Q131" s="8" t="s">
        <v>38</v>
      </c>
      <c r="R131" s="9">
        <v>47026</v>
      </c>
      <c r="S131" s="10">
        <v>10698100</v>
      </c>
    </row>
    <row r="132" spans="2:19" outlineLevel="1" collapsed="1" x14ac:dyDescent="0.35">
      <c r="B132" s="6" t="s">
        <v>34</v>
      </c>
      <c r="C132" s="7" t="s">
        <v>34</v>
      </c>
      <c r="D132" s="19" t="s">
        <v>34</v>
      </c>
      <c r="E132" s="15"/>
      <c r="F132" s="15"/>
      <c r="G132" s="16"/>
      <c r="H132" s="19" t="s">
        <v>34</v>
      </c>
      <c r="I132" s="16"/>
      <c r="J132" s="7" t="s">
        <v>34</v>
      </c>
      <c r="K132" s="19" t="s">
        <v>34</v>
      </c>
      <c r="L132" s="16"/>
      <c r="M132" s="6" t="s">
        <v>167</v>
      </c>
      <c r="N132" s="6" t="s">
        <v>168</v>
      </c>
      <c r="O132" s="10">
        <v>998</v>
      </c>
      <c r="P132" s="6"/>
      <c r="Q132" s="8"/>
      <c r="R132" s="8"/>
      <c r="S132" s="6"/>
    </row>
    <row r="133" spans="2:19" x14ac:dyDescent="0.35">
      <c r="B133" s="4" t="s">
        <v>344</v>
      </c>
      <c r="C133" s="4" t="s">
        <v>90</v>
      </c>
      <c r="D133" s="18" t="s">
        <v>53</v>
      </c>
      <c r="E133" s="15"/>
      <c r="F133" s="15"/>
      <c r="G133" s="16"/>
      <c r="H133" s="18" t="s">
        <v>54</v>
      </c>
      <c r="I133" s="16"/>
      <c r="J133" s="4" t="s">
        <v>32</v>
      </c>
      <c r="K133" s="18" t="s">
        <v>345</v>
      </c>
      <c r="L133" s="16"/>
      <c r="M133" s="4" t="s">
        <v>34</v>
      </c>
      <c r="N133" s="4" t="s">
        <v>34</v>
      </c>
      <c r="O133" s="4" t="s">
        <v>34</v>
      </c>
      <c r="P133" s="4" t="s">
        <v>34</v>
      </c>
      <c r="Q133" s="4" t="s">
        <v>34</v>
      </c>
      <c r="R133" s="4" t="s">
        <v>34</v>
      </c>
      <c r="S133" s="5">
        <v>400000</v>
      </c>
    </row>
    <row r="134" spans="2:19" outlineLevel="1" collapsed="1" x14ac:dyDescent="0.35">
      <c r="B134" s="6" t="s">
        <v>34</v>
      </c>
      <c r="C134" s="7" t="s">
        <v>34</v>
      </c>
      <c r="D134" s="19" t="s">
        <v>34</v>
      </c>
      <c r="E134" s="15"/>
      <c r="F134" s="15"/>
      <c r="G134" s="16"/>
      <c r="H134" s="19" t="s">
        <v>34</v>
      </c>
      <c r="I134" s="16"/>
      <c r="J134" s="7" t="s">
        <v>34</v>
      </c>
      <c r="K134" s="19" t="s">
        <v>34</v>
      </c>
      <c r="L134" s="16"/>
      <c r="M134" s="6" t="s">
        <v>92</v>
      </c>
      <c r="N134" s="6" t="s">
        <v>93</v>
      </c>
      <c r="O134" s="10">
        <v>950</v>
      </c>
      <c r="P134" s="6" t="s">
        <v>346</v>
      </c>
      <c r="Q134" s="8" t="s">
        <v>347</v>
      </c>
      <c r="R134" s="9">
        <v>46341</v>
      </c>
      <c r="S134" s="10">
        <v>400000</v>
      </c>
    </row>
    <row r="135" spans="2:19" x14ac:dyDescent="0.35">
      <c r="B135" s="4" t="s">
        <v>348</v>
      </c>
      <c r="C135" s="4" t="s">
        <v>349</v>
      </c>
      <c r="D135" s="18" t="s">
        <v>106</v>
      </c>
      <c r="E135" s="15"/>
      <c r="F135" s="15"/>
      <c r="G135" s="16"/>
      <c r="H135" s="18" t="s">
        <v>350</v>
      </c>
      <c r="I135" s="16"/>
      <c r="J135" s="4" t="s">
        <v>32</v>
      </c>
      <c r="K135" s="18" t="s">
        <v>351</v>
      </c>
      <c r="L135" s="16"/>
      <c r="M135" s="4" t="s">
        <v>34</v>
      </c>
      <c r="N135" s="4" t="s">
        <v>34</v>
      </c>
      <c r="O135" s="4" t="s">
        <v>34</v>
      </c>
      <c r="P135" s="4" t="s">
        <v>34</v>
      </c>
      <c r="Q135" s="4" t="s">
        <v>34</v>
      </c>
      <c r="R135" s="4" t="s">
        <v>34</v>
      </c>
      <c r="S135" s="5">
        <v>9265000</v>
      </c>
    </row>
    <row r="136" spans="2:19" outlineLevel="1" collapsed="1" x14ac:dyDescent="0.35">
      <c r="B136" s="6" t="s">
        <v>34</v>
      </c>
      <c r="C136" s="7" t="s">
        <v>34</v>
      </c>
      <c r="D136" s="19" t="s">
        <v>34</v>
      </c>
      <c r="E136" s="15"/>
      <c r="F136" s="15"/>
      <c r="G136" s="16"/>
      <c r="H136" s="19" t="s">
        <v>34</v>
      </c>
      <c r="I136" s="16"/>
      <c r="J136" s="7" t="s">
        <v>34</v>
      </c>
      <c r="K136" s="19" t="s">
        <v>34</v>
      </c>
      <c r="L136" s="16"/>
      <c r="M136" s="6" t="s">
        <v>352</v>
      </c>
      <c r="N136" s="6" t="s">
        <v>353</v>
      </c>
      <c r="O136" s="10">
        <v>1090</v>
      </c>
      <c r="P136" s="6" t="s">
        <v>354</v>
      </c>
      <c r="Q136" s="8" t="s">
        <v>48</v>
      </c>
      <c r="R136" s="9">
        <v>47058</v>
      </c>
      <c r="S136" s="10">
        <v>9265000</v>
      </c>
    </row>
    <row r="137" spans="2:19" x14ac:dyDescent="0.35">
      <c r="B137" s="4" t="s">
        <v>355</v>
      </c>
      <c r="C137" s="4" t="s">
        <v>29</v>
      </c>
      <c r="D137" s="18" t="s">
        <v>30</v>
      </c>
      <c r="E137" s="15"/>
      <c r="F137" s="15"/>
      <c r="G137" s="16"/>
      <c r="H137" s="18" t="s">
        <v>356</v>
      </c>
      <c r="I137" s="16"/>
      <c r="J137" s="4" t="s">
        <v>32</v>
      </c>
      <c r="K137" s="18" t="s">
        <v>357</v>
      </c>
      <c r="L137" s="16"/>
      <c r="M137" s="4" t="s">
        <v>34</v>
      </c>
      <c r="N137" s="4" t="s">
        <v>34</v>
      </c>
      <c r="O137" s="4" t="s">
        <v>34</v>
      </c>
      <c r="P137" s="4" t="s">
        <v>34</v>
      </c>
      <c r="Q137" s="4" t="s">
        <v>34</v>
      </c>
      <c r="R137" s="4" t="s">
        <v>34</v>
      </c>
      <c r="S137" s="5">
        <v>335227</v>
      </c>
    </row>
    <row r="138" spans="2:19" outlineLevel="1" collapsed="1" x14ac:dyDescent="0.35">
      <c r="B138" s="6" t="s">
        <v>34</v>
      </c>
      <c r="C138" s="7" t="s">
        <v>34</v>
      </c>
      <c r="D138" s="19" t="s">
        <v>34</v>
      </c>
      <c r="E138" s="15"/>
      <c r="F138" s="15"/>
      <c r="G138" s="16"/>
      <c r="H138" s="19" t="s">
        <v>34</v>
      </c>
      <c r="I138" s="16"/>
      <c r="J138" s="7" t="s">
        <v>34</v>
      </c>
      <c r="K138" s="19" t="s">
        <v>34</v>
      </c>
      <c r="L138" s="16"/>
      <c r="M138" s="6" t="s">
        <v>358</v>
      </c>
      <c r="N138" s="6" t="s">
        <v>359</v>
      </c>
      <c r="O138" s="6"/>
      <c r="P138" s="6" t="s">
        <v>360</v>
      </c>
      <c r="Q138" s="8" t="s">
        <v>361</v>
      </c>
      <c r="R138" s="9">
        <v>46295</v>
      </c>
      <c r="S138" s="10">
        <v>335227</v>
      </c>
    </row>
    <row r="139" spans="2:19" x14ac:dyDescent="0.35">
      <c r="B139" s="4" t="s">
        <v>362</v>
      </c>
      <c r="C139" s="4" t="s">
        <v>151</v>
      </c>
      <c r="D139" s="18" t="s">
        <v>152</v>
      </c>
      <c r="E139" s="15"/>
      <c r="F139" s="15"/>
      <c r="G139" s="16"/>
      <c r="H139" s="18" t="s">
        <v>248</v>
      </c>
      <c r="I139" s="16"/>
      <c r="J139" s="4" t="s">
        <v>32</v>
      </c>
      <c r="K139" s="18" t="s">
        <v>363</v>
      </c>
      <c r="L139" s="16"/>
      <c r="M139" s="4" t="s">
        <v>34</v>
      </c>
      <c r="N139" s="4" t="s">
        <v>34</v>
      </c>
      <c r="O139" s="4" t="s">
        <v>34</v>
      </c>
      <c r="P139" s="4" t="s">
        <v>34</v>
      </c>
      <c r="Q139" s="4" t="s">
        <v>34</v>
      </c>
      <c r="R139" s="4" t="s">
        <v>34</v>
      </c>
      <c r="S139" s="5">
        <v>27748000</v>
      </c>
    </row>
    <row r="140" spans="2:19" outlineLevel="1" collapsed="1" x14ac:dyDescent="0.35">
      <c r="B140" s="6" t="s">
        <v>34</v>
      </c>
      <c r="C140" s="7" t="s">
        <v>34</v>
      </c>
      <c r="D140" s="19" t="s">
        <v>34</v>
      </c>
      <c r="E140" s="15"/>
      <c r="F140" s="15"/>
      <c r="G140" s="16"/>
      <c r="H140" s="19" t="s">
        <v>34</v>
      </c>
      <c r="I140" s="16"/>
      <c r="J140" s="7" t="s">
        <v>34</v>
      </c>
      <c r="K140" s="19" t="s">
        <v>34</v>
      </c>
      <c r="L140" s="16"/>
      <c r="M140" s="6" t="s">
        <v>250</v>
      </c>
      <c r="N140" s="6" t="s">
        <v>251</v>
      </c>
      <c r="O140" s="10">
        <v>13988640</v>
      </c>
      <c r="P140" s="6"/>
      <c r="Q140" s="8"/>
      <c r="R140" s="8"/>
      <c r="S140" s="6"/>
    </row>
    <row r="141" spans="2:19" outlineLevel="1" collapsed="1" x14ac:dyDescent="0.35">
      <c r="B141" s="6" t="s">
        <v>34</v>
      </c>
      <c r="C141" s="7" t="s">
        <v>34</v>
      </c>
      <c r="D141" s="19" t="s">
        <v>34</v>
      </c>
      <c r="E141" s="15"/>
      <c r="F141" s="15"/>
      <c r="G141" s="16"/>
      <c r="H141" s="19" t="s">
        <v>34</v>
      </c>
      <c r="I141" s="16"/>
      <c r="J141" s="7" t="s">
        <v>34</v>
      </c>
      <c r="K141" s="19" t="s">
        <v>34</v>
      </c>
      <c r="L141" s="16"/>
      <c r="M141" s="6" t="s">
        <v>364</v>
      </c>
      <c r="N141" s="6" t="s">
        <v>365</v>
      </c>
      <c r="O141" s="10">
        <v>13874000</v>
      </c>
      <c r="P141" s="6" t="s">
        <v>366</v>
      </c>
      <c r="Q141" s="8" t="s">
        <v>367</v>
      </c>
      <c r="R141" s="9">
        <v>46636</v>
      </c>
      <c r="S141" s="10">
        <v>27748000</v>
      </c>
    </row>
    <row r="142" spans="2:19" ht="25" outlineLevel="1" collapsed="1" x14ac:dyDescent="0.35">
      <c r="B142" s="6" t="s">
        <v>34</v>
      </c>
      <c r="C142" s="7" t="s">
        <v>34</v>
      </c>
      <c r="D142" s="19" t="s">
        <v>34</v>
      </c>
      <c r="E142" s="15"/>
      <c r="F142" s="15"/>
      <c r="G142" s="16"/>
      <c r="H142" s="19" t="s">
        <v>34</v>
      </c>
      <c r="I142" s="16"/>
      <c r="J142" s="7" t="s">
        <v>34</v>
      </c>
      <c r="K142" s="19" t="s">
        <v>34</v>
      </c>
      <c r="L142" s="16"/>
      <c r="M142" s="6" t="s">
        <v>254</v>
      </c>
      <c r="N142" s="6" t="s">
        <v>255</v>
      </c>
      <c r="O142" s="10">
        <v>14117900</v>
      </c>
      <c r="P142" s="6"/>
      <c r="Q142" s="8"/>
      <c r="R142" s="8"/>
      <c r="S142" s="6"/>
    </row>
    <row r="143" spans="2:19" ht="25" outlineLevel="1" collapsed="1" x14ac:dyDescent="0.35">
      <c r="B143" s="6" t="s">
        <v>34</v>
      </c>
      <c r="C143" s="7" t="s">
        <v>34</v>
      </c>
      <c r="D143" s="19" t="s">
        <v>34</v>
      </c>
      <c r="E143" s="15"/>
      <c r="F143" s="15"/>
      <c r="G143" s="16"/>
      <c r="H143" s="19" t="s">
        <v>34</v>
      </c>
      <c r="I143" s="16"/>
      <c r="J143" s="7" t="s">
        <v>34</v>
      </c>
      <c r="K143" s="19" t="s">
        <v>34</v>
      </c>
      <c r="L143" s="16"/>
      <c r="M143" s="6" t="s">
        <v>258</v>
      </c>
      <c r="N143" s="6" t="s">
        <v>259</v>
      </c>
      <c r="O143" s="10">
        <v>14079368</v>
      </c>
      <c r="P143" s="6"/>
      <c r="Q143" s="8"/>
      <c r="R143" s="8"/>
      <c r="S143" s="6"/>
    </row>
    <row r="144" spans="2:19" outlineLevel="1" collapsed="1" x14ac:dyDescent="0.35">
      <c r="B144" s="6" t="s">
        <v>34</v>
      </c>
      <c r="C144" s="7" t="s">
        <v>34</v>
      </c>
      <c r="D144" s="19" t="s">
        <v>34</v>
      </c>
      <c r="E144" s="15"/>
      <c r="F144" s="15"/>
      <c r="G144" s="16"/>
      <c r="H144" s="19" t="s">
        <v>34</v>
      </c>
      <c r="I144" s="16"/>
      <c r="J144" s="7" t="s">
        <v>34</v>
      </c>
      <c r="K144" s="19" t="s">
        <v>34</v>
      </c>
      <c r="L144" s="16"/>
      <c r="M144" s="6" t="s">
        <v>368</v>
      </c>
      <c r="N144" s="6" t="s">
        <v>369</v>
      </c>
      <c r="O144" s="10">
        <v>15609100</v>
      </c>
      <c r="P144" s="6"/>
      <c r="Q144" s="8"/>
      <c r="R144" s="8"/>
      <c r="S144" s="6"/>
    </row>
    <row r="145" spans="2:19" ht="25" outlineLevel="1" collapsed="1" x14ac:dyDescent="0.35">
      <c r="B145" s="6" t="s">
        <v>34</v>
      </c>
      <c r="C145" s="7" t="s">
        <v>34</v>
      </c>
      <c r="D145" s="19" t="s">
        <v>34</v>
      </c>
      <c r="E145" s="15"/>
      <c r="F145" s="15"/>
      <c r="G145" s="16"/>
      <c r="H145" s="19" t="s">
        <v>34</v>
      </c>
      <c r="I145" s="16"/>
      <c r="J145" s="7" t="s">
        <v>34</v>
      </c>
      <c r="K145" s="19" t="s">
        <v>34</v>
      </c>
      <c r="L145" s="16"/>
      <c r="M145" s="6" t="s">
        <v>370</v>
      </c>
      <c r="N145" s="6" t="s">
        <v>371</v>
      </c>
      <c r="O145" s="10">
        <v>16196018</v>
      </c>
      <c r="P145" s="6"/>
      <c r="Q145" s="8"/>
      <c r="R145" s="8"/>
      <c r="S145" s="6"/>
    </row>
    <row r="146" spans="2:19" x14ac:dyDescent="0.35">
      <c r="B146" s="4" t="s">
        <v>372</v>
      </c>
      <c r="C146" s="4" t="s">
        <v>90</v>
      </c>
      <c r="D146" s="18" t="s">
        <v>53</v>
      </c>
      <c r="E146" s="15"/>
      <c r="F146" s="15"/>
      <c r="G146" s="16"/>
      <c r="H146" s="18" t="s">
        <v>54</v>
      </c>
      <c r="I146" s="16"/>
      <c r="J146" s="4" t="s">
        <v>32</v>
      </c>
      <c r="K146" s="18" t="s">
        <v>373</v>
      </c>
      <c r="L146" s="16"/>
      <c r="M146" s="4" t="s">
        <v>34</v>
      </c>
      <c r="N146" s="4" t="s">
        <v>34</v>
      </c>
      <c r="O146" s="4" t="s">
        <v>34</v>
      </c>
      <c r="P146" s="4" t="s">
        <v>34</v>
      </c>
      <c r="Q146" s="4" t="s">
        <v>34</v>
      </c>
      <c r="R146" s="4" t="s">
        <v>34</v>
      </c>
      <c r="S146" s="5">
        <v>555000</v>
      </c>
    </row>
    <row r="147" spans="2:19" outlineLevel="1" collapsed="1" x14ac:dyDescent="0.35">
      <c r="B147" s="6" t="s">
        <v>34</v>
      </c>
      <c r="C147" s="7" t="s">
        <v>34</v>
      </c>
      <c r="D147" s="19" t="s">
        <v>34</v>
      </c>
      <c r="E147" s="15"/>
      <c r="F147" s="15"/>
      <c r="G147" s="16"/>
      <c r="H147" s="19" t="s">
        <v>34</v>
      </c>
      <c r="I147" s="16"/>
      <c r="J147" s="7" t="s">
        <v>34</v>
      </c>
      <c r="K147" s="19" t="s">
        <v>34</v>
      </c>
      <c r="L147" s="16"/>
      <c r="M147" s="6" t="s">
        <v>374</v>
      </c>
      <c r="N147" s="6" t="s">
        <v>375</v>
      </c>
      <c r="O147" s="10">
        <v>870</v>
      </c>
      <c r="P147" s="6" t="s">
        <v>376</v>
      </c>
      <c r="Q147" s="8" t="s">
        <v>377</v>
      </c>
      <c r="R147" s="9">
        <v>46326</v>
      </c>
      <c r="S147" s="10">
        <v>555000</v>
      </c>
    </row>
    <row r="148" spans="2:19" x14ac:dyDescent="0.35">
      <c r="B148" s="4" t="s">
        <v>378</v>
      </c>
      <c r="C148" s="4" t="s">
        <v>151</v>
      </c>
      <c r="D148" s="18" t="s">
        <v>247</v>
      </c>
      <c r="E148" s="15"/>
      <c r="F148" s="15"/>
      <c r="G148" s="16"/>
      <c r="H148" s="18" t="s">
        <v>224</v>
      </c>
      <c r="I148" s="16"/>
      <c r="J148" s="4" t="s">
        <v>32</v>
      </c>
      <c r="K148" s="18" t="s">
        <v>379</v>
      </c>
      <c r="L148" s="16"/>
      <c r="M148" s="4" t="s">
        <v>34</v>
      </c>
      <c r="N148" s="4" t="s">
        <v>34</v>
      </c>
      <c r="O148" s="4" t="s">
        <v>34</v>
      </c>
      <c r="P148" s="4" t="s">
        <v>34</v>
      </c>
      <c r="Q148" s="4" t="s">
        <v>34</v>
      </c>
      <c r="R148" s="4" t="s">
        <v>34</v>
      </c>
      <c r="S148" s="5">
        <v>2677600</v>
      </c>
    </row>
    <row r="149" spans="2:19" ht="25" outlineLevel="1" collapsed="1" x14ac:dyDescent="0.35">
      <c r="B149" s="6" t="s">
        <v>34</v>
      </c>
      <c r="C149" s="7" t="s">
        <v>34</v>
      </c>
      <c r="D149" s="19" t="s">
        <v>34</v>
      </c>
      <c r="E149" s="15"/>
      <c r="F149" s="15"/>
      <c r="G149" s="16"/>
      <c r="H149" s="19" t="s">
        <v>34</v>
      </c>
      <c r="I149" s="16"/>
      <c r="J149" s="7" t="s">
        <v>34</v>
      </c>
      <c r="K149" s="19" t="s">
        <v>34</v>
      </c>
      <c r="L149" s="16"/>
      <c r="M149" s="6" t="s">
        <v>380</v>
      </c>
      <c r="N149" s="6" t="s">
        <v>381</v>
      </c>
      <c r="O149" s="10">
        <v>2677600</v>
      </c>
      <c r="P149" s="6" t="s">
        <v>382</v>
      </c>
      <c r="Q149" s="8" t="s">
        <v>38</v>
      </c>
      <c r="R149" s="9">
        <v>46507</v>
      </c>
      <c r="S149" s="10">
        <v>2677600</v>
      </c>
    </row>
    <row r="150" spans="2:19" outlineLevel="1" collapsed="1" x14ac:dyDescent="0.35">
      <c r="B150" s="6" t="s">
        <v>34</v>
      </c>
      <c r="C150" s="7" t="s">
        <v>34</v>
      </c>
      <c r="D150" s="19" t="s">
        <v>34</v>
      </c>
      <c r="E150" s="15"/>
      <c r="F150" s="15"/>
      <c r="G150" s="16"/>
      <c r="H150" s="19" t="s">
        <v>34</v>
      </c>
      <c r="I150" s="16"/>
      <c r="J150" s="7" t="s">
        <v>34</v>
      </c>
      <c r="K150" s="19" t="s">
        <v>34</v>
      </c>
      <c r="L150" s="16"/>
      <c r="M150" s="6" t="s">
        <v>383</v>
      </c>
      <c r="N150" s="6" t="s">
        <v>384</v>
      </c>
      <c r="O150" s="10">
        <v>5301350</v>
      </c>
      <c r="P150" s="6"/>
      <c r="Q150" s="8"/>
      <c r="R150" s="8"/>
      <c r="S150" s="6"/>
    </row>
    <row r="151" spans="2:19" outlineLevel="1" collapsed="1" x14ac:dyDescent="0.35">
      <c r="B151" s="6" t="s">
        <v>34</v>
      </c>
      <c r="C151" s="7" t="s">
        <v>34</v>
      </c>
      <c r="D151" s="19" t="s">
        <v>34</v>
      </c>
      <c r="E151" s="15"/>
      <c r="F151" s="15"/>
      <c r="G151" s="16"/>
      <c r="H151" s="19" t="s">
        <v>34</v>
      </c>
      <c r="I151" s="16"/>
      <c r="J151" s="7" t="s">
        <v>34</v>
      </c>
      <c r="K151" s="19" t="s">
        <v>34</v>
      </c>
      <c r="L151" s="16"/>
      <c r="M151" s="6" t="s">
        <v>385</v>
      </c>
      <c r="N151" s="6" t="s">
        <v>386</v>
      </c>
      <c r="O151" s="10">
        <v>3353450</v>
      </c>
      <c r="P151" s="6"/>
      <c r="Q151" s="8"/>
      <c r="R151" s="8"/>
      <c r="S151" s="6"/>
    </row>
    <row r="152" spans="2:19" x14ac:dyDescent="0.35">
      <c r="B152" s="4" t="s">
        <v>387</v>
      </c>
      <c r="C152" s="4" t="s">
        <v>151</v>
      </c>
      <c r="D152" s="18" t="s">
        <v>152</v>
      </c>
      <c r="E152" s="15"/>
      <c r="F152" s="15"/>
      <c r="G152" s="16"/>
      <c r="H152" s="18" t="s">
        <v>248</v>
      </c>
      <c r="I152" s="16"/>
      <c r="J152" s="4" t="s">
        <v>32</v>
      </c>
      <c r="K152" s="18" t="s">
        <v>388</v>
      </c>
      <c r="L152" s="16"/>
      <c r="M152" s="4" t="s">
        <v>34</v>
      </c>
      <c r="N152" s="4" t="s">
        <v>34</v>
      </c>
      <c r="O152" s="4" t="s">
        <v>34</v>
      </c>
      <c r="P152" s="4" t="s">
        <v>34</v>
      </c>
      <c r="Q152" s="4" t="s">
        <v>34</v>
      </c>
      <c r="R152" s="4" t="s">
        <v>34</v>
      </c>
      <c r="S152" s="5">
        <v>1565620</v>
      </c>
    </row>
    <row r="153" spans="2:19" outlineLevel="1" collapsed="1" x14ac:dyDescent="0.35">
      <c r="B153" s="6" t="s">
        <v>34</v>
      </c>
      <c r="C153" s="7" t="s">
        <v>34</v>
      </c>
      <c r="D153" s="19" t="s">
        <v>34</v>
      </c>
      <c r="E153" s="15"/>
      <c r="F153" s="15"/>
      <c r="G153" s="16"/>
      <c r="H153" s="19" t="s">
        <v>34</v>
      </c>
      <c r="I153" s="16"/>
      <c r="J153" s="7" t="s">
        <v>34</v>
      </c>
      <c r="K153" s="19" t="s">
        <v>34</v>
      </c>
      <c r="L153" s="16"/>
      <c r="M153" s="6" t="s">
        <v>250</v>
      </c>
      <c r="N153" s="6" t="s">
        <v>251</v>
      </c>
      <c r="O153" s="10">
        <v>1259500</v>
      </c>
      <c r="P153" s="6"/>
      <c r="Q153" s="8"/>
      <c r="R153" s="8"/>
      <c r="S153" s="6"/>
    </row>
    <row r="154" spans="2:19" outlineLevel="1" collapsed="1" x14ac:dyDescent="0.35">
      <c r="B154" s="6" t="s">
        <v>34</v>
      </c>
      <c r="C154" s="7" t="s">
        <v>34</v>
      </c>
      <c r="D154" s="19" t="s">
        <v>34</v>
      </c>
      <c r="E154" s="15"/>
      <c r="F154" s="15"/>
      <c r="G154" s="16"/>
      <c r="H154" s="19" t="s">
        <v>34</v>
      </c>
      <c r="I154" s="16"/>
      <c r="J154" s="7" t="s">
        <v>34</v>
      </c>
      <c r="K154" s="19" t="s">
        <v>34</v>
      </c>
      <c r="L154" s="16"/>
      <c r="M154" s="6" t="s">
        <v>389</v>
      </c>
      <c r="N154" s="6" t="s">
        <v>390</v>
      </c>
      <c r="O154" s="10">
        <v>2319700</v>
      </c>
      <c r="P154" s="6"/>
      <c r="Q154" s="8"/>
      <c r="R154" s="8"/>
      <c r="S154" s="6"/>
    </row>
    <row r="155" spans="2:19" ht="25" outlineLevel="1" collapsed="1" x14ac:dyDescent="0.35">
      <c r="B155" s="6" t="s">
        <v>34</v>
      </c>
      <c r="C155" s="7" t="s">
        <v>34</v>
      </c>
      <c r="D155" s="19" t="s">
        <v>34</v>
      </c>
      <c r="E155" s="15"/>
      <c r="F155" s="15"/>
      <c r="G155" s="16"/>
      <c r="H155" s="19" t="s">
        <v>34</v>
      </c>
      <c r="I155" s="16"/>
      <c r="J155" s="7" t="s">
        <v>34</v>
      </c>
      <c r="K155" s="19" t="s">
        <v>34</v>
      </c>
      <c r="L155" s="16"/>
      <c r="M155" s="6" t="s">
        <v>254</v>
      </c>
      <c r="N155" s="6" t="s">
        <v>255</v>
      </c>
      <c r="O155" s="10">
        <v>1565620</v>
      </c>
      <c r="P155" s="6" t="s">
        <v>391</v>
      </c>
      <c r="Q155" s="8" t="s">
        <v>392</v>
      </c>
      <c r="R155" s="9">
        <v>46645</v>
      </c>
      <c r="S155" s="10">
        <v>1565620</v>
      </c>
    </row>
    <row r="156" spans="2:19" ht="25" outlineLevel="1" collapsed="1" x14ac:dyDescent="0.35">
      <c r="B156" s="6" t="s">
        <v>34</v>
      </c>
      <c r="C156" s="7" t="s">
        <v>34</v>
      </c>
      <c r="D156" s="19" t="s">
        <v>34</v>
      </c>
      <c r="E156" s="15"/>
      <c r="F156" s="15"/>
      <c r="G156" s="16"/>
      <c r="H156" s="19" t="s">
        <v>34</v>
      </c>
      <c r="I156" s="16"/>
      <c r="J156" s="7" t="s">
        <v>34</v>
      </c>
      <c r="K156" s="19" t="s">
        <v>34</v>
      </c>
      <c r="L156" s="16"/>
      <c r="M156" s="6" t="s">
        <v>258</v>
      </c>
      <c r="N156" s="6" t="s">
        <v>259</v>
      </c>
      <c r="O156" s="10">
        <v>1726184</v>
      </c>
      <c r="P156" s="6"/>
      <c r="Q156" s="8"/>
      <c r="R156" s="8"/>
      <c r="S156" s="6"/>
    </row>
    <row r="157" spans="2:19" x14ac:dyDescent="0.35">
      <c r="B157" s="4" t="s">
        <v>393</v>
      </c>
      <c r="C157" s="4" t="s">
        <v>151</v>
      </c>
      <c r="D157" s="18" t="s">
        <v>106</v>
      </c>
      <c r="E157" s="15"/>
      <c r="F157" s="15"/>
      <c r="G157" s="16"/>
      <c r="H157" s="18" t="s">
        <v>248</v>
      </c>
      <c r="I157" s="16"/>
      <c r="J157" s="4" t="s">
        <v>32</v>
      </c>
      <c r="K157" s="18" t="s">
        <v>394</v>
      </c>
      <c r="L157" s="16"/>
      <c r="M157" s="4" t="s">
        <v>34</v>
      </c>
      <c r="N157" s="4" t="s">
        <v>34</v>
      </c>
      <c r="O157" s="4" t="s">
        <v>34</v>
      </c>
      <c r="P157" s="4" t="s">
        <v>34</v>
      </c>
      <c r="Q157" s="4" t="s">
        <v>34</v>
      </c>
      <c r="R157" s="4" t="s">
        <v>34</v>
      </c>
      <c r="S157" s="5">
        <v>8469344</v>
      </c>
    </row>
    <row r="158" spans="2:19" outlineLevel="1" collapsed="1" x14ac:dyDescent="0.35">
      <c r="B158" s="6" t="s">
        <v>34</v>
      </c>
      <c r="C158" s="7" t="s">
        <v>34</v>
      </c>
      <c r="D158" s="19" t="s">
        <v>34</v>
      </c>
      <c r="E158" s="15"/>
      <c r="F158" s="15"/>
      <c r="G158" s="16"/>
      <c r="H158" s="19" t="s">
        <v>34</v>
      </c>
      <c r="I158" s="16"/>
      <c r="J158" s="7" t="s">
        <v>34</v>
      </c>
      <c r="K158" s="19" t="s">
        <v>34</v>
      </c>
      <c r="L158" s="16"/>
      <c r="M158" s="6" t="s">
        <v>250</v>
      </c>
      <c r="N158" s="6" t="s">
        <v>251</v>
      </c>
      <c r="O158" s="10">
        <v>8986000</v>
      </c>
      <c r="P158" s="6"/>
      <c r="Q158" s="8"/>
      <c r="R158" s="8"/>
      <c r="S158" s="6"/>
    </row>
    <row r="159" spans="2:19" ht="25" outlineLevel="1" collapsed="1" x14ac:dyDescent="0.35">
      <c r="B159" s="6" t="s">
        <v>34</v>
      </c>
      <c r="C159" s="7" t="s">
        <v>34</v>
      </c>
      <c r="D159" s="19" t="s">
        <v>34</v>
      </c>
      <c r="E159" s="15"/>
      <c r="F159" s="15"/>
      <c r="G159" s="16"/>
      <c r="H159" s="19" t="s">
        <v>34</v>
      </c>
      <c r="I159" s="16"/>
      <c r="J159" s="7" t="s">
        <v>34</v>
      </c>
      <c r="K159" s="19" t="s">
        <v>34</v>
      </c>
      <c r="L159" s="16"/>
      <c r="M159" s="6" t="s">
        <v>254</v>
      </c>
      <c r="N159" s="6" t="s">
        <v>255</v>
      </c>
      <c r="O159" s="10">
        <v>9991028</v>
      </c>
      <c r="P159" s="6"/>
      <c r="Q159" s="8"/>
      <c r="R159" s="8"/>
      <c r="S159" s="6"/>
    </row>
    <row r="160" spans="2:19" ht="25" outlineLevel="1" collapsed="1" x14ac:dyDescent="0.35">
      <c r="B160" s="6" t="s">
        <v>34</v>
      </c>
      <c r="C160" s="7" t="s">
        <v>34</v>
      </c>
      <c r="D160" s="19" t="s">
        <v>34</v>
      </c>
      <c r="E160" s="15"/>
      <c r="F160" s="15"/>
      <c r="G160" s="16"/>
      <c r="H160" s="19" t="s">
        <v>34</v>
      </c>
      <c r="I160" s="16"/>
      <c r="J160" s="7" t="s">
        <v>34</v>
      </c>
      <c r="K160" s="19" t="s">
        <v>34</v>
      </c>
      <c r="L160" s="16"/>
      <c r="M160" s="6" t="s">
        <v>258</v>
      </c>
      <c r="N160" s="6" t="s">
        <v>259</v>
      </c>
      <c r="O160" s="10">
        <v>10372642</v>
      </c>
      <c r="P160" s="6"/>
      <c r="Q160" s="8"/>
      <c r="R160" s="8"/>
      <c r="S160" s="6"/>
    </row>
    <row r="161" spans="2:19" outlineLevel="1" collapsed="1" x14ac:dyDescent="0.35">
      <c r="B161" s="6" t="s">
        <v>34</v>
      </c>
      <c r="C161" s="7" t="s">
        <v>34</v>
      </c>
      <c r="D161" s="19" t="s">
        <v>34</v>
      </c>
      <c r="E161" s="15"/>
      <c r="F161" s="15"/>
      <c r="G161" s="16"/>
      <c r="H161" s="19" t="s">
        <v>34</v>
      </c>
      <c r="I161" s="16"/>
      <c r="J161" s="7" t="s">
        <v>34</v>
      </c>
      <c r="K161" s="19" t="s">
        <v>34</v>
      </c>
      <c r="L161" s="16"/>
      <c r="M161" s="6" t="s">
        <v>395</v>
      </c>
      <c r="N161" s="6" t="s">
        <v>396</v>
      </c>
      <c r="O161" s="10">
        <v>8469344</v>
      </c>
      <c r="P161" s="6" t="s">
        <v>397</v>
      </c>
      <c r="Q161" s="8" t="s">
        <v>398</v>
      </c>
      <c r="R161" s="9">
        <v>46577</v>
      </c>
      <c r="S161" s="10">
        <v>8469344</v>
      </c>
    </row>
    <row r="162" spans="2:19" x14ac:dyDescent="0.35">
      <c r="B162" s="4" t="s">
        <v>399</v>
      </c>
      <c r="C162" s="4" t="s">
        <v>115</v>
      </c>
      <c r="D162" s="18" t="s">
        <v>106</v>
      </c>
      <c r="E162" s="15"/>
      <c r="F162" s="15"/>
      <c r="G162" s="16"/>
      <c r="H162" s="18" t="s">
        <v>41</v>
      </c>
      <c r="I162" s="16"/>
      <c r="J162" s="4" t="s">
        <v>32</v>
      </c>
      <c r="K162" s="18" t="s">
        <v>400</v>
      </c>
      <c r="L162" s="16"/>
      <c r="M162" s="4" t="s">
        <v>34</v>
      </c>
      <c r="N162" s="4" t="s">
        <v>34</v>
      </c>
      <c r="O162" s="4" t="s">
        <v>34</v>
      </c>
      <c r="P162" s="4" t="s">
        <v>34</v>
      </c>
      <c r="Q162" s="4" t="s">
        <v>34</v>
      </c>
      <c r="R162" s="4" t="s">
        <v>34</v>
      </c>
      <c r="S162" s="5">
        <v>6000000</v>
      </c>
    </row>
    <row r="163" spans="2:19" outlineLevel="1" collapsed="1" x14ac:dyDescent="0.35">
      <c r="B163" s="6" t="s">
        <v>34</v>
      </c>
      <c r="C163" s="7" t="s">
        <v>34</v>
      </c>
      <c r="D163" s="19" t="s">
        <v>34</v>
      </c>
      <c r="E163" s="15"/>
      <c r="F163" s="15"/>
      <c r="G163" s="16"/>
      <c r="H163" s="19" t="s">
        <v>34</v>
      </c>
      <c r="I163" s="16"/>
      <c r="J163" s="7" t="s">
        <v>34</v>
      </c>
      <c r="K163" s="19" t="s">
        <v>34</v>
      </c>
      <c r="L163" s="16"/>
      <c r="M163" s="6" t="s">
        <v>401</v>
      </c>
      <c r="N163" s="6" t="s">
        <v>402</v>
      </c>
      <c r="O163" s="10">
        <v>4743600</v>
      </c>
      <c r="P163" s="6" t="s">
        <v>403</v>
      </c>
      <c r="Q163" s="8" t="s">
        <v>404</v>
      </c>
      <c r="R163" s="9">
        <v>46925</v>
      </c>
      <c r="S163" s="10">
        <v>6000000</v>
      </c>
    </row>
    <row r="164" spans="2:19" ht="25" x14ac:dyDescent="0.35">
      <c r="B164" s="4" t="s">
        <v>405</v>
      </c>
      <c r="C164" s="4" t="s">
        <v>52</v>
      </c>
      <c r="D164" s="18" t="s">
        <v>53</v>
      </c>
      <c r="E164" s="15"/>
      <c r="F164" s="15"/>
      <c r="G164" s="16"/>
      <c r="H164" s="18" t="s">
        <v>54</v>
      </c>
      <c r="I164" s="16"/>
      <c r="J164" s="4" t="s">
        <v>32</v>
      </c>
      <c r="K164" s="18" t="s">
        <v>406</v>
      </c>
      <c r="L164" s="16"/>
      <c r="M164" s="4" t="s">
        <v>34</v>
      </c>
      <c r="N164" s="4" t="s">
        <v>34</v>
      </c>
      <c r="O164" s="4" t="s">
        <v>34</v>
      </c>
      <c r="P164" s="4" t="s">
        <v>34</v>
      </c>
      <c r="Q164" s="4" t="s">
        <v>34</v>
      </c>
      <c r="R164" s="4" t="s">
        <v>34</v>
      </c>
      <c r="S164" s="5">
        <v>1705000</v>
      </c>
    </row>
    <row r="165" spans="2:19" ht="25" outlineLevel="1" collapsed="1" x14ac:dyDescent="0.35">
      <c r="B165" s="6" t="s">
        <v>34</v>
      </c>
      <c r="C165" s="7" t="s">
        <v>34</v>
      </c>
      <c r="D165" s="19" t="s">
        <v>34</v>
      </c>
      <c r="E165" s="15"/>
      <c r="F165" s="15"/>
      <c r="G165" s="16"/>
      <c r="H165" s="19" t="s">
        <v>34</v>
      </c>
      <c r="I165" s="16"/>
      <c r="J165" s="7" t="s">
        <v>34</v>
      </c>
      <c r="K165" s="19" t="s">
        <v>34</v>
      </c>
      <c r="L165" s="16"/>
      <c r="M165" s="6" t="s">
        <v>407</v>
      </c>
      <c r="N165" s="6" t="s">
        <v>408</v>
      </c>
      <c r="O165" s="10">
        <v>520</v>
      </c>
      <c r="P165" s="6"/>
      <c r="Q165" s="8"/>
      <c r="R165" s="8"/>
      <c r="S165" s="6"/>
    </row>
    <row r="166" spans="2:19" outlineLevel="1" collapsed="1" x14ac:dyDescent="0.35">
      <c r="B166" s="6" t="s">
        <v>34</v>
      </c>
      <c r="C166" s="7" t="s">
        <v>34</v>
      </c>
      <c r="D166" s="19" t="s">
        <v>34</v>
      </c>
      <c r="E166" s="15"/>
      <c r="F166" s="15"/>
      <c r="G166" s="16"/>
      <c r="H166" s="19" t="s">
        <v>34</v>
      </c>
      <c r="I166" s="16"/>
      <c r="J166" s="7" t="s">
        <v>34</v>
      </c>
      <c r="K166" s="19" t="s">
        <v>34</v>
      </c>
      <c r="L166" s="16"/>
      <c r="M166" s="6" t="s">
        <v>409</v>
      </c>
      <c r="N166" s="6" t="s">
        <v>410</v>
      </c>
      <c r="O166" s="10">
        <v>695</v>
      </c>
      <c r="P166" s="6"/>
      <c r="Q166" s="8"/>
      <c r="R166" s="8"/>
      <c r="S166" s="6"/>
    </row>
    <row r="167" spans="2:19" outlineLevel="1" collapsed="1" x14ac:dyDescent="0.35">
      <c r="B167" s="6" t="s">
        <v>34</v>
      </c>
      <c r="C167" s="7" t="s">
        <v>34</v>
      </c>
      <c r="D167" s="19" t="s">
        <v>34</v>
      </c>
      <c r="E167" s="15"/>
      <c r="F167" s="15"/>
      <c r="G167" s="16"/>
      <c r="H167" s="19" t="s">
        <v>34</v>
      </c>
      <c r="I167" s="16"/>
      <c r="J167" s="7" t="s">
        <v>34</v>
      </c>
      <c r="K167" s="19" t="s">
        <v>34</v>
      </c>
      <c r="L167" s="16"/>
      <c r="M167" s="6" t="s">
        <v>62</v>
      </c>
      <c r="N167" s="6" t="s">
        <v>63</v>
      </c>
      <c r="O167" s="10">
        <v>780</v>
      </c>
      <c r="P167" s="6"/>
      <c r="Q167" s="8"/>
      <c r="R167" s="8"/>
      <c r="S167" s="6"/>
    </row>
    <row r="168" spans="2:19" outlineLevel="1" collapsed="1" x14ac:dyDescent="0.35">
      <c r="B168" s="6" t="s">
        <v>34</v>
      </c>
      <c r="C168" s="7" t="s">
        <v>34</v>
      </c>
      <c r="D168" s="19" t="s">
        <v>34</v>
      </c>
      <c r="E168" s="15"/>
      <c r="F168" s="15"/>
      <c r="G168" s="16"/>
      <c r="H168" s="19" t="s">
        <v>34</v>
      </c>
      <c r="I168" s="16"/>
      <c r="J168" s="7" t="s">
        <v>34</v>
      </c>
      <c r="K168" s="19" t="s">
        <v>34</v>
      </c>
      <c r="L168" s="16"/>
      <c r="M168" s="6" t="s">
        <v>66</v>
      </c>
      <c r="N168" s="6" t="s">
        <v>67</v>
      </c>
      <c r="O168" s="10">
        <v>797</v>
      </c>
      <c r="P168" s="6"/>
      <c r="Q168" s="8"/>
      <c r="R168" s="8"/>
      <c r="S168" s="6"/>
    </row>
    <row r="169" spans="2:19" outlineLevel="1" collapsed="1" x14ac:dyDescent="0.35">
      <c r="B169" s="6" t="s">
        <v>34</v>
      </c>
      <c r="C169" s="7" t="s">
        <v>34</v>
      </c>
      <c r="D169" s="19" t="s">
        <v>34</v>
      </c>
      <c r="E169" s="15"/>
      <c r="F169" s="15"/>
      <c r="G169" s="16"/>
      <c r="H169" s="19" t="s">
        <v>34</v>
      </c>
      <c r="I169" s="16"/>
      <c r="J169" s="7" t="s">
        <v>34</v>
      </c>
      <c r="K169" s="19" t="s">
        <v>34</v>
      </c>
      <c r="L169" s="16"/>
      <c r="M169" s="6" t="s">
        <v>411</v>
      </c>
      <c r="N169" s="6" t="s">
        <v>412</v>
      </c>
      <c r="O169" s="10">
        <v>535</v>
      </c>
      <c r="P169" s="6"/>
      <c r="Q169" s="8"/>
      <c r="R169" s="8"/>
      <c r="S169" s="6"/>
    </row>
    <row r="170" spans="2:19" ht="25" outlineLevel="1" collapsed="1" x14ac:dyDescent="0.35">
      <c r="B170" s="6" t="s">
        <v>34</v>
      </c>
      <c r="C170" s="7" t="s">
        <v>34</v>
      </c>
      <c r="D170" s="19" t="s">
        <v>34</v>
      </c>
      <c r="E170" s="15"/>
      <c r="F170" s="15"/>
      <c r="G170" s="16"/>
      <c r="H170" s="19" t="s">
        <v>34</v>
      </c>
      <c r="I170" s="16"/>
      <c r="J170" s="7" t="s">
        <v>34</v>
      </c>
      <c r="K170" s="19" t="s">
        <v>34</v>
      </c>
      <c r="L170" s="16"/>
      <c r="M170" s="6" t="s">
        <v>68</v>
      </c>
      <c r="N170" s="6" t="s">
        <v>69</v>
      </c>
      <c r="O170" s="10">
        <v>537</v>
      </c>
      <c r="P170" s="6"/>
      <c r="Q170" s="8"/>
      <c r="R170" s="8"/>
      <c r="S170" s="6"/>
    </row>
    <row r="171" spans="2:19" outlineLevel="1" collapsed="1" x14ac:dyDescent="0.35">
      <c r="B171" s="6" t="s">
        <v>34</v>
      </c>
      <c r="C171" s="7" t="s">
        <v>34</v>
      </c>
      <c r="D171" s="19" t="s">
        <v>34</v>
      </c>
      <c r="E171" s="15"/>
      <c r="F171" s="15"/>
      <c r="G171" s="16"/>
      <c r="H171" s="19" t="s">
        <v>34</v>
      </c>
      <c r="I171" s="16"/>
      <c r="J171" s="7" t="s">
        <v>34</v>
      </c>
      <c r="K171" s="19" t="s">
        <v>34</v>
      </c>
      <c r="L171" s="16"/>
      <c r="M171" s="6" t="s">
        <v>70</v>
      </c>
      <c r="N171" s="6" t="s">
        <v>71</v>
      </c>
      <c r="O171" s="10">
        <v>782</v>
      </c>
      <c r="P171" s="6"/>
      <c r="Q171" s="8"/>
      <c r="R171" s="8"/>
      <c r="S171" s="6"/>
    </row>
    <row r="172" spans="2:19" outlineLevel="1" collapsed="1" x14ac:dyDescent="0.35">
      <c r="B172" s="6" t="s">
        <v>34</v>
      </c>
      <c r="C172" s="7" t="s">
        <v>34</v>
      </c>
      <c r="D172" s="19" t="s">
        <v>34</v>
      </c>
      <c r="E172" s="15"/>
      <c r="F172" s="15"/>
      <c r="G172" s="16"/>
      <c r="H172" s="19" t="s">
        <v>34</v>
      </c>
      <c r="I172" s="16"/>
      <c r="J172" s="7" t="s">
        <v>34</v>
      </c>
      <c r="K172" s="19" t="s">
        <v>34</v>
      </c>
      <c r="L172" s="16"/>
      <c r="M172" s="6" t="s">
        <v>74</v>
      </c>
      <c r="N172" s="6" t="s">
        <v>75</v>
      </c>
      <c r="O172" s="10">
        <v>653</v>
      </c>
      <c r="P172" s="6" t="s">
        <v>413</v>
      </c>
      <c r="Q172" s="8" t="s">
        <v>298</v>
      </c>
      <c r="R172" s="9">
        <v>46710</v>
      </c>
      <c r="S172" s="10">
        <v>1705000</v>
      </c>
    </row>
    <row r="173" spans="2:19" outlineLevel="1" collapsed="1" x14ac:dyDescent="0.35">
      <c r="B173" s="6" t="s">
        <v>34</v>
      </c>
      <c r="C173" s="7" t="s">
        <v>34</v>
      </c>
      <c r="D173" s="19" t="s">
        <v>34</v>
      </c>
      <c r="E173" s="15"/>
      <c r="F173" s="15"/>
      <c r="G173" s="16"/>
      <c r="H173" s="19" t="s">
        <v>34</v>
      </c>
      <c r="I173" s="16"/>
      <c r="J173" s="7" t="s">
        <v>34</v>
      </c>
      <c r="K173" s="19" t="s">
        <v>34</v>
      </c>
      <c r="L173" s="16"/>
      <c r="M173" s="6" t="s">
        <v>165</v>
      </c>
      <c r="N173" s="6" t="s">
        <v>166</v>
      </c>
      <c r="O173" s="10">
        <v>848</v>
      </c>
      <c r="P173" s="6"/>
      <c r="Q173" s="8"/>
      <c r="R173" s="8"/>
      <c r="S173" s="6"/>
    </row>
    <row r="174" spans="2:19" outlineLevel="1" collapsed="1" x14ac:dyDescent="0.35">
      <c r="B174" s="6" t="s">
        <v>34</v>
      </c>
      <c r="C174" s="7" t="s">
        <v>34</v>
      </c>
      <c r="D174" s="19" t="s">
        <v>34</v>
      </c>
      <c r="E174" s="15"/>
      <c r="F174" s="15"/>
      <c r="G174" s="16"/>
      <c r="H174" s="19" t="s">
        <v>34</v>
      </c>
      <c r="I174" s="16"/>
      <c r="J174" s="7" t="s">
        <v>34</v>
      </c>
      <c r="K174" s="19" t="s">
        <v>34</v>
      </c>
      <c r="L174" s="16"/>
      <c r="M174" s="6" t="s">
        <v>78</v>
      </c>
      <c r="N174" s="6" t="s">
        <v>79</v>
      </c>
      <c r="O174" s="10">
        <v>716</v>
      </c>
      <c r="P174" s="6"/>
      <c r="Q174" s="8"/>
      <c r="R174" s="8"/>
      <c r="S174" s="6"/>
    </row>
    <row r="175" spans="2:19" outlineLevel="1" collapsed="1" x14ac:dyDescent="0.35">
      <c r="B175" s="6" t="s">
        <v>34</v>
      </c>
      <c r="C175" s="7" t="s">
        <v>34</v>
      </c>
      <c r="D175" s="19" t="s">
        <v>34</v>
      </c>
      <c r="E175" s="15"/>
      <c r="F175" s="15"/>
      <c r="G175" s="16"/>
      <c r="H175" s="19" t="s">
        <v>34</v>
      </c>
      <c r="I175" s="16"/>
      <c r="J175" s="7" t="s">
        <v>34</v>
      </c>
      <c r="K175" s="19" t="s">
        <v>34</v>
      </c>
      <c r="L175" s="16"/>
      <c r="M175" s="6" t="s">
        <v>414</v>
      </c>
      <c r="N175" s="6" t="s">
        <v>415</v>
      </c>
      <c r="O175" s="10">
        <v>798.99</v>
      </c>
      <c r="P175" s="6"/>
      <c r="Q175" s="8"/>
      <c r="R175" s="8"/>
      <c r="S175" s="6"/>
    </row>
    <row r="176" spans="2:19" x14ac:dyDescent="0.35">
      <c r="B176" s="4" t="s">
        <v>416</v>
      </c>
      <c r="C176" s="4" t="s">
        <v>151</v>
      </c>
      <c r="D176" s="18" t="s">
        <v>152</v>
      </c>
      <c r="E176" s="15"/>
      <c r="F176" s="15"/>
      <c r="G176" s="16"/>
      <c r="H176" s="18" t="s">
        <v>83</v>
      </c>
      <c r="I176" s="16"/>
      <c r="J176" s="4" t="s">
        <v>32</v>
      </c>
      <c r="K176" s="18" t="s">
        <v>417</v>
      </c>
      <c r="L176" s="16"/>
      <c r="M176" s="4" t="s">
        <v>34</v>
      </c>
      <c r="N176" s="4" t="s">
        <v>34</v>
      </c>
      <c r="O176" s="4" t="s">
        <v>34</v>
      </c>
      <c r="P176" s="4" t="s">
        <v>34</v>
      </c>
      <c r="Q176" s="4" t="s">
        <v>34</v>
      </c>
      <c r="R176" s="4" t="s">
        <v>34</v>
      </c>
      <c r="S176" s="5">
        <v>4000000</v>
      </c>
    </row>
    <row r="177" spans="2:19" outlineLevel="1" collapsed="1" x14ac:dyDescent="0.35">
      <c r="B177" s="6" t="s">
        <v>34</v>
      </c>
      <c r="C177" s="7" t="s">
        <v>34</v>
      </c>
      <c r="D177" s="19" t="s">
        <v>34</v>
      </c>
      <c r="E177" s="15"/>
      <c r="F177" s="15"/>
      <c r="G177" s="16"/>
      <c r="H177" s="19" t="s">
        <v>34</v>
      </c>
      <c r="I177" s="16"/>
      <c r="J177" s="7" t="s">
        <v>34</v>
      </c>
      <c r="K177" s="19" t="s">
        <v>34</v>
      </c>
      <c r="L177" s="16"/>
      <c r="M177" s="6" t="s">
        <v>418</v>
      </c>
      <c r="N177" s="6" t="s">
        <v>419</v>
      </c>
      <c r="O177" s="10">
        <v>3747</v>
      </c>
      <c r="P177" s="6"/>
      <c r="Q177" s="8"/>
      <c r="R177" s="8"/>
      <c r="S177" s="6"/>
    </row>
    <row r="178" spans="2:19" outlineLevel="1" collapsed="1" x14ac:dyDescent="0.35">
      <c r="B178" s="6" t="s">
        <v>34</v>
      </c>
      <c r="C178" s="7" t="s">
        <v>34</v>
      </c>
      <c r="D178" s="19" t="s">
        <v>34</v>
      </c>
      <c r="E178" s="15"/>
      <c r="F178" s="15"/>
      <c r="G178" s="16"/>
      <c r="H178" s="19" t="s">
        <v>34</v>
      </c>
      <c r="I178" s="16"/>
      <c r="J178" s="7" t="s">
        <v>34</v>
      </c>
      <c r="K178" s="19" t="s">
        <v>34</v>
      </c>
      <c r="L178" s="16"/>
      <c r="M178" s="6" t="s">
        <v>420</v>
      </c>
      <c r="N178" s="6" t="s">
        <v>421</v>
      </c>
      <c r="O178" s="10">
        <v>2860</v>
      </c>
      <c r="P178" s="6"/>
      <c r="Q178" s="8"/>
      <c r="R178" s="8"/>
      <c r="S178" s="6"/>
    </row>
    <row r="179" spans="2:19" outlineLevel="1" collapsed="1" x14ac:dyDescent="0.35">
      <c r="B179" s="6" t="s">
        <v>34</v>
      </c>
      <c r="C179" s="7" t="s">
        <v>34</v>
      </c>
      <c r="D179" s="19" t="s">
        <v>34</v>
      </c>
      <c r="E179" s="15"/>
      <c r="F179" s="15"/>
      <c r="G179" s="16"/>
      <c r="H179" s="19" t="s">
        <v>34</v>
      </c>
      <c r="I179" s="16"/>
      <c r="J179" s="7" t="s">
        <v>34</v>
      </c>
      <c r="K179" s="19" t="s">
        <v>34</v>
      </c>
      <c r="L179" s="16"/>
      <c r="M179" s="6" t="s">
        <v>422</v>
      </c>
      <c r="N179" s="6" t="s">
        <v>423</v>
      </c>
      <c r="O179" s="10">
        <v>2841</v>
      </c>
      <c r="P179" s="6"/>
      <c r="Q179" s="8"/>
      <c r="R179" s="8"/>
      <c r="S179" s="6"/>
    </row>
    <row r="180" spans="2:19" outlineLevel="1" collapsed="1" x14ac:dyDescent="0.35">
      <c r="B180" s="6" t="s">
        <v>34</v>
      </c>
      <c r="C180" s="7" t="s">
        <v>34</v>
      </c>
      <c r="D180" s="19" t="s">
        <v>34</v>
      </c>
      <c r="E180" s="15"/>
      <c r="F180" s="15"/>
      <c r="G180" s="16"/>
      <c r="H180" s="19" t="s">
        <v>34</v>
      </c>
      <c r="I180" s="16"/>
      <c r="J180" s="7" t="s">
        <v>34</v>
      </c>
      <c r="K180" s="19" t="s">
        <v>34</v>
      </c>
      <c r="L180" s="16"/>
      <c r="M180" s="6" t="s">
        <v>165</v>
      </c>
      <c r="N180" s="6" t="s">
        <v>166</v>
      </c>
      <c r="O180" s="10">
        <v>2715</v>
      </c>
      <c r="P180" s="6" t="s">
        <v>424</v>
      </c>
      <c r="Q180" s="8" t="s">
        <v>425</v>
      </c>
      <c r="R180" s="9">
        <v>47389</v>
      </c>
      <c r="S180" s="10">
        <v>4000000</v>
      </c>
    </row>
    <row r="181" spans="2:19" ht="25" x14ac:dyDescent="0.35">
      <c r="B181" s="4" t="s">
        <v>426</v>
      </c>
      <c r="C181" s="4" t="s">
        <v>40</v>
      </c>
      <c r="D181" s="18" t="s">
        <v>97</v>
      </c>
      <c r="E181" s="15"/>
      <c r="F181" s="15"/>
      <c r="G181" s="16"/>
      <c r="H181" s="18" t="s">
        <v>83</v>
      </c>
      <c r="I181" s="16"/>
      <c r="J181" s="4" t="s">
        <v>32</v>
      </c>
      <c r="K181" s="18" t="s">
        <v>427</v>
      </c>
      <c r="L181" s="16"/>
      <c r="M181" s="4" t="s">
        <v>34</v>
      </c>
      <c r="N181" s="4" t="s">
        <v>34</v>
      </c>
      <c r="O181" s="4" t="s">
        <v>34</v>
      </c>
      <c r="P181" s="4" t="s">
        <v>34</v>
      </c>
      <c r="Q181" s="4" t="s">
        <v>34</v>
      </c>
      <c r="R181" s="4" t="s">
        <v>34</v>
      </c>
      <c r="S181" s="5">
        <v>7600000</v>
      </c>
    </row>
    <row r="182" spans="2:19" outlineLevel="1" collapsed="1" x14ac:dyDescent="0.35">
      <c r="B182" s="6" t="s">
        <v>34</v>
      </c>
      <c r="C182" s="7" t="s">
        <v>34</v>
      </c>
      <c r="D182" s="19" t="s">
        <v>34</v>
      </c>
      <c r="E182" s="15"/>
      <c r="F182" s="15"/>
      <c r="G182" s="16"/>
      <c r="H182" s="19" t="s">
        <v>34</v>
      </c>
      <c r="I182" s="16"/>
      <c r="J182" s="7" t="s">
        <v>34</v>
      </c>
      <c r="K182" s="19" t="s">
        <v>34</v>
      </c>
      <c r="L182" s="16"/>
      <c r="M182" s="6" t="s">
        <v>428</v>
      </c>
      <c r="N182" s="6" t="s">
        <v>429</v>
      </c>
      <c r="O182" s="10">
        <v>1200</v>
      </c>
      <c r="P182" s="6" t="s">
        <v>430</v>
      </c>
      <c r="Q182" s="8" t="s">
        <v>431</v>
      </c>
      <c r="R182" s="9">
        <v>47122</v>
      </c>
      <c r="S182" s="10">
        <v>7600000</v>
      </c>
    </row>
    <row r="183" spans="2:19" x14ac:dyDescent="0.35">
      <c r="B183" s="4" t="s">
        <v>432</v>
      </c>
      <c r="C183" s="4" t="s">
        <v>176</v>
      </c>
      <c r="D183" s="18" t="s">
        <v>53</v>
      </c>
      <c r="E183" s="15"/>
      <c r="F183" s="15"/>
      <c r="G183" s="16"/>
      <c r="H183" s="18" t="s">
        <v>177</v>
      </c>
      <c r="I183" s="16"/>
      <c r="J183" s="4" t="s">
        <v>32</v>
      </c>
      <c r="K183" s="18" t="s">
        <v>433</v>
      </c>
      <c r="L183" s="16"/>
      <c r="M183" s="4" t="s">
        <v>34</v>
      </c>
      <c r="N183" s="4" t="s">
        <v>34</v>
      </c>
      <c r="O183" s="4" t="s">
        <v>34</v>
      </c>
      <c r="P183" s="4" t="s">
        <v>34</v>
      </c>
      <c r="Q183" s="4" t="s">
        <v>34</v>
      </c>
      <c r="R183" s="4" t="s">
        <v>34</v>
      </c>
      <c r="S183" s="5">
        <v>3240000</v>
      </c>
    </row>
    <row r="184" spans="2:19" ht="25" outlineLevel="1" collapsed="1" x14ac:dyDescent="0.35">
      <c r="B184" s="6" t="s">
        <v>34</v>
      </c>
      <c r="C184" s="7" t="s">
        <v>34</v>
      </c>
      <c r="D184" s="19" t="s">
        <v>34</v>
      </c>
      <c r="E184" s="15"/>
      <c r="F184" s="15"/>
      <c r="G184" s="16"/>
      <c r="H184" s="19" t="s">
        <v>34</v>
      </c>
      <c r="I184" s="16"/>
      <c r="J184" s="7" t="s">
        <v>34</v>
      </c>
      <c r="K184" s="19" t="s">
        <v>34</v>
      </c>
      <c r="L184" s="16"/>
      <c r="M184" s="6" t="s">
        <v>434</v>
      </c>
      <c r="N184" s="6" t="s">
        <v>435</v>
      </c>
      <c r="O184" s="10">
        <v>3240000</v>
      </c>
      <c r="P184" s="6" t="s">
        <v>436</v>
      </c>
      <c r="Q184" s="8" t="s">
        <v>437</v>
      </c>
      <c r="R184" s="9">
        <v>46598</v>
      </c>
      <c r="S184" s="10">
        <v>3240000</v>
      </c>
    </row>
    <row r="185" spans="2:19" ht="25" outlineLevel="1" collapsed="1" x14ac:dyDescent="0.35">
      <c r="B185" s="6" t="s">
        <v>34</v>
      </c>
      <c r="C185" s="7" t="s">
        <v>34</v>
      </c>
      <c r="D185" s="19" t="s">
        <v>34</v>
      </c>
      <c r="E185" s="15"/>
      <c r="F185" s="15"/>
      <c r="G185" s="16"/>
      <c r="H185" s="19" t="s">
        <v>34</v>
      </c>
      <c r="I185" s="16"/>
      <c r="J185" s="7" t="s">
        <v>34</v>
      </c>
      <c r="K185" s="19" t="s">
        <v>34</v>
      </c>
      <c r="L185" s="16"/>
      <c r="M185" s="6" t="s">
        <v>438</v>
      </c>
      <c r="N185" s="6" t="s">
        <v>439</v>
      </c>
      <c r="O185" s="10">
        <v>9363029</v>
      </c>
      <c r="P185" s="6"/>
      <c r="Q185" s="8"/>
      <c r="R185" s="8"/>
      <c r="S185" s="6"/>
    </row>
    <row r="186" spans="2:19" outlineLevel="1" collapsed="1" x14ac:dyDescent="0.35">
      <c r="B186" s="6" t="s">
        <v>34</v>
      </c>
      <c r="C186" s="7" t="s">
        <v>34</v>
      </c>
      <c r="D186" s="19" t="s">
        <v>34</v>
      </c>
      <c r="E186" s="15"/>
      <c r="F186" s="15"/>
      <c r="G186" s="16"/>
      <c r="H186" s="19" t="s">
        <v>34</v>
      </c>
      <c r="I186" s="16"/>
      <c r="J186" s="7" t="s">
        <v>34</v>
      </c>
      <c r="K186" s="19" t="s">
        <v>34</v>
      </c>
      <c r="L186" s="16"/>
      <c r="M186" s="6" t="s">
        <v>440</v>
      </c>
      <c r="N186" s="6" t="s">
        <v>441</v>
      </c>
      <c r="O186" s="10">
        <v>3443000</v>
      </c>
      <c r="P186" s="6"/>
      <c r="Q186" s="8"/>
      <c r="R186" s="8"/>
      <c r="S186" s="6"/>
    </row>
    <row r="187" spans="2:19" x14ac:dyDescent="0.35">
      <c r="B187" s="4" t="s">
        <v>442</v>
      </c>
      <c r="C187" s="4" t="s">
        <v>90</v>
      </c>
      <c r="D187" s="18" t="s">
        <v>97</v>
      </c>
      <c r="E187" s="15"/>
      <c r="F187" s="15"/>
      <c r="G187" s="16"/>
      <c r="H187" s="18" t="s">
        <v>217</v>
      </c>
      <c r="I187" s="16"/>
      <c r="J187" s="4" t="s">
        <v>32</v>
      </c>
      <c r="K187" s="18" t="s">
        <v>443</v>
      </c>
      <c r="L187" s="16"/>
      <c r="M187" s="4" t="s">
        <v>34</v>
      </c>
      <c r="N187" s="4" t="s">
        <v>34</v>
      </c>
      <c r="O187" s="4" t="s">
        <v>34</v>
      </c>
      <c r="P187" s="4" t="s">
        <v>34</v>
      </c>
      <c r="Q187" s="4" t="s">
        <v>34</v>
      </c>
      <c r="R187" s="4" t="s">
        <v>34</v>
      </c>
      <c r="S187" s="5">
        <v>465500</v>
      </c>
    </row>
    <row r="188" spans="2:19" ht="25" outlineLevel="1" collapsed="1" x14ac:dyDescent="0.35">
      <c r="B188" s="6" t="s">
        <v>34</v>
      </c>
      <c r="C188" s="7" t="s">
        <v>34</v>
      </c>
      <c r="D188" s="19" t="s">
        <v>34</v>
      </c>
      <c r="E188" s="15"/>
      <c r="F188" s="15"/>
      <c r="G188" s="16"/>
      <c r="H188" s="19" t="s">
        <v>34</v>
      </c>
      <c r="I188" s="16"/>
      <c r="J188" s="7" t="s">
        <v>34</v>
      </c>
      <c r="K188" s="19" t="s">
        <v>34</v>
      </c>
      <c r="L188" s="16"/>
      <c r="M188" s="6" t="s">
        <v>444</v>
      </c>
      <c r="N188" s="6" t="s">
        <v>445</v>
      </c>
      <c r="O188" s="10">
        <v>465500</v>
      </c>
      <c r="P188" s="6" t="s">
        <v>446</v>
      </c>
      <c r="Q188" s="8" t="s">
        <v>447</v>
      </c>
      <c r="R188" s="9">
        <v>46276</v>
      </c>
      <c r="S188" s="10">
        <v>465500</v>
      </c>
    </row>
    <row r="189" spans="2:19" ht="25" x14ac:dyDescent="0.35">
      <c r="B189" s="4" t="s">
        <v>448</v>
      </c>
      <c r="C189" s="4" t="s">
        <v>40</v>
      </c>
      <c r="D189" s="18" t="s">
        <v>106</v>
      </c>
      <c r="E189" s="15"/>
      <c r="F189" s="15"/>
      <c r="G189" s="16"/>
      <c r="H189" s="18" t="s">
        <v>83</v>
      </c>
      <c r="I189" s="16"/>
      <c r="J189" s="4" t="s">
        <v>32</v>
      </c>
      <c r="K189" s="18" t="s">
        <v>449</v>
      </c>
      <c r="L189" s="16"/>
      <c r="M189" s="4" t="s">
        <v>34</v>
      </c>
      <c r="N189" s="4" t="s">
        <v>34</v>
      </c>
      <c r="O189" s="4" t="s">
        <v>34</v>
      </c>
      <c r="P189" s="4" t="s">
        <v>34</v>
      </c>
      <c r="Q189" s="4" t="s">
        <v>34</v>
      </c>
      <c r="R189" s="4" t="s">
        <v>34</v>
      </c>
      <c r="S189" s="5">
        <v>0</v>
      </c>
    </row>
    <row r="190" spans="2:19" outlineLevel="1" collapsed="1" x14ac:dyDescent="0.35">
      <c r="B190" s="6" t="s">
        <v>34</v>
      </c>
      <c r="C190" s="7" t="s">
        <v>34</v>
      </c>
      <c r="D190" s="19" t="s">
        <v>34</v>
      </c>
      <c r="E190" s="15"/>
      <c r="F190" s="15"/>
      <c r="G190" s="16"/>
      <c r="H190" s="19" t="s">
        <v>34</v>
      </c>
      <c r="I190" s="16"/>
      <c r="J190" s="7" t="s">
        <v>34</v>
      </c>
      <c r="K190" s="19" t="s">
        <v>34</v>
      </c>
      <c r="L190" s="16"/>
      <c r="M190" s="6" t="s">
        <v>450</v>
      </c>
      <c r="N190" s="6" t="s">
        <v>451</v>
      </c>
      <c r="O190" s="10">
        <v>1097</v>
      </c>
      <c r="P190" s="6"/>
      <c r="Q190" s="8"/>
      <c r="R190" s="8"/>
      <c r="S190" s="6"/>
    </row>
    <row r="191" spans="2:19" outlineLevel="1" collapsed="1" x14ac:dyDescent="0.35">
      <c r="B191" s="6" t="s">
        <v>34</v>
      </c>
      <c r="C191" s="7" t="s">
        <v>34</v>
      </c>
      <c r="D191" s="19" t="s">
        <v>34</v>
      </c>
      <c r="E191" s="15"/>
      <c r="F191" s="15"/>
      <c r="G191" s="16"/>
      <c r="H191" s="19" t="s">
        <v>34</v>
      </c>
      <c r="I191" s="16"/>
      <c r="J191" s="7" t="s">
        <v>34</v>
      </c>
      <c r="K191" s="19" t="s">
        <v>34</v>
      </c>
      <c r="L191" s="16"/>
      <c r="M191" s="6" t="s">
        <v>452</v>
      </c>
      <c r="N191" s="6" t="s">
        <v>453</v>
      </c>
      <c r="O191" s="10">
        <v>2950</v>
      </c>
      <c r="P191" s="6" t="s">
        <v>454</v>
      </c>
      <c r="Q191" s="8" t="s">
        <v>48</v>
      </c>
      <c r="R191" s="9">
        <v>47024</v>
      </c>
      <c r="S191" s="10">
        <v>0</v>
      </c>
    </row>
    <row r="192" spans="2:19" ht="25" x14ac:dyDescent="0.35">
      <c r="B192" s="4" t="s">
        <v>455</v>
      </c>
      <c r="C192" s="4" t="s">
        <v>40</v>
      </c>
      <c r="D192" s="18" t="s">
        <v>53</v>
      </c>
      <c r="E192" s="15"/>
      <c r="F192" s="15"/>
      <c r="G192" s="16"/>
      <c r="H192" s="18" t="s">
        <v>350</v>
      </c>
      <c r="I192" s="16"/>
      <c r="J192" s="4" t="s">
        <v>32</v>
      </c>
      <c r="K192" s="18" t="s">
        <v>456</v>
      </c>
      <c r="L192" s="16"/>
      <c r="M192" s="4" t="s">
        <v>34</v>
      </c>
      <c r="N192" s="4" t="s">
        <v>34</v>
      </c>
      <c r="O192" s="4" t="s">
        <v>34</v>
      </c>
      <c r="P192" s="4" t="s">
        <v>34</v>
      </c>
      <c r="Q192" s="4" t="s">
        <v>34</v>
      </c>
      <c r="R192" s="4" t="s">
        <v>34</v>
      </c>
      <c r="S192" s="5">
        <v>4841600</v>
      </c>
    </row>
    <row r="193" spans="2:19" outlineLevel="1" collapsed="1" x14ac:dyDescent="0.35">
      <c r="B193" s="6" t="s">
        <v>34</v>
      </c>
      <c r="C193" s="7" t="s">
        <v>34</v>
      </c>
      <c r="D193" s="19" t="s">
        <v>34</v>
      </c>
      <c r="E193" s="15"/>
      <c r="F193" s="15"/>
      <c r="G193" s="16"/>
      <c r="H193" s="19" t="s">
        <v>34</v>
      </c>
      <c r="I193" s="16"/>
      <c r="J193" s="7" t="s">
        <v>34</v>
      </c>
      <c r="K193" s="19" t="s">
        <v>34</v>
      </c>
      <c r="L193" s="16"/>
      <c r="M193" s="6" t="s">
        <v>457</v>
      </c>
      <c r="N193" s="6" t="s">
        <v>458</v>
      </c>
      <c r="O193" s="10">
        <v>890</v>
      </c>
      <c r="P193" s="6" t="s">
        <v>459</v>
      </c>
      <c r="Q193" s="8" t="s">
        <v>460</v>
      </c>
      <c r="R193" s="9">
        <v>46636</v>
      </c>
      <c r="S193" s="10">
        <v>4841600</v>
      </c>
    </row>
    <row r="194" spans="2:19" ht="25" x14ac:dyDescent="0.35">
      <c r="B194" s="4" t="s">
        <v>461</v>
      </c>
      <c r="C194" s="4" t="s">
        <v>52</v>
      </c>
      <c r="D194" s="18" t="s">
        <v>30</v>
      </c>
      <c r="E194" s="15"/>
      <c r="F194" s="15"/>
      <c r="G194" s="16"/>
      <c r="H194" s="18" t="s">
        <v>350</v>
      </c>
      <c r="I194" s="16"/>
      <c r="J194" s="4" t="s">
        <v>32</v>
      </c>
      <c r="K194" s="18" t="s">
        <v>462</v>
      </c>
      <c r="L194" s="16"/>
      <c r="M194" s="4" t="s">
        <v>34</v>
      </c>
      <c r="N194" s="4" t="s">
        <v>34</v>
      </c>
      <c r="O194" s="4" t="s">
        <v>34</v>
      </c>
      <c r="P194" s="4" t="s">
        <v>34</v>
      </c>
      <c r="Q194" s="4" t="s">
        <v>34</v>
      </c>
      <c r="R194" s="4" t="s">
        <v>34</v>
      </c>
      <c r="S194" s="5">
        <v>1620000</v>
      </c>
    </row>
    <row r="195" spans="2:19" ht="37.5" outlineLevel="1" collapsed="1" x14ac:dyDescent="0.35">
      <c r="B195" s="6" t="s">
        <v>34</v>
      </c>
      <c r="C195" s="7" t="s">
        <v>34</v>
      </c>
      <c r="D195" s="19" t="s">
        <v>34</v>
      </c>
      <c r="E195" s="15"/>
      <c r="F195" s="15"/>
      <c r="G195" s="16"/>
      <c r="H195" s="19" t="s">
        <v>34</v>
      </c>
      <c r="I195" s="16"/>
      <c r="J195" s="7" t="s">
        <v>34</v>
      </c>
      <c r="K195" s="19" t="s">
        <v>34</v>
      </c>
      <c r="L195" s="16"/>
      <c r="M195" s="6" t="s">
        <v>463</v>
      </c>
      <c r="N195" s="6" t="s">
        <v>464</v>
      </c>
      <c r="O195" s="10">
        <v>3600</v>
      </c>
      <c r="P195" s="6" t="s">
        <v>465</v>
      </c>
      <c r="Q195" s="8" t="s">
        <v>466</v>
      </c>
      <c r="R195" s="9">
        <v>47238</v>
      </c>
      <c r="S195" s="10">
        <v>1620000</v>
      </c>
    </row>
    <row r="196" spans="2:19" ht="25" x14ac:dyDescent="0.35">
      <c r="B196" s="4" t="s">
        <v>467</v>
      </c>
      <c r="C196" s="4" t="s">
        <v>52</v>
      </c>
      <c r="D196" s="18" t="s">
        <v>468</v>
      </c>
      <c r="E196" s="15"/>
      <c r="F196" s="15"/>
      <c r="G196" s="16"/>
      <c r="H196" s="18" t="s">
        <v>469</v>
      </c>
      <c r="I196" s="16"/>
      <c r="J196" s="4" t="s">
        <v>32</v>
      </c>
      <c r="K196" s="18" t="s">
        <v>470</v>
      </c>
      <c r="L196" s="16"/>
      <c r="M196" s="4" t="s">
        <v>34</v>
      </c>
      <c r="N196" s="4" t="s">
        <v>34</v>
      </c>
      <c r="O196" s="4" t="s">
        <v>34</v>
      </c>
      <c r="P196" s="4" t="s">
        <v>34</v>
      </c>
      <c r="Q196" s="4" t="s">
        <v>34</v>
      </c>
      <c r="R196" s="4" t="s">
        <v>34</v>
      </c>
      <c r="S196" s="5">
        <v>150000</v>
      </c>
    </row>
    <row r="197" spans="2:19" outlineLevel="1" collapsed="1" x14ac:dyDescent="0.35">
      <c r="B197" s="6" t="s">
        <v>34</v>
      </c>
      <c r="C197" s="7" t="s">
        <v>34</v>
      </c>
      <c r="D197" s="19" t="s">
        <v>34</v>
      </c>
      <c r="E197" s="15"/>
      <c r="F197" s="15"/>
      <c r="G197" s="16"/>
      <c r="H197" s="19" t="s">
        <v>34</v>
      </c>
      <c r="I197" s="16"/>
      <c r="J197" s="7" t="s">
        <v>34</v>
      </c>
      <c r="K197" s="19" t="s">
        <v>34</v>
      </c>
      <c r="L197" s="16"/>
      <c r="M197" s="6" t="s">
        <v>471</v>
      </c>
      <c r="N197" s="6" t="s">
        <v>472</v>
      </c>
      <c r="O197" s="10">
        <v>8998</v>
      </c>
      <c r="P197" s="6" t="s">
        <v>473</v>
      </c>
      <c r="Q197" s="8" t="s">
        <v>474</v>
      </c>
      <c r="R197" s="9">
        <v>46660</v>
      </c>
      <c r="S197" s="10">
        <v>150000</v>
      </c>
    </row>
    <row r="198" spans="2:19" ht="25" outlineLevel="1" collapsed="1" x14ac:dyDescent="0.35">
      <c r="B198" s="6" t="s">
        <v>34</v>
      </c>
      <c r="C198" s="7" t="s">
        <v>34</v>
      </c>
      <c r="D198" s="19" t="s">
        <v>34</v>
      </c>
      <c r="E198" s="15"/>
      <c r="F198" s="15"/>
      <c r="G198" s="16"/>
      <c r="H198" s="19" t="s">
        <v>34</v>
      </c>
      <c r="I198" s="16"/>
      <c r="J198" s="7" t="s">
        <v>34</v>
      </c>
      <c r="K198" s="19" t="s">
        <v>34</v>
      </c>
      <c r="L198" s="16"/>
      <c r="M198" s="6" t="s">
        <v>475</v>
      </c>
      <c r="N198" s="6" t="s">
        <v>476</v>
      </c>
      <c r="O198" s="10">
        <v>2000</v>
      </c>
      <c r="P198" s="6"/>
      <c r="Q198" s="8"/>
      <c r="R198" s="8"/>
      <c r="S198" s="6"/>
    </row>
    <row r="199" spans="2:19" x14ac:dyDescent="0.35">
      <c r="B199" s="4" t="s">
        <v>477</v>
      </c>
      <c r="C199" s="4" t="s">
        <v>141</v>
      </c>
      <c r="D199" s="18" t="s">
        <v>97</v>
      </c>
      <c r="E199" s="15"/>
      <c r="F199" s="15"/>
      <c r="G199" s="16"/>
      <c r="H199" s="18" t="s">
        <v>142</v>
      </c>
      <c r="I199" s="16"/>
      <c r="J199" s="4" t="s">
        <v>32</v>
      </c>
      <c r="K199" s="18" t="s">
        <v>478</v>
      </c>
      <c r="L199" s="16"/>
      <c r="M199" s="4" t="s">
        <v>34</v>
      </c>
      <c r="N199" s="4" t="s">
        <v>34</v>
      </c>
      <c r="O199" s="4" t="s">
        <v>34</v>
      </c>
      <c r="P199" s="4" t="s">
        <v>34</v>
      </c>
      <c r="Q199" s="4" t="s">
        <v>34</v>
      </c>
      <c r="R199" s="4" t="s">
        <v>34</v>
      </c>
      <c r="S199" s="5">
        <v>32877467</v>
      </c>
    </row>
    <row r="200" spans="2:19" outlineLevel="1" collapsed="1" x14ac:dyDescent="0.35">
      <c r="B200" s="6" t="s">
        <v>34</v>
      </c>
      <c r="C200" s="7" t="s">
        <v>34</v>
      </c>
      <c r="D200" s="19" t="s">
        <v>34</v>
      </c>
      <c r="E200" s="15"/>
      <c r="F200" s="15"/>
      <c r="G200" s="16"/>
      <c r="H200" s="19" t="s">
        <v>34</v>
      </c>
      <c r="I200" s="16"/>
      <c r="J200" s="7" t="s">
        <v>34</v>
      </c>
      <c r="K200" s="19" t="s">
        <v>34</v>
      </c>
      <c r="L200" s="16"/>
      <c r="M200" s="6" t="s">
        <v>479</v>
      </c>
      <c r="N200" s="6" t="s">
        <v>480</v>
      </c>
      <c r="O200" s="10">
        <v>38900000</v>
      </c>
      <c r="P200" s="6"/>
      <c r="Q200" s="8"/>
      <c r="R200" s="8"/>
      <c r="S200" s="6"/>
    </row>
    <row r="201" spans="2:19" outlineLevel="1" collapsed="1" x14ac:dyDescent="0.35">
      <c r="B201" s="6" t="s">
        <v>34</v>
      </c>
      <c r="C201" s="7" t="s">
        <v>34</v>
      </c>
      <c r="D201" s="19" t="s">
        <v>34</v>
      </c>
      <c r="E201" s="15"/>
      <c r="F201" s="15"/>
      <c r="G201" s="16"/>
      <c r="H201" s="19" t="s">
        <v>34</v>
      </c>
      <c r="I201" s="16"/>
      <c r="J201" s="7" t="s">
        <v>34</v>
      </c>
      <c r="K201" s="19" t="s">
        <v>34</v>
      </c>
      <c r="L201" s="16"/>
      <c r="M201" s="6" t="s">
        <v>481</v>
      </c>
      <c r="N201" s="6" t="s">
        <v>482</v>
      </c>
      <c r="O201" s="10">
        <v>35672913</v>
      </c>
      <c r="P201" s="6"/>
      <c r="Q201" s="8"/>
      <c r="R201" s="8"/>
      <c r="S201" s="6"/>
    </row>
    <row r="202" spans="2:19" outlineLevel="1" collapsed="1" x14ac:dyDescent="0.35">
      <c r="B202" s="6" t="s">
        <v>34</v>
      </c>
      <c r="C202" s="7" t="s">
        <v>34</v>
      </c>
      <c r="D202" s="19" t="s">
        <v>34</v>
      </c>
      <c r="E202" s="15"/>
      <c r="F202" s="15"/>
      <c r="G202" s="16"/>
      <c r="H202" s="19" t="s">
        <v>34</v>
      </c>
      <c r="I202" s="16"/>
      <c r="J202" s="7" t="s">
        <v>34</v>
      </c>
      <c r="K202" s="19" t="s">
        <v>34</v>
      </c>
      <c r="L202" s="16"/>
      <c r="M202" s="6" t="s">
        <v>144</v>
      </c>
      <c r="N202" s="6" t="s">
        <v>145</v>
      </c>
      <c r="O202" s="10">
        <v>32877467</v>
      </c>
      <c r="P202" s="6" t="s">
        <v>483</v>
      </c>
      <c r="Q202" s="8" t="s">
        <v>484</v>
      </c>
      <c r="R202" s="9">
        <v>46356</v>
      </c>
      <c r="S202" s="10">
        <v>32877467</v>
      </c>
    </row>
    <row r="203" spans="2:19" outlineLevel="1" collapsed="1" x14ac:dyDescent="0.35">
      <c r="B203" s="6" t="s">
        <v>34</v>
      </c>
      <c r="C203" s="7" t="s">
        <v>34</v>
      </c>
      <c r="D203" s="19" t="s">
        <v>34</v>
      </c>
      <c r="E203" s="15"/>
      <c r="F203" s="15"/>
      <c r="G203" s="16"/>
      <c r="H203" s="19" t="s">
        <v>34</v>
      </c>
      <c r="I203" s="16"/>
      <c r="J203" s="7" t="s">
        <v>34</v>
      </c>
      <c r="K203" s="19" t="s">
        <v>34</v>
      </c>
      <c r="L203" s="16"/>
      <c r="M203" s="6" t="s">
        <v>485</v>
      </c>
      <c r="N203" s="6" t="s">
        <v>486</v>
      </c>
      <c r="O203" s="10">
        <v>41619568</v>
      </c>
      <c r="P203" s="6"/>
      <c r="Q203" s="8"/>
      <c r="R203" s="8"/>
      <c r="S203" s="6"/>
    </row>
    <row r="204" spans="2:19" ht="25" x14ac:dyDescent="0.35">
      <c r="B204" s="4" t="s">
        <v>487</v>
      </c>
      <c r="C204" s="4" t="s">
        <v>52</v>
      </c>
      <c r="D204" s="18" t="s">
        <v>152</v>
      </c>
      <c r="E204" s="15"/>
      <c r="F204" s="15"/>
      <c r="G204" s="16"/>
      <c r="H204" s="18" t="s">
        <v>350</v>
      </c>
      <c r="I204" s="16"/>
      <c r="J204" s="4" t="s">
        <v>32</v>
      </c>
      <c r="K204" s="18" t="s">
        <v>488</v>
      </c>
      <c r="L204" s="16"/>
      <c r="M204" s="4" t="s">
        <v>34</v>
      </c>
      <c r="N204" s="4" t="s">
        <v>34</v>
      </c>
      <c r="O204" s="4" t="s">
        <v>34</v>
      </c>
      <c r="P204" s="4" t="s">
        <v>34</v>
      </c>
      <c r="Q204" s="4" t="s">
        <v>34</v>
      </c>
      <c r="R204" s="4" t="s">
        <v>34</v>
      </c>
      <c r="S204" s="5">
        <v>4724300</v>
      </c>
    </row>
    <row r="205" spans="2:19" outlineLevel="1" collapsed="1" x14ac:dyDescent="0.35">
      <c r="B205" s="6" t="s">
        <v>34</v>
      </c>
      <c r="C205" s="7" t="s">
        <v>34</v>
      </c>
      <c r="D205" s="19" t="s">
        <v>34</v>
      </c>
      <c r="E205" s="15"/>
      <c r="F205" s="15"/>
      <c r="G205" s="16"/>
      <c r="H205" s="19" t="s">
        <v>34</v>
      </c>
      <c r="I205" s="16"/>
      <c r="J205" s="7" t="s">
        <v>34</v>
      </c>
      <c r="K205" s="19" t="s">
        <v>34</v>
      </c>
      <c r="L205" s="16"/>
      <c r="M205" s="6" t="s">
        <v>157</v>
      </c>
      <c r="N205" s="6" t="s">
        <v>158</v>
      </c>
      <c r="O205" s="10">
        <v>1621</v>
      </c>
      <c r="P205" s="6" t="s">
        <v>489</v>
      </c>
      <c r="Q205" s="8" t="s">
        <v>102</v>
      </c>
      <c r="R205" s="9">
        <v>47010</v>
      </c>
      <c r="S205" s="10">
        <v>4724300</v>
      </c>
    </row>
    <row r="206" spans="2:19" outlineLevel="1" collapsed="1" x14ac:dyDescent="0.35">
      <c r="B206" s="6" t="s">
        <v>34</v>
      </c>
      <c r="C206" s="7" t="s">
        <v>34</v>
      </c>
      <c r="D206" s="19" t="s">
        <v>34</v>
      </c>
      <c r="E206" s="15"/>
      <c r="F206" s="15"/>
      <c r="G206" s="16"/>
      <c r="H206" s="19" t="s">
        <v>34</v>
      </c>
      <c r="I206" s="16"/>
      <c r="J206" s="7" t="s">
        <v>34</v>
      </c>
      <c r="K206" s="19" t="s">
        <v>34</v>
      </c>
      <c r="L206" s="16"/>
      <c r="M206" s="6" t="s">
        <v>325</v>
      </c>
      <c r="N206" s="6" t="s">
        <v>326</v>
      </c>
      <c r="O206" s="10">
        <v>1572</v>
      </c>
      <c r="P206" s="6"/>
      <c r="Q206" s="8"/>
      <c r="R206" s="8"/>
      <c r="S206" s="6"/>
    </row>
    <row r="207" spans="2:19" outlineLevel="1" collapsed="1" x14ac:dyDescent="0.35">
      <c r="B207" s="6" t="s">
        <v>34</v>
      </c>
      <c r="C207" s="7" t="s">
        <v>34</v>
      </c>
      <c r="D207" s="19" t="s">
        <v>34</v>
      </c>
      <c r="E207" s="15"/>
      <c r="F207" s="15"/>
      <c r="G207" s="16"/>
      <c r="H207" s="19" t="s">
        <v>34</v>
      </c>
      <c r="I207" s="16"/>
      <c r="J207" s="7" t="s">
        <v>34</v>
      </c>
      <c r="K207" s="19" t="s">
        <v>34</v>
      </c>
      <c r="L207" s="16"/>
      <c r="M207" s="6" t="s">
        <v>167</v>
      </c>
      <c r="N207" s="6" t="s">
        <v>168</v>
      </c>
      <c r="O207" s="10">
        <v>1790</v>
      </c>
      <c r="P207" s="6"/>
      <c r="Q207" s="8"/>
      <c r="R207" s="8"/>
      <c r="S207" s="6"/>
    </row>
    <row r="208" spans="2:19" x14ac:dyDescent="0.35">
      <c r="B208" s="4" t="s">
        <v>490</v>
      </c>
      <c r="C208" s="4" t="s">
        <v>263</v>
      </c>
      <c r="D208" s="18" t="s">
        <v>53</v>
      </c>
      <c r="E208" s="15"/>
      <c r="F208" s="15"/>
      <c r="G208" s="16"/>
      <c r="H208" s="18" t="s">
        <v>323</v>
      </c>
      <c r="I208" s="16"/>
      <c r="J208" s="4" t="s">
        <v>32</v>
      </c>
      <c r="K208" s="18" t="s">
        <v>491</v>
      </c>
      <c r="L208" s="16"/>
      <c r="M208" s="4" t="s">
        <v>34</v>
      </c>
      <c r="N208" s="4" t="s">
        <v>34</v>
      </c>
      <c r="O208" s="4" t="s">
        <v>34</v>
      </c>
      <c r="P208" s="4" t="s">
        <v>34</v>
      </c>
      <c r="Q208" s="4" t="s">
        <v>34</v>
      </c>
      <c r="R208" s="4" t="s">
        <v>34</v>
      </c>
      <c r="S208" s="5">
        <v>3568925</v>
      </c>
    </row>
    <row r="209" spans="2:19" outlineLevel="1" collapsed="1" x14ac:dyDescent="0.35">
      <c r="B209" s="6" t="s">
        <v>34</v>
      </c>
      <c r="C209" s="7" t="s">
        <v>34</v>
      </c>
      <c r="D209" s="19" t="s">
        <v>34</v>
      </c>
      <c r="E209" s="15"/>
      <c r="F209" s="15"/>
      <c r="G209" s="16"/>
      <c r="H209" s="19" t="s">
        <v>34</v>
      </c>
      <c r="I209" s="16"/>
      <c r="J209" s="7" t="s">
        <v>34</v>
      </c>
      <c r="K209" s="19" t="s">
        <v>34</v>
      </c>
      <c r="L209" s="16"/>
      <c r="M209" s="6" t="s">
        <v>157</v>
      </c>
      <c r="N209" s="6" t="s">
        <v>158</v>
      </c>
      <c r="O209" s="10">
        <v>4130785</v>
      </c>
      <c r="P209" s="6"/>
      <c r="Q209" s="8"/>
      <c r="R209" s="8"/>
      <c r="S209" s="6"/>
    </row>
    <row r="210" spans="2:19" outlineLevel="1" collapsed="1" x14ac:dyDescent="0.35">
      <c r="B210" s="6" t="s">
        <v>34</v>
      </c>
      <c r="C210" s="7" t="s">
        <v>34</v>
      </c>
      <c r="D210" s="19" t="s">
        <v>34</v>
      </c>
      <c r="E210" s="15"/>
      <c r="F210" s="15"/>
      <c r="G210" s="16"/>
      <c r="H210" s="19" t="s">
        <v>34</v>
      </c>
      <c r="I210" s="16"/>
      <c r="J210" s="7" t="s">
        <v>34</v>
      </c>
      <c r="K210" s="19" t="s">
        <v>34</v>
      </c>
      <c r="L210" s="16"/>
      <c r="M210" s="6" t="s">
        <v>163</v>
      </c>
      <c r="N210" s="6" t="s">
        <v>164</v>
      </c>
      <c r="O210" s="10">
        <v>3568925</v>
      </c>
      <c r="P210" s="6" t="s">
        <v>492</v>
      </c>
      <c r="Q210" s="8" t="s">
        <v>493</v>
      </c>
      <c r="R210" s="9">
        <v>47208</v>
      </c>
      <c r="S210" s="10">
        <v>3568925</v>
      </c>
    </row>
    <row r="211" spans="2:19" outlineLevel="1" collapsed="1" x14ac:dyDescent="0.35">
      <c r="B211" s="6" t="s">
        <v>34</v>
      </c>
      <c r="C211" s="7" t="s">
        <v>34</v>
      </c>
      <c r="D211" s="19" t="s">
        <v>34</v>
      </c>
      <c r="E211" s="15"/>
      <c r="F211" s="15"/>
      <c r="G211" s="16"/>
      <c r="H211" s="19" t="s">
        <v>34</v>
      </c>
      <c r="I211" s="16"/>
      <c r="J211" s="7" t="s">
        <v>34</v>
      </c>
      <c r="K211" s="19" t="s">
        <v>34</v>
      </c>
      <c r="L211" s="16"/>
      <c r="M211" s="6" t="s">
        <v>165</v>
      </c>
      <c r="N211" s="6" t="s">
        <v>166</v>
      </c>
      <c r="O211" s="10">
        <v>6546020</v>
      </c>
      <c r="P211" s="6"/>
      <c r="Q211" s="8"/>
      <c r="R211" s="8"/>
      <c r="S211" s="6"/>
    </row>
    <row r="212" spans="2:19" outlineLevel="1" collapsed="1" x14ac:dyDescent="0.35">
      <c r="B212" s="6" t="s">
        <v>34</v>
      </c>
      <c r="C212" s="7" t="s">
        <v>34</v>
      </c>
      <c r="D212" s="19" t="s">
        <v>34</v>
      </c>
      <c r="E212" s="15"/>
      <c r="F212" s="15"/>
      <c r="G212" s="16"/>
      <c r="H212" s="19" t="s">
        <v>34</v>
      </c>
      <c r="I212" s="16"/>
      <c r="J212" s="7" t="s">
        <v>34</v>
      </c>
      <c r="K212" s="19" t="s">
        <v>34</v>
      </c>
      <c r="L212" s="16"/>
      <c r="M212" s="6" t="s">
        <v>320</v>
      </c>
      <c r="N212" s="6" t="s">
        <v>321</v>
      </c>
      <c r="O212" s="10">
        <v>7490625</v>
      </c>
      <c r="P212" s="6"/>
      <c r="Q212" s="8"/>
      <c r="R212" s="8"/>
      <c r="S212" s="6"/>
    </row>
    <row r="213" spans="2:19" outlineLevel="1" collapsed="1" x14ac:dyDescent="0.35">
      <c r="B213" s="6" t="s">
        <v>34</v>
      </c>
      <c r="C213" s="7" t="s">
        <v>34</v>
      </c>
      <c r="D213" s="19" t="s">
        <v>34</v>
      </c>
      <c r="E213" s="15"/>
      <c r="F213" s="15"/>
      <c r="G213" s="16"/>
      <c r="H213" s="19" t="s">
        <v>34</v>
      </c>
      <c r="I213" s="16"/>
      <c r="J213" s="7" t="s">
        <v>34</v>
      </c>
      <c r="K213" s="19" t="s">
        <v>34</v>
      </c>
      <c r="L213" s="16"/>
      <c r="M213" s="6" t="s">
        <v>494</v>
      </c>
      <c r="N213" s="6" t="s">
        <v>495</v>
      </c>
      <c r="O213" s="10">
        <v>5597205</v>
      </c>
      <c r="P213" s="6"/>
      <c r="Q213" s="8"/>
      <c r="R213" s="8"/>
      <c r="S213" s="6"/>
    </row>
    <row r="214" spans="2:19" outlineLevel="1" collapsed="1" x14ac:dyDescent="0.35">
      <c r="B214" s="6" t="s">
        <v>34</v>
      </c>
      <c r="C214" s="7" t="s">
        <v>34</v>
      </c>
      <c r="D214" s="19" t="s">
        <v>34</v>
      </c>
      <c r="E214" s="15"/>
      <c r="F214" s="15"/>
      <c r="G214" s="16"/>
      <c r="H214" s="19" t="s">
        <v>34</v>
      </c>
      <c r="I214" s="16"/>
      <c r="J214" s="7" t="s">
        <v>34</v>
      </c>
      <c r="K214" s="19" t="s">
        <v>34</v>
      </c>
      <c r="L214" s="16"/>
      <c r="M214" s="6" t="s">
        <v>167</v>
      </c>
      <c r="N214" s="6" t="s">
        <v>168</v>
      </c>
      <c r="O214" s="10">
        <v>4998850</v>
      </c>
      <c r="P214" s="6"/>
      <c r="Q214" s="8"/>
      <c r="R214" s="8"/>
      <c r="S214" s="6"/>
    </row>
    <row r="215" spans="2:19" x14ac:dyDescent="0.35">
      <c r="B215" s="4" t="s">
        <v>496</v>
      </c>
      <c r="C215" s="4" t="s">
        <v>151</v>
      </c>
      <c r="D215" s="18" t="s">
        <v>152</v>
      </c>
      <c r="E215" s="15"/>
      <c r="F215" s="15"/>
      <c r="G215" s="16"/>
      <c r="H215" s="18" t="s">
        <v>283</v>
      </c>
      <c r="I215" s="16"/>
      <c r="J215" s="4" t="s">
        <v>32</v>
      </c>
      <c r="K215" s="18" t="s">
        <v>497</v>
      </c>
      <c r="L215" s="16"/>
      <c r="M215" s="4" t="s">
        <v>34</v>
      </c>
      <c r="N215" s="4" t="s">
        <v>34</v>
      </c>
      <c r="O215" s="4" t="s">
        <v>34</v>
      </c>
      <c r="P215" s="4" t="s">
        <v>34</v>
      </c>
      <c r="Q215" s="4" t="s">
        <v>34</v>
      </c>
      <c r="R215" s="4" t="s">
        <v>34</v>
      </c>
      <c r="S215" s="5">
        <v>1479000</v>
      </c>
    </row>
    <row r="216" spans="2:19" outlineLevel="1" collapsed="1" x14ac:dyDescent="0.35">
      <c r="B216" s="6" t="s">
        <v>34</v>
      </c>
      <c r="C216" s="7" t="s">
        <v>34</v>
      </c>
      <c r="D216" s="19" t="s">
        <v>34</v>
      </c>
      <c r="E216" s="15"/>
      <c r="F216" s="15"/>
      <c r="G216" s="16"/>
      <c r="H216" s="19" t="s">
        <v>34</v>
      </c>
      <c r="I216" s="16"/>
      <c r="J216" s="7" t="s">
        <v>34</v>
      </c>
      <c r="K216" s="19" t="s">
        <v>34</v>
      </c>
      <c r="L216" s="16"/>
      <c r="M216" s="6" t="s">
        <v>498</v>
      </c>
      <c r="N216" s="6" t="s">
        <v>499</v>
      </c>
      <c r="O216" s="10">
        <v>1730963</v>
      </c>
      <c r="P216" s="6"/>
      <c r="Q216" s="8"/>
      <c r="R216" s="8"/>
      <c r="S216" s="6"/>
    </row>
    <row r="217" spans="2:19" outlineLevel="1" collapsed="1" x14ac:dyDescent="0.35">
      <c r="B217" s="6" t="s">
        <v>34</v>
      </c>
      <c r="C217" s="7" t="s">
        <v>34</v>
      </c>
      <c r="D217" s="19" t="s">
        <v>34</v>
      </c>
      <c r="E217" s="15"/>
      <c r="F217" s="15"/>
      <c r="G217" s="16"/>
      <c r="H217" s="19" t="s">
        <v>34</v>
      </c>
      <c r="I217" s="16"/>
      <c r="J217" s="7" t="s">
        <v>34</v>
      </c>
      <c r="K217" s="19" t="s">
        <v>34</v>
      </c>
      <c r="L217" s="16"/>
      <c r="M217" s="6" t="s">
        <v>500</v>
      </c>
      <c r="N217" s="6" t="s">
        <v>501</v>
      </c>
      <c r="O217" s="10">
        <v>1861000</v>
      </c>
      <c r="P217" s="6"/>
      <c r="Q217" s="8"/>
      <c r="R217" s="8"/>
      <c r="S217" s="6"/>
    </row>
    <row r="218" spans="2:19" outlineLevel="1" collapsed="1" x14ac:dyDescent="0.35">
      <c r="B218" s="6" t="s">
        <v>34</v>
      </c>
      <c r="C218" s="7" t="s">
        <v>34</v>
      </c>
      <c r="D218" s="19" t="s">
        <v>34</v>
      </c>
      <c r="E218" s="15"/>
      <c r="F218" s="15"/>
      <c r="G218" s="16"/>
      <c r="H218" s="19" t="s">
        <v>34</v>
      </c>
      <c r="I218" s="16"/>
      <c r="J218" s="7" t="s">
        <v>34</v>
      </c>
      <c r="K218" s="19" t="s">
        <v>34</v>
      </c>
      <c r="L218" s="16"/>
      <c r="M218" s="6" t="s">
        <v>502</v>
      </c>
      <c r="N218" s="6" t="s">
        <v>503</v>
      </c>
      <c r="O218" s="10">
        <v>2281441</v>
      </c>
      <c r="P218" s="6"/>
      <c r="Q218" s="8"/>
      <c r="R218" s="8"/>
      <c r="S218" s="6"/>
    </row>
    <row r="219" spans="2:19" ht="25" outlineLevel="1" collapsed="1" x14ac:dyDescent="0.35">
      <c r="B219" s="6" t="s">
        <v>34</v>
      </c>
      <c r="C219" s="7" t="s">
        <v>34</v>
      </c>
      <c r="D219" s="19" t="s">
        <v>34</v>
      </c>
      <c r="E219" s="15"/>
      <c r="F219" s="15"/>
      <c r="G219" s="16"/>
      <c r="H219" s="19" t="s">
        <v>34</v>
      </c>
      <c r="I219" s="16"/>
      <c r="J219" s="7" t="s">
        <v>34</v>
      </c>
      <c r="K219" s="19" t="s">
        <v>34</v>
      </c>
      <c r="L219" s="16"/>
      <c r="M219" s="6" t="s">
        <v>504</v>
      </c>
      <c r="N219" s="6" t="s">
        <v>505</v>
      </c>
      <c r="O219" s="10">
        <v>1590000</v>
      </c>
      <c r="P219" s="6"/>
      <c r="Q219" s="8"/>
      <c r="R219" s="8"/>
      <c r="S219" s="6"/>
    </row>
    <row r="220" spans="2:19" outlineLevel="1" collapsed="1" x14ac:dyDescent="0.35">
      <c r="B220" s="6" t="s">
        <v>34</v>
      </c>
      <c r="C220" s="7" t="s">
        <v>34</v>
      </c>
      <c r="D220" s="19" t="s">
        <v>34</v>
      </c>
      <c r="E220" s="15"/>
      <c r="F220" s="15"/>
      <c r="G220" s="16"/>
      <c r="H220" s="19" t="s">
        <v>34</v>
      </c>
      <c r="I220" s="16"/>
      <c r="J220" s="7" t="s">
        <v>34</v>
      </c>
      <c r="K220" s="19" t="s">
        <v>34</v>
      </c>
      <c r="L220" s="16"/>
      <c r="M220" s="6" t="s">
        <v>506</v>
      </c>
      <c r="N220" s="6" t="s">
        <v>507</v>
      </c>
      <c r="O220" s="10">
        <v>1479000</v>
      </c>
      <c r="P220" s="6" t="s">
        <v>508</v>
      </c>
      <c r="Q220" s="8" t="s">
        <v>509</v>
      </c>
      <c r="R220" s="9">
        <v>46346</v>
      </c>
      <c r="S220" s="10">
        <v>1479000</v>
      </c>
    </row>
    <row r="221" spans="2:19" x14ac:dyDescent="0.35">
      <c r="B221" s="4" t="s">
        <v>510</v>
      </c>
      <c r="C221" s="4" t="s">
        <v>29</v>
      </c>
      <c r="D221" s="18" t="s">
        <v>30</v>
      </c>
      <c r="E221" s="15"/>
      <c r="F221" s="15"/>
      <c r="G221" s="16"/>
      <c r="H221" s="18" t="s">
        <v>511</v>
      </c>
      <c r="I221" s="16"/>
      <c r="J221" s="4" t="s">
        <v>32</v>
      </c>
      <c r="K221" s="18" t="s">
        <v>512</v>
      </c>
      <c r="L221" s="16"/>
      <c r="M221" s="4" t="s">
        <v>34</v>
      </c>
      <c r="N221" s="4" t="s">
        <v>34</v>
      </c>
      <c r="O221" s="4" t="s">
        <v>34</v>
      </c>
      <c r="P221" s="4" t="s">
        <v>34</v>
      </c>
      <c r="Q221" s="4" t="s">
        <v>34</v>
      </c>
      <c r="R221" s="4" t="s">
        <v>34</v>
      </c>
      <c r="S221" s="5">
        <v>4405000</v>
      </c>
    </row>
    <row r="222" spans="2:19" outlineLevel="1" collapsed="1" x14ac:dyDescent="0.35">
      <c r="B222" s="6" t="s">
        <v>34</v>
      </c>
      <c r="C222" s="7" t="s">
        <v>34</v>
      </c>
      <c r="D222" s="19" t="s">
        <v>34</v>
      </c>
      <c r="E222" s="15"/>
      <c r="F222" s="15"/>
      <c r="G222" s="16"/>
      <c r="H222" s="19" t="s">
        <v>34</v>
      </c>
      <c r="I222" s="16"/>
      <c r="J222" s="7" t="s">
        <v>34</v>
      </c>
      <c r="K222" s="19" t="s">
        <v>34</v>
      </c>
      <c r="L222" s="16"/>
      <c r="M222" s="6" t="s">
        <v>513</v>
      </c>
      <c r="N222" s="6" t="s">
        <v>514</v>
      </c>
      <c r="O222" s="10">
        <v>4405000</v>
      </c>
      <c r="P222" s="6" t="s">
        <v>515</v>
      </c>
      <c r="Q222" s="8" t="s">
        <v>425</v>
      </c>
      <c r="R222" s="9">
        <v>46934</v>
      </c>
      <c r="S222" s="10">
        <v>4405000</v>
      </c>
    </row>
    <row r="223" spans="2:19" x14ac:dyDescent="0.35">
      <c r="B223" s="4" t="s">
        <v>516</v>
      </c>
      <c r="C223" s="4" t="s">
        <v>235</v>
      </c>
      <c r="D223" s="18" t="s">
        <v>97</v>
      </c>
      <c r="E223" s="15"/>
      <c r="F223" s="15"/>
      <c r="G223" s="16"/>
      <c r="H223" s="18" t="s">
        <v>517</v>
      </c>
      <c r="I223" s="16"/>
      <c r="J223" s="4" t="s">
        <v>32</v>
      </c>
      <c r="K223" s="18" t="s">
        <v>518</v>
      </c>
      <c r="L223" s="16"/>
      <c r="M223" s="4" t="s">
        <v>34</v>
      </c>
      <c r="N223" s="4" t="s">
        <v>34</v>
      </c>
      <c r="O223" s="4" t="s">
        <v>34</v>
      </c>
      <c r="P223" s="4" t="s">
        <v>34</v>
      </c>
      <c r="Q223" s="4" t="s">
        <v>34</v>
      </c>
      <c r="R223" s="4" t="s">
        <v>34</v>
      </c>
      <c r="S223" s="5">
        <v>8745440</v>
      </c>
    </row>
    <row r="224" spans="2:19" outlineLevel="1" collapsed="1" x14ac:dyDescent="0.35">
      <c r="B224" s="6" t="s">
        <v>34</v>
      </c>
      <c r="C224" s="7" t="s">
        <v>34</v>
      </c>
      <c r="D224" s="19" t="s">
        <v>34</v>
      </c>
      <c r="E224" s="15"/>
      <c r="F224" s="15"/>
      <c r="G224" s="16"/>
      <c r="H224" s="19" t="s">
        <v>34</v>
      </c>
      <c r="I224" s="16"/>
      <c r="J224" s="7" t="s">
        <v>34</v>
      </c>
      <c r="K224" s="19" t="s">
        <v>34</v>
      </c>
      <c r="L224" s="16"/>
      <c r="M224" s="6" t="s">
        <v>165</v>
      </c>
      <c r="N224" s="6" t="s">
        <v>166</v>
      </c>
      <c r="O224" s="10">
        <v>8745440</v>
      </c>
      <c r="P224" s="6" t="s">
        <v>519</v>
      </c>
      <c r="Q224" s="8" t="s">
        <v>520</v>
      </c>
      <c r="R224" s="9">
        <v>47362</v>
      </c>
      <c r="S224" s="10">
        <v>8745440</v>
      </c>
    </row>
    <row r="225" spans="2:19" x14ac:dyDescent="0.35">
      <c r="B225" s="4" t="s">
        <v>521</v>
      </c>
      <c r="C225" s="4" t="s">
        <v>151</v>
      </c>
      <c r="D225" s="18" t="s">
        <v>97</v>
      </c>
      <c r="E225" s="15"/>
      <c r="F225" s="15"/>
      <c r="G225" s="16"/>
      <c r="H225" s="18" t="s">
        <v>54</v>
      </c>
      <c r="I225" s="16"/>
      <c r="J225" s="4" t="s">
        <v>32</v>
      </c>
      <c r="K225" s="18" t="s">
        <v>522</v>
      </c>
      <c r="L225" s="16"/>
      <c r="M225" s="4" t="s">
        <v>34</v>
      </c>
      <c r="N225" s="4" t="s">
        <v>34</v>
      </c>
      <c r="O225" s="4" t="s">
        <v>34</v>
      </c>
      <c r="P225" s="4" t="s">
        <v>34</v>
      </c>
      <c r="Q225" s="4" t="s">
        <v>34</v>
      </c>
      <c r="R225" s="4" t="s">
        <v>34</v>
      </c>
      <c r="S225" s="5">
        <v>2400000</v>
      </c>
    </row>
    <row r="226" spans="2:19" outlineLevel="1" collapsed="1" x14ac:dyDescent="0.35">
      <c r="B226" s="6" t="s">
        <v>34</v>
      </c>
      <c r="C226" s="7" t="s">
        <v>34</v>
      </c>
      <c r="D226" s="19" t="s">
        <v>34</v>
      </c>
      <c r="E226" s="15"/>
      <c r="F226" s="15"/>
      <c r="G226" s="16"/>
      <c r="H226" s="19" t="s">
        <v>34</v>
      </c>
      <c r="I226" s="16"/>
      <c r="J226" s="7" t="s">
        <v>34</v>
      </c>
      <c r="K226" s="19" t="s">
        <v>34</v>
      </c>
      <c r="L226" s="16"/>
      <c r="M226" s="6" t="s">
        <v>523</v>
      </c>
      <c r="N226" s="6" t="s">
        <v>524</v>
      </c>
      <c r="O226" s="10">
        <v>863</v>
      </c>
      <c r="P226" s="6"/>
      <c r="Q226" s="8"/>
      <c r="R226" s="8"/>
      <c r="S226" s="6"/>
    </row>
    <row r="227" spans="2:19" outlineLevel="1" collapsed="1" x14ac:dyDescent="0.35">
      <c r="B227" s="6" t="s">
        <v>34</v>
      </c>
      <c r="C227" s="7" t="s">
        <v>34</v>
      </c>
      <c r="D227" s="19" t="s">
        <v>34</v>
      </c>
      <c r="E227" s="15"/>
      <c r="F227" s="15"/>
      <c r="G227" s="16"/>
      <c r="H227" s="19" t="s">
        <v>34</v>
      </c>
      <c r="I227" s="16"/>
      <c r="J227" s="7" t="s">
        <v>34</v>
      </c>
      <c r="K227" s="19" t="s">
        <v>34</v>
      </c>
      <c r="L227" s="16"/>
      <c r="M227" s="6" t="s">
        <v>418</v>
      </c>
      <c r="N227" s="6" t="s">
        <v>419</v>
      </c>
      <c r="O227" s="10">
        <v>666</v>
      </c>
      <c r="P227" s="6"/>
      <c r="Q227" s="8"/>
      <c r="R227" s="8"/>
      <c r="S227" s="6"/>
    </row>
    <row r="228" spans="2:19" outlineLevel="1" collapsed="1" x14ac:dyDescent="0.35">
      <c r="B228" s="6" t="s">
        <v>34</v>
      </c>
      <c r="C228" s="7" t="s">
        <v>34</v>
      </c>
      <c r="D228" s="19" t="s">
        <v>34</v>
      </c>
      <c r="E228" s="15"/>
      <c r="F228" s="15"/>
      <c r="G228" s="16"/>
      <c r="H228" s="19" t="s">
        <v>34</v>
      </c>
      <c r="I228" s="16"/>
      <c r="J228" s="7" t="s">
        <v>34</v>
      </c>
      <c r="K228" s="19" t="s">
        <v>34</v>
      </c>
      <c r="L228" s="16"/>
      <c r="M228" s="6" t="s">
        <v>420</v>
      </c>
      <c r="N228" s="6" t="s">
        <v>421</v>
      </c>
      <c r="O228" s="10">
        <v>899</v>
      </c>
      <c r="P228" s="6" t="s">
        <v>525</v>
      </c>
      <c r="Q228" s="8" t="s">
        <v>174</v>
      </c>
      <c r="R228" s="9">
        <v>46538</v>
      </c>
      <c r="S228" s="10">
        <v>2400000</v>
      </c>
    </row>
    <row r="229" spans="2:19" ht="25" outlineLevel="1" collapsed="1" x14ac:dyDescent="0.35">
      <c r="B229" s="6" t="s">
        <v>34</v>
      </c>
      <c r="C229" s="7" t="s">
        <v>34</v>
      </c>
      <c r="D229" s="19" t="s">
        <v>34</v>
      </c>
      <c r="E229" s="15"/>
      <c r="F229" s="15"/>
      <c r="G229" s="16"/>
      <c r="H229" s="19" t="s">
        <v>34</v>
      </c>
      <c r="I229" s="16"/>
      <c r="J229" s="7" t="s">
        <v>34</v>
      </c>
      <c r="K229" s="19" t="s">
        <v>34</v>
      </c>
      <c r="L229" s="16"/>
      <c r="M229" s="6" t="s">
        <v>526</v>
      </c>
      <c r="N229" s="6" t="s">
        <v>527</v>
      </c>
      <c r="O229" s="10">
        <v>810</v>
      </c>
      <c r="P229" s="6"/>
      <c r="Q229" s="8"/>
      <c r="R229" s="8"/>
      <c r="S229" s="6"/>
    </row>
    <row r="230" spans="2:19" outlineLevel="1" collapsed="1" x14ac:dyDescent="0.35">
      <c r="B230" s="6" t="s">
        <v>34</v>
      </c>
      <c r="C230" s="7" t="s">
        <v>34</v>
      </c>
      <c r="D230" s="19" t="s">
        <v>34</v>
      </c>
      <c r="E230" s="15"/>
      <c r="F230" s="15"/>
      <c r="G230" s="16"/>
      <c r="H230" s="19" t="s">
        <v>34</v>
      </c>
      <c r="I230" s="16"/>
      <c r="J230" s="7" t="s">
        <v>34</v>
      </c>
      <c r="K230" s="19" t="s">
        <v>34</v>
      </c>
      <c r="L230" s="16"/>
      <c r="M230" s="6" t="s">
        <v>411</v>
      </c>
      <c r="N230" s="6" t="s">
        <v>412</v>
      </c>
      <c r="O230" s="10">
        <v>605</v>
      </c>
      <c r="P230" s="6"/>
      <c r="Q230" s="8"/>
      <c r="R230" s="8"/>
      <c r="S230" s="6"/>
    </row>
    <row r="231" spans="2:19" ht="25" outlineLevel="1" collapsed="1" x14ac:dyDescent="0.35">
      <c r="B231" s="6" t="s">
        <v>34</v>
      </c>
      <c r="C231" s="7" t="s">
        <v>34</v>
      </c>
      <c r="D231" s="19" t="s">
        <v>34</v>
      </c>
      <c r="E231" s="15"/>
      <c r="F231" s="15"/>
      <c r="G231" s="16"/>
      <c r="H231" s="19" t="s">
        <v>34</v>
      </c>
      <c r="I231" s="16"/>
      <c r="J231" s="7" t="s">
        <v>34</v>
      </c>
      <c r="K231" s="19" t="s">
        <v>34</v>
      </c>
      <c r="L231" s="16"/>
      <c r="M231" s="6" t="s">
        <v>528</v>
      </c>
      <c r="N231" s="6" t="s">
        <v>529</v>
      </c>
      <c r="O231" s="10">
        <v>700</v>
      </c>
      <c r="P231" s="6"/>
      <c r="Q231" s="8"/>
      <c r="R231" s="8"/>
      <c r="S231" s="6"/>
    </row>
    <row r="232" spans="2:19" x14ac:dyDescent="0.35">
      <c r="B232" s="4" t="s">
        <v>530</v>
      </c>
      <c r="C232" s="4" t="s">
        <v>151</v>
      </c>
      <c r="D232" s="18" t="s">
        <v>97</v>
      </c>
      <c r="E232" s="15"/>
      <c r="F232" s="15"/>
      <c r="G232" s="16"/>
      <c r="H232" s="18" t="s">
        <v>54</v>
      </c>
      <c r="I232" s="16"/>
      <c r="J232" s="4" t="s">
        <v>32</v>
      </c>
      <c r="K232" s="18" t="s">
        <v>531</v>
      </c>
      <c r="L232" s="16"/>
      <c r="M232" s="4" t="s">
        <v>34</v>
      </c>
      <c r="N232" s="4" t="s">
        <v>34</v>
      </c>
      <c r="O232" s="4" t="s">
        <v>34</v>
      </c>
      <c r="P232" s="4" t="s">
        <v>34</v>
      </c>
      <c r="Q232" s="4" t="s">
        <v>34</v>
      </c>
      <c r="R232" s="4" t="s">
        <v>34</v>
      </c>
      <c r="S232" s="5">
        <v>90000000</v>
      </c>
    </row>
    <row r="233" spans="2:19" outlineLevel="1" collapsed="1" x14ac:dyDescent="0.35">
      <c r="B233" s="6" t="s">
        <v>34</v>
      </c>
      <c r="C233" s="7" t="s">
        <v>34</v>
      </c>
      <c r="D233" s="19" t="s">
        <v>34</v>
      </c>
      <c r="E233" s="15"/>
      <c r="F233" s="15"/>
      <c r="G233" s="16"/>
      <c r="H233" s="19" t="s">
        <v>34</v>
      </c>
      <c r="I233" s="16"/>
      <c r="J233" s="7" t="s">
        <v>34</v>
      </c>
      <c r="K233" s="19" t="s">
        <v>34</v>
      </c>
      <c r="L233" s="16"/>
      <c r="M233" s="6" t="s">
        <v>532</v>
      </c>
      <c r="N233" s="6" t="s">
        <v>533</v>
      </c>
      <c r="O233" s="10">
        <v>990</v>
      </c>
      <c r="P233" s="6" t="s">
        <v>534</v>
      </c>
      <c r="Q233" s="8" t="s">
        <v>245</v>
      </c>
      <c r="R233" s="9">
        <v>46920</v>
      </c>
      <c r="S233" s="10">
        <v>90000000</v>
      </c>
    </row>
    <row r="234" spans="2:19" ht="25" x14ac:dyDescent="0.35">
      <c r="B234" s="4" t="s">
        <v>535</v>
      </c>
      <c r="C234" s="4" t="s">
        <v>52</v>
      </c>
      <c r="D234" s="18" t="s">
        <v>247</v>
      </c>
      <c r="E234" s="15"/>
      <c r="F234" s="15"/>
      <c r="G234" s="16"/>
      <c r="H234" s="18" t="s">
        <v>54</v>
      </c>
      <c r="I234" s="16"/>
      <c r="J234" s="4" t="s">
        <v>32</v>
      </c>
      <c r="K234" s="18" t="s">
        <v>536</v>
      </c>
      <c r="L234" s="16"/>
      <c r="M234" s="4" t="s">
        <v>34</v>
      </c>
      <c r="N234" s="4" t="s">
        <v>34</v>
      </c>
      <c r="O234" s="4" t="s">
        <v>34</v>
      </c>
      <c r="P234" s="4" t="s">
        <v>34</v>
      </c>
      <c r="Q234" s="4" t="s">
        <v>34</v>
      </c>
      <c r="R234" s="4" t="s">
        <v>34</v>
      </c>
      <c r="S234" s="5">
        <v>2738700</v>
      </c>
    </row>
    <row r="235" spans="2:19" outlineLevel="1" collapsed="1" x14ac:dyDescent="0.35">
      <c r="B235" s="6" t="s">
        <v>34</v>
      </c>
      <c r="C235" s="7" t="s">
        <v>34</v>
      </c>
      <c r="D235" s="19" t="s">
        <v>34</v>
      </c>
      <c r="E235" s="15"/>
      <c r="F235" s="15"/>
      <c r="G235" s="16"/>
      <c r="H235" s="19" t="s">
        <v>34</v>
      </c>
      <c r="I235" s="16"/>
      <c r="J235" s="7" t="s">
        <v>34</v>
      </c>
      <c r="K235" s="19" t="s">
        <v>34</v>
      </c>
      <c r="L235" s="16"/>
      <c r="M235" s="6" t="s">
        <v>537</v>
      </c>
      <c r="N235" s="6" t="s">
        <v>538</v>
      </c>
      <c r="O235" s="10">
        <v>842</v>
      </c>
      <c r="P235" s="6"/>
      <c r="Q235" s="8"/>
      <c r="R235" s="8"/>
      <c r="S235" s="6"/>
    </row>
    <row r="236" spans="2:19" outlineLevel="1" collapsed="1" x14ac:dyDescent="0.35">
      <c r="B236" s="6" t="s">
        <v>34</v>
      </c>
      <c r="C236" s="7" t="s">
        <v>34</v>
      </c>
      <c r="D236" s="19" t="s">
        <v>34</v>
      </c>
      <c r="E236" s="15"/>
      <c r="F236" s="15"/>
      <c r="G236" s="16"/>
      <c r="H236" s="19" t="s">
        <v>34</v>
      </c>
      <c r="I236" s="16"/>
      <c r="J236" s="7" t="s">
        <v>34</v>
      </c>
      <c r="K236" s="19" t="s">
        <v>34</v>
      </c>
      <c r="L236" s="16"/>
      <c r="M236" s="6" t="s">
        <v>295</v>
      </c>
      <c r="N236" s="6" t="s">
        <v>296</v>
      </c>
      <c r="O236" s="10">
        <v>690</v>
      </c>
      <c r="P236" s="6"/>
      <c r="Q236" s="8"/>
      <c r="R236" s="8"/>
      <c r="S236" s="6"/>
    </row>
    <row r="237" spans="2:19" outlineLevel="1" collapsed="1" x14ac:dyDescent="0.35">
      <c r="B237" s="6" t="s">
        <v>34</v>
      </c>
      <c r="C237" s="7" t="s">
        <v>34</v>
      </c>
      <c r="D237" s="19" t="s">
        <v>34</v>
      </c>
      <c r="E237" s="15"/>
      <c r="F237" s="15"/>
      <c r="G237" s="16"/>
      <c r="H237" s="19" t="s">
        <v>34</v>
      </c>
      <c r="I237" s="16"/>
      <c r="J237" s="7" t="s">
        <v>34</v>
      </c>
      <c r="K237" s="19" t="s">
        <v>34</v>
      </c>
      <c r="L237" s="16"/>
      <c r="M237" s="6" t="s">
        <v>418</v>
      </c>
      <c r="N237" s="6" t="s">
        <v>419</v>
      </c>
      <c r="O237" s="10">
        <v>537</v>
      </c>
      <c r="P237" s="6" t="s">
        <v>539</v>
      </c>
      <c r="Q237" s="8" t="s">
        <v>540</v>
      </c>
      <c r="R237" s="9">
        <v>46343</v>
      </c>
      <c r="S237" s="10">
        <v>2738700</v>
      </c>
    </row>
    <row r="238" spans="2:19" outlineLevel="1" collapsed="1" x14ac:dyDescent="0.35">
      <c r="B238" s="6" t="s">
        <v>34</v>
      </c>
      <c r="C238" s="7" t="s">
        <v>34</v>
      </c>
      <c r="D238" s="19" t="s">
        <v>34</v>
      </c>
      <c r="E238" s="15"/>
      <c r="F238" s="15"/>
      <c r="G238" s="16"/>
      <c r="H238" s="19" t="s">
        <v>34</v>
      </c>
      <c r="I238" s="16"/>
      <c r="J238" s="7" t="s">
        <v>34</v>
      </c>
      <c r="K238" s="19" t="s">
        <v>34</v>
      </c>
      <c r="L238" s="16"/>
      <c r="M238" s="6" t="s">
        <v>541</v>
      </c>
      <c r="N238" s="6" t="s">
        <v>542</v>
      </c>
      <c r="O238" s="10">
        <v>930</v>
      </c>
      <c r="P238" s="6"/>
      <c r="Q238" s="8"/>
      <c r="R238" s="8"/>
      <c r="S238" s="6"/>
    </row>
    <row r="239" spans="2:19" outlineLevel="1" collapsed="1" x14ac:dyDescent="0.35">
      <c r="B239" s="6" t="s">
        <v>34</v>
      </c>
      <c r="C239" s="7" t="s">
        <v>34</v>
      </c>
      <c r="D239" s="19" t="s">
        <v>34</v>
      </c>
      <c r="E239" s="15"/>
      <c r="F239" s="15"/>
      <c r="G239" s="16"/>
      <c r="H239" s="19" t="s">
        <v>34</v>
      </c>
      <c r="I239" s="16"/>
      <c r="J239" s="7" t="s">
        <v>34</v>
      </c>
      <c r="K239" s="19" t="s">
        <v>34</v>
      </c>
      <c r="L239" s="16"/>
      <c r="M239" s="6" t="s">
        <v>543</v>
      </c>
      <c r="N239" s="6" t="s">
        <v>544</v>
      </c>
      <c r="O239" s="10">
        <v>849</v>
      </c>
      <c r="P239" s="6"/>
      <c r="Q239" s="8"/>
      <c r="R239" s="8"/>
      <c r="S239" s="6"/>
    </row>
    <row r="240" spans="2:19" outlineLevel="1" collapsed="1" x14ac:dyDescent="0.35">
      <c r="B240" s="6" t="s">
        <v>34</v>
      </c>
      <c r="C240" s="7" t="s">
        <v>34</v>
      </c>
      <c r="D240" s="19" t="s">
        <v>34</v>
      </c>
      <c r="E240" s="15"/>
      <c r="F240" s="15"/>
      <c r="G240" s="16"/>
      <c r="H240" s="19" t="s">
        <v>34</v>
      </c>
      <c r="I240" s="16"/>
      <c r="J240" s="7" t="s">
        <v>34</v>
      </c>
      <c r="K240" s="19" t="s">
        <v>34</v>
      </c>
      <c r="L240" s="16"/>
      <c r="M240" s="6" t="s">
        <v>545</v>
      </c>
      <c r="N240" s="6" t="s">
        <v>546</v>
      </c>
      <c r="O240" s="10">
        <v>657</v>
      </c>
      <c r="P240" s="6"/>
      <c r="Q240" s="8"/>
      <c r="R240" s="8"/>
      <c r="S240" s="6"/>
    </row>
    <row r="241" spans="2:19" outlineLevel="1" collapsed="1" x14ac:dyDescent="0.35">
      <c r="B241" s="6" t="s">
        <v>34</v>
      </c>
      <c r="C241" s="7" t="s">
        <v>34</v>
      </c>
      <c r="D241" s="19" t="s">
        <v>34</v>
      </c>
      <c r="E241" s="15"/>
      <c r="F241" s="15"/>
      <c r="G241" s="16"/>
      <c r="H241" s="19" t="s">
        <v>34</v>
      </c>
      <c r="I241" s="16"/>
      <c r="J241" s="7" t="s">
        <v>34</v>
      </c>
      <c r="K241" s="19" t="s">
        <v>34</v>
      </c>
      <c r="L241" s="16"/>
      <c r="M241" s="6" t="s">
        <v>547</v>
      </c>
      <c r="N241" s="6" t="s">
        <v>548</v>
      </c>
      <c r="O241" s="10">
        <v>820</v>
      </c>
      <c r="P241" s="6"/>
      <c r="Q241" s="8"/>
      <c r="R241" s="8"/>
      <c r="S241" s="6"/>
    </row>
    <row r="242" spans="2:19" ht="25" outlineLevel="1" collapsed="1" x14ac:dyDescent="0.35">
      <c r="B242" s="6" t="s">
        <v>34</v>
      </c>
      <c r="C242" s="7" t="s">
        <v>34</v>
      </c>
      <c r="D242" s="19" t="s">
        <v>34</v>
      </c>
      <c r="E242" s="15"/>
      <c r="F242" s="15"/>
      <c r="G242" s="16"/>
      <c r="H242" s="19" t="s">
        <v>34</v>
      </c>
      <c r="I242" s="16"/>
      <c r="J242" s="7" t="s">
        <v>34</v>
      </c>
      <c r="K242" s="19" t="s">
        <v>34</v>
      </c>
      <c r="L242" s="16"/>
      <c r="M242" s="6" t="s">
        <v>549</v>
      </c>
      <c r="N242" s="6" t="s">
        <v>550</v>
      </c>
      <c r="O242" s="10">
        <v>586</v>
      </c>
      <c r="P242" s="6"/>
      <c r="Q242" s="8"/>
      <c r="R242" s="8"/>
      <c r="S242" s="6"/>
    </row>
    <row r="243" spans="2:19" outlineLevel="1" collapsed="1" x14ac:dyDescent="0.35">
      <c r="B243" s="6" t="s">
        <v>34</v>
      </c>
      <c r="C243" s="7" t="s">
        <v>34</v>
      </c>
      <c r="D243" s="19" t="s">
        <v>34</v>
      </c>
      <c r="E243" s="15"/>
      <c r="F243" s="15"/>
      <c r="G243" s="16"/>
      <c r="H243" s="19" t="s">
        <v>34</v>
      </c>
      <c r="I243" s="16"/>
      <c r="J243" s="7" t="s">
        <v>34</v>
      </c>
      <c r="K243" s="19" t="s">
        <v>34</v>
      </c>
      <c r="L243" s="16"/>
      <c r="M243" s="6" t="s">
        <v>64</v>
      </c>
      <c r="N243" s="6" t="s">
        <v>65</v>
      </c>
      <c r="O243" s="10">
        <v>490</v>
      </c>
      <c r="P243" s="6"/>
      <c r="Q243" s="8"/>
      <c r="R243" s="8"/>
      <c r="S243" s="6"/>
    </row>
    <row r="244" spans="2:19" outlineLevel="1" collapsed="1" x14ac:dyDescent="0.35">
      <c r="B244" s="6" t="s">
        <v>34</v>
      </c>
      <c r="C244" s="7" t="s">
        <v>34</v>
      </c>
      <c r="D244" s="19" t="s">
        <v>34</v>
      </c>
      <c r="E244" s="15"/>
      <c r="F244" s="15"/>
      <c r="G244" s="16"/>
      <c r="H244" s="19" t="s">
        <v>34</v>
      </c>
      <c r="I244" s="16"/>
      <c r="J244" s="7" t="s">
        <v>34</v>
      </c>
      <c r="K244" s="19" t="s">
        <v>34</v>
      </c>
      <c r="L244" s="16"/>
      <c r="M244" s="6" t="s">
        <v>411</v>
      </c>
      <c r="N244" s="6" t="s">
        <v>412</v>
      </c>
      <c r="O244" s="10">
        <v>665</v>
      </c>
      <c r="P244" s="6"/>
      <c r="Q244" s="8"/>
      <c r="R244" s="8"/>
      <c r="S244" s="6"/>
    </row>
    <row r="245" spans="2:19" ht="25" outlineLevel="1" collapsed="1" x14ac:dyDescent="0.35">
      <c r="B245" s="6" t="s">
        <v>34</v>
      </c>
      <c r="C245" s="7" t="s">
        <v>34</v>
      </c>
      <c r="D245" s="19" t="s">
        <v>34</v>
      </c>
      <c r="E245" s="15"/>
      <c r="F245" s="15"/>
      <c r="G245" s="16"/>
      <c r="H245" s="19" t="s">
        <v>34</v>
      </c>
      <c r="I245" s="16"/>
      <c r="J245" s="7" t="s">
        <v>34</v>
      </c>
      <c r="K245" s="19" t="s">
        <v>34</v>
      </c>
      <c r="L245" s="16"/>
      <c r="M245" s="6" t="s">
        <v>68</v>
      </c>
      <c r="N245" s="6" t="s">
        <v>69</v>
      </c>
      <c r="O245" s="10">
        <v>527</v>
      </c>
      <c r="P245" s="6"/>
      <c r="Q245" s="8"/>
      <c r="R245" s="8"/>
      <c r="S245" s="6"/>
    </row>
    <row r="246" spans="2:19" outlineLevel="1" collapsed="1" x14ac:dyDescent="0.35">
      <c r="B246" s="6" t="s">
        <v>34</v>
      </c>
      <c r="C246" s="7" t="s">
        <v>34</v>
      </c>
      <c r="D246" s="19" t="s">
        <v>34</v>
      </c>
      <c r="E246" s="15"/>
      <c r="F246" s="15"/>
      <c r="G246" s="16"/>
      <c r="H246" s="19" t="s">
        <v>34</v>
      </c>
      <c r="I246" s="16"/>
      <c r="J246" s="7" t="s">
        <v>34</v>
      </c>
      <c r="K246" s="19" t="s">
        <v>34</v>
      </c>
      <c r="L246" s="16"/>
      <c r="M246" s="6" t="s">
        <v>320</v>
      </c>
      <c r="N246" s="6" t="s">
        <v>321</v>
      </c>
      <c r="O246" s="10">
        <v>750</v>
      </c>
      <c r="P246" s="6"/>
      <c r="Q246" s="8"/>
      <c r="R246" s="8"/>
      <c r="S246" s="6"/>
    </row>
    <row r="247" spans="2:19" ht="25" x14ac:dyDescent="0.35">
      <c r="B247" s="4" t="s">
        <v>551</v>
      </c>
      <c r="C247" s="4" t="s">
        <v>40</v>
      </c>
      <c r="D247" s="18" t="s">
        <v>30</v>
      </c>
      <c r="E247" s="15"/>
      <c r="F247" s="15"/>
      <c r="G247" s="16"/>
      <c r="H247" s="18" t="s">
        <v>41</v>
      </c>
      <c r="I247" s="16"/>
      <c r="J247" s="4" t="s">
        <v>32</v>
      </c>
      <c r="K247" s="18" t="s">
        <v>552</v>
      </c>
      <c r="L247" s="16"/>
      <c r="M247" s="4" t="s">
        <v>34</v>
      </c>
      <c r="N247" s="4" t="s">
        <v>34</v>
      </c>
      <c r="O247" s="4" t="s">
        <v>34</v>
      </c>
      <c r="P247" s="4" t="s">
        <v>34</v>
      </c>
      <c r="Q247" s="4" t="s">
        <v>34</v>
      </c>
      <c r="R247" s="4" t="s">
        <v>34</v>
      </c>
      <c r="S247" s="5">
        <v>437400</v>
      </c>
    </row>
    <row r="248" spans="2:19" outlineLevel="1" collapsed="1" x14ac:dyDescent="0.35">
      <c r="B248" s="6" t="s">
        <v>34</v>
      </c>
      <c r="C248" s="7" t="s">
        <v>34</v>
      </c>
      <c r="D248" s="19" t="s">
        <v>34</v>
      </c>
      <c r="E248" s="15"/>
      <c r="F248" s="15"/>
      <c r="G248" s="16"/>
      <c r="H248" s="19" t="s">
        <v>34</v>
      </c>
      <c r="I248" s="16"/>
      <c r="J248" s="7" t="s">
        <v>34</v>
      </c>
      <c r="K248" s="19" t="s">
        <v>34</v>
      </c>
      <c r="L248" s="16"/>
      <c r="M248" s="6" t="s">
        <v>553</v>
      </c>
      <c r="N248" s="6" t="s">
        <v>554</v>
      </c>
      <c r="O248" s="10">
        <v>437400</v>
      </c>
      <c r="P248" s="6" t="s">
        <v>555</v>
      </c>
      <c r="Q248" s="8" t="s">
        <v>377</v>
      </c>
      <c r="R248" s="9">
        <v>46295</v>
      </c>
      <c r="S248" s="10">
        <v>437400</v>
      </c>
    </row>
    <row r="249" spans="2:19" outlineLevel="1" collapsed="1" x14ac:dyDescent="0.35">
      <c r="B249" s="6" t="s">
        <v>34</v>
      </c>
      <c r="C249" s="7" t="s">
        <v>34</v>
      </c>
      <c r="D249" s="19" t="s">
        <v>34</v>
      </c>
      <c r="E249" s="15"/>
      <c r="F249" s="15"/>
      <c r="G249" s="16"/>
      <c r="H249" s="19" t="s">
        <v>34</v>
      </c>
      <c r="I249" s="16"/>
      <c r="J249" s="7" t="s">
        <v>34</v>
      </c>
      <c r="K249" s="19" t="s">
        <v>34</v>
      </c>
      <c r="L249" s="16"/>
      <c r="M249" s="6" t="s">
        <v>556</v>
      </c>
      <c r="N249" s="6" t="s">
        <v>557</v>
      </c>
      <c r="O249" s="10">
        <v>457800</v>
      </c>
      <c r="P249" s="6"/>
      <c r="Q249" s="8"/>
      <c r="R249" s="8"/>
      <c r="S249" s="6"/>
    </row>
    <row r="250" spans="2:19" outlineLevel="1" collapsed="1" x14ac:dyDescent="0.35">
      <c r="B250" s="6" t="s">
        <v>34</v>
      </c>
      <c r="C250" s="7" t="s">
        <v>34</v>
      </c>
      <c r="D250" s="19" t="s">
        <v>34</v>
      </c>
      <c r="E250" s="15"/>
      <c r="F250" s="15"/>
      <c r="G250" s="16"/>
      <c r="H250" s="19" t="s">
        <v>34</v>
      </c>
      <c r="I250" s="16"/>
      <c r="J250" s="7" t="s">
        <v>34</v>
      </c>
      <c r="K250" s="19" t="s">
        <v>34</v>
      </c>
      <c r="L250" s="16"/>
      <c r="M250" s="6" t="s">
        <v>558</v>
      </c>
      <c r="N250" s="6" t="s">
        <v>559</v>
      </c>
      <c r="O250" s="10">
        <v>459800</v>
      </c>
      <c r="P250" s="6"/>
      <c r="Q250" s="8"/>
      <c r="R250" s="8"/>
      <c r="S250" s="6"/>
    </row>
    <row r="251" spans="2:19" ht="25" x14ac:dyDescent="0.35">
      <c r="B251" s="4" t="s">
        <v>560</v>
      </c>
      <c r="C251" s="4" t="s">
        <v>52</v>
      </c>
      <c r="D251" s="18" t="s">
        <v>30</v>
      </c>
      <c r="E251" s="15"/>
      <c r="F251" s="15"/>
      <c r="G251" s="16"/>
      <c r="H251" s="18" t="s">
        <v>54</v>
      </c>
      <c r="I251" s="16"/>
      <c r="J251" s="4" t="s">
        <v>32</v>
      </c>
      <c r="K251" s="18" t="s">
        <v>561</v>
      </c>
      <c r="L251" s="16"/>
      <c r="M251" s="4" t="s">
        <v>34</v>
      </c>
      <c r="N251" s="4" t="s">
        <v>34</v>
      </c>
      <c r="O251" s="4" t="s">
        <v>34</v>
      </c>
      <c r="P251" s="4" t="s">
        <v>34</v>
      </c>
      <c r="Q251" s="4" t="s">
        <v>34</v>
      </c>
      <c r="R251" s="4" t="s">
        <v>34</v>
      </c>
      <c r="S251" s="5">
        <v>9284125</v>
      </c>
    </row>
    <row r="252" spans="2:19" outlineLevel="1" collapsed="1" x14ac:dyDescent="0.35">
      <c r="B252" s="6" t="s">
        <v>34</v>
      </c>
      <c r="C252" s="7" t="s">
        <v>34</v>
      </c>
      <c r="D252" s="19" t="s">
        <v>34</v>
      </c>
      <c r="E252" s="15"/>
      <c r="F252" s="15"/>
      <c r="G252" s="16"/>
      <c r="H252" s="19" t="s">
        <v>34</v>
      </c>
      <c r="I252" s="16"/>
      <c r="J252" s="7" t="s">
        <v>34</v>
      </c>
      <c r="K252" s="19" t="s">
        <v>34</v>
      </c>
      <c r="L252" s="16"/>
      <c r="M252" s="6" t="s">
        <v>562</v>
      </c>
      <c r="N252" s="6" t="s">
        <v>563</v>
      </c>
      <c r="O252" s="10">
        <v>1285</v>
      </c>
      <c r="P252" s="6" t="s">
        <v>564</v>
      </c>
      <c r="Q252" s="8" t="s">
        <v>298</v>
      </c>
      <c r="R252" s="9">
        <v>47000</v>
      </c>
      <c r="S252" s="10">
        <v>9284125</v>
      </c>
    </row>
    <row r="253" spans="2:19" x14ac:dyDescent="0.35">
      <c r="B253" s="4" t="s">
        <v>565</v>
      </c>
      <c r="C253" s="4" t="s">
        <v>349</v>
      </c>
      <c r="D253" s="18" t="s">
        <v>152</v>
      </c>
      <c r="E253" s="15"/>
      <c r="F253" s="15"/>
      <c r="G253" s="16"/>
      <c r="H253" s="18" t="s">
        <v>350</v>
      </c>
      <c r="I253" s="16"/>
      <c r="J253" s="4" t="s">
        <v>32</v>
      </c>
      <c r="K253" s="18" t="s">
        <v>566</v>
      </c>
      <c r="L253" s="16"/>
      <c r="M253" s="4" t="s">
        <v>34</v>
      </c>
      <c r="N253" s="4" t="s">
        <v>34</v>
      </c>
      <c r="O253" s="4" t="s">
        <v>34</v>
      </c>
      <c r="P253" s="4" t="s">
        <v>34</v>
      </c>
      <c r="Q253" s="4" t="s">
        <v>34</v>
      </c>
      <c r="R253" s="4" t="s">
        <v>34</v>
      </c>
      <c r="S253" s="5">
        <v>1377911</v>
      </c>
    </row>
    <row r="254" spans="2:19" outlineLevel="1" collapsed="1" x14ac:dyDescent="0.35">
      <c r="B254" s="6" t="s">
        <v>34</v>
      </c>
      <c r="C254" s="7" t="s">
        <v>34</v>
      </c>
      <c r="D254" s="19" t="s">
        <v>34</v>
      </c>
      <c r="E254" s="15"/>
      <c r="F254" s="15"/>
      <c r="G254" s="16"/>
      <c r="H254" s="19" t="s">
        <v>34</v>
      </c>
      <c r="I254" s="16"/>
      <c r="J254" s="7" t="s">
        <v>34</v>
      </c>
      <c r="K254" s="19" t="s">
        <v>34</v>
      </c>
      <c r="L254" s="16"/>
      <c r="M254" s="6" t="s">
        <v>567</v>
      </c>
      <c r="N254" s="6" t="s">
        <v>568</v>
      </c>
      <c r="O254" s="10">
        <v>1876517</v>
      </c>
      <c r="P254" s="6"/>
      <c r="Q254" s="8"/>
      <c r="R254" s="8"/>
      <c r="S254" s="6"/>
    </row>
    <row r="255" spans="2:19" outlineLevel="1" collapsed="1" x14ac:dyDescent="0.35">
      <c r="B255" s="6" t="s">
        <v>34</v>
      </c>
      <c r="C255" s="7" t="s">
        <v>34</v>
      </c>
      <c r="D255" s="19" t="s">
        <v>34</v>
      </c>
      <c r="E255" s="15"/>
      <c r="F255" s="15"/>
      <c r="G255" s="16"/>
      <c r="H255" s="19" t="s">
        <v>34</v>
      </c>
      <c r="I255" s="16"/>
      <c r="J255" s="7" t="s">
        <v>34</v>
      </c>
      <c r="K255" s="19" t="s">
        <v>34</v>
      </c>
      <c r="L255" s="16"/>
      <c r="M255" s="6" t="s">
        <v>569</v>
      </c>
      <c r="N255" s="6" t="s">
        <v>570</v>
      </c>
      <c r="O255" s="10">
        <v>2190720</v>
      </c>
      <c r="P255" s="6"/>
      <c r="Q255" s="8"/>
      <c r="R255" s="8"/>
      <c r="S255" s="6"/>
    </row>
    <row r="256" spans="2:19" outlineLevel="1" collapsed="1" x14ac:dyDescent="0.35">
      <c r="B256" s="6" t="s">
        <v>34</v>
      </c>
      <c r="C256" s="7" t="s">
        <v>34</v>
      </c>
      <c r="D256" s="19" t="s">
        <v>34</v>
      </c>
      <c r="E256" s="15"/>
      <c r="F256" s="15"/>
      <c r="G256" s="16"/>
      <c r="H256" s="19" t="s">
        <v>34</v>
      </c>
      <c r="I256" s="16"/>
      <c r="J256" s="7" t="s">
        <v>34</v>
      </c>
      <c r="K256" s="19" t="s">
        <v>34</v>
      </c>
      <c r="L256" s="16"/>
      <c r="M256" s="6" t="s">
        <v>161</v>
      </c>
      <c r="N256" s="6" t="s">
        <v>162</v>
      </c>
      <c r="O256" s="10">
        <v>2085269</v>
      </c>
      <c r="P256" s="6"/>
      <c r="Q256" s="8"/>
      <c r="R256" s="8"/>
      <c r="S256" s="6"/>
    </row>
    <row r="257" spans="2:19" outlineLevel="1" collapsed="1" x14ac:dyDescent="0.35">
      <c r="B257" s="6" t="s">
        <v>34</v>
      </c>
      <c r="C257" s="7" t="s">
        <v>34</v>
      </c>
      <c r="D257" s="19" t="s">
        <v>34</v>
      </c>
      <c r="E257" s="15"/>
      <c r="F257" s="15"/>
      <c r="G257" s="16"/>
      <c r="H257" s="19" t="s">
        <v>34</v>
      </c>
      <c r="I257" s="16"/>
      <c r="J257" s="7" t="s">
        <v>34</v>
      </c>
      <c r="K257" s="19" t="s">
        <v>34</v>
      </c>
      <c r="L257" s="16"/>
      <c r="M257" s="6" t="s">
        <v>165</v>
      </c>
      <c r="N257" s="6" t="s">
        <v>166</v>
      </c>
      <c r="O257" s="10">
        <v>1377911</v>
      </c>
      <c r="P257" s="6" t="s">
        <v>571</v>
      </c>
      <c r="Q257" s="8" t="s">
        <v>398</v>
      </c>
      <c r="R257" s="9">
        <v>48214</v>
      </c>
      <c r="S257" s="10">
        <v>1377911</v>
      </c>
    </row>
    <row r="258" spans="2:19" x14ac:dyDescent="0.35">
      <c r="B258" s="4" t="s">
        <v>572</v>
      </c>
      <c r="C258" s="4" t="s">
        <v>573</v>
      </c>
      <c r="D258" s="18" t="s">
        <v>247</v>
      </c>
      <c r="E258" s="15"/>
      <c r="F258" s="15"/>
      <c r="G258" s="16"/>
      <c r="H258" s="18" t="s">
        <v>142</v>
      </c>
      <c r="I258" s="16"/>
      <c r="J258" s="4" t="s">
        <v>32</v>
      </c>
      <c r="K258" s="18" t="s">
        <v>574</v>
      </c>
      <c r="L258" s="16"/>
      <c r="M258" s="4" t="s">
        <v>34</v>
      </c>
      <c r="N258" s="4" t="s">
        <v>34</v>
      </c>
      <c r="O258" s="4" t="s">
        <v>34</v>
      </c>
      <c r="P258" s="4" t="s">
        <v>34</v>
      </c>
      <c r="Q258" s="4" t="s">
        <v>34</v>
      </c>
      <c r="R258" s="4" t="s">
        <v>34</v>
      </c>
      <c r="S258" s="5">
        <v>57951000</v>
      </c>
    </row>
    <row r="259" spans="2:19" outlineLevel="1" collapsed="1" x14ac:dyDescent="0.35">
      <c r="B259" s="6" t="s">
        <v>34</v>
      </c>
      <c r="C259" s="7" t="s">
        <v>34</v>
      </c>
      <c r="D259" s="19" t="s">
        <v>34</v>
      </c>
      <c r="E259" s="15"/>
      <c r="F259" s="15"/>
      <c r="G259" s="16"/>
      <c r="H259" s="19" t="s">
        <v>34</v>
      </c>
      <c r="I259" s="16"/>
      <c r="J259" s="7" t="s">
        <v>34</v>
      </c>
      <c r="K259" s="19" t="s">
        <v>34</v>
      </c>
      <c r="L259" s="16"/>
      <c r="M259" s="6" t="s">
        <v>485</v>
      </c>
      <c r="N259" s="6" t="s">
        <v>486</v>
      </c>
      <c r="O259" s="10">
        <v>57951000</v>
      </c>
      <c r="P259" s="6" t="s">
        <v>575</v>
      </c>
      <c r="Q259" s="8" t="s">
        <v>576</v>
      </c>
      <c r="R259" s="9">
        <v>47118</v>
      </c>
      <c r="S259" s="10">
        <v>57951000</v>
      </c>
    </row>
    <row r="260" spans="2:19" ht="25" outlineLevel="1" collapsed="1" x14ac:dyDescent="0.35">
      <c r="B260" s="6" t="s">
        <v>34</v>
      </c>
      <c r="C260" s="7" t="s">
        <v>34</v>
      </c>
      <c r="D260" s="19" t="s">
        <v>34</v>
      </c>
      <c r="E260" s="15"/>
      <c r="F260" s="15"/>
      <c r="G260" s="16"/>
      <c r="H260" s="19" t="s">
        <v>34</v>
      </c>
      <c r="I260" s="16"/>
      <c r="J260" s="7" t="s">
        <v>34</v>
      </c>
      <c r="K260" s="19" t="s">
        <v>34</v>
      </c>
      <c r="L260" s="16"/>
      <c r="M260" s="6" t="s">
        <v>577</v>
      </c>
      <c r="N260" s="6" t="s">
        <v>578</v>
      </c>
      <c r="O260" s="10">
        <v>58813000</v>
      </c>
      <c r="P260" s="6"/>
      <c r="Q260" s="8"/>
      <c r="R260" s="8"/>
      <c r="S260" s="6"/>
    </row>
    <row r="261" spans="2:19" outlineLevel="1" collapsed="1" x14ac:dyDescent="0.35">
      <c r="B261" s="6" t="s">
        <v>34</v>
      </c>
      <c r="C261" s="7" t="s">
        <v>34</v>
      </c>
      <c r="D261" s="19" t="s">
        <v>34</v>
      </c>
      <c r="E261" s="15"/>
      <c r="F261" s="15"/>
      <c r="G261" s="16"/>
      <c r="H261" s="19" t="s">
        <v>34</v>
      </c>
      <c r="I261" s="16"/>
      <c r="J261" s="7" t="s">
        <v>34</v>
      </c>
      <c r="K261" s="19" t="s">
        <v>34</v>
      </c>
      <c r="L261" s="16"/>
      <c r="M261" s="6" t="s">
        <v>146</v>
      </c>
      <c r="N261" s="6" t="s">
        <v>147</v>
      </c>
      <c r="O261" s="10">
        <v>65777649</v>
      </c>
      <c r="P261" s="6"/>
      <c r="Q261" s="8"/>
      <c r="R261" s="8"/>
      <c r="S261" s="6"/>
    </row>
    <row r="262" spans="2:19" outlineLevel="1" collapsed="1" x14ac:dyDescent="0.35">
      <c r="B262" s="6" t="s">
        <v>34</v>
      </c>
      <c r="C262" s="7" t="s">
        <v>34</v>
      </c>
      <c r="D262" s="19" t="s">
        <v>34</v>
      </c>
      <c r="E262" s="15"/>
      <c r="F262" s="15"/>
      <c r="G262" s="16"/>
      <c r="H262" s="19" t="s">
        <v>34</v>
      </c>
      <c r="I262" s="16"/>
      <c r="J262" s="7" t="s">
        <v>34</v>
      </c>
      <c r="K262" s="19" t="s">
        <v>34</v>
      </c>
      <c r="L262" s="16"/>
      <c r="M262" s="6" t="s">
        <v>579</v>
      </c>
      <c r="N262" s="6" t="s">
        <v>580</v>
      </c>
      <c r="O262" s="10">
        <v>64518265</v>
      </c>
      <c r="P262" s="6"/>
      <c r="Q262" s="8"/>
      <c r="R262" s="8"/>
      <c r="S262" s="6"/>
    </row>
    <row r="263" spans="2:19" x14ac:dyDescent="0.35">
      <c r="B263" s="4" t="s">
        <v>581</v>
      </c>
      <c r="C263" s="4" t="s">
        <v>573</v>
      </c>
      <c r="D263" s="18" t="s">
        <v>247</v>
      </c>
      <c r="E263" s="15"/>
      <c r="F263" s="15"/>
      <c r="G263" s="16"/>
      <c r="H263" s="18" t="s">
        <v>142</v>
      </c>
      <c r="I263" s="16"/>
      <c r="J263" s="4" t="s">
        <v>32</v>
      </c>
      <c r="K263" s="18" t="s">
        <v>582</v>
      </c>
      <c r="L263" s="16"/>
      <c r="M263" s="4" t="s">
        <v>34</v>
      </c>
      <c r="N263" s="4" t="s">
        <v>34</v>
      </c>
      <c r="O263" s="4" t="s">
        <v>34</v>
      </c>
      <c r="P263" s="4" t="s">
        <v>34</v>
      </c>
      <c r="Q263" s="4" t="s">
        <v>34</v>
      </c>
      <c r="R263" s="4" t="s">
        <v>34</v>
      </c>
      <c r="S263" s="5">
        <v>33952000</v>
      </c>
    </row>
    <row r="264" spans="2:19" outlineLevel="1" collapsed="1" x14ac:dyDescent="0.35">
      <c r="B264" s="6" t="s">
        <v>34</v>
      </c>
      <c r="C264" s="7" t="s">
        <v>34</v>
      </c>
      <c r="D264" s="19" t="s">
        <v>34</v>
      </c>
      <c r="E264" s="15"/>
      <c r="F264" s="15"/>
      <c r="G264" s="16"/>
      <c r="H264" s="19" t="s">
        <v>34</v>
      </c>
      <c r="I264" s="16"/>
      <c r="J264" s="7" t="s">
        <v>34</v>
      </c>
      <c r="K264" s="19" t="s">
        <v>34</v>
      </c>
      <c r="L264" s="16"/>
      <c r="M264" s="6" t="s">
        <v>144</v>
      </c>
      <c r="N264" s="6" t="s">
        <v>145</v>
      </c>
      <c r="O264" s="10">
        <v>45626050</v>
      </c>
      <c r="P264" s="6"/>
      <c r="Q264" s="8"/>
      <c r="R264" s="8"/>
      <c r="S264" s="6"/>
    </row>
    <row r="265" spans="2:19" outlineLevel="1" collapsed="1" x14ac:dyDescent="0.35">
      <c r="B265" s="6" t="s">
        <v>34</v>
      </c>
      <c r="C265" s="7" t="s">
        <v>34</v>
      </c>
      <c r="D265" s="19" t="s">
        <v>34</v>
      </c>
      <c r="E265" s="15"/>
      <c r="F265" s="15"/>
      <c r="G265" s="16"/>
      <c r="H265" s="19" t="s">
        <v>34</v>
      </c>
      <c r="I265" s="16"/>
      <c r="J265" s="7" t="s">
        <v>34</v>
      </c>
      <c r="K265" s="19" t="s">
        <v>34</v>
      </c>
      <c r="L265" s="16"/>
      <c r="M265" s="6" t="s">
        <v>485</v>
      </c>
      <c r="N265" s="6" t="s">
        <v>486</v>
      </c>
      <c r="O265" s="10">
        <v>33952000</v>
      </c>
      <c r="P265" s="6" t="s">
        <v>583</v>
      </c>
      <c r="Q265" s="8" t="s">
        <v>584</v>
      </c>
      <c r="R265" s="9">
        <v>47483</v>
      </c>
      <c r="S265" s="10">
        <v>33952000</v>
      </c>
    </row>
    <row r="266" spans="2:19" ht="25" outlineLevel="1" collapsed="1" x14ac:dyDescent="0.35">
      <c r="B266" s="6" t="s">
        <v>34</v>
      </c>
      <c r="C266" s="7" t="s">
        <v>34</v>
      </c>
      <c r="D266" s="19" t="s">
        <v>34</v>
      </c>
      <c r="E266" s="15"/>
      <c r="F266" s="15"/>
      <c r="G266" s="16"/>
      <c r="H266" s="19" t="s">
        <v>34</v>
      </c>
      <c r="I266" s="16"/>
      <c r="J266" s="7" t="s">
        <v>34</v>
      </c>
      <c r="K266" s="19" t="s">
        <v>34</v>
      </c>
      <c r="L266" s="16"/>
      <c r="M266" s="6" t="s">
        <v>577</v>
      </c>
      <c r="N266" s="6" t="s">
        <v>578</v>
      </c>
      <c r="O266" s="10">
        <v>36126712.909999996</v>
      </c>
      <c r="P266" s="6"/>
      <c r="Q266" s="8"/>
      <c r="R266" s="8"/>
      <c r="S266" s="6"/>
    </row>
    <row r="267" spans="2:19" outlineLevel="1" collapsed="1" x14ac:dyDescent="0.35">
      <c r="B267" s="6" t="s">
        <v>34</v>
      </c>
      <c r="C267" s="7" t="s">
        <v>34</v>
      </c>
      <c r="D267" s="19" t="s">
        <v>34</v>
      </c>
      <c r="E267" s="15"/>
      <c r="F267" s="15"/>
      <c r="G267" s="16"/>
      <c r="H267" s="19" t="s">
        <v>34</v>
      </c>
      <c r="I267" s="16"/>
      <c r="J267" s="7" t="s">
        <v>34</v>
      </c>
      <c r="K267" s="19" t="s">
        <v>34</v>
      </c>
      <c r="L267" s="16"/>
      <c r="M267" s="6" t="s">
        <v>146</v>
      </c>
      <c r="N267" s="6" t="s">
        <v>147</v>
      </c>
      <c r="O267" s="10">
        <v>50657462</v>
      </c>
      <c r="P267" s="6"/>
      <c r="Q267" s="8"/>
      <c r="R267" s="8"/>
      <c r="S267" s="6"/>
    </row>
    <row r="268" spans="2:19" outlineLevel="1" collapsed="1" x14ac:dyDescent="0.35">
      <c r="B268" s="6" t="s">
        <v>34</v>
      </c>
      <c r="C268" s="7" t="s">
        <v>34</v>
      </c>
      <c r="D268" s="19" t="s">
        <v>34</v>
      </c>
      <c r="E268" s="15"/>
      <c r="F268" s="15"/>
      <c r="G268" s="16"/>
      <c r="H268" s="19" t="s">
        <v>34</v>
      </c>
      <c r="I268" s="16"/>
      <c r="J268" s="7" t="s">
        <v>34</v>
      </c>
      <c r="K268" s="19" t="s">
        <v>34</v>
      </c>
      <c r="L268" s="16"/>
      <c r="M268" s="6" t="s">
        <v>579</v>
      </c>
      <c r="N268" s="6" t="s">
        <v>580</v>
      </c>
      <c r="O268" s="10">
        <v>37137600</v>
      </c>
      <c r="P268" s="6"/>
      <c r="Q268" s="8"/>
      <c r="R268" s="8"/>
      <c r="S268" s="6"/>
    </row>
    <row r="269" spans="2:19" x14ac:dyDescent="0.35">
      <c r="B269" s="4" t="s">
        <v>585</v>
      </c>
      <c r="C269" s="4" t="s">
        <v>29</v>
      </c>
      <c r="D269" s="18" t="s">
        <v>30</v>
      </c>
      <c r="E269" s="15"/>
      <c r="F269" s="15"/>
      <c r="G269" s="16"/>
      <c r="H269" s="18" t="s">
        <v>586</v>
      </c>
      <c r="I269" s="16"/>
      <c r="J269" s="4" t="s">
        <v>32</v>
      </c>
      <c r="K269" s="18" t="s">
        <v>587</v>
      </c>
      <c r="L269" s="16"/>
      <c r="M269" s="4" t="s">
        <v>34</v>
      </c>
      <c r="N269" s="4" t="s">
        <v>34</v>
      </c>
      <c r="O269" s="4" t="s">
        <v>34</v>
      </c>
      <c r="P269" s="4" t="s">
        <v>34</v>
      </c>
      <c r="Q269" s="4" t="s">
        <v>34</v>
      </c>
      <c r="R269" s="4" t="s">
        <v>34</v>
      </c>
      <c r="S269" s="5">
        <v>525000</v>
      </c>
    </row>
    <row r="270" spans="2:19" outlineLevel="1" collapsed="1" x14ac:dyDescent="0.35">
      <c r="B270" s="6" t="s">
        <v>34</v>
      </c>
      <c r="C270" s="7" t="s">
        <v>34</v>
      </c>
      <c r="D270" s="19" t="s">
        <v>34</v>
      </c>
      <c r="E270" s="15"/>
      <c r="F270" s="15"/>
      <c r="G270" s="16"/>
      <c r="H270" s="19" t="s">
        <v>34</v>
      </c>
      <c r="I270" s="16"/>
      <c r="J270" s="7" t="s">
        <v>34</v>
      </c>
      <c r="K270" s="19" t="s">
        <v>34</v>
      </c>
      <c r="L270" s="16"/>
      <c r="M270" s="6" t="s">
        <v>588</v>
      </c>
      <c r="N270" s="6" t="s">
        <v>589</v>
      </c>
      <c r="O270" s="6"/>
      <c r="P270" s="6" t="s">
        <v>590</v>
      </c>
      <c r="Q270" s="8" t="s">
        <v>591</v>
      </c>
      <c r="R270" s="9">
        <v>46326</v>
      </c>
      <c r="S270" s="10">
        <v>525000</v>
      </c>
    </row>
    <row r="271" spans="2:19" x14ac:dyDescent="0.35">
      <c r="B271" s="4" t="s">
        <v>592</v>
      </c>
      <c r="C271" s="4" t="s">
        <v>235</v>
      </c>
      <c r="D271" s="18" t="s">
        <v>53</v>
      </c>
      <c r="E271" s="15"/>
      <c r="F271" s="15"/>
      <c r="G271" s="16"/>
      <c r="H271" s="18" t="s">
        <v>283</v>
      </c>
      <c r="I271" s="16"/>
      <c r="J271" s="4" t="s">
        <v>32</v>
      </c>
      <c r="K271" s="18" t="s">
        <v>593</v>
      </c>
      <c r="L271" s="16"/>
      <c r="M271" s="4" t="s">
        <v>34</v>
      </c>
      <c r="N271" s="4" t="s">
        <v>34</v>
      </c>
      <c r="O271" s="4" t="s">
        <v>34</v>
      </c>
      <c r="P271" s="4" t="s">
        <v>34</v>
      </c>
      <c r="Q271" s="4" t="s">
        <v>34</v>
      </c>
      <c r="R271" s="4" t="s">
        <v>34</v>
      </c>
      <c r="S271" s="5">
        <v>17089897</v>
      </c>
    </row>
    <row r="272" spans="2:19" ht="25" outlineLevel="1" collapsed="1" x14ac:dyDescent="0.35">
      <c r="B272" s="6" t="s">
        <v>34</v>
      </c>
      <c r="C272" s="7" t="s">
        <v>34</v>
      </c>
      <c r="D272" s="19" t="s">
        <v>34</v>
      </c>
      <c r="E272" s="15"/>
      <c r="F272" s="15"/>
      <c r="G272" s="16"/>
      <c r="H272" s="19" t="s">
        <v>34</v>
      </c>
      <c r="I272" s="16"/>
      <c r="J272" s="7" t="s">
        <v>34</v>
      </c>
      <c r="K272" s="19" t="s">
        <v>34</v>
      </c>
      <c r="L272" s="16"/>
      <c r="M272" s="6" t="s">
        <v>594</v>
      </c>
      <c r="N272" s="6" t="s">
        <v>595</v>
      </c>
      <c r="O272" s="10">
        <v>23711075</v>
      </c>
      <c r="P272" s="6"/>
      <c r="Q272" s="8"/>
      <c r="R272" s="8"/>
      <c r="S272" s="6"/>
    </row>
    <row r="273" spans="2:19" outlineLevel="1" collapsed="1" x14ac:dyDescent="0.35">
      <c r="B273" s="6" t="s">
        <v>34</v>
      </c>
      <c r="C273" s="7" t="s">
        <v>34</v>
      </c>
      <c r="D273" s="19" t="s">
        <v>34</v>
      </c>
      <c r="E273" s="15"/>
      <c r="F273" s="15"/>
      <c r="G273" s="16"/>
      <c r="H273" s="19" t="s">
        <v>34</v>
      </c>
      <c r="I273" s="16"/>
      <c r="J273" s="7" t="s">
        <v>34</v>
      </c>
      <c r="K273" s="19" t="s">
        <v>34</v>
      </c>
      <c r="L273" s="16"/>
      <c r="M273" s="6" t="s">
        <v>596</v>
      </c>
      <c r="N273" s="6" t="s">
        <v>597</v>
      </c>
      <c r="O273" s="10">
        <v>17089897</v>
      </c>
      <c r="P273" s="6" t="s">
        <v>598</v>
      </c>
      <c r="Q273" s="8" t="s">
        <v>599</v>
      </c>
      <c r="R273" s="9">
        <v>46507</v>
      </c>
      <c r="S273" s="10">
        <v>17089897</v>
      </c>
    </row>
    <row r="274" spans="2:19" ht="25" x14ac:dyDescent="0.35">
      <c r="B274" s="4" t="s">
        <v>600</v>
      </c>
      <c r="C274" s="4" t="s">
        <v>40</v>
      </c>
      <c r="D274" s="18" t="s">
        <v>97</v>
      </c>
      <c r="E274" s="15"/>
      <c r="F274" s="15"/>
      <c r="G274" s="16"/>
      <c r="H274" s="18" t="s">
        <v>350</v>
      </c>
      <c r="I274" s="16"/>
      <c r="J274" s="4" t="s">
        <v>32</v>
      </c>
      <c r="K274" s="18" t="s">
        <v>601</v>
      </c>
      <c r="L274" s="16"/>
      <c r="M274" s="4" t="s">
        <v>34</v>
      </c>
      <c r="N274" s="4" t="s">
        <v>34</v>
      </c>
      <c r="O274" s="4" t="s">
        <v>34</v>
      </c>
      <c r="P274" s="4" t="s">
        <v>34</v>
      </c>
      <c r="Q274" s="4" t="s">
        <v>34</v>
      </c>
      <c r="R274" s="4" t="s">
        <v>34</v>
      </c>
      <c r="S274" s="5">
        <v>12000000</v>
      </c>
    </row>
    <row r="275" spans="2:19" outlineLevel="1" collapsed="1" x14ac:dyDescent="0.35">
      <c r="B275" s="6" t="s">
        <v>34</v>
      </c>
      <c r="C275" s="7" t="s">
        <v>34</v>
      </c>
      <c r="D275" s="19" t="s">
        <v>34</v>
      </c>
      <c r="E275" s="15"/>
      <c r="F275" s="15"/>
      <c r="G275" s="16"/>
      <c r="H275" s="19" t="s">
        <v>34</v>
      </c>
      <c r="I275" s="16"/>
      <c r="J275" s="7" t="s">
        <v>34</v>
      </c>
      <c r="K275" s="19" t="s">
        <v>34</v>
      </c>
      <c r="L275" s="16"/>
      <c r="M275" s="6" t="s">
        <v>157</v>
      </c>
      <c r="N275" s="6" t="s">
        <v>158</v>
      </c>
      <c r="O275" s="10">
        <v>2071</v>
      </c>
      <c r="P275" s="6"/>
      <c r="Q275" s="8"/>
      <c r="R275" s="8"/>
      <c r="S275" s="6"/>
    </row>
    <row r="276" spans="2:19" ht="25" outlineLevel="1" collapsed="1" x14ac:dyDescent="0.35">
      <c r="B276" s="6" t="s">
        <v>34</v>
      </c>
      <c r="C276" s="7" t="s">
        <v>34</v>
      </c>
      <c r="D276" s="19" t="s">
        <v>34</v>
      </c>
      <c r="E276" s="15"/>
      <c r="F276" s="15"/>
      <c r="G276" s="16"/>
      <c r="H276" s="19" t="s">
        <v>34</v>
      </c>
      <c r="I276" s="16"/>
      <c r="J276" s="7" t="s">
        <v>34</v>
      </c>
      <c r="K276" s="19" t="s">
        <v>34</v>
      </c>
      <c r="L276" s="16"/>
      <c r="M276" s="6" t="s">
        <v>602</v>
      </c>
      <c r="N276" s="6" t="s">
        <v>603</v>
      </c>
      <c r="O276" s="10">
        <v>2049</v>
      </c>
      <c r="P276" s="6"/>
      <c r="Q276" s="8"/>
      <c r="R276" s="8"/>
      <c r="S276" s="6"/>
    </row>
    <row r="277" spans="2:19" outlineLevel="1" collapsed="1" x14ac:dyDescent="0.35">
      <c r="B277" s="6" t="s">
        <v>34</v>
      </c>
      <c r="C277" s="7" t="s">
        <v>34</v>
      </c>
      <c r="D277" s="19" t="s">
        <v>34</v>
      </c>
      <c r="E277" s="15"/>
      <c r="F277" s="15"/>
      <c r="G277" s="16"/>
      <c r="H277" s="19" t="s">
        <v>34</v>
      </c>
      <c r="I277" s="16"/>
      <c r="J277" s="7" t="s">
        <v>34</v>
      </c>
      <c r="K277" s="19" t="s">
        <v>34</v>
      </c>
      <c r="L277" s="16"/>
      <c r="M277" s="6" t="s">
        <v>604</v>
      </c>
      <c r="N277" s="6" t="s">
        <v>605</v>
      </c>
      <c r="O277" s="10">
        <v>1895</v>
      </c>
      <c r="P277" s="6"/>
      <c r="Q277" s="8"/>
      <c r="R277" s="8"/>
      <c r="S277" s="6"/>
    </row>
    <row r="278" spans="2:19" outlineLevel="1" collapsed="1" x14ac:dyDescent="0.35">
      <c r="B278" s="6" t="s">
        <v>34</v>
      </c>
      <c r="C278" s="7" t="s">
        <v>34</v>
      </c>
      <c r="D278" s="19" t="s">
        <v>34</v>
      </c>
      <c r="E278" s="15"/>
      <c r="F278" s="15"/>
      <c r="G278" s="16"/>
      <c r="H278" s="19" t="s">
        <v>34</v>
      </c>
      <c r="I278" s="16"/>
      <c r="J278" s="7" t="s">
        <v>34</v>
      </c>
      <c r="K278" s="19" t="s">
        <v>34</v>
      </c>
      <c r="L278" s="16"/>
      <c r="M278" s="6" t="s">
        <v>457</v>
      </c>
      <c r="N278" s="6" t="s">
        <v>458</v>
      </c>
      <c r="O278" s="10">
        <v>2345</v>
      </c>
      <c r="P278" s="6"/>
      <c r="Q278" s="8"/>
      <c r="R278" s="8"/>
      <c r="S278" s="6"/>
    </row>
    <row r="279" spans="2:19" ht="25" outlineLevel="1" collapsed="1" x14ac:dyDescent="0.35">
      <c r="B279" s="6" t="s">
        <v>34</v>
      </c>
      <c r="C279" s="7" t="s">
        <v>34</v>
      </c>
      <c r="D279" s="19" t="s">
        <v>34</v>
      </c>
      <c r="E279" s="15"/>
      <c r="F279" s="15"/>
      <c r="G279" s="16"/>
      <c r="H279" s="19" t="s">
        <v>34</v>
      </c>
      <c r="I279" s="16"/>
      <c r="J279" s="7" t="s">
        <v>34</v>
      </c>
      <c r="K279" s="19" t="s">
        <v>34</v>
      </c>
      <c r="L279" s="16"/>
      <c r="M279" s="6" t="s">
        <v>606</v>
      </c>
      <c r="N279" s="6" t="s">
        <v>607</v>
      </c>
      <c r="O279" s="10">
        <v>1845</v>
      </c>
      <c r="P279" s="6" t="s">
        <v>608</v>
      </c>
      <c r="Q279" s="8" t="s">
        <v>233</v>
      </c>
      <c r="R279" s="9">
        <v>46387</v>
      </c>
      <c r="S279" s="10">
        <v>12000000</v>
      </c>
    </row>
    <row r="280" spans="2:19" outlineLevel="1" collapsed="1" x14ac:dyDescent="0.35">
      <c r="B280" s="6" t="s">
        <v>34</v>
      </c>
      <c r="C280" s="7" t="s">
        <v>34</v>
      </c>
      <c r="D280" s="19" t="s">
        <v>34</v>
      </c>
      <c r="E280" s="15"/>
      <c r="F280" s="15"/>
      <c r="G280" s="16"/>
      <c r="H280" s="19" t="s">
        <v>34</v>
      </c>
      <c r="I280" s="16"/>
      <c r="J280" s="7" t="s">
        <v>34</v>
      </c>
      <c r="K280" s="19" t="s">
        <v>34</v>
      </c>
      <c r="L280" s="16"/>
      <c r="M280" s="6" t="s">
        <v>163</v>
      </c>
      <c r="N280" s="6" t="s">
        <v>164</v>
      </c>
      <c r="O280" s="10">
        <v>2250</v>
      </c>
      <c r="P280" s="6"/>
      <c r="Q280" s="8"/>
      <c r="R280" s="8"/>
      <c r="S280" s="6"/>
    </row>
    <row r="281" spans="2:19" outlineLevel="1" collapsed="1" x14ac:dyDescent="0.35">
      <c r="B281" s="6" t="s">
        <v>34</v>
      </c>
      <c r="C281" s="7" t="s">
        <v>34</v>
      </c>
      <c r="D281" s="19" t="s">
        <v>34</v>
      </c>
      <c r="E281" s="15"/>
      <c r="F281" s="15"/>
      <c r="G281" s="16"/>
      <c r="H281" s="19" t="s">
        <v>34</v>
      </c>
      <c r="I281" s="16"/>
      <c r="J281" s="7" t="s">
        <v>34</v>
      </c>
      <c r="K281" s="19" t="s">
        <v>34</v>
      </c>
      <c r="L281" s="16"/>
      <c r="M281" s="6" t="s">
        <v>325</v>
      </c>
      <c r="N281" s="6" t="s">
        <v>326</v>
      </c>
      <c r="O281" s="10">
        <v>2179</v>
      </c>
      <c r="P281" s="6"/>
      <c r="Q281" s="8"/>
      <c r="R281" s="8"/>
      <c r="S281" s="6"/>
    </row>
    <row r="282" spans="2:19" outlineLevel="1" collapsed="1" x14ac:dyDescent="0.35">
      <c r="B282" s="6" t="s">
        <v>34</v>
      </c>
      <c r="C282" s="7" t="s">
        <v>34</v>
      </c>
      <c r="D282" s="19" t="s">
        <v>34</v>
      </c>
      <c r="E282" s="15"/>
      <c r="F282" s="15"/>
      <c r="G282" s="16"/>
      <c r="H282" s="19" t="s">
        <v>34</v>
      </c>
      <c r="I282" s="16"/>
      <c r="J282" s="7" t="s">
        <v>34</v>
      </c>
      <c r="K282" s="19" t="s">
        <v>34</v>
      </c>
      <c r="L282" s="16"/>
      <c r="M282" s="6" t="s">
        <v>165</v>
      </c>
      <c r="N282" s="6" t="s">
        <v>166</v>
      </c>
      <c r="O282" s="10">
        <v>2010</v>
      </c>
      <c r="P282" s="6"/>
      <c r="Q282" s="8"/>
      <c r="R282" s="8"/>
      <c r="S282" s="6"/>
    </row>
    <row r="283" spans="2:19" outlineLevel="1" collapsed="1" x14ac:dyDescent="0.35">
      <c r="B283" s="6" t="s">
        <v>34</v>
      </c>
      <c r="C283" s="7" t="s">
        <v>34</v>
      </c>
      <c r="D283" s="19" t="s">
        <v>34</v>
      </c>
      <c r="E283" s="15"/>
      <c r="F283" s="15"/>
      <c r="G283" s="16"/>
      <c r="H283" s="19" t="s">
        <v>34</v>
      </c>
      <c r="I283" s="16"/>
      <c r="J283" s="7" t="s">
        <v>34</v>
      </c>
      <c r="K283" s="19" t="s">
        <v>34</v>
      </c>
      <c r="L283" s="16"/>
      <c r="M283" s="6" t="s">
        <v>167</v>
      </c>
      <c r="N283" s="6" t="s">
        <v>168</v>
      </c>
      <c r="O283" s="10">
        <v>2130</v>
      </c>
      <c r="P283" s="6"/>
      <c r="Q283" s="8"/>
      <c r="R283" s="8"/>
      <c r="S283" s="6"/>
    </row>
    <row r="284" spans="2:19" ht="25" x14ac:dyDescent="0.35">
      <c r="B284" s="4" t="s">
        <v>609</v>
      </c>
      <c r="C284" s="4" t="s">
        <v>40</v>
      </c>
      <c r="D284" s="18" t="s">
        <v>30</v>
      </c>
      <c r="E284" s="15"/>
      <c r="F284" s="15"/>
      <c r="G284" s="16"/>
      <c r="H284" s="18" t="s">
        <v>83</v>
      </c>
      <c r="I284" s="16"/>
      <c r="J284" s="4" t="s">
        <v>32</v>
      </c>
      <c r="K284" s="18" t="s">
        <v>610</v>
      </c>
      <c r="L284" s="16"/>
      <c r="M284" s="4" t="s">
        <v>34</v>
      </c>
      <c r="N284" s="4" t="s">
        <v>34</v>
      </c>
      <c r="O284" s="4" t="s">
        <v>34</v>
      </c>
      <c r="P284" s="4" t="s">
        <v>34</v>
      </c>
      <c r="Q284" s="4" t="s">
        <v>34</v>
      </c>
      <c r="R284" s="4" t="s">
        <v>34</v>
      </c>
      <c r="S284" s="5">
        <v>300000</v>
      </c>
    </row>
    <row r="285" spans="2:19" outlineLevel="1" collapsed="1" x14ac:dyDescent="0.35">
      <c r="B285" s="6" t="s">
        <v>34</v>
      </c>
      <c r="C285" s="7" t="s">
        <v>34</v>
      </c>
      <c r="D285" s="19" t="s">
        <v>34</v>
      </c>
      <c r="E285" s="15"/>
      <c r="F285" s="15"/>
      <c r="G285" s="16"/>
      <c r="H285" s="19" t="s">
        <v>34</v>
      </c>
      <c r="I285" s="16"/>
      <c r="J285" s="7" t="s">
        <v>34</v>
      </c>
      <c r="K285" s="19" t="s">
        <v>34</v>
      </c>
      <c r="L285" s="16"/>
      <c r="M285" s="6" t="s">
        <v>165</v>
      </c>
      <c r="N285" s="6" t="s">
        <v>166</v>
      </c>
      <c r="O285" s="10">
        <v>1345</v>
      </c>
      <c r="P285" s="6"/>
      <c r="Q285" s="8"/>
      <c r="R285" s="8"/>
      <c r="S285" s="6"/>
    </row>
    <row r="286" spans="2:19" outlineLevel="1" collapsed="1" x14ac:dyDescent="0.35">
      <c r="B286" s="6" t="s">
        <v>34</v>
      </c>
      <c r="C286" s="7" t="s">
        <v>34</v>
      </c>
      <c r="D286" s="19" t="s">
        <v>34</v>
      </c>
      <c r="E286" s="15"/>
      <c r="F286" s="15"/>
      <c r="G286" s="16"/>
      <c r="H286" s="19" t="s">
        <v>34</v>
      </c>
      <c r="I286" s="16"/>
      <c r="J286" s="7" t="s">
        <v>34</v>
      </c>
      <c r="K286" s="19" t="s">
        <v>34</v>
      </c>
      <c r="L286" s="16"/>
      <c r="M286" s="6" t="s">
        <v>167</v>
      </c>
      <c r="N286" s="6" t="s">
        <v>168</v>
      </c>
      <c r="O286" s="10">
        <v>968</v>
      </c>
      <c r="P286" s="6" t="s">
        <v>611</v>
      </c>
      <c r="Q286" s="8" t="s">
        <v>612</v>
      </c>
      <c r="R286" s="9">
        <v>46691</v>
      </c>
      <c r="S286" s="10">
        <v>300000</v>
      </c>
    </row>
    <row r="287" spans="2:19" ht="25" x14ac:dyDescent="0.35">
      <c r="B287" s="4" t="s">
        <v>613</v>
      </c>
      <c r="C287" s="4" t="s">
        <v>40</v>
      </c>
      <c r="D287" s="18" t="s">
        <v>30</v>
      </c>
      <c r="E287" s="15"/>
      <c r="F287" s="15"/>
      <c r="G287" s="16"/>
      <c r="H287" s="18" t="s">
        <v>83</v>
      </c>
      <c r="I287" s="16"/>
      <c r="J287" s="4" t="s">
        <v>32</v>
      </c>
      <c r="K287" s="18" t="s">
        <v>614</v>
      </c>
      <c r="L287" s="16"/>
      <c r="M287" s="4" t="s">
        <v>34</v>
      </c>
      <c r="N287" s="4" t="s">
        <v>34</v>
      </c>
      <c r="O287" s="4" t="s">
        <v>34</v>
      </c>
      <c r="P287" s="4" t="s">
        <v>34</v>
      </c>
      <c r="Q287" s="4" t="s">
        <v>34</v>
      </c>
      <c r="R287" s="4" t="s">
        <v>34</v>
      </c>
      <c r="S287" s="5">
        <v>8400000</v>
      </c>
    </row>
    <row r="288" spans="2:19" outlineLevel="1" collapsed="1" x14ac:dyDescent="0.35">
      <c r="B288" s="6" t="s">
        <v>34</v>
      </c>
      <c r="C288" s="7" t="s">
        <v>34</v>
      </c>
      <c r="D288" s="19" t="s">
        <v>34</v>
      </c>
      <c r="E288" s="15"/>
      <c r="F288" s="15"/>
      <c r="G288" s="16"/>
      <c r="H288" s="19" t="s">
        <v>34</v>
      </c>
      <c r="I288" s="16"/>
      <c r="J288" s="7" t="s">
        <v>34</v>
      </c>
      <c r="K288" s="19" t="s">
        <v>34</v>
      </c>
      <c r="L288" s="16"/>
      <c r="M288" s="6" t="s">
        <v>615</v>
      </c>
      <c r="N288" s="6" t="s">
        <v>616</v>
      </c>
      <c r="O288" s="10">
        <v>985</v>
      </c>
      <c r="P288" s="6"/>
      <c r="Q288" s="8"/>
      <c r="R288" s="8"/>
      <c r="S288" s="6"/>
    </row>
    <row r="289" spans="2:19" outlineLevel="1" collapsed="1" x14ac:dyDescent="0.35">
      <c r="B289" s="6" t="s">
        <v>34</v>
      </c>
      <c r="C289" s="7" t="s">
        <v>34</v>
      </c>
      <c r="D289" s="19" t="s">
        <v>34</v>
      </c>
      <c r="E289" s="15"/>
      <c r="F289" s="15"/>
      <c r="G289" s="16"/>
      <c r="H289" s="19" t="s">
        <v>34</v>
      </c>
      <c r="I289" s="16"/>
      <c r="J289" s="7" t="s">
        <v>34</v>
      </c>
      <c r="K289" s="19" t="s">
        <v>34</v>
      </c>
      <c r="L289" s="16"/>
      <c r="M289" s="6" t="s">
        <v>617</v>
      </c>
      <c r="N289" s="6" t="s">
        <v>618</v>
      </c>
      <c r="O289" s="10">
        <v>830</v>
      </c>
      <c r="P289" s="6" t="s">
        <v>619</v>
      </c>
      <c r="Q289" s="8" t="s">
        <v>174</v>
      </c>
      <c r="R289" s="9">
        <v>46935</v>
      </c>
      <c r="S289" s="10">
        <v>8400000</v>
      </c>
    </row>
    <row r="290" spans="2:19" ht="25" x14ac:dyDescent="0.35">
      <c r="B290" s="4" t="s">
        <v>620</v>
      </c>
      <c r="C290" s="4" t="s">
        <v>52</v>
      </c>
      <c r="D290" s="18" t="s">
        <v>53</v>
      </c>
      <c r="E290" s="15"/>
      <c r="F290" s="15"/>
      <c r="G290" s="16"/>
      <c r="H290" s="18" t="s">
        <v>54</v>
      </c>
      <c r="I290" s="16"/>
      <c r="J290" s="4" t="s">
        <v>32</v>
      </c>
      <c r="K290" s="18" t="s">
        <v>621</v>
      </c>
      <c r="L290" s="16"/>
      <c r="M290" s="4" t="s">
        <v>34</v>
      </c>
      <c r="N290" s="4" t="s">
        <v>34</v>
      </c>
      <c r="O290" s="4" t="s">
        <v>34</v>
      </c>
      <c r="P290" s="4" t="s">
        <v>34</v>
      </c>
      <c r="Q290" s="4" t="s">
        <v>34</v>
      </c>
      <c r="R290" s="4" t="s">
        <v>34</v>
      </c>
      <c r="S290" s="5">
        <v>5250000</v>
      </c>
    </row>
    <row r="291" spans="2:19" outlineLevel="1" collapsed="1" x14ac:dyDescent="0.35">
      <c r="B291" s="6" t="s">
        <v>34</v>
      </c>
      <c r="C291" s="7" t="s">
        <v>34</v>
      </c>
      <c r="D291" s="19" t="s">
        <v>34</v>
      </c>
      <c r="E291" s="15"/>
      <c r="F291" s="15"/>
      <c r="G291" s="16"/>
      <c r="H291" s="19" t="s">
        <v>34</v>
      </c>
      <c r="I291" s="16"/>
      <c r="J291" s="7" t="s">
        <v>34</v>
      </c>
      <c r="K291" s="19" t="s">
        <v>34</v>
      </c>
      <c r="L291" s="16"/>
      <c r="M291" s="6" t="s">
        <v>418</v>
      </c>
      <c r="N291" s="6" t="s">
        <v>419</v>
      </c>
      <c r="O291" s="10">
        <v>887</v>
      </c>
      <c r="P291" s="6" t="s">
        <v>622</v>
      </c>
      <c r="Q291" s="8" t="s">
        <v>599</v>
      </c>
      <c r="R291" s="9">
        <v>46826</v>
      </c>
      <c r="S291" s="10">
        <v>5250000</v>
      </c>
    </row>
    <row r="292" spans="2:19" outlineLevel="1" collapsed="1" x14ac:dyDescent="0.35">
      <c r="B292" s="6" t="s">
        <v>34</v>
      </c>
      <c r="C292" s="7" t="s">
        <v>34</v>
      </c>
      <c r="D292" s="19" t="s">
        <v>34</v>
      </c>
      <c r="E292" s="15"/>
      <c r="F292" s="15"/>
      <c r="G292" s="16"/>
      <c r="H292" s="19" t="s">
        <v>34</v>
      </c>
      <c r="I292" s="16"/>
      <c r="J292" s="7" t="s">
        <v>34</v>
      </c>
      <c r="K292" s="19" t="s">
        <v>34</v>
      </c>
      <c r="L292" s="16"/>
      <c r="M292" s="6" t="s">
        <v>547</v>
      </c>
      <c r="N292" s="6" t="s">
        <v>548</v>
      </c>
      <c r="O292" s="10">
        <v>980</v>
      </c>
      <c r="P292" s="6"/>
      <c r="Q292" s="8"/>
      <c r="R292" s="8"/>
      <c r="S292" s="6"/>
    </row>
    <row r="293" spans="2:19" outlineLevel="1" collapsed="1" x14ac:dyDescent="0.35">
      <c r="B293" s="6" t="s">
        <v>34</v>
      </c>
      <c r="C293" s="7" t="s">
        <v>34</v>
      </c>
      <c r="D293" s="19" t="s">
        <v>34</v>
      </c>
      <c r="E293" s="15"/>
      <c r="F293" s="15"/>
      <c r="G293" s="16"/>
      <c r="H293" s="19" t="s">
        <v>34</v>
      </c>
      <c r="I293" s="16"/>
      <c r="J293" s="7" t="s">
        <v>34</v>
      </c>
      <c r="K293" s="19" t="s">
        <v>34</v>
      </c>
      <c r="L293" s="16"/>
      <c r="M293" s="6" t="s">
        <v>623</v>
      </c>
      <c r="N293" s="6" t="s">
        <v>624</v>
      </c>
      <c r="O293" s="10">
        <v>1097</v>
      </c>
      <c r="P293" s="6"/>
      <c r="Q293" s="8"/>
      <c r="R293" s="8"/>
      <c r="S293" s="6"/>
    </row>
    <row r="294" spans="2:19" outlineLevel="1" collapsed="1" x14ac:dyDescent="0.35">
      <c r="B294" s="6" t="s">
        <v>34</v>
      </c>
      <c r="C294" s="7" t="s">
        <v>34</v>
      </c>
      <c r="D294" s="19" t="s">
        <v>34</v>
      </c>
      <c r="E294" s="15"/>
      <c r="F294" s="15"/>
      <c r="G294" s="16"/>
      <c r="H294" s="19" t="s">
        <v>34</v>
      </c>
      <c r="I294" s="16"/>
      <c r="J294" s="7" t="s">
        <v>34</v>
      </c>
      <c r="K294" s="19" t="s">
        <v>34</v>
      </c>
      <c r="L294" s="16"/>
      <c r="M294" s="6" t="s">
        <v>70</v>
      </c>
      <c r="N294" s="6" t="s">
        <v>71</v>
      </c>
      <c r="O294" s="10">
        <v>919</v>
      </c>
      <c r="P294" s="6"/>
      <c r="Q294" s="8"/>
      <c r="R294" s="8"/>
      <c r="S294" s="6"/>
    </row>
    <row r="295" spans="2:19" outlineLevel="1" collapsed="1" x14ac:dyDescent="0.35">
      <c r="B295" s="6" t="s">
        <v>34</v>
      </c>
      <c r="C295" s="7" t="s">
        <v>34</v>
      </c>
      <c r="D295" s="19" t="s">
        <v>34</v>
      </c>
      <c r="E295" s="15"/>
      <c r="F295" s="15"/>
      <c r="G295" s="16"/>
      <c r="H295" s="19" t="s">
        <v>34</v>
      </c>
      <c r="I295" s="16"/>
      <c r="J295" s="7" t="s">
        <v>34</v>
      </c>
      <c r="K295" s="19" t="s">
        <v>34</v>
      </c>
      <c r="L295" s="16"/>
      <c r="M295" s="6" t="s">
        <v>625</v>
      </c>
      <c r="N295" s="6" t="s">
        <v>626</v>
      </c>
      <c r="O295" s="10">
        <v>939</v>
      </c>
      <c r="P295" s="6"/>
      <c r="Q295" s="8"/>
      <c r="R295" s="8"/>
      <c r="S295" s="6"/>
    </row>
    <row r="296" spans="2:19" ht="25" x14ac:dyDescent="0.35">
      <c r="B296" s="4" t="s">
        <v>627</v>
      </c>
      <c r="C296" s="4" t="s">
        <v>40</v>
      </c>
      <c r="D296" s="18" t="s">
        <v>30</v>
      </c>
      <c r="E296" s="15"/>
      <c r="F296" s="15"/>
      <c r="G296" s="16"/>
      <c r="H296" s="18" t="s">
        <v>628</v>
      </c>
      <c r="I296" s="16"/>
      <c r="J296" s="4" t="s">
        <v>32</v>
      </c>
      <c r="K296" s="18" t="s">
        <v>629</v>
      </c>
      <c r="L296" s="16"/>
      <c r="M296" s="4" t="s">
        <v>34</v>
      </c>
      <c r="N296" s="4" t="s">
        <v>34</v>
      </c>
      <c r="O296" s="4" t="s">
        <v>34</v>
      </c>
      <c r="P296" s="4" t="s">
        <v>34</v>
      </c>
      <c r="Q296" s="4" t="s">
        <v>34</v>
      </c>
      <c r="R296" s="4" t="s">
        <v>34</v>
      </c>
      <c r="S296" s="5">
        <v>781000</v>
      </c>
    </row>
    <row r="297" spans="2:19" outlineLevel="1" collapsed="1" x14ac:dyDescent="0.35">
      <c r="B297" s="6" t="s">
        <v>34</v>
      </c>
      <c r="C297" s="7" t="s">
        <v>34</v>
      </c>
      <c r="D297" s="19" t="s">
        <v>34</v>
      </c>
      <c r="E297" s="15"/>
      <c r="F297" s="15"/>
      <c r="G297" s="16"/>
      <c r="H297" s="19" t="s">
        <v>34</v>
      </c>
      <c r="I297" s="16"/>
      <c r="J297" s="7" t="s">
        <v>34</v>
      </c>
      <c r="K297" s="19" t="s">
        <v>34</v>
      </c>
      <c r="L297" s="16"/>
      <c r="M297" s="6" t="s">
        <v>630</v>
      </c>
      <c r="N297" s="6" t="s">
        <v>631</v>
      </c>
      <c r="O297" s="10">
        <v>1367610</v>
      </c>
      <c r="P297" s="6"/>
      <c r="Q297" s="8"/>
      <c r="R297" s="8"/>
      <c r="S297" s="6"/>
    </row>
    <row r="298" spans="2:19" outlineLevel="1" collapsed="1" x14ac:dyDescent="0.35">
      <c r="B298" s="6" t="s">
        <v>34</v>
      </c>
      <c r="C298" s="7" t="s">
        <v>34</v>
      </c>
      <c r="D298" s="19" t="s">
        <v>34</v>
      </c>
      <c r="E298" s="15"/>
      <c r="F298" s="15"/>
      <c r="G298" s="16"/>
      <c r="H298" s="19" t="s">
        <v>34</v>
      </c>
      <c r="I298" s="16"/>
      <c r="J298" s="7" t="s">
        <v>34</v>
      </c>
      <c r="K298" s="19" t="s">
        <v>34</v>
      </c>
      <c r="L298" s="16"/>
      <c r="M298" s="6" t="s">
        <v>632</v>
      </c>
      <c r="N298" s="6" t="s">
        <v>633</v>
      </c>
      <c r="O298" s="10">
        <v>1999200</v>
      </c>
      <c r="P298" s="6"/>
      <c r="Q298" s="8"/>
      <c r="R298" s="8"/>
      <c r="S298" s="6"/>
    </row>
    <row r="299" spans="2:19" ht="25" outlineLevel="1" collapsed="1" x14ac:dyDescent="0.35">
      <c r="B299" s="6" t="s">
        <v>34</v>
      </c>
      <c r="C299" s="7" t="s">
        <v>34</v>
      </c>
      <c r="D299" s="19" t="s">
        <v>34</v>
      </c>
      <c r="E299" s="15"/>
      <c r="F299" s="15"/>
      <c r="G299" s="16"/>
      <c r="H299" s="19" t="s">
        <v>34</v>
      </c>
      <c r="I299" s="16"/>
      <c r="J299" s="7" t="s">
        <v>34</v>
      </c>
      <c r="K299" s="19" t="s">
        <v>34</v>
      </c>
      <c r="L299" s="16"/>
      <c r="M299" s="6" t="s">
        <v>634</v>
      </c>
      <c r="N299" s="6" t="s">
        <v>635</v>
      </c>
      <c r="O299" s="10">
        <v>781100</v>
      </c>
      <c r="P299" s="6" t="s">
        <v>636</v>
      </c>
      <c r="Q299" s="8" t="s">
        <v>425</v>
      </c>
      <c r="R299" s="9">
        <v>46752</v>
      </c>
      <c r="S299" s="10">
        <v>781000</v>
      </c>
    </row>
    <row r="300" spans="2:19" x14ac:dyDescent="0.35">
      <c r="B300" s="4" t="s">
        <v>637</v>
      </c>
      <c r="C300" s="4" t="s">
        <v>573</v>
      </c>
      <c r="D300" s="18" t="s">
        <v>247</v>
      </c>
      <c r="E300" s="15"/>
      <c r="F300" s="15"/>
      <c r="G300" s="16"/>
      <c r="H300" s="18" t="s">
        <v>283</v>
      </c>
      <c r="I300" s="16"/>
      <c r="J300" s="4" t="s">
        <v>32</v>
      </c>
      <c r="K300" s="18" t="s">
        <v>638</v>
      </c>
      <c r="L300" s="16"/>
      <c r="M300" s="4" t="s">
        <v>34</v>
      </c>
      <c r="N300" s="4" t="s">
        <v>34</v>
      </c>
      <c r="O300" s="4" t="s">
        <v>34</v>
      </c>
      <c r="P300" s="4" t="s">
        <v>34</v>
      </c>
      <c r="Q300" s="4" t="s">
        <v>34</v>
      </c>
      <c r="R300" s="4" t="s">
        <v>34</v>
      </c>
      <c r="S300" s="5">
        <v>-218875</v>
      </c>
    </row>
    <row r="301" spans="2:19" outlineLevel="1" collapsed="1" x14ac:dyDescent="0.35">
      <c r="B301" s="6" t="s">
        <v>34</v>
      </c>
      <c r="C301" s="7" t="s">
        <v>34</v>
      </c>
      <c r="D301" s="19" t="s">
        <v>34</v>
      </c>
      <c r="E301" s="15"/>
      <c r="F301" s="15"/>
      <c r="G301" s="16"/>
      <c r="H301" s="19" t="s">
        <v>34</v>
      </c>
      <c r="I301" s="16"/>
      <c r="J301" s="7" t="s">
        <v>34</v>
      </c>
      <c r="K301" s="19" t="s">
        <v>34</v>
      </c>
      <c r="L301" s="16"/>
      <c r="M301" s="6" t="s">
        <v>146</v>
      </c>
      <c r="N301" s="6" t="s">
        <v>147</v>
      </c>
      <c r="O301" s="10">
        <v>-107275</v>
      </c>
      <c r="P301" s="6"/>
      <c r="Q301" s="8"/>
      <c r="R301" s="8"/>
      <c r="S301" s="6"/>
    </row>
    <row r="302" spans="2:19" outlineLevel="1" collapsed="1" x14ac:dyDescent="0.35">
      <c r="B302" s="6" t="s">
        <v>34</v>
      </c>
      <c r="C302" s="7" t="s">
        <v>34</v>
      </c>
      <c r="D302" s="19" t="s">
        <v>34</v>
      </c>
      <c r="E302" s="15"/>
      <c r="F302" s="15"/>
      <c r="G302" s="16"/>
      <c r="H302" s="19" t="s">
        <v>34</v>
      </c>
      <c r="I302" s="16"/>
      <c r="J302" s="7" t="s">
        <v>34</v>
      </c>
      <c r="K302" s="19" t="s">
        <v>34</v>
      </c>
      <c r="L302" s="16"/>
      <c r="M302" s="6" t="s">
        <v>639</v>
      </c>
      <c r="N302" s="6" t="s">
        <v>640</v>
      </c>
      <c r="O302" s="10">
        <v>-218875</v>
      </c>
      <c r="P302" s="6" t="s">
        <v>641</v>
      </c>
      <c r="Q302" s="8" t="s">
        <v>233</v>
      </c>
      <c r="R302" s="9">
        <v>46266</v>
      </c>
      <c r="S302" s="10">
        <v>-218875</v>
      </c>
    </row>
    <row r="303" spans="2:19" x14ac:dyDescent="0.35">
      <c r="B303" s="4" t="s">
        <v>642</v>
      </c>
      <c r="C303" s="4" t="s">
        <v>115</v>
      </c>
      <c r="D303" s="18" t="s">
        <v>30</v>
      </c>
      <c r="E303" s="15"/>
      <c r="F303" s="15"/>
      <c r="G303" s="16"/>
      <c r="H303" s="18" t="s">
        <v>643</v>
      </c>
      <c r="I303" s="16"/>
      <c r="J303" s="4" t="s">
        <v>178</v>
      </c>
      <c r="K303" s="18" t="s">
        <v>644</v>
      </c>
      <c r="L303" s="16"/>
      <c r="M303" s="4" t="s">
        <v>34</v>
      </c>
      <c r="N303" s="4" t="s">
        <v>34</v>
      </c>
      <c r="O303" s="4" t="s">
        <v>34</v>
      </c>
      <c r="P303" s="4" t="s">
        <v>34</v>
      </c>
      <c r="Q303" s="4" t="s">
        <v>34</v>
      </c>
      <c r="R303" s="4" t="s">
        <v>34</v>
      </c>
      <c r="S303" s="5">
        <v>0</v>
      </c>
    </row>
    <row r="304" spans="2:19" ht="25" outlineLevel="1" collapsed="1" x14ac:dyDescent="0.35">
      <c r="B304" s="6" t="s">
        <v>34</v>
      </c>
      <c r="C304" s="7" t="s">
        <v>34</v>
      </c>
      <c r="D304" s="19" t="s">
        <v>34</v>
      </c>
      <c r="E304" s="15"/>
      <c r="F304" s="15"/>
      <c r="G304" s="16"/>
      <c r="H304" s="19" t="s">
        <v>34</v>
      </c>
      <c r="I304" s="16"/>
      <c r="J304" s="7" t="s">
        <v>34</v>
      </c>
      <c r="K304" s="19" t="s">
        <v>34</v>
      </c>
      <c r="L304" s="16"/>
      <c r="M304" s="6" t="s">
        <v>645</v>
      </c>
      <c r="N304" s="6" t="s">
        <v>646</v>
      </c>
      <c r="O304" s="6"/>
      <c r="P304" s="6" t="s">
        <v>647</v>
      </c>
      <c r="Q304" s="8" t="s">
        <v>48</v>
      </c>
      <c r="R304" s="9">
        <v>48579</v>
      </c>
      <c r="S304" s="10">
        <v>0</v>
      </c>
    </row>
    <row r="305" spans="2:19" ht="25" x14ac:dyDescent="0.35">
      <c r="B305" s="4" t="s">
        <v>648</v>
      </c>
      <c r="C305" s="4" t="s">
        <v>52</v>
      </c>
      <c r="D305" s="18" t="s">
        <v>30</v>
      </c>
      <c r="E305" s="15"/>
      <c r="F305" s="15"/>
      <c r="G305" s="16"/>
      <c r="H305" s="18" t="s">
        <v>54</v>
      </c>
      <c r="I305" s="16"/>
      <c r="J305" s="4" t="s">
        <v>32</v>
      </c>
      <c r="K305" s="18" t="s">
        <v>649</v>
      </c>
      <c r="L305" s="16"/>
      <c r="M305" s="4" t="s">
        <v>34</v>
      </c>
      <c r="N305" s="4" t="s">
        <v>34</v>
      </c>
      <c r="O305" s="4" t="s">
        <v>34</v>
      </c>
      <c r="P305" s="4" t="s">
        <v>34</v>
      </c>
      <c r="Q305" s="4" t="s">
        <v>34</v>
      </c>
      <c r="R305" s="4" t="s">
        <v>34</v>
      </c>
      <c r="S305" s="5">
        <v>7022020</v>
      </c>
    </row>
    <row r="306" spans="2:19" outlineLevel="1" collapsed="1" x14ac:dyDescent="0.35">
      <c r="B306" s="6" t="s">
        <v>34</v>
      </c>
      <c r="C306" s="7" t="s">
        <v>34</v>
      </c>
      <c r="D306" s="19" t="s">
        <v>34</v>
      </c>
      <c r="E306" s="15"/>
      <c r="F306" s="15"/>
      <c r="G306" s="16"/>
      <c r="H306" s="19" t="s">
        <v>34</v>
      </c>
      <c r="I306" s="16"/>
      <c r="J306" s="7" t="s">
        <v>34</v>
      </c>
      <c r="K306" s="19" t="s">
        <v>34</v>
      </c>
      <c r="L306" s="16"/>
      <c r="M306" s="6" t="s">
        <v>327</v>
      </c>
      <c r="N306" s="6" t="s">
        <v>328</v>
      </c>
      <c r="O306" s="10">
        <v>1087</v>
      </c>
      <c r="P306" s="6" t="s">
        <v>650</v>
      </c>
      <c r="Q306" s="8" t="s">
        <v>298</v>
      </c>
      <c r="R306" s="9">
        <v>46996</v>
      </c>
      <c r="S306" s="10">
        <v>7022020</v>
      </c>
    </row>
    <row r="307" spans="2:19" x14ac:dyDescent="0.35">
      <c r="B307" s="4" t="s">
        <v>651</v>
      </c>
      <c r="C307" s="4" t="s">
        <v>90</v>
      </c>
      <c r="D307" s="18" t="s">
        <v>30</v>
      </c>
      <c r="E307" s="15"/>
      <c r="F307" s="15"/>
      <c r="G307" s="16"/>
      <c r="H307" s="18" t="s">
        <v>217</v>
      </c>
      <c r="I307" s="16"/>
      <c r="J307" s="4" t="s">
        <v>178</v>
      </c>
      <c r="K307" s="18" t="s">
        <v>652</v>
      </c>
      <c r="L307" s="16"/>
      <c r="M307" s="4" t="s">
        <v>34</v>
      </c>
      <c r="N307" s="4" t="s">
        <v>34</v>
      </c>
      <c r="O307" s="4" t="s">
        <v>34</v>
      </c>
      <c r="P307" s="4" t="s">
        <v>34</v>
      </c>
      <c r="Q307" s="4" t="s">
        <v>34</v>
      </c>
      <c r="R307" s="4" t="s">
        <v>34</v>
      </c>
      <c r="S307" s="5">
        <v>0</v>
      </c>
    </row>
    <row r="308" spans="2:19" ht="25" outlineLevel="1" collapsed="1" x14ac:dyDescent="0.35">
      <c r="B308" s="6" t="s">
        <v>34</v>
      </c>
      <c r="C308" s="7" t="s">
        <v>34</v>
      </c>
      <c r="D308" s="19" t="s">
        <v>34</v>
      </c>
      <c r="E308" s="15"/>
      <c r="F308" s="15"/>
      <c r="G308" s="16"/>
      <c r="H308" s="19" t="s">
        <v>34</v>
      </c>
      <c r="I308" s="16"/>
      <c r="J308" s="7" t="s">
        <v>34</v>
      </c>
      <c r="K308" s="19" t="s">
        <v>34</v>
      </c>
      <c r="L308" s="16"/>
      <c r="M308" s="6" t="s">
        <v>653</v>
      </c>
      <c r="N308" s="6" t="s">
        <v>654</v>
      </c>
      <c r="O308" s="10">
        <v>1409829.81</v>
      </c>
      <c r="P308" s="6" t="s">
        <v>655</v>
      </c>
      <c r="Q308" s="8" t="s">
        <v>656</v>
      </c>
      <c r="R308" s="9">
        <v>47649</v>
      </c>
      <c r="S308" s="10">
        <v>0</v>
      </c>
    </row>
    <row r="309" spans="2:19" x14ac:dyDescent="0.35">
      <c r="B309" s="4" t="s">
        <v>657</v>
      </c>
      <c r="C309" s="4" t="s">
        <v>573</v>
      </c>
      <c r="D309" s="18" t="s">
        <v>468</v>
      </c>
      <c r="E309" s="15"/>
      <c r="F309" s="15"/>
      <c r="G309" s="16"/>
      <c r="H309" s="18" t="s">
        <v>54</v>
      </c>
      <c r="I309" s="16"/>
      <c r="J309" s="4" t="s">
        <v>32</v>
      </c>
      <c r="K309" s="18" t="s">
        <v>658</v>
      </c>
      <c r="L309" s="16"/>
      <c r="M309" s="4" t="s">
        <v>34</v>
      </c>
      <c r="N309" s="4" t="s">
        <v>34</v>
      </c>
      <c r="O309" s="4" t="s">
        <v>34</v>
      </c>
      <c r="P309" s="4" t="s">
        <v>34</v>
      </c>
      <c r="Q309" s="4" t="s">
        <v>34</v>
      </c>
      <c r="R309" s="4" t="s">
        <v>34</v>
      </c>
      <c r="S309" s="5">
        <v>10240800</v>
      </c>
    </row>
    <row r="310" spans="2:19" ht="25" outlineLevel="1" collapsed="1" x14ac:dyDescent="0.35">
      <c r="B310" s="6" t="s">
        <v>34</v>
      </c>
      <c r="C310" s="7" t="s">
        <v>34</v>
      </c>
      <c r="D310" s="19" t="s">
        <v>34</v>
      </c>
      <c r="E310" s="15"/>
      <c r="F310" s="15"/>
      <c r="G310" s="16"/>
      <c r="H310" s="19" t="s">
        <v>34</v>
      </c>
      <c r="I310" s="16"/>
      <c r="J310" s="7" t="s">
        <v>34</v>
      </c>
      <c r="K310" s="19" t="s">
        <v>34</v>
      </c>
      <c r="L310" s="16"/>
      <c r="M310" s="6" t="s">
        <v>659</v>
      </c>
      <c r="N310" s="6" t="s">
        <v>660</v>
      </c>
      <c r="O310" s="10">
        <v>820</v>
      </c>
      <c r="P310" s="6"/>
      <c r="Q310" s="8"/>
      <c r="R310" s="8"/>
      <c r="S310" s="6"/>
    </row>
    <row r="311" spans="2:19" ht="25" outlineLevel="1" collapsed="1" x14ac:dyDescent="0.35">
      <c r="B311" s="6" t="s">
        <v>34</v>
      </c>
      <c r="C311" s="7" t="s">
        <v>34</v>
      </c>
      <c r="D311" s="19" t="s">
        <v>34</v>
      </c>
      <c r="E311" s="15"/>
      <c r="F311" s="15"/>
      <c r="G311" s="16"/>
      <c r="H311" s="19" t="s">
        <v>34</v>
      </c>
      <c r="I311" s="16"/>
      <c r="J311" s="7" t="s">
        <v>34</v>
      </c>
      <c r="K311" s="19" t="s">
        <v>34</v>
      </c>
      <c r="L311" s="16"/>
      <c r="M311" s="6" t="s">
        <v>661</v>
      </c>
      <c r="N311" s="6" t="s">
        <v>662</v>
      </c>
      <c r="O311" s="10">
        <v>837</v>
      </c>
      <c r="P311" s="6" t="s">
        <v>663</v>
      </c>
      <c r="Q311" s="8" t="s">
        <v>664</v>
      </c>
      <c r="R311" s="9">
        <v>47026</v>
      </c>
      <c r="S311" s="10">
        <v>5691600</v>
      </c>
    </row>
    <row r="312" spans="2:19" outlineLevel="1" collapsed="1" x14ac:dyDescent="0.35">
      <c r="B312" s="6" t="s">
        <v>34</v>
      </c>
      <c r="C312" s="7" t="s">
        <v>34</v>
      </c>
      <c r="D312" s="19" t="s">
        <v>34</v>
      </c>
      <c r="E312" s="15"/>
      <c r="F312" s="15"/>
      <c r="G312" s="16"/>
      <c r="H312" s="19" t="s">
        <v>34</v>
      </c>
      <c r="I312" s="16"/>
      <c r="J312" s="7" t="s">
        <v>34</v>
      </c>
      <c r="K312" s="19" t="s">
        <v>34</v>
      </c>
      <c r="L312" s="16"/>
      <c r="M312" s="6" t="s">
        <v>665</v>
      </c>
      <c r="N312" s="6" t="s">
        <v>666</v>
      </c>
      <c r="O312" s="10">
        <v>669</v>
      </c>
      <c r="P312" s="6" t="s">
        <v>667</v>
      </c>
      <c r="Q312" s="8" t="s">
        <v>664</v>
      </c>
      <c r="R312" s="9">
        <v>47026</v>
      </c>
      <c r="S312" s="10">
        <v>4549200</v>
      </c>
    </row>
    <row r="313" spans="2:19" outlineLevel="1" collapsed="1" x14ac:dyDescent="0.35">
      <c r="B313" s="6" t="s">
        <v>34</v>
      </c>
      <c r="C313" s="7" t="s">
        <v>34</v>
      </c>
      <c r="D313" s="19" t="s">
        <v>34</v>
      </c>
      <c r="E313" s="15"/>
      <c r="F313" s="15"/>
      <c r="G313" s="16"/>
      <c r="H313" s="19" t="s">
        <v>34</v>
      </c>
      <c r="I313" s="16"/>
      <c r="J313" s="7" t="s">
        <v>34</v>
      </c>
      <c r="K313" s="19" t="s">
        <v>34</v>
      </c>
      <c r="L313" s="16"/>
      <c r="M313" s="6" t="s">
        <v>668</v>
      </c>
      <c r="N313" s="6" t="s">
        <v>669</v>
      </c>
      <c r="O313" s="10">
        <v>675</v>
      </c>
      <c r="P313" s="6"/>
      <c r="Q313" s="8"/>
      <c r="R313" s="8"/>
      <c r="S313" s="6"/>
    </row>
    <row r="314" spans="2:19" outlineLevel="1" collapsed="1" x14ac:dyDescent="0.35">
      <c r="B314" s="6" t="s">
        <v>34</v>
      </c>
      <c r="C314" s="7" t="s">
        <v>34</v>
      </c>
      <c r="D314" s="19" t="s">
        <v>34</v>
      </c>
      <c r="E314" s="15"/>
      <c r="F314" s="15"/>
      <c r="G314" s="16"/>
      <c r="H314" s="19" t="s">
        <v>34</v>
      </c>
      <c r="I314" s="16"/>
      <c r="J314" s="7" t="s">
        <v>34</v>
      </c>
      <c r="K314" s="19" t="s">
        <v>34</v>
      </c>
      <c r="L314" s="16"/>
      <c r="M314" s="6" t="s">
        <v>670</v>
      </c>
      <c r="N314" s="6" t="s">
        <v>671</v>
      </c>
      <c r="O314" s="10">
        <v>669</v>
      </c>
      <c r="P314" s="6"/>
      <c r="Q314" s="8"/>
      <c r="R314" s="8"/>
      <c r="S314" s="6"/>
    </row>
    <row r="315" spans="2:19" ht="25" outlineLevel="1" collapsed="1" x14ac:dyDescent="0.35">
      <c r="B315" s="6" t="s">
        <v>34</v>
      </c>
      <c r="C315" s="7" t="s">
        <v>34</v>
      </c>
      <c r="D315" s="19" t="s">
        <v>34</v>
      </c>
      <c r="E315" s="15"/>
      <c r="F315" s="15"/>
      <c r="G315" s="16"/>
      <c r="H315" s="19" t="s">
        <v>34</v>
      </c>
      <c r="I315" s="16"/>
      <c r="J315" s="7" t="s">
        <v>34</v>
      </c>
      <c r="K315" s="19" t="s">
        <v>34</v>
      </c>
      <c r="L315" s="16"/>
      <c r="M315" s="6" t="s">
        <v>672</v>
      </c>
      <c r="N315" s="6" t="s">
        <v>673</v>
      </c>
      <c r="O315" s="10">
        <v>875</v>
      </c>
      <c r="P315" s="6"/>
      <c r="Q315" s="8"/>
      <c r="R315" s="8"/>
      <c r="S315" s="6"/>
    </row>
    <row r="316" spans="2:19" outlineLevel="1" collapsed="1" x14ac:dyDescent="0.35">
      <c r="B316" s="6" t="s">
        <v>34</v>
      </c>
      <c r="C316" s="7" t="s">
        <v>34</v>
      </c>
      <c r="D316" s="19" t="s">
        <v>34</v>
      </c>
      <c r="E316" s="15"/>
      <c r="F316" s="15"/>
      <c r="G316" s="16"/>
      <c r="H316" s="19" t="s">
        <v>34</v>
      </c>
      <c r="I316" s="16"/>
      <c r="J316" s="7" t="s">
        <v>34</v>
      </c>
      <c r="K316" s="19" t="s">
        <v>34</v>
      </c>
      <c r="L316" s="16"/>
      <c r="M316" s="6" t="s">
        <v>167</v>
      </c>
      <c r="N316" s="6" t="s">
        <v>168</v>
      </c>
      <c r="O316" s="10">
        <v>2080</v>
      </c>
      <c r="P316" s="6"/>
      <c r="Q316" s="8"/>
      <c r="R316" s="8"/>
      <c r="S316" s="6"/>
    </row>
    <row r="317" spans="2:19" x14ac:dyDescent="0.35">
      <c r="B317" s="4" t="s">
        <v>674</v>
      </c>
      <c r="C317" s="4" t="s">
        <v>573</v>
      </c>
      <c r="D317" s="18" t="s">
        <v>247</v>
      </c>
      <c r="E317" s="15"/>
      <c r="F317" s="15"/>
      <c r="G317" s="16"/>
      <c r="H317" s="18" t="s">
        <v>54</v>
      </c>
      <c r="I317" s="16"/>
      <c r="J317" s="4" t="s">
        <v>32</v>
      </c>
      <c r="K317" s="18" t="s">
        <v>675</v>
      </c>
      <c r="L317" s="16"/>
      <c r="M317" s="4" t="s">
        <v>34</v>
      </c>
      <c r="N317" s="4" t="s">
        <v>34</v>
      </c>
      <c r="O317" s="4" t="s">
        <v>34</v>
      </c>
      <c r="P317" s="4" t="s">
        <v>34</v>
      </c>
      <c r="Q317" s="4" t="s">
        <v>34</v>
      </c>
      <c r="R317" s="4" t="s">
        <v>34</v>
      </c>
      <c r="S317" s="5">
        <v>2818600</v>
      </c>
    </row>
    <row r="318" spans="2:19" outlineLevel="1" collapsed="1" x14ac:dyDescent="0.35">
      <c r="B318" s="6" t="s">
        <v>34</v>
      </c>
      <c r="C318" s="7" t="s">
        <v>34</v>
      </c>
      <c r="D318" s="19" t="s">
        <v>34</v>
      </c>
      <c r="E318" s="15"/>
      <c r="F318" s="15"/>
      <c r="G318" s="16"/>
      <c r="H318" s="19" t="s">
        <v>34</v>
      </c>
      <c r="I318" s="16"/>
      <c r="J318" s="7" t="s">
        <v>34</v>
      </c>
      <c r="K318" s="19" t="s">
        <v>34</v>
      </c>
      <c r="L318" s="16"/>
      <c r="M318" s="6" t="s">
        <v>157</v>
      </c>
      <c r="N318" s="6" t="s">
        <v>158</v>
      </c>
      <c r="O318" s="10">
        <v>868</v>
      </c>
      <c r="P318" s="6"/>
      <c r="Q318" s="8"/>
      <c r="R318" s="8"/>
      <c r="S318" s="6"/>
    </row>
    <row r="319" spans="2:19" outlineLevel="1" collapsed="1" x14ac:dyDescent="0.35">
      <c r="B319" s="6" t="s">
        <v>34</v>
      </c>
      <c r="C319" s="7" t="s">
        <v>34</v>
      </c>
      <c r="D319" s="19" t="s">
        <v>34</v>
      </c>
      <c r="E319" s="15"/>
      <c r="F319" s="15"/>
      <c r="G319" s="16"/>
      <c r="H319" s="19" t="s">
        <v>34</v>
      </c>
      <c r="I319" s="16"/>
      <c r="J319" s="7" t="s">
        <v>34</v>
      </c>
      <c r="K319" s="19" t="s">
        <v>34</v>
      </c>
      <c r="L319" s="16"/>
      <c r="M319" s="6" t="s">
        <v>163</v>
      </c>
      <c r="N319" s="6" t="s">
        <v>164</v>
      </c>
      <c r="O319" s="10">
        <v>829</v>
      </c>
      <c r="P319" s="6" t="s">
        <v>676</v>
      </c>
      <c r="Q319" s="8" t="s">
        <v>677</v>
      </c>
      <c r="R319" s="9">
        <v>46539</v>
      </c>
      <c r="S319" s="10">
        <v>2818600</v>
      </c>
    </row>
    <row r="320" spans="2:19" outlineLevel="1" collapsed="1" x14ac:dyDescent="0.35">
      <c r="B320" s="6" t="s">
        <v>34</v>
      </c>
      <c r="C320" s="7" t="s">
        <v>34</v>
      </c>
      <c r="D320" s="19" t="s">
        <v>34</v>
      </c>
      <c r="E320" s="15"/>
      <c r="F320" s="15"/>
      <c r="G320" s="16"/>
      <c r="H320" s="19" t="s">
        <v>34</v>
      </c>
      <c r="I320" s="16"/>
      <c r="J320" s="7" t="s">
        <v>34</v>
      </c>
      <c r="K320" s="19" t="s">
        <v>34</v>
      </c>
      <c r="L320" s="16"/>
      <c r="M320" s="6" t="s">
        <v>411</v>
      </c>
      <c r="N320" s="6" t="s">
        <v>412</v>
      </c>
      <c r="O320" s="10">
        <v>599</v>
      </c>
      <c r="P320" s="6"/>
      <c r="Q320" s="8"/>
      <c r="R320" s="8"/>
      <c r="S320" s="6"/>
    </row>
    <row r="321" spans="2:19" outlineLevel="1" collapsed="1" x14ac:dyDescent="0.35">
      <c r="B321" s="6" t="s">
        <v>34</v>
      </c>
      <c r="C321" s="7" t="s">
        <v>34</v>
      </c>
      <c r="D321" s="19" t="s">
        <v>34</v>
      </c>
      <c r="E321" s="15"/>
      <c r="F321" s="15"/>
      <c r="G321" s="16"/>
      <c r="H321" s="19" t="s">
        <v>34</v>
      </c>
      <c r="I321" s="16"/>
      <c r="J321" s="7" t="s">
        <v>34</v>
      </c>
      <c r="K321" s="19" t="s">
        <v>34</v>
      </c>
      <c r="L321" s="16"/>
      <c r="M321" s="6" t="s">
        <v>325</v>
      </c>
      <c r="N321" s="6" t="s">
        <v>326</v>
      </c>
      <c r="O321" s="10">
        <v>970</v>
      </c>
      <c r="P321" s="6"/>
      <c r="Q321" s="8"/>
      <c r="R321" s="8"/>
      <c r="S321" s="6"/>
    </row>
    <row r="322" spans="2:19" outlineLevel="1" collapsed="1" x14ac:dyDescent="0.35">
      <c r="B322" s="6" t="s">
        <v>34</v>
      </c>
      <c r="C322" s="7" t="s">
        <v>34</v>
      </c>
      <c r="D322" s="19" t="s">
        <v>34</v>
      </c>
      <c r="E322" s="15"/>
      <c r="F322" s="15"/>
      <c r="G322" s="16"/>
      <c r="H322" s="19" t="s">
        <v>34</v>
      </c>
      <c r="I322" s="16"/>
      <c r="J322" s="7" t="s">
        <v>34</v>
      </c>
      <c r="K322" s="19" t="s">
        <v>34</v>
      </c>
      <c r="L322" s="16"/>
      <c r="M322" s="6" t="s">
        <v>165</v>
      </c>
      <c r="N322" s="6" t="s">
        <v>166</v>
      </c>
      <c r="O322" s="10">
        <v>930</v>
      </c>
      <c r="P322" s="6"/>
      <c r="Q322" s="8"/>
      <c r="R322" s="8"/>
      <c r="S322" s="6"/>
    </row>
    <row r="323" spans="2:19" x14ac:dyDescent="0.35">
      <c r="B323" s="4" t="s">
        <v>678</v>
      </c>
      <c r="C323" s="4" t="s">
        <v>115</v>
      </c>
      <c r="D323" s="18" t="s">
        <v>53</v>
      </c>
      <c r="E323" s="15"/>
      <c r="F323" s="15"/>
      <c r="G323" s="16"/>
      <c r="H323" s="18" t="s">
        <v>41</v>
      </c>
      <c r="I323" s="16"/>
      <c r="J323" s="4" t="s">
        <v>32</v>
      </c>
      <c r="K323" s="18" t="s">
        <v>679</v>
      </c>
      <c r="L323" s="16"/>
      <c r="M323" s="4" t="s">
        <v>34</v>
      </c>
      <c r="N323" s="4" t="s">
        <v>34</v>
      </c>
      <c r="O323" s="4" t="s">
        <v>34</v>
      </c>
      <c r="P323" s="4" t="s">
        <v>34</v>
      </c>
      <c r="Q323" s="4" t="s">
        <v>34</v>
      </c>
      <c r="R323" s="4" t="s">
        <v>34</v>
      </c>
      <c r="S323" s="5">
        <v>1221000</v>
      </c>
    </row>
    <row r="324" spans="2:19" outlineLevel="1" collapsed="1" x14ac:dyDescent="0.35">
      <c r="B324" s="6" t="s">
        <v>34</v>
      </c>
      <c r="C324" s="7" t="s">
        <v>34</v>
      </c>
      <c r="D324" s="19" t="s">
        <v>34</v>
      </c>
      <c r="E324" s="15"/>
      <c r="F324" s="15"/>
      <c r="G324" s="16"/>
      <c r="H324" s="19" t="s">
        <v>34</v>
      </c>
      <c r="I324" s="16"/>
      <c r="J324" s="7" t="s">
        <v>34</v>
      </c>
      <c r="K324" s="19" t="s">
        <v>34</v>
      </c>
      <c r="L324" s="16"/>
      <c r="M324" s="6" t="s">
        <v>680</v>
      </c>
      <c r="N324" s="6" t="s">
        <v>681</v>
      </c>
      <c r="O324" s="10">
        <v>1554262</v>
      </c>
      <c r="P324" s="6"/>
      <c r="Q324" s="8"/>
      <c r="R324" s="8"/>
      <c r="S324" s="6"/>
    </row>
    <row r="325" spans="2:19" outlineLevel="1" collapsed="1" x14ac:dyDescent="0.35">
      <c r="B325" s="6" t="s">
        <v>34</v>
      </c>
      <c r="C325" s="7" t="s">
        <v>34</v>
      </c>
      <c r="D325" s="19" t="s">
        <v>34</v>
      </c>
      <c r="E325" s="15"/>
      <c r="F325" s="15"/>
      <c r="G325" s="16"/>
      <c r="H325" s="19" t="s">
        <v>34</v>
      </c>
      <c r="I325" s="16"/>
      <c r="J325" s="7" t="s">
        <v>34</v>
      </c>
      <c r="K325" s="19" t="s">
        <v>34</v>
      </c>
      <c r="L325" s="16"/>
      <c r="M325" s="6" t="s">
        <v>682</v>
      </c>
      <c r="N325" s="6" t="s">
        <v>683</v>
      </c>
      <c r="O325" s="10">
        <v>1119000</v>
      </c>
      <c r="P325" s="6" t="s">
        <v>684</v>
      </c>
      <c r="Q325" s="8" t="s">
        <v>377</v>
      </c>
      <c r="R325" s="9">
        <v>46539</v>
      </c>
      <c r="S325" s="10">
        <v>1221000</v>
      </c>
    </row>
    <row r="326" spans="2:19" outlineLevel="1" collapsed="1" x14ac:dyDescent="0.35">
      <c r="B326" s="6" t="s">
        <v>34</v>
      </c>
      <c r="C326" s="7" t="s">
        <v>34</v>
      </c>
      <c r="D326" s="19" t="s">
        <v>34</v>
      </c>
      <c r="E326" s="15"/>
      <c r="F326" s="15"/>
      <c r="G326" s="16"/>
      <c r="H326" s="19" t="s">
        <v>34</v>
      </c>
      <c r="I326" s="16"/>
      <c r="J326" s="7" t="s">
        <v>34</v>
      </c>
      <c r="K326" s="19" t="s">
        <v>34</v>
      </c>
      <c r="L326" s="16"/>
      <c r="M326" s="6" t="s">
        <v>685</v>
      </c>
      <c r="N326" s="6" t="s">
        <v>686</v>
      </c>
      <c r="O326" s="10">
        <v>2389000</v>
      </c>
      <c r="P326" s="6"/>
      <c r="Q326" s="8"/>
      <c r="R326" s="8"/>
      <c r="S326" s="6"/>
    </row>
    <row r="327" spans="2:19" x14ac:dyDescent="0.35">
      <c r="B327" s="4" t="s">
        <v>687</v>
      </c>
      <c r="C327" s="4" t="s">
        <v>235</v>
      </c>
      <c r="D327" s="18" t="s">
        <v>97</v>
      </c>
      <c r="E327" s="15"/>
      <c r="F327" s="15"/>
      <c r="G327" s="16"/>
      <c r="H327" s="18" t="s">
        <v>283</v>
      </c>
      <c r="I327" s="16"/>
      <c r="J327" s="4" t="s">
        <v>32</v>
      </c>
      <c r="K327" s="18" t="s">
        <v>688</v>
      </c>
      <c r="L327" s="16"/>
      <c r="M327" s="4" t="s">
        <v>34</v>
      </c>
      <c r="N327" s="4" t="s">
        <v>34</v>
      </c>
      <c r="O327" s="4" t="s">
        <v>34</v>
      </c>
      <c r="P327" s="4" t="s">
        <v>34</v>
      </c>
      <c r="Q327" s="4" t="s">
        <v>34</v>
      </c>
      <c r="R327" s="4" t="s">
        <v>34</v>
      </c>
      <c r="S327" s="5">
        <v>13289256</v>
      </c>
    </row>
    <row r="328" spans="2:19" ht="25" outlineLevel="1" collapsed="1" x14ac:dyDescent="0.35">
      <c r="B328" s="6" t="s">
        <v>34</v>
      </c>
      <c r="C328" s="7" t="s">
        <v>34</v>
      </c>
      <c r="D328" s="19" t="s">
        <v>34</v>
      </c>
      <c r="E328" s="15"/>
      <c r="F328" s="15"/>
      <c r="G328" s="16"/>
      <c r="H328" s="19" t="s">
        <v>34</v>
      </c>
      <c r="I328" s="16"/>
      <c r="J328" s="7" t="s">
        <v>34</v>
      </c>
      <c r="K328" s="19" t="s">
        <v>34</v>
      </c>
      <c r="L328" s="16"/>
      <c r="M328" s="6" t="s">
        <v>594</v>
      </c>
      <c r="N328" s="6" t="s">
        <v>595</v>
      </c>
      <c r="O328" s="10">
        <v>18072700</v>
      </c>
      <c r="P328" s="6"/>
      <c r="Q328" s="8"/>
      <c r="R328" s="8"/>
      <c r="S328" s="6"/>
    </row>
    <row r="329" spans="2:19" outlineLevel="1" collapsed="1" x14ac:dyDescent="0.35">
      <c r="B329" s="6" t="s">
        <v>34</v>
      </c>
      <c r="C329" s="7" t="s">
        <v>34</v>
      </c>
      <c r="D329" s="19" t="s">
        <v>34</v>
      </c>
      <c r="E329" s="15"/>
      <c r="F329" s="15"/>
      <c r="G329" s="16"/>
      <c r="H329" s="19" t="s">
        <v>34</v>
      </c>
      <c r="I329" s="16"/>
      <c r="J329" s="7" t="s">
        <v>34</v>
      </c>
      <c r="K329" s="19" t="s">
        <v>34</v>
      </c>
      <c r="L329" s="16"/>
      <c r="M329" s="6" t="s">
        <v>596</v>
      </c>
      <c r="N329" s="6" t="s">
        <v>597</v>
      </c>
      <c r="O329" s="10">
        <v>13289256</v>
      </c>
      <c r="P329" s="6" t="s">
        <v>689</v>
      </c>
      <c r="Q329" s="8" t="s">
        <v>690</v>
      </c>
      <c r="R329" s="9">
        <v>46379</v>
      </c>
      <c r="S329" s="10">
        <v>13289256</v>
      </c>
    </row>
    <row r="330" spans="2:19" ht="25" x14ac:dyDescent="0.35">
      <c r="B330" s="4" t="s">
        <v>691</v>
      </c>
      <c r="C330" s="4" t="s">
        <v>52</v>
      </c>
      <c r="D330" s="18" t="s">
        <v>30</v>
      </c>
      <c r="E330" s="15"/>
      <c r="F330" s="15"/>
      <c r="G330" s="16"/>
      <c r="H330" s="18" t="s">
        <v>692</v>
      </c>
      <c r="I330" s="16"/>
      <c r="J330" s="4" t="s">
        <v>178</v>
      </c>
      <c r="K330" s="18" t="s">
        <v>693</v>
      </c>
      <c r="L330" s="16"/>
      <c r="M330" s="4" t="s">
        <v>34</v>
      </c>
      <c r="N330" s="4" t="s">
        <v>34</v>
      </c>
      <c r="O330" s="4" t="s">
        <v>34</v>
      </c>
      <c r="P330" s="4" t="s">
        <v>34</v>
      </c>
      <c r="Q330" s="4" t="s">
        <v>34</v>
      </c>
      <c r="R330" s="4" t="s">
        <v>34</v>
      </c>
      <c r="S330" s="5">
        <v>0</v>
      </c>
    </row>
    <row r="331" spans="2:19" outlineLevel="1" collapsed="1" x14ac:dyDescent="0.35">
      <c r="B331" s="6" t="s">
        <v>34</v>
      </c>
      <c r="C331" s="7" t="s">
        <v>34</v>
      </c>
      <c r="D331" s="19" t="s">
        <v>34</v>
      </c>
      <c r="E331" s="15"/>
      <c r="F331" s="15"/>
      <c r="G331" s="16"/>
      <c r="H331" s="19" t="s">
        <v>34</v>
      </c>
      <c r="I331" s="16"/>
      <c r="J331" s="7" t="s">
        <v>34</v>
      </c>
      <c r="K331" s="19" t="s">
        <v>34</v>
      </c>
      <c r="L331" s="16"/>
      <c r="M331" s="6" t="s">
        <v>694</v>
      </c>
      <c r="N331" s="6" t="s">
        <v>695</v>
      </c>
      <c r="O331" s="10">
        <v>3791902</v>
      </c>
      <c r="P331" s="6"/>
      <c r="Q331" s="8"/>
      <c r="R331" s="8"/>
      <c r="S331" s="6"/>
    </row>
    <row r="332" spans="2:19" ht="25" outlineLevel="1" collapsed="1" x14ac:dyDescent="0.35">
      <c r="B332" s="6" t="s">
        <v>34</v>
      </c>
      <c r="C332" s="7" t="s">
        <v>34</v>
      </c>
      <c r="D332" s="19" t="s">
        <v>34</v>
      </c>
      <c r="E332" s="15"/>
      <c r="F332" s="15"/>
      <c r="G332" s="16"/>
      <c r="H332" s="19" t="s">
        <v>34</v>
      </c>
      <c r="I332" s="16"/>
      <c r="J332" s="7" t="s">
        <v>34</v>
      </c>
      <c r="K332" s="19" t="s">
        <v>34</v>
      </c>
      <c r="L332" s="16"/>
      <c r="M332" s="6" t="s">
        <v>696</v>
      </c>
      <c r="N332" s="6" t="s">
        <v>697</v>
      </c>
      <c r="O332" s="10">
        <v>3538350</v>
      </c>
      <c r="P332" s="6" t="s">
        <v>698</v>
      </c>
      <c r="Q332" s="8" t="s">
        <v>270</v>
      </c>
      <c r="R332" s="9">
        <v>47057</v>
      </c>
      <c r="S332" s="10">
        <v>0</v>
      </c>
    </row>
    <row r="333" spans="2:19" x14ac:dyDescent="0.35">
      <c r="B333" s="4" t="s">
        <v>699</v>
      </c>
      <c r="C333" s="4" t="s">
        <v>349</v>
      </c>
      <c r="D333" s="18" t="s">
        <v>152</v>
      </c>
      <c r="E333" s="15"/>
      <c r="F333" s="15"/>
      <c r="G333" s="16"/>
      <c r="H333" s="18" t="s">
        <v>283</v>
      </c>
      <c r="I333" s="16"/>
      <c r="J333" s="4" t="s">
        <v>32</v>
      </c>
      <c r="K333" s="18" t="s">
        <v>700</v>
      </c>
      <c r="L333" s="16"/>
      <c r="M333" s="4" t="s">
        <v>34</v>
      </c>
      <c r="N333" s="4" t="s">
        <v>34</v>
      </c>
      <c r="O333" s="4" t="s">
        <v>34</v>
      </c>
      <c r="P333" s="4" t="s">
        <v>34</v>
      </c>
      <c r="Q333" s="4" t="s">
        <v>34</v>
      </c>
      <c r="R333" s="4" t="s">
        <v>34</v>
      </c>
      <c r="S333" s="5">
        <v>14878341</v>
      </c>
    </row>
    <row r="334" spans="2:19" outlineLevel="1" collapsed="1" x14ac:dyDescent="0.35">
      <c r="B334" s="6" t="s">
        <v>34</v>
      </c>
      <c r="C334" s="7" t="s">
        <v>34</v>
      </c>
      <c r="D334" s="19" t="s">
        <v>34</v>
      </c>
      <c r="E334" s="15"/>
      <c r="F334" s="15"/>
      <c r="G334" s="16"/>
      <c r="H334" s="19" t="s">
        <v>34</v>
      </c>
      <c r="I334" s="16"/>
      <c r="J334" s="7" t="s">
        <v>34</v>
      </c>
      <c r="K334" s="19" t="s">
        <v>34</v>
      </c>
      <c r="L334" s="16"/>
      <c r="M334" s="6" t="s">
        <v>701</v>
      </c>
      <c r="N334" s="6" t="s">
        <v>702</v>
      </c>
      <c r="O334" s="10">
        <v>14878341</v>
      </c>
      <c r="P334" s="6" t="s">
        <v>703</v>
      </c>
      <c r="Q334" s="8" t="s">
        <v>704</v>
      </c>
      <c r="R334" s="9">
        <v>46512</v>
      </c>
      <c r="S334" s="10">
        <v>14878341</v>
      </c>
    </row>
    <row r="335" spans="2:19" ht="25" x14ac:dyDescent="0.35">
      <c r="B335" s="4" t="s">
        <v>705</v>
      </c>
      <c r="C335" s="4" t="s">
        <v>52</v>
      </c>
      <c r="D335" s="18" t="s">
        <v>53</v>
      </c>
      <c r="E335" s="15"/>
      <c r="F335" s="15"/>
      <c r="G335" s="16"/>
      <c r="H335" s="18" t="s">
        <v>283</v>
      </c>
      <c r="I335" s="16"/>
      <c r="J335" s="4" t="s">
        <v>32</v>
      </c>
      <c r="K335" s="18" t="s">
        <v>706</v>
      </c>
      <c r="L335" s="16"/>
      <c r="M335" s="4" t="s">
        <v>34</v>
      </c>
      <c r="N335" s="4" t="s">
        <v>34</v>
      </c>
      <c r="O335" s="4" t="s">
        <v>34</v>
      </c>
      <c r="P335" s="4" t="s">
        <v>34</v>
      </c>
      <c r="Q335" s="4" t="s">
        <v>34</v>
      </c>
      <c r="R335" s="4" t="s">
        <v>34</v>
      </c>
      <c r="S335" s="5">
        <v>831144</v>
      </c>
    </row>
    <row r="336" spans="2:19" ht="25" outlineLevel="1" collapsed="1" x14ac:dyDescent="0.35">
      <c r="B336" s="6" t="s">
        <v>34</v>
      </c>
      <c r="C336" s="7" t="s">
        <v>34</v>
      </c>
      <c r="D336" s="19" t="s">
        <v>34</v>
      </c>
      <c r="E336" s="15"/>
      <c r="F336" s="15"/>
      <c r="G336" s="16"/>
      <c r="H336" s="19" t="s">
        <v>34</v>
      </c>
      <c r="I336" s="16"/>
      <c r="J336" s="7" t="s">
        <v>34</v>
      </c>
      <c r="K336" s="19" t="s">
        <v>34</v>
      </c>
      <c r="L336" s="16"/>
      <c r="M336" s="6" t="s">
        <v>285</v>
      </c>
      <c r="N336" s="6" t="s">
        <v>286</v>
      </c>
      <c r="O336" s="10">
        <v>895000</v>
      </c>
      <c r="P336" s="6"/>
      <c r="Q336" s="8"/>
      <c r="R336" s="8"/>
      <c r="S336" s="6"/>
    </row>
    <row r="337" spans="2:19" outlineLevel="1" collapsed="1" x14ac:dyDescent="0.35">
      <c r="B337" s="6" t="s">
        <v>34</v>
      </c>
      <c r="C337" s="7" t="s">
        <v>34</v>
      </c>
      <c r="D337" s="19" t="s">
        <v>34</v>
      </c>
      <c r="E337" s="15"/>
      <c r="F337" s="15"/>
      <c r="G337" s="16"/>
      <c r="H337" s="19" t="s">
        <v>34</v>
      </c>
      <c r="I337" s="16"/>
      <c r="J337" s="7" t="s">
        <v>34</v>
      </c>
      <c r="K337" s="19" t="s">
        <v>34</v>
      </c>
      <c r="L337" s="16"/>
      <c r="M337" s="6" t="s">
        <v>287</v>
      </c>
      <c r="N337" s="6" t="s">
        <v>288</v>
      </c>
      <c r="O337" s="10">
        <v>1895000</v>
      </c>
      <c r="P337" s="6"/>
      <c r="Q337" s="8"/>
      <c r="R337" s="8"/>
      <c r="S337" s="6"/>
    </row>
    <row r="338" spans="2:19" ht="25" outlineLevel="1" collapsed="1" x14ac:dyDescent="0.35">
      <c r="B338" s="6" t="s">
        <v>34</v>
      </c>
      <c r="C338" s="7" t="s">
        <v>34</v>
      </c>
      <c r="D338" s="19" t="s">
        <v>34</v>
      </c>
      <c r="E338" s="15"/>
      <c r="F338" s="15"/>
      <c r="G338" s="16"/>
      <c r="H338" s="19" t="s">
        <v>34</v>
      </c>
      <c r="I338" s="16"/>
      <c r="J338" s="7" t="s">
        <v>34</v>
      </c>
      <c r="K338" s="19" t="s">
        <v>34</v>
      </c>
      <c r="L338" s="16"/>
      <c r="M338" s="6" t="s">
        <v>707</v>
      </c>
      <c r="N338" s="6" t="s">
        <v>708</v>
      </c>
      <c r="O338" s="10">
        <v>831144</v>
      </c>
      <c r="P338" s="6" t="s">
        <v>709</v>
      </c>
      <c r="Q338" s="8" t="s">
        <v>377</v>
      </c>
      <c r="R338" s="9">
        <v>46311</v>
      </c>
      <c r="S338" s="10">
        <v>831144</v>
      </c>
    </row>
    <row r="339" spans="2:19" outlineLevel="1" collapsed="1" x14ac:dyDescent="0.35">
      <c r="B339" s="6" t="s">
        <v>34</v>
      </c>
      <c r="C339" s="7" t="s">
        <v>34</v>
      </c>
      <c r="D339" s="19" t="s">
        <v>34</v>
      </c>
      <c r="E339" s="15"/>
      <c r="F339" s="15"/>
      <c r="G339" s="16"/>
      <c r="H339" s="19" t="s">
        <v>34</v>
      </c>
      <c r="I339" s="16"/>
      <c r="J339" s="7" t="s">
        <v>34</v>
      </c>
      <c r="K339" s="19" t="s">
        <v>34</v>
      </c>
      <c r="L339" s="16"/>
      <c r="M339" s="6" t="s">
        <v>710</v>
      </c>
      <c r="N339" s="6" t="s">
        <v>711</v>
      </c>
      <c r="O339" s="10">
        <v>992000</v>
      </c>
      <c r="P339" s="6"/>
      <c r="Q339" s="8"/>
      <c r="R339" s="8"/>
      <c r="S339" s="6"/>
    </row>
    <row r="340" spans="2:19" outlineLevel="1" collapsed="1" x14ac:dyDescent="0.35">
      <c r="B340" s="6" t="s">
        <v>34</v>
      </c>
      <c r="C340" s="7" t="s">
        <v>34</v>
      </c>
      <c r="D340" s="19" t="s">
        <v>34</v>
      </c>
      <c r="E340" s="15"/>
      <c r="F340" s="15"/>
      <c r="G340" s="16"/>
      <c r="H340" s="19" t="s">
        <v>34</v>
      </c>
      <c r="I340" s="16"/>
      <c r="J340" s="7" t="s">
        <v>34</v>
      </c>
      <c r="K340" s="19" t="s">
        <v>34</v>
      </c>
      <c r="L340" s="16"/>
      <c r="M340" s="6" t="s">
        <v>712</v>
      </c>
      <c r="N340" s="6" t="s">
        <v>713</v>
      </c>
      <c r="O340" s="10">
        <v>944950</v>
      </c>
      <c r="P340" s="6"/>
      <c r="Q340" s="8"/>
      <c r="R340" s="8"/>
      <c r="S340" s="6"/>
    </row>
    <row r="341" spans="2:19" ht="25" outlineLevel="1" collapsed="1" x14ac:dyDescent="0.35">
      <c r="B341" s="6" t="s">
        <v>34</v>
      </c>
      <c r="C341" s="7" t="s">
        <v>34</v>
      </c>
      <c r="D341" s="19" t="s">
        <v>34</v>
      </c>
      <c r="E341" s="15"/>
      <c r="F341" s="15"/>
      <c r="G341" s="16"/>
      <c r="H341" s="19" t="s">
        <v>34</v>
      </c>
      <c r="I341" s="16"/>
      <c r="J341" s="7" t="s">
        <v>34</v>
      </c>
      <c r="K341" s="19" t="s">
        <v>34</v>
      </c>
      <c r="L341" s="16"/>
      <c r="M341" s="6" t="s">
        <v>714</v>
      </c>
      <c r="N341" s="6" t="s">
        <v>715</v>
      </c>
      <c r="O341" s="10">
        <v>2993000</v>
      </c>
      <c r="P341" s="6"/>
      <c r="Q341" s="8"/>
      <c r="R341" s="8"/>
      <c r="S341" s="6"/>
    </row>
    <row r="342" spans="2:19" ht="25" outlineLevel="1" collapsed="1" x14ac:dyDescent="0.35">
      <c r="B342" s="6" t="s">
        <v>34</v>
      </c>
      <c r="C342" s="7" t="s">
        <v>34</v>
      </c>
      <c r="D342" s="19" t="s">
        <v>34</v>
      </c>
      <c r="E342" s="15"/>
      <c r="F342" s="15"/>
      <c r="G342" s="16"/>
      <c r="H342" s="19" t="s">
        <v>34</v>
      </c>
      <c r="I342" s="16"/>
      <c r="J342" s="7" t="s">
        <v>34</v>
      </c>
      <c r="K342" s="19" t="s">
        <v>34</v>
      </c>
      <c r="L342" s="16"/>
      <c r="M342" s="6" t="s">
        <v>716</v>
      </c>
      <c r="N342" s="6" t="s">
        <v>717</v>
      </c>
      <c r="O342" s="10">
        <v>982493</v>
      </c>
      <c r="P342" s="6"/>
      <c r="Q342" s="8"/>
      <c r="R342" s="8"/>
      <c r="S342" s="6"/>
    </row>
    <row r="343" spans="2:19" outlineLevel="1" collapsed="1" x14ac:dyDescent="0.35">
      <c r="B343" s="6" t="s">
        <v>34</v>
      </c>
      <c r="C343" s="7" t="s">
        <v>34</v>
      </c>
      <c r="D343" s="19" t="s">
        <v>34</v>
      </c>
      <c r="E343" s="15"/>
      <c r="F343" s="15"/>
      <c r="G343" s="16"/>
      <c r="H343" s="19" t="s">
        <v>34</v>
      </c>
      <c r="I343" s="16"/>
      <c r="J343" s="7" t="s">
        <v>34</v>
      </c>
      <c r="K343" s="19" t="s">
        <v>34</v>
      </c>
      <c r="L343" s="16"/>
      <c r="M343" s="6" t="s">
        <v>718</v>
      </c>
      <c r="N343" s="6" t="s">
        <v>719</v>
      </c>
      <c r="O343" s="10">
        <v>975000</v>
      </c>
      <c r="P343" s="6"/>
      <c r="Q343" s="8"/>
      <c r="R343" s="8"/>
      <c r="S343" s="6"/>
    </row>
    <row r="344" spans="2:19" outlineLevel="1" collapsed="1" x14ac:dyDescent="0.35">
      <c r="B344" s="6" t="s">
        <v>34</v>
      </c>
      <c r="C344" s="7" t="s">
        <v>34</v>
      </c>
      <c r="D344" s="19" t="s">
        <v>34</v>
      </c>
      <c r="E344" s="15"/>
      <c r="F344" s="15"/>
      <c r="G344" s="16"/>
      <c r="H344" s="19" t="s">
        <v>34</v>
      </c>
      <c r="I344" s="16"/>
      <c r="J344" s="7" t="s">
        <v>34</v>
      </c>
      <c r="K344" s="19" t="s">
        <v>34</v>
      </c>
      <c r="L344" s="16"/>
      <c r="M344" s="6" t="s">
        <v>196</v>
      </c>
      <c r="N344" s="6" t="s">
        <v>197</v>
      </c>
      <c r="O344" s="10">
        <v>1062000</v>
      </c>
      <c r="P344" s="6"/>
      <c r="Q344" s="8"/>
      <c r="R344" s="8"/>
      <c r="S344" s="6"/>
    </row>
    <row r="345" spans="2:19" outlineLevel="1" collapsed="1" x14ac:dyDescent="0.35">
      <c r="B345" s="6" t="s">
        <v>34</v>
      </c>
      <c r="C345" s="7" t="s">
        <v>34</v>
      </c>
      <c r="D345" s="19" t="s">
        <v>34</v>
      </c>
      <c r="E345" s="15"/>
      <c r="F345" s="15"/>
      <c r="G345" s="16"/>
      <c r="H345" s="19" t="s">
        <v>34</v>
      </c>
      <c r="I345" s="16"/>
      <c r="J345" s="7" t="s">
        <v>34</v>
      </c>
      <c r="K345" s="19" t="s">
        <v>34</v>
      </c>
      <c r="L345" s="16"/>
      <c r="M345" s="6" t="s">
        <v>720</v>
      </c>
      <c r="N345" s="6" t="s">
        <v>721</v>
      </c>
      <c r="O345" s="10">
        <v>630298</v>
      </c>
      <c r="P345" s="6"/>
      <c r="Q345" s="8"/>
      <c r="R345" s="8"/>
      <c r="S345" s="6"/>
    </row>
    <row r="346" spans="2:19" outlineLevel="1" collapsed="1" x14ac:dyDescent="0.35">
      <c r="B346" s="6" t="s">
        <v>34</v>
      </c>
      <c r="C346" s="7" t="s">
        <v>34</v>
      </c>
      <c r="D346" s="19" t="s">
        <v>34</v>
      </c>
      <c r="E346" s="15"/>
      <c r="F346" s="15"/>
      <c r="G346" s="16"/>
      <c r="H346" s="19" t="s">
        <v>34</v>
      </c>
      <c r="I346" s="16"/>
      <c r="J346" s="7" t="s">
        <v>34</v>
      </c>
      <c r="K346" s="19" t="s">
        <v>34</v>
      </c>
      <c r="L346" s="16"/>
      <c r="M346" s="6" t="s">
        <v>289</v>
      </c>
      <c r="N346" s="6" t="s">
        <v>290</v>
      </c>
      <c r="O346" s="10">
        <v>1950000</v>
      </c>
      <c r="P346" s="6"/>
      <c r="Q346" s="8"/>
      <c r="R346" s="8"/>
      <c r="S346" s="6"/>
    </row>
    <row r="347" spans="2:19" x14ac:dyDescent="0.35">
      <c r="B347" s="4" t="s">
        <v>722</v>
      </c>
      <c r="C347" s="4" t="s">
        <v>235</v>
      </c>
      <c r="D347" s="18" t="s">
        <v>97</v>
      </c>
      <c r="E347" s="15"/>
      <c r="F347" s="15"/>
      <c r="G347" s="16"/>
      <c r="H347" s="18" t="s">
        <v>283</v>
      </c>
      <c r="I347" s="16"/>
      <c r="J347" s="4" t="s">
        <v>32</v>
      </c>
      <c r="K347" s="18" t="s">
        <v>723</v>
      </c>
      <c r="L347" s="16"/>
      <c r="M347" s="4" t="s">
        <v>34</v>
      </c>
      <c r="N347" s="4" t="s">
        <v>34</v>
      </c>
      <c r="O347" s="4" t="s">
        <v>34</v>
      </c>
      <c r="P347" s="4" t="s">
        <v>34</v>
      </c>
      <c r="Q347" s="4" t="s">
        <v>34</v>
      </c>
      <c r="R347" s="4" t="s">
        <v>34</v>
      </c>
      <c r="S347" s="5">
        <v>38000000</v>
      </c>
    </row>
    <row r="348" spans="2:19" ht="25" outlineLevel="1" collapsed="1" x14ac:dyDescent="0.35">
      <c r="B348" s="6" t="s">
        <v>34</v>
      </c>
      <c r="C348" s="7" t="s">
        <v>34</v>
      </c>
      <c r="D348" s="19" t="s">
        <v>34</v>
      </c>
      <c r="E348" s="15"/>
      <c r="F348" s="15"/>
      <c r="G348" s="16"/>
      <c r="H348" s="19" t="s">
        <v>34</v>
      </c>
      <c r="I348" s="16"/>
      <c r="J348" s="7" t="s">
        <v>34</v>
      </c>
      <c r="K348" s="19" t="s">
        <v>34</v>
      </c>
      <c r="L348" s="16"/>
      <c r="M348" s="6" t="s">
        <v>724</v>
      </c>
      <c r="N348" s="6" t="s">
        <v>725</v>
      </c>
      <c r="O348" s="10">
        <v>37804652</v>
      </c>
      <c r="P348" s="6" t="s">
        <v>726</v>
      </c>
      <c r="Q348" s="8" t="s">
        <v>727</v>
      </c>
      <c r="R348" s="9">
        <v>46626</v>
      </c>
      <c r="S348" s="10">
        <v>38000000</v>
      </c>
    </row>
    <row r="349" spans="2:19" x14ac:dyDescent="0.35">
      <c r="B349" s="4" t="s">
        <v>728</v>
      </c>
      <c r="C349" s="4" t="s">
        <v>90</v>
      </c>
      <c r="D349" s="18" t="s">
        <v>30</v>
      </c>
      <c r="E349" s="15"/>
      <c r="F349" s="15"/>
      <c r="G349" s="16"/>
      <c r="H349" s="18" t="s">
        <v>217</v>
      </c>
      <c r="I349" s="16"/>
      <c r="J349" s="4" t="s">
        <v>178</v>
      </c>
      <c r="K349" s="18" t="s">
        <v>729</v>
      </c>
      <c r="L349" s="16"/>
      <c r="M349" s="4" t="s">
        <v>34</v>
      </c>
      <c r="N349" s="4" t="s">
        <v>34</v>
      </c>
      <c r="O349" s="4" t="s">
        <v>34</v>
      </c>
      <c r="P349" s="4" t="s">
        <v>34</v>
      </c>
      <c r="Q349" s="4" t="s">
        <v>34</v>
      </c>
      <c r="R349" s="4" t="s">
        <v>34</v>
      </c>
      <c r="S349" s="5">
        <v>0</v>
      </c>
    </row>
    <row r="350" spans="2:19" ht="25" outlineLevel="1" collapsed="1" x14ac:dyDescent="0.35">
      <c r="B350" s="6" t="s">
        <v>34</v>
      </c>
      <c r="C350" s="7" t="s">
        <v>34</v>
      </c>
      <c r="D350" s="19" t="s">
        <v>34</v>
      </c>
      <c r="E350" s="15"/>
      <c r="F350" s="15"/>
      <c r="G350" s="16"/>
      <c r="H350" s="19" t="s">
        <v>34</v>
      </c>
      <c r="I350" s="16"/>
      <c r="J350" s="7" t="s">
        <v>34</v>
      </c>
      <c r="K350" s="19" t="s">
        <v>34</v>
      </c>
      <c r="L350" s="16"/>
      <c r="M350" s="6" t="s">
        <v>730</v>
      </c>
      <c r="N350" s="6" t="s">
        <v>731</v>
      </c>
      <c r="O350" s="10">
        <v>21762240</v>
      </c>
      <c r="P350" s="6" t="s">
        <v>732</v>
      </c>
      <c r="Q350" s="8" t="s">
        <v>733</v>
      </c>
      <c r="R350" s="9">
        <v>46904</v>
      </c>
      <c r="S350" s="10">
        <v>0</v>
      </c>
    </row>
    <row r="351" spans="2:19" outlineLevel="1" collapsed="1" x14ac:dyDescent="0.35">
      <c r="B351" s="6" t="s">
        <v>34</v>
      </c>
      <c r="C351" s="7" t="s">
        <v>34</v>
      </c>
      <c r="D351" s="19" t="s">
        <v>34</v>
      </c>
      <c r="E351" s="15"/>
      <c r="F351" s="15"/>
      <c r="G351" s="16"/>
      <c r="H351" s="19" t="s">
        <v>34</v>
      </c>
      <c r="I351" s="16"/>
      <c r="J351" s="7" t="s">
        <v>34</v>
      </c>
      <c r="K351" s="19" t="s">
        <v>34</v>
      </c>
      <c r="L351" s="16"/>
      <c r="M351" s="6" t="s">
        <v>734</v>
      </c>
      <c r="N351" s="6" t="s">
        <v>735</v>
      </c>
      <c r="O351" s="10">
        <v>24921110</v>
      </c>
      <c r="P351" s="6" t="s">
        <v>736</v>
      </c>
      <c r="Q351" s="8" t="s">
        <v>733</v>
      </c>
      <c r="R351" s="9">
        <v>46904</v>
      </c>
      <c r="S351" s="10">
        <v>0</v>
      </c>
    </row>
    <row r="352" spans="2:19" ht="25" outlineLevel="1" collapsed="1" x14ac:dyDescent="0.35">
      <c r="B352" s="6" t="s">
        <v>34</v>
      </c>
      <c r="C352" s="7" t="s">
        <v>34</v>
      </c>
      <c r="D352" s="19" t="s">
        <v>34</v>
      </c>
      <c r="E352" s="15"/>
      <c r="F352" s="15"/>
      <c r="G352" s="16"/>
      <c r="H352" s="19" t="s">
        <v>34</v>
      </c>
      <c r="I352" s="16"/>
      <c r="J352" s="7" t="s">
        <v>34</v>
      </c>
      <c r="K352" s="19" t="s">
        <v>34</v>
      </c>
      <c r="L352" s="16"/>
      <c r="M352" s="6" t="s">
        <v>737</v>
      </c>
      <c r="N352" s="6" t="s">
        <v>738</v>
      </c>
      <c r="O352" s="10">
        <v>21597540</v>
      </c>
      <c r="P352" s="6" t="s">
        <v>739</v>
      </c>
      <c r="Q352" s="8" t="s">
        <v>733</v>
      </c>
      <c r="R352" s="9">
        <v>46904</v>
      </c>
      <c r="S352" s="10">
        <v>0</v>
      </c>
    </row>
    <row r="353" spans="2:19" ht="25" x14ac:dyDescent="0.35">
      <c r="B353" s="4" t="s">
        <v>740</v>
      </c>
      <c r="C353" s="4" t="s">
        <v>40</v>
      </c>
      <c r="D353" s="18" t="s">
        <v>30</v>
      </c>
      <c r="E353" s="15"/>
      <c r="F353" s="15"/>
      <c r="G353" s="16"/>
      <c r="H353" s="18" t="s">
        <v>350</v>
      </c>
      <c r="I353" s="16"/>
      <c r="J353" s="4" t="s">
        <v>178</v>
      </c>
      <c r="K353" s="18" t="s">
        <v>741</v>
      </c>
      <c r="L353" s="16"/>
      <c r="M353" s="4" t="s">
        <v>34</v>
      </c>
      <c r="N353" s="4" t="s">
        <v>34</v>
      </c>
      <c r="O353" s="4" t="s">
        <v>34</v>
      </c>
      <c r="P353" s="4" t="s">
        <v>34</v>
      </c>
      <c r="Q353" s="4" t="s">
        <v>34</v>
      </c>
      <c r="R353" s="4" t="s">
        <v>34</v>
      </c>
      <c r="S353" s="5">
        <v>0</v>
      </c>
    </row>
    <row r="354" spans="2:19" outlineLevel="1" collapsed="1" x14ac:dyDescent="0.35">
      <c r="B354" s="6" t="s">
        <v>34</v>
      </c>
      <c r="C354" s="7" t="s">
        <v>34</v>
      </c>
      <c r="D354" s="19" t="s">
        <v>34</v>
      </c>
      <c r="E354" s="15"/>
      <c r="F354" s="15"/>
      <c r="G354" s="16"/>
      <c r="H354" s="19" t="s">
        <v>34</v>
      </c>
      <c r="I354" s="16"/>
      <c r="J354" s="7" t="s">
        <v>34</v>
      </c>
      <c r="K354" s="19" t="s">
        <v>34</v>
      </c>
      <c r="L354" s="16"/>
      <c r="M354" s="6" t="s">
        <v>742</v>
      </c>
      <c r="N354" s="6" t="s">
        <v>743</v>
      </c>
      <c r="O354" s="10">
        <v>2075</v>
      </c>
      <c r="P354" s="6" t="s">
        <v>744</v>
      </c>
      <c r="Q354" s="8" t="s">
        <v>745</v>
      </c>
      <c r="R354" s="9">
        <v>46623</v>
      </c>
      <c r="S354" s="10">
        <v>0</v>
      </c>
    </row>
    <row r="355" spans="2:19" ht="25" x14ac:dyDescent="0.35">
      <c r="B355" s="4" t="s">
        <v>746</v>
      </c>
      <c r="C355" s="4" t="s">
        <v>40</v>
      </c>
      <c r="D355" s="18" t="s">
        <v>97</v>
      </c>
      <c r="E355" s="15"/>
      <c r="F355" s="15"/>
      <c r="G355" s="16"/>
      <c r="H355" s="18" t="s">
        <v>54</v>
      </c>
      <c r="I355" s="16"/>
      <c r="J355" s="4" t="s">
        <v>32</v>
      </c>
      <c r="K355" s="18" t="s">
        <v>747</v>
      </c>
      <c r="L355" s="16"/>
      <c r="M355" s="4" t="s">
        <v>34</v>
      </c>
      <c r="N355" s="4" t="s">
        <v>34</v>
      </c>
      <c r="O355" s="4" t="s">
        <v>34</v>
      </c>
      <c r="P355" s="4" t="s">
        <v>34</v>
      </c>
      <c r="Q355" s="4" t="s">
        <v>34</v>
      </c>
      <c r="R355" s="4" t="s">
        <v>34</v>
      </c>
      <c r="S355" s="5">
        <v>8015123</v>
      </c>
    </row>
    <row r="356" spans="2:19" outlineLevel="1" collapsed="1" x14ac:dyDescent="0.35">
      <c r="B356" s="6" t="s">
        <v>34</v>
      </c>
      <c r="C356" s="7" t="s">
        <v>34</v>
      </c>
      <c r="D356" s="19" t="s">
        <v>34</v>
      </c>
      <c r="E356" s="15"/>
      <c r="F356" s="15"/>
      <c r="G356" s="16"/>
      <c r="H356" s="19" t="s">
        <v>34</v>
      </c>
      <c r="I356" s="16"/>
      <c r="J356" s="7" t="s">
        <v>34</v>
      </c>
      <c r="K356" s="19" t="s">
        <v>34</v>
      </c>
      <c r="L356" s="16"/>
      <c r="M356" s="6" t="s">
        <v>748</v>
      </c>
      <c r="N356" s="6" t="s">
        <v>749</v>
      </c>
      <c r="O356" s="10">
        <v>943</v>
      </c>
      <c r="P356" s="6" t="s">
        <v>750</v>
      </c>
      <c r="Q356" s="8" t="s">
        <v>751</v>
      </c>
      <c r="R356" s="9">
        <v>46967</v>
      </c>
      <c r="S356" s="10">
        <v>8015123</v>
      </c>
    </row>
    <row r="357" spans="2:19" outlineLevel="1" collapsed="1" x14ac:dyDescent="0.35">
      <c r="B357" s="6" t="s">
        <v>34</v>
      </c>
      <c r="C357" s="7" t="s">
        <v>34</v>
      </c>
      <c r="D357" s="19" t="s">
        <v>34</v>
      </c>
      <c r="E357" s="15"/>
      <c r="F357" s="15"/>
      <c r="G357" s="16"/>
      <c r="H357" s="19" t="s">
        <v>34</v>
      </c>
      <c r="I357" s="16"/>
      <c r="J357" s="7" t="s">
        <v>34</v>
      </c>
      <c r="K357" s="19" t="s">
        <v>34</v>
      </c>
      <c r="L357" s="16"/>
      <c r="M357" s="6" t="s">
        <v>752</v>
      </c>
      <c r="N357" s="6" t="s">
        <v>753</v>
      </c>
      <c r="O357" s="10">
        <v>1039</v>
      </c>
      <c r="P357" s="6"/>
      <c r="Q357" s="8"/>
      <c r="R357" s="8"/>
      <c r="S357" s="6"/>
    </row>
    <row r="358" spans="2:19" x14ac:dyDescent="0.35">
      <c r="B358" s="4" t="s">
        <v>754</v>
      </c>
      <c r="C358" s="4" t="s">
        <v>151</v>
      </c>
      <c r="D358" s="18" t="s">
        <v>97</v>
      </c>
      <c r="E358" s="15"/>
      <c r="F358" s="15"/>
      <c r="G358" s="16"/>
      <c r="H358" s="18" t="s">
        <v>248</v>
      </c>
      <c r="I358" s="16"/>
      <c r="J358" s="4" t="s">
        <v>32</v>
      </c>
      <c r="K358" s="18" t="s">
        <v>755</v>
      </c>
      <c r="L358" s="16"/>
      <c r="M358" s="4" t="s">
        <v>34</v>
      </c>
      <c r="N358" s="4" t="s">
        <v>34</v>
      </c>
      <c r="O358" s="4" t="s">
        <v>34</v>
      </c>
      <c r="P358" s="4" t="s">
        <v>34</v>
      </c>
      <c r="Q358" s="4" t="s">
        <v>34</v>
      </c>
      <c r="R358" s="4" t="s">
        <v>34</v>
      </c>
      <c r="S358" s="5">
        <v>2990000</v>
      </c>
    </row>
    <row r="359" spans="2:19" outlineLevel="1" collapsed="1" x14ac:dyDescent="0.35">
      <c r="B359" s="6" t="s">
        <v>34</v>
      </c>
      <c r="C359" s="7" t="s">
        <v>34</v>
      </c>
      <c r="D359" s="19" t="s">
        <v>34</v>
      </c>
      <c r="E359" s="15"/>
      <c r="F359" s="15"/>
      <c r="G359" s="16"/>
      <c r="H359" s="19" t="s">
        <v>34</v>
      </c>
      <c r="I359" s="16"/>
      <c r="J359" s="7" t="s">
        <v>34</v>
      </c>
      <c r="K359" s="19" t="s">
        <v>34</v>
      </c>
      <c r="L359" s="16"/>
      <c r="M359" s="6" t="s">
        <v>756</v>
      </c>
      <c r="N359" s="6" t="s">
        <v>757</v>
      </c>
      <c r="O359" s="10">
        <v>2990000</v>
      </c>
      <c r="P359" s="6" t="s">
        <v>758</v>
      </c>
      <c r="Q359" s="8" t="s">
        <v>466</v>
      </c>
      <c r="R359" s="9">
        <v>46444</v>
      </c>
      <c r="S359" s="10">
        <v>2990000</v>
      </c>
    </row>
    <row r="360" spans="2:19" x14ac:dyDescent="0.35">
      <c r="B360" s="4" t="s">
        <v>759</v>
      </c>
      <c r="C360" s="4" t="s">
        <v>115</v>
      </c>
      <c r="D360" s="18" t="s">
        <v>30</v>
      </c>
      <c r="E360" s="15"/>
      <c r="F360" s="15"/>
      <c r="G360" s="16"/>
      <c r="H360" s="18" t="s">
        <v>41</v>
      </c>
      <c r="I360" s="16"/>
      <c r="J360" s="4" t="s">
        <v>32</v>
      </c>
      <c r="K360" s="18" t="s">
        <v>760</v>
      </c>
      <c r="L360" s="16"/>
      <c r="M360" s="4" t="s">
        <v>34</v>
      </c>
      <c r="N360" s="4" t="s">
        <v>34</v>
      </c>
      <c r="O360" s="4" t="s">
        <v>34</v>
      </c>
      <c r="P360" s="4" t="s">
        <v>34</v>
      </c>
      <c r="Q360" s="4" t="s">
        <v>34</v>
      </c>
      <c r="R360" s="4" t="s">
        <v>34</v>
      </c>
      <c r="S360" s="5">
        <v>1315000</v>
      </c>
    </row>
    <row r="361" spans="2:19" ht="25" outlineLevel="1" collapsed="1" x14ac:dyDescent="0.35">
      <c r="B361" s="6" t="s">
        <v>34</v>
      </c>
      <c r="C361" s="7" t="s">
        <v>34</v>
      </c>
      <c r="D361" s="19" t="s">
        <v>34</v>
      </c>
      <c r="E361" s="15"/>
      <c r="F361" s="15"/>
      <c r="G361" s="16"/>
      <c r="H361" s="19" t="s">
        <v>34</v>
      </c>
      <c r="I361" s="16"/>
      <c r="J361" s="7" t="s">
        <v>34</v>
      </c>
      <c r="K361" s="19" t="s">
        <v>34</v>
      </c>
      <c r="L361" s="16"/>
      <c r="M361" s="6" t="s">
        <v>761</v>
      </c>
      <c r="N361" s="6" t="s">
        <v>762</v>
      </c>
      <c r="O361" s="10">
        <v>1553414.76</v>
      </c>
      <c r="P361" s="6"/>
      <c r="Q361" s="8"/>
      <c r="R361" s="8"/>
      <c r="S361" s="6"/>
    </row>
    <row r="362" spans="2:19" outlineLevel="1" collapsed="1" x14ac:dyDescent="0.35">
      <c r="B362" s="6" t="s">
        <v>34</v>
      </c>
      <c r="C362" s="7" t="s">
        <v>34</v>
      </c>
      <c r="D362" s="19" t="s">
        <v>34</v>
      </c>
      <c r="E362" s="15"/>
      <c r="F362" s="15"/>
      <c r="G362" s="16"/>
      <c r="H362" s="19" t="s">
        <v>34</v>
      </c>
      <c r="I362" s="16"/>
      <c r="J362" s="7" t="s">
        <v>34</v>
      </c>
      <c r="K362" s="19" t="s">
        <v>34</v>
      </c>
      <c r="L362" s="16"/>
      <c r="M362" s="6" t="s">
        <v>763</v>
      </c>
      <c r="N362" s="6" t="s">
        <v>764</v>
      </c>
      <c r="O362" s="10">
        <v>2315592</v>
      </c>
      <c r="P362" s="6"/>
      <c r="Q362" s="8"/>
      <c r="R362" s="8"/>
      <c r="S362" s="6"/>
    </row>
    <row r="363" spans="2:19" outlineLevel="1" collapsed="1" x14ac:dyDescent="0.35">
      <c r="B363" s="6" t="s">
        <v>34</v>
      </c>
      <c r="C363" s="7" t="s">
        <v>34</v>
      </c>
      <c r="D363" s="19" t="s">
        <v>34</v>
      </c>
      <c r="E363" s="15"/>
      <c r="F363" s="15"/>
      <c r="G363" s="16"/>
      <c r="H363" s="19" t="s">
        <v>34</v>
      </c>
      <c r="I363" s="16"/>
      <c r="J363" s="7" t="s">
        <v>34</v>
      </c>
      <c r="K363" s="19" t="s">
        <v>34</v>
      </c>
      <c r="L363" s="16"/>
      <c r="M363" s="6" t="s">
        <v>765</v>
      </c>
      <c r="N363" s="6" t="s">
        <v>766</v>
      </c>
      <c r="O363" s="10">
        <v>1710000</v>
      </c>
      <c r="P363" s="6"/>
      <c r="Q363" s="8"/>
      <c r="R363" s="8"/>
      <c r="S363" s="6"/>
    </row>
    <row r="364" spans="2:19" outlineLevel="1" collapsed="1" x14ac:dyDescent="0.35">
      <c r="B364" s="6" t="s">
        <v>34</v>
      </c>
      <c r="C364" s="7" t="s">
        <v>34</v>
      </c>
      <c r="D364" s="19" t="s">
        <v>34</v>
      </c>
      <c r="E364" s="15"/>
      <c r="F364" s="15"/>
      <c r="G364" s="16"/>
      <c r="H364" s="19" t="s">
        <v>34</v>
      </c>
      <c r="I364" s="16"/>
      <c r="J364" s="7" t="s">
        <v>34</v>
      </c>
      <c r="K364" s="19" t="s">
        <v>34</v>
      </c>
      <c r="L364" s="16"/>
      <c r="M364" s="6" t="s">
        <v>767</v>
      </c>
      <c r="N364" s="6" t="s">
        <v>768</v>
      </c>
      <c r="O364" s="10">
        <v>1315488</v>
      </c>
      <c r="P364" s="6" t="s">
        <v>769</v>
      </c>
      <c r="Q364" s="8" t="s">
        <v>770</v>
      </c>
      <c r="R364" s="9">
        <v>46752</v>
      </c>
      <c r="S364" s="10">
        <v>1315000</v>
      </c>
    </row>
    <row r="365" spans="2:19" x14ac:dyDescent="0.35">
      <c r="B365" s="4" t="s">
        <v>771</v>
      </c>
      <c r="C365" s="4" t="s">
        <v>115</v>
      </c>
      <c r="D365" s="18" t="s">
        <v>30</v>
      </c>
      <c r="E365" s="15"/>
      <c r="F365" s="15"/>
      <c r="G365" s="16"/>
      <c r="H365" s="18" t="s">
        <v>772</v>
      </c>
      <c r="I365" s="16"/>
      <c r="J365" s="4" t="s">
        <v>178</v>
      </c>
      <c r="K365" s="18" t="s">
        <v>773</v>
      </c>
      <c r="L365" s="16"/>
      <c r="M365" s="4" t="s">
        <v>34</v>
      </c>
      <c r="N365" s="4" t="s">
        <v>34</v>
      </c>
      <c r="O365" s="4" t="s">
        <v>34</v>
      </c>
      <c r="P365" s="4" t="s">
        <v>34</v>
      </c>
      <c r="Q365" s="4" t="s">
        <v>34</v>
      </c>
      <c r="R365" s="4" t="s">
        <v>34</v>
      </c>
      <c r="S365" s="5">
        <v>0</v>
      </c>
    </row>
    <row r="366" spans="2:19" outlineLevel="1" collapsed="1" x14ac:dyDescent="0.35">
      <c r="B366" s="6" t="s">
        <v>34</v>
      </c>
      <c r="C366" s="7" t="s">
        <v>34</v>
      </c>
      <c r="D366" s="19" t="s">
        <v>34</v>
      </c>
      <c r="E366" s="15"/>
      <c r="F366" s="15"/>
      <c r="G366" s="16"/>
      <c r="H366" s="19" t="s">
        <v>34</v>
      </c>
      <c r="I366" s="16"/>
      <c r="J366" s="7" t="s">
        <v>34</v>
      </c>
      <c r="K366" s="19" t="s">
        <v>34</v>
      </c>
      <c r="L366" s="16"/>
      <c r="M366" s="6" t="s">
        <v>774</v>
      </c>
      <c r="N366" s="6" t="s">
        <v>775</v>
      </c>
      <c r="O366" s="10">
        <v>68657808</v>
      </c>
      <c r="P366" s="6" t="s">
        <v>776</v>
      </c>
      <c r="Q366" s="8" t="s">
        <v>474</v>
      </c>
      <c r="R366" s="9">
        <v>47648</v>
      </c>
      <c r="S366" s="10">
        <v>0</v>
      </c>
    </row>
    <row r="367" spans="2:19" x14ac:dyDescent="0.35">
      <c r="B367" s="4" t="s">
        <v>777</v>
      </c>
      <c r="C367" s="4" t="s">
        <v>263</v>
      </c>
      <c r="D367" s="18" t="s">
        <v>53</v>
      </c>
      <c r="E367" s="15"/>
      <c r="F367" s="15"/>
      <c r="G367" s="16"/>
      <c r="H367" s="18" t="s">
        <v>153</v>
      </c>
      <c r="I367" s="16"/>
      <c r="J367" s="4" t="s">
        <v>32</v>
      </c>
      <c r="K367" s="18" t="s">
        <v>778</v>
      </c>
      <c r="L367" s="16"/>
      <c r="M367" s="4" t="s">
        <v>34</v>
      </c>
      <c r="N367" s="4" t="s">
        <v>34</v>
      </c>
      <c r="O367" s="4" t="s">
        <v>34</v>
      </c>
      <c r="P367" s="4" t="s">
        <v>34</v>
      </c>
      <c r="Q367" s="4" t="s">
        <v>34</v>
      </c>
      <c r="R367" s="4" t="s">
        <v>34</v>
      </c>
      <c r="S367" s="5">
        <v>9900000</v>
      </c>
    </row>
    <row r="368" spans="2:19" outlineLevel="1" collapsed="1" x14ac:dyDescent="0.35">
      <c r="B368" s="6" t="s">
        <v>34</v>
      </c>
      <c r="C368" s="7" t="s">
        <v>34</v>
      </c>
      <c r="D368" s="19" t="s">
        <v>34</v>
      </c>
      <c r="E368" s="15"/>
      <c r="F368" s="15"/>
      <c r="G368" s="16"/>
      <c r="H368" s="19" t="s">
        <v>34</v>
      </c>
      <c r="I368" s="16"/>
      <c r="J368" s="7" t="s">
        <v>34</v>
      </c>
      <c r="K368" s="19" t="s">
        <v>34</v>
      </c>
      <c r="L368" s="16"/>
      <c r="M368" s="6" t="s">
        <v>155</v>
      </c>
      <c r="N368" s="6" t="s">
        <v>156</v>
      </c>
      <c r="O368" s="6"/>
      <c r="P368" s="6"/>
      <c r="Q368" s="8"/>
      <c r="R368" s="8"/>
      <c r="S368" s="6"/>
    </row>
    <row r="369" spans="2:19" outlineLevel="1" collapsed="1" x14ac:dyDescent="0.35">
      <c r="B369" s="6" t="s">
        <v>34</v>
      </c>
      <c r="C369" s="7" t="s">
        <v>34</v>
      </c>
      <c r="D369" s="19" t="s">
        <v>34</v>
      </c>
      <c r="E369" s="15"/>
      <c r="F369" s="15"/>
      <c r="G369" s="16"/>
      <c r="H369" s="19" t="s">
        <v>34</v>
      </c>
      <c r="I369" s="16"/>
      <c r="J369" s="7" t="s">
        <v>34</v>
      </c>
      <c r="K369" s="19" t="s">
        <v>34</v>
      </c>
      <c r="L369" s="16"/>
      <c r="M369" s="6" t="s">
        <v>157</v>
      </c>
      <c r="N369" s="6" t="s">
        <v>158</v>
      </c>
      <c r="O369" s="6"/>
      <c r="P369" s="6"/>
      <c r="Q369" s="8"/>
      <c r="R369" s="8"/>
      <c r="S369" s="6"/>
    </row>
    <row r="370" spans="2:19" outlineLevel="1" collapsed="1" x14ac:dyDescent="0.35">
      <c r="B370" s="6" t="s">
        <v>34</v>
      </c>
      <c r="C370" s="7" t="s">
        <v>34</v>
      </c>
      <c r="D370" s="19" t="s">
        <v>34</v>
      </c>
      <c r="E370" s="15"/>
      <c r="F370" s="15"/>
      <c r="G370" s="16"/>
      <c r="H370" s="19" t="s">
        <v>34</v>
      </c>
      <c r="I370" s="16"/>
      <c r="J370" s="7" t="s">
        <v>34</v>
      </c>
      <c r="K370" s="19" t="s">
        <v>34</v>
      </c>
      <c r="L370" s="16"/>
      <c r="M370" s="6" t="s">
        <v>163</v>
      </c>
      <c r="N370" s="6" t="s">
        <v>164</v>
      </c>
      <c r="O370" s="6"/>
      <c r="P370" s="6"/>
      <c r="Q370" s="8"/>
      <c r="R370" s="8"/>
      <c r="S370" s="6"/>
    </row>
    <row r="371" spans="2:19" outlineLevel="1" collapsed="1" x14ac:dyDescent="0.35">
      <c r="B371" s="6" t="s">
        <v>34</v>
      </c>
      <c r="C371" s="7" t="s">
        <v>34</v>
      </c>
      <c r="D371" s="19" t="s">
        <v>34</v>
      </c>
      <c r="E371" s="15"/>
      <c r="F371" s="15"/>
      <c r="G371" s="16"/>
      <c r="H371" s="19" t="s">
        <v>34</v>
      </c>
      <c r="I371" s="16"/>
      <c r="J371" s="7" t="s">
        <v>34</v>
      </c>
      <c r="K371" s="19" t="s">
        <v>34</v>
      </c>
      <c r="L371" s="16"/>
      <c r="M371" s="6" t="s">
        <v>325</v>
      </c>
      <c r="N371" s="6" t="s">
        <v>326</v>
      </c>
      <c r="O371" s="6"/>
      <c r="P371" s="6" t="s">
        <v>779</v>
      </c>
      <c r="Q371" s="8" t="s">
        <v>392</v>
      </c>
      <c r="R371" s="9">
        <v>46738</v>
      </c>
      <c r="S371" s="10">
        <v>9900000</v>
      </c>
    </row>
    <row r="372" spans="2:19" outlineLevel="1" collapsed="1" x14ac:dyDescent="0.35">
      <c r="B372" s="6" t="s">
        <v>34</v>
      </c>
      <c r="C372" s="7" t="s">
        <v>34</v>
      </c>
      <c r="D372" s="19" t="s">
        <v>34</v>
      </c>
      <c r="E372" s="15"/>
      <c r="F372" s="15"/>
      <c r="G372" s="16"/>
      <c r="H372" s="19" t="s">
        <v>34</v>
      </c>
      <c r="I372" s="16"/>
      <c r="J372" s="7" t="s">
        <v>34</v>
      </c>
      <c r="K372" s="19" t="s">
        <v>34</v>
      </c>
      <c r="L372" s="16"/>
      <c r="M372" s="6" t="s">
        <v>165</v>
      </c>
      <c r="N372" s="6" t="s">
        <v>166</v>
      </c>
      <c r="O372" s="6"/>
      <c r="P372" s="6"/>
      <c r="Q372" s="8"/>
      <c r="R372" s="8"/>
      <c r="S372" s="6"/>
    </row>
    <row r="373" spans="2:19" outlineLevel="1" collapsed="1" x14ac:dyDescent="0.35">
      <c r="B373" s="6" t="s">
        <v>34</v>
      </c>
      <c r="C373" s="7" t="s">
        <v>34</v>
      </c>
      <c r="D373" s="19" t="s">
        <v>34</v>
      </c>
      <c r="E373" s="15"/>
      <c r="F373" s="15"/>
      <c r="G373" s="16"/>
      <c r="H373" s="19" t="s">
        <v>34</v>
      </c>
      <c r="I373" s="16"/>
      <c r="J373" s="7" t="s">
        <v>34</v>
      </c>
      <c r="K373" s="19" t="s">
        <v>34</v>
      </c>
      <c r="L373" s="16"/>
      <c r="M373" s="6" t="s">
        <v>320</v>
      </c>
      <c r="N373" s="6" t="s">
        <v>321</v>
      </c>
      <c r="O373" s="6"/>
      <c r="P373" s="6"/>
      <c r="Q373" s="8"/>
      <c r="R373" s="8"/>
      <c r="S373" s="6"/>
    </row>
    <row r="374" spans="2:19" outlineLevel="1" collapsed="1" x14ac:dyDescent="0.35">
      <c r="B374" s="6" t="s">
        <v>34</v>
      </c>
      <c r="C374" s="7" t="s">
        <v>34</v>
      </c>
      <c r="D374" s="19" t="s">
        <v>34</v>
      </c>
      <c r="E374" s="15"/>
      <c r="F374" s="15"/>
      <c r="G374" s="16"/>
      <c r="H374" s="19" t="s">
        <v>34</v>
      </c>
      <c r="I374" s="16"/>
      <c r="J374" s="7" t="s">
        <v>34</v>
      </c>
      <c r="K374" s="19" t="s">
        <v>34</v>
      </c>
      <c r="L374" s="16"/>
      <c r="M374" s="6" t="s">
        <v>494</v>
      </c>
      <c r="N374" s="6" t="s">
        <v>495</v>
      </c>
      <c r="O374" s="6"/>
      <c r="P374" s="6"/>
      <c r="Q374" s="8"/>
      <c r="R374" s="8"/>
      <c r="S374" s="6"/>
    </row>
    <row r="375" spans="2:19" ht="25" x14ac:dyDescent="0.35">
      <c r="B375" s="4" t="s">
        <v>780</v>
      </c>
      <c r="C375" s="4" t="s">
        <v>40</v>
      </c>
      <c r="D375" s="18" t="s">
        <v>53</v>
      </c>
      <c r="E375" s="15"/>
      <c r="F375" s="15"/>
      <c r="G375" s="16"/>
      <c r="H375" s="18" t="s">
        <v>54</v>
      </c>
      <c r="I375" s="16"/>
      <c r="J375" s="4" t="s">
        <v>32</v>
      </c>
      <c r="K375" s="18" t="s">
        <v>781</v>
      </c>
      <c r="L375" s="16"/>
      <c r="M375" s="4" t="s">
        <v>34</v>
      </c>
      <c r="N375" s="4" t="s">
        <v>34</v>
      </c>
      <c r="O375" s="4" t="s">
        <v>34</v>
      </c>
      <c r="P375" s="4" t="s">
        <v>34</v>
      </c>
      <c r="Q375" s="4" t="s">
        <v>34</v>
      </c>
      <c r="R375" s="4" t="s">
        <v>34</v>
      </c>
      <c r="S375" s="5">
        <v>2057850</v>
      </c>
    </row>
    <row r="376" spans="2:19" outlineLevel="1" collapsed="1" x14ac:dyDescent="0.35">
      <c r="B376" s="6" t="s">
        <v>34</v>
      </c>
      <c r="C376" s="7" t="s">
        <v>34</v>
      </c>
      <c r="D376" s="19" t="s">
        <v>34</v>
      </c>
      <c r="E376" s="15"/>
      <c r="F376" s="15"/>
      <c r="G376" s="16"/>
      <c r="H376" s="19" t="s">
        <v>34</v>
      </c>
      <c r="I376" s="16"/>
      <c r="J376" s="7" t="s">
        <v>34</v>
      </c>
      <c r="K376" s="19" t="s">
        <v>34</v>
      </c>
      <c r="L376" s="16"/>
      <c r="M376" s="6" t="s">
        <v>782</v>
      </c>
      <c r="N376" s="6" t="s">
        <v>783</v>
      </c>
      <c r="O376" s="10">
        <v>1600125</v>
      </c>
      <c r="P376" s="6"/>
      <c r="Q376" s="8"/>
      <c r="R376" s="8"/>
      <c r="S376" s="6"/>
    </row>
    <row r="377" spans="2:19" outlineLevel="1" collapsed="1" x14ac:dyDescent="0.35">
      <c r="B377" s="6" t="s">
        <v>34</v>
      </c>
      <c r="C377" s="7" t="s">
        <v>34</v>
      </c>
      <c r="D377" s="19" t="s">
        <v>34</v>
      </c>
      <c r="E377" s="15"/>
      <c r="F377" s="15"/>
      <c r="G377" s="16"/>
      <c r="H377" s="19" t="s">
        <v>34</v>
      </c>
      <c r="I377" s="16"/>
      <c r="J377" s="7" t="s">
        <v>34</v>
      </c>
      <c r="K377" s="19" t="s">
        <v>34</v>
      </c>
      <c r="L377" s="16"/>
      <c r="M377" s="6" t="s">
        <v>784</v>
      </c>
      <c r="N377" s="6" t="s">
        <v>785</v>
      </c>
      <c r="O377" s="10">
        <v>1912500</v>
      </c>
      <c r="P377" s="6"/>
      <c r="Q377" s="8"/>
      <c r="R377" s="8"/>
      <c r="S377" s="6"/>
    </row>
    <row r="378" spans="2:19" outlineLevel="1" collapsed="1" x14ac:dyDescent="0.35">
      <c r="B378" s="6" t="s">
        <v>34</v>
      </c>
      <c r="C378" s="7" t="s">
        <v>34</v>
      </c>
      <c r="D378" s="19" t="s">
        <v>34</v>
      </c>
      <c r="E378" s="15"/>
      <c r="F378" s="15"/>
      <c r="G378" s="16"/>
      <c r="H378" s="19" t="s">
        <v>34</v>
      </c>
      <c r="I378" s="16"/>
      <c r="J378" s="7" t="s">
        <v>34</v>
      </c>
      <c r="K378" s="19" t="s">
        <v>34</v>
      </c>
      <c r="L378" s="16"/>
      <c r="M378" s="6" t="s">
        <v>62</v>
      </c>
      <c r="N378" s="6" t="s">
        <v>63</v>
      </c>
      <c r="O378" s="10">
        <v>1736125</v>
      </c>
      <c r="P378" s="6"/>
      <c r="Q378" s="8"/>
      <c r="R378" s="8"/>
      <c r="S378" s="6"/>
    </row>
    <row r="379" spans="2:19" outlineLevel="1" collapsed="1" x14ac:dyDescent="0.35">
      <c r="B379" s="6" t="s">
        <v>34</v>
      </c>
      <c r="C379" s="7" t="s">
        <v>34</v>
      </c>
      <c r="D379" s="19" t="s">
        <v>34</v>
      </c>
      <c r="E379" s="15"/>
      <c r="F379" s="15"/>
      <c r="G379" s="16"/>
      <c r="H379" s="19" t="s">
        <v>34</v>
      </c>
      <c r="I379" s="16"/>
      <c r="J379" s="7" t="s">
        <v>34</v>
      </c>
      <c r="K379" s="19" t="s">
        <v>34</v>
      </c>
      <c r="L379" s="16"/>
      <c r="M379" s="6" t="s">
        <v>64</v>
      </c>
      <c r="N379" s="6" t="s">
        <v>65</v>
      </c>
      <c r="O379" s="10">
        <v>1143250</v>
      </c>
      <c r="P379" s="6" t="s">
        <v>786</v>
      </c>
      <c r="Q379" s="8" t="s">
        <v>787</v>
      </c>
      <c r="R379" s="9">
        <v>46660</v>
      </c>
      <c r="S379" s="10">
        <v>2057850</v>
      </c>
    </row>
    <row r="380" spans="2:19" outlineLevel="1" collapsed="1" x14ac:dyDescent="0.35">
      <c r="B380" s="6" t="s">
        <v>34</v>
      </c>
      <c r="C380" s="7" t="s">
        <v>34</v>
      </c>
      <c r="D380" s="19" t="s">
        <v>34</v>
      </c>
      <c r="E380" s="15"/>
      <c r="F380" s="15"/>
      <c r="G380" s="16"/>
      <c r="H380" s="19" t="s">
        <v>34</v>
      </c>
      <c r="I380" s="16"/>
      <c r="J380" s="7" t="s">
        <v>34</v>
      </c>
      <c r="K380" s="19" t="s">
        <v>34</v>
      </c>
      <c r="L380" s="16"/>
      <c r="M380" s="6" t="s">
        <v>66</v>
      </c>
      <c r="N380" s="6" t="s">
        <v>67</v>
      </c>
      <c r="O380" s="10">
        <v>1687250</v>
      </c>
      <c r="P380" s="6"/>
      <c r="Q380" s="8"/>
      <c r="R380" s="8"/>
      <c r="S380" s="6"/>
    </row>
    <row r="381" spans="2:19" outlineLevel="1" collapsed="1" x14ac:dyDescent="0.35">
      <c r="B381" s="6" t="s">
        <v>34</v>
      </c>
      <c r="C381" s="7" t="s">
        <v>34</v>
      </c>
      <c r="D381" s="19" t="s">
        <v>34</v>
      </c>
      <c r="E381" s="15"/>
      <c r="F381" s="15"/>
      <c r="G381" s="16"/>
      <c r="H381" s="19" t="s">
        <v>34</v>
      </c>
      <c r="I381" s="16"/>
      <c r="J381" s="7" t="s">
        <v>34</v>
      </c>
      <c r="K381" s="19" t="s">
        <v>34</v>
      </c>
      <c r="L381" s="16"/>
      <c r="M381" s="6" t="s">
        <v>411</v>
      </c>
      <c r="N381" s="6" t="s">
        <v>412</v>
      </c>
      <c r="O381" s="10">
        <v>1158125</v>
      </c>
      <c r="P381" s="6"/>
      <c r="Q381" s="8"/>
      <c r="R381" s="8"/>
      <c r="S381" s="6"/>
    </row>
    <row r="382" spans="2:19" ht="25" outlineLevel="1" collapsed="1" x14ac:dyDescent="0.35">
      <c r="B382" s="6" t="s">
        <v>34</v>
      </c>
      <c r="C382" s="7" t="s">
        <v>34</v>
      </c>
      <c r="D382" s="19" t="s">
        <v>34</v>
      </c>
      <c r="E382" s="15"/>
      <c r="F382" s="15"/>
      <c r="G382" s="16"/>
      <c r="H382" s="19" t="s">
        <v>34</v>
      </c>
      <c r="I382" s="16"/>
      <c r="J382" s="7" t="s">
        <v>34</v>
      </c>
      <c r="K382" s="19" t="s">
        <v>34</v>
      </c>
      <c r="L382" s="16"/>
      <c r="M382" s="6" t="s">
        <v>68</v>
      </c>
      <c r="N382" s="6" t="s">
        <v>69</v>
      </c>
      <c r="O382" s="10">
        <v>1373812.5</v>
      </c>
      <c r="P382" s="6"/>
      <c r="Q382" s="8"/>
      <c r="R382" s="8"/>
      <c r="S382" s="6"/>
    </row>
    <row r="383" spans="2:19" outlineLevel="1" collapsed="1" x14ac:dyDescent="0.35">
      <c r="B383" s="6" t="s">
        <v>34</v>
      </c>
      <c r="C383" s="7" t="s">
        <v>34</v>
      </c>
      <c r="D383" s="19" t="s">
        <v>34</v>
      </c>
      <c r="E383" s="15"/>
      <c r="F383" s="15"/>
      <c r="G383" s="16"/>
      <c r="H383" s="19" t="s">
        <v>34</v>
      </c>
      <c r="I383" s="16"/>
      <c r="J383" s="7" t="s">
        <v>34</v>
      </c>
      <c r="K383" s="19" t="s">
        <v>34</v>
      </c>
      <c r="L383" s="16"/>
      <c r="M383" s="6" t="s">
        <v>70</v>
      </c>
      <c r="N383" s="6" t="s">
        <v>71</v>
      </c>
      <c r="O383" s="10">
        <v>1763750</v>
      </c>
      <c r="P383" s="6"/>
      <c r="Q383" s="8"/>
      <c r="R383" s="8"/>
      <c r="S383" s="6"/>
    </row>
    <row r="384" spans="2:19" outlineLevel="1" collapsed="1" x14ac:dyDescent="0.35">
      <c r="B384" s="6" t="s">
        <v>34</v>
      </c>
      <c r="C384" s="7" t="s">
        <v>34</v>
      </c>
      <c r="D384" s="19" t="s">
        <v>34</v>
      </c>
      <c r="E384" s="15"/>
      <c r="F384" s="15"/>
      <c r="G384" s="16"/>
      <c r="H384" s="19" t="s">
        <v>34</v>
      </c>
      <c r="I384" s="16"/>
      <c r="J384" s="7" t="s">
        <v>34</v>
      </c>
      <c r="K384" s="19" t="s">
        <v>34</v>
      </c>
      <c r="L384" s="16"/>
      <c r="M384" s="6" t="s">
        <v>74</v>
      </c>
      <c r="N384" s="6" t="s">
        <v>75</v>
      </c>
      <c r="O384" s="10">
        <v>1357875</v>
      </c>
      <c r="P384" s="6"/>
      <c r="Q384" s="8"/>
      <c r="R384" s="8"/>
      <c r="S384" s="6"/>
    </row>
    <row r="385" spans="2:19" ht="25" x14ac:dyDescent="0.35">
      <c r="B385" s="4" t="s">
        <v>788</v>
      </c>
      <c r="C385" s="4" t="s">
        <v>40</v>
      </c>
      <c r="D385" s="18" t="s">
        <v>152</v>
      </c>
      <c r="E385" s="15"/>
      <c r="F385" s="15"/>
      <c r="G385" s="16"/>
      <c r="H385" s="18" t="s">
        <v>54</v>
      </c>
      <c r="I385" s="16"/>
      <c r="J385" s="4" t="s">
        <v>32</v>
      </c>
      <c r="K385" s="18" t="s">
        <v>789</v>
      </c>
      <c r="L385" s="16"/>
      <c r="M385" s="4" t="s">
        <v>34</v>
      </c>
      <c r="N385" s="4" t="s">
        <v>34</v>
      </c>
      <c r="O385" s="4" t="s">
        <v>34</v>
      </c>
      <c r="P385" s="4" t="s">
        <v>34</v>
      </c>
      <c r="Q385" s="4" t="s">
        <v>34</v>
      </c>
      <c r="R385" s="4" t="s">
        <v>34</v>
      </c>
      <c r="S385" s="5">
        <v>3819900</v>
      </c>
    </row>
    <row r="386" spans="2:19" outlineLevel="1" collapsed="1" x14ac:dyDescent="0.35">
      <c r="B386" s="6" t="s">
        <v>34</v>
      </c>
      <c r="C386" s="7" t="s">
        <v>34</v>
      </c>
      <c r="D386" s="19" t="s">
        <v>34</v>
      </c>
      <c r="E386" s="15"/>
      <c r="F386" s="15"/>
      <c r="G386" s="16"/>
      <c r="H386" s="19" t="s">
        <v>34</v>
      </c>
      <c r="I386" s="16"/>
      <c r="J386" s="7" t="s">
        <v>34</v>
      </c>
      <c r="K386" s="19" t="s">
        <v>34</v>
      </c>
      <c r="L386" s="16"/>
      <c r="M386" s="6" t="s">
        <v>295</v>
      </c>
      <c r="N386" s="6" t="s">
        <v>296</v>
      </c>
      <c r="O386" s="10">
        <v>2546600</v>
      </c>
      <c r="P386" s="6" t="s">
        <v>790</v>
      </c>
      <c r="Q386" s="8" t="s">
        <v>791</v>
      </c>
      <c r="R386" s="9">
        <v>46520</v>
      </c>
      <c r="S386" s="10">
        <v>3819900</v>
      </c>
    </row>
    <row r="387" spans="2:19" outlineLevel="1" collapsed="1" x14ac:dyDescent="0.35">
      <c r="B387" s="6" t="s">
        <v>34</v>
      </c>
      <c r="C387" s="7" t="s">
        <v>34</v>
      </c>
      <c r="D387" s="19" t="s">
        <v>34</v>
      </c>
      <c r="E387" s="15"/>
      <c r="F387" s="15"/>
      <c r="G387" s="16"/>
      <c r="H387" s="19" t="s">
        <v>34</v>
      </c>
      <c r="I387" s="16"/>
      <c r="J387" s="7" t="s">
        <v>34</v>
      </c>
      <c r="K387" s="19" t="s">
        <v>34</v>
      </c>
      <c r="L387" s="16"/>
      <c r="M387" s="6" t="s">
        <v>64</v>
      </c>
      <c r="N387" s="6" t="s">
        <v>65</v>
      </c>
      <c r="O387" s="10">
        <v>1652400</v>
      </c>
      <c r="P387" s="6"/>
      <c r="Q387" s="8"/>
      <c r="R387" s="8"/>
      <c r="S387" s="6"/>
    </row>
    <row r="388" spans="2:19" x14ac:dyDescent="0.35">
      <c r="B388" s="4" t="s">
        <v>792</v>
      </c>
      <c r="C388" s="4" t="s">
        <v>151</v>
      </c>
      <c r="D388" s="18" t="s">
        <v>97</v>
      </c>
      <c r="E388" s="15"/>
      <c r="F388" s="15"/>
      <c r="G388" s="16"/>
      <c r="H388" s="18" t="s">
        <v>350</v>
      </c>
      <c r="I388" s="16"/>
      <c r="J388" s="4" t="s">
        <v>32</v>
      </c>
      <c r="K388" s="18" t="s">
        <v>793</v>
      </c>
      <c r="L388" s="16"/>
      <c r="M388" s="4" t="s">
        <v>34</v>
      </c>
      <c r="N388" s="4" t="s">
        <v>34</v>
      </c>
      <c r="O388" s="4" t="s">
        <v>34</v>
      </c>
      <c r="P388" s="4" t="s">
        <v>34</v>
      </c>
      <c r="Q388" s="4" t="s">
        <v>34</v>
      </c>
      <c r="R388" s="4" t="s">
        <v>34</v>
      </c>
      <c r="S388" s="5">
        <v>3051840</v>
      </c>
    </row>
    <row r="389" spans="2:19" outlineLevel="1" collapsed="1" x14ac:dyDescent="0.35">
      <c r="B389" s="6" t="s">
        <v>34</v>
      </c>
      <c r="C389" s="7" t="s">
        <v>34</v>
      </c>
      <c r="D389" s="19" t="s">
        <v>34</v>
      </c>
      <c r="E389" s="15"/>
      <c r="F389" s="15"/>
      <c r="G389" s="16"/>
      <c r="H389" s="19" t="s">
        <v>34</v>
      </c>
      <c r="I389" s="16"/>
      <c r="J389" s="7" t="s">
        <v>34</v>
      </c>
      <c r="K389" s="19" t="s">
        <v>34</v>
      </c>
      <c r="L389" s="16"/>
      <c r="M389" s="6" t="s">
        <v>334</v>
      </c>
      <c r="N389" s="6" t="s">
        <v>335</v>
      </c>
      <c r="O389" s="10">
        <v>3051840</v>
      </c>
      <c r="P389" s="6" t="s">
        <v>794</v>
      </c>
      <c r="Q389" s="8" t="s">
        <v>791</v>
      </c>
      <c r="R389" s="9">
        <v>47847</v>
      </c>
      <c r="S389" s="10">
        <v>3051840</v>
      </c>
    </row>
    <row r="390" spans="2:19" x14ac:dyDescent="0.35">
      <c r="B390" s="4" t="s">
        <v>795</v>
      </c>
      <c r="C390" s="4" t="s">
        <v>151</v>
      </c>
      <c r="D390" s="18" t="s">
        <v>152</v>
      </c>
      <c r="E390" s="15"/>
      <c r="F390" s="15"/>
      <c r="G390" s="16"/>
      <c r="H390" s="18" t="s">
        <v>283</v>
      </c>
      <c r="I390" s="16"/>
      <c r="J390" s="4" t="s">
        <v>32</v>
      </c>
      <c r="K390" s="18" t="s">
        <v>796</v>
      </c>
      <c r="L390" s="16"/>
      <c r="M390" s="4" t="s">
        <v>34</v>
      </c>
      <c r="N390" s="4" t="s">
        <v>34</v>
      </c>
      <c r="O390" s="4" t="s">
        <v>34</v>
      </c>
      <c r="P390" s="4" t="s">
        <v>34</v>
      </c>
      <c r="Q390" s="4" t="s">
        <v>34</v>
      </c>
      <c r="R390" s="4" t="s">
        <v>34</v>
      </c>
      <c r="S390" s="5">
        <v>21624000</v>
      </c>
    </row>
    <row r="391" spans="2:19" outlineLevel="1" collapsed="1" x14ac:dyDescent="0.35">
      <c r="B391" s="6" t="s">
        <v>34</v>
      </c>
      <c r="C391" s="7" t="s">
        <v>34</v>
      </c>
      <c r="D391" s="19" t="s">
        <v>34</v>
      </c>
      <c r="E391" s="15"/>
      <c r="F391" s="15"/>
      <c r="G391" s="16"/>
      <c r="H391" s="19" t="s">
        <v>34</v>
      </c>
      <c r="I391" s="16"/>
      <c r="J391" s="7" t="s">
        <v>34</v>
      </c>
      <c r="K391" s="19" t="s">
        <v>34</v>
      </c>
      <c r="L391" s="16"/>
      <c r="M391" s="6" t="s">
        <v>797</v>
      </c>
      <c r="N391" s="6" t="s">
        <v>798</v>
      </c>
      <c r="O391" s="10">
        <v>16976857</v>
      </c>
      <c r="P391" s="6"/>
      <c r="Q391" s="8"/>
      <c r="R391" s="8"/>
      <c r="S391" s="6"/>
    </row>
    <row r="392" spans="2:19" ht="25" outlineLevel="1" collapsed="1" x14ac:dyDescent="0.35">
      <c r="B392" s="6" t="s">
        <v>34</v>
      </c>
      <c r="C392" s="7" t="s">
        <v>34</v>
      </c>
      <c r="D392" s="19" t="s">
        <v>34</v>
      </c>
      <c r="E392" s="15"/>
      <c r="F392" s="15"/>
      <c r="G392" s="16"/>
      <c r="H392" s="19" t="s">
        <v>34</v>
      </c>
      <c r="I392" s="16"/>
      <c r="J392" s="7" t="s">
        <v>34</v>
      </c>
      <c r="K392" s="19" t="s">
        <v>34</v>
      </c>
      <c r="L392" s="16"/>
      <c r="M392" s="6" t="s">
        <v>799</v>
      </c>
      <c r="N392" s="6" t="s">
        <v>800</v>
      </c>
      <c r="O392" s="10">
        <v>22430614</v>
      </c>
      <c r="P392" s="6"/>
      <c r="Q392" s="8"/>
      <c r="R392" s="8"/>
      <c r="S392" s="6"/>
    </row>
    <row r="393" spans="2:19" outlineLevel="1" collapsed="1" x14ac:dyDescent="0.35">
      <c r="B393" s="6" t="s">
        <v>34</v>
      </c>
      <c r="C393" s="7" t="s">
        <v>34</v>
      </c>
      <c r="D393" s="19" t="s">
        <v>34</v>
      </c>
      <c r="E393" s="15"/>
      <c r="F393" s="15"/>
      <c r="G393" s="16"/>
      <c r="H393" s="19" t="s">
        <v>34</v>
      </c>
      <c r="I393" s="16"/>
      <c r="J393" s="7" t="s">
        <v>34</v>
      </c>
      <c r="K393" s="19" t="s">
        <v>34</v>
      </c>
      <c r="L393" s="16"/>
      <c r="M393" s="6" t="s">
        <v>146</v>
      </c>
      <c r="N393" s="6" t="s">
        <v>147</v>
      </c>
      <c r="O393" s="10">
        <v>21624000</v>
      </c>
      <c r="P393" s="6" t="s">
        <v>801</v>
      </c>
      <c r="Q393" s="8" t="s">
        <v>802</v>
      </c>
      <c r="R393" s="9">
        <v>46499</v>
      </c>
      <c r="S393" s="10">
        <v>21624000</v>
      </c>
    </row>
    <row r="394" spans="2:19" x14ac:dyDescent="0.35">
      <c r="B394" s="4" t="s">
        <v>803</v>
      </c>
      <c r="C394" s="4" t="s">
        <v>804</v>
      </c>
      <c r="D394" s="18" t="s">
        <v>106</v>
      </c>
      <c r="E394" s="15"/>
      <c r="F394" s="15"/>
      <c r="G394" s="16"/>
      <c r="H394" s="18" t="s">
        <v>41</v>
      </c>
      <c r="I394" s="16"/>
      <c r="J394" s="4" t="s">
        <v>32</v>
      </c>
      <c r="K394" s="18" t="s">
        <v>805</v>
      </c>
      <c r="L394" s="16"/>
      <c r="M394" s="4" t="s">
        <v>34</v>
      </c>
      <c r="N394" s="4" t="s">
        <v>34</v>
      </c>
      <c r="O394" s="4" t="s">
        <v>34</v>
      </c>
      <c r="P394" s="4" t="s">
        <v>34</v>
      </c>
      <c r="Q394" s="4" t="s">
        <v>34</v>
      </c>
      <c r="R394" s="4" t="s">
        <v>34</v>
      </c>
      <c r="S394" s="5">
        <v>0</v>
      </c>
    </row>
    <row r="395" spans="2:19" ht="25" outlineLevel="1" collapsed="1" x14ac:dyDescent="0.35">
      <c r="B395" s="6" t="s">
        <v>34</v>
      </c>
      <c r="C395" s="7" t="s">
        <v>34</v>
      </c>
      <c r="D395" s="19" t="s">
        <v>34</v>
      </c>
      <c r="E395" s="15"/>
      <c r="F395" s="15"/>
      <c r="G395" s="16"/>
      <c r="H395" s="19" t="s">
        <v>34</v>
      </c>
      <c r="I395" s="16"/>
      <c r="J395" s="7" t="s">
        <v>34</v>
      </c>
      <c r="K395" s="19" t="s">
        <v>34</v>
      </c>
      <c r="L395" s="16"/>
      <c r="M395" s="6" t="s">
        <v>806</v>
      </c>
      <c r="N395" s="6" t="s">
        <v>807</v>
      </c>
      <c r="O395" s="10">
        <v>161.80000000000001</v>
      </c>
      <c r="P395" s="6" t="s">
        <v>808</v>
      </c>
      <c r="Q395" s="8" t="s">
        <v>809</v>
      </c>
      <c r="R395" s="9">
        <v>47848</v>
      </c>
      <c r="S395" s="10">
        <v>0</v>
      </c>
    </row>
    <row r="396" spans="2:19" outlineLevel="1" collapsed="1" x14ac:dyDescent="0.35">
      <c r="B396" s="6" t="s">
        <v>34</v>
      </c>
      <c r="C396" s="7" t="s">
        <v>34</v>
      </c>
      <c r="D396" s="19" t="s">
        <v>34</v>
      </c>
      <c r="E396" s="15"/>
      <c r="F396" s="15"/>
      <c r="G396" s="16"/>
      <c r="H396" s="19" t="s">
        <v>34</v>
      </c>
      <c r="I396" s="16"/>
      <c r="J396" s="7" t="s">
        <v>34</v>
      </c>
      <c r="K396" s="19" t="s">
        <v>34</v>
      </c>
      <c r="L396" s="16"/>
      <c r="M396" s="6" t="s">
        <v>144</v>
      </c>
      <c r="N396" s="6" t="s">
        <v>145</v>
      </c>
      <c r="O396" s="10">
        <v>123</v>
      </c>
      <c r="P396" s="6" t="s">
        <v>810</v>
      </c>
      <c r="Q396" s="8" t="s">
        <v>809</v>
      </c>
      <c r="R396" s="9">
        <v>47848</v>
      </c>
      <c r="S396" s="10">
        <v>0</v>
      </c>
    </row>
    <row r="397" spans="2:19" x14ac:dyDescent="0.35">
      <c r="B397" s="4" t="s">
        <v>811</v>
      </c>
      <c r="C397" s="4" t="s">
        <v>235</v>
      </c>
      <c r="D397" s="18" t="s">
        <v>106</v>
      </c>
      <c r="E397" s="15"/>
      <c r="F397" s="15"/>
      <c r="G397" s="16"/>
      <c r="H397" s="18" t="s">
        <v>283</v>
      </c>
      <c r="I397" s="16"/>
      <c r="J397" s="4" t="s">
        <v>32</v>
      </c>
      <c r="K397" s="18" t="s">
        <v>812</v>
      </c>
      <c r="L397" s="16"/>
      <c r="M397" s="4" t="s">
        <v>34</v>
      </c>
      <c r="N397" s="4" t="s">
        <v>34</v>
      </c>
      <c r="O397" s="4" t="s">
        <v>34</v>
      </c>
      <c r="P397" s="4" t="s">
        <v>34</v>
      </c>
      <c r="Q397" s="4" t="s">
        <v>34</v>
      </c>
      <c r="R397" s="4" t="s">
        <v>34</v>
      </c>
      <c r="S397" s="5">
        <v>11298643</v>
      </c>
    </row>
    <row r="398" spans="2:19" ht="25" outlineLevel="1" collapsed="1" x14ac:dyDescent="0.35">
      <c r="B398" s="6" t="s">
        <v>34</v>
      </c>
      <c r="C398" s="7" t="s">
        <v>34</v>
      </c>
      <c r="D398" s="19" t="s">
        <v>34</v>
      </c>
      <c r="E398" s="15"/>
      <c r="F398" s="15"/>
      <c r="G398" s="16"/>
      <c r="H398" s="19" t="s">
        <v>34</v>
      </c>
      <c r="I398" s="16"/>
      <c r="J398" s="7" t="s">
        <v>34</v>
      </c>
      <c r="K398" s="19" t="s">
        <v>34</v>
      </c>
      <c r="L398" s="16"/>
      <c r="M398" s="6" t="s">
        <v>594</v>
      </c>
      <c r="N398" s="6" t="s">
        <v>595</v>
      </c>
      <c r="O398" s="10">
        <v>14990150</v>
      </c>
      <c r="P398" s="6"/>
      <c r="Q398" s="8"/>
      <c r="R398" s="8"/>
      <c r="S398" s="6"/>
    </row>
    <row r="399" spans="2:19" outlineLevel="1" collapsed="1" x14ac:dyDescent="0.35">
      <c r="B399" s="6" t="s">
        <v>34</v>
      </c>
      <c r="C399" s="7" t="s">
        <v>34</v>
      </c>
      <c r="D399" s="19" t="s">
        <v>34</v>
      </c>
      <c r="E399" s="15"/>
      <c r="F399" s="15"/>
      <c r="G399" s="16"/>
      <c r="H399" s="19" t="s">
        <v>34</v>
      </c>
      <c r="I399" s="16"/>
      <c r="J399" s="7" t="s">
        <v>34</v>
      </c>
      <c r="K399" s="19" t="s">
        <v>34</v>
      </c>
      <c r="L399" s="16"/>
      <c r="M399" s="6" t="s">
        <v>596</v>
      </c>
      <c r="N399" s="6" t="s">
        <v>597</v>
      </c>
      <c r="O399" s="10">
        <v>11298643</v>
      </c>
      <c r="P399" s="6" t="s">
        <v>813</v>
      </c>
      <c r="Q399" s="8" t="s">
        <v>814</v>
      </c>
      <c r="R399" s="9">
        <v>46495</v>
      </c>
      <c r="S399" s="10">
        <v>11298643</v>
      </c>
    </row>
    <row r="400" spans="2:19" ht="25" x14ac:dyDescent="0.35">
      <c r="B400" s="4" t="s">
        <v>815</v>
      </c>
      <c r="C400" s="4" t="s">
        <v>52</v>
      </c>
      <c r="D400" s="18" t="s">
        <v>30</v>
      </c>
      <c r="E400" s="15"/>
      <c r="F400" s="15"/>
      <c r="G400" s="16"/>
      <c r="H400" s="18" t="s">
        <v>54</v>
      </c>
      <c r="I400" s="16"/>
      <c r="J400" s="4" t="s">
        <v>32</v>
      </c>
      <c r="K400" s="18" t="s">
        <v>816</v>
      </c>
      <c r="L400" s="16"/>
      <c r="M400" s="4" t="s">
        <v>34</v>
      </c>
      <c r="N400" s="4" t="s">
        <v>34</v>
      </c>
      <c r="O400" s="4" t="s">
        <v>34</v>
      </c>
      <c r="P400" s="4" t="s">
        <v>34</v>
      </c>
      <c r="Q400" s="4" t="s">
        <v>34</v>
      </c>
      <c r="R400" s="4" t="s">
        <v>34</v>
      </c>
      <c r="S400" s="5">
        <v>3182400</v>
      </c>
    </row>
    <row r="401" spans="2:19" outlineLevel="1" collapsed="1" x14ac:dyDescent="0.35">
      <c r="B401" s="6" t="s">
        <v>34</v>
      </c>
      <c r="C401" s="7" t="s">
        <v>34</v>
      </c>
      <c r="D401" s="19" t="s">
        <v>34</v>
      </c>
      <c r="E401" s="15"/>
      <c r="F401" s="15"/>
      <c r="G401" s="16"/>
      <c r="H401" s="19" t="s">
        <v>34</v>
      </c>
      <c r="I401" s="16"/>
      <c r="J401" s="7" t="s">
        <v>34</v>
      </c>
      <c r="K401" s="19" t="s">
        <v>34</v>
      </c>
      <c r="L401" s="16"/>
      <c r="M401" s="6" t="s">
        <v>817</v>
      </c>
      <c r="N401" s="6" t="s">
        <v>818</v>
      </c>
      <c r="O401" s="10">
        <v>1560</v>
      </c>
      <c r="P401" s="6" t="s">
        <v>819</v>
      </c>
      <c r="Q401" s="8" t="s">
        <v>820</v>
      </c>
      <c r="R401" s="9">
        <v>46844</v>
      </c>
      <c r="S401" s="10">
        <v>3182400</v>
      </c>
    </row>
    <row r="402" spans="2:19" x14ac:dyDescent="0.35">
      <c r="B402" s="4" t="s">
        <v>821</v>
      </c>
      <c r="C402" s="4" t="s">
        <v>29</v>
      </c>
      <c r="D402" s="18" t="s">
        <v>152</v>
      </c>
      <c r="E402" s="15"/>
      <c r="F402" s="15"/>
      <c r="G402" s="16"/>
      <c r="H402" s="18" t="s">
        <v>511</v>
      </c>
      <c r="I402" s="16"/>
      <c r="J402" s="4" t="s">
        <v>32</v>
      </c>
      <c r="K402" s="18" t="s">
        <v>822</v>
      </c>
      <c r="L402" s="16"/>
      <c r="M402" s="4" t="s">
        <v>34</v>
      </c>
      <c r="N402" s="4" t="s">
        <v>34</v>
      </c>
      <c r="O402" s="4" t="s">
        <v>34</v>
      </c>
      <c r="P402" s="4" t="s">
        <v>34</v>
      </c>
      <c r="Q402" s="4" t="s">
        <v>34</v>
      </c>
      <c r="R402" s="4" t="s">
        <v>34</v>
      </c>
      <c r="S402" s="5">
        <v>330679</v>
      </c>
    </row>
    <row r="403" spans="2:19" outlineLevel="1" collapsed="1" x14ac:dyDescent="0.35">
      <c r="B403" s="6" t="s">
        <v>34</v>
      </c>
      <c r="C403" s="7" t="s">
        <v>34</v>
      </c>
      <c r="D403" s="19" t="s">
        <v>34</v>
      </c>
      <c r="E403" s="15"/>
      <c r="F403" s="15"/>
      <c r="G403" s="16"/>
      <c r="H403" s="19" t="s">
        <v>34</v>
      </c>
      <c r="I403" s="16"/>
      <c r="J403" s="7" t="s">
        <v>34</v>
      </c>
      <c r="K403" s="19" t="s">
        <v>34</v>
      </c>
      <c r="L403" s="16"/>
      <c r="M403" s="6" t="s">
        <v>823</v>
      </c>
      <c r="N403" s="6" t="s">
        <v>824</v>
      </c>
      <c r="O403" s="6"/>
      <c r="P403" s="6" t="s">
        <v>825</v>
      </c>
      <c r="Q403" s="8" t="s">
        <v>826</v>
      </c>
      <c r="R403" s="9">
        <v>46203</v>
      </c>
      <c r="S403" s="10">
        <v>330679</v>
      </c>
    </row>
    <row r="404" spans="2:19" x14ac:dyDescent="0.35">
      <c r="B404" s="4" t="s">
        <v>827</v>
      </c>
      <c r="C404" s="4" t="s">
        <v>573</v>
      </c>
      <c r="D404" s="18" t="s">
        <v>247</v>
      </c>
      <c r="E404" s="15"/>
      <c r="F404" s="15"/>
      <c r="G404" s="16"/>
      <c r="H404" s="18" t="s">
        <v>177</v>
      </c>
      <c r="I404" s="16"/>
      <c r="J404" s="4" t="s">
        <v>32</v>
      </c>
      <c r="K404" s="18" t="s">
        <v>828</v>
      </c>
      <c r="L404" s="16"/>
      <c r="M404" s="4" t="s">
        <v>34</v>
      </c>
      <c r="N404" s="4" t="s">
        <v>34</v>
      </c>
      <c r="O404" s="4" t="s">
        <v>34</v>
      </c>
      <c r="P404" s="4" t="s">
        <v>34</v>
      </c>
      <c r="Q404" s="4" t="s">
        <v>34</v>
      </c>
      <c r="R404" s="4" t="s">
        <v>34</v>
      </c>
      <c r="S404" s="5">
        <v>1405911</v>
      </c>
    </row>
    <row r="405" spans="2:19" outlineLevel="1" collapsed="1" x14ac:dyDescent="0.35">
      <c r="B405" s="6" t="s">
        <v>34</v>
      </c>
      <c r="C405" s="7" t="s">
        <v>34</v>
      </c>
      <c r="D405" s="19" t="s">
        <v>34</v>
      </c>
      <c r="E405" s="15"/>
      <c r="F405" s="15"/>
      <c r="G405" s="16"/>
      <c r="H405" s="19" t="s">
        <v>34</v>
      </c>
      <c r="I405" s="16"/>
      <c r="J405" s="7" t="s">
        <v>34</v>
      </c>
      <c r="K405" s="19" t="s">
        <v>34</v>
      </c>
      <c r="L405" s="16"/>
      <c r="M405" s="6" t="s">
        <v>829</v>
      </c>
      <c r="N405" s="6" t="s">
        <v>830</v>
      </c>
      <c r="O405" s="10">
        <v>1690000</v>
      </c>
      <c r="P405" s="6"/>
      <c r="Q405" s="8"/>
      <c r="R405" s="8"/>
      <c r="S405" s="6"/>
    </row>
    <row r="406" spans="2:19" outlineLevel="1" collapsed="1" x14ac:dyDescent="0.35">
      <c r="B406" s="6" t="s">
        <v>34</v>
      </c>
      <c r="C406" s="7" t="s">
        <v>34</v>
      </c>
      <c r="D406" s="19" t="s">
        <v>34</v>
      </c>
      <c r="E406" s="15"/>
      <c r="F406" s="15"/>
      <c r="G406" s="16"/>
      <c r="H406" s="19" t="s">
        <v>34</v>
      </c>
      <c r="I406" s="16"/>
      <c r="J406" s="7" t="s">
        <v>34</v>
      </c>
      <c r="K406" s="19" t="s">
        <v>34</v>
      </c>
      <c r="L406" s="16"/>
      <c r="M406" s="6" t="s">
        <v>196</v>
      </c>
      <c r="N406" s="6" t="s">
        <v>197</v>
      </c>
      <c r="O406" s="10">
        <v>1734000</v>
      </c>
      <c r="P406" s="6"/>
      <c r="Q406" s="8"/>
      <c r="R406" s="8"/>
      <c r="S406" s="6"/>
    </row>
    <row r="407" spans="2:19" outlineLevel="1" collapsed="1" x14ac:dyDescent="0.35">
      <c r="B407" s="6" t="s">
        <v>34</v>
      </c>
      <c r="C407" s="7" t="s">
        <v>34</v>
      </c>
      <c r="D407" s="19" t="s">
        <v>34</v>
      </c>
      <c r="E407" s="15"/>
      <c r="F407" s="15"/>
      <c r="G407" s="16"/>
      <c r="H407" s="19" t="s">
        <v>34</v>
      </c>
      <c r="I407" s="16"/>
      <c r="J407" s="7" t="s">
        <v>34</v>
      </c>
      <c r="K407" s="19" t="s">
        <v>34</v>
      </c>
      <c r="L407" s="16"/>
      <c r="M407" s="6" t="s">
        <v>831</v>
      </c>
      <c r="N407" s="6" t="s">
        <v>832</v>
      </c>
      <c r="O407" s="10">
        <v>1405911</v>
      </c>
      <c r="P407" s="6" t="s">
        <v>833</v>
      </c>
      <c r="Q407" s="8" t="s">
        <v>802</v>
      </c>
      <c r="R407" s="9">
        <v>46249</v>
      </c>
      <c r="S407" s="10">
        <v>1405911</v>
      </c>
    </row>
    <row r="408" spans="2:19" ht="25" x14ac:dyDescent="0.35">
      <c r="B408" s="4" t="s">
        <v>834</v>
      </c>
      <c r="C408" s="4" t="s">
        <v>52</v>
      </c>
      <c r="D408" s="18" t="s">
        <v>30</v>
      </c>
      <c r="E408" s="15"/>
      <c r="F408" s="15"/>
      <c r="G408" s="16"/>
      <c r="H408" s="18" t="s">
        <v>628</v>
      </c>
      <c r="I408" s="16"/>
      <c r="J408" s="4" t="s">
        <v>32</v>
      </c>
      <c r="K408" s="18" t="s">
        <v>835</v>
      </c>
      <c r="L408" s="16"/>
      <c r="M408" s="4" t="s">
        <v>34</v>
      </c>
      <c r="N408" s="4" t="s">
        <v>34</v>
      </c>
      <c r="O408" s="4" t="s">
        <v>34</v>
      </c>
      <c r="P408" s="4" t="s">
        <v>34</v>
      </c>
      <c r="Q408" s="4" t="s">
        <v>34</v>
      </c>
      <c r="R408" s="4" t="s">
        <v>34</v>
      </c>
      <c r="S408" s="5">
        <v>900000</v>
      </c>
    </row>
    <row r="409" spans="2:19" outlineLevel="1" collapsed="1" x14ac:dyDescent="0.35">
      <c r="B409" s="6" t="s">
        <v>34</v>
      </c>
      <c r="C409" s="7" t="s">
        <v>34</v>
      </c>
      <c r="D409" s="19" t="s">
        <v>34</v>
      </c>
      <c r="E409" s="15"/>
      <c r="F409" s="15"/>
      <c r="G409" s="16"/>
      <c r="H409" s="19" t="s">
        <v>34</v>
      </c>
      <c r="I409" s="16"/>
      <c r="J409" s="7" t="s">
        <v>34</v>
      </c>
      <c r="K409" s="19" t="s">
        <v>34</v>
      </c>
      <c r="L409" s="16"/>
      <c r="M409" s="6" t="s">
        <v>836</v>
      </c>
      <c r="N409" s="6" t="s">
        <v>837</v>
      </c>
      <c r="O409" s="10">
        <v>1500</v>
      </c>
      <c r="P409" s="6" t="s">
        <v>838</v>
      </c>
      <c r="Q409" s="8" t="s">
        <v>839</v>
      </c>
      <c r="R409" s="9">
        <v>47118</v>
      </c>
      <c r="S409" s="10">
        <v>900000</v>
      </c>
    </row>
    <row r="410" spans="2:19" x14ac:dyDescent="0.35">
      <c r="B410" s="4" t="s">
        <v>840</v>
      </c>
      <c r="C410" s="4" t="s">
        <v>141</v>
      </c>
      <c r="D410" s="18" t="s">
        <v>97</v>
      </c>
      <c r="E410" s="15"/>
      <c r="F410" s="15"/>
      <c r="G410" s="16"/>
      <c r="H410" s="18" t="s">
        <v>248</v>
      </c>
      <c r="I410" s="16"/>
      <c r="J410" s="4" t="s">
        <v>32</v>
      </c>
      <c r="K410" s="18" t="s">
        <v>841</v>
      </c>
      <c r="L410" s="16"/>
      <c r="M410" s="4" t="s">
        <v>34</v>
      </c>
      <c r="N410" s="4" t="s">
        <v>34</v>
      </c>
      <c r="O410" s="4" t="s">
        <v>34</v>
      </c>
      <c r="P410" s="4" t="s">
        <v>34</v>
      </c>
      <c r="Q410" s="4" t="s">
        <v>34</v>
      </c>
      <c r="R410" s="4" t="s">
        <v>34</v>
      </c>
      <c r="S410" s="5">
        <v>12938290</v>
      </c>
    </row>
    <row r="411" spans="2:19" outlineLevel="1" collapsed="1" x14ac:dyDescent="0.35">
      <c r="B411" s="6" t="s">
        <v>34</v>
      </c>
      <c r="C411" s="7" t="s">
        <v>34</v>
      </c>
      <c r="D411" s="19" t="s">
        <v>34</v>
      </c>
      <c r="E411" s="15"/>
      <c r="F411" s="15"/>
      <c r="G411" s="16"/>
      <c r="H411" s="19" t="s">
        <v>34</v>
      </c>
      <c r="I411" s="16"/>
      <c r="J411" s="7" t="s">
        <v>34</v>
      </c>
      <c r="K411" s="19" t="s">
        <v>34</v>
      </c>
      <c r="L411" s="16"/>
      <c r="M411" s="6" t="s">
        <v>479</v>
      </c>
      <c r="N411" s="6" t="s">
        <v>480</v>
      </c>
      <c r="O411" s="10">
        <v>14166666</v>
      </c>
      <c r="P411" s="6"/>
      <c r="Q411" s="8"/>
      <c r="R411" s="8"/>
      <c r="S411" s="6"/>
    </row>
    <row r="412" spans="2:19" outlineLevel="1" collapsed="1" x14ac:dyDescent="0.35">
      <c r="B412" s="6" t="s">
        <v>34</v>
      </c>
      <c r="C412" s="7" t="s">
        <v>34</v>
      </c>
      <c r="D412" s="19" t="s">
        <v>34</v>
      </c>
      <c r="E412" s="15"/>
      <c r="F412" s="15"/>
      <c r="G412" s="16"/>
      <c r="H412" s="19" t="s">
        <v>34</v>
      </c>
      <c r="I412" s="16"/>
      <c r="J412" s="7" t="s">
        <v>34</v>
      </c>
      <c r="K412" s="19" t="s">
        <v>34</v>
      </c>
      <c r="L412" s="16"/>
      <c r="M412" s="6" t="s">
        <v>842</v>
      </c>
      <c r="N412" s="6" t="s">
        <v>843</v>
      </c>
      <c r="O412" s="10">
        <v>21249000</v>
      </c>
      <c r="P412" s="6"/>
      <c r="Q412" s="8"/>
      <c r="R412" s="8"/>
      <c r="S412" s="6"/>
    </row>
    <row r="413" spans="2:19" outlineLevel="1" collapsed="1" x14ac:dyDescent="0.35">
      <c r="B413" s="6" t="s">
        <v>34</v>
      </c>
      <c r="C413" s="7" t="s">
        <v>34</v>
      </c>
      <c r="D413" s="19" t="s">
        <v>34</v>
      </c>
      <c r="E413" s="15"/>
      <c r="F413" s="15"/>
      <c r="G413" s="16"/>
      <c r="H413" s="19" t="s">
        <v>34</v>
      </c>
      <c r="I413" s="16"/>
      <c r="J413" s="7" t="s">
        <v>34</v>
      </c>
      <c r="K413" s="19" t="s">
        <v>34</v>
      </c>
      <c r="L413" s="16"/>
      <c r="M413" s="6" t="s">
        <v>230</v>
      </c>
      <c r="N413" s="6" t="s">
        <v>231</v>
      </c>
      <c r="O413" s="10">
        <v>14208836</v>
      </c>
      <c r="P413" s="6"/>
      <c r="Q413" s="8"/>
      <c r="R413" s="8"/>
      <c r="S413" s="6"/>
    </row>
    <row r="414" spans="2:19" outlineLevel="1" collapsed="1" x14ac:dyDescent="0.35">
      <c r="B414" s="6" t="s">
        <v>34</v>
      </c>
      <c r="C414" s="7" t="s">
        <v>34</v>
      </c>
      <c r="D414" s="19" t="s">
        <v>34</v>
      </c>
      <c r="E414" s="15"/>
      <c r="F414" s="15"/>
      <c r="G414" s="16"/>
      <c r="H414" s="19" t="s">
        <v>34</v>
      </c>
      <c r="I414" s="16"/>
      <c r="J414" s="7" t="s">
        <v>34</v>
      </c>
      <c r="K414" s="19" t="s">
        <v>34</v>
      </c>
      <c r="L414" s="16"/>
      <c r="M414" s="6" t="s">
        <v>596</v>
      </c>
      <c r="N414" s="6" t="s">
        <v>597</v>
      </c>
      <c r="O414" s="10">
        <v>12938290</v>
      </c>
      <c r="P414" s="6" t="s">
        <v>844</v>
      </c>
      <c r="Q414" s="8" t="s">
        <v>845</v>
      </c>
      <c r="R414" s="9">
        <v>46387</v>
      </c>
      <c r="S414" s="10">
        <v>12938290</v>
      </c>
    </row>
    <row r="415" spans="2:19" ht="25" x14ac:dyDescent="0.35">
      <c r="B415" s="4" t="s">
        <v>846</v>
      </c>
      <c r="C415" s="4" t="s">
        <v>40</v>
      </c>
      <c r="D415" s="18" t="s">
        <v>53</v>
      </c>
      <c r="E415" s="15"/>
      <c r="F415" s="15"/>
      <c r="G415" s="16"/>
      <c r="H415" s="18" t="s">
        <v>350</v>
      </c>
      <c r="I415" s="16"/>
      <c r="J415" s="4" t="s">
        <v>32</v>
      </c>
      <c r="K415" s="18" t="s">
        <v>847</v>
      </c>
      <c r="L415" s="16"/>
      <c r="M415" s="4" t="s">
        <v>34</v>
      </c>
      <c r="N415" s="4" t="s">
        <v>34</v>
      </c>
      <c r="O415" s="4" t="s">
        <v>34</v>
      </c>
      <c r="P415" s="4" t="s">
        <v>34</v>
      </c>
      <c r="Q415" s="4" t="s">
        <v>34</v>
      </c>
      <c r="R415" s="4" t="s">
        <v>34</v>
      </c>
      <c r="S415" s="5">
        <v>7348250</v>
      </c>
    </row>
    <row r="416" spans="2:19" outlineLevel="1" collapsed="1" x14ac:dyDescent="0.35">
      <c r="B416" s="6" t="s">
        <v>34</v>
      </c>
      <c r="C416" s="7" t="s">
        <v>34</v>
      </c>
      <c r="D416" s="19" t="s">
        <v>34</v>
      </c>
      <c r="E416" s="15"/>
      <c r="F416" s="15"/>
      <c r="G416" s="16"/>
      <c r="H416" s="19" t="s">
        <v>34</v>
      </c>
      <c r="I416" s="16"/>
      <c r="J416" s="7" t="s">
        <v>34</v>
      </c>
      <c r="K416" s="19" t="s">
        <v>34</v>
      </c>
      <c r="L416" s="16"/>
      <c r="M416" s="6" t="s">
        <v>295</v>
      </c>
      <c r="N416" s="6" t="s">
        <v>296</v>
      </c>
      <c r="O416" s="10">
        <v>585</v>
      </c>
      <c r="P416" s="6"/>
      <c r="Q416" s="8"/>
      <c r="R416" s="8"/>
      <c r="S416" s="6"/>
    </row>
    <row r="417" spans="2:19" outlineLevel="1" collapsed="1" x14ac:dyDescent="0.35">
      <c r="B417" s="6" t="s">
        <v>34</v>
      </c>
      <c r="C417" s="7" t="s">
        <v>34</v>
      </c>
      <c r="D417" s="19" t="s">
        <v>34</v>
      </c>
      <c r="E417" s="15"/>
      <c r="F417" s="15"/>
      <c r="G417" s="16"/>
      <c r="H417" s="19" t="s">
        <v>34</v>
      </c>
      <c r="I417" s="16"/>
      <c r="J417" s="7" t="s">
        <v>34</v>
      </c>
      <c r="K417" s="19" t="s">
        <v>34</v>
      </c>
      <c r="L417" s="16"/>
      <c r="M417" s="6" t="s">
        <v>848</v>
      </c>
      <c r="N417" s="6" t="s">
        <v>849</v>
      </c>
      <c r="O417" s="10">
        <v>877</v>
      </c>
      <c r="P417" s="6" t="s">
        <v>850</v>
      </c>
      <c r="Q417" s="8" t="s">
        <v>392</v>
      </c>
      <c r="R417" s="9">
        <v>47118</v>
      </c>
      <c r="S417" s="10">
        <v>4845425</v>
      </c>
    </row>
    <row r="418" spans="2:19" outlineLevel="1" collapsed="1" x14ac:dyDescent="0.35">
      <c r="B418" s="6" t="s">
        <v>34</v>
      </c>
      <c r="C418" s="7" t="s">
        <v>34</v>
      </c>
      <c r="D418" s="19" t="s">
        <v>34</v>
      </c>
      <c r="E418" s="15"/>
      <c r="F418" s="15"/>
      <c r="G418" s="16"/>
      <c r="H418" s="19" t="s">
        <v>34</v>
      </c>
      <c r="I418" s="16"/>
      <c r="J418" s="7" t="s">
        <v>34</v>
      </c>
      <c r="K418" s="19" t="s">
        <v>34</v>
      </c>
      <c r="L418" s="16"/>
      <c r="M418" s="6" t="s">
        <v>851</v>
      </c>
      <c r="N418" s="6" t="s">
        <v>852</v>
      </c>
      <c r="O418" s="10">
        <v>714</v>
      </c>
      <c r="P418" s="6"/>
      <c r="Q418" s="8"/>
      <c r="R418" s="8"/>
      <c r="S418" s="6"/>
    </row>
    <row r="419" spans="2:19" outlineLevel="1" collapsed="1" x14ac:dyDescent="0.35">
      <c r="B419" s="6" t="s">
        <v>34</v>
      </c>
      <c r="C419" s="7" t="s">
        <v>34</v>
      </c>
      <c r="D419" s="19" t="s">
        <v>34</v>
      </c>
      <c r="E419" s="15"/>
      <c r="F419" s="15"/>
      <c r="G419" s="16"/>
      <c r="H419" s="19" t="s">
        <v>34</v>
      </c>
      <c r="I419" s="16"/>
      <c r="J419" s="7" t="s">
        <v>34</v>
      </c>
      <c r="K419" s="19" t="s">
        <v>34</v>
      </c>
      <c r="L419" s="16"/>
      <c r="M419" s="6" t="s">
        <v>64</v>
      </c>
      <c r="N419" s="6" t="s">
        <v>65</v>
      </c>
      <c r="O419" s="10">
        <v>453</v>
      </c>
      <c r="P419" s="6" t="s">
        <v>853</v>
      </c>
      <c r="Q419" s="8" t="s">
        <v>392</v>
      </c>
      <c r="R419" s="9">
        <v>47118</v>
      </c>
      <c r="S419" s="10">
        <v>2502825</v>
      </c>
    </row>
    <row r="420" spans="2:19" outlineLevel="1" collapsed="1" x14ac:dyDescent="0.35">
      <c r="B420" s="6" t="s">
        <v>34</v>
      </c>
      <c r="C420" s="7" t="s">
        <v>34</v>
      </c>
      <c r="D420" s="19" t="s">
        <v>34</v>
      </c>
      <c r="E420" s="15"/>
      <c r="F420" s="15"/>
      <c r="G420" s="16"/>
      <c r="H420" s="19" t="s">
        <v>34</v>
      </c>
      <c r="I420" s="16"/>
      <c r="J420" s="7" t="s">
        <v>34</v>
      </c>
      <c r="K420" s="19" t="s">
        <v>34</v>
      </c>
      <c r="L420" s="16"/>
      <c r="M420" s="6" t="s">
        <v>70</v>
      </c>
      <c r="N420" s="6" t="s">
        <v>71</v>
      </c>
      <c r="O420" s="10">
        <v>1651</v>
      </c>
      <c r="P420" s="6"/>
      <c r="Q420" s="8"/>
      <c r="R420" s="8"/>
      <c r="S420" s="6"/>
    </row>
    <row r="421" spans="2:19" ht="25" x14ac:dyDescent="0.35">
      <c r="B421" s="4" t="s">
        <v>854</v>
      </c>
      <c r="C421" s="4" t="s">
        <v>40</v>
      </c>
      <c r="D421" s="18" t="s">
        <v>97</v>
      </c>
      <c r="E421" s="15"/>
      <c r="F421" s="15"/>
      <c r="G421" s="16"/>
      <c r="H421" s="18" t="s">
        <v>350</v>
      </c>
      <c r="I421" s="16"/>
      <c r="J421" s="4" t="s">
        <v>32</v>
      </c>
      <c r="K421" s="18" t="s">
        <v>855</v>
      </c>
      <c r="L421" s="16"/>
      <c r="M421" s="4" t="s">
        <v>34</v>
      </c>
      <c r="N421" s="4" t="s">
        <v>34</v>
      </c>
      <c r="O421" s="4" t="s">
        <v>34</v>
      </c>
      <c r="P421" s="4" t="s">
        <v>34</v>
      </c>
      <c r="Q421" s="4" t="s">
        <v>34</v>
      </c>
      <c r="R421" s="4" t="s">
        <v>34</v>
      </c>
      <c r="S421" s="5">
        <v>780000</v>
      </c>
    </row>
    <row r="422" spans="2:19" outlineLevel="1" collapsed="1" x14ac:dyDescent="0.35">
      <c r="B422" s="6" t="s">
        <v>34</v>
      </c>
      <c r="C422" s="7" t="s">
        <v>34</v>
      </c>
      <c r="D422" s="19" t="s">
        <v>34</v>
      </c>
      <c r="E422" s="15"/>
      <c r="F422" s="15"/>
      <c r="G422" s="16"/>
      <c r="H422" s="19" t="s">
        <v>34</v>
      </c>
      <c r="I422" s="16"/>
      <c r="J422" s="7" t="s">
        <v>34</v>
      </c>
      <c r="K422" s="19" t="s">
        <v>34</v>
      </c>
      <c r="L422" s="16"/>
      <c r="M422" s="6" t="s">
        <v>329</v>
      </c>
      <c r="N422" s="6" t="s">
        <v>330</v>
      </c>
      <c r="O422" s="10">
        <v>780000</v>
      </c>
      <c r="P422" s="6" t="s">
        <v>856</v>
      </c>
      <c r="Q422" s="8" t="s">
        <v>839</v>
      </c>
      <c r="R422" s="9">
        <v>46356</v>
      </c>
      <c r="S422" s="10">
        <v>780000</v>
      </c>
    </row>
    <row r="423" spans="2:19" x14ac:dyDescent="0.35">
      <c r="B423" s="4" t="s">
        <v>857</v>
      </c>
      <c r="C423" s="4" t="s">
        <v>151</v>
      </c>
      <c r="D423" s="18" t="s">
        <v>152</v>
      </c>
      <c r="E423" s="15"/>
      <c r="F423" s="15"/>
      <c r="G423" s="16"/>
      <c r="H423" s="18" t="s">
        <v>153</v>
      </c>
      <c r="I423" s="16"/>
      <c r="J423" s="4" t="s">
        <v>32</v>
      </c>
      <c r="K423" s="18" t="s">
        <v>858</v>
      </c>
      <c r="L423" s="16"/>
      <c r="M423" s="4" t="s">
        <v>34</v>
      </c>
      <c r="N423" s="4" t="s">
        <v>34</v>
      </c>
      <c r="O423" s="4" t="s">
        <v>34</v>
      </c>
      <c r="P423" s="4" t="s">
        <v>34</v>
      </c>
      <c r="Q423" s="4" t="s">
        <v>34</v>
      </c>
      <c r="R423" s="4" t="s">
        <v>34</v>
      </c>
      <c r="S423" s="5">
        <v>7007280</v>
      </c>
    </row>
    <row r="424" spans="2:19" outlineLevel="1" collapsed="1" x14ac:dyDescent="0.35">
      <c r="B424" s="6" t="s">
        <v>34</v>
      </c>
      <c r="C424" s="7" t="s">
        <v>34</v>
      </c>
      <c r="D424" s="19" t="s">
        <v>34</v>
      </c>
      <c r="E424" s="15"/>
      <c r="F424" s="15"/>
      <c r="G424" s="16"/>
      <c r="H424" s="19" t="s">
        <v>34</v>
      </c>
      <c r="I424" s="16"/>
      <c r="J424" s="7" t="s">
        <v>34</v>
      </c>
      <c r="K424" s="19" t="s">
        <v>34</v>
      </c>
      <c r="L424" s="16"/>
      <c r="M424" s="6" t="s">
        <v>157</v>
      </c>
      <c r="N424" s="6" t="s">
        <v>158</v>
      </c>
      <c r="O424" s="10">
        <v>7268585</v>
      </c>
      <c r="P424" s="6"/>
      <c r="Q424" s="8"/>
      <c r="R424" s="8"/>
      <c r="S424" s="6"/>
    </row>
    <row r="425" spans="2:19" outlineLevel="1" collapsed="1" x14ac:dyDescent="0.35">
      <c r="B425" s="6" t="s">
        <v>34</v>
      </c>
      <c r="C425" s="7" t="s">
        <v>34</v>
      </c>
      <c r="D425" s="19" t="s">
        <v>34</v>
      </c>
      <c r="E425" s="15"/>
      <c r="F425" s="15"/>
      <c r="G425" s="16"/>
      <c r="H425" s="19" t="s">
        <v>34</v>
      </c>
      <c r="I425" s="16"/>
      <c r="J425" s="7" t="s">
        <v>34</v>
      </c>
      <c r="K425" s="19" t="s">
        <v>34</v>
      </c>
      <c r="L425" s="16"/>
      <c r="M425" s="6" t="s">
        <v>161</v>
      </c>
      <c r="N425" s="6" t="s">
        <v>162</v>
      </c>
      <c r="O425" s="10">
        <v>7007280</v>
      </c>
      <c r="P425" s="6" t="s">
        <v>859</v>
      </c>
      <c r="Q425" s="8" t="s">
        <v>484</v>
      </c>
      <c r="R425" s="9">
        <v>47422</v>
      </c>
      <c r="S425" s="10">
        <v>7007280</v>
      </c>
    </row>
    <row r="426" spans="2:19" outlineLevel="1" collapsed="1" x14ac:dyDescent="0.35">
      <c r="B426" s="6" t="s">
        <v>34</v>
      </c>
      <c r="C426" s="7" t="s">
        <v>34</v>
      </c>
      <c r="D426" s="19" t="s">
        <v>34</v>
      </c>
      <c r="E426" s="15"/>
      <c r="F426" s="15"/>
      <c r="G426" s="16"/>
      <c r="H426" s="19" t="s">
        <v>34</v>
      </c>
      <c r="I426" s="16"/>
      <c r="J426" s="7" t="s">
        <v>34</v>
      </c>
      <c r="K426" s="19" t="s">
        <v>34</v>
      </c>
      <c r="L426" s="16"/>
      <c r="M426" s="6" t="s">
        <v>860</v>
      </c>
      <c r="N426" s="6" t="s">
        <v>861</v>
      </c>
      <c r="O426" s="10">
        <v>7336150</v>
      </c>
      <c r="P426" s="6"/>
      <c r="Q426" s="8"/>
      <c r="R426" s="8"/>
      <c r="S426" s="6"/>
    </row>
    <row r="427" spans="2:19" outlineLevel="1" collapsed="1" x14ac:dyDescent="0.35">
      <c r="B427" s="6" t="s">
        <v>34</v>
      </c>
      <c r="C427" s="7" t="s">
        <v>34</v>
      </c>
      <c r="D427" s="19" t="s">
        <v>34</v>
      </c>
      <c r="E427" s="15"/>
      <c r="F427" s="15"/>
      <c r="G427" s="16"/>
      <c r="H427" s="19" t="s">
        <v>34</v>
      </c>
      <c r="I427" s="16"/>
      <c r="J427" s="7" t="s">
        <v>34</v>
      </c>
      <c r="K427" s="19" t="s">
        <v>34</v>
      </c>
      <c r="L427" s="16"/>
      <c r="M427" s="6" t="s">
        <v>165</v>
      </c>
      <c r="N427" s="6" t="s">
        <v>166</v>
      </c>
      <c r="O427" s="10">
        <v>9382800</v>
      </c>
      <c r="P427" s="6"/>
      <c r="Q427" s="8"/>
      <c r="R427" s="8"/>
      <c r="S427" s="6"/>
    </row>
    <row r="428" spans="2:19" outlineLevel="1" collapsed="1" x14ac:dyDescent="0.35">
      <c r="B428" s="6" t="s">
        <v>34</v>
      </c>
      <c r="C428" s="7" t="s">
        <v>34</v>
      </c>
      <c r="D428" s="19" t="s">
        <v>34</v>
      </c>
      <c r="E428" s="15"/>
      <c r="F428" s="15"/>
      <c r="G428" s="16"/>
      <c r="H428" s="19" t="s">
        <v>34</v>
      </c>
      <c r="I428" s="16"/>
      <c r="J428" s="7" t="s">
        <v>34</v>
      </c>
      <c r="K428" s="19" t="s">
        <v>34</v>
      </c>
      <c r="L428" s="16"/>
      <c r="M428" s="6" t="s">
        <v>167</v>
      </c>
      <c r="N428" s="6" t="s">
        <v>168</v>
      </c>
      <c r="O428" s="10">
        <v>7315011</v>
      </c>
      <c r="P428" s="6"/>
      <c r="Q428" s="8"/>
      <c r="R428" s="8"/>
      <c r="S428" s="6"/>
    </row>
    <row r="429" spans="2:19" x14ac:dyDescent="0.35">
      <c r="B429" s="4" t="s">
        <v>862</v>
      </c>
      <c r="C429" s="4" t="s">
        <v>804</v>
      </c>
      <c r="D429" s="18" t="s">
        <v>152</v>
      </c>
      <c r="E429" s="15"/>
      <c r="F429" s="15"/>
      <c r="G429" s="16"/>
      <c r="H429" s="18" t="s">
        <v>863</v>
      </c>
      <c r="I429" s="16"/>
      <c r="J429" s="4" t="s">
        <v>32</v>
      </c>
      <c r="K429" s="18" t="s">
        <v>864</v>
      </c>
      <c r="L429" s="16"/>
      <c r="M429" s="4" t="s">
        <v>34</v>
      </c>
      <c r="N429" s="4" t="s">
        <v>34</v>
      </c>
      <c r="O429" s="4" t="s">
        <v>34</v>
      </c>
      <c r="P429" s="4" t="s">
        <v>34</v>
      </c>
      <c r="Q429" s="4" t="s">
        <v>34</v>
      </c>
      <c r="R429" s="4" t="s">
        <v>34</v>
      </c>
      <c r="S429" s="5">
        <v>6291292</v>
      </c>
    </row>
    <row r="430" spans="2:19" outlineLevel="1" collapsed="1" x14ac:dyDescent="0.35">
      <c r="B430" s="6" t="s">
        <v>34</v>
      </c>
      <c r="C430" s="7" t="s">
        <v>34</v>
      </c>
      <c r="D430" s="19" t="s">
        <v>34</v>
      </c>
      <c r="E430" s="15"/>
      <c r="F430" s="15"/>
      <c r="G430" s="16"/>
      <c r="H430" s="19" t="s">
        <v>34</v>
      </c>
      <c r="I430" s="16"/>
      <c r="J430" s="7" t="s">
        <v>34</v>
      </c>
      <c r="K430" s="19" t="s">
        <v>34</v>
      </c>
      <c r="L430" s="16"/>
      <c r="M430" s="6" t="s">
        <v>865</v>
      </c>
      <c r="N430" s="6" t="s">
        <v>866</v>
      </c>
      <c r="O430" s="10">
        <v>6291292</v>
      </c>
      <c r="P430" s="6" t="s">
        <v>867</v>
      </c>
      <c r="Q430" s="8" t="s">
        <v>466</v>
      </c>
      <c r="R430" s="9">
        <v>46813</v>
      </c>
      <c r="S430" s="10">
        <v>6291292</v>
      </c>
    </row>
    <row r="431" spans="2:19" ht="25" x14ac:dyDescent="0.35">
      <c r="B431" s="4" t="s">
        <v>868</v>
      </c>
      <c r="C431" s="4" t="s">
        <v>40</v>
      </c>
      <c r="D431" s="18" t="s">
        <v>30</v>
      </c>
      <c r="E431" s="15"/>
      <c r="F431" s="15"/>
      <c r="G431" s="16"/>
      <c r="H431" s="18" t="s">
        <v>350</v>
      </c>
      <c r="I431" s="16"/>
      <c r="J431" s="4" t="s">
        <v>32</v>
      </c>
      <c r="K431" s="18" t="s">
        <v>869</v>
      </c>
      <c r="L431" s="16"/>
      <c r="M431" s="4" t="s">
        <v>34</v>
      </c>
      <c r="N431" s="4" t="s">
        <v>34</v>
      </c>
      <c r="O431" s="4" t="s">
        <v>34</v>
      </c>
      <c r="P431" s="4" t="s">
        <v>34</v>
      </c>
      <c r="Q431" s="4" t="s">
        <v>34</v>
      </c>
      <c r="R431" s="4" t="s">
        <v>34</v>
      </c>
      <c r="S431" s="5">
        <v>3700000</v>
      </c>
    </row>
    <row r="432" spans="2:19" outlineLevel="1" collapsed="1" x14ac:dyDescent="0.35">
      <c r="B432" s="6" t="s">
        <v>34</v>
      </c>
      <c r="C432" s="7" t="s">
        <v>34</v>
      </c>
      <c r="D432" s="19" t="s">
        <v>34</v>
      </c>
      <c r="E432" s="15"/>
      <c r="F432" s="15"/>
      <c r="G432" s="16"/>
      <c r="H432" s="19" t="s">
        <v>34</v>
      </c>
      <c r="I432" s="16"/>
      <c r="J432" s="7" t="s">
        <v>34</v>
      </c>
      <c r="K432" s="19" t="s">
        <v>34</v>
      </c>
      <c r="L432" s="16"/>
      <c r="M432" s="6" t="s">
        <v>870</v>
      </c>
      <c r="N432" s="6" t="s">
        <v>871</v>
      </c>
      <c r="O432" s="10">
        <v>894</v>
      </c>
      <c r="P432" s="6"/>
      <c r="Q432" s="8"/>
      <c r="R432" s="8"/>
      <c r="S432" s="6"/>
    </row>
    <row r="433" spans="2:19" outlineLevel="1" collapsed="1" x14ac:dyDescent="0.35">
      <c r="B433" s="6" t="s">
        <v>34</v>
      </c>
      <c r="C433" s="7" t="s">
        <v>34</v>
      </c>
      <c r="D433" s="19" t="s">
        <v>34</v>
      </c>
      <c r="E433" s="15"/>
      <c r="F433" s="15"/>
      <c r="G433" s="16"/>
      <c r="H433" s="19" t="s">
        <v>34</v>
      </c>
      <c r="I433" s="16"/>
      <c r="J433" s="7" t="s">
        <v>34</v>
      </c>
      <c r="K433" s="19" t="s">
        <v>34</v>
      </c>
      <c r="L433" s="16"/>
      <c r="M433" s="6" t="s">
        <v>872</v>
      </c>
      <c r="N433" s="6" t="s">
        <v>873</v>
      </c>
      <c r="O433" s="10">
        <v>993</v>
      </c>
      <c r="P433" s="6"/>
      <c r="Q433" s="8"/>
      <c r="R433" s="8"/>
      <c r="S433" s="6"/>
    </row>
    <row r="434" spans="2:19" ht="25" outlineLevel="1" collapsed="1" x14ac:dyDescent="0.35">
      <c r="B434" s="6" t="s">
        <v>34</v>
      </c>
      <c r="C434" s="7" t="s">
        <v>34</v>
      </c>
      <c r="D434" s="19" t="s">
        <v>34</v>
      </c>
      <c r="E434" s="15"/>
      <c r="F434" s="15"/>
      <c r="G434" s="16"/>
      <c r="H434" s="19" t="s">
        <v>34</v>
      </c>
      <c r="I434" s="16"/>
      <c r="J434" s="7" t="s">
        <v>34</v>
      </c>
      <c r="K434" s="19" t="s">
        <v>34</v>
      </c>
      <c r="L434" s="16"/>
      <c r="M434" s="6" t="s">
        <v>874</v>
      </c>
      <c r="N434" s="6" t="s">
        <v>875</v>
      </c>
      <c r="O434" s="10">
        <v>740</v>
      </c>
      <c r="P434" s="6" t="s">
        <v>876</v>
      </c>
      <c r="Q434" s="8" t="s">
        <v>38</v>
      </c>
      <c r="R434" s="9">
        <v>47026</v>
      </c>
      <c r="S434" s="10">
        <v>3700000</v>
      </c>
    </row>
    <row r="435" spans="2:19" outlineLevel="1" collapsed="1" x14ac:dyDescent="0.35">
      <c r="B435" s="6" t="s">
        <v>34</v>
      </c>
      <c r="C435" s="7" t="s">
        <v>34</v>
      </c>
      <c r="D435" s="19" t="s">
        <v>34</v>
      </c>
      <c r="E435" s="15"/>
      <c r="F435" s="15"/>
      <c r="G435" s="16"/>
      <c r="H435" s="19" t="s">
        <v>34</v>
      </c>
      <c r="I435" s="16"/>
      <c r="J435" s="7" t="s">
        <v>34</v>
      </c>
      <c r="K435" s="19" t="s">
        <v>34</v>
      </c>
      <c r="L435" s="16"/>
      <c r="M435" s="6" t="s">
        <v>165</v>
      </c>
      <c r="N435" s="6" t="s">
        <v>166</v>
      </c>
      <c r="O435" s="10">
        <v>898</v>
      </c>
      <c r="P435" s="6"/>
      <c r="Q435" s="8"/>
      <c r="R435" s="8"/>
      <c r="S435" s="6"/>
    </row>
    <row r="436" spans="2:19" outlineLevel="1" collapsed="1" x14ac:dyDescent="0.35">
      <c r="B436" s="6" t="s">
        <v>34</v>
      </c>
      <c r="C436" s="7" t="s">
        <v>34</v>
      </c>
      <c r="D436" s="19" t="s">
        <v>34</v>
      </c>
      <c r="E436" s="15"/>
      <c r="F436" s="15"/>
      <c r="G436" s="16"/>
      <c r="H436" s="19" t="s">
        <v>34</v>
      </c>
      <c r="I436" s="16"/>
      <c r="J436" s="7" t="s">
        <v>34</v>
      </c>
      <c r="K436" s="19" t="s">
        <v>34</v>
      </c>
      <c r="L436" s="16"/>
      <c r="M436" s="6" t="s">
        <v>494</v>
      </c>
      <c r="N436" s="6" t="s">
        <v>495</v>
      </c>
      <c r="O436" s="10">
        <v>888</v>
      </c>
      <c r="P436" s="6"/>
      <c r="Q436" s="8"/>
      <c r="R436" s="8"/>
      <c r="S436" s="6"/>
    </row>
    <row r="437" spans="2:19" x14ac:dyDescent="0.35">
      <c r="B437" s="4" t="s">
        <v>877</v>
      </c>
      <c r="C437" s="4" t="s">
        <v>151</v>
      </c>
      <c r="D437" s="18" t="s">
        <v>97</v>
      </c>
      <c r="E437" s="15"/>
      <c r="F437" s="15"/>
      <c r="G437" s="16"/>
      <c r="H437" s="18" t="s">
        <v>350</v>
      </c>
      <c r="I437" s="16"/>
      <c r="J437" s="4" t="s">
        <v>32</v>
      </c>
      <c r="K437" s="18" t="s">
        <v>878</v>
      </c>
      <c r="L437" s="16"/>
      <c r="M437" s="4" t="s">
        <v>34</v>
      </c>
      <c r="N437" s="4" t="s">
        <v>34</v>
      </c>
      <c r="O437" s="4" t="s">
        <v>34</v>
      </c>
      <c r="P437" s="4" t="s">
        <v>34</v>
      </c>
      <c r="Q437" s="4" t="s">
        <v>34</v>
      </c>
      <c r="R437" s="4" t="s">
        <v>34</v>
      </c>
      <c r="S437" s="5">
        <v>8428800</v>
      </c>
    </row>
    <row r="438" spans="2:19" outlineLevel="1" collapsed="1" x14ac:dyDescent="0.35">
      <c r="B438" s="6" t="s">
        <v>34</v>
      </c>
      <c r="C438" s="7" t="s">
        <v>34</v>
      </c>
      <c r="D438" s="19" t="s">
        <v>34</v>
      </c>
      <c r="E438" s="15"/>
      <c r="F438" s="15"/>
      <c r="G438" s="16"/>
      <c r="H438" s="19" t="s">
        <v>34</v>
      </c>
      <c r="I438" s="16"/>
      <c r="J438" s="7" t="s">
        <v>34</v>
      </c>
      <c r="K438" s="19" t="s">
        <v>34</v>
      </c>
      <c r="L438" s="16"/>
      <c r="M438" s="6" t="s">
        <v>409</v>
      </c>
      <c r="N438" s="6" t="s">
        <v>410</v>
      </c>
      <c r="O438" s="10">
        <v>878</v>
      </c>
      <c r="P438" s="6" t="s">
        <v>879</v>
      </c>
      <c r="Q438" s="8" t="s">
        <v>880</v>
      </c>
      <c r="R438" s="9">
        <v>48579</v>
      </c>
      <c r="S438" s="10">
        <v>8428800</v>
      </c>
    </row>
    <row r="439" spans="2:19" outlineLevel="1" collapsed="1" x14ac:dyDescent="0.35">
      <c r="B439" s="6" t="s">
        <v>34</v>
      </c>
      <c r="C439" s="7" t="s">
        <v>34</v>
      </c>
      <c r="D439" s="19" t="s">
        <v>34</v>
      </c>
      <c r="E439" s="15"/>
      <c r="F439" s="15"/>
      <c r="G439" s="16"/>
      <c r="H439" s="19" t="s">
        <v>34</v>
      </c>
      <c r="I439" s="16"/>
      <c r="J439" s="7" t="s">
        <v>34</v>
      </c>
      <c r="K439" s="19" t="s">
        <v>34</v>
      </c>
      <c r="L439" s="16"/>
      <c r="M439" s="6" t="s">
        <v>881</v>
      </c>
      <c r="N439" s="6" t="s">
        <v>882</v>
      </c>
      <c r="O439" s="10">
        <v>1400</v>
      </c>
      <c r="P439" s="6"/>
      <c r="Q439" s="8"/>
      <c r="R439" s="8"/>
      <c r="S439" s="6"/>
    </row>
    <row r="440" spans="2:19" outlineLevel="1" collapsed="1" x14ac:dyDescent="0.35">
      <c r="B440" s="6" t="s">
        <v>34</v>
      </c>
      <c r="C440" s="7" t="s">
        <v>34</v>
      </c>
      <c r="D440" s="19" t="s">
        <v>34</v>
      </c>
      <c r="E440" s="15"/>
      <c r="F440" s="15"/>
      <c r="G440" s="16"/>
      <c r="H440" s="19" t="s">
        <v>34</v>
      </c>
      <c r="I440" s="16"/>
      <c r="J440" s="7" t="s">
        <v>34</v>
      </c>
      <c r="K440" s="19" t="s">
        <v>34</v>
      </c>
      <c r="L440" s="16"/>
      <c r="M440" s="6" t="s">
        <v>165</v>
      </c>
      <c r="N440" s="6" t="s">
        <v>166</v>
      </c>
      <c r="O440" s="10">
        <v>1099</v>
      </c>
      <c r="P440" s="6"/>
      <c r="Q440" s="8"/>
      <c r="R440" s="8"/>
      <c r="S440" s="6"/>
    </row>
    <row r="441" spans="2:19" x14ac:dyDescent="0.35">
      <c r="B441" s="4" t="s">
        <v>883</v>
      </c>
      <c r="C441" s="4" t="s">
        <v>349</v>
      </c>
      <c r="D441" s="18" t="s">
        <v>152</v>
      </c>
      <c r="E441" s="15"/>
      <c r="F441" s="15"/>
      <c r="G441" s="16"/>
      <c r="H441" s="18" t="s">
        <v>323</v>
      </c>
      <c r="I441" s="16"/>
      <c r="J441" s="4" t="s">
        <v>32</v>
      </c>
      <c r="K441" s="18" t="s">
        <v>884</v>
      </c>
      <c r="L441" s="16"/>
      <c r="M441" s="4" t="s">
        <v>34</v>
      </c>
      <c r="N441" s="4" t="s">
        <v>34</v>
      </c>
      <c r="O441" s="4" t="s">
        <v>34</v>
      </c>
      <c r="P441" s="4" t="s">
        <v>34</v>
      </c>
      <c r="Q441" s="4" t="s">
        <v>34</v>
      </c>
      <c r="R441" s="4" t="s">
        <v>34</v>
      </c>
      <c r="S441" s="5">
        <v>3496745</v>
      </c>
    </row>
    <row r="442" spans="2:19" outlineLevel="1" collapsed="1" x14ac:dyDescent="0.35">
      <c r="B442" s="6" t="s">
        <v>34</v>
      </c>
      <c r="C442" s="7" t="s">
        <v>34</v>
      </c>
      <c r="D442" s="19" t="s">
        <v>34</v>
      </c>
      <c r="E442" s="15"/>
      <c r="F442" s="15"/>
      <c r="G442" s="16"/>
      <c r="H442" s="19" t="s">
        <v>34</v>
      </c>
      <c r="I442" s="16"/>
      <c r="J442" s="7" t="s">
        <v>34</v>
      </c>
      <c r="K442" s="19" t="s">
        <v>34</v>
      </c>
      <c r="L442" s="16"/>
      <c r="M442" s="6" t="s">
        <v>157</v>
      </c>
      <c r="N442" s="6" t="s">
        <v>158</v>
      </c>
      <c r="O442" s="10">
        <v>3496745</v>
      </c>
      <c r="P442" s="6" t="s">
        <v>885</v>
      </c>
      <c r="Q442" s="8" t="s">
        <v>48</v>
      </c>
      <c r="R442" s="9">
        <v>48120</v>
      </c>
      <c r="S442" s="10">
        <v>3496745</v>
      </c>
    </row>
    <row r="443" spans="2:19" outlineLevel="1" collapsed="1" x14ac:dyDescent="0.35">
      <c r="B443" s="6" t="s">
        <v>34</v>
      </c>
      <c r="C443" s="7" t="s">
        <v>34</v>
      </c>
      <c r="D443" s="19" t="s">
        <v>34</v>
      </c>
      <c r="E443" s="15"/>
      <c r="F443" s="15"/>
      <c r="G443" s="16"/>
      <c r="H443" s="19" t="s">
        <v>34</v>
      </c>
      <c r="I443" s="16"/>
      <c r="J443" s="7" t="s">
        <v>34</v>
      </c>
      <c r="K443" s="19" t="s">
        <v>34</v>
      </c>
      <c r="L443" s="16"/>
      <c r="M443" s="6" t="s">
        <v>569</v>
      </c>
      <c r="N443" s="6" t="s">
        <v>570</v>
      </c>
      <c r="O443" s="10">
        <v>4347409</v>
      </c>
      <c r="P443" s="6"/>
      <c r="Q443" s="8"/>
      <c r="R443" s="8"/>
      <c r="S443" s="6"/>
    </row>
    <row r="444" spans="2:19" outlineLevel="1" collapsed="1" x14ac:dyDescent="0.35">
      <c r="B444" s="6" t="s">
        <v>34</v>
      </c>
      <c r="C444" s="7" t="s">
        <v>34</v>
      </c>
      <c r="D444" s="19" t="s">
        <v>34</v>
      </c>
      <c r="E444" s="15"/>
      <c r="F444" s="15"/>
      <c r="G444" s="16"/>
      <c r="H444" s="19" t="s">
        <v>34</v>
      </c>
      <c r="I444" s="16"/>
      <c r="J444" s="7" t="s">
        <v>34</v>
      </c>
      <c r="K444" s="19" t="s">
        <v>34</v>
      </c>
      <c r="L444" s="16"/>
      <c r="M444" s="6" t="s">
        <v>886</v>
      </c>
      <c r="N444" s="6" t="s">
        <v>887</v>
      </c>
      <c r="O444" s="10">
        <v>3524367</v>
      </c>
      <c r="P444" s="6"/>
      <c r="Q444" s="8"/>
      <c r="R444" s="8"/>
      <c r="S444" s="6"/>
    </row>
    <row r="445" spans="2:19" outlineLevel="1" collapsed="1" x14ac:dyDescent="0.35">
      <c r="B445" s="6" t="s">
        <v>34</v>
      </c>
      <c r="C445" s="7" t="s">
        <v>34</v>
      </c>
      <c r="D445" s="19" t="s">
        <v>34</v>
      </c>
      <c r="E445" s="15"/>
      <c r="F445" s="15"/>
      <c r="G445" s="16"/>
      <c r="H445" s="19" t="s">
        <v>34</v>
      </c>
      <c r="I445" s="16"/>
      <c r="J445" s="7" t="s">
        <v>34</v>
      </c>
      <c r="K445" s="19" t="s">
        <v>34</v>
      </c>
      <c r="L445" s="16"/>
      <c r="M445" s="6" t="s">
        <v>161</v>
      </c>
      <c r="N445" s="6" t="s">
        <v>162</v>
      </c>
      <c r="O445" s="10">
        <v>3677640</v>
      </c>
      <c r="P445" s="6"/>
      <c r="Q445" s="8"/>
      <c r="R445" s="8"/>
      <c r="S445" s="6"/>
    </row>
    <row r="446" spans="2:19" ht="25" outlineLevel="1" collapsed="1" x14ac:dyDescent="0.35">
      <c r="B446" s="6" t="s">
        <v>34</v>
      </c>
      <c r="C446" s="7" t="s">
        <v>34</v>
      </c>
      <c r="D446" s="19" t="s">
        <v>34</v>
      </c>
      <c r="E446" s="15"/>
      <c r="F446" s="15"/>
      <c r="G446" s="16"/>
      <c r="H446" s="19" t="s">
        <v>34</v>
      </c>
      <c r="I446" s="16"/>
      <c r="J446" s="7" t="s">
        <v>34</v>
      </c>
      <c r="K446" s="19" t="s">
        <v>34</v>
      </c>
      <c r="L446" s="16"/>
      <c r="M446" s="6" t="s">
        <v>606</v>
      </c>
      <c r="N446" s="6" t="s">
        <v>607</v>
      </c>
      <c r="O446" s="10">
        <v>3965088.41</v>
      </c>
      <c r="P446" s="6"/>
      <c r="Q446" s="8"/>
      <c r="R446" s="8"/>
      <c r="S446" s="6"/>
    </row>
    <row r="447" spans="2:19" outlineLevel="1" collapsed="1" x14ac:dyDescent="0.35">
      <c r="B447" s="6" t="s">
        <v>34</v>
      </c>
      <c r="C447" s="7" t="s">
        <v>34</v>
      </c>
      <c r="D447" s="19" t="s">
        <v>34</v>
      </c>
      <c r="E447" s="15"/>
      <c r="F447" s="15"/>
      <c r="G447" s="16"/>
      <c r="H447" s="19" t="s">
        <v>34</v>
      </c>
      <c r="I447" s="16"/>
      <c r="J447" s="7" t="s">
        <v>34</v>
      </c>
      <c r="K447" s="19" t="s">
        <v>34</v>
      </c>
      <c r="L447" s="16"/>
      <c r="M447" s="6" t="s">
        <v>163</v>
      </c>
      <c r="N447" s="6" t="s">
        <v>164</v>
      </c>
      <c r="O447" s="10">
        <v>3741670</v>
      </c>
      <c r="P447" s="6"/>
      <c r="Q447" s="8"/>
      <c r="R447" s="8"/>
      <c r="S447" s="6"/>
    </row>
    <row r="448" spans="2:19" outlineLevel="1" collapsed="1" x14ac:dyDescent="0.35">
      <c r="B448" s="6" t="s">
        <v>34</v>
      </c>
      <c r="C448" s="7" t="s">
        <v>34</v>
      </c>
      <c r="D448" s="19" t="s">
        <v>34</v>
      </c>
      <c r="E448" s="15"/>
      <c r="F448" s="15"/>
      <c r="G448" s="16"/>
      <c r="H448" s="19" t="s">
        <v>34</v>
      </c>
      <c r="I448" s="16"/>
      <c r="J448" s="7" t="s">
        <v>34</v>
      </c>
      <c r="K448" s="19" t="s">
        <v>34</v>
      </c>
      <c r="L448" s="16"/>
      <c r="M448" s="6" t="s">
        <v>165</v>
      </c>
      <c r="N448" s="6" t="s">
        <v>166</v>
      </c>
      <c r="O448" s="10">
        <v>4054660</v>
      </c>
      <c r="P448" s="6"/>
      <c r="Q448" s="8"/>
      <c r="R448" s="8"/>
      <c r="S448" s="6"/>
    </row>
    <row r="449" spans="2:19" outlineLevel="1" collapsed="1" x14ac:dyDescent="0.35">
      <c r="B449" s="6" t="s">
        <v>34</v>
      </c>
      <c r="C449" s="7" t="s">
        <v>34</v>
      </c>
      <c r="D449" s="19" t="s">
        <v>34</v>
      </c>
      <c r="E449" s="15"/>
      <c r="F449" s="15"/>
      <c r="G449" s="16"/>
      <c r="H449" s="19" t="s">
        <v>34</v>
      </c>
      <c r="I449" s="16"/>
      <c r="J449" s="7" t="s">
        <v>34</v>
      </c>
      <c r="K449" s="19" t="s">
        <v>34</v>
      </c>
      <c r="L449" s="16"/>
      <c r="M449" s="6" t="s">
        <v>320</v>
      </c>
      <c r="N449" s="6" t="s">
        <v>321</v>
      </c>
      <c r="O449" s="10">
        <v>3839851.11</v>
      </c>
      <c r="P449" s="6"/>
      <c r="Q449" s="8"/>
      <c r="R449" s="8"/>
      <c r="S449" s="6"/>
    </row>
    <row r="450" spans="2:19" outlineLevel="1" collapsed="1" x14ac:dyDescent="0.35">
      <c r="B450" s="6" t="s">
        <v>34</v>
      </c>
      <c r="C450" s="7" t="s">
        <v>34</v>
      </c>
      <c r="D450" s="19" t="s">
        <v>34</v>
      </c>
      <c r="E450" s="15"/>
      <c r="F450" s="15"/>
      <c r="G450" s="16"/>
      <c r="H450" s="19" t="s">
        <v>34</v>
      </c>
      <c r="I450" s="16"/>
      <c r="J450" s="7" t="s">
        <v>34</v>
      </c>
      <c r="K450" s="19" t="s">
        <v>34</v>
      </c>
      <c r="L450" s="16"/>
      <c r="M450" s="6" t="s">
        <v>494</v>
      </c>
      <c r="N450" s="6" t="s">
        <v>495</v>
      </c>
      <c r="O450" s="10">
        <v>4439395</v>
      </c>
      <c r="P450" s="6"/>
      <c r="Q450" s="8"/>
      <c r="R450" s="8"/>
      <c r="S450" s="6"/>
    </row>
    <row r="451" spans="2:19" outlineLevel="1" collapsed="1" x14ac:dyDescent="0.35">
      <c r="B451" s="6" t="s">
        <v>34</v>
      </c>
      <c r="C451" s="7" t="s">
        <v>34</v>
      </c>
      <c r="D451" s="19" t="s">
        <v>34</v>
      </c>
      <c r="E451" s="15"/>
      <c r="F451" s="15"/>
      <c r="G451" s="16"/>
      <c r="H451" s="19" t="s">
        <v>34</v>
      </c>
      <c r="I451" s="16"/>
      <c r="J451" s="7" t="s">
        <v>34</v>
      </c>
      <c r="K451" s="19" t="s">
        <v>34</v>
      </c>
      <c r="L451" s="16"/>
      <c r="M451" s="6" t="s">
        <v>167</v>
      </c>
      <c r="N451" s="6" t="s">
        <v>168</v>
      </c>
      <c r="O451" s="10">
        <v>3543010</v>
      </c>
      <c r="P451" s="6"/>
      <c r="Q451" s="8"/>
      <c r="R451" s="8"/>
      <c r="S451" s="6"/>
    </row>
    <row r="452" spans="2:19" x14ac:dyDescent="0.35">
      <c r="B452" s="4" t="s">
        <v>888</v>
      </c>
      <c r="C452" s="4" t="s">
        <v>151</v>
      </c>
      <c r="D452" s="18" t="s">
        <v>152</v>
      </c>
      <c r="E452" s="15"/>
      <c r="F452" s="15"/>
      <c r="G452" s="16"/>
      <c r="H452" s="18" t="s">
        <v>283</v>
      </c>
      <c r="I452" s="16"/>
      <c r="J452" s="4" t="s">
        <v>32</v>
      </c>
      <c r="K452" s="18" t="s">
        <v>889</v>
      </c>
      <c r="L452" s="16"/>
      <c r="M452" s="4" t="s">
        <v>34</v>
      </c>
      <c r="N452" s="4" t="s">
        <v>34</v>
      </c>
      <c r="O452" s="4" t="s">
        <v>34</v>
      </c>
      <c r="P452" s="4" t="s">
        <v>34</v>
      </c>
      <c r="Q452" s="4" t="s">
        <v>34</v>
      </c>
      <c r="R452" s="4" t="s">
        <v>34</v>
      </c>
      <c r="S452" s="5">
        <v>13785000</v>
      </c>
    </row>
    <row r="453" spans="2:19" ht="25" outlineLevel="1" collapsed="1" x14ac:dyDescent="0.35">
      <c r="B453" s="6" t="s">
        <v>34</v>
      </c>
      <c r="C453" s="7" t="s">
        <v>34</v>
      </c>
      <c r="D453" s="19" t="s">
        <v>34</v>
      </c>
      <c r="E453" s="15"/>
      <c r="F453" s="15"/>
      <c r="G453" s="16"/>
      <c r="H453" s="19" t="s">
        <v>34</v>
      </c>
      <c r="I453" s="16"/>
      <c r="J453" s="7" t="s">
        <v>34</v>
      </c>
      <c r="K453" s="19" t="s">
        <v>34</v>
      </c>
      <c r="L453" s="16"/>
      <c r="M453" s="6" t="s">
        <v>890</v>
      </c>
      <c r="N453" s="6" t="s">
        <v>891</v>
      </c>
      <c r="O453" s="10">
        <v>17900000</v>
      </c>
      <c r="P453" s="6"/>
      <c r="Q453" s="8"/>
      <c r="R453" s="8"/>
      <c r="S453" s="6"/>
    </row>
    <row r="454" spans="2:19" outlineLevel="1" collapsed="1" x14ac:dyDescent="0.35">
      <c r="B454" s="6" t="s">
        <v>34</v>
      </c>
      <c r="C454" s="7" t="s">
        <v>34</v>
      </c>
      <c r="D454" s="19" t="s">
        <v>34</v>
      </c>
      <c r="E454" s="15"/>
      <c r="F454" s="15"/>
      <c r="G454" s="16"/>
      <c r="H454" s="19" t="s">
        <v>34</v>
      </c>
      <c r="I454" s="16"/>
      <c r="J454" s="7" t="s">
        <v>34</v>
      </c>
      <c r="K454" s="19" t="s">
        <v>34</v>
      </c>
      <c r="L454" s="16"/>
      <c r="M454" s="6" t="s">
        <v>892</v>
      </c>
      <c r="N454" s="6" t="s">
        <v>893</v>
      </c>
      <c r="O454" s="10">
        <v>13785000</v>
      </c>
      <c r="P454" s="6" t="s">
        <v>894</v>
      </c>
      <c r="Q454" s="8" t="s">
        <v>895</v>
      </c>
      <c r="R454" s="9">
        <v>46553</v>
      </c>
      <c r="S454" s="10">
        <v>13785000</v>
      </c>
    </row>
    <row r="455" spans="2:19" ht="25" outlineLevel="1" collapsed="1" x14ac:dyDescent="0.35">
      <c r="B455" s="6" t="s">
        <v>34</v>
      </c>
      <c r="C455" s="7" t="s">
        <v>34</v>
      </c>
      <c r="D455" s="19" t="s">
        <v>34</v>
      </c>
      <c r="E455" s="15"/>
      <c r="F455" s="15"/>
      <c r="G455" s="16"/>
      <c r="H455" s="19" t="s">
        <v>34</v>
      </c>
      <c r="I455" s="16"/>
      <c r="J455" s="7" t="s">
        <v>34</v>
      </c>
      <c r="K455" s="19" t="s">
        <v>34</v>
      </c>
      <c r="L455" s="16"/>
      <c r="M455" s="6" t="s">
        <v>896</v>
      </c>
      <c r="N455" s="6" t="s">
        <v>897</v>
      </c>
      <c r="O455" s="10">
        <v>13814821</v>
      </c>
      <c r="P455" s="6"/>
      <c r="Q455" s="8"/>
      <c r="R455" s="8"/>
      <c r="S455" s="6"/>
    </row>
    <row r="456" spans="2:19" ht="25" outlineLevel="1" collapsed="1" x14ac:dyDescent="0.35">
      <c r="B456" s="6" t="s">
        <v>34</v>
      </c>
      <c r="C456" s="7" t="s">
        <v>34</v>
      </c>
      <c r="D456" s="19" t="s">
        <v>34</v>
      </c>
      <c r="E456" s="15"/>
      <c r="F456" s="15"/>
      <c r="G456" s="16"/>
      <c r="H456" s="19" t="s">
        <v>34</v>
      </c>
      <c r="I456" s="16"/>
      <c r="J456" s="7" t="s">
        <v>34</v>
      </c>
      <c r="K456" s="19" t="s">
        <v>34</v>
      </c>
      <c r="L456" s="16"/>
      <c r="M456" s="6" t="s">
        <v>898</v>
      </c>
      <c r="N456" s="6" t="s">
        <v>899</v>
      </c>
      <c r="O456" s="10">
        <v>14527490</v>
      </c>
      <c r="P456" s="6"/>
      <c r="Q456" s="8"/>
      <c r="R456" s="8"/>
      <c r="S456" s="6"/>
    </row>
    <row r="457" spans="2:19" ht="25" outlineLevel="1" collapsed="1" x14ac:dyDescent="0.35">
      <c r="B457" s="6" t="s">
        <v>34</v>
      </c>
      <c r="C457" s="7" t="s">
        <v>34</v>
      </c>
      <c r="D457" s="19" t="s">
        <v>34</v>
      </c>
      <c r="E457" s="15"/>
      <c r="F457" s="15"/>
      <c r="G457" s="16"/>
      <c r="H457" s="19" t="s">
        <v>34</v>
      </c>
      <c r="I457" s="16"/>
      <c r="J457" s="7" t="s">
        <v>34</v>
      </c>
      <c r="K457" s="19" t="s">
        <v>34</v>
      </c>
      <c r="L457" s="16"/>
      <c r="M457" s="6" t="s">
        <v>900</v>
      </c>
      <c r="N457" s="6" t="s">
        <v>901</v>
      </c>
      <c r="O457" s="10">
        <v>14382155</v>
      </c>
      <c r="P457" s="6"/>
      <c r="Q457" s="8"/>
      <c r="R457" s="8"/>
      <c r="S457" s="6"/>
    </row>
    <row r="458" spans="2:19" ht="25" outlineLevel="1" collapsed="1" x14ac:dyDescent="0.35">
      <c r="B458" s="6" t="s">
        <v>34</v>
      </c>
      <c r="C458" s="7" t="s">
        <v>34</v>
      </c>
      <c r="D458" s="19" t="s">
        <v>34</v>
      </c>
      <c r="E458" s="15"/>
      <c r="F458" s="15"/>
      <c r="G458" s="16"/>
      <c r="H458" s="19" t="s">
        <v>34</v>
      </c>
      <c r="I458" s="16"/>
      <c r="J458" s="7" t="s">
        <v>34</v>
      </c>
      <c r="K458" s="19" t="s">
        <v>34</v>
      </c>
      <c r="L458" s="16"/>
      <c r="M458" s="6" t="s">
        <v>902</v>
      </c>
      <c r="N458" s="6" t="s">
        <v>903</v>
      </c>
      <c r="O458" s="10">
        <v>14630075</v>
      </c>
      <c r="P458" s="6"/>
      <c r="Q458" s="8"/>
      <c r="R458" s="8"/>
      <c r="S458" s="6"/>
    </row>
    <row r="459" spans="2:19" outlineLevel="1" collapsed="1" x14ac:dyDescent="0.35">
      <c r="B459" s="6" t="s">
        <v>34</v>
      </c>
      <c r="C459" s="7" t="s">
        <v>34</v>
      </c>
      <c r="D459" s="19" t="s">
        <v>34</v>
      </c>
      <c r="E459" s="15"/>
      <c r="F459" s="15"/>
      <c r="G459" s="16"/>
      <c r="H459" s="19" t="s">
        <v>34</v>
      </c>
      <c r="I459" s="16"/>
      <c r="J459" s="7" t="s">
        <v>34</v>
      </c>
      <c r="K459" s="19" t="s">
        <v>34</v>
      </c>
      <c r="L459" s="16"/>
      <c r="M459" s="6" t="s">
        <v>904</v>
      </c>
      <c r="N459" s="6" t="s">
        <v>905</v>
      </c>
      <c r="O459" s="10">
        <v>16995000</v>
      </c>
      <c r="P459" s="6"/>
      <c r="Q459" s="8"/>
      <c r="R459" s="8"/>
      <c r="S459" s="6"/>
    </row>
    <row r="460" spans="2:19" x14ac:dyDescent="0.35">
      <c r="B460" s="4" t="s">
        <v>906</v>
      </c>
      <c r="C460" s="4" t="s">
        <v>90</v>
      </c>
      <c r="D460" s="18" t="s">
        <v>53</v>
      </c>
      <c r="E460" s="15"/>
      <c r="F460" s="15"/>
      <c r="G460" s="16"/>
      <c r="H460" s="18" t="s">
        <v>217</v>
      </c>
      <c r="I460" s="16"/>
      <c r="J460" s="4" t="s">
        <v>32</v>
      </c>
      <c r="K460" s="18" t="s">
        <v>907</v>
      </c>
      <c r="L460" s="16"/>
      <c r="M460" s="4" t="s">
        <v>34</v>
      </c>
      <c r="N460" s="4" t="s">
        <v>34</v>
      </c>
      <c r="O460" s="4" t="s">
        <v>34</v>
      </c>
      <c r="P460" s="4" t="s">
        <v>34</v>
      </c>
      <c r="Q460" s="4" t="s">
        <v>34</v>
      </c>
      <c r="R460" s="4" t="s">
        <v>34</v>
      </c>
      <c r="S460" s="5">
        <v>435000</v>
      </c>
    </row>
    <row r="461" spans="2:19" outlineLevel="1" collapsed="1" x14ac:dyDescent="0.35">
      <c r="B461" s="6" t="s">
        <v>34</v>
      </c>
      <c r="C461" s="7" t="s">
        <v>34</v>
      </c>
      <c r="D461" s="19" t="s">
        <v>34</v>
      </c>
      <c r="E461" s="15"/>
      <c r="F461" s="15"/>
      <c r="G461" s="16"/>
      <c r="H461" s="19" t="s">
        <v>34</v>
      </c>
      <c r="I461" s="16"/>
      <c r="J461" s="7" t="s">
        <v>34</v>
      </c>
      <c r="K461" s="19" t="s">
        <v>34</v>
      </c>
      <c r="L461" s="16"/>
      <c r="M461" s="6" t="s">
        <v>908</v>
      </c>
      <c r="N461" s="6" t="s">
        <v>909</v>
      </c>
      <c r="O461" s="10">
        <v>237567</v>
      </c>
      <c r="P461" s="6"/>
      <c r="Q461" s="8"/>
      <c r="R461" s="8"/>
      <c r="S461" s="6"/>
    </row>
    <row r="462" spans="2:19" outlineLevel="1" collapsed="1" x14ac:dyDescent="0.35">
      <c r="B462" s="6" t="s">
        <v>34</v>
      </c>
      <c r="C462" s="7" t="s">
        <v>34</v>
      </c>
      <c r="D462" s="19" t="s">
        <v>34</v>
      </c>
      <c r="E462" s="15"/>
      <c r="F462" s="15"/>
      <c r="G462" s="16"/>
      <c r="H462" s="19" t="s">
        <v>34</v>
      </c>
      <c r="I462" s="16"/>
      <c r="J462" s="7" t="s">
        <v>34</v>
      </c>
      <c r="K462" s="19" t="s">
        <v>34</v>
      </c>
      <c r="L462" s="16"/>
      <c r="M462" s="6" t="s">
        <v>910</v>
      </c>
      <c r="N462" s="6" t="s">
        <v>911</v>
      </c>
      <c r="O462" s="10">
        <v>435000</v>
      </c>
      <c r="P462" s="6" t="s">
        <v>912</v>
      </c>
      <c r="Q462" s="8" t="s">
        <v>913</v>
      </c>
      <c r="R462" s="9">
        <v>46691</v>
      </c>
      <c r="S462" s="10">
        <v>435000</v>
      </c>
    </row>
    <row r="463" spans="2:19" x14ac:dyDescent="0.35">
      <c r="B463" s="4" t="s">
        <v>914</v>
      </c>
      <c r="C463" s="4" t="s">
        <v>151</v>
      </c>
      <c r="D463" s="18" t="s">
        <v>468</v>
      </c>
      <c r="E463" s="15"/>
      <c r="F463" s="15"/>
      <c r="G463" s="16"/>
      <c r="H463" s="18" t="s">
        <v>350</v>
      </c>
      <c r="I463" s="16"/>
      <c r="J463" s="4" t="s">
        <v>32</v>
      </c>
      <c r="K463" s="18" t="s">
        <v>915</v>
      </c>
      <c r="L463" s="16"/>
      <c r="M463" s="4" t="s">
        <v>34</v>
      </c>
      <c r="N463" s="4" t="s">
        <v>34</v>
      </c>
      <c r="O463" s="4" t="s">
        <v>34</v>
      </c>
      <c r="P463" s="4" t="s">
        <v>34</v>
      </c>
      <c r="Q463" s="4" t="s">
        <v>34</v>
      </c>
      <c r="R463" s="4" t="s">
        <v>34</v>
      </c>
      <c r="S463" s="5">
        <v>23529360</v>
      </c>
    </row>
    <row r="464" spans="2:19" outlineLevel="1" collapsed="1" x14ac:dyDescent="0.35">
      <c r="B464" s="6" t="s">
        <v>34</v>
      </c>
      <c r="C464" s="7" t="s">
        <v>34</v>
      </c>
      <c r="D464" s="19" t="s">
        <v>34</v>
      </c>
      <c r="E464" s="15"/>
      <c r="F464" s="15"/>
      <c r="G464" s="16"/>
      <c r="H464" s="19" t="s">
        <v>34</v>
      </c>
      <c r="I464" s="16"/>
      <c r="J464" s="7" t="s">
        <v>34</v>
      </c>
      <c r="K464" s="19" t="s">
        <v>34</v>
      </c>
      <c r="L464" s="16"/>
      <c r="M464" s="6" t="s">
        <v>157</v>
      </c>
      <c r="N464" s="6" t="s">
        <v>158</v>
      </c>
      <c r="O464" s="10">
        <v>16150820</v>
      </c>
      <c r="P464" s="6"/>
      <c r="Q464" s="8"/>
      <c r="R464" s="8"/>
      <c r="S464" s="6"/>
    </row>
    <row r="465" spans="2:19" outlineLevel="1" collapsed="1" x14ac:dyDescent="0.35">
      <c r="B465" s="6" t="s">
        <v>34</v>
      </c>
      <c r="C465" s="7" t="s">
        <v>34</v>
      </c>
      <c r="D465" s="19" t="s">
        <v>34</v>
      </c>
      <c r="E465" s="15"/>
      <c r="F465" s="15"/>
      <c r="G465" s="16"/>
      <c r="H465" s="19" t="s">
        <v>34</v>
      </c>
      <c r="I465" s="16"/>
      <c r="J465" s="7" t="s">
        <v>34</v>
      </c>
      <c r="K465" s="19" t="s">
        <v>34</v>
      </c>
      <c r="L465" s="16"/>
      <c r="M465" s="6" t="s">
        <v>163</v>
      </c>
      <c r="N465" s="6" t="s">
        <v>164</v>
      </c>
      <c r="O465" s="10">
        <v>18664470</v>
      </c>
      <c r="P465" s="6"/>
      <c r="Q465" s="8"/>
      <c r="R465" s="8"/>
      <c r="S465" s="6"/>
    </row>
    <row r="466" spans="2:19" outlineLevel="1" collapsed="1" x14ac:dyDescent="0.35">
      <c r="B466" s="6" t="s">
        <v>34</v>
      </c>
      <c r="C466" s="7" t="s">
        <v>34</v>
      </c>
      <c r="D466" s="19" t="s">
        <v>34</v>
      </c>
      <c r="E466" s="15"/>
      <c r="F466" s="15"/>
      <c r="G466" s="16"/>
      <c r="H466" s="19" t="s">
        <v>34</v>
      </c>
      <c r="I466" s="16"/>
      <c r="J466" s="7" t="s">
        <v>34</v>
      </c>
      <c r="K466" s="19" t="s">
        <v>34</v>
      </c>
      <c r="L466" s="16"/>
      <c r="M466" s="6" t="s">
        <v>860</v>
      </c>
      <c r="N466" s="6" t="s">
        <v>861</v>
      </c>
      <c r="O466" s="10">
        <v>16976090</v>
      </c>
      <c r="P466" s="6"/>
      <c r="Q466" s="8"/>
      <c r="R466" s="8"/>
      <c r="S466" s="6"/>
    </row>
    <row r="467" spans="2:19" outlineLevel="1" collapsed="1" x14ac:dyDescent="0.35">
      <c r="B467" s="6" t="s">
        <v>34</v>
      </c>
      <c r="C467" s="7" t="s">
        <v>34</v>
      </c>
      <c r="D467" s="19" t="s">
        <v>34</v>
      </c>
      <c r="E467" s="15"/>
      <c r="F467" s="15"/>
      <c r="G467" s="16"/>
      <c r="H467" s="19" t="s">
        <v>34</v>
      </c>
      <c r="I467" s="16"/>
      <c r="J467" s="7" t="s">
        <v>34</v>
      </c>
      <c r="K467" s="19" t="s">
        <v>34</v>
      </c>
      <c r="L467" s="16"/>
      <c r="M467" s="6" t="s">
        <v>165</v>
      </c>
      <c r="N467" s="6" t="s">
        <v>166</v>
      </c>
      <c r="O467" s="10">
        <v>16322960</v>
      </c>
      <c r="P467" s="6"/>
      <c r="Q467" s="8"/>
      <c r="R467" s="8"/>
      <c r="S467" s="6"/>
    </row>
    <row r="468" spans="2:19" outlineLevel="1" collapsed="1" x14ac:dyDescent="0.35">
      <c r="B468" s="6" t="s">
        <v>34</v>
      </c>
      <c r="C468" s="7" t="s">
        <v>34</v>
      </c>
      <c r="D468" s="19" t="s">
        <v>34</v>
      </c>
      <c r="E468" s="15"/>
      <c r="F468" s="15"/>
      <c r="G468" s="16"/>
      <c r="H468" s="19" t="s">
        <v>34</v>
      </c>
      <c r="I468" s="16"/>
      <c r="J468" s="7" t="s">
        <v>34</v>
      </c>
      <c r="K468" s="19" t="s">
        <v>34</v>
      </c>
      <c r="L468" s="16"/>
      <c r="M468" s="6" t="s">
        <v>494</v>
      </c>
      <c r="N468" s="6" t="s">
        <v>495</v>
      </c>
      <c r="O468" s="10">
        <v>18187380</v>
      </c>
      <c r="P468" s="6"/>
      <c r="Q468" s="8"/>
      <c r="R468" s="8"/>
      <c r="S468" s="6"/>
    </row>
    <row r="469" spans="2:19" outlineLevel="1" collapsed="1" x14ac:dyDescent="0.35">
      <c r="B469" s="6" t="s">
        <v>34</v>
      </c>
      <c r="C469" s="7" t="s">
        <v>34</v>
      </c>
      <c r="D469" s="19" t="s">
        <v>34</v>
      </c>
      <c r="E469" s="15"/>
      <c r="F469" s="15"/>
      <c r="G469" s="16"/>
      <c r="H469" s="19" t="s">
        <v>34</v>
      </c>
      <c r="I469" s="16"/>
      <c r="J469" s="7" t="s">
        <v>34</v>
      </c>
      <c r="K469" s="19" t="s">
        <v>34</v>
      </c>
      <c r="L469" s="16"/>
      <c r="M469" s="6" t="s">
        <v>167</v>
      </c>
      <c r="N469" s="6" t="s">
        <v>168</v>
      </c>
      <c r="O469" s="10">
        <v>15686240</v>
      </c>
      <c r="P469" s="6" t="s">
        <v>916</v>
      </c>
      <c r="Q469" s="8" t="s">
        <v>917</v>
      </c>
      <c r="R469" s="9">
        <v>46916</v>
      </c>
      <c r="S469" s="10">
        <v>23529360</v>
      </c>
    </row>
    <row r="470" spans="2:19" x14ac:dyDescent="0.35">
      <c r="B470" s="4" t="s">
        <v>918</v>
      </c>
      <c r="C470" s="4" t="s">
        <v>151</v>
      </c>
      <c r="D470" s="18" t="s">
        <v>106</v>
      </c>
      <c r="E470" s="15"/>
      <c r="F470" s="15"/>
      <c r="G470" s="16"/>
      <c r="H470" s="18" t="s">
        <v>350</v>
      </c>
      <c r="I470" s="16"/>
      <c r="J470" s="4" t="s">
        <v>32</v>
      </c>
      <c r="K470" s="18" t="s">
        <v>919</v>
      </c>
      <c r="L470" s="16"/>
      <c r="M470" s="4" t="s">
        <v>34</v>
      </c>
      <c r="N470" s="4" t="s">
        <v>34</v>
      </c>
      <c r="O470" s="4" t="s">
        <v>34</v>
      </c>
      <c r="P470" s="4" t="s">
        <v>34</v>
      </c>
      <c r="Q470" s="4" t="s">
        <v>34</v>
      </c>
      <c r="R470" s="4" t="s">
        <v>34</v>
      </c>
      <c r="S470" s="5">
        <v>11593750</v>
      </c>
    </row>
    <row r="471" spans="2:19" outlineLevel="1" collapsed="1" x14ac:dyDescent="0.35">
      <c r="B471" s="6" t="s">
        <v>34</v>
      </c>
      <c r="C471" s="7" t="s">
        <v>34</v>
      </c>
      <c r="D471" s="19" t="s">
        <v>34</v>
      </c>
      <c r="E471" s="15"/>
      <c r="F471" s="15"/>
      <c r="G471" s="16"/>
      <c r="H471" s="19" t="s">
        <v>34</v>
      </c>
      <c r="I471" s="16"/>
      <c r="J471" s="7" t="s">
        <v>34</v>
      </c>
      <c r="K471" s="19" t="s">
        <v>34</v>
      </c>
      <c r="L471" s="16"/>
      <c r="M471" s="6" t="s">
        <v>157</v>
      </c>
      <c r="N471" s="6" t="s">
        <v>158</v>
      </c>
      <c r="O471" s="10">
        <v>11593750</v>
      </c>
      <c r="P471" s="6" t="s">
        <v>920</v>
      </c>
      <c r="Q471" s="8" t="s">
        <v>917</v>
      </c>
      <c r="R471" s="9">
        <v>46512</v>
      </c>
      <c r="S471" s="10">
        <v>11593750</v>
      </c>
    </row>
    <row r="472" spans="2:19" outlineLevel="1" collapsed="1" x14ac:dyDescent="0.35">
      <c r="B472" s="6" t="s">
        <v>34</v>
      </c>
      <c r="C472" s="7" t="s">
        <v>34</v>
      </c>
      <c r="D472" s="19" t="s">
        <v>34</v>
      </c>
      <c r="E472" s="15"/>
      <c r="F472" s="15"/>
      <c r="G472" s="16"/>
      <c r="H472" s="19" t="s">
        <v>34</v>
      </c>
      <c r="I472" s="16"/>
      <c r="J472" s="7" t="s">
        <v>34</v>
      </c>
      <c r="K472" s="19" t="s">
        <v>34</v>
      </c>
      <c r="L472" s="16"/>
      <c r="M472" s="6" t="s">
        <v>921</v>
      </c>
      <c r="N472" s="6" t="s">
        <v>922</v>
      </c>
      <c r="O472" s="10">
        <v>13310020</v>
      </c>
      <c r="P472" s="6"/>
      <c r="Q472" s="8"/>
      <c r="R472" s="8"/>
      <c r="S472" s="6"/>
    </row>
    <row r="473" spans="2:19" outlineLevel="1" collapsed="1" x14ac:dyDescent="0.35">
      <c r="B473" s="6" t="s">
        <v>34</v>
      </c>
      <c r="C473" s="7" t="s">
        <v>34</v>
      </c>
      <c r="D473" s="19" t="s">
        <v>34</v>
      </c>
      <c r="E473" s="15"/>
      <c r="F473" s="15"/>
      <c r="G473" s="16"/>
      <c r="H473" s="19" t="s">
        <v>34</v>
      </c>
      <c r="I473" s="16"/>
      <c r="J473" s="7" t="s">
        <v>34</v>
      </c>
      <c r="K473" s="19" t="s">
        <v>34</v>
      </c>
      <c r="L473" s="16"/>
      <c r="M473" s="6" t="s">
        <v>163</v>
      </c>
      <c r="N473" s="6" t="s">
        <v>164</v>
      </c>
      <c r="O473" s="10">
        <v>15457770</v>
      </c>
      <c r="P473" s="6"/>
      <c r="Q473" s="8"/>
      <c r="R473" s="8"/>
      <c r="S473" s="6"/>
    </row>
    <row r="474" spans="2:19" outlineLevel="1" collapsed="1" x14ac:dyDescent="0.35">
      <c r="B474" s="6" t="s">
        <v>34</v>
      </c>
      <c r="C474" s="7" t="s">
        <v>34</v>
      </c>
      <c r="D474" s="19" t="s">
        <v>34</v>
      </c>
      <c r="E474" s="15"/>
      <c r="F474" s="15"/>
      <c r="G474" s="16"/>
      <c r="H474" s="19" t="s">
        <v>34</v>
      </c>
      <c r="I474" s="16"/>
      <c r="J474" s="7" t="s">
        <v>34</v>
      </c>
      <c r="K474" s="19" t="s">
        <v>34</v>
      </c>
      <c r="L474" s="16"/>
      <c r="M474" s="6" t="s">
        <v>860</v>
      </c>
      <c r="N474" s="6" t="s">
        <v>861</v>
      </c>
      <c r="O474" s="10">
        <v>14090330</v>
      </c>
      <c r="P474" s="6"/>
      <c r="Q474" s="8"/>
      <c r="R474" s="8"/>
      <c r="S474" s="6"/>
    </row>
    <row r="475" spans="2:19" outlineLevel="1" collapsed="1" x14ac:dyDescent="0.35">
      <c r="B475" s="6" t="s">
        <v>34</v>
      </c>
      <c r="C475" s="7" t="s">
        <v>34</v>
      </c>
      <c r="D475" s="19" t="s">
        <v>34</v>
      </c>
      <c r="E475" s="15"/>
      <c r="F475" s="15"/>
      <c r="G475" s="16"/>
      <c r="H475" s="19" t="s">
        <v>34</v>
      </c>
      <c r="I475" s="16"/>
      <c r="J475" s="7" t="s">
        <v>34</v>
      </c>
      <c r="K475" s="19" t="s">
        <v>34</v>
      </c>
      <c r="L475" s="16"/>
      <c r="M475" s="6" t="s">
        <v>325</v>
      </c>
      <c r="N475" s="6" t="s">
        <v>326</v>
      </c>
      <c r="O475" s="10">
        <v>13192090</v>
      </c>
      <c r="P475" s="6"/>
      <c r="Q475" s="8"/>
      <c r="R475" s="8"/>
      <c r="S475" s="6"/>
    </row>
    <row r="476" spans="2:19" outlineLevel="1" collapsed="1" x14ac:dyDescent="0.35">
      <c r="B476" s="6" t="s">
        <v>34</v>
      </c>
      <c r="C476" s="7" t="s">
        <v>34</v>
      </c>
      <c r="D476" s="19" t="s">
        <v>34</v>
      </c>
      <c r="E476" s="15"/>
      <c r="F476" s="15"/>
      <c r="G476" s="16"/>
      <c r="H476" s="19" t="s">
        <v>34</v>
      </c>
      <c r="I476" s="16"/>
      <c r="J476" s="7" t="s">
        <v>34</v>
      </c>
      <c r="K476" s="19" t="s">
        <v>34</v>
      </c>
      <c r="L476" s="16"/>
      <c r="M476" s="6" t="s">
        <v>165</v>
      </c>
      <c r="N476" s="6" t="s">
        <v>166</v>
      </c>
      <c r="O476" s="10">
        <v>13856300</v>
      </c>
      <c r="P476" s="6"/>
      <c r="Q476" s="8"/>
      <c r="R476" s="8"/>
      <c r="S476" s="6"/>
    </row>
    <row r="477" spans="2:19" outlineLevel="1" collapsed="1" x14ac:dyDescent="0.35">
      <c r="B477" s="6" t="s">
        <v>34</v>
      </c>
      <c r="C477" s="7" t="s">
        <v>34</v>
      </c>
      <c r="D477" s="19" t="s">
        <v>34</v>
      </c>
      <c r="E477" s="15"/>
      <c r="F477" s="15"/>
      <c r="G477" s="16"/>
      <c r="H477" s="19" t="s">
        <v>34</v>
      </c>
      <c r="I477" s="16"/>
      <c r="J477" s="7" t="s">
        <v>34</v>
      </c>
      <c r="K477" s="19" t="s">
        <v>34</v>
      </c>
      <c r="L477" s="16"/>
      <c r="M477" s="6" t="s">
        <v>167</v>
      </c>
      <c r="N477" s="6" t="s">
        <v>168</v>
      </c>
      <c r="O477" s="10">
        <v>13129340</v>
      </c>
      <c r="P477" s="6"/>
      <c r="Q477" s="8"/>
      <c r="R477" s="8"/>
      <c r="S477" s="6"/>
    </row>
    <row r="478" spans="2:19" x14ac:dyDescent="0.35">
      <c r="B478" s="4" t="s">
        <v>923</v>
      </c>
      <c r="C478" s="4" t="s">
        <v>151</v>
      </c>
      <c r="D478" s="18" t="s">
        <v>53</v>
      </c>
      <c r="E478" s="15"/>
      <c r="F478" s="15"/>
      <c r="G478" s="16"/>
      <c r="H478" s="18" t="s">
        <v>350</v>
      </c>
      <c r="I478" s="16"/>
      <c r="J478" s="4" t="s">
        <v>32</v>
      </c>
      <c r="K478" s="18" t="s">
        <v>924</v>
      </c>
      <c r="L478" s="16"/>
      <c r="M478" s="4" t="s">
        <v>34</v>
      </c>
      <c r="N478" s="4" t="s">
        <v>34</v>
      </c>
      <c r="O478" s="4" t="s">
        <v>34</v>
      </c>
      <c r="P478" s="4" t="s">
        <v>34</v>
      </c>
      <c r="Q478" s="4" t="s">
        <v>34</v>
      </c>
      <c r="R478" s="4" t="s">
        <v>34</v>
      </c>
      <c r="S478" s="5">
        <v>19775760</v>
      </c>
    </row>
    <row r="479" spans="2:19" outlineLevel="1" collapsed="1" x14ac:dyDescent="0.35">
      <c r="B479" s="6" t="s">
        <v>34</v>
      </c>
      <c r="C479" s="7" t="s">
        <v>34</v>
      </c>
      <c r="D479" s="19" t="s">
        <v>34</v>
      </c>
      <c r="E479" s="15"/>
      <c r="F479" s="15"/>
      <c r="G479" s="16"/>
      <c r="H479" s="19" t="s">
        <v>34</v>
      </c>
      <c r="I479" s="16"/>
      <c r="J479" s="7" t="s">
        <v>34</v>
      </c>
      <c r="K479" s="19" t="s">
        <v>34</v>
      </c>
      <c r="L479" s="16"/>
      <c r="M479" s="6" t="s">
        <v>157</v>
      </c>
      <c r="N479" s="6" t="s">
        <v>158</v>
      </c>
      <c r="O479" s="10">
        <v>13353712</v>
      </c>
      <c r="P479" s="6"/>
      <c r="Q479" s="8"/>
      <c r="R479" s="8"/>
      <c r="S479" s="6"/>
    </row>
    <row r="480" spans="2:19" outlineLevel="1" collapsed="1" x14ac:dyDescent="0.35">
      <c r="B480" s="6" t="s">
        <v>34</v>
      </c>
      <c r="C480" s="7" t="s">
        <v>34</v>
      </c>
      <c r="D480" s="19" t="s">
        <v>34</v>
      </c>
      <c r="E480" s="15"/>
      <c r="F480" s="15"/>
      <c r="G480" s="16"/>
      <c r="H480" s="19" t="s">
        <v>34</v>
      </c>
      <c r="I480" s="16"/>
      <c r="J480" s="7" t="s">
        <v>34</v>
      </c>
      <c r="K480" s="19" t="s">
        <v>34</v>
      </c>
      <c r="L480" s="16"/>
      <c r="M480" s="6" t="s">
        <v>163</v>
      </c>
      <c r="N480" s="6" t="s">
        <v>164</v>
      </c>
      <c r="O480" s="10">
        <v>15437770</v>
      </c>
      <c r="P480" s="6"/>
      <c r="Q480" s="8"/>
      <c r="R480" s="8"/>
      <c r="S480" s="6"/>
    </row>
    <row r="481" spans="2:19" outlineLevel="1" collapsed="1" x14ac:dyDescent="0.35">
      <c r="B481" s="6" t="s">
        <v>34</v>
      </c>
      <c r="C481" s="7" t="s">
        <v>34</v>
      </c>
      <c r="D481" s="19" t="s">
        <v>34</v>
      </c>
      <c r="E481" s="15"/>
      <c r="F481" s="15"/>
      <c r="G481" s="16"/>
      <c r="H481" s="19" t="s">
        <v>34</v>
      </c>
      <c r="I481" s="16"/>
      <c r="J481" s="7" t="s">
        <v>34</v>
      </c>
      <c r="K481" s="19" t="s">
        <v>34</v>
      </c>
      <c r="L481" s="16"/>
      <c r="M481" s="6" t="s">
        <v>860</v>
      </c>
      <c r="N481" s="6" t="s">
        <v>861</v>
      </c>
      <c r="O481" s="10">
        <v>13980330</v>
      </c>
      <c r="P481" s="6"/>
      <c r="Q481" s="8"/>
      <c r="R481" s="8"/>
      <c r="S481" s="6"/>
    </row>
    <row r="482" spans="2:19" outlineLevel="1" collapsed="1" x14ac:dyDescent="0.35">
      <c r="B482" s="6" t="s">
        <v>34</v>
      </c>
      <c r="C482" s="7" t="s">
        <v>34</v>
      </c>
      <c r="D482" s="19" t="s">
        <v>34</v>
      </c>
      <c r="E482" s="15"/>
      <c r="F482" s="15"/>
      <c r="G482" s="16"/>
      <c r="H482" s="19" t="s">
        <v>34</v>
      </c>
      <c r="I482" s="16"/>
      <c r="J482" s="7" t="s">
        <v>34</v>
      </c>
      <c r="K482" s="19" t="s">
        <v>34</v>
      </c>
      <c r="L482" s="16"/>
      <c r="M482" s="6" t="s">
        <v>325</v>
      </c>
      <c r="N482" s="6" t="s">
        <v>326</v>
      </c>
      <c r="O482" s="10">
        <v>13441940</v>
      </c>
      <c r="P482" s="6"/>
      <c r="Q482" s="8"/>
      <c r="R482" s="8"/>
      <c r="S482" s="6"/>
    </row>
    <row r="483" spans="2:19" outlineLevel="1" collapsed="1" x14ac:dyDescent="0.35">
      <c r="B483" s="6" t="s">
        <v>34</v>
      </c>
      <c r="C483" s="7" t="s">
        <v>34</v>
      </c>
      <c r="D483" s="19" t="s">
        <v>34</v>
      </c>
      <c r="E483" s="15"/>
      <c r="F483" s="15"/>
      <c r="G483" s="16"/>
      <c r="H483" s="19" t="s">
        <v>34</v>
      </c>
      <c r="I483" s="16"/>
      <c r="J483" s="7" t="s">
        <v>34</v>
      </c>
      <c r="K483" s="19" t="s">
        <v>34</v>
      </c>
      <c r="L483" s="16"/>
      <c r="M483" s="6" t="s">
        <v>165</v>
      </c>
      <c r="N483" s="6" t="s">
        <v>166</v>
      </c>
      <c r="O483" s="10">
        <v>13487900</v>
      </c>
      <c r="P483" s="6"/>
      <c r="Q483" s="8"/>
      <c r="R483" s="8"/>
      <c r="S483" s="6"/>
    </row>
    <row r="484" spans="2:19" outlineLevel="1" collapsed="1" x14ac:dyDescent="0.35">
      <c r="B484" s="6" t="s">
        <v>34</v>
      </c>
      <c r="C484" s="7" t="s">
        <v>34</v>
      </c>
      <c r="D484" s="19" t="s">
        <v>34</v>
      </c>
      <c r="E484" s="15"/>
      <c r="F484" s="15"/>
      <c r="G484" s="16"/>
      <c r="H484" s="19" t="s">
        <v>34</v>
      </c>
      <c r="I484" s="16"/>
      <c r="J484" s="7" t="s">
        <v>34</v>
      </c>
      <c r="K484" s="19" t="s">
        <v>34</v>
      </c>
      <c r="L484" s="16"/>
      <c r="M484" s="6" t="s">
        <v>494</v>
      </c>
      <c r="N484" s="6" t="s">
        <v>495</v>
      </c>
      <c r="O484" s="10">
        <v>17999740</v>
      </c>
      <c r="P484" s="6"/>
      <c r="Q484" s="8"/>
      <c r="R484" s="8"/>
      <c r="S484" s="6"/>
    </row>
    <row r="485" spans="2:19" outlineLevel="1" collapsed="1" x14ac:dyDescent="0.35">
      <c r="B485" s="6" t="s">
        <v>34</v>
      </c>
      <c r="C485" s="7" t="s">
        <v>34</v>
      </c>
      <c r="D485" s="19" t="s">
        <v>34</v>
      </c>
      <c r="E485" s="15"/>
      <c r="F485" s="15"/>
      <c r="G485" s="16"/>
      <c r="H485" s="19" t="s">
        <v>34</v>
      </c>
      <c r="I485" s="16"/>
      <c r="J485" s="7" t="s">
        <v>34</v>
      </c>
      <c r="K485" s="19" t="s">
        <v>34</v>
      </c>
      <c r="L485" s="16"/>
      <c r="M485" s="6" t="s">
        <v>167</v>
      </c>
      <c r="N485" s="6" t="s">
        <v>168</v>
      </c>
      <c r="O485" s="10">
        <v>13183840</v>
      </c>
      <c r="P485" s="6" t="s">
        <v>925</v>
      </c>
      <c r="Q485" s="8" t="s">
        <v>917</v>
      </c>
      <c r="R485" s="9">
        <v>46916</v>
      </c>
      <c r="S485" s="10">
        <v>19775760</v>
      </c>
    </row>
    <row r="486" spans="2:19" x14ac:dyDescent="0.35">
      <c r="B486" s="4" t="s">
        <v>926</v>
      </c>
      <c r="C486" s="4" t="s">
        <v>90</v>
      </c>
      <c r="D486" s="18" t="s">
        <v>53</v>
      </c>
      <c r="E486" s="15"/>
      <c r="F486" s="15"/>
      <c r="G486" s="16"/>
      <c r="H486" s="18" t="s">
        <v>217</v>
      </c>
      <c r="I486" s="16"/>
      <c r="J486" s="4" t="s">
        <v>32</v>
      </c>
      <c r="K486" s="18" t="s">
        <v>927</v>
      </c>
      <c r="L486" s="16"/>
      <c r="M486" s="4" t="s">
        <v>34</v>
      </c>
      <c r="N486" s="4" t="s">
        <v>34</v>
      </c>
      <c r="O486" s="4" t="s">
        <v>34</v>
      </c>
      <c r="P486" s="4" t="s">
        <v>34</v>
      </c>
      <c r="Q486" s="4" t="s">
        <v>34</v>
      </c>
      <c r="R486" s="4" t="s">
        <v>34</v>
      </c>
      <c r="S486" s="5">
        <v>202787</v>
      </c>
    </row>
    <row r="487" spans="2:19" outlineLevel="1" collapsed="1" x14ac:dyDescent="0.35">
      <c r="B487" s="6" t="s">
        <v>34</v>
      </c>
      <c r="C487" s="7" t="s">
        <v>34</v>
      </c>
      <c r="D487" s="19" t="s">
        <v>34</v>
      </c>
      <c r="E487" s="15"/>
      <c r="F487" s="15"/>
      <c r="G487" s="16"/>
      <c r="H487" s="19" t="s">
        <v>34</v>
      </c>
      <c r="I487" s="16"/>
      <c r="J487" s="7" t="s">
        <v>34</v>
      </c>
      <c r="K487" s="19" t="s">
        <v>34</v>
      </c>
      <c r="L487" s="16"/>
      <c r="M487" s="6" t="s">
        <v>928</v>
      </c>
      <c r="N487" s="6" t="s">
        <v>929</v>
      </c>
      <c r="O487" s="10">
        <v>202787</v>
      </c>
      <c r="P487" s="6" t="s">
        <v>930</v>
      </c>
      <c r="Q487" s="8" t="s">
        <v>913</v>
      </c>
      <c r="R487" s="9">
        <v>46160</v>
      </c>
      <c r="S487" s="10">
        <v>202787</v>
      </c>
    </row>
    <row r="488" spans="2:19" outlineLevel="1" collapsed="1" x14ac:dyDescent="0.35">
      <c r="B488" s="6" t="s">
        <v>34</v>
      </c>
      <c r="C488" s="7" t="s">
        <v>34</v>
      </c>
      <c r="D488" s="19" t="s">
        <v>34</v>
      </c>
      <c r="E488" s="15"/>
      <c r="F488" s="15"/>
      <c r="G488" s="16"/>
      <c r="H488" s="19" t="s">
        <v>34</v>
      </c>
      <c r="I488" s="16"/>
      <c r="J488" s="7" t="s">
        <v>34</v>
      </c>
      <c r="K488" s="19" t="s">
        <v>34</v>
      </c>
      <c r="L488" s="16"/>
      <c r="M488" s="6" t="s">
        <v>931</v>
      </c>
      <c r="N488" s="6" t="s">
        <v>932</v>
      </c>
      <c r="O488" s="10">
        <v>276000</v>
      </c>
      <c r="P488" s="6"/>
      <c r="Q488" s="8"/>
      <c r="R488" s="8"/>
      <c r="S488" s="6"/>
    </row>
    <row r="489" spans="2:19" x14ac:dyDescent="0.35">
      <c r="B489" s="4" t="s">
        <v>933</v>
      </c>
      <c r="C489" s="4" t="s">
        <v>573</v>
      </c>
      <c r="D489" s="18" t="s">
        <v>247</v>
      </c>
      <c r="E489" s="15"/>
      <c r="F489" s="15"/>
      <c r="G489" s="16"/>
      <c r="H489" s="18" t="s">
        <v>54</v>
      </c>
      <c r="I489" s="16"/>
      <c r="J489" s="4" t="s">
        <v>32</v>
      </c>
      <c r="K489" s="18" t="s">
        <v>934</v>
      </c>
      <c r="L489" s="16"/>
      <c r="M489" s="4" t="s">
        <v>34</v>
      </c>
      <c r="N489" s="4" t="s">
        <v>34</v>
      </c>
      <c r="O489" s="4" t="s">
        <v>34</v>
      </c>
      <c r="P489" s="4" t="s">
        <v>34</v>
      </c>
      <c r="Q489" s="4" t="s">
        <v>34</v>
      </c>
      <c r="R489" s="4" t="s">
        <v>34</v>
      </c>
      <c r="S489" s="5">
        <v>12743200</v>
      </c>
    </row>
    <row r="490" spans="2:19" outlineLevel="1" collapsed="1" x14ac:dyDescent="0.35">
      <c r="B490" s="6" t="s">
        <v>34</v>
      </c>
      <c r="C490" s="7" t="s">
        <v>34</v>
      </c>
      <c r="D490" s="19" t="s">
        <v>34</v>
      </c>
      <c r="E490" s="15"/>
      <c r="F490" s="15"/>
      <c r="G490" s="16"/>
      <c r="H490" s="19" t="s">
        <v>34</v>
      </c>
      <c r="I490" s="16"/>
      <c r="J490" s="7" t="s">
        <v>34</v>
      </c>
      <c r="K490" s="19" t="s">
        <v>34</v>
      </c>
      <c r="L490" s="16"/>
      <c r="M490" s="6" t="s">
        <v>537</v>
      </c>
      <c r="N490" s="6" t="s">
        <v>538</v>
      </c>
      <c r="O490" s="10">
        <v>2540</v>
      </c>
      <c r="P490" s="6"/>
      <c r="Q490" s="8"/>
      <c r="R490" s="8"/>
      <c r="S490" s="6"/>
    </row>
    <row r="491" spans="2:19" ht="25" outlineLevel="1" collapsed="1" x14ac:dyDescent="0.35">
      <c r="B491" s="6" t="s">
        <v>34</v>
      </c>
      <c r="C491" s="7" t="s">
        <v>34</v>
      </c>
      <c r="D491" s="19" t="s">
        <v>34</v>
      </c>
      <c r="E491" s="15"/>
      <c r="F491" s="15"/>
      <c r="G491" s="16"/>
      <c r="H491" s="19" t="s">
        <v>34</v>
      </c>
      <c r="I491" s="16"/>
      <c r="J491" s="7" t="s">
        <v>34</v>
      </c>
      <c r="K491" s="19" t="s">
        <v>34</v>
      </c>
      <c r="L491" s="16"/>
      <c r="M491" s="6" t="s">
        <v>659</v>
      </c>
      <c r="N491" s="6" t="s">
        <v>660</v>
      </c>
      <c r="O491" s="10">
        <v>980</v>
      </c>
      <c r="P491" s="6"/>
      <c r="Q491" s="8"/>
      <c r="R491" s="8"/>
      <c r="S491" s="6"/>
    </row>
    <row r="492" spans="2:19" outlineLevel="1" collapsed="1" x14ac:dyDescent="0.35">
      <c r="B492" s="6" t="s">
        <v>34</v>
      </c>
      <c r="C492" s="7" t="s">
        <v>34</v>
      </c>
      <c r="D492" s="19" t="s">
        <v>34</v>
      </c>
      <c r="E492" s="15"/>
      <c r="F492" s="15"/>
      <c r="G492" s="16"/>
      <c r="H492" s="19" t="s">
        <v>34</v>
      </c>
      <c r="I492" s="16"/>
      <c r="J492" s="7" t="s">
        <v>34</v>
      </c>
      <c r="K492" s="19" t="s">
        <v>34</v>
      </c>
      <c r="L492" s="16"/>
      <c r="M492" s="6" t="s">
        <v>418</v>
      </c>
      <c r="N492" s="6" t="s">
        <v>419</v>
      </c>
      <c r="O492" s="10">
        <v>2493</v>
      </c>
      <c r="P492" s="6"/>
      <c r="Q492" s="8"/>
      <c r="R492" s="8"/>
      <c r="S492" s="6"/>
    </row>
    <row r="493" spans="2:19" outlineLevel="1" collapsed="1" x14ac:dyDescent="0.35">
      <c r="B493" s="6" t="s">
        <v>34</v>
      </c>
      <c r="C493" s="7" t="s">
        <v>34</v>
      </c>
      <c r="D493" s="19" t="s">
        <v>34</v>
      </c>
      <c r="E493" s="15"/>
      <c r="F493" s="15"/>
      <c r="G493" s="16"/>
      <c r="H493" s="19" t="s">
        <v>34</v>
      </c>
      <c r="I493" s="16"/>
      <c r="J493" s="7" t="s">
        <v>34</v>
      </c>
      <c r="K493" s="19" t="s">
        <v>34</v>
      </c>
      <c r="L493" s="16"/>
      <c r="M493" s="6" t="s">
        <v>935</v>
      </c>
      <c r="N493" s="6" t="s">
        <v>936</v>
      </c>
      <c r="O493" s="10">
        <v>2150</v>
      </c>
      <c r="P493" s="6"/>
      <c r="Q493" s="8"/>
      <c r="R493" s="8"/>
      <c r="S493" s="6"/>
    </row>
    <row r="494" spans="2:19" outlineLevel="1" collapsed="1" x14ac:dyDescent="0.35">
      <c r="B494" s="6" t="s">
        <v>34</v>
      </c>
      <c r="C494" s="7" t="s">
        <v>34</v>
      </c>
      <c r="D494" s="19" t="s">
        <v>34</v>
      </c>
      <c r="E494" s="15"/>
      <c r="F494" s="15"/>
      <c r="G494" s="16"/>
      <c r="H494" s="19" t="s">
        <v>34</v>
      </c>
      <c r="I494" s="16"/>
      <c r="J494" s="7" t="s">
        <v>34</v>
      </c>
      <c r="K494" s="19" t="s">
        <v>34</v>
      </c>
      <c r="L494" s="16"/>
      <c r="M494" s="6" t="s">
        <v>665</v>
      </c>
      <c r="N494" s="6" t="s">
        <v>666</v>
      </c>
      <c r="O494" s="10">
        <v>1982</v>
      </c>
      <c r="P494" s="6" t="s">
        <v>937</v>
      </c>
      <c r="Q494" s="8" t="s">
        <v>938</v>
      </c>
      <c r="R494" s="9">
        <v>47706</v>
      </c>
      <c r="S494" s="10">
        <v>4039200</v>
      </c>
    </row>
    <row r="495" spans="2:19" outlineLevel="1" collapsed="1" x14ac:dyDescent="0.35">
      <c r="B495" s="6" t="s">
        <v>34</v>
      </c>
      <c r="C495" s="7" t="s">
        <v>34</v>
      </c>
      <c r="D495" s="19" t="s">
        <v>34</v>
      </c>
      <c r="E495" s="15"/>
      <c r="F495" s="15"/>
      <c r="G495" s="16"/>
      <c r="H495" s="19" t="s">
        <v>34</v>
      </c>
      <c r="I495" s="16"/>
      <c r="J495" s="7" t="s">
        <v>34</v>
      </c>
      <c r="K495" s="19" t="s">
        <v>34</v>
      </c>
      <c r="L495" s="16"/>
      <c r="M495" s="6" t="s">
        <v>939</v>
      </c>
      <c r="N495" s="6" t="s">
        <v>940</v>
      </c>
      <c r="O495" s="10">
        <v>1005</v>
      </c>
      <c r="P495" s="6"/>
      <c r="Q495" s="8"/>
      <c r="R495" s="8"/>
      <c r="S495" s="6"/>
    </row>
    <row r="496" spans="2:19" outlineLevel="1" collapsed="1" x14ac:dyDescent="0.35">
      <c r="B496" s="6" t="s">
        <v>34</v>
      </c>
      <c r="C496" s="7" t="s">
        <v>34</v>
      </c>
      <c r="D496" s="19" t="s">
        <v>34</v>
      </c>
      <c r="E496" s="15"/>
      <c r="F496" s="15"/>
      <c r="G496" s="16"/>
      <c r="H496" s="19" t="s">
        <v>34</v>
      </c>
      <c r="I496" s="16"/>
      <c r="J496" s="7" t="s">
        <v>34</v>
      </c>
      <c r="K496" s="19" t="s">
        <v>34</v>
      </c>
      <c r="L496" s="16"/>
      <c r="M496" s="6" t="s">
        <v>668</v>
      </c>
      <c r="N496" s="6" t="s">
        <v>669</v>
      </c>
      <c r="O496" s="10">
        <v>2142</v>
      </c>
      <c r="P496" s="6"/>
      <c r="Q496" s="8"/>
      <c r="R496" s="8"/>
      <c r="S496" s="6"/>
    </row>
    <row r="497" spans="2:19" outlineLevel="1" collapsed="1" x14ac:dyDescent="0.35">
      <c r="B497" s="6" t="s">
        <v>34</v>
      </c>
      <c r="C497" s="7" t="s">
        <v>34</v>
      </c>
      <c r="D497" s="19" t="s">
        <v>34</v>
      </c>
      <c r="E497" s="15"/>
      <c r="F497" s="15"/>
      <c r="G497" s="16"/>
      <c r="H497" s="19" t="s">
        <v>34</v>
      </c>
      <c r="I497" s="16"/>
      <c r="J497" s="7" t="s">
        <v>34</v>
      </c>
      <c r="K497" s="19" t="s">
        <v>34</v>
      </c>
      <c r="L497" s="16"/>
      <c r="M497" s="6" t="s">
        <v>670</v>
      </c>
      <c r="N497" s="6" t="s">
        <v>671</v>
      </c>
      <c r="O497" s="10">
        <v>1955</v>
      </c>
      <c r="P497" s="6" t="s">
        <v>941</v>
      </c>
      <c r="Q497" s="8" t="s">
        <v>938</v>
      </c>
      <c r="R497" s="9">
        <v>47706</v>
      </c>
      <c r="S497" s="10">
        <v>8704000</v>
      </c>
    </row>
    <row r="498" spans="2:19" ht="25" outlineLevel="1" collapsed="1" x14ac:dyDescent="0.35">
      <c r="B498" s="6" t="s">
        <v>34</v>
      </c>
      <c r="C498" s="7" t="s">
        <v>34</v>
      </c>
      <c r="D498" s="19" t="s">
        <v>34</v>
      </c>
      <c r="E498" s="15"/>
      <c r="F498" s="15"/>
      <c r="G498" s="16"/>
      <c r="H498" s="19" t="s">
        <v>34</v>
      </c>
      <c r="I498" s="16"/>
      <c r="J498" s="7" t="s">
        <v>34</v>
      </c>
      <c r="K498" s="19" t="s">
        <v>34</v>
      </c>
      <c r="L498" s="16"/>
      <c r="M498" s="6" t="s">
        <v>672</v>
      </c>
      <c r="N498" s="6" t="s">
        <v>673</v>
      </c>
      <c r="O498" s="10">
        <v>1748</v>
      </c>
      <c r="P498" s="6"/>
      <c r="Q498" s="8"/>
      <c r="R498" s="8"/>
      <c r="S498" s="6"/>
    </row>
    <row r="499" spans="2:19" outlineLevel="1" collapsed="1" x14ac:dyDescent="0.35">
      <c r="B499" s="6" t="s">
        <v>34</v>
      </c>
      <c r="C499" s="7" t="s">
        <v>34</v>
      </c>
      <c r="D499" s="19" t="s">
        <v>34</v>
      </c>
      <c r="E499" s="15"/>
      <c r="F499" s="15"/>
      <c r="G499" s="16"/>
      <c r="H499" s="19" t="s">
        <v>34</v>
      </c>
      <c r="I499" s="16"/>
      <c r="J499" s="7" t="s">
        <v>34</v>
      </c>
      <c r="K499" s="19" t="s">
        <v>34</v>
      </c>
      <c r="L499" s="16"/>
      <c r="M499" s="6" t="s">
        <v>942</v>
      </c>
      <c r="N499" s="6" t="s">
        <v>943</v>
      </c>
      <c r="O499" s="10">
        <v>2389</v>
      </c>
      <c r="P499" s="6"/>
      <c r="Q499" s="8"/>
      <c r="R499" s="8"/>
      <c r="S499" s="6"/>
    </row>
    <row r="500" spans="2:19" ht="25" x14ac:dyDescent="0.35">
      <c r="B500" s="4" t="s">
        <v>944</v>
      </c>
      <c r="C500" s="4" t="s">
        <v>52</v>
      </c>
      <c r="D500" s="18" t="s">
        <v>106</v>
      </c>
      <c r="E500" s="15"/>
      <c r="F500" s="15"/>
      <c r="G500" s="16"/>
      <c r="H500" s="18" t="s">
        <v>356</v>
      </c>
      <c r="I500" s="16"/>
      <c r="J500" s="4" t="s">
        <v>32</v>
      </c>
      <c r="K500" s="18" t="s">
        <v>945</v>
      </c>
      <c r="L500" s="16"/>
      <c r="M500" s="4" t="s">
        <v>34</v>
      </c>
      <c r="N500" s="4" t="s">
        <v>34</v>
      </c>
      <c r="O500" s="4" t="s">
        <v>34</v>
      </c>
      <c r="P500" s="4" t="s">
        <v>34</v>
      </c>
      <c r="Q500" s="4" t="s">
        <v>34</v>
      </c>
      <c r="R500" s="4" t="s">
        <v>34</v>
      </c>
      <c r="S500" s="5">
        <v>886000</v>
      </c>
    </row>
    <row r="501" spans="2:19" ht="25" outlineLevel="1" collapsed="1" x14ac:dyDescent="0.35">
      <c r="B501" s="6" t="s">
        <v>34</v>
      </c>
      <c r="C501" s="7" t="s">
        <v>34</v>
      </c>
      <c r="D501" s="19" t="s">
        <v>34</v>
      </c>
      <c r="E501" s="15"/>
      <c r="F501" s="15"/>
      <c r="G501" s="16"/>
      <c r="H501" s="19" t="s">
        <v>34</v>
      </c>
      <c r="I501" s="16"/>
      <c r="J501" s="7" t="s">
        <v>34</v>
      </c>
      <c r="K501" s="19" t="s">
        <v>34</v>
      </c>
      <c r="L501" s="16"/>
      <c r="M501" s="6" t="s">
        <v>946</v>
      </c>
      <c r="N501" s="6" t="s">
        <v>947</v>
      </c>
      <c r="O501" s="10">
        <v>375237</v>
      </c>
      <c r="P501" s="6" t="s">
        <v>948</v>
      </c>
      <c r="Q501" s="8" t="s">
        <v>949</v>
      </c>
      <c r="R501" s="9">
        <v>51240</v>
      </c>
      <c r="S501" s="10">
        <v>886000</v>
      </c>
    </row>
    <row r="502" spans="2:19" ht="25" x14ac:dyDescent="0.35">
      <c r="B502" s="4" t="s">
        <v>950</v>
      </c>
      <c r="C502" s="4" t="s">
        <v>40</v>
      </c>
      <c r="D502" s="18" t="s">
        <v>106</v>
      </c>
      <c r="E502" s="15"/>
      <c r="F502" s="15"/>
      <c r="G502" s="16"/>
      <c r="H502" s="18" t="s">
        <v>54</v>
      </c>
      <c r="I502" s="16"/>
      <c r="J502" s="4" t="s">
        <v>32</v>
      </c>
      <c r="K502" s="18" t="s">
        <v>951</v>
      </c>
      <c r="L502" s="16"/>
      <c r="M502" s="4" t="s">
        <v>34</v>
      </c>
      <c r="N502" s="4" t="s">
        <v>34</v>
      </c>
      <c r="O502" s="4" t="s">
        <v>34</v>
      </c>
      <c r="P502" s="4" t="s">
        <v>34</v>
      </c>
      <c r="Q502" s="4" t="s">
        <v>34</v>
      </c>
      <c r="R502" s="4" t="s">
        <v>34</v>
      </c>
      <c r="S502" s="5">
        <v>14200000</v>
      </c>
    </row>
    <row r="503" spans="2:19" outlineLevel="1" collapsed="1" x14ac:dyDescent="0.35">
      <c r="B503" s="6" t="s">
        <v>34</v>
      </c>
      <c r="C503" s="7" t="s">
        <v>34</v>
      </c>
      <c r="D503" s="19" t="s">
        <v>34</v>
      </c>
      <c r="E503" s="15"/>
      <c r="F503" s="15"/>
      <c r="G503" s="16"/>
      <c r="H503" s="19" t="s">
        <v>34</v>
      </c>
      <c r="I503" s="16"/>
      <c r="J503" s="7" t="s">
        <v>34</v>
      </c>
      <c r="K503" s="19" t="s">
        <v>34</v>
      </c>
      <c r="L503" s="16"/>
      <c r="M503" s="6" t="s">
        <v>952</v>
      </c>
      <c r="N503" s="6" t="s">
        <v>953</v>
      </c>
      <c r="O503" s="10">
        <v>1050</v>
      </c>
      <c r="P503" s="6" t="s">
        <v>954</v>
      </c>
      <c r="Q503" s="8" t="s">
        <v>298</v>
      </c>
      <c r="R503" s="9">
        <v>46660</v>
      </c>
      <c r="S503" s="10">
        <v>14200000</v>
      </c>
    </row>
    <row r="504" spans="2:19" x14ac:dyDescent="0.35">
      <c r="B504" s="4" t="s">
        <v>955</v>
      </c>
      <c r="C504" s="4" t="s">
        <v>141</v>
      </c>
      <c r="D504" s="18" t="s">
        <v>97</v>
      </c>
      <c r="E504" s="15"/>
      <c r="F504" s="15"/>
      <c r="G504" s="16"/>
      <c r="H504" s="18" t="s">
        <v>248</v>
      </c>
      <c r="I504" s="16"/>
      <c r="J504" s="4" t="s">
        <v>32</v>
      </c>
      <c r="K504" s="18" t="s">
        <v>956</v>
      </c>
      <c r="L504" s="16"/>
      <c r="M504" s="4" t="s">
        <v>34</v>
      </c>
      <c r="N504" s="4" t="s">
        <v>34</v>
      </c>
      <c r="O504" s="4" t="s">
        <v>34</v>
      </c>
      <c r="P504" s="4" t="s">
        <v>34</v>
      </c>
      <c r="Q504" s="4" t="s">
        <v>34</v>
      </c>
      <c r="R504" s="4" t="s">
        <v>34</v>
      </c>
      <c r="S504" s="5">
        <v>14872000</v>
      </c>
    </row>
    <row r="505" spans="2:19" outlineLevel="1" collapsed="1" x14ac:dyDescent="0.35">
      <c r="B505" s="6" t="s">
        <v>34</v>
      </c>
      <c r="C505" s="7" t="s">
        <v>34</v>
      </c>
      <c r="D505" s="19" t="s">
        <v>34</v>
      </c>
      <c r="E505" s="15"/>
      <c r="F505" s="15"/>
      <c r="G505" s="16"/>
      <c r="H505" s="19" t="s">
        <v>34</v>
      </c>
      <c r="I505" s="16"/>
      <c r="J505" s="7" t="s">
        <v>34</v>
      </c>
      <c r="K505" s="19" t="s">
        <v>34</v>
      </c>
      <c r="L505" s="16"/>
      <c r="M505" s="6" t="s">
        <v>596</v>
      </c>
      <c r="N505" s="6" t="s">
        <v>597</v>
      </c>
      <c r="O505" s="10">
        <v>14872000</v>
      </c>
      <c r="P505" s="6" t="s">
        <v>957</v>
      </c>
      <c r="Q505" s="8" t="s">
        <v>958</v>
      </c>
      <c r="R505" s="9">
        <v>46387</v>
      </c>
      <c r="S505" s="10">
        <v>14872000</v>
      </c>
    </row>
    <row r="506" spans="2:19" outlineLevel="1" collapsed="1" x14ac:dyDescent="0.35">
      <c r="B506" s="6" t="s">
        <v>34</v>
      </c>
      <c r="C506" s="7" t="s">
        <v>34</v>
      </c>
      <c r="D506" s="19" t="s">
        <v>34</v>
      </c>
      <c r="E506" s="15"/>
      <c r="F506" s="15"/>
      <c r="G506" s="16"/>
      <c r="H506" s="19" t="s">
        <v>34</v>
      </c>
      <c r="I506" s="16"/>
      <c r="J506" s="7" t="s">
        <v>34</v>
      </c>
      <c r="K506" s="19" t="s">
        <v>34</v>
      </c>
      <c r="L506" s="16"/>
      <c r="M506" s="6" t="s">
        <v>959</v>
      </c>
      <c r="N506" s="6" t="s">
        <v>960</v>
      </c>
      <c r="O506" s="10">
        <v>11649000</v>
      </c>
      <c r="P506" s="6"/>
      <c r="Q506" s="8"/>
      <c r="R506" s="8"/>
      <c r="S506" s="6"/>
    </row>
    <row r="507" spans="2:19" x14ac:dyDescent="0.35">
      <c r="B507" s="4" t="s">
        <v>961</v>
      </c>
      <c r="C507" s="4" t="s">
        <v>115</v>
      </c>
      <c r="D507" s="18" t="s">
        <v>30</v>
      </c>
      <c r="E507" s="15"/>
      <c r="F507" s="15"/>
      <c r="G507" s="16"/>
      <c r="H507" s="18" t="s">
        <v>962</v>
      </c>
      <c r="I507" s="16"/>
      <c r="J507" s="4" t="s">
        <v>178</v>
      </c>
      <c r="K507" s="18" t="s">
        <v>963</v>
      </c>
      <c r="L507" s="16"/>
      <c r="M507" s="4" t="s">
        <v>34</v>
      </c>
      <c r="N507" s="4" t="s">
        <v>34</v>
      </c>
      <c r="O507" s="4" t="s">
        <v>34</v>
      </c>
      <c r="P507" s="4" t="s">
        <v>34</v>
      </c>
      <c r="Q507" s="4" t="s">
        <v>34</v>
      </c>
      <c r="R507" s="4" t="s">
        <v>34</v>
      </c>
      <c r="S507" s="5">
        <v>0</v>
      </c>
    </row>
    <row r="508" spans="2:19" ht="25" outlineLevel="1" collapsed="1" x14ac:dyDescent="0.35">
      <c r="B508" s="6" t="s">
        <v>34</v>
      </c>
      <c r="C508" s="7" t="s">
        <v>34</v>
      </c>
      <c r="D508" s="19" t="s">
        <v>34</v>
      </c>
      <c r="E508" s="15"/>
      <c r="F508" s="15"/>
      <c r="G508" s="16"/>
      <c r="H508" s="19" t="s">
        <v>34</v>
      </c>
      <c r="I508" s="16"/>
      <c r="J508" s="7" t="s">
        <v>34</v>
      </c>
      <c r="K508" s="19" t="s">
        <v>34</v>
      </c>
      <c r="L508" s="16"/>
      <c r="M508" s="6" t="s">
        <v>964</v>
      </c>
      <c r="N508" s="6" t="s">
        <v>965</v>
      </c>
      <c r="O508" s="10">
        <v>9980</v>
      </c>
      <c r="P508" s="6" t="s">
        <v>966</v>
      </c>
      <c r="Q508" s="8" t="s">
        <v>174</v>
      </c>
      <c r="R508" s="9">
        <v>46934</v>
      </c>
      <c r="S508" s="10">
        <v>0</v>
      </c>
    </row>
    <row r="509" spans="2:19" ht="25" x14ac:dyDescent="0.35">
      <c r="B509" s="4" t="s">
        <v>967</v>
      </c>
      <c r="C509" s="4" t="s">
        <v>52</v>
      </c>
      <c r="D509" s="18" t="s">
        <v>97</v>
      </c>
      <c r="E509" s="15"/>
      <c r="F509" s="15"/>
      <c r="G509" s="16"/>
      <c r="H509" s="18" t="s">
        <v>54</v>
      </c>
      <c r="I509" s="16"/>
      <c r="J509" s="4" t="s">
        <v>32</v>
      </c>
      <c r="K509" s="18" t="s">
        <v>968</v>
      </c>
      <c r="L509" s="16"/>
      <c r="M509" s="4" t="s">
        <v>34</v>
      </c>
      <c r="N509" s="4" t="s">
        <v>34</v>
      </c>
      <c r="O509" s="4" t="s">
        <v>34</v>
      </c>
      <c r="P509" s="4" t="s">
        <v>34</v>
      </c>
      <c r="Q509" s="4" t="s">
        <v>34</v>
      </c>
      <c r="R509" s="4" t="s">
        <v>34</v>
      </c>
      <c r="S509" s="5">
        <v>2535000</v>
      </c>
    </row>
    <row r="510" spans="2:19" outlineLevel="1" collapsed="1" x14ac:dyDescent="0.35">
      <c r="B510" s="6" t="s">
        <v>34</v>
      </c>
      <c r="C510" s="7" t="s">
        <v>34</v>
      </c>
      <c r="D510" s="19" t="s">
        <v>34</v>
      </c>
      <c r="E510" s="15"/>
      <c r="F510" s="15"/>
      <c r="G510" s="16"/>
      <c r="H510" s="19" t="s">
        <v>34</v>
      </c>
      <c r="I510" s="16"/>
      <c r="J510" s="7" t="s">
        <v>34</v>
      </c>
      <c r="K510" s="19" t="s">
        <v>34</v>
      </c>
      <c r="L510" s="16"/>
      <c r="M510" s="6" t="s">
        <v>969</v>
      </c>
      <c r="N510" s="6" t="s">
        <v>970</v>
      </c>
      <c r="O510" s="10">
        <v>943</v>
      </c>
      <c r="P510" s="6"/>
      <c r="Q510" s="8"/>
      <c r="R510" s="8"/>
      <c r="S510" s="6"/>
    </row>
    <row r="511" spans="2:19" outlineLevel="1" collapsed="1" x14ac:dyDescent="0.35">
      <c r="B511" s="6" t="s">
        <v>34</v>
      </c>
      <c r="C511" s="7" t="s">
        <v>34</v>
      </c>
      <c r="D511" s="19" t="s">
        <v>34</v>
      </c>
      <c r="E511" s="15"/>
      <c r="F511" s="15"/>
      <c r="G511" s="16"/>
      <c r="H511" s="19" t="s">
        <v>34</v>
      </c>
      <c r="I511" s="16"/>
      <c r="J511" s="7" t="s">
        <v>34</v>
      </c>
      <c r="K511" s="19" t="s">
        <v>34</v>
      </c>
      <c r="L511" s="16"/>
      <c r="M511" s="6" t="s">
        <v>971</v>
      </c>
      <c r="N511" s="6" t="s">
        <v>972</v>
      </c>
      <c r="O511" s="10">
        <v>955</v>
      </c>
      <c r="P511" s="6"/>
      <c r="Q511" s="8"/>
      <c r="R511" s="8"/>
      <c r="S511" s="6"/>
    </row>
    <row r="512" spans="2:19" ht="25" outlineLevel="1" collapsed="1" x14ac:dyDescent="0.35">
      <c r="B512" s="6" t="s">
        <v>34</v>
      </c>
      <c r="C512" s="7" t="s">
        <v>34</v>
      </c>
      <c r="D512" s="19" t="s">
        <v>34</v>
      </c>
      <c r="E512" s="15"/>
      <c r="F512" s="15"/>
      <c r="G512" s="16"/>
      <c r="H512" s="19" t="s">
        <v>34</v>
      </c>
      <c r="I512" s="16"/>
      <c r="J512" s="7" t="s">
        <v>34</v>
      </c>
      <c r="K512" s="19" t="s">
        <v>34</v>
      </c>
      <c r="L512" s="16"/>
      <c r="M512" s="6" t="s">
        <v>68</v>
      </c>
      <c r="N512" s="6" t="s">
        <v>69</v>
      </c>
      <c r="O512" s="10">
        <v>505</v>
      </c>
      <c r="P512" s="6"/>
      <c r="Q512" s="8"/>
      <c r="R512" s="8"/>
      <c r="S512" s="6"/>
    </row>
    <row r="513" spans="2:19" outlineLevel="1" collapsed="1" x14ac:dyDescent="0.35">
      <c r="B513" s="6" t="s">
        <v>34</v>
      </c>
      <c r="C513" s="7" t="s">
        <v>34</v>
      </c>
      <c r="D513" s="19" t="s">
        <v>34</v>
      </c>
      <c r="E513" s="15"/>
      <c r="F513" s="15"/>
      <c r="G513" s="16"/>
      <c r="H513" s="19" t="s">
        <v>34</v>
      </c>
      <c r="I513" s="16"/>
      <c r="J513" s="7" t="s">
        <v>34</v>
      </c>
      <c r="K513" s="19" t="s">
        <v>34</v>
      </c>
      <c r="L513" s="16"/>
      <c r="M513" s="6" t="s">
        <v>973</v>
      </c>
      <c r="N513" s="6" t="s">
        <v>974</v>
      </c>
      <c r="O513" s="10">
        <v>895</v>
      </c>
      <c r="P513" s="6" t="s">
        <v>975</v>
      </c>
      <c r="Q513" s="8" t="s">
        <v>976</v>
      </c>
      <c r="R513" s="9">
        <v>46660</v>
      </c>
      <c r="S513" s="10">
        <v>2535000</v>
      </c>
    </row>
    <row r="514" spans="2:19" ht="25" x14ac:dyDescent="0.35">
      <c r="B514" s="4" t="s">
        <v>977</v>
      </c>
      <c r="C514" s="4" t="s">
        <v>40</v>
      </c>
      <c r="D514" s="18" t="s">
        <v>30</v>
      </c>
      <c r="E514" s="15"/>
      <c r="F514" s="15"/>
      <c r="G514" s="16"/>
      <c r="H514" s="18" t="s">
        <v>129</v>
      </c>
      <c r="I514" s="16"/>
      <c r="J514" s="4" t="s">
        <v>178</v>
      </c>
      <c r="K514" s="18" t="s">
        <v>978</v>
      </c>
      <c r="L514" s="16"/>
      <c r="M514" s="4" t="s">
        <v>34</v>
      </c>
      <c r="N514" s="4" t="s">
        <v>34</v>
      </c>
      <c r="O514" s="4" t="s">
        <v>34</v>
      </c>
      <c r="P514" s="4" t="s">
        <v>34</v>
      </c>
      <c r="Q514" s="4" t="s">
        <v>34</v>
      </c>
      <c r="R514" s="4" t="s">
        <v>34</v>
      </c>
      <c r="S514" s="5">
        <v>0</v>
      </c>
    </row>
    <row r="515" spans="2:19" outlineLevel="1" collapsed="1" x14ac:dyDescent="0.35">
      <c r="B515" s="6" t="s">
        <v>34</v>
      </c>
      <c r="C515" s="7" t="s">
        <v>34</v>
      </c>
      <c r="D515" s="19" t="s">
        <v>34</v>
      </c>
      <c r="E515" s="15"/>
      <c r="F515" s="15"/>
      <c r="G515" s="16"/>
      <c r="H515" s="19" t="s">
        <v>34</v>
      </c>
      <c r="I515" s="16"/>
      <c r="J515" s="7" t="s">
        <v>34</v>
      </c>
      <c r="K515" s="19" t="s">
        <v>34</v>
      </c>
      <c r="L515" s="16"/>
      <c r="M515" s="6" t="s">
        <v>979</v>
      </c>
      <c r="N515" s="6" t="s">
        <v>980</v>
      </c>
      <c r="O515" s="10">
        <v>1530</v>
      </c>
      <c r="P515" s="6" t="s">
        <v>981</v>
      </c>
      <c r="Q515" s="8" t="s">
        <v>367</v>
      </c>
      <c r="R515" s="9">
        <v>46941</v>
      </c>
      <c r="S515" s="10">
        <v>0</v>
      </c>
    </row>
    <row r="516" spans="2:19" x14ac:dyDescent="0.35">
      <c r="B516" s="4" t="s">
        <v>982</v>
      </c>
      <c r="C516" s="4" t="s">
        <v>983</v>
      </c>
      <c r="D516" s="18" t="s">
        <v>468</v>
      </c>
      <c r="E516" s="15"/>
      <c r="F516" s="15"/>
      <c r="G516" s="16"/>
      <c r="H516" s="18" t="s">
        <v>177</v>
      </c>
      <c r="I516" s="16"/>
      <c r="J516" s="4" t="s">
        <v>32</v>
      </c>
      <c r="K516" s="18" t="s">
        <v>984</v>
      </c>
      <c r="L516" s="16"/>
      <c r="M516" s="4" t="s">
        <v>34</v>
      </c>
      <c r="N516" s="4" t="s">
        <v>34</v>
      </c>
      <c r="O516" s="4" t="s">
        <v>34</v>
      </c>
      <c r="P516" s="4" t="s">
        <v>34</v>
      </c>
      <c r="Q516" s="4" t="s">
        <v>34</v>
      </c>
      <c r="R516" s="4" t="s">
        <v>34</v>
      </c>
      <c r="S516" s="5">
        <v>1967000</v>
      </c>
    </row>
    <row r="517" spans="2:19" ht="25" outlineLevel="1" collapsed="1" x14ac:dyDescent="0.35">
      <c r="B517" s="6" t="s">
        <v>34</v>
      </c>
      <c r="C517" s="7" t="s">
        <v>34</v>
      </c>
      <c r="D517" s="19" t="s">
        <v>34</v>
      </c>
      <c r="E517" s="15"/>
      <c r="F517" s="15"/>
      <c r="G517" s="16"/>
      <c r="H517" s="19" t="s">
        <v>34</v>
      </c>
      <c r="I517" s="16"/>
      <c r="J517" s="7" t="s">
        <v>34</v>
      </c>
      <c r="K517" s="19" t="s">
        <v>34</v>
      </c>
      <c r="L517" s="16"/>
      <c r="M517" s="6" t="s">
        <v>985</v>
      </c>
      <c r="N517" s="6" t="s">
        <v>986</v>
      </c>
      <c r="O517" s="10">
        <v>1489000</v>
      </c>
      <c r="P517" s="6"/>
      <c r="Q517" s="8"/>
      <c r="R517" s="8"/>
      <c r="S517" s="6"/>
    </row>
    <row r="518" spans="2:19" outlineLevel="1" collapsed="1" x14ac:dyDescent="0.35">
      <c r="B518" s="6" t="s">
        <v>34</v>
      </c>
      <c r="C518" s="7" t="s">
        <v>34</v>
      </c>
      <c r="D518" s="19" t="s">
        <v>34</v>
      </c>
      <c r="E518" s="15"/>
      <c r="F518" s="15"/>
      <c r="G518" s="16"/>
      <c r="H518" s="19" t="s">
        <v>34</v>
      </c>
      <c r="I518" s="16"/>
      <c r="J518" s="7" t="s">
        <v>34</v>
      </c>
      <c r="K518" s="19" t="s">
        <v>34</v>
      </c>
      <c r="L518" s="16"/>
      <c r="M518" s="6" t="s">
        <v>196</v>
      </c>
      <c r="N518" s="6" t="s">
        <v>197</v>
      </c>
      <c r="O518" s="10">
        <v>1967000</v>
      </c>
      <c r="P518" s="6" t="s">
        <v>987</v>
      </c>
      <c r="Q518" s="8" t="s">
        <v>102</v>
      </c>
      <c r="R518" s="9">
        <v>46341</v>
      </c>
      <c r="S518" s="10">
        <v>1967000</v>
      </c>
    </row>
    <row r="519" spans="2:19" outlineLevel="1" collapsed="1" x14ac:dyDescent="0.35">
      <c r="B519" s="6" t="s">
        <v>34</v>
      </c>
      <c r="C519" s="7" t="s">
        <v>34</v>
      </c>
      <c r="D519" s="19" t="s">
        <v>34</v>
      </c>
      <c r="E519" s="15"/>
      <c r="F519" s="15"/>
      <c r="G519" s="16"/>
      <c r="H519" s="19" t="s">
        <v>34</v>
      </c>
      <c r="I519" s="16"/>
      <c r="J519" s="7" t="s">
        <v>34</v>
      </c>
      <c r="K519" s="19" t="s">
        <v>34</v>
      </c>
      <c r="L519" s="16"/>
      <c r="M519" s="6" t="s">
        <v>988</v>
      </c>
      <c r="N519" s="6" t="s">
        <v>989</v>
      </c>
      <c r="O519" s="10">
        <v>831446</v>
      </c>
      <c r="P519" s="6"/>
      <c r="Q519" s="8"/>
      <c r="R519" s="8"/>
      <c r="S519" s="6"/>
    </row>
    <row r="520" spans="2:19" x14ac:dyDescent="0.35">
      <c r="B520" s="4" t="s">
        <v>990</v>
      </c>
      <c r="C520" s="4" t="s">
        <v>349</v>
      </c>
      <c r="D520" s="18" t="s">
        <v>152</v>
      </c>
      <c r="E520" s="15"/>
      <c r="F520" s="15"/>
      <c r="G520" s="16"/>
      <c r="H520" s="18" t="s">
        <v>283</v>
      </c>
      <c r="I520" s="16"/>
      <c r="J520" s="4" t="s">
        <v>32</v>
      </c>
      <c r="K520" s="18" t="s">
        <v>991</v>
      </c>
      <c r="L520" s="16"/>
      <c r="M520" s="4" t="s">
        <v>34</v>
      </c>
      <c r="N520" s="4" t="s">
        <v>34</v>
      </c>
      <c r="O520" s="4" t="s">
        <v>34</v>
      </c>
      <c r="P520" s="4" t="s">
        <v>34</v>
      </c>
      <c r="Q520" s="4" t="s">
        <v>34</v>
      </c>
      <c r="R520" s="4" t="s">
        <v>34</v>
      </c>
      <c r="S520" s="5">
        <v>6452294</v>
      </c>
    </row>
    <row r="521" spans="2:19" ht="25" outlineLevel="1" collapsed="1" x14ac:dyDescent="0.35">
      <c r="B521" s="6" t="s">
        <v>34</v>
      </c>
      <c r="C521" s="7" t="s">
        <v>34</v>
      </c>
      <c r="D521" s="19" t="s">
        <v>34</v>
      </c>
      <c r="E521" s="15"/>
      <c r="F521" s="15"/>
      <c r="G521" s="16"/>
      <c r="H521" s="19" t="s">
        <v>34</v>
      </c>
      <c r="I521" s="16"/>
      <c r="J521" s="7" t="s">
        <v>34</v>
      </c>
      <c r="K521" s="19" t="s">
        <v>34</v>
      </c>
      <c r="L521" s="16"/>
      <c r="M521" s="6" t="s">
        <v>992</v>
      </c>
      <c r="N521" s="6" t="s">
        <v>993</v>
      </c>
      <c r="O521" s="10">
        <v>6732048</v>
      </c>
      <c r="P521" s="6"/>
      <c r="Q521" s="8"/>
      <c r="R521" s="8"/>
      <c r="S521" s="6"/>
    </row>
    <row r="522" spans="2:19" ht="25" outlineLevel="1" collapsed="1" x14ac:dyDescent="0.35">
      <c r="B522" s="6" t="s">
        <v>34</v>
      </c>
      <c r="C522" s="7" t="s">
        <v>34</v>
      </c>
      <c r="D522" s="19" t="s">
        <v>34</v>
      </c>
      <c r="E522" s="15"/>
      <c r="F522" s="15"/>
      <c r="G522" s="16"/>
      <c r="H522" s="19" t="s">
        <v>34</v>
      </c>
      <c r="I522" s="16"/>
      <c r="J522" s="7" t="s">
        <v>34</v>
      </c>
      <c r="K522" s="19" t="s">
        <v>34</v>
      </c>
      <c r="L522" s="16"/>
      <c r="M522" s="6" t="s">
        <v>994</v>
      </c>
      <c r="N522" s="6" t="s">
        <v>995</v>
      </c>
      <c r="O522" s="10">
        <v>6452294</v>
      </c>
      <c r="P522" s="6" t="s">
        <v>996</v>
      </c>
      <c r="Q522" s="8" t="s">
        <v>997</v>
      </c>
      <c r="R522" s="9">
        <v>46387</v>
      </c>
      <c r="S522" s="10">
        <v>6452294</v>
      </c>
    </row>
    <row r="523" spans="2:19" outlineLevel="1" collapsed="1" x14ac:dyDescent="0.35">
      <c r="B523" s="6" t="s">
        <v>34</v>
      </c>
      <c r="C523" s="7" t="s">
        <v>34</v>
      </c>
      <c r="D523" s="19" t="s">
        <v>34</v>
      </c>
      <c r="E523" s="15"/>
      <c r="F523" s="15"/>
      <c r="G523" s="16"/>
      <c r="H523" s="19" t="s">
        <v>34</v>
      </c>
      <c r="I523" s="16"/>
      <c r="J523" s="7" t="s">
        <v>34</v>
      </c>
      <c r="K523" s="19" t="s">
        <v>34</v>
      </c>
      <c r="L523" s="16"/>
      <c r="M523" s="6" t="s">
        <v>146</v>
      </c>
      <c r="N523" s="6" t="s">
        <v>147</v>
      </c>
      <c r="O523" s="10">
        <v>7129288</v>
      </c>
      <c r="P523" s="6"/>
      <c r="Q523" s="8"/>
      <c r="R523" s="8"/>
      <c r="S523" s="6"/>
    </row>
    <row r="524" spans="2:19" outlineLevel="1" collapsed="1" x14ac:dyDescent="0.35">
      <c r="B524" s="6" t="s">
        <v>34</v>
      </c>
      <c r="C524" s="7" t="s">
        <v>34</v>
      </c>
      <c r="D524" s="19" t="s">
        <v>34</v>
      </c>
      <c r="E524" s="15"/>
      <c r="F524" s="15"/>
      <c r="G524" s="16"/>
      <c r="H524" s="19" t="s">
        <v>34</v>
      </c>
      <c r="I524" s="16"/>
      <c r="J524" s="7" t="s">
        <v>34</v>
      </c>
      <c r="K524" s="19" t="s">
        <v>34</v>
      </c>
      <c r="L524" s="16"/>
      <c r="M524" s="6" t="s">
        <v>720</v>
      </c>
      <c r="N524" s="6" t="s">
        <v>721</v>
      </c>
      <c r="O524" s="10">
        <v>6941143</v>
      </c>
      <c r="P524" s="6"/>
      <c r="Q524" s="8"/>
      <c r="R524" s="8"/>
      <c r="S524" s="6"/>
    </row>
    <row r="525" spans="2:19" ht="25" x14ac:dyDescent="0.35">
      <c r="B525" s="4" t="s">
        <v>998</v>
      </c>
      <c r="C525" s="4" t="s">
        <v>40</v>
      </c>
      <c r="D525" s="18" t="s">
        <v>30</v>
      </c>
      <c r="E525" s="15"/>
      <c r="F525" s="15"/>
      <c r="G525" s="16"/>
      <c r="H525" s="18" t="s">
        <v>350</v>
      </c>
      <c r="I525" s="16"/>
      <c r="J525" s="4" t="s">
        <v>32</v>
      </c>
      <c r="K525" s="18" t="s">
        <v>999</v>
      </c>
      <c r="L525" s="16"/>
      <c r="M525" s="4" t="s">
        <v>34</v>
      </c>
      <c r="N525" s="4" t="s">
        <v>34</v>
      </c>
      <c r="O525" s="4" t="s">
        <v>34</v>
      </c>
      <c r="P525" s="4" t="s">
        <v>34</v>
      </c>
      <c r="Q525" s="4" t="s">
        <v>34</v>
      </c>
      <c r="R525" s="4" t="s">
        <v>34</v>
      </c>
      <c r="S525" s="5">
        <v>546000</v>
      </c>
    </row>
    <row r="526" spans="2:19" outlineLevel="1" collapsed="1" x14ac:dyDescent="0.35">
      <c r="B526" s="6" t="s">
        <v>34</v>
      </c>
      <c r="C526" s="7" t="s">
        <v>34</v>
      </c>
      <c r="D526" s="19" t="s">
        <v>34</v>
      </c>
      <c r="E526" s="15"/>
      <c r="F526" s="15"/>
      <c r="G526" s="16"/>
      <c r="H526" s="19" t="s">
        <v>34</v>
      </c>
      <c r="I526" s="16"/>
      <c r="J526" s="7" t="s">
        <v>34</v>
      </c>
      <c r="K526" s="19" t="s">
        <v>34</v>
      </c>
      <c r="L526" s="16"/>
      <c r="M526" s="6" t="s">
        <v>157</v>
      </c>
      <c r="N526" s="6" t="s">
        <v>158</v>
      </c>
      <c r="O526" s="10">
        <v>1092</v>
      </c>
      <c r="P526" s="6" t="s">
        <v>1000</v>
      </c>
      <c r="Q526" s="8" t="s">
        <v>1001</v>
      </c>
      <c r="R526" s="9">
        <v>46503</v>
      </c>
      <c r="S526" s="10">
        <v>546000</v>
      </c>
    </row>
    <row r="527" spans="2:19" x14ac:dyDescent="0.35">
      <c r="B527" s="4" t="s">
        <v>1002</v>
      </c>
      <c r="C527" s="4" t="s">
        <v>29</v>
      </c>
      <c r="D527" s="18" t="s">
        <v>30</v>
      </c>
      <c r="E527" s="15"/>
      <c r="F527" s="15"/>
      <c r="G527" s="16"/>
      <c r="H527" s="18" t="s">
        <v>511</v>
      </c>
      <c r="I527" s="16"/>
      <c r="J527" s="4" t="s">
        <v>32</v>
      </c>
      <c r="K527" s="18" t="s">
        <v>1003</v>
      </c>
      <c r="L527" s="16"/>
      <c r="M527" s="4" t="s">
        <v>34</v>
      </c>
      <c r="N527" s="4" t="s">
        <v>34</v>
      </c>
      <c r="O527" s="4" t="s">
        <v>34</v>
      </c>
      <c r="P527" s="4" t="s">
        <v>34</v>
      </c>
      <c r="Q527" s="4" t="s">
        <v>34</v>
      </c>
      <c r="R527" s="4" t="s">
        <v>34</v>
      </c>
      <c r="S527" s="5">
        <v>399999</v>
      </c>
    </row>
    <row r="528" spans="2:19" outlineLevel="1" collapsed="1" x14ac:dyDescent="0.35">
      <c r="B528" s="6" t="s">
        <v>34</v>
      </c>
      <c r="C528" s="7" t="s">
        <v>34</v>
      </c>
      <c r="D528" s="19" t="s">
        <v>34</v>
      </c>
      <c r="E528" s="15"/>
      <c r="F528" s="15"/>
      <c r="G528" s="16"/>
      <c r="H528" s="19" t="s">
        <v>34</v>
      </c>
      <c r="I528" s="16"/>
      <c r="J528" s="7" t="s">
        <v>34</v>
      </c>
      <c r="K528" s="19" t="s">
        <v>34</v>
      </c>
      <c r="L528" s="16"/>
      <c r="M528" s="6" t="s">
        <v>1004</v>
      </c>
      <c r="N528" s="6" t="s">
        <v>1005</v>
      </c>
      <c r="O528" s="6"/>
      <c r="P528" s="6" t="s">
        <v>1006</v>
      </c>
      <c r="Q528" s="8" t="s">
        <v>1007</v>
      </c>
      <c r="R528" s="9">
        <v>46965</v>
      </c>
      <c r="S528" s="10">
        <v>399999</v>
      </c>
    </row>
    <row r="529" spans="2:19" ht="25" x14ac:dyDescent="0.35">
      <c r="B529" s="4" t="s">
        <v>1008</v>
      </c>
      <c r="C529" s="4" t="s">
        <v>40</v>
      </c>
      <c r="D529" s="18" t="s">
        <v>97</v>
      </c>
      <c r="E529" s="15"/>
      <c r="F529" s="15"/>
      <c r="G529" s="16"/>
      <c r="H529" s="18" t="s">
        <v>54</v>
      </c>
      <c r="I529" s="16"/>
      <c r="J529" s="4" t="s">
        <v>32</v>
      </c>
      <c r="K529" s="18" t="s">
        <v>1009</v>
      </c>
      <c r="L529" s="16"/>
      <c r="M529" s="4" t="s">
        <v>34</v>
      </c>
      <c r="N529" s="4" t="s">
        <v>34</v>
      </c>
      <c r="O529" s="4" t="s">
        <v>34</v>
      </c>
      <c r="P529" s="4" t="s">
        <v>34</v>
      </c>
      <c r="Q529" s="4" t="s">
        <v>34</v>
      </c>
      <c r="R529" s="4" t="s">
        <v>34</v>
      </c>
      <c r="S529" s="5">
        <v>12363518</v>
      </c>
    </row>
    <row r="530" spans="2:19" outlineLevel="1" collapsed="1" x14ac:dyDescent="0.35">
      <c r="B530" s="6" t="s">
        <v>34</v>
      </c>
      <c r="C530" s="7" t="s">
        <v>34</v>
      </c>
      <c r="D530" s="19" t="s">
        <v>34</v>
      </c>
      <c r="E530" s="15"/>
      <c r="F530" s="15"/>
      <c r="G530" s="16"/>
      <c r="H530" s="19" t="s">
        <v>34</v>
      </c>
      <c r="I530" s="16"/>
      <c r="J530" s="7" t="s">
        <v>34</v>
      </c>
      <c r="K530" s="19" t="s">
        <v>34</v>
      </c>
      <c r="L530" s="16"/>
      <c r="M530" s="6" t="s">
        <v>494</v>
      </c>
      <c r="N530" s="6" t="s">
        <v>495</v>
      </c>
      <c r="O530" s="10">
        <v>1144</v>
      </c>
      <c r="P530" s="6"/>
      <c r="Q530" s="8"/>
      <c r="R530" s="8"/>
      <c r="S530" s="6"/>
    </row>
    <row r="531" spans="2:19" outlineLevel="1" collapsed="1" x14ac:dyDescent="0.35">
      <c r="B531" s="6" t="s">
        <v>34</v>
      </c>
      <c r="C531" s="7" t="s">
        <v>34</v>
      </c>
      <c r="D531" s="19" t="s">
        <v>34</v>
      </c>
      <c r="E531" s="15"/>
      <c r="F531" s="15"/>
      <c r="G531" s="16"/>
      <c r="H531" s="19" t="s">
        <v>34</v>
      </c>
      <c r="I531" s="16"/>
      <c r="J531" s="7" t="s">
        <v>34</v>
      </c>
      <c r="K531" s="19" t="s">
        <v>34</v>
      </c>
      <c r="L531" s="16"/>
      <c r="M531" s="6" t="s">
        <v>1010</v>
      </c>
      <c r="N531" s="6" t="s">
        <v>1011</v>
      </c>
      <c r="O531" s="10">
        <v>1039</v>
      </c>
      <c r="P531" s="6" t="s">
        <v>1012</v>
      </c>
      <c r="Q531" s="8" t="s">
        <v>1013</v>
      </c>
      <c r="R531" s="9">
        <v>46928</v>
      </c>
      <c r="S531" s="10">
        <v>12363518</v>
      </c>
    </row>
    <row r="532" spans="2:19" ht="25" x14ac:dyDescent="0.35">
      <c r="B532" s="4" t="s">
        <v>1014</v>
      </c>
      <c r="C532" s="4" t="s">
        <v>40</v>
      </c>
      <c r="D532" s="18" t="s">
        <v>30</v>
      </c>
      <c r="E532" s="15"/>
      <c r="F532" s="15"/>
      <c r="G532" s="16"/>
      <c r="H532" s="18" t="s">
        <v>628</v>
      </c>
      <c r="I532" s="16"/>
      <c r="J532" s="4" t="s">
        <v>32</v>
      </c>
      <c r="K532" s="18" t="s">
        <v>1015</v>
      </c>
      <c r="L532" s="16"/>
      <c r="M532" s="4" t="s">
        <v>34</v>
      </c>
      <c r="N532" s="4" t="s">
        <v>34</v>
      </c>
      <c r="O532" s="4" t="s">
        <v>34</v>
      </c>
      <c r="P532" s="4" t="s">
        <v>34</v>
      </c>
      <c r="Q532" s="4" t="s">
        <v>34</v>
      </c>
      <c r="R532" s="4" t="s">
        <v>34</v>
      </c>
      <c r="S532" s="5">
        <v>885000</v>
      </c>
    </row>
    <row r="533" spans="2:19" outlineLevel="1" collapsed="1" x14ac:dyDescent="0.35">
      <c r="B533" s="6" t="s">
        <v>34</v>
      </c>
      <c r="C533" s="7" t="s">
        <v>34</v>
      </c>
      <c r="D533" s="19" t="s">
        <v>34</v>
      </c>
      <c r="E533" s="15"/>
      <c r="F533" s="15"/>
      <c r="G533" s="16"/>
      <c r="H533" s="19" t="s">
        <v>34</v>
      </c>
      <c r="I533" s="16"/>
      <c r="J533" s="7" t="s">
        <v>34</v>
      </c>
      <c r="K533" s="19" t="s">
        <v>34</v>
      </c>
      <c r="L533" s="16"/>
      <c r="M533" s="6" t="s">
        <v>630</v>
      </c>
      <c r="N533" s="6" t="s">
        <v>631</v>
      </c>
      <c r="O533" s="10">
        <v>1770000</v>
      </c>
      <c r="P533" s="6" t="s">
        <v>1016</v>
      </c>
      <c r="Q533" s="8" t="s">
        <v>1001</v>
      </c>
      <c r="R533" s="9">
        <v>47234</v>
      </c>
      <c r="S533" s="10">
        <v>885000</v>
      </c>
    </row>
    <row r="534" spans="2:19" x14ac:dyDescent="0.35">
      <c r="B534" s="4" t="s">
        <v>1017</v>
      </c>
      <c r="C534" s="4" t="s">
        <v>115</v>
      </c>
      <c r="D534" s="18" t="s">
        <v>30</v>
      </c>
      <c r="E534" s="15"/>
      <c r="F534" s="15"/>
      <c r="G534" s="16"/>
      <c r="H534" s="18" t="s">
        <v>772</v>
      </c>
      <c r="I534" s="16"/>
      <c r="J534" s="4" t="s">
        <v>178</v>
      </c>
      <c r="K534" s="18" t="s">
        <v>1018</v>
      </c>
      <c r="L534" s="16"/>
      <c r="M534" s="4" t="s">
        <v>34</v>
      </c>
      <c r="N534" s="4" t="s">
        <v>34</v>
      </c>
      <c r="O534" s="4" t="s">
        <v>34</v>
      </c>
      <c r="P534" s="4" t="s">
        <v>34</v>
      </c>
      <c r="Q534" s="4" t="s">
        <v>34</v>
      </c>
      <c r="R534" s="4" t="s">
        <v>34</v>
      </c>
      <c r="S534" s="5">
        <v>0</v>
      </c>
    </row>
    <row r="535" spans="2:19" outlineLevel="1" collapsed="1" x14ac:dyDescent="0.35">
      <c r="B535" s="6" t="s">
        <v>34</v>
      </c>
      <c r="C535" s="7" t="s">
        <v>34</v>
      </c>
      <c r="D535" s="19" t="s">
        <v>34</v>
      </c>
      <c r="E535" s="15"/>
      <c r="F535" s="15"/>
      <c r="G535" s="16"/>
      <c r="H535" s="19" t="s">
        <v>34</v>
      </c>
      <c r="I535" s="16"/>
      <c r="J535" s="7" t="s">
        <v>34</v>
      </c>
      <c r="K535" s="19" t="s">
        <v>34</v>
      </c>
      <c r="L535" s="16"/>
      <c r="M535" s="6" t="s">
        <v>1019</v>
      </c>
      <c r="N535" s="6" t="s">
        <v>1020</v>
      </c>
      <c r="O535" s="10">
        <v>8869024</v>
      </c>
      <c r="P535" s="6" t="s">
        <v>1021</v>
      </c>
      <c r="Q535" s="8" t="s">
        <v>1022</v>
      </c>
      <c r="R535" s="9">
        <v>47614</v>
      </c>
      <c r="S535" s="10">
        <v>0</v>
      </c>
    </row>
    <row r="536" spans="2:19" x14ac:dyDescent="0.35">
      <c r="B536" s="4" t="s">
        <v>1023</v>
      </c>
      <c r="C536" s="4" t="s">
        <v>90</v>
      </c>
      <c r="D536" s="18" t="s">
        <v>53</v>
      </c>
      <c r="E536" s="15"/>
      <c r="F536" s="15"/>
      <c r="G536" s="16"/>
      <c r="H536" s="18" t="s">
        <v>177</v>
      </c>
      <c r="I536" s="16"/>
      <c r="J536" s="4" t="s">
        <v>32</v>
      </c>
      <c r="K536" s="18" t="s">
        <v>1024</v>
      </c>
      <c r="L536" s="16"/>
      <c r="M536" s="4" t="s">
        <v>34</v>
      </c>
      <c r="N536" s="4" t="s">
        <v>34</v>
      </c>
      <c r="O536" s="4" t="s">
        <v>34</v>
      </c>
      <c r="P536" s="4" t="s">
        <v>34</v>
      </c>
      <c r="Q536" s="4" t="s">
        <v>34</v>
      </c>
      <c r="R536" s="4" t="s">
        <v>34</v>
      </c>
      <c r="S536" s="5">
        <v>1634694</v>
      </c>
    </row>
    <row r="537" spans="2:19" outlineLevel="1" collapsed="1" x14ac:dyDescent="0.35">
      <c r="B537" s="6" t="s">
        <v>34</v>
      </c>
      <c r="C537" s="7" t="s">
        <v>34</v>
      </c>
      <c r="D537" s="19" t="s">
        <v>34</v>
      </c>
      <c r="E537" s="15"/>
      <c r="F537" s="15"/>
      <c r="G537" s="16"/>
      <c r="H537" s="19" t="s">
        <v>34</v>
      </c>
      <c r="I537" s="16"/>
      <c r="J537" s="7" t="s">
        <v>34</v>
      </c>
      <c r="K537" s="19" t="s">
        <v>34</v>
      </c>
      <c r="L537" s="16"/>
      <c r="M537" s="6" t="s">
        <v>196</v>
      </c>
      <c r="N537" s="6" t="s">
        <v>197</v>
      </c>
      <c r="O537" s="10">
        <v>2230459</v>
      </c>
      <c r="P537" s="6"/>
      <c r="Q537" s="8"/>
      <c r="R537" s="8"/>
      <c r="S537" s="6"/>
    </row>
    <row r="538" spans="2:19" outlineLevel="1" collapsed="1" x14ac:dyDescent="0.35">
      <c r="B538" s="6" t="s">
        <v>34</v>
      </c>
      <c r="C538" s="7" t="s">
        <v>34</v>
      </c>
      <c r="D538" s="19" t="s">
        <v>34</v>
      </c>
      <c r="E538" s="15"/>
      <c r="F538" s="15"/>
      <c r="G538" s="16"/>
      <c r="H538" s="19" t="s">
        <v>34</v>
      </c>
      <c r="I538" s="16"/>
      <c r="J538" s="7" t="s">
        <v>34</v>
      </c>
      <c r="K538" s="19" t="s">
        <v>34</v>
      </c>
      <c r="L538" s="16"/>
      <c r="M538" s="6" t="s">
        <v>720</v>
      </c>
      <c r="N538" s="6" t="s">
        <v>721</v>
      </c>
      <c r="O538" s="10">
        <v>1634694</v>
      </c>
      <c r="P538" s="6" t="s">
        <v>1025</v>
      </c>
      <c r="Q538" s="8" t="s">
        <v>425</v>
      </c>
      <c r="R538" s="9">
        <v>46356</v>
      </c>
      <c r="S538" s="10">
        <v>1634694</v>
      </c>
    </row>
    <row r="539" spans="2:19" ht="25" x14ac:dyDescent="0.35">
      <c r="B539" s="4" t="s">
        <v>1026</v>
      </c>
      <c r="C539" s="4" t="s">
        <v>40</v>
      </c>
      <c r="D539" s="18" t="s">
        <v>152</v>
      </c>
      <c r="E539" s="15"/>
      <c r="F539" s="15"/>
      <c r="G539" s="16"/>
      <c r="H539" s="18" t="s">
        <v>54</v>
      </c>
      <c r="I539" s="16"/>
      <c r="J539" s="4" t="s">
        <v>32</v>
      </c>
      <c r="K539" s="18" t="s">
        <v>1027</v>
      </c>
      <c r="L539" s="16"/>
      <c r="M539" s="4" t="s">
        <v>34</v>
      </c>
      <c r="N539" s="4" t="s">
        <v>34</v>
      </c>
      <c r="O539" s="4" t="s">
        <v>34</v>
      </c>
      <c r="P539" s="4" t="s">
        <v>34</v>
      </c>
      <c r="Q539" s="4" t="s">
        <v>34</v>
      </c>
      <c r="R539" s="4" t="s">
        <v>34</v>
      </c>
      <c r="S539" s="5">
        <v>2363000</v>
      </c>
    </row>
    <row r="540" spans="2:19" outlineLevel="1" collapsed="1" x14ac:dyDescent="0.35">
      <c r="B540" s="6" t="s">
        <v>34</v>
      </c>
      <c r="C540" s="7" t="s">
        <v>34</v>
      </c>
      <c r="D540" s="19" t="s">
        <v>34</v>
      </c>
      <c r="E540" s="15"/>
      <c r="F540" s="15"/>
      <c r="G540" s="16"/>
      <c r="H540" s="19" t="s">
        <v>34</v>
      </c>
      <c r="I540" s="16"/>
      <c r="J540" s="7" t="s">
        <v>34</v>
      </c>
      <c r="K540" s="19" t="s">
        <v>34</v>
      </c>
      <c r="L540" s="16"/>
      <c r="M540" s="6" t="s">
        <v>295</v>
      </c>
      <c r="N540" s="6" t="s">
        <v>296</v>
      </c>
      <c r="O540" s="10">
        <v>450</v>
      </c>
      <c r="P540" s="6"/>
      <c r="Q540" s="8"/>
      <c r="R540" s="8"/>
      <c r="S540" s="6"/>
    </row>
    <row r="541" spans="2:19" outlineLevel="1" collapsed="1" x14ac:dyDescent="0.35">
      <c r="B541" s="6" t="s">
        <v>34</v>
      </c>
      <c r="C541" s="7" t="s">
        <v>34</v>
      </c>
      <c r="D541" s="19" t="s">
        <v>34</v>
      </c>
      <c r="E541" s="15"/>
      <c r="F541" s="15"/>
      <c r="G541" s="16"/>
      <c r="H541" s="19" t="s">
        <v>34</v>
      </c>
      <c r="I541" s="16"/>
      <c r="J541" s="7" t="s">
        <v>34</v>
      </c>
      <c r="K541" s="19" t="s">
        <v>34</v>
      </c>
      <c r="L541" s="16"/>
      <c r="M541" s="6" t="s">
        <v>157</v>
      </c>
      <c r="N541" s="6" t="s">
        <v>158</v>
      </c>
      <c r="O541" s="10">
        <v>879</v>
      </c>
      <c r="P541" s="6"/>
      <c r="Q541" s="8"/>
      <c r="R541" s="8"/>
      <c r="S541" s="6"/>
    </row>
    <row r="542" spans="2:19" outlineLevel="1" collapsed="1" x14ac:dyDescent="0.35">
      <c r="B542" s="6" t="s">
        <v>34</v>
      </c>
      <c r="C542" s="7" t="s">
        <v>34</v>
      </c>
      <c r="D542" s="19" t="s">
        <v>34</v>
      </c>
      <c r="E542" s="15"/>
      <c r="F542" s="15"/>
      <c r="G542" s="16"/>
      <c r="H542" s="19" t="s">
        <v>34</v>
      </c>
      <c r="I542" s="16"/>
      <c r="J542" s="7" t="s">
        <v>34</v>
      </c>
      <c r="K542" s="19" t="s">
        <v>34</v>
      </c>
      <c r="L542" s="16"/>
      <c r="M542" s="6" t="s">
        <v>1028</v>
      </c>
      <c r="N542" s="6" t="s">
        <v>1029</v>
      </c>
      <c r="O542" s="10">
        <v>820</v>
      </c>
      <c r="P542" s="6"/>
      <c r="Q542" s="8"/>
      <c r="R542" s="8"/>
      <c r="S542" s="6"/>
    </row>
    <row r="543" spans="2:19" outlineLevel="1" collapsed="1" x14ac:dyDescent="0.35">
      <c r="B543" s="6" t="s">
        <v>34</v>
      </c>
      <c r="C543" s="7" t="s">
        <v>34</v>
      </c>
      <c r="D543" s="19" t="s">
        <v>34</v>
      </c>
      <c r="E543" s="15"/>
      <c r="F543" s="15"/>
      <c r="G543" s="16"/>
      <c r="H543" s="19" t="s">
        <v>34</v>
      </c>
      <c r="I543" s="16"/>
      <c r="J543" s="7" t="s">
        <v>34</v>
      </c>
      <c r="K543" s="19" t="s">
        <v>34</v>
      </c>
      <c r="L543" s="16"/>
      <c r="M543" s="6" t="s">
        <v>418</v>
      </c>
      <c r="N543" s="6" t="s">
        <v>419</v>
      </c>
      <c r="O543" s="10">
        <v>487</v>
      </c>
      <c r="P543" s="6"/>
      <c r="Q543" s="8"/>
      <c r="R543" s="8"/>
      <c r="S543" s="6"/>
    </row>
    <row r="544" spans="2:19" outlineLevel="1" collapsed="1" x14ac:dyDescent="0.35">
      <c r="B544" s="6" t="s">
        <v>34</v>
      </c>
      <c r="C544" s="7" t="s">
        <v>34</v>
      </c>
      <c r="D544" s="19" t="s">
        <v>34</v>
      </c>
      <c r="E544" s="15"/>
      <c r="F544" s="15"/>
      <c r="G544" s="16"/>
      <c r="H544" s="19" t="s">
        <v>34</v>
      </c>
      <c r="I544" s="16"/>
      <c r="J544" s="7" t="s">
        <v>34</v>
      </c>
      <c r="K544" s="19" t="s">
        <v>34</v>
      </c>
      <c r="L544" s="16"/>
      <c r="M544" s="6" t="s">
        <v>411</v>
      </c>
      <c r="N544" s="6" t="s">
        <v>412</v>
      </c>
      <c r="O544" s="10">
        <v>475</v>
      </c>
      <c r="P544" s="6"/>
      <c r="Q544" s="8"/>
      <c r="R544" s="8"/>
      <c r="S544" s="6"/>
    </row>
    <row r="545" spans="2:19" outlineLevel="1" collapsed="1" x14ac:dyDescent="0.35">
      <c r="B545" s="6" t="s">
        <v>34</v>
      </c>
      <c r="C545" s="7" t="s">
        <v>34</v>
      </c>
      <c r="D545" s="19" t="s">
        <v>34</v>
      </c>
      <c r="E545" s="15"/>
      <c r="F545" s="15"/>
      <c r="G545" s="16"/>
      <c r="H545" s="19" t="s">
        <v>34</v>
      </c>
      <c r="I545" s="16"/>
      <c r="J545" s="7" t="s">
        <v>34</v>
      </c>
      <c r="K545" s="19" t="s">
        <v>34</v>
      </c>
      <c r="L545" s="16"/>
      <c r="M545" s="6" t="s">
        <v>1030</v>
      </c>
      <c r="N545" s="6" t="s">
        <v>1031</v>
      </c>
      <c r="O545" s="10">
        <v>817</v>
      </c>
      <c r="P545" s="6"/>
      <c r="Q545" s="8"/>
      <c r="R545" s="8"/>
      <c r="S545" s="6"/>
    </row>
    <row r="546" spans="2:19" ht="25" outlineLevel="1" collapsed="1" x14ac:dyDescent="0.35">
      <c r="B546" s="6" t="s">
        <v>34</v>
      </c>
      <c r="C546" s="7" t="s">
        <v>34</v>
      </c>
      <c r="D546" s="19" t="s">
        <v>34</v>
      </c>
      <c r="E546" s="15"/>
      <c r="F546" s="15"/>
      <c r="G546" s="16"/>
      <c r="H546" s="19" t="s">
        <v>34</v>
      </c>
      <c r="I546" s="16"/>
      <c r="J546" s="7" t="s">
        <v>34</v>
      </c>
      <c r="K546" s="19" t="s">
        <v>34</v>
      </c>
      <c r="L546" s="16"/>
      <c r="M546" s="6" t="s">
        <v>1032</v>
      </c>
      <c r="N546" s="6" t="s">
        <v>1033</v>
      </c>
      <c r="O546" s="10">
        <v>695</v>
      </c>
      <c r="P546" s="6" t="s">
        <v>1034</v>
      </c>
      <c r="Q546" s="8" t="s">
        <v>820</v>
      </c>
      <c r="R546" s="9">
        <v>46524</v>
      </c>
      <c r="S546" s="10">
        <v>2363000</v>
      </c>
    </row>
    <row r="547" spans="2:19" outlineLevel="1" collapsed="1" x14ac:dyDescent="0.35">
      <c r="B547" s="6" t="s">
        <v>34</v>
      </c>
      <c r="C547" s="7" t="s">
        <v>34</v>
      </c>
      <c r="D547" s="19" t="s">
        <v>34</v>
      </c>
      <c r="E547" s="15"/>
      <c r="F547" s="15"/>
      <c r="G547" s="16"/>
      <c r="H547" s="19" t="s">
        <v>34</v>
      </c>
      <c r="I547" s="16"/>
      <c r="J547" s="7" t="s">
        <v>34</v>
      </c>
      <c r="K547" s="19" t="s">
        <v>34</v>
      </c>
      <c r="L547" s="16"/>
      <c r="M547" s="6" t="s">
        <v>327</v>
      </c>
      <c r="N547" s="6" t="s">
        <v>328</v>
      </c>
      <c r="O547" s="10">
        <v>799</v>
      </c>
      <c r="P547" s="6"/>
      <c r="Q547" s="8"/>
      <c r="R547" s="8"/>
      <c r="S547" s="6"/>
    </row>
    <row r="548" spans="2:19" outlineLevel="1" collapsed="1" x14ac:dyDescent="0.35">
      <c r="B548" s="6" t="s">
        <v>34</v>
      </c>
      <c r="C548" s="7" t="s">
        <v>34</v>
      </c>
      <c r="D548" s="19" t="s">
        <v>34</v>
      </c>
      <c r="E548" s="15"/>
      <c r="F548" s="15"/>
      <c r="G548" s="16"/>
      <c r="H548" s="19" t="s">
        <v>34</v>
      </c>
      <c r="I548" s="16"/>
      <c r="J548" s="7" t="s">
        <v>34</v>
      </c>
      <c r="K548" s="19" t="s">
        <v>34</v>
      </c>
      <c r="L548" s="16"/>
      <c r="M548" s="6" t="s">
        <v>165</v>
      </c>
      <c r="N548" s="6" t="s">
        <v>166</v>
      </c>
      <c r="O548" s="10">
        <v>704</v>
      </c>
      <c r="P548" s="6"/>
      <c r="Q548" s="8"/>
      <c r="R548" s="8"/>
      <c r="S548" s="6"/>
    </row>
    <row r="549" spans="2:19" outlineLevel="1" collapsed="1" x14ac:dyDescent="0.35">
      <c r="B549" s="6" t="s">
        <v>34</v>
      </c>
      <c r="C549" s="7" t="s">
        <v>34</v>
      </c>
      <c r="D549" s="19" t="s">
        <v>34</v>
      </c>
      <c r="E549" s="15"/>
      <c r="F549" s="15"/>
      <c r="G549" s="16"/>
      <c r="H549" s="19" t="s">
        <v>34</v>
      </c>
      <c r="I549" s="16"/>
      <c r="J549" s="7" t="s">
        <v>34</v>
      </c>
      <c r="K549" s="19" t="s">
        <v>34</v>
      </c>
      <c r="L549" s="16"/>
      <c r="M549" s="6" t="s">
        <v>167</v>
      </c>
      <c r="N549" s="6" t="s">
        <v>168</v>
      </c>
      <c r="O549" s="10">
        <v>620</v>
      </c>
      <c r="P549" s="6"/>
      <c r="Q549" s="8"/>
      <c r="R549" s="8"/>
      <c r="S549" s="6"/>
    </row>
    <row r="550" spans="2:19" ht="25" x14ac:dyDescent="0.35">
      <c r="B550" s="4" t="s">
        <v>1035</v>
      </c>
      <c r="C550" s="4" t="s">
        <v>40</v>
      </c>
      <c r="D550" s="18" t="s">
        <v>30</v>
      </c>
      <c r="E550" s="15"/>
      <c r="F550" s="15"/>
      <c r="G550" s="16"/>
      <c r="H550" s="18" t="s">
        <v>54</v>
      </c>
      <c r="I550" s="16"/>
      <c r="J550" s="4" t="s">
        <v>32</v>
      </c>
      <c r="K550" s="18" t="s">
        <v>1036</v>
      </c>
      <c r="L550" s="16"/>
      <c r="M550" s="4" t="s">
        <v>34</v>
      </c>
      <c r="N550" s="4" t="s">
        <v>34</v>
      </c>
      <c r="O550" s="4" t="s">
        <v>34</v>
      </c>
      <c r="P550" s="4" t="s">
        <v>34</v>
      </c>
      <c r="Q550" s="4" t="s">
        <v>34</v>
      </c>
      <c r="R550" s="4" t="s">
        <v>34</v>
      </c>
      <c r="S550" s="5">
        <v>5933000</v>
      </c>
    </row>
    <row r="551" spans="2:19" outlineLevel="1" collapsed="1" x14ac:dyDescent="0.35">
      <c r="B551" s="6" t="s">
        <v>34</v>
      </c>
      <c r="C551" s="7" t="s">
        <v>34</v>
      </c>
      <c r="D551" s="19" t="s">
        <v>34</v>
      </c>
      <c r="E551" s="15"/>
      <c r="F551" s="15"/>
      <c r="G551" s="16"/>
      <c r="H551" s="19" t="s">
        <v>34</v>
      </c>
      <c r="I551" s="16"/>
      <c r="J551" s="7" t="s">
        <v>34</v>
      </c>
      <c r="K551" s="19" t="s">
        <v>34</v>
      </c>
      <c r="L551" s="16"/>
      <c r="M551" s="6" t="s">
        <v>418</v>
      </c>
      <c r="N551" s="6" t="s">
        <v>419</v>
      </c>
      <c r="O551" s="10">
        <v>632</v>
      </c>
      <c r="P551" s="6"/>
      <c r="Q551" s="8"/>
      <c r="R551" s="8"/>
      <c r="S551" s="6"/>
    </row>
    <row r="552" spans="2:19" outlineLevel="1" collapsed="1" x14ac:dyDescent="0.35">
      <c r="B552" s="6" t="s">
        <v>34</v>
      </c>
      <c r="C552" s="7" t="s">
        <v>34</v>
      </c>
      <c r="D552" s="19" t="s">
        <v>34</v>
      </c>
      <c r="E552" s="15"/>
      <c r="F552" s="15"/>
      <c r="G552" s="16"/>
      <c r="H552" s="19" t="s">
        <v>34</v>
      </c>
      <c r="I552" s="16"/>
      <c r="J552" s="7" t="s">
        <v>34</v>
      </c>
      <c r="K552" s="19" t="s">
        <v>34</v>
      </c>
      <c r="L552" s="16"/>
      <c r="M552" s="6" t="s">
        <v>782</v>
      </c>
      <c r="N552" s="6" t="s">
        <v>783</v>
      </c>
      <c r="O552" s="10">
        <v>698</v>
      </c>
      <c r="P552" s="6" t="s">
        <v>1037</v>
      </c>
      <c r="Q552" s="8" t="s">
        <v>958</v>
      </c>
      <c r="R552" s="9">
        <v>46904</v>
      </c>
      <c r="S552" s="10">
        <v>5933000</v>
      </c>
    </row>
    <row r="553" spans="2:19" outlineLevel="1" collapsed="1" x14ac:dyDescent="0.35">
      <c r="B553" s="6" t="s">
        <v>34</v>
      </c>
      <c r="C553" s="7" t="s">
        <v>34</v>
      </c>
      <c r="D553" s="19" t="s">
        <v>34</v>
      </c>
      <c r="E553" s="15"/>
      <c r="F553" s="15"/>
      <c r="G553" s="16"/>
      <c r="H553" s="19" t="s">
        <v>34</v>
      </c>
      <c r="I553" s="16"/>
      <c r="J553" s="7" t="s">
        <v>34</v>
      </c>
      <c r="K553" s="19" t="s">
        <v>34</v>
      </c>
      <c r="L553" s="16"/>
      <c r="M553" s="6" t="s">
        <v>62</v>
      </c>
      <c r="N553" s="6" t="s">
        <v>63</v>
      </c>
      <c r="O553" s="10">
        <v>827</v>
      </c>
      <c r="P553" s="6"/>
      <c r="Q553" s="8"/>
      <c r="R553" s="8"/>
      <c r="S553" s="6"/>
    </row>
    <row r="554" spans="2:19" outlineLevel="1" collapsed="1" x14ac:dyDescent="0.35">
      <c r="B554" s="6" t="s">
        <v>34</v>
      </c>
      <c r="C554" s="7" t="s">
        <v>34</v>
      </c>
      <c r="D554" s="19" t="s">
        <v>34</v>
      </c>
      <c r="E554" s="15"/>
      <c r="F554" s="15"/>
      <c r="G554" s="16"/>
      <c r="H554" s="19" t="s">
        <v>34</v>
      </c>
      <c r="I554" s="16"/>
      <c r="J554" s="7" t="s">
        <v>34</v>
      </c>
      <c r="K554" s="19" t="s">
        <v>34</v>
      </c>
      <c r="L554" s="16"/>
      <c r="M554" s="6" t="s">
        <v>64</v>
      </c>
      <c r="N554" s="6" t="s">
        <v>65</v>
      </c>
      <c r="O554" s="10">
        <v>526</v>
      </c>
      <c r="P554" s="6"/>
      <c r="Q554" s="8"/>
      <c r="R554" s="8"/>
      <c r="S554" s="6"/>
    </row>
    <row r="555" spans="2:19" outlineLevel="1" collapsed="1" x14ac:dyDescent="0.35">
      <c r="B555" s="6" t="s">
        <v>34</v>
      </c>
      <c r="C555" s="7" t="s">
        <v>34</v>
      </c>
      <c r="D555" s="19" t="s">
        <v>34</v>
      </c>
      <c r="E555" s="15"/>
      <c r="F555" s="15"/>
      <c r="G555" s="16"/>
      <c r="H555" s="19" t="s">
        <v>34</v>
      </c>
      <c r="I555" s="16"/>
      <c r="J555" s="7" t="s">
        <v>34</v>
      </c>
      <c r="K555" s="19" t="s">
        <v>34</v>
      </c>
      <c r="L555" s="16"/>
      <c r="M555" s="6" t="s">
        <v>1038</v>
      </c>
      <c r="N555" s="6" t="s">
        <v>1039</v>
      </c>
      <c r="O555" s="10">
        <v>890</v>
      </c>
      <c r="P555" s="6"/>
      <c r="Q555" s="8"/>
      <c r="R555" s="8"/>
      <c r="S555" s="6"/>
    </row>
    <row r="556" spans="2:19" outlineLevel="1" collapsed="1" x14ac:dyDescent="0.35">
      <c r="B556" s="6" t="s">
        <v>34</v>
      </c>
      <c r="C556" s="7" t="s">
        <v>34</v>
      </c>
      <c r="D556" s="19" t="s">
        <v>34</v>
      </c>
      <c r="E556" s="15"/>
      <c r="F556" s="15"/>
      <c r="G556" s="16"/>
      <c r="H556" s="19" t="s">
        <v>34</v>
      </c>
      <c r="I556" s="16"/>
      <c r="J556" s="7" t="s">
        <v>34</v>
      </c>
      <c r="K556" s="19" t="s">
        <v>34</v>
      </c>
      <c r="L556" s="16"/>
      <c r="M556" s="6" t="s">
        <v>411</v>
      </c>
      <c r="N556" s="6" t="s">
        <v>412</v>
      </c>
      <c r="O556" s="10">
        <v>560</v>
      </c>
      <c r="P556" s="6"/>
      <c r="Q556" s="8"/>
      <c r="R556" s="8"/>
      <c r="S556" s="6"/>
    </row>
    <row r="557" spans="2:19" outlineLevel="1" collapsed="1" x14ac:dyDescent="0.35">
      <c r="B557" s="6" t="s">
        <v>34</v>
      </c>
      <c r="C557" s="7" t="s">
        <v>34</v>
      </c>
      <c r="D557" s="19" t="s">
        <v>34</v>
      </c>
      <c r="E557" s="15"/>
      <c r="F557" s="15"/>
      <c r="G557" s="16"/>
      <c r="H557" s="19" t="s">
        <v>34</v>
      </c>
      <c r="I557" s="16"/>
      <c r="J557" s="7" t="s">
        <v>34</v>
      </c>
      <c r="K557" s="19" t="s">
        <v>34</v>
      </c>
      <c r="L557" s="16"/>
      <c r="M557" s="6" t="s">
        <v>70</v>
      </c>
      <c r="N557" s="6" t="s">
        <v>71</v>
      </c>
      <c r="O557" s="10">
        <v>830</v>
      </c>
      <c r="P557" s="6"/>
      <c r="Q557" s="8"/>
      <c r="R557" s="8"/>
      <c r="S557" s="6"/>
    </row>
    <row r="558" spans="2:19" outlineLevel="1" collapsed="1" x14ac:dyDescent="0.35">
      <c r="B558" s="6" t="s">
        <v>34</v>
      </c>
      <c r="C558" s="7" t="s">
        <v>34</v>
      </c>
      <c r="D558" s="19" t="s">
        <v>34</v>
      </c>
      <c r="E558" s="15"/>
      <c r="F558" s="15"/>
      <c r="G558" s="16"/>
      <c r="H558" s="19" t="s">
        <v>34</v>
      </c>
      <c r="I558" s="16"/>
      <c r="J558" s="7" t="s">
        <v>34</v>
      </c>
      <c r="K558" s="19" t="s">
        <v>34</v>
      </c>
      <c r="L558" s="16"/>
      <c r="M558" s="6" t="s">
        <v>74</v>
      </c>
      <c r="N558" s="6" t="s">
        <v>75</v>
      </c>
      <c r="O558" s="10">
        <v>817</v>
      </c>
      <c r="P558" s="6"/>
      <c r="Q558" s="8"/>
      <c r="R558" s="8"/>
      <c r="S558" s="6"/>
    </row>
    <row r="559" spans="2:19" outlineLevel="1" collapsed="1" x14ac:dyDescent="0.35">
      <c r="B559" s="6" t="s">
        <v>34</v>
      </c>
      <c r="C559" s="7" t="s">
        <v>34</v>
      </c>
      <c r="D559" s="19" t="s">
        <v>34</v>
      </c>
      <c r="E559" s="15"/>
      <c r="F559" s="15"/>
      <c r="G559" s="16"/>
      <c r="H559" s="19" t="s">
        <v>34</v>
      </c>
      <c r="I559" s="16"/>
      <c r="J559" s="7" t="s">
        <v>34</v>
      </c>
      <c r="K559" s="19" t="s">
        <v>34</v>
      </c>
      <c r="L559" s="16"/>
      <c r="M559" s="6" t="s">
        <v>1040</v>
      </c>
      <c r="N559" s="6" t="s">
        <v>1041</v>
      </c>
      <c r="O559" s="10">
        <v>749</v>
      </c>
      <c r="P559" s="6"/>
      <c r="Q559" s="8"/>
      <c r="R559" s="8"/>
      <c r="S559" s="6"/>
    </row>
    <row r="560" spans="2:19" x14ac:dyDescent="0.35">
      <c r="B560" s="4" t="s">
        <v>1042</v>
      </c>
      <c r="C560" s="4" t="s">
        <v>573</v>
      </c>
      <c r="D560" s="18" t="s">
        <v>468</v>
      </c>
      <c r="E560" s="15"/>
      <c r="F560" s="15"/>
      <c r="G560" s="16"/>
      <c r="H560" s="18" t="s">
        <v>283</v>
      </c>
      <c r="I560" s="16"/>
      <c r="J560" s="4" t="s">
        <v>32</v>
      </c>
      <c r="K560" s="18" t="s">
        <v>1043</v>
      </c>
      <c r="L560" s="16"/>
      <c r="M560" s="4" t="s">
        <v>34</v>
      </c>
      <c r="N560" s="4" t="s">
        <v>34</v>
      </c>
      <c r="O560" s="4" t="s">
        <v>34</v>
      </c>
      <c r="P560" s="4" t="s">
        <v>34</v>
      </c>
      <c r="Q560" s="4" t="s">
        <v>34</v>
      </c>
      <c r="R560" s="4" t="s">
        <v>34</v>
      </c>
      <c r="S560" s="5">
        <v>1846810</v>
      </c>
    </row>
    <row r="561" spans="2:19" ht="37.5" outlineLevel="1" collapsed="1" x14ac:dyDescent="0.35">
      <c r="B561" s="6" t="s">
        <v>34</v>
      </c>
      <c r="C561" s="7" t="s">
        <v>34</v>
      </c>
      <c r="D561" s="19" t="s">
        <v>34</v>
      </c>
      <c r="E561" s="15"/>
      <c r="F561" s="15"/>
      <c r="G561" s="16"/>
      <c r="H561" s="19" t="s">
        <v>34</v>
      </c>
      <c r="I561" s="16"/>
      <c r="J561" s="7" t="s">
        <v>34</v>
      </c>
      <c r="K561" s="19" t="s">
        <v>34</v>
      </c>
      <c r="L561" s="16"/>
      <c r="M561" s="6" t="s">
        <v>1044</v>
      </c>
      <c r="N561" s="6" t="s">
        <v>1045</v>
      </c>
      <c r="O561" s="10">
        <v>1846810</v>
      </c>
      <c r="P561" s="6" t="s">
        <v>1046</v>
      </c>
      <c r="Q561" s="8" t="s">
        <v>1047</v>
      </c>
      <c r="R561" s="9">
        <v>46419</v>
      </c>
      <c r="S561" s="10">
        <v>1846810</v>
      </c>
    </row>
    <row r="562" spans="2:19" outlineLevel="1" collapsed="1" x14ac:dyDescent="0.35">
      <c r="B562" s="6" t="s">
        <v>34</v>
      </c>
      <c r="C562" s="7" t="s">
        <v>34</v>
      </c>
      <c r="D562" s="19" t="s">
        <v>34</v>
      </c>
      <c r="E562" s="15"/>
      <c r="F562" s="15"/>
      <c r="G562" s="16"/>
      <c r="H562" s="19" t="s">
        <v>34</v>
      </c>
      <c r="I562" s="16"/>
      <c r="J562" s="7" t="s">
        <v>34</v>
      </c>
      <c r="K562" s="19" t="s">
        <v>34</v>
      </c>
      <c r="L562" s="16"/>
      <c r="M562" s="6" t="s">
        <v>1048</v>
      </c>
      <c r="N562" s="6" t="s">
        <v>1049</v>
      </c>
      <c r="O562" s="10">
        <v>3338832</v>
      </c>
      <c r="P562" s="6"/>
      <c r="Q562" s="8"/>
      <c r="R562" s="8"/>
      <c r="S562" s="6"/>
    </row>
    <row r="563" spans="2:19" ht="25" outlineLevel="1" collapsed="1" x14ac:dyDescent="0.35">
      <c r="B563" s="6" t="s">
        <v>34</v>
      </c>
      <c r="C563" s="7" t="s">
        <v>34</v>
      </c>
      <c r="D563" s="19" t="s">
        <v>34</v>
      </c>
      <c r="E563" s="15"/>
      <c r="F563" s="15"/>
      <c r="G563" s="16"/>
      <c r="H563" s="19" t="s">
        <v>34</v>
      </c>
      <c r="I563" s="16"/>
      <c r="J563" s="7" t="s">
        <v>34</v>
      </c>
      <c r="K563" s="19" t="s">
        <v>34</v>
      </c>
      <c r="L563" s="16"/>
      <c r="M563" s="6" t="s">
        <v>1050</v>
      </c>
      <c r="N563" s="6" t="s">
        <v>1051</v>
      </c>
      <c r="O563" s="10">
        <v>2878000</v>
      </c>
      <c r="P563" s="6"/>
      <c r="Q563" s="8"/>
      <c r="R563" s="8"/>
      <c r="S563" s="6"/>
    </row>
    <row r="564" spans="2:19" outlineLevel="1" collapsed="1" x14ac:dyDescent="0.35">
      <c r="B564" s="6" t="s">
        <v>34</v>
      </c>
      <c r="C564" s="7" t="s">
        <v>34</v>
      </c>
      <c r="D564" s="19" t="s">
        <v>34</v>
      </c>
      <c r="E564" s="15"/>
      <c r="F564" s="15"/>
      <c r="G564" s="16"/>
      <c r="H564" s="19" t="s">
        <v>34</v>
      </c>
      <c r="I564" s="16"/>
      <c r="J564" s="7" t="s">
        <v>34</v>
      </c>
      <c r="K564" s="19" t="s">
        <v>34</v>
      </c>
      <c r="L564" s="16"/>
      <c r="M564" s="6" t="s">
        <v>1052</v>
      </c>
      <c r="N564" s="6" t="s">
        <v>1053</v>
      </c>
      <c r="O564" s="10">
        <v>2827000</v>
      </c>
      <c r="P564" s="6"/>
      <c r="Q564" s="8"/>
      <c r="R564" s="8"/>
      <c r="S564" s="6"/>
    </row>
    <row r="565" spans="2:19" ht="25" x14ac:dyDescent="0.35">
      <c r="B565" s="4" t="s">
        <v>1054</v>
      </c>
      <c r="C565" s="4" t="s">
        <v>40</v>
      </c>
      <c r="D565" s="18" t="s">
        <v>152</v>
      </c>
      <c r="E565" s="15"/>
      <c r="F565" s="15"/>
      <c r="G565" s="16"/>
      <c r="H565" s="18" t="s">
        <v>54</v>
      </c>
      <c r="I565" s="16"/>
      <c r="J565" s="4" t="s">
        <v>32</v>
      </c>
      <c r="K565" s="18" t="s">
        <v>1055</v>
      </c>
      <c r="L565" s="16"/>
      <c r="M565" s="4" t="s">
        <v>34</v>
      </c>
      <c r="N565" s="4" t="s">
        <v>34</v>
      </c>
      <c r="O565" s="4" t="s">
        <v>34</v>
      </c>
      <c r="P565" s="4" t="s">
        <v>34</v>
      </c>
      <c r="Q565" s="4" t="s">
        <v>34</v>
      </c>
      <c r="R565" s="4" t="s">
        <v>34</v>
      </c>
      <c r="S565" s="5">
        <v>3804600</v>
      </c>
    </row>
    <row r="566" spans="2:19" outlineLevel="1" collapsed="1" x14ac:dyDescent="0.35">
      <c r="B566" s="6" t="s">
        <v>34</v>
      </c>
      <c r="C566" s="7" t="s">
        <v>34</v>
      </c>
      <c r="D566" s="19" t="s">
        <v>34</v>
      </c>
      <c r="E566" s="15"/>
      <c r="F566" s="15"/>
      <c r="G566" s="16"/>
      <c r="H566" s="19" t="s">
        <v>34</v>
      </c>
      <c r="I566" s="16"/>
      <c r="J566" s="7" t="s">
        <v>34</v>
      </c>
      <c r="K566" s="19" t="s">
        <v>34</v>
      </c>
      <c r="L566" s="16"/>
      <c r="M566" s="6" t="s">
        <v>295</v>
      </c>
      <c r="N566" s="6" t="s">
        <v>296</v>
      </c>
      <c r="O566" s="10">
        <v>2536400</v>
      </c>
      <c r="P566" s="6" t="s">
        <v>1056</v>
      </c>
      <c r="Q566" s="8" t="s">
        <v>1001</v>
      </c>
      <c r="R566" s="9">
        <v>46869</v>
      </c>
      <c r="S566" s="10">
        <v>3804600</v>
      </c>
    </row>
    <row r="567" spans="2:19" ht="25" x14ac:dyDescent="0.35">
      <c r="B567" s="4" t="s">
        <v>1057</v>
      </c>
      <c r="C567" s="4" t="s">
        <v>40</v>
      </c>
      <c r="D567" s="18" t="s">
        <v>1058</v>
      </c>
      <c r="E567" s="15"/>
      <c r="F567" s="15"/>
      <c r="G567" s="16"/>
      <c r="H567" s="18" t="s">
        <v>54</v>
      </c>
      <c r="I567" s="16"/>
      <c r="J567" s="4" t="s">
        <v>32</v>
      </c>
      <c r="K567" s="18" t="s">
        <v>1059</v>
      </c>
      <c r="L567" s="16"/>
      <c r="M567" s="4" t="s">
        <v>34</v>
      </c>
      <c r="N567" s="4" t="s">
        <v>34</v>
      </c>
      <c r="O567" s="4" t="s">
        <v>34</v>
      </c>
      <c r="P567" s="4" t="s">
        <v>34</v>
      </c>
      <c r="Q567" s="4" t="s">
        <v>34</v>
      </c>
      <c r="R567" s="4" t="s">
        <v>34</v>
      </c>
      <c r="S567" s="5">
        <v>10800000</v>
      </c>
    </row>
    <row r="568" spans="2:19" ht="25" outlineLevel="1" collapsed="1" x14ac:dyDescent="0.35">
      <c r="B568" s="6" t="s">
        <v>34</v>
      </c>
      <c r="C568" s="7" t="s">
        <v>34</v>
      </c>
      <c r="D568" s="19" t="s">
        <v>34</v>
      </c>
      <c r="E568" s="15"/>
      <c r="F568" s="15"/>
      <c r="G568" s="16"/>
      <c r="H568" s="19" t="s">
        <v>34</v>
      </c>
      <c r="I568" s="16"/>
      <c r="J568" s="7" t="s">
        <v>34</v>
      </c>
      <c r="K568" s="19" t="s">
        <v>34</v>
      </c>
      <c r="L568" s="16"/>
      <c r="M568" s="6" t="s">
        <v>1060</v>
      </c>
      <c r="N568" s="6" t="s">
        <v>1061</v>
      </c>
      <c r="O568" s="10">
        <v>2100</v>
      </c>
      <c r="P568" s="6"/>
      <c r="Q568" s="8"/>
      <c r="R568" s="8"/>
      <c r="S568" s="6"/>
    </row>
    <row r="569" spans="2:19" outlineLevel="1" collapsed="1" x14ac:dyDescent="0.35">
      <c r="B569" s="6" t="s">
        <v>34</v>
      </c>
      <c r="C569" s="7" t="s">
        <v>34</v>
      </c>
      <c r="D569" s="19" t="s">
        <v>34</v>
      </c>
      <c r="E569" s="15"/>
      <c r="F569" s="15"/>
      <c r="G569" s="16"/>
      <c r="H569" s="19" t="s">
        <v>34</v>
      </c>
      <c r="I569" s="16"/>
      <c r="J569" s="7" t="s">
        <v>34</v>
      </c>
      <c r="K569" s="19" t="s">
        <v>34</v>
      </c>
      <c r="L569" s="16"/>
      <c r="M569" s="6" t="s">
        <v>418</v>
      </c>
      <c r="N569" s="6" t="s">
        <v>419</v>
      </c>
      <c r="O569" s="10">
        <v>991</v>
      </c>
      <c r="P569" s="6"/>
      <c r="Q569" s="8"/>
      <c r="R569" s="8"/>
      <c r="S569" s="6"/>
    </row>
    <row r="570" spans="2:19" outlineLevel="1" collapsed="1" x14ac:dyDescent="0.35">
      <c r="B570" s="6" t="s">
        <v>34</v>
      </c>
      <c r="C570" s="7" t="s">
        <v>34</v>
      </c>
      <c r="D570" s="19" t="s">
        <v>34</v>
      </c>
      <c r="E570" s="15"/>
      <c r="F570" s="15"/>
      <c r="G570" s="16"/>
      <c r="H570" s="19" t="s">
        <v>34</v>
      </c>
      <c r="I570" s="16"/>
      <c r="J570" s="7" t="s">
        <v>34</v>
      </c>
      <c r="K570" s="19" t="s">
        <v>34</v>
      </c>
      <c r="L570" s="16"/>
      <c r="M570" s="6" t="s">
        <v>1062</v>
      </c>
      <c r="N570" s="6" t="s">
        <v>1063</v>
      </c>
      <c r="O570" s="10">
        <v>2070</v>
      </c>
      <c r="P570" s="6"/>
      <c r="Q570" s="8"/>
      <c r="R570" s="8"/>
      <c r="S570" s="6"/>
    </row>
    <row r="571" spans="2:19" outlineLevel="1" collapsed="1" x14ac:dyDescent="0.35">
      <c r="B571" s="6" t="s">
        <v>34</v>
      </c>
      <c r="C571" s="7" t="s">
        <v>34</v>
      </c>
      <c r="D571" s="19" t="s">
        <v>34</v>
      </c>
      <c r="E571" s="15"/>
      <c r="F571" s="15"/>
      <c r="G571" s="16"/>
      <c r="H571" s="19" t="s">
        <v>34</v>
      </c>
      <c r="I571" s="16"/>
      <c r="J571" s="7" t="s">
        <v>34</v>
      </c>
      <c r="K571" s="19" t="s">
        <v>34</v>
      </c>
      <c r="L571" s="16"/>
      <c r="M571" s="6" t="s">
        <v>1064</v>
      </c>
      <c r="N571" s="6" t="s">
        <v>1065</v>
      </c>
      <c r="O571" s="10">
        <v>1197</v>
      </c>
      <c r="P571" s="6"/>
      <c r="Q571" s="8"/>
      <c r="R571" s="8"/>
      <c r="S571" s="6"/>
    </row>
    <row r="572" spans="2:19" ht="25" outlineLevel="1" collapsed="1" x14ac:dyDescent="0.35">
      <c r="B572" s="6" t="s">
        <v>34</v>
      </c>
      <c r="C572" s="7" t="s">
        <v>34</v>
      </c>
      <c r="D572" s="19" t="s">
        <v>34</v>
      </c>
      <c r="E572" s="15"/>
      <c r="F572" s="15"/>
      <c r="G572" s="16"/>
      <c r="H572" s="19" t="s">
        <v>34</v>
      </c>
      <c r="I572" s="16"/>
      <c r="J572" s="7" t="s">
        <v>34</v>
      </c>
      <c r="K572" s="19" t="s">
        <v>34</v>
      </c>
      <c r="L572" s="16"/>
      <c r="M572" s="6" t="s">
        <v>1066</v>
      </c>
      <c r="N572" s="6" t="s">
        <v>1067</v>
      </c>
      <c r="O572" s="10">
        <v>1848</v>
      </c>
      <c r="P572" s="6"/>
      <c r="Q572" s="8"/>
      <c r="R572" s="8"/>
      <c r="S572" s="6"/>
    </row>
    <row r="573" spans="2:19" outlineLevel="1" collapsed="1" x14ac:dyDescent="0.35">
      <c r="B573" s="6" t="s">
        <v>34</v>
      </c>
      <c r="C573" s="7" t="s">
        <v>34</v>
      </c>
      <c r="D573" s="19" t="s">
        <v>34</v>
      </c>
      <c r="E573" s="15"/>
      <c r="F573" s="15"/>
      <c r="G573" s="16"/>
      <c r="H573" s="19" t="s">
        <v>34</v>
      </c>
      <c r="I573" s="16"/>
      <c r="J573" s="7" t="s">
        <v>34</v>
      </c>
      <c r="K573" s="19" t="s">
        <v>34</v>
      </c>
      <c r="L573" s="16"/>
      <c r="M573" s="6" t="s">
        <v>64</v>
      </c>
      <c r="N573" s="6" t="s">
        <v>65</v>
      </c>
      <c r="O573" s="10">
        <v>1104</v>
      </c>
      <c r="P573" s="6"/>
      <c r="Q573" s="8"/>
      <c r="R573" s="8"/>
      <c r="S573" s="6"/>
    </row>
    <row r="574" spans="2:19" outlineLevel="1" collapsed="1" x14ac:dyDescent="0.35">
      <c r="B574" s="6" t="s">
        <v>34</v>
      </c>
      <c r="C574" s="7" t="s">
        <v>34</v>
      </c>
      <c r="D574" s="19" t="s">
        <v>34</v>
      </c>
      <c r="E574" s="15"/>
      <c r="F574" s="15"/>
      <c r="G574" s="16"/>
      <c r="H574" s="19" t="s">
        <v>34</v>
      </c>
      <c r="I574" s="16"/>
      <c r="J574" s="7" t="s">
        <v>34</v>
      </c>
      <c r="K574" s="19" t="s">
        <v>34</v>
      </c>
      <c r="L574" s="16"/>
      <c r="M574" s="6" t="s">
        <v>1068</v>
      </c>
      <c r="N574" s="6" t="s">
        <v>1069</v>
      </c>
      <c r="O574" s="10">
        <v>2350</v>
      </c>
      <c r="P574" s="6"/>
      <c r="Q574" s="8"/>
      <c r="R574" s="8"/>
      <c r="S574" s="6"/>
    </row>
    <row r="575" spans="2:19" outlineLevel="1" collapsed="1" x14ac:dyDescent="0.35">
      <c r="B575" s="6" t="s">
        <v>34</v>
      </c>
      <c r="C575" s="7" t="s">
        <v>34</v>
      </c>
      <c r="D575" s="19" t="s">
        <v>34</v>
      </c>
      <c r="E575" s="15"/>
      <c r="F575" s="15"/>
      <c r="G575" s="16"/>
      <c r="H575" s="19" t="s">
        <v>34</v>
      </c>
      <c r="I575" s="16"/>
      <c r="J575" s="7" t="s">
        <v>34</v>
      </c>
      <c r="K575" s="19" t="s">
        <v>34</v>
      </c>
      <c r="L575" s="16"/>
      <c r="M575" s="6" t="s">
        <v>1070</v>
      </c>
      <c r="N575" s="6" t="s">
        <v>1071</v>
      </c>
      <c r="O575" s="10">
        <v>1476</v>
      </c>
      <c r="P575" s="6" t="s">
        <v>1072</v>
      </c>
      <c r="Q575" s="8" t="s">
        <v>474</v>
      </c>
      <c r="R575" s="9">
        <v>46918</v>
      </c>
      <c r="S575" s="10">
        <v>5400000</v>
      </c>
    </row>
    <row r="576" spans="2:19" outlineLevel="1" collapsed="1" x14ac:dyDescent="0.35">
      <c r="B576" s="6" t="s">
        <v>34</v>
      </c>
      <c r="C576" s="7" t="s">
        <v>34</v>
      </c>
      <c r="D576" s="19" t="s">
        <v>34</v>
      </c>
      <c r="E576" s="15"/>
      <c r="F576" s="15"/>
      <c r="G576" s="16"/>
      <c r="H576" s="19" t="s">
        <v>34</v>
      </c>
      <c r="I576" s="16"/>
      <c r="J576" s="7" t="s">
        <v>34</v>
      </c>
      <c r="K576" s="19" t="s">
        <v>34</v>
      </c>
      <c r="L576" s="16"/>
      <c r="M576" s="6" t="s">
        <v>414</v>
      </c>
      <c r="N576" s="6" t="s">
        <v>415</v>
      </c>
      <c r="O576" s="10">
        <v>1598</v>
      </c>
      <c r="P576" s="6" t="s">
        <v>1073</v>
      </c>
      <c r="Q576" s="8" t="s">
        <v>484</v>
      </c>
      <c r="R576" s="9">
        <v>46932</v>
      </c>
      <c r="S576" s="10">
        <v>5400000</v>
      </c>
    </row>
    <row r="577" spans="2:19" outlineLevel="1" collapsed="1" x14ac:dyDescent="0.35">
      <c r="B577" s="6" t="s">
        <v>34</v>
      </c>
      <c r="C577" s="7" t="s">
        <v>34</v>
      </c>
      <c r="D577" s="19" t="s">
        <v>34</v>
      </c>
      <c r="E577" s="15"/>
      <c r="F577" s="15"/>
      <c r="G577" s="16"/>
      <c r="H577" s="19" t="s">
        <v>34</v>
      </c>
      <c r="I577" s="16"/>
      <c r="J577" s="7" t="s">
        <v>34</v>
      </c>
      <c r="K577" s="19" t="s">
        <v>34</v>
      </c>
      <c r="L577" s="16"/>
      <c r="M577" s="6" t="s">
        <v>1074</v>
      </c>
      <c r="N577" s="6" t="s">
        <v>1075</v>
      </c>
      <c r="O577" s="10">
        <v>997</v>
      </c>
      <c r="P577" s="6"/>
      <c r="Q577" s="8"/>
      <c r="R577" s="8"/>
      <c r="S577" s="6"/>
    </row>
    <row r="578" spans="2:19" ht="25" x14ac:dyDescent="0.35">
      <c r="B578" s="4" t="s">
        <v>1076</v>
      </c>
      <c r="C578" s="4" t="s">
        <v>52</v>
      </c>
      <c r="D578" s="18" t="s">
        <v>152</v>
      </c>
      <c r="E578" s="15"/>
      <c r="F578" s="15"/>
      <c r="G578" s="16"/>
      <c r="H578" s="18" t="s">
        <v>350</v>
      </c>
      <c r="I578" s="16"/>
      <c r="J578" s="4" t="s">
        <v>32</v>
      </c>
      <c r="K578" s="18" t="s">
        <v>1077</v>
      </c>
      <c r="L578" s="16"/>
      <c r="M578" s="4" t="s">
        <v>34</v>
      </c>
      <c r="N578" s="4" t="s">
        <v>34</v>
      </c>
      <c r="O578" s="4" t="s">
        <v>34</v>
      </c>
      <c r="P578" s="4" t="s">
        <v>34</v>
      </c>
      <c r="Q578" s="4" t="s">
        <v>34</v>
      </c>
      <c r="R578" s="4" t="s">
        <v>34</v>
      </c>
      <c r="S578" s="5">
        <v>10784800</v>
      </c>
    </row>
    <row r="579" spans="2:19" outlineLevel="1" collapsed="1" x14ac:dyDescent="0.35">
      <c r="B579" s="6" t="s">
        <v>34</v>
      </c>
      <c r="C579" s="7" t="s">
        <v>34</v>
      </c>
      <c r="D579" s="19" t="s">
        <v>34</v>
      </c>
      <c r="E579" s="15"/>
      <c r="F579" s="15"/>
      <c r="G579" s="16"/>
      <c r="H579" s="19" t="s">
        <v>34</v>
      </c>
      <c r="I579" s="16"/>
      <c r="J579" s="7" t="s">
        <v>34</v>
      </c>
      <c r="K579" s="19" t="s">
        <v>34</v>
      </c>
      <c r="L579" s="16"/>
      <c r="M579" s="6" t="s">
        <v>157</v>
      </c>
      <c r="N579" s="6" t="s">
        <v>158</v>
      </c>
      <c r="O579" s="10">
        <v>2387</v>
      </c>
      <c r="P579" s="6" t="s">
        <v>1078</v>
      </c>
      <c r="Q579" s="8" t="s">
        <v>102</v>
      </c>
      <c r="R579" s="9">
        <v>47010</v>
      </c>
      <c r="S579" s="10">
        <v>10784800</v>
      </c>
    </row>
    <row r="580" spans="2:19" ht="25" outlineLevel="1" collapsed="1" x14ac:dyDescent="0.35">
      <c r="B580" s="6" t="s">
        <v>34</v>
      </c>
      <c r="C580" s="7" t="s">
        <v>34</v>
      </c>
      <c r="D580" s="19" t="s">
        <v>34</v>
      </c>
      <c r="E580" s="15"/>
      <c r="F580" s="15"/>
      <c r="G580" s="16"/>
      <c r="H580" s="19" t="s">
        <v>34</v>
      </c>
      <c r="I580" s="16"/>
      <c r="J580" s="7" t="s">
        <v>34</v>
      </c>
      <c r="K580" s="19" t="s">
        <v>34</v>
      </c>
      <c r="L580" s="16"/>
      <c r="M580" s="6" t="s">
        <v>1079</v>
      </c>
      <c r="N580" s="6" t="s">
        <v>1080</v>
      </c>
      <c r="O580" s="10">
        <v>933</v>
      </c>
      <c r="P580" s="6"/>
      <c r="Q580" s="8"/>
      <c r="R580" s="8"/>
      <c r="S580" s="6"/>
    </row>
    <row r="581" spans="2:19" outlineLevel="1" collapsed="1" x14ac:dyDescent="0.35">
      <c r="B581" s="6" t="s">
        <v>34</v>
      </c>
      <c r="C581" s="7" t="s">
        <v>34</v>
      </c>
      <c r="D581" s="19" t="s">
        <v>34</v>
      </c>
      <c r="E581" s="15"/>
      <c r="F581" s="15"/>
      <c r="G581" s="16"/>
      <c r="H581" s="19" t="s">
        <v>34</v>
      </c>
      <c r="I581" s="16"/>
      <c r="J581" s="7" t="s">
        <v>34</v>
      </c>
      <c r="K581" s="19" t="s">
        <v>34</v>
      </c>
      <c r="L581" s="16"/>
      <c r="M581" s="6" t="s">
        <v>1081</v>
      </c>
      <c r="N581" s="6" t="s">
        <v>1082</v>
      </c>
      <c r="O581" s="10">
        <v>1900</v>
      </c>
      <c r="P581" s="6"/>
      <c r="Q581" s="8"/>
      <c r="R581" s="8"/>
      <c r="S581" s="6"/>
    </row>
    <row r="582" spans="2:19" outlineLevel="1" collapsed="1" x14ac:dyDescent="0.35">
      <c r="B582" s="6" t="s">
        <v>34</v>
      </c>
      <c r="C582" s="7" t="s">
        <v>34</v>
      </c>
      <c r="D582" s="19" t="s">
        <v>34</v>
      </c>
      <c r="E582" s="15"/>
      <c r="F582" s="15"/>
      <c r="G582" s="16"/>
      <c r="H582" s="19" t="s">
        <v>34</v>
      </c>
      <c r="I582" s="16"/>
      <c r="J582" s="7" t="s">
        <v>34</v>
      </c>
      <c r="K582" s="19" t="s">
        <v>34</v>
      </c>
      <c r="L582" s="16"/>
      <c r="M582" s="6" t="s">
        <v>420</v>
      </c>
      <c r="N582" s="6" t="s">
        <v>421</v>
      </c>
      <c r="O582" s="10">
        <v>880</v>
      </c>
      <c r="P582" s="6"/>
      <c r="Q582" s="8"/>
      <c r="R582" s="8"/>
      <c r="S582" s="6"/>
    </row>
    <row r="583" spans="2:19" ht="25" outlineLevel="1" collapsed="1" x14ac:dyDescent="0.35">
      <c r="B583" s="6" t="s">
        <v>34</v>
      </c>
      <c r="C583" s="7" t="s">
        <v>34</v>
      </c>
      <c r="D583" s="19" t="s">
        <v>34</v>
      </c>
      <c r="E583" s="15"/>
      <c r="F583" s="15"/>
      <c r="G583" s="16"/>
      <c r="H583" s="19" t="s">
        <v>34</v>
      </c>
      <c r="I583" s="16"/>
      <c r="J583" s="7" t="s">
        <v>34</v>
      </c>
      <c r="K583" s="19" t="s">
        <v>34</v>
      </c>
      <c r="L583" s="16"/>
      <c r="M583" s="6" t="s">
        <v>1083</v>
      </c>
      <c r="N583" s="6" t="s">
        <v>1084</v>
      </c>
      <c r="O583" s="10">
        <v>639</v>
      </c>
      <c r="P583" s="6"/>
      <c r="Q583" s="8"/>
      <c r="R583" s="8"/>
      <c r="S583" s="6"/>
    </row>
    <row r="584" spans="2:19" outlineLevel="1" collapsed="1" x14ac:dyDescent="0.35">
      <c r="B584" s="6" t="s">
        <v>34</v>
      </c>
      <c r="C584" s="7" t="s">
        <v>34</v>
      </c>
      <c r="D584" s="19" t="s">
        <v>34</v>
      </c>
      <c r="E584" s="15"/>
      <c r="F584" s="15"/>
      <c r="G584" s="16"/>
      <c r="H584" s="19" t="s">
        <v>34</v>
      </c>
      <c r="I584" s="16"/>
      <c r="J584" s="7" t="s">
        <v>34</v>
      </c>
      <c r="K584" s="19" t="s">
        <v>34</v>
      </c>
      <c r="L584" s="16"/>
      <c r="M584" s="6" t="s">
        <v>1085</v>
      </c>
      <c r="N584" s="6" t="s">
        <v>1086</v>
      </c>
      <c r="O584" s="10">
        <v>1744</v>
      </c>
      <c r="P584" s="6"/>
      <c r="Q584" s="8"/>
      <c r="R584" s="8"/>
      <c r="S584" s="6"/>
    </row>
    <row r="585" spans="2:19" outlineLevel="1" collapsed="1" x14ac:dyDescent="0.35">
      <c r="B585" s="6" t="s">
        <v>34</v>
      </c>
      <c r="C585" s="7" t="s">
        <v>34</v>
      </c>
      <c r="D585" s="19" t="s">
        <v>34</v>
      </c>
      <c r="E585" s="15"/>
      <c r="F585" s="15"/>
      <c r="G585" s="16"/>
      <c r="H585" s="19" t="s">
        <v>34</v>
      </c>
      <c r="I585" s="16"/>
      <c r="J585" s="7" t="s">
        <v>34</v>
      </c>
      <c r="K585" s="19" t="s">
        <v>34</v>
      </c>
      <c r="L585" s="16"/>
      <c r="M585" s="6" t="s">
        <v>1087</v>
      </c>
      <c r="N585" s="6" t="s">
        <v>1088</v>
      </c>
      <c r="O585" s="10">
        <v>833</v>
      </c>
      <c r="P585" s="6"/>
      <c r="Q585" s="8"/>
      <c r="R585" s="8"/>
      <c r="S585" s="6"/>
    </row>
    <row r="586" spans="2:19" outlineLevel="1" collapsed="1" x14ac:dyDescent="0.35">
      <c r="B586" s="6" t="s">
        <v>34</v>
      </c>
      <c r="C586" s="7" t="s">
        <v>34</v>
      </c>
      <c r="D586" s="19" t="s">
        <v>34</v>
      </c>
      <c r="E586" s="15"/>
      <c r="F586" s="15"/>
      <c r="G586" s="16"/>
      <c r="H586" s="19" t="s">
        <v>34</v>
      </c>
      <c r="I586" s="16"/>
      <c r="J586" s="7" t="s">
        <v>34</v>
      </c>
      <c r="K586" s="19" t="s">
        <v>34</v>
      </c>
      <c r="L586" s="16"/>
      <c r="M586" s="6" t="s">
        <v>1089</v>
      </c>
      <c r="N586" s="6" t="s">
        <v>1090</v>
      </c>
      <c r="O586" s="10">
        <v>1050</v>
      </c>
      <c r="P586" s="6"/>
      <c r="Q586" s="8"/>
      <c r="R586" s="8"/>
      <c r="S586" s="6"/>
    </row>
    <row r="587" spans="2:19" outlineLevel="1" collapsed="1" x14ac:dyDescent="0.35">
      <c r="B587" s="6" t="s">
        <v>34</v>
      </c>
      <c r="C587" s="7" t="s">
        <v>34</v>
      </c>
      <c r="D587" s="19" t="s">
        <v>34</v>
      </c>
      <c r="E587" s="15"/>
      <c r="F587" s="15"/>
      <c r="G587" s="16"/>
      <c r="H587" s="19" t="s">
        <v>34</v>
      </c>
      <c r="I587" s="16"/>
      <c r="J587" s="7" t="s">
        <v>34</v>
      </c>
      <c r="K587" s="19" t="s">
        <v>34</v>
      </c>
      <c r="L587" s="16"/>
      <c r="M587" s="6" t="s">
        <v>1091</v>
      </c>
      <c r="N587" s="6" t="s">
        <v>1092</v>
      </c>
      <c r="O587" s="10">
        <v>1050</v>
      </c>
      <c r="P587" s="6"/>
      <c r="Q587" s="8"/>
      <c r="R587" s="8"/>
      <c r="S587" s="6"/>
    </row>
    <row r="588" spans="2:19" outlineLevel="1" collapsed="1" x14ac:dyDescent="0.35">
      <c r="B588" s="6" t="s">
        <v>34</v>
      </c>
      <c r="C588" s="7" t="s">
        <v>34</v>
      </c>
      <c r="D588" s="19" t="s">
        <v>34</v>
      </c>
      <c r="E588" s="15"/>
      <c r="F588" s="15"/>
      <c r="G588" s="16"/>
      <c r="H588" s="19" t="s">
        <v>34</v>
      </c>
      <c r="I588" s="16"/>
      <c r="J588" s="7" t="s">
        <v>34</v>
      </c>
      <c r="K588" s="19" t="s">
        <v>34</v>
      </c>
      <c r="L588" s="16"/>
      <c r="M588" s="6" t="s">
        <v>167</v>
      </c>
      <c r="N588" s="6" t="s">
        <v>168</v>
      </c>
      <c r="O588" s="10">
        <v>849</v>
      </c>
      <c r="P588" s="6"/>
      <c r="Q588" s="8"/>
      <c r="R588" s="8"/>
      <c r="S588" s="6"/>
    </row>
    <row r="589" spans="2:19" x14ac:dyDescent="0.35">
      <c r="B589" s="4" t="s">
        <v>1093</v>
      </c>
      <c r="C589" s="4" t="s">
        <v>263</v>
      </c>
      <c r="D589" s="18" t="s">
        <v>53</v>
      </c>
      <c r="E589" s="15"/>
      <c r="F589" s="15"/>
      <c r="G589" s="16"/>
      <c r="H589" s="18" t="s">
        <v>323</v>
      </c>
      <c r="I589" s="16"/>
      <c r="J589" s="4" t="s">
        <v>32</v>
      </c>
      <c r="K589" s="18" t="s">
        <v>1094</v>
      </c>
      <c r="L589" s="16"/>
      <c r="M589" s="4" t="s">
        <v>34</v>
      </c>
      <c r="N589" s="4" t="s">
        <v>34</v>
      </c>
      <c r="O589" s="4" t="s">
        <v>34</v>
      </c>
      <c r="P589" s="4" t="s">
        <v>34</v>
      </c>
      <c r="Q589" s="4" t="s">
        <v>34</v>
      </c>
      <c r="R589" s="4" t="s">
        <v>34</v>
      </c>
      <c r="S589" s="5">
        <v>21647800</v>
      </c>
    </row>
    <row r="590" spans="2:19" outlineLevel="1" collapsed="1" x14ac:dyDescent="0.35">
      <c r="B590" s="6" t="s">
        <v>34</v>
      </c>
      <c r="C590" s="7" t="s">
        <v>34</v>
      </c>
      <c r="D590" s="19" t="s">
        <v>34</v>
      </c>
      <c r="E590" s="15"/>
      <c r="F590" s="15"/>
      <c r="G590" s="16"/>
      <c r="H590" s="19" t="s">
        <v>34</v>
      </c>
      <c r="I590" s="16"/>
      <c r="J590" s="7" t="s">
        <v>34</v>
      </c>
      <c r="K590" s="19" t="s">
        <v>34</v>
      </c>
      <c r="L590" s="16"/>
      <c r="M590" s="6" t="s">
        <v>155</v>
      </c>
      <c r="N590" s="6" t="s">
        <v>156</v>
      </c>
      <c r="O590" s="10">
        <v>23082376</v>
      </c>
      <c r="P590" s="6"/>
      <c r="Q590" s="8"/>
      <c r="R590" s="8"/>
      <c r="S590" s="6"/>
    </row>
    <row r="591" spans="2:19" outlineLevel="1" collapsed="1" x14ac:dyDescent="0.35">
      <c r="B591" s="6" t="s">
        <v>34</v>
      </c>
      <c r="C591" s="7" t="s">
        <v>34</v>
      </c>
      <c r="D591" s="19" t="s">
        <v>34</v>
      </c>
      <c r="E591" s="15"/>
      <c r="F591" s="15"/>
      <c r="G591" s="16"/>
      <c r="H591" s="19" t="s">
        <v>34</v>
      </c>
      <c r="I591" s="16"/>
      <c r="J591" s="7" t="s">
        <v>34</v>
      </c>
      <c r="K591" s="19" t="s">
        <v>34</v>
      </c>
      <c r="L591" s="16"/>
      <c r="M591" s="6" t="s">
        <v>163</v>
      </c>
      <c r="N591" s="6" t="s">
        <v>164</v>
      </c>
      <c r="O591" s="10">
        <v>21956920</v>
      </c>
      <c r="P591" s="6"/>
      <c r="Q591" s="8"/>
      <c r="R591" s="8"/>
      <c r="S591" s="6"/>
    </row>
    <row r="592" spans="2:19" outlineLevel="1" collapsed="1" x14ac:dyDescent="0.35">
      <c r="B592" s="6" t="s">
        <v>34</v>
      </c>
      <c r="C592" s="7" t="s">
        <v>34</v>
      </c>
      <c r="D592" s="19" t="s">
        <v>34</v>
      </c>
      <c r="E592" s="15"/>
      <c r="F592" s="15"/>
      <c r="G592" s="16"/>
      <c r="H592" s="19" t="s">
        <v>34</v>
      </c>
      <c r="I592" s="16"/>
      <c r="J592" s="7" t="s">
        <v>34</v>
      </c>
      <c r="K592" s="19" t="s">
        <v>34</v>
      </c>
      <c r="L592" s="16"/>
      <c r="M592" s="6" t="s">
        <v>325</v>
      </c>
      <c r="N592" s="6" t="s">
        <v>326</v>
      </c>
      <c r="O592" s="10">
        <v>27321250</v>
      </c>
      <c r="P592" s="6"/>
      <c r="Q592" s="8"/>
      <c r="R592" s="8"/>
      <c r="S592" s="6"/>
    </row>
    <row r="593" spans="2:19" outlineLevel="1" collapsed="1" x14ac:dyDescent="0.35">
      <c r="B593" s="6" t="s">
        <v>34</v>
      </c>
      <c r="C593" s="7" t="s">
        <v>34</v>
      </c>
      <c r="D593" s="19" t="s">
        <v>34</v>
      </c>
      <c r="E593" s="15"/>
      <c r="F593" s="15"/>
      <c r="G593" s="16"/>
      <c r="H593" s="19" t="s">
        <v>34</v>
      </c>
      <c r="I593" s="16"/>
      <c r="J593" s="7" t="s">
        <v>34</v>
      </c>
      <c r="K593" s="19" t="s">
        <v>34</v>
      </c>
      <c r="L593" s="16"/>
      <c r="M593" s="6" t="s">
        <v>327</v>
      </c>
      <c r="N593" s="6" t="s">
        <v>328</v>
      </c>
      <c r="O593" s="10">
        <v>21884600</v>
      </c>
      <c r="P593" s="6"/>
      <c r="Q593" s="8"/>
      <c r="R593" s="8"/>
      <c r="S593" s="6"/>
    </row>
    <row r="594" spans="2:19" outlineLevel="1" collapsed="1" x14ac:dyDescent="0.35">
      <c r="B594" s="6" t="s">
        <v>34</v>
      </c>
      <c r="C594" s="7" t="s">
        <v>34</v>
      </c>
      <c r="D594" s="19" t="s">
        <v>34</v>
      </c>
      <c r="E594" s="15"/>
      <c r="F594" s="15"/>
      <c r="G594" s="16"/>
      <c r="H594" s="19" t="s">
        <v>34</v>
      </c>
      <c r="I594" s="16"/>
      <c r="J594" s="7" t="s">
        <v>34</v>
      </c>
      <c r="K594" s="19" t="s">
        <v>34</v>
      </c>
      <c r="L594" s="16"/>
      <c r="M594" s="6" t="s">
        <v>165</v>
      </c>
      <c r="N594" s="6" t="s">
        <v>166</v>
      </c>
      <c r="O594" s="10">
        <v>21647800</v>
      </c>
      <c r="P594" s="6" t="s">
        <v>1095</v>
      </c>
      <c r="Q594" s="8" t="s">
        <v>976</v>
      </c>
      <c r="R594" s="9">
        <v>48285</v>
      </c>
      <c r="S594" s="10">
        <v>21647800</v>
      </c>
    </row>
    <row r="595" spans="2:19" x14ac:dyDescent="0.35">
      <c r="B595" s="4" t="s">
        <v>1096</v>
      </c>
      <c r="C595" s="4" t="s">
        <v>115</v>
      </c>
      <c r="D595" s="18" t="s">
        <v>30</v>
      </c>
      <c r="E595" s="15"/>
      <c r="F595" s="15"/>
      <c r="G595" s="16"/>
      <c r="H595" s="18" t="s">
        <v>217</v>
      </c>
      <c r="I595" s="16"/>
      <c r="J595" s="4" t="s">
        <v>32</v>
      </c>
      <c r="K595" s="18" t="s">
        <v>1097</v>
      </c>
      <c r="L595" s="16"/>
      <c r="M595" s="4" t="s">
        <v>34</v>
      </c>
      <c r="N595" s="4" t="s">
        <v>34</v>
      </c>
      <c r="O595" s="4" t="s">
        <v>34</v>
      </c>
      <c r="P595" s="4" t="s">
        <v>34</v>
      </c>
      <c r="Q595" s="4" t="s">
        <v>34</v>
      </c>
      <c r="R595" s="4" t="s">
        <v>34</v>
      </c>
      <c r="S595" s="5">
        <v>525000</v>
      </c>
    </row>
    <row r="596" spans="2:19" outlineLevel="1" collapsed="1" x14ac:dyDescent="0.35">
      <c r="B596" s="6" t="s">
        <v>34</v>
      </c>
      <c r="C596" s="7" t="s">
        <v>34</v>
      </c>
      <c r="D596" s="19" t="s">
        <v>34</v>
      </c>
      <c r="E596" s="15"/>
      <c r="F596" s="15"/>
      <c r="G596" s="16"/>
      <c r="H596" s="19" t="s">
        <v>34</v>
      </c>
      <c r="I596" s="16"/>
      <c r="J596" s="7" t="s">
        <v>34</v>
      </c>
      <c r="K596" s="19" t="s">
        <v>34</v>
      </c>
      <c r="L596" s="16"/>
      <c r="M596" s="6" t="s">
        <v>1098</v>
      </c>
      <c r="N596" s="6" t="s">
        <v>1099</v>
      </c>
      <c r="O596" s="10">
        <v>525000</v>
      </c>
      <c r="P596" s="6" t="s">
        <v>1100</v>
      </c>
      <c r="Q596" s="8" t="s">
        <v>1101</v>
      </c>
      <c r="R596" s="9">
        <v>46112</v>
      </c>
      <c r="S596" s="10">
        <v>525000</v>
      </c>
    </row>
    <row r="597" spans="2:19" ht="25" outlineLevel="1" collapsed="1" x14ac:dyDescent="0.35">
      <c r="B597" s="6" t="s">
        <v>34</v>
      </c>
      <c r="C597" s="7" t="s">
        <v>34</v>
      </c>
      <c r="D597" s="19" t="s">
        <v>34</v>
      </c>
      <c r="E597" s="15"/>
      <c r="F597" s="15"/>
      <c r="G597" s="16"/>
      <c r="H597" s="19" t="s">
        <v>34</v>
      </c>
      <c r="I597" s="16"/>
      <c r="J597" s="7" t="s">
        <v>34</v>
      </c>
      <c r="K597" s="19" t="s">
        <v>34</v>
      </c>
      <c r="L597" s="16"/>
      <c r="M597" s="6" t="s">
        <v>1102</v>
      </c>
      <c r="N597" s="6" t="s">
        <v>1103</v>
      </c>
      <c r="O597" s="10">
        <v>620000</v>
      </c>
      <c r="P597" s="6"/>
      <c r="Q597" s="8"/>
      <c r="R597" s="8"/>
      <c r="S597" s="6"/>
    </row>
    <row r="598" spans="2:19" x14ac:dyDescent="0.35">
      <c r="B598" s="4" t="s">
        <v>1104</v>
      </c>
      <c r="C598" s="4" t="s">
        <v>90</v>
      </c>
      <c r="D598" s="18" t="s">
        <v>53</v>
      </c>
      <c r="E598" s="15"/>
      <c r="F598" s="15"/>
      <c r="G598" s="16"/>
      <c r="H598" s="18" t="s">
        <v>323</v>
      </c>
      <c r="I598" s="16"/>
      <c r="J598" s="4" t="s">
        <v>32</v>
      </c>
      <c r="K598" s="18" t="s">
        <v>1105</v>
      </c>
      <c r="L598" s="16"/>
      <c r="M598" s="4" t="s">
        <v>34</v>
      </c>
      <c r="N598" s="4" t="s">
        <v>34</v>
      </c>
      <c r="O598" s="4" t="s">
        <v>34</v>
      </c>
      <c r="P598" s="4" t="s">
        <v>34</v>
      </c>
      <c r="Q598" s="4" t="s">
        <v>34</v>
      </c>
      <c r="R598" s="4" t="s">
        <v>34</v>
      </c>
      <c r="S598" s="5">
        <v>6000125</v>
      </c>
    </row>
    <row r="599" spans="2:19" outlineLevel="1" collapsed="1" x14ac:dyDescent="0.35">
      <c r="B599" s="6" t="s">
        <v>34</v>
      </c>
      <c r="C599" s="7" t="s">
        <v>34</v>
      </c>
      <c r="D599" s="19" t="s">
        <v>34</v>
      </c>
      <c r="E599" s="15"/>
      <c r="F599" s="15"/>
      <c r="G599" s="16"/>
      <c r="H599" s="19" t="s">
        <v>34</v>
      </c>
      <c r="I599" s="16"/>
      <c r="J599" s="7" t="s">
        <v>34</v>
      </c>
      <c r="K599" s="19" t="s">
        <v>34</v>
      </c>
      <c r="L599" s="16"/>
      <c r="M599" s="6" t="s">
        <v>163</v>
      </c>
      <c r="N599" s="6" t="s">
        <v>164</v>
      </c>
      <c r="O599" s="10">
        <v>7028430</v>
      </c>
      <c r="P599" s="6"/>
      <c r="Q599" s="8"/>
      <c r="R599" s="8"/>
      <c r="S599" s="6"/>
    </row>
    <row r="600" spans="2:19" outlineLevel="1" collapsed="1" x14ac:dyDescent="0.35">
      <c r="B600" s="6" t="s">
        <v>34</v>
      </c>
      <c r="C600" s="7" t="s">
        <v>34</v>
      </c>
      <c r="D600" s="19" t="s">
        <v>34</v>
      </c>
      <c r="E600" s="15"/>
      <c r="F600" s="15"/>
      <c r="G600" s="16"/>
      <c r="H600" s="19" t="s">
        <v>34</v>
      </c>
      <c r="I600" s="16"/>
      <c r="J600" s="7" t="s">
        <v>34</v>
      </c>
      <c r="K600" s="19" t="s">
        <v>34</v>
      </c>
      <c r="L600" s="16"/>
      <c r="M600" s="6" t="s">
        <v>165</v>
      </c>
      <c r="N600" s="6" t="s">
        <v>166</v>
      </c>
      <c r="O600" s="10">
        <v>6000125</v>
      </c>
      <c r="P600" s="6" t="s">
        <v>1106</v>
      </c>
      <c r="Q600" s="8" t="s">
        <v>292</v>
      </c>
      <c r="R600" s="9">
        <v>48091</v>
      </c>
      <c r="S600" s="10">
        <v>6000125</v>
      </c>
    </row>
    <row r="601" spans="2:19" outlineLevel="1" collapsed="1" x14ac:dyDescent="0.35">
      <c r="B601" s="6" t="s">
        <v>34</v>
      </c>
      <c r="C601" s="7" t="s">
        <v>34</v>
      </c>
      <c r="D601" s="19" t="s">
        <v>34</v>
      </c>
      <c r="E601" s="15"/>
      <c r="F601" s="15"/>
      <c r="G601" s="16"/>
      <c r="H601" s="19" t="s">
        <v>34</v>
      </c>
      <c r="I601" s="16"/>
      <c r="J601" s="7" t="s">
        <v>34</v>
      </c>
      <c r="K601" s="19" t="s">
        <v>34</v>
      </c>
      <c r="L601" s="16"/>
      <c r="M601" s="6" t="s">
        <v>320</v>
      </c>
      <c r="N601" s="6" t="s">
        <v>321</v>
      </c>
      <c r="O601" s="10">
        <v>6421657</v>
      </c>
      <c r="P601" s="6"/>
      <c r="Q601" s="8"/>
      <c r="R601" s="8"/>
      <c r="S601" s="6"/>
    </row>
    <row r="602" spans="2:19" outlineLevel="1" collapsed="1" x14ac:dyDescent="0.35">
      <c r="B602" s="6" t="s">
        <v>34</v>
      </c>
      <c r="C602" s="7" t="s">
        <v>34</v>
      </c>
      <c r="D602" s="19" t="s">
        <v>34</v>
      </c>
      <c r="E602" s="15"/>
      <c r="F602" s="15"/>
      <c r="G602" s="16"/>
      <c r="H602" s="19" t="s">
        <v>34</v>
      </c>
      <c r="I602" s="16"/>
      <c r="J602" s="7" t="s">
        <v>34</v>
      </c>
      <c r="K602" s="19" t="s">
        <v>34</v>
      </c>
      <c r="L602" s="16"/>
      <c r="M602" s="6" t="s">
        <v>167</v>
      </c>
      <c r="N602" s="6" t="s">
        <v>168</v>
      </c>
      <c r="O602" s="10">
        <v>6397915</v>
      </c>
      <c r="P602" s="6"/>
      <c r="Q602" s="8"/>
      <c r="R602" s="8"/>
      <c r="S602" s="6"/>
    </row>
    <row r="603" spans="2:19" x14ac:dyDescent="0.35">
      <c r="B603" s="4" t="s">
        <v>1107</v>
      </c>
      <c r="C603" s="4" t="s">
        <v>235</v>
      </c>
      <c r="D603" s="18" t="s">
        <v>97</v>
      </c>
      <c r="E603" s="15"/>
      <c r="F603" s="15"/>
      <c r="G603" s="16"/>
      <c r="H603" s="18" t="s">
        <v>177</v>
      </c>
      <c r="I603" s="16"/>
      <c r="J603" s="4" t="s">
        <v>32</v>
      </c>
      <c r="K603" s="18" t="s">
        <v>1108</v>
      </c>
      <c r="L603" s="16"/>
      <c r="M603" s="4" t="s">
        <v>34</v>
      </c>
      <c r="N603" s="4" t="s">
        <v>34</v>
      </c>
      <c r="O603" s="4" t="s">
        <v>34</v>
      </c>
      <c r="P603" s="4" t="s">
        <v>34</v>
      </c>
      <c r="Q603" s="4" t="s">
        <v>34</v>
      </c>
      <c r="R603" s="4" t="s">
        <v>34</v>
      </c>
      <c r="S603" s="5">
        <v>4960378</v>
      </c>
    </row>
    <row r="604" spans="2:19" outlineLevel="1" collapsed="1" x14ac:dyDescent="0.35">
      <c r="B604" s="6" t="s">
        <v>34</v>
      </c>
      <c r="C604" s="7" t="s">
        <v>34</v>
      </c>
      <c r="D604" s="19" t="s">
        <v>34</v>
      </c>
      <c r="E604" s="15"/>
      <c r="F604" s="15"/>
      <c r="G604" s="16"/>
      <c r="H604" s="19" t="s">
        <v>34</v>
      </c>
      <c r="I604" s="16"/>
      <c r="J604" s="7" t="s">
        <v>34</v>
      </c>
      <c r="K604" s="19" t="s">
        <v>34</v>
      </c>
      <c r="L604" s="16"/>
      <c r="M604" s="6" t="s">
        <v>157</v>
      </c>
      <c r="N604" s="6" t="s">
        <v>158</v>
      </c>
      <c r="O604" s="10">
        <v>6214830</v>
      </c>
      <c r="P604" s="6"/>
      <c r="Q604" s="8"/>
      <c r="R604" s="8"/>
      <c r="S604" s="6"/>
    </row>
    <row r="605" spans="2:19" ht="25" outlineLevel="1" collapsed="1" x14ac:dyDescent="0.35">
      <c r="B605" s="6" t="s">
        <v>34</v>
      </c>
      <c r="C605" s="7" t="s">
        <v>34</v>
      </c>
      <c r="D605" s="19" t="s">
        <v>34</v>
      </c>
      <c r="E605" s="15"/>
      <c r="F605" s="15"/>
      <c r="G605" s="16"/>
      <c r="H605" s="19" t="s">
        <v>34</v>
      </c>
      <c r="I605" s="16"/>
      <c r="J605" s="7" t="s">
        <v>34</v>
      </c>
      <c r="K605" s="19" t="s">
        <v>34</v>
      </c>
      <c r="L605" s="16"/>
      <c r="M605" s="6" t="s">
        <v>874</v>
      </c>
      <c r="N605" s="6" t="s">
        <v>875</v>
      </c>
      <c r="O605" s="10">
        <v>7722150</v>
      </c>
      <c r="P605" s="6"/>
      <c r="Q605" s="8"/>
      <c r="R605" s="8"/>
      <c r="S605" s="6"/>
    </row>
    <row r="606" spans="2:19" outlineLevel="1" collapsed="1" x14ac:dyDescent="0.35">
      <c r="B606" s="6" t="s">
        <v>34</v>
      </c>
      <c r="C606" s="7" t="s">
        <v>34</v>
      </c>
      <c r="D606" s="19" t="s">
        <v>34</v>
      </c>
      <c r="E606" s="15"/>
      <c r="F606" s="15"/>
      <c r="G606" s="16"/>
      <c r="H606" s="19" t="s">
        <v>34</v>
      </c>
      <c r="I606" s="16"/>
      <c r="J606" s="7" t="s">
        <v>34</v>
      </c>
      <c r="K606" s="19" t="s">
        <v>34</v>
      </c>
      <c r="L606" s="16"/>
      <c r="M606" s="6" t="s">
        <v>165</v>
      </c>
      <c r="N606" s="6" t="s">
        <v>166</v>
      </c>
      <c r="O606" s="10">
        <v>6684500</v>
      </c>
      <c r="P606" s="6"/>
      <c r="Q606" s="8"/>
      <c r="R606" s="8"/>
      <c r="S606" s="6"/>
    </row>
    <row r="607" spans="2:19" outlineLevel="1" collapsed="1" x14ac:dyDescent="0.35">
      <c r="B607" s="6" t="s">
        <v>34</v>
      </c>
      <c r="C607" s="7" t="s">
        <v>34</v>
      </c>
      <c r="D607" s="19" t="s">
        <v>34</v>
      </c>
      <c r="E607" s="15"/>
      <c r="F607" s="15"/>
      <c r="G607" s="16"/>
      <c r="H607" s="19" t="s">
        <v>34</v>
      </c>
      <c r="I607" s="16"/>
      <c r="J607" s="7" t="s">
        <v>34</v>
      </c>
      <c r="K607" s="19" t="s">
        <v>34</v>
      </c>
      <c r="L607" s="16"/>
      <c r="M607" s="6" t="s">
        <v>494</v>
      </c>
      <c r="N607" s="6" t="s">
        <v>495</v>
      </c>
      <c r="O607" s="10">
        <v>4960378</v>
      </c>
      <c r="P607" s="6" t="s">
        <v>1109</v>
      </c>
      <c r="Q607" s="8" t="s">
        <v>174</v>
      </c>
      <c r="R607" s="9">
        <v>47118</v>
      </c>
      <c r="S607" s="10">
        <v>4960378</v>
      </c>
    </row>
    <row r="608" spans="2:19" outlineLevel="1" collapsed="1" x14ac:dyDescent="0.35">
      <c r="B608" s="6" t="s">
        <v>34</v>
      </c>
      <c r="C608" s="7" t="s">
        <v>34</v>
      </c>
      <c r="D608" s="19" t="s">
        <v>34</v>
      </c>
      <c r="E608" s="15"/>
      <c r="F608" s="15"/>
      <c r="G608" s="16"/>
      <c r="H608" s="19" t="s">
        <v>34</v>
      </c>
      <c r="I608" s="16"/>
      <c r="J608" s="7" t="s">
        <v>34</v>
      </c>
      <c r="K608" s="19" t="s">
        <v>34</v>
      </c>
      <c r="L608" s="16"/>
      <c r="M608" s="6" t="s">
        <v>167</v>
      </c>
      <c r="N608" s="6" t="s">
        <v>168</v>
      </c>
      <c r="O608" s="10">
        <v>6983605</v>
      </c>
      <c r="P608" s="6"/>
      <c r="Q608" s="8"/>
      <c r="R608" s="8"/>
      <c r="S608" s="6"/>
    </row>
    <row r="609" spans="2:19" ht="25" x14ac:dyDescent="0.35">
      <c r="B609" s="4" t="s">
        <v>1110</v>
      </c>
      <c r="C609" s="4" t="s">
        <v>52</v>
      </c>
      <c r="D609" s="18" t="s">
        <v>106</v>
      </c>
      <c r="E609" s="15"/>
      <c r="F609" s="15"/>
      <c r="G609" s="16"/>
      <c r="H609" s="18" t="s">
        <v>54</v>
      </c>
      <c r="I609" s="16"/>
      <c r="J609" s="4" t="s">
        <v>32</v>
      </c>
      <c r="K609" s="18" t="s">
        <v>1111</v>
      </c>
      <c r="L609" s="16"/>
      <c r="M609" s="4" t="s">
        <v>34</v>
      </c>
      <c r="N609" s="4" t="s">
        <v>34</v>
      </c>
      <c r="O609" s="4" t="s">
        <v>34</v>
      </c>
      <c r="P609" s="4" t="s">
        <v>34</v>
      </c>
      <c r="Q609" s="4" t="s">
        <v>34</v>
      </c>
      <c r="R609" s="4" t="s">
        <v>34</v>
      </c>
      <c r="S609" s="5">
        <v>1723800</v>
      </c>
    </row>
    <row r="610" spans="2:19" ht="25" outlineLevel="1" collapsed="1" x14ac:dyDescent="0.35">
      <c r="B610" s="6" t="s">
        <v>34</v>
      </c>
      <c r="C610" s="7" t="s">
        <v>34</v>
      </c>
      <c r="D610" s="19" t="s">
        <v>34</v>
      </c>
      <c r="E610" s="15"/>
      <c r="F610" s="15"/>
      <c r="G610" s="16"/>
      <c r="H610" s="19" t="s">
        <v>34</v>
      </c>
      <c r="I610" s="16"/>
      <c r="J610" s="7" t="s">
        <v>34</v>
      </c>
      <c r="K610" s="19" t="s">
        <v>34</v>
      </c>
      <c r="L610" s="16"/>
      <c r="M610" s="6" t="s">
        <v>407</v>
      </c>
      <c r="N610" s="6" t="s">
        <v>408</v>
      </c>
      <c r="O610" s="10">
        <v>650</v>
      </c>
      <c r="P610" s="6"/>
      <c r="Q610" s="8"/>
      <c r="R610" s="8"/>
      <c r="S610" s="6"/>
    </row>
    <row r="611" spans="2:19" outlineLevel="1" collapsed="1" x14ac:dyDescent="0.35">
      <c r="B611" s="6" t="s">
        <v>34</v>
      </c>
      <c r="C611" s="7" t="s">
        <v>34</v>
      </c>
      <c r="D611" s="19" t="s">
        <v>34</v>
      </c>
      <c r="E611" s="15"/>
      <c r="F611" s="15"/>
      <c r="G611" s="16"/>
      <c r="H611" s="19" t="s">
        <v>34</v>
      </c>
      <c r="I611" s="16"/>
      <c r="J611" s="7" t="s">
        <v>34</v>
      </c>
      <c r="K611" s="19" t="s">
        <v>34</v>
      </c>
      <c r="L611" s="16"/>
      <c r="M611" s="6" t="s">
        <v>1112</v>
      </c>
      <c r="N611" s="6" t="s">
        <v>1113</v>
      </c>
      <c r="O611" s="10">
        <v>727</v>
      </c>
      <c r="P611" s="6"/>
      <c r="Q611" s="8"/>
      <c r="R611" s="8"/>
      <c r="S611" s="6"/>
    </row>
    <row r="612" spans="2:19" outlineLevel="1" collapsed="1" x14ac:dyDescent="0.35">
      <c r="B612" s="6" t="s">
        <v>34</v>
      </c>
      <c r="C612" s="7" t="s">
        <v>34</v>
      </c>
      <c r="D612" s="19" t="s">
        <v>34</v>
      </c>
      <c r="E612" s="15"/>
      <c r="F612" s="15"/>
      <c r="G612" s="16"/>
      <c r="H612" s="19" t="s">
        <v>34</v>
      </c>
      <c r="I612" s="16"/>
      <c r="J612" s="7" t="s">
        <v>34</v>
      </c>
      <c r="K612" s="19" t="s">
        <v>34</v>
      </c>
      <c r="L612" s="16"/>
      <c r="M612" s="6" t="s">
        <v>1114</v>
      </c>
      <c r="N612" s="6" t="s">
        <v>1115</v>
      </c>
      <c r="O612" s="10">
        <v>749.5</v>
      </c>
      <c r="P612" s="6"/>
      <c r="Q612" s="8"/>
      <c r="R612" s="8"/>
      <c r="S612" s="6"/>
    </row>
    <row r="613" spans="2:19" outlineLevel="1" collapsed="1" x14ac:dyDescent="0.35">
      <c r="B613" s="6" t="s">
        <v>34</v>
      </c>
      <c r="C613" s="7" t="s">
        <v>34</v>
      </c>
      <c r="D613" s="19" t="s">
        <v>34</v>
      </c>
      <c r="E613" s="15"/>
      <c r="F613" s="15"/>
      <c r="G613" s="16"/>
      <c r="H613" s="19" t="s">
        <v>34</v>
      </c>
      <c r="I613" s="16"/>
      <c r="J613" s="7" t="s">
        <v>34</v>
      </c>
      <c r="K613" s="19" t="s">
        <v>34</v>
      </c>
      <c r="L613" s="16"/>
      <c r="M613" s="6" t="s">
        <v>1028</v>
      </c>
      <c r="N613" s="6" t="s">
        <v>1029</v>
      </c>
      <c r="O613" s="10">
        <v>900</v>
      </c>
      <c r="P613" s="6"/>
      <c r="Q613" s="8"/>
      <c r="R613" s="8"/>
      <c r="S613" s="6"/>
    </row>
    <row r="614" spans="2:19" outlineLevel="1" collapsed="1" x14ac:dyDescent="0.35">
      <c r="B614" s="6" t="s">
        <v>34</v>
      </c>
      <c r="C614" s="7" t="s">
        <v>34</v>
      </c>
      <c r="D614" s="19" t="s">
        <v>34</v>
      </c>
      <c r="E614" s="15"/>
      <c r="F614" s="15"/>
      <c r="G614" s="16"/>
      <c r="H614" s="19" t="s">
        <v>34</v>
      </c>
      <c r="I614" s="16"/>
      <c r="J614" s="7" t="s">
        <v>34</v>
      </c>
      <c r="K614" s="19" t="s">
        <v>34</v>
      </c>
      <c r="L614" s="16"/>
      <c r="M614" s="6" t="s">
        <v>418</v>
      </c>
      <c r="N614" s="6" t="s">
        <v>419</v>
      </c>
      <c r="O614" s="10">
        <v>591</v>
      </c>
      <c r="P614" s="6"/>
      <c r="Q614" s="8"/>
      <c r="R614" s="8"/>
      <c r="S614" s="6"/>
    </row>
    <row r="615" spans="2:19" outlineLevel="1" collapsed="1" x14ac:dyDescent="0.35">
      <c r="B615" s="6" t="s">
        <v>34</v>
      </c>
      <c r="C615" s="7" t="s">
        <v>34</v>
      </c>
      <c r="D615" s="19" t="s">
        <v>34</v>
      </c>
      <c r="E615" s="15"/>
      <c r="F615" s="15"/>
      <c r="G615" s="16"/>
      <c r="H615" s="19" t="s">
        <v>34</v>
      </c>
      <c r="I615" s="16"/>
      <c r="J615" s="7" t="s">
        <v>34</v>
      </c>
      <c r="K615" s="19" t="s">
        <v>34</v>
      </c>
      <c r="L615" s="16"/>
      <c r="M615" s="6" t="s">
        <v>1116</v>
      </c>
      <c r="N615" s="6" t="s">
        <v>1117</v>
      </c>
      <c r="O615" s="10">
        <v>1250</v>
      </c>
      <c r="P615" s="6"/>
      <c r="Q615" s="8"/>
      <c r="R615" s="8"/>
      <c r="S615" s="6"/>
    </row>
    <row r="616" spans="2:19" outlineLevel="1" collapsed="1" x14ac:dyDescent="0.35">
      <c r="B616" s="6" t="s">
        <v>34</v>
      </c>
      <c r="C616" s="7" t="s">
        <v>34</v>
      </c>
      <c r="D616" s="19" t="s">
        <v>34</v>
      </c>
      <c r="E616" s="15"/>
      <c r="F616" s="15"/>
      <c r="G616" s="16"/>
      <c r="H616" s="19" t="s">
        <v>34</v>
      </c>
      <c r="I616" s="16"/>
      <c r="J616" s="7" t="s">
        <v>34</v>
      </c>
      <c r="K616" s="19" t="s">
        <v>34</v>
      </c>
      <c r="L616" s="16"/>
      <c r="M616" s="6" t="s">
        <v>352</v>
      </c>
      <c r="N616" s="6" t="s">
        <v>353</v>
      </c>
      <c r="O616" s="10">
        <v>648</v>
      </c>
      <c r="P616" s="6"/>
      <c r="Q616" s="8"/>
      <c r="R616" s="8"/>
      <c r="S616" s="6"/>
    </row>
    <row r="617" spans="2:19" outlineLevel="1" collapsed="1" x14ac:dyDescent="0.35">
      <c r="B617" s="6" t="s">
        <v>34</v>
      </c>
      <c r="C617" s="7" t="s">
        <v>34</v>
      </c>
      <c r="D617" s="19" t="s">
        <v>34</v>
      </c>
      <c r="E617" s="15"/>
      <c r="F617" s="15"/>
      <c r="G617" s="16"/>
      <c r="H617" s="19" t="s">
        <v>34</v>
      </c>
      <c r="I617" s="16"/>
      <c r="J617" s="7" t="s">
        <v>34</v>
      </c>
      <c r="K617" s="19" t="s">
        <v>34</v>
      </c>
      <c r="L617" s="16"/>
      <c r="M617" s="6" t="s">
        <v>1118</v>
      </c>
      <c r="N617" s="6" t="s">
        <v>1119</v>
      </c>
      <c r="O617" s="10">
        <v>1099</v>
      </c>
      <c r="P617" s="6"/>
      <c r="Q617" s="8"/>
      <c r="R617" s="8"/>
      <c r="S617" s="6"/>
    </row>
    <row r="618" spans="2:19" ht="25" outlineLevel="1" collapsed="1" x14ac:dyDescent="0.35">
      <c r="B618" s="6" t="s">
        <v>34</v>
      </c>
      <c r="C618" s="7" t="s">
        <v>34</v>
      </c>
      <c r="D618" s="19" t="s">
        <v>34</v>
      </c>
      <c r="E618" s="15"/>
      <c r="F618" s="15"/>
      <c r="G618" s="16"/>
      <c r="H618" s="19" t="s">
        <v>34</v>
      </c>
      <c r="I618" s="16"/>
      <c r="J618" s="7" t="s">
        <v>34</v>
      </c>
      <c r="K618" s="19" t="s">
        <v>34</v>
      </c>
      <c r="L618" s="16"/>
      <c r="M618" s="6" t="s">
        <v>1120</v>
      </c>
      <c r="N618" s="6" t="s">
        <v>1121</v>
      </c>
      <c r="O618" s="10">
        <v>678</v>
      </c>
      <c r="P618" s="6"/>
      <c r="Q618" s="8"/>
      <c r="R618" s="8"/>
      <c r="S618" s="6"/>
    </row>
    <row r="619" spans="2:19" ht="25" outlineLevel="1" collapsed="1" x14ac:dyDescent="0.35">
      <c r="B619" s="6" t="s">
        <v>34</v>
      </c>
      <c r="C619" s="7" t="s">
        <v>34</v>
      </c>
      <c r="D619" s="19" t="s">
        <v>34</v>
      </c>
      <c r="E619" s="15"/>
      <c r="F619" s="15"/>
      <c r="G619" s="16"/>
      <c r="H619" s="19" t="s">
        <v>34</v>
      </c>
      <c r="I619" s="16"/>
      <c r="J619" s="7" t="s">
        <v>34</v>
      </c>
      <c r="K619" s="19" t="s">
        <v>34</v>
      </c>
      <c r="L619" s="16"/>
      <c r="M619" s="6" t="s">
        <v>68</v>
      </c>
      <c r="N619" s="6" t="s">
        <v>69</v>
      </c>
      <c r="O619" s="10">
        <v>507</v>
      </c>
      <c r="P619" s="6" t="s">
        <v>1122</v>
      </c>
      <c r="Q619" s="8" t="s">
        <v>770</v>
      </c>
      <c r="R619" s="9">
        <v>46540</v>
      </c>
      <c r="S619" s="10">
        <v>1723800</v>
      </c>
    </row>
    <row r="620" spans="2:19" outlineLevel="1" collapsed="1" x14ac:dyDescent="0.35">
      <c r="B620" s="6" t="s">
        <v>34</v>
      </c>
      <c r="C620" s="7" t="s">
        <v>34</v>
      </c>
      <c r="D620" s="19" t="s">
        <v>34</v>
      </c>
      <c r="E620" s="15"/>
      <c r="F620" s="15"/>
      <c r="G620" s="16"/>
      <c r="H620" s="19" t="s">
        <v>34</v>
      </c>
      <c r="I620" s="16"/>
      <c r="J620" s="7" t="s">
        <v>34</v>
      </c>
      <c r="K620" s="19" t="s">
        <v>34</v>
      </c>
      <c r="L620" s="16"/>
      <c r="M620" s="6" t="s">
        <v>414</v>
      </c>
      <c r="N620" s="6" t="s">
        <v>415</v>
      </c>
      <c r="O620" s="10">
        <v>1486</v>
      </c>
      <c r="P620" s="6"/>
      <c r="Q620" s="8"/>
      <c r="R620" s="8"/>
      <c r="S620" s="6"/>
    </row>
    <row r="621" spans="2:19" outlineLevel="1" collapsed="1" x14ac:dyDescent="0.35">
      <c r="B621" s="6" t="s">
        <v>34</v>
      </c>
      <c r="C621" s="7" t="s">
        <v>34</v>
      </c>
      <c r="D621" s="19" t="s">
        <v>34</v>
      </c>
      <c r="E621" s="15"/>
      <c r="F621" s="15"/>
      <c r="G621" s="16"/>
      <c r="H621" s="19" t="s">
        <v>34</v>
      </c>
      <c r="I621" s="16"/>
      <c r="J621" s="7" t="s">
        <v>34</v>
      </c>
      <c r="K621" s="19" t="s">
        <v>34</v>
      </c>
      <c r="L621" s="16"/>
      <c r="M621" s="6" t="s">
        <v>167</v>
      </c>
      <c r="N621" s="6" t="s">
        <v>168</v>
      </c>
      <c r="O621" s="10">
        <v>690</v>
      </c>
      <c r="P621" s="6"/>
      <c r="Q621" s="8"/>
      <c r="R621" s="8"/>
      <c r="S621" s="6"/>
    </row>
    <row r="622" spans="2:19" ht="25" x14ac:dyDescent="0.35">
      <c r="B622" s="4" t="s">
        <v>1123</v>
      </c>
      <c r="C622" s="4" t="s">
        <v>52</v>
      </c>
      <c r="D622" s="18" t="s">
        <v>53</v>
      </c>
      <c r="E622" s="15"/>
      <c r="F622" s="15"/>
      <c r="G622" s="16"/>
      <c r="H622" s="18" t="s">
        <v>54</v>
      </c>
      <c r="I622" s="16"/>
      <c r="J622" s="4" t="s">
        <v>32</v>
      </c>
      <c r="K622" s="18" t="s">
        <v>1124</v>
      </c>
      <c r="L622" s="16"/>
      <c r="M622" s="4" t="s">
        <v>34</v>
      </c>
      <c r="N622" s="4" t="s">
        <v>34</v>
      </c>
      <c r="O622" s="4" t="s">
        <v>34</v>
      </c>
      <c r="P622" s="4" t="s">
        <v>34</v>
      </c>
      <c r="Q622" s="4" t="s">
        <v>34</v>
      </c>
      <c r="R622" s="4" t="s">
        <v>34</v>
      </c>
      <c r="S622" s="5">
        <v>1755250</v>
      </c>
    </row>
    <row r="623" spans="2:19" ht="25" outlineLevel="1" collapsed="1" x14ac:dyDescent="0.35">
      <c r="B623" s="6" t="s">
        <v>34</v>
      </c>
      <c r="C623" s="7" t="s">
        <v>34</v>
      </c>
      <c r="D623" s="19" t="s">
        <v>34</v>
      </c>
      <c r="E623" s="15"/>
      <c r="F623" s="15"/>
      <c r="G623" s="16"/>
      <c r="H623" s="19" t="s">
        <v>34</v>
      </c>
      <c r="I623" s="16"/>
      <c r="J623" s="7" t="s">
        <v>34</v>
      </c>
      <c r="K623" s="19" t="s">
        <v>34</v>
      </c>
      <c r="L623" s="16"/>
      <c r="M623" s="6" t="s">
        <v>407</v>
      </c>
      <c r="N623" s="6" t="s">
        <v>408</v>
      </c>
      <c r="O623" s="10">
        <v>540</v>
      </c>
      <c r="P623" s="6"/>
      <c r="Q623" s="8"/>
      <c r="R623" s="8"/>
      <c r="S623" s="6"/>
    </row>
    <row r="624" spans="2:19" outlineLevel="1" collapsed="1" x14ac:dyDescent="0.35">
      <c r="B624" s="6" t="s">
        <v>34</v>
      </c>
      <c r="C624" s="7" t="s">
        <v>34</v>
      </c>
      <c r="D624" s="19" t="s">
        <v>34</v>
      </c>
      <c r="E624" s="15"/>
      <c r="F624" s="15"/>
      <c r="G624" s="16"/>
      <c r="H624" s="19" t="s">
        <v>34</v>
      </c>
      <c r="I624" s="16"/>
      <c r="J624" s="7" t="s">
        <v>34</v>
      </c>
      <c r="K624" s="19" t="s">
        <v>34</v>
      </c>
      <c r="L624" s="16"/>
      <c r="M624" s="6" t="s">
        <v>1125</v>
      </c>
      <c r="N624" s="6" t="s">
        <v>1126</v>
      </c>
      <c r="O624" s="10">
        <v>590</v>
      </c>
      <c r="P624" s="6"/>
      <c r="Q624" s="8"/>
      <c r="R624" s="8"/>
      <c r="S624" s="6"/>
    </row>
    <row r="625" spans="2:19" outlineLevel="1" collapsed="1" x14ac:dyDescent="0.35">
      <c r="B625" s="6" t="s">
        <v>34</v>
      </c>
      <c r="C625" s="7" t="s">
        <v>34</v>
      </c>
      <c r="D625" s="19" t="s">
        <v>34</v>
      </c>
      <c r="E625" s="15"/>
      <c r="F625" s="15"/>
      <c r="G625" s="16"/>
      <c r="H625" s="19" t="s">
        <v>34</v>
      </c>
      <c r="I625" s="16"/>
      <c r="J625" s="7" t="s">
        <v>34</v>
      </c>
      <c r="K625" s="19" t="s">
        <v>34</v>
      </c>
      <c r="L625" s="16"/>
      <c r="M625" s="6" t="s">
        <v>782</v>
      </c>
      <c r="N625" s="6" t="s">
        <v>783</v>
      </c>
      <c r="O625" s="10">
        <v>733</v>
      </c>
      <c r="P625" s="6"/>
      <c r="Q625" s="8"/>
      <c r="R625" s="8"/>
      <c r="S625" s="6"/>
    </row>
    <row r="626" spans="2:19" outlineLevel="1" collapsed="1" x14ac:dyDescent="0.35">
      <c r="B626" s="6" t="s">
        <v>34</v>
      </c>
      <c r="C626" s="7" t="s">
        <v>34</v>
      </c>
      <c r="D626" s="19" t="s">
        <v>34</v>
      </c>
      <c r="E626" s="15"/>
      <c r="F626" s="15"/>
      <c r="G626" s="16"/>
      <c r="H626" s="19" t="s">
        <v>34</v>
      </c>
      <c r="I626" s="16"/>
      <c r="J626" s="7" t="s">
        <v>34</v>
      </c>
      <c r="K626" s="19" t="s">
        <v>34</v>
      </c>
      <c r="L626" s="16"/>
      <c r="M626" s="6" t="s">
        <v>1127</v>
      </c>
      <c r="N626" s="6" t="s">
        <v>1128</v>
      </c>
      <c r="O626" s="10">
        <v>800</v>
      </c>
      <c r="P626" s="6"/>
      <c r="Q626" s="8"/>
      <c r="R626" s="8"/>
      <c r="S626" s="6"/>
    </row>
    <row r="627" spans="2:19" outlineLevel="1" collapsed="1" x14ac:dyDescent="0.35">
      <c r="B627" s="6" t="s">
        <v>34</v>
      </c>
      <c r="C627" s="7" t="s">
        <v>34</v>
      </c>
      <c r="D627" s="19" t="s">
        <v>34</v>
      </c>
      <c r="E627" s="15"/>
      <c r="F627" s="15"/>
      <c r="G627" s="16"/>
      <c r="H627" s="19" t="s">
        <v>34</v>
      </c>
      <c r="I627" s="16"/>
      <c r="J627" s="7" t="s">
        <v>34</v>
      </c>
      <c r="K627" s="19" t="s">
        <v>34</v>
      </c>
      <c r="L627" s="16"/>
      <c r="M627" s="6" t="s">
        <v>547</v>
      </c>
      <c r="N627" s="6" t="s">
        <v>548</v>
      </c>
      <c r="O627" s="10">
        <v>831</v>
      </c>
      <c r="P627" s="6"/>
      <c r="Q627" s="8"/>
      <c r="R627" s="8"/>
      <c r="S627" s="6"/>
    </row>
    <row r="628" spans="2:19" outlineLevel="1" collapsed="1" x14ac:dyDescent="0.35">
      <c r="B628" s="6" t="s">
        <v>34</v>
      </c>
      <c r="C628" s="7" t="s">
        <v>34</v>
      </c>
      <c r="D628" s="19" t="s">
        <v>34</v>
      </c>
      <c r="E628" s="15"/>
      <c r="F628" s="15"/>
      <c r="G628" s="16"/>
      <c r="H628" s="19" t="s">
        <v>34</v>
      </c>
      <c r="I628" s="16"/>
      <c r="J628" s="7" t="s">
        <v>34</v>
      </c>
      <c r="K628" s="19" t="s">
        <v>34</v>
      </c>
      <c r="L628" s="16"/>
      <c r="M628" s="6" t="s">
        <v>1129</v>
      </c>
      <c r="N628" s="6" t="s">
        <v>1130</v>
      </c>
      <c r="O628" s="10">
        <v>825</v>
      </c>
      <c r="P628" s="6"/>
      <c r="Q628" s="8"/>
      <c r="R628" s="8"/>
      <c r="S628" s="6"/>
    </row>
    <row r="629" spans="2:19" ht="25" outlineLevel="1" collapsed="1" x14ac:dyDescent="0.35">
      <c r="B629" s="6" t="s">
        <v>34</v>
      </c>
      <c r="C629" s="7" t="s">
        <v>34</v>
      </c>
      <c r="D629" s="19" t="s">
        <v>34</v>
      </c>
      <c r="E629" s="15"/>
      <c r="F629" s="15"/>
      <c r="G629" s="16"/>
      <c r="H629" s="19" t="s">
        <v>34</v>
      </c>
      <c r="I629" s="16"/>
      <c r="J629" s="7" t="s">
        <v>34</v>
      </c>
      <c r="K629" s="19" t="s">
        <v>34</v>
      </c>
      <c r="L629" s="16"/>
      <c r="M629" s="6" t="s">
        <v>1120</v>
      </c>
      <c r="N629" s="6" t="s">
        <v>1121</v>
      </c>
      <c r="O629" s="10">
        <v>536</v>
      </c>
      <c r="P629" s="6"/>
      <c r="Q629" s="8"/>
      <c r="R629" s="8"/>
      <c r="S629" s="6"/>
    </row>
    <row r="630" spans="2:19" outlineLevel="1" collapsed="1" x14ac:dyDescent="0.35">
      <c r="B630" s="6" t="s">
        <v>34</v>
      </c>
      <c r="C630" s="7" t="s">
        <v>34</v>
      </c>
      <c r="D630" s="19" t="s">
        <v>34</v>
      </c>
      <c r="E630" s="15"/>
      <c r="F630" s="15"/>
      <c r="G630" s="16"/>
      <c r="H630" s="19" t="s">
        <v>34</v>
      </c>
      <c r="I630" s="16"/>
      <c r="J630" s="7" t="s">
        <v>34</v>
      </c>
      <c r="K630" s="19" t="s">
        <v>34</v>
      </c>
      <c r="L630" s="16"/>
      <c r="M630" s="6" t="s">
        <v>66</v>
      </c>
      <c r="N630" s="6" t="s">
        <v>67</v>
      </c>
      <c r="O630" s="10">
        <v>878</v>
      </c>
      <c r="P630" s="6"/>
      <c r="Q630" s="8"/>
      <c r="R630" s="8"/>
      <c r="S630" s="6"/>
    </row>
    <row r="631" spans="2:19" outlineLevel="1" collapsed="1" x14ac:dyDescent="0.35">
      <c r="B631" s="6" t="s">
        <v>34</v>
      </c>
      <c r="C631" s="7" t="s">
        <v>34</v>
      </c>
      <c r="D631" s="19" t="s">
        <v>34</v>
      </c>
      <c r="E631" s="15"/>
      <c r="F631" s="15"/>
      <c r="G631" s="16"/>
      <c r="H631" s="19" t="s">
        <v>34</v>
      </c>
      <c r="I631" s="16"/>
      <c r="J631" s="7" t="s">
        <v>34</v>
      </c>
      <c r="K631" s="19" t="s">
        <v>34</v>
      </c>
      <c r="L631" s="16"/>
      <c r="M631" s="6" t="s">
        <v>411</v>
      </c>
      <c r="N631" s="6" t="s">
        <v>412</v>
      </c>
      <c r="O631" s="10">
        <v>505</v>
      </c>
      <c r="P631" s="6" t="s">
        <v>1131</v>
      </c>
      <c r="Q631" s="8" t="s">
        <v>1132</v>
      </c>
      <c r="R631" s="9">
        <v>46708</v>
      </c>
      <c r="S631" s="10">
        <v>1755250</v>
      </c>
    </row>
    <row r="632" spans="2:19" ht="25" outlineLevel="1" collapsed="1" x14ac:dyDescent="0.35">
      <c r="B632" s="6" t="s">
        <v>34</v>
      </c>
      <c r="C632" s="7" t="s">
        <v>34</v>
      </c>
      <c r="D632" s="19" t="s">
        <v>34</v>
      </c>
      <c r="E632" s="15"/>
      <c r="F632" s="15"/>
      <c r="G632" s="16"/>
      <c r="H632" s="19" t="s">
        <v>34</v>
      </c>
      <c r="I632" s="16"/>
      <c r="J632" s="7" t="s">
        <v>34</v>
      </c>
      <c r="K632" s="19" t="s">
        <v>34</v>
      </c>
      <c r="L632" s="16"/>
      <c r="M632" s="6" t="s">
        <v>68</v>
      </c>
      <c r="N632" s="6" t="s">
        <v>69</v>
      </c>
      <c r="O632" s="10">
        <v>576</v>
      </c>
      <c r="P632" s="6"/>
      <c r="Q632" s="8"/>
      <c r="R632" s="8"/>
      <c r="S632" s="6"/>
    </row>
    <row r="633" spans="2:19" outlineLevel="1" collapsed="1" x14ac:dyDescent="0.35">
      <c r="B633" s="6" t="s">
        <v>34</v>
      </c>
      <c r="C633" s="7" t="s">
        <v>34</v>
      </c>
      <c r="D633" s="19" t="s">
        <v>34</v>
      </c>
      <c r="E633" s="15"/>
      <c r="F633" s="15"/>
      <c r="G633" s="16"/>
      <c r="H633" s="19" t="s">
        <v>34</v>
      </c>
      <c r="I633" s="16"/>
      <c r="J633" s="7" t="s">
        <v>34</v>
      </c>
      <c r="K633" s="19" t="s">
        <v>34</v>
      </c>
      <c r="L633" s="16"/>
      <c r="M633" s="6" t="s">
        <v>70</v>
      </c>
      <c r="N633" s="6" t="s">
        <v>71</v>
      </c>
      <c r="O633" s="10">
        <v>830</v>
      </c>
      <c r="P633" s="6"/>
      <c r="Q633" s="8"/>
      <c r="R633" s="8"/>
      <c r="S633" s="6"/>
    </row>
    <row r="634" spans="2:19" outlineLevel="1" collapsed="1" x14ac:dyDescent="0.35">
      <c r="B634" s="6" t="s">
        <v>34</v>
      </c>
      <c r="C634" s="7" t="s">
        <v>34</v>
      </c>
      <c r="D634" s="19" t="s">
        <v>34</v>
      </c>
      <c r="E634" s="15"/>
      <c r="F634" s="15"/>
      <c r="G634" s="16"/>
      <c r="H634" s="19" t="s">
        <v>34</v>
      </c>
      <c r="I634" s="16"/>
      <c r="J634" s="7" t="s">
        <v>34</v>
      </c>
      <c r="K634" s="19" t="s">
        <v>34</v>
      </c>
      <c r="L634" s="16"/>
      <c r="M634" s="6" t="s">
        <v>74</v>
      </c>
      <c r="N634" s="6" t="s">
        <v>75</v>
      </c>
      <c r="O634" s="10">
        <v>827</v>
      </c>
      <c r="P634" s="6"/>
      <c r="Q634" s="8"/>
      <c r="R634" s="8"/>
      <c r="S634" s="6"/>
    </row>
    <row r="635" spans="2:19" outlineLevel="1" collapsed="1" x14ac:dyDescent="0.35">
      <c r="B635" s="6" t="s">
        <v>34</v>
      </c>
      <c r="C635" s="7" t="s">
        <v>34</v>
      </c>
      <c r="D635" s="19" t="s">
        <v>34</v>
      </c>
      <c r="E635" s="15"/>
      <c r="F635" s="15"/>
      <c r="G635" s="16"/>
      <c r="H635" s="19" t="s">
        <v>34</v>
      </c>
      <c r="I635" s="16"/>
      <c r="J635" s="7" t="s">
        <v>34</v>
      </c>
      <c r="K635" s="19" t="s">
        <v>34</v>
      </c>
      <c r="L635" s="16"/>
      <c r="M635" s="6" t="s">
        <v>1133</v>
      </c>
      <c r="N635" s="6" t="s">
        <v>1134</v>
      </c>
      <c r="O635" s="10">
        <v>664</v>
      </c>
      <c r="P635" s="6"/>
      <c r="Q635" s="8"/>
      <c r="R635" s="8"/>
      <c r="S635" s="6"/>
    </row>
    <row r="636" spans="2:19" outlineLevel="1" collapsed="1" x14ac:dyDescent="0.35">
      <c r="B636" s="6" t="s">
        <v>34</v>
      </c>
      <c r="C636" s="7" t="s">
        <v>34</v>
      </c>
      <c r="D636" s="19" t="s">
        <v>34</v>
      </c>
      <c r="E636" s="15"/>
      <c r="F636" s="15"/>
      <c r="G636" s="16"/>
      <c r="H636" s="19" t="s">
        <v>34</v>
      </c>
      <c r="I636" s="16"/>
      <c r="J636" s="7" t="s">
        <v>34</v>
      </c>
      <c r="K636" s="19" t="s">
        <v>34</v>
      </c>
      <c r="L636" s="16"/>
      <c r="M636" s="6" t="s">
        <v>80</v>
      </c>
      <c r="N636" s="6" t="s">
        <v>81</v>
      </c>
      <c r="O636" s="10">
        <v>898</v>
      </c>
      <c r="P636" s="6"/>
      <c r="Q636" s="8"/>
      <c r="R636" s="8"/>
      <c r="S636" s="6"/>
    </row>
    <row r="637" spans="2:19" ht="25" x14ac:dyDescent="0.35">
      <c r="B637" s="4" t="s">
        <v>1135</v>
      </c>
      <c r="C637" s="4" t="s">
        <v>40</v>
      </c>
      <c r="D637" s="18" t="s">
        <v>30</v>
      </c>
      <c r="E637" s="15"/>
      <c r="F637" s="15"/>
      <c r="G637" s="16"/>
      <c r="H637" s="18" t="s">
        <v>628</v>
      </c>
      <c r="I637" s="16"/>
      <c r="J637" s="4" t="s">
        <v>32</v>
      </c>
      <c r="K637" s="18" t="s">
        <v>1136</v>
      </c>
      <c r="L637" s="16"/>
      <c r="M637" s="4" t="s">
        <v>34</v>
      </c>
      <c r="N637" s="4" t="s">
        <v>34</v>
      </c>
      <c r="O637" s="4" t="s">
        <v>34</v>
      </c>
      <c r="P637" s="4" t="s">
        <v>34</v>
      </c>
      <c r="Q637" s="4" t="s">
        <v>34</v>
      </c>
      <c r="R637" s="4" t="s">
        <v>34</v>
      </c>
      <c r="S637" s="5">
        <v>1500000</v>
      </c>
    </row>
    <row r="638" spans="2:19" ht="25" outlineLevel="1" collapsed="1" x14ac:dyDescent="0.35">
      <c r="B638" s="6" t="s">
        <v>34</v>
      </c>
      <c r="C638" s="7" t="s">
        <v>34</v>
      </c>
      <c r="D638" s="19" t="s">
        <v>34</v>
      </c>
      <c r="E638" s="15"/>
      <c r="F638" s="15"/>
      <c r="G638" s="16"/>
      <c r="H638" s="19" t="s">
        <v>34</v>
      </c>
      <c r="I638" s="16"/>
      <c r="J638" s="7" t="s">
        <v>34</v>
      </c>
      <c r="K638" s="19" t="s">
        <v>34</v>
      </c>
      <c r="L638" s="16"/>
      <c r="M638" s="6" t="s">
        <v>1137</v>
      </c>
      <c r="N638" s="6" t="s">
        <v>1138</v>
      </c>
      <c r="O638" s="10">
        <v>5000</v>
      </c>
      <c r="P638" s="6" t="s">
        <v>1139</v>
      </c>
      <c r="Q638" s="8" t="s">
        <v>1140</v>
      </c>
      <c r="R638" s="9">
        <v>46159</v>
      </c>
      <c r="S638" s="10">
        <v>1500000</v>
      </c>
    </row>
    <row r="639" spans="2:19" x14ac:dyDescent="0.35">
      <c r="B639" s="4" t="s">
        <v>1141</v>
      </c>
      <c r="C639" s="4" t="s">
        <v>263</v>
      </c>
      <c r="D639" s="18" t="s">
        <v>53</v>
      </c>
      <c r="E639" s="15"/>
      <c r="F639" s="15"/>
      <c r="G639" s="16"/>
      <c r="H639" s="18" t="s">
        <v>54</v>
      </c>
      <c r="I639" s="16"/>
      <c r="J639" s="4" t="s">
        <v>32</v>
      </c>
      <c r="K639" s="18" t="s">
        <v>1142</v>
      </c>
      <c r="L639" s="16"/>
      <c r="M639" s="4" t="s">
        <v>34</v>
      </c>
      <c r="N639" s="4" t="s">
        <v>34</v>
      </c>
      <c r="O639" s="4" t="s">
        <v>34</v>
      </c>
      <c r="P639" s="4" t="s">
        <v>34</v>
      </c>
      <c r="Q639" s="4" t="s">
        <v>34</v>
      </c>
      <c r="R639" s="4" t="s">
        <v>34</v>
      </c>
      <c r="S639" s="5">
        <v>1100000</v>
      </c>
    </row>
    <row r="640" spans="2:19" outlineLevel="1" collapsed="1" x14ac:dyDescent="0.35">
      <c r="B640" s="6" t="s">
        <v>34</v>
      </c>
      <c r="C640" s="7" t="s">
        <v>34</v>
      </c>
      <c r="D640" s="19" t="s">
        <v>34</v>
      </c>
      <c r="E640" s="15"/>
      <c r="F640" s="15"/>
      <c r="G640" s="16"/>
      <c r="H640" s="19" t="s">
        <v>34</v>
      </c>
      <c r="I640" s="16"/>
      <c r="J640" s="7" t="s">
        <v>34</v>
      </c>
      <c r="K640" s="19" t="s">
        <v>34</v>
      </c>
      <c r="L640" s="16"/>
      <c r="M640" s="6" t="s">
        <v>1143</v>
      </c>
      <c r="N640" s="6" t="s">
        <v>1144</v>
      </c>
      <c r="O640" s="10">
        <v>750</v>
      </c>
      <c r="P640" s="6" t="s">
        <v>1145</v>
      </c>
      <c r="Q640" s="8" t="s">
        <v>839</v>
      </c>
      <c r="R640" s="9">
        <v>46387</v>
      </c>
      <c r="S640" s="10">
        <v>1100000</v>
      </c>
    </row>
    <row r="641" spans="2:19" x14ac:dyDescent="0.35">
      <c r="B641" s="4" t="s">
        <v>1146</v>
      </c>
      <c r="C641" s="4" t="s">
        <v>263</v>
      </c>
      <c r="D641" s="18" t="s">
        <v>53</v>
      </c>
      <c r="E641" s="15"/>
      <c r="F641" s="15"/>
      <c r="G641" s="16"/>
      <c r="H641" s="18" t="s">
        <v>54</v>
      </c>
      <c r="I641" s="16"/>
      <c r="J641" s="4" t="s">
        <v>32</v>
      </c>
      <c r="K641" s="18" t="s">
        <v>1147</v>
      </c>
      <c r="L641" s="16"/>
      <c r="M641" s="4" t="s">
        <v>34</v>
      </c>
      <c r="N641" s="4" t="s">
        <v>34</v>
      </c>
      <c r="O641" s="4" t="s">
        <v>34</v>
      </c>
      <c r="P641" s="4" t="s">
        <v>34</v>
      </c>
      <c r="Q641" s="4" t="s">
        <v>34</v>
      </c>
      <c r="R641" s="4" t="s">
        <v>34</v>
      </c>
      <c r="S641" s="5">
        <v>1100000</v>
      </c>
    </row>
    <row r="642" spans="2:19" outlineLevel="1" collapsed="1" x14ac:dyDescent="0.35">
      <c r="B642" s="6" t="s">
        <v>34</v>
      </c>
      <c r="C642" s="7" t="s">
        <v>34</v>
      </c>
      <c r="D642" s="19" t="s">
        <v>34</v>
      </c>
      <c r="E642" s="15"/>
      <c r="F642" s="15"/>
      <c r="G642" s="16"/>
      <c r="H642" s="19" t="s">
        <v>34</v>
      </c>
      <c r="I642" s="16"/>
      <c r="J642" s="7" t="s">
        <v>34</v>
      </c>
      <c r="K642" s="19" t="s">
        <v>34</v>
      </c>
      <c r="L642" s="16"/>
      <c r="M642" s="6" t="s">
        <v>1148</v>
      </c>
      <c r="N642" s="6" t="s">
        <v>1149</v>
      </c>
      <c r="O642" s="10">
        <v>1101</v>
      </c>
      <c r="P642" s="6" t="s">
        <v>1150</v>
      </c>
      <c r="Q642" s="8" t="s">
        <v>839</v>
      </c>
      <c r="R642" s="9">
        <v>46387</v>
      </c>
      <c r="S642" s="10">
        <v>1100000</v>
      </c>
    </row>
    <row r="643" spans="2:19" ht="25" x14ac:dyDescent="0.35">
      <c r="B643" s="4" t="s">
        <v>1151</v>
      </c>
      <c r="C643" s="4" t="s">
        <v>40</v>
      </c>
      <c r="D643" s="18" t="s">
        <v>30</v>
      </c>
      <c r="E643" s="15"/>
      <c r="F643" s="15"/>
      <c r="G643" s="16"/>
      <c r="H643" s="18" t="s">
        <v>586</v>
      </c>
      <c r="I643" s="16"/>
      <c r="J643" s="4" t="s">
        <v>178</v>
      </c>
      <c r="K643" s="18" t="s">
        <v>1152</v>
      </c>
      <c r="L643" s="16"/>
      <c r="M643" s="4" t="s">
        <v>34</v>
      </c>
      <c r="N643" s="4" t="s">
        <v>34</v>
      </c>
      <c r="O643" s="4" t="s">
        <v>34</v>
      </c>
      <c r="P643" s="4" t="s">
        <v>34</v>
      </c>
      <c r="Q643" s="4" t="s">
        <v>34</v>
      </c>
      <c r="R643" s="4" t="s">
        <v>34</v>
      </c>
      <c r="S643" s="5">
        <v>0</v>
      </c>
    </row>
    <row r="644" spans="2:19" outlineLevel="1" collapsed="1" x14ac:dyDescent="0.35">
      <c r="B644" s="6" t="s">
        <v>34</v>
      </c>
      <c r="C644" s="7" t="s">
        <v>34</v>
      </c>
      <c r="D644" s="19" t="s">
        <v>34</v>
      </c>
      <c r="E644" s="15"/>
      <c r="F644" s="15"/>
      <c r="G644" s="16"/>
      <c r="H644" s="19" t="s">
        <v>34</v>
      </c>
      <c r="I644" s="16"/>
      <c r="J644" s="7" t="s">
        <v>34</v>
      </c>
      <c r="K644" s="19" t="s">
        <v>34</v>
      </c>
      <c r="L644" s="16"/>
      <c r="M644" s="6" t="s">
        <v>1153</v>
      </c>
      <c r="N644" s="6" t="s">
        <v>1154</v>
      </c>
      <c r="O644" s="10">
        <v>299</v>
      </c>
      <c r="P644" s="6" t="s">
        <v>1155</v>
      </c>
      <c r="Q644" s="8" t="s">
        <v>1156</v>
      </c>
      <c r="R644" s="9">
        <v>46938</v>
      </c>
      <c r="S644" s="10">
        <v>0</v>
      </c>
    </row>
    <row r="645" spans="2:19" outlineLevel="1" collapsed="1" x14ac:dyDescent="0.35">
      <c r="B645" s="6" t="s">
        <v>34</v>
      </c>
      <c r="C645" s="7" t="s">
        <v>34</v>
      </c>
      <c r="D645" s="19" t="s">
        <v>34</v>
      </c>
      <c r="E645" s="15"/>
      <c r="F645" s="15"/>
      <c r="G645" s="16"/>
      <c r="H645" s="19" t="s">
        <v>34</v>
      </c>
      <c r="I645" s="16"/>
      <c r="J645" s="7" t="s">
        <v>34</v>
      </c>
      <c r="K645" s="19" t="s">
        <v>34</v>
      </c>
      <c r="L645" s="16"/>
      <c r="M645" s="6" t="s">
        <v>1157</v>
      </c>
      <c r="N645" s="6" t="s">
        <v>1158</v>
      </c>
      <c r="O645" s="10">
        <v>540</v>
      </c>
      <c r="P645" s="6"/>
      <c r="Q645" s="8"/>
      <c r="R645" s="8"/>
      <c r="S645" s="6"/>
    </row>
    <row r="646" spans="2:19" outlineLevel="1" collapsed="1" x14ac:dyDescent="0.35">
      <c r="B646" s="6" t="s">
        <v>34</v>
      </c>
      <c r="C646" s="7" t="s">
        <v>34</v>
      </c>
      <c r="D646" s="19" t="s">
        <v>34</v>
      </c>
      <c r="E646" s="15"/>
      <c r="F646" s="15"/>
      <c r="G646" s="16"/>
      <c r="H646" s="19" t="s">
        <v>34</v>
      </c>
      <c r="I646" s="16"/>
      <c r="J646" s="7" t="s">
        <v>34</v>
      </c>
      <c r="K646" s="19" t="s">
        <v>34</v>
      </c>
      <c r="L646" s="16"/>
      <c r="M646" s="6" t="s">
        <v>1159</v>
      </c>
      <c r="N646" s="6" t="s">
        <v>1160</v>
      </c>
      <c r="O646" s="10">
        <v>394</v>
      </c>
      <c r="P646" s="6"/>
      <c r="Q646" s="8"/>
      <c r="R646" s="8"/>
      <c r="S646" s="6"/>
    </row>
    <row r="647" spans="2:19" x14ac:dyDescent="0.35">
      <c r="B647" s="4" t="s">
        <v>1161</v>
      </c>
      <c r="C647" s="4" t="s">
        <v>151</v>
      </c>
      <c r="D647" s="18" t="s">
        <v>152</v>
      </c>
      <c r="E647" s="15"/>
      <c r="F647" s="15"/>
      <c r="G647" s="16"/>
      <c r="H647" s="18" t="s">
        <v>83</v>
      </c>
      <c r="I647" s="16"/>
      <c r="J647" s="4" t="s">
        <v>32</v>
      </c>
      <c r="K647" s="18" t="s">
        <v>1162</v>
      </c>
      <c r="L647" s="16"/>
      <c r="M647" s="4" t="s">
        <v>34</v>
      </c>
      <c r="N647" s="4" t="s">
        <v>34</v>
      </c>
      <c r="O647" s="4" t="s">
        <v>34</v>
      </c>
      <c r="P647" s="4" t="s">
        <v>34</v>
      </c>
      <c r="Q647" s="4" t="s">
        <v>34</v>
      </c>
      <c r="R647" s="4" t="s">
        <v>34</v>
      </c>
      <c r="S647" s="5">
        <v>10000000</v>
      </c>
    </row>
    <row r="648" spans="2:19" outlineLevel="1" collapsed="1" x14ac:dyDescent="0.35">
      <c r="B648" s="6" t="s">
        <v>34</v>
      </c>
      <c r="C648" s="7" t="s">
        <v>34</v>
      </c>
      <c r="D648" s="19" t="s">
        <v>34</v>
      </c>
      <c r="E648" s="15"/>
      <c r="F648" s="15"/>
      <c r="G648" s="16"/>
      <c r="H648" s="19" t="s">
        <v>34</v>
      </c>
      <c r="I648" s="16"/>
      <c r="J648" s="7" t="s">
        <v>34</v>
      </c>
      <c r="K648" s="19" t="s">
        <v>34</v>
      </c>
      <c r="L648" s="16"/>
      <c r="M648" s="6" t="s">
        <v>420</v>
      </c>
      <c r="N648" s="6" t="s">
        <v>421</v>
      </c>
      <c r="O648" s="10">
        <v>2720</v>
      </c>
      <c r="P648" s="6"/>
      <c r="Q648" s="8"/>
      <c r="R648" s="8"/>
      <c r="S648" s="6"/>
    </row>
    <row r="649" spans="2:19" outlineLevel="1" collapsed="1" x14ac:dyDescent="0.35">
      <c r="B649" s="6" t="s">
        <v>34</v>
      </c>
      <c r="C649" s="7" t="s">
        <v>34</v>
      </c>
      <c r="D649" s="19" t="s">
        <v>34</v>
      </c>
      <c r="E649" s="15"/>
      <c r="F649" s="15"/>
      <c r="G649" s="16"/>
      <c r="H649" s="19" t="s">
        <v>34</v>
      </c>
      <c r="I649" s="16"/>
      <c r="J649" s="7" t="s">
        <v>34</v>
      </c>
      <c r="K649" s="19" t="s">
        <v>34</v>
      </c>
      <c r="L649" s="16"/>
      <c r="M649" s="6" t="s">
        <v>422</v>
      </c>
      <c r="N649" s="6" t="s">
        <v>423</v>
      </c>
      <c r="O649" s="10">
        <v>2661</v>
      </c>
      <c r="P649" s="6" t="s">
        <v>1163</v>
      </c>
      <c r="Q649" s="8" t="s">
        <v>917</v>
      </c>
      <c r="R649" s="9">
        <v>47116</v>
      </c>
      <c r="S649" s="10">
        <v>10000000</v>
      </c>
    </row>
    <row r="650" spans="2:19" outlineLevel="1" collapsed="1" x14ac:dyDescent="0.35">
      <c r="B650" s="6" t="s">
        <v>34</v>
      </c>
      <c r="C650" s="7" t="s">
        <v>34</v>
      </c>
      <c r="D650" s="19" t="s">
        <v>34</v>
      </c>
      <c r="E650" s="15"/>
      <c r="F650" s="15"/>
      <c r="G650" s="16"/>
      <c r="H650" s="19" t="s">
        <v>34</v>
      </c>
      <c r="I650" s="16"/>
      <c r="J650" s="7" t="s">
        <v>34</v>
      </c>
      <c r="K650" s="19" t="s">
        <v>34</v>
      </c>
      <c r="L650" s="16"/>
      <c r="M650" s="6" t="s">
        <v>165</v>
      </c>
      <c r="N650" s="6" t="s">
        <v>166</v>
      </c>
      <c r="O650" s="10">
        <v>2782</v>
      </c>
      <c r="P650" s="6"/>
      <c r="Q650" s="8"/>
      <c r="R650" s="8"/>
      <c r="S650" s="6"/>
    </row>
    <row r="651" spans="2:19" outlineLevel="1" collapsed="1" x14ac:dyDescent="0.35">
      <c r="B651" s="6" t="s">
        <v>34</v>
      </c>
      <c r="C651" s="7" t="s">
        <v>34</v>
      </c>
      <c r="D651" s="19" t="s">
        <v>34</v>
      </c>
      <c r="E651" s="15"/>
      <c r="F651" s="15"/>
      <c r="G651" s="16"/>
      <c r="H651" s="19" t="s">
        <v>34</v>
      </c>
      <c r="I651" s="16"/>
      <c r="J651" s="7" t="s">
        <v>34</v>
      </c>
      <c r="K651" s="19" t="s">
        <v>34</v>
      </c>
      <c r="L651" s="16"/>
      <c r="M651" s="6" t="s">
        <v>1091</v>
      </c>
      <c r="N651" s="6" t="s">
        <v>1092</v>
      </c>
      <c r="O651" s="10">
        <v>925</v>
      </c>
      <c r="P651" s="6"/>
      <c r="Q651" s="8"/>
      <c r="R651" s="8"/>
      <c r="S651" s="6"/>
    </row>
    <row r="652" spans="2:19" x14ac:dyDescent="0.35">
      <c r="B652" s="4" t="s">
        <v>1164</v>
      </c>
      <c r="C652" s="4" t="s">
        <v>573</v>
      </c>
      <c r="D652" s="18" t="s">
        <v>468</v>
      </c>
      <c r="E652" s="15"/>
      <c r="F652" s="15"/>
      <c r="G652" s="16"/>
      <c r="H652" s="18" t="s">
        <v>177</v>
      </c>
      <c r="I652" s="16"/>
      <c r="J652" s="4" t="s">
        <v>32</v>
      </c>
      <c r="K652" s="18" t="s">
        <v>1165</v>
      </c>
      <c r="L652" s="16"/>
      <c r="M652" s="4" t="s">
        <v>34</v>
      </c>
      <c r="N652" s="4" t="s">
        <v>34</v>
      </c>
      <c r="O652" s="4" t="s">
        <v>34</v>
      </c>
      <c r="P652" s="4" t="s">
        <v>34</v>
      </c>
      <c r="Q652" s="4" t="s">
        <v>34</v>
      </c>
      <c r="R652" s="4" t="s">
        <v>34</v>
      </c>
      <c r="S652" s="5">
        <v>58580000</v>
      </c>
    </row>
    <row r="653" spans="2:19" outlineLevel="1" collapsed="1" x14ac:dyDescent="0.35">
      <c r="B653" s="6" t="s">
        <v>34</v>
      </c>
      <c r="C653" s="7" t="s">
        <v>34</v>
      </c>
      <c r="D653" s="19" t="s">
        <v>34</v>
      </c>
      <c r="E653" s="15"/>
      <c r="F653" s="15"/>
      <c r="G653" s="16"/>
      <c r="H653" s="19" t="s">
        <v>34</v>
      </c>
      <c r="I653" s="16"/>
      <c r="J653" s="7" t="s">
        <v>34</v>
      </c>
      <c r="K653" s="19" t="s">
        <v>34</v>
      </c>
      <c r="L653" s="16"/>
      <c r="M653" s="6" t="s">
        <v>203</v>
      </c>
      <c r="N653" s="6" t="s">
        <v>204</v>
      </c>
      <c r="O653" s="10">
        <v>58580000</v>
      </c>
      <c r="P653" s="6" t="s">
        <v>1166</v>
      </c>
      <c r="Q653" s="8" t="s">
        <v>1132</v>
      </c>
      <c r="R653" s="9">
        <v>46477</v>
      </c>
      <c r="S653" s="10">
        <v>58580000</v>
      </c>
    </row>
    <row r="654" spans="2:19" ht="25" x14ac:dyDescent="0.35">
      <c r="B654" s="4" t="s">
        <v>1167</v>
      </c>
      <c r="C654" s="4" t="s">
        <v>40</v>
      </c>
      <c r="D654" s="18" t="s">
        <v>106</v>
      </c>
      <c r="E654" s="15"/>
      <c r="F654" s="15"/>
      <c r="G654" s="16"/>
      <c r="H654" s="18" t="s">
        <v>54</v>
      </c>
      <c r="I654" s="16"/>
      <c r="J654" s="4" t="s">
        <v>32</v>
      </c>
      <c r="K654" s="18" t="s">
        <v>1168</v>
      </c>
      <c r="L654" s="16"/>
      <c r="M654" s="4" t="s">
        <v>34</v>
      </c>
      <c r="N654" s="4" t="s">
        <v>34</v>
      </c>
      <c r="O654" s="4" t="s">
        <v>34</v>
      </c>
      <c r="P654" s="4" t="s">
        <v>34</v>
      </c>
      <c r="Q654" s="4" t="s">
        <v>34</v>
      </c>
      <c r="R654" s="4" t="s">
        <v>34</v>
      </c>
      <c r="S654" s="5">
        <v>5312500</v>
      </c>
    </row>
    <row r="655" spans="2:19" outlineLevel="1" collapsed="1" x14ac:dyDescent="0.35">
      <c r="B655" s="6" t="s">
        <v>34</v>
      </c>
      <c r="C655" s="7" t="s">
        <v>34</v>
      </c>
      <c r="D655" s="19" t="s">
        <v>34</v>
      </c>
      <c r="E655" s="15"/>
      <c r="F655" s="15"/>
      <c r="G655" s="16"/>
      <c r="H655" s="19" t="s">
        <v>34</v>
      </c>
      <c r="I655" s="16"/>
      <c r="J655" s="7" t="s">
        <v>34</v>
      </c>
      <c r="K655" s="19" t="s">
        <v>34</v>
      </c>
      <c r="L655" s="16"/>
      <c r="M655" s="6" t="s">
        <v>1169</v>
      </c>
      <c r="N655" s="6" t="s">
        <v>1170</v>
      </c>
      <c r="O655" s="10">
        <v>1250</v>
      </c>
      <c r="P655" s="6" t="s">
        <v>1171</v>
      </c>
      <c r="Q655" s="8" t="s">
        <v>958</v>
      </c>
      <c r="R655" s="9">
        <v>46904</v>
      </c>
      <c r="S655" s="10">
        <v>5312500</v>
      </c>
    </row>
    <row r="656" spans="2:19" outlineLevel="1" collapsed="1" x14ac:dyDescent="0.35">
      <c r="B656" s="6" t="s">
        <v>34</v>
      </c>
      <c r="C656" s="7" t="s">
        <v>34</v>
      </c>
      <c r="D656" s="19" t="s">
        <v>34</v>
      </c>
      <c r="E656" s="15"/>
      <c r="F656" s="15"/>
      <c r="G656" s="16"/>
      <c r="H656" s="19" t="s">
        <v>34</v>
      </c>
      <c r="I656" s="16"/>
      <c r="J656" s="7" t="s">
        <v>34</v>
      </c>
      <c r="K656" s="19" t="s">
        <v>34</v>
      </c>
      <c r="L656" s="16"/>
      <c r="M656" s="6" t="s">
        <v>1172</v>
      </c>
      <c r="N656" s="6" t="s">
        <v>1173</v>
      </c>
      <c r="O656" s="10">
        <v>1248</v>
      </c>
      <c r="P656" s="6"/>
      <c r="Q656" s="8"/>
      <c r="R656" s="8"/>
      <c r="S656" s="6"/>
    </row>
    <row r="657" spans="2:19" outlineLevel="1" collapsed="1" x14ac:dyDescent="0.35">
      <c r="B657" s="6" t="s">
        <v>34</v>
      </c>
      <c r="C657" s="7" t="s">
        <v>34</v>
      </c>
      <c r="D657" s="19" t="s">
        <v>34</v>
      </c>
      <c r="E657" s="15"/>
      <c r="F657" s="15"/>
      <c r="G657" s="16"/>
      <c r="H657" s="19" t="s">
        <v>34</v>
      </c>
      <c r="I657" s="16"/>
      <c r="J657" s="7" t="s">
        <v>34</v>
      </c>
      <c r="K657" s="19" t="s">
        <v>34</v>
      </c>
      <c r="L657" s="16"/>
      <c r="M657" s="6" t="s">
        <v>1174</v>
      </c>
      <c r="N657" s="6" t="s">
        <v>1175</v>
      </c>
      <c r="O657" s="10">
        <v>1050</v>
      </c>
      <c r="P657" s="6"/>
      <c r="Q657" s="8"/>
      <c r="R657" s="8"/>
      <c r="S657" s="6"/>
    </row>
    <row r="658" spans="2:19" x14ac:dyDescent="0.35">
      <c r="B658" s="4" t="s">
        <v>1176</v>
      </c>
      <c r="C658" s="4" t="s">
        <v>141</v>
      </c>
      <c r="D658" s="18" t="s">
        <v>97</v>
      </c>
      <c r="E658" s="15"/>
      <c r="F658" s="15"/>
      <c r="G658" s="16"/>
      <c r="H658" s="18" t="s">
        <v>177</v>
      </c>
      <c r="I658" s="16"/>
      <c r="J658" s="4" t="s">
        <v>32</v>
      </c>
      <c r="K658" s="18" t="s">
        <v>1177</v>
      </c>
      <c r="L658" s="16"/>
      <c r="M658" s="4" t="s">
        <v>34</v>
      </c>
      <c r="N658" s="4" t="s">
        <v>34</v>
      </c>
      <c r="O658" s="4" t="s">
        <v>34</v>
      </c>
      <c r="P658" s="4" t="s">
        <v>34</v>
      </c>
      <c r="Q658" s="4" t="s">
        <v>34</v>
      </c>
      <c r="R658" s="4" t="s">
        <v>34</v>
      </c>
      <c r="S658" s="5">
        <v>5918300</v>
      </c>
    </row>
    <row r="659" spans="2:19" ht="25" outlineLevel="1" collapsed="1" x14ac:dyDescent="0.35">
      <c r="B659" s="6" t="s">
        <v>34</v>
      </c>
      <c r="C659" s="7" t="s">
        <v>34</v>
      </c>
      <c r="D659" s="19" t="s">
        <v>34</v>
      </c>
      <c r="E659" s="15"/>
      <c r="F659" s="15"/>
      <c r="G659" s="16"/>
      <c r="H659" s="19" t="s">
        <v>34</v>
      </c>
      <c r="I659" s="16"/>
      <c r="J659" s="7" t="s">
        <v>34</v>
      </c>
      <c r="K659" s="19" t="s">
        <v>34</v>
      </c>
      <c r="L659" s="16"/>
      <c r="M659" s="6" t="s">
        <v>189</v>
      </c>
      <c r="N659" s="6" t="s">
        <v>190</v>
      </c>
      <c r="O659" s="10">
        <v>5918300</v>
      </c>
      <c r="P659" s="6" t="s">
        <v>1178</v>
      </c>
      <c r="Q659" s="8" t="s">
        <v>677</v>
      </c>
      <c r="R659" s="9">
        <v>46295</v>
      </c>
      <c r="S659" s="10">
        <v>5918300</v>
      </c>
    </row>
    <row r="660" spans="2:19" outlineLevel="1" collapsed="1" x14ac:dyDescent="0.35">
      <c r="B660" s="6" t="s">
        <v>34</v>
      </c>
      <c r="C660" s="7" t="s">
        <v>34</v>
      </c>
      <c r="D660" s="19" t="s">
        <v>34</v>
      </c>
      <c r="E660" s="15"/>
      <c r="F660" s="15"/>
      <c r="G660" s="16"/>
      <c r="H660" s="19" t="s">
        <v>34</v>
      </c>
      <c r="I660" s="16"/>
      <c r="J660" s="7" t="s">
        <v>34</v>
      </c>
      <c r="K660" s="19" t="s">
        <v>34</v>
      </c>
      <c r="L660" s="16"/>
      <c r="M660" s="6" t="s">
        <v>1179</v>
      </c>
      <c r="N660" s="6" t="s">
        <v>1180</v>
      </c>
      <c r="O660" s="10">
        <v>15972651</v>
      </c>
      <c r="P660" s="6"/>
      <c r="Q660" s="8"/>
      <c r="R660" s="8"/>
      <c r="S660" s="6"/>
    </row>
    <row r="661" spans="2:19" outlineLevel="1" collapsed="1" x14ac:dyDescent="0.35">
      <c r="B661" s="6" t="s">
        <v>34</v>
      </c>
      <c r="C661" s="7" t="s">
        <v>34</v>
      </c>
      <c r="D661" s="19" t="s">
        <v>34</v>
      </c>
      <c r="E661" s="15"/>
      <c r="F661" s="15"/>
      <c r="G661" s="16"/>
      <c r="H661" s="19" t="s">
        <v>34</v>
      </c>
      <c r="I661" s="16"/>
      <c r="J661" s="7" t="s">
        <v>34</v>
      </c>
      <c r="K661" s="19" t="s">
        <v>34</v>
      </c>
      <c r="L661" s="16"/>
      <c r="M661" s="6" t="s">
        <v>988</v>
      </c>
      <c r="N661" s="6" t="s">
        <v>989</v>
      </c>
      <c r="O661" s="10">
        <v>7147270</v>
      </c>
      <c r="P661" s="6"/>
      <c r="Q661" s="8"/>
      <c r="R661" s="8"/>
      <c r="S661" s="6"/>
    </row>
    <row r="662" spans="2:19" x14ac:dyDescent="0.35">
      <c r="B662" s="4" t="s">
        <v>1181</v>
      </c>
      <c r="C662" s="4" t="s">
        <v>90</v>
      </c>
      <c r="D662" s="18" t="s">
        <v>30</v>
      </c>
      <c r="E662" s="15"/>
      <c r="F662" s="15"/>
      <c r="G662" s="16"/>
      <c r="H662" s="18" t="s">
        <v>217</v>
      </c>
      <c r="I662" s="16"/>
      <c r="J662" s="4" t="s">
        <v>178</v>
      </c>
      <c r="K662" s="18" t="s">
        <v>1182</v>
      </c>
      <c r="L662" s="16"/>
      <c r="M662" s="4" t="s">
        <v>34</v>
      </c>
      <c r="N662" s="4" t="s">
        <v>34</v>
      </c>
      <c r="O662" s="4" t="s">
        <v>34</v>
      </c>
      <c r="P662" s="4" t="s">
        <v>34</v>
      </c>
      <c r="Q662" s="4" t="s">
        <v>34</v>
      </c>
      <c r="R662" s="4" t="s">
        <v>34</v>
      </c>
      <c r="S662" s="5">
        <v>0</v>
      </c>
    </row>
    <row r="663" spans="2:19" outlineLevel="1" collapsed="1" x14ac:dyDescent="0.35">
      <c r="B663" s="6" t="s">
        <v>34</v>
      </c>
      <c r="C663" s="7" t="s">
        <v>34</v>
      </c>
      <c r="D663" s="19" t="s">
        <v>34</v>
      </c>
      <c r="E663" s="15"/>
      <c r="F663" s="15"/>
      <c r="G663" s="16"/>
      <c r="H663" s="19" t="s">
        <v>34</v>
      </c>
      <c r="I663" s="16"/>
      <c r="J663" s="7" t="s">
        <v>34</v>
      </c>
      <c r="K663" s="19" t="s">
        <v>34</v>
      </c>
      <c r="L663" s="16"/>
      <c r="M663" s="6" t="s">
        <v>1183</v>
      </c>
      <c r="N663" s="6" t="s">
        <v>1184</v>
      </c>
      <c r="O663" s="10">
        <v>1713409.58</v>
      </c>
      <c r="P663" s="6" t="s">
        <v>1185</v>
      </c>
      <c r="Q663" s="8" t="s">
        <v>38</v>
      </c>
      <c r="R663" s="9">
        <v>47026</v>
      </c>
      <c r="S663" s="10">
        <v>0</v>
      </c>
    </row>
    <row r="664" spans="2:19" outlineLevel="1" collapsed="1" x14ac:dyDescent="0.35">
      <c r="B664" s="6" t="s">
        <v>34</v>
      </c>
      <c r="C664" s="7" t="s">
        <v>34</v>
      </c>
      <c r="D664" s="19" t="s">
        <v>34</v>
      </c>
      <c r="E664" s="15"/>
      <c r="F664" s="15"/>
      <c r="G664" s="16"/>
      <c r="H664" s="19" t="s">
        <v>34</v>
      </c>
      <c r="I664" s="16"/>
      <c r="J664" s="7" t="s">
        <v>34</v>
      </c>
      <c r="K664" s="19" t="s">
        <v>34</v>
      </c>
      <c r="L664" s="16"/>
      <c r="M664" s="6" t="s">
        <v>1186</v>
      </c>
      <c r="N664" s="6" t="s">
        <v>1187</v>
      </c>
      <c r="O664" s="10">
        <v>1257633.23</v>
      </c>
      <c r="P664" s="6" t="s">
        <v>1188</v>
      </c>
      <c r="Q664" s="8" t="s">
        <v>38</v>
      </c>
      <c r="R664" s="9">
        <v>47026</v>
      </c>
      <c r="S664" s="10">
        <v>0</v>
      </c>
    </row>
    <row r="665" spans="2:19" outlineLevel="1" collapsed="1" x14ac:dyDescent="0.35">
      <c r="B665" s="6" t="s">
        <v>34</v>
      </c>
      <c r="C665" s="7" t="s">
        <v>34</v>
      </c>
      <c r="D665" s="19" t="s">
        <v>34</v>
      </c>
      <c r="E665" s="15"/>
      <c r="F665" s="15"/>
      <c r="G665" s="16"/>
      <c r="H665" s="19" t="s">
        <v>34</v>
      </c>
      <c r="I665" s="16"/>
      <c r="J665" s="7" t="s">
        <v>34</v>
      </c>
      <c r="K665" s="19" t="s">
        <v>34</v>
      </c>
      <c r="L665" s="16"/>
      <c r="M665" s="6" t="s">
        <v>1189</v>
      </c>
      <c r="N665" s="6" t="s">
        <v>1190</v>
      </c>
      <c r="O665" s="10">
        <v>1580979.4</v>
      </c>
      <c r="P665" s="6"/>
      <c r="Q665" s="8"/>
      <c r="R665" s="8"/>
      <c r="S665" s="6"/>
    </row>
    <row r="666" spans="2:19" x14ac:dyDescent="0.35">
      <c r="B666" s="4" t="s">
        <v>1191</v>
      </c>
      <c r="C666" s="4" t="s">
        <v>141</v>
      </c>
      <c r="D666" s="18" t="s">
        <v>97</v>
      </c>
      <c r="E666" s="15"/>
      <c r="F666" s="15"/>
      <c r="G666" s="16"/>
      <c r="H666" s="18" t="s">
        <v>142</v>
      </c>
      <c r="I666" s="16"/>
      <c r="J666" s="4" t="s">
        <v>32</v>
      </c>
      <c r="K666" s="18" t="s">
        <v>1192</v>
      </c>
      <c r="L666" s="16"/>
      <c r="M666" s="4" t="s">
        <v>34</v>
      </c>
      <c r="N666" s="4" t="s">
        <v>34</v>
      </c>
      <c r="O666" s="4" t="s">
        <v>34</v>
      </c>
      <c r="P666" s="4" t="s">
        <v>34</v>
      </c>
      <c r="Q666" s="4" t="s">
        <v>34</v>
      </c>
      <c r="R666" s="4" t="s">
        <v>34</v>
      </c>
      <c r="S666" s="5">
        <v>8486000</v>
      </c>
    </row>
    <row r="667" spans="2:19" outlineLevel="1" collapsed="1" x14ac:dyDescent="0.35">
      <c r="B667" s="6" t="s">
        <v>34</v>
      </c>
      <c r="C667" s="7" t="s">
        <v>34</v>
      </c>
      <c r="D667" s="19" t="s">
        <v>34</v>
      </c>
      <c r="E667" s="15"/>
      <c r="F667" s="15"/>
      <c r="G667" s="16"/>
      <c r="H667" s="19" t="s">
        <v>34</v>
      </c>
      <c r="I667" s="16"/>
      <c r="J667" s="7" t="s">
        <v>34</v>
      </c>
      <c r="K667" s="19" t="s">
        <v>34</v>
      </c>
      <c r="L667" s="16"/>
      <c r="M667" s="6" t="s">
        <v>829</v>
      </c>
      <c r="N667" s="6" t="s">
        <v>830</v>
      </c>
      <c r="O667" s="10">
        <v>25000000</v>
      </c>
      <c r="P667" s="6"/>
      <c r="Q667" s="8"/>
      <c r="R667" s="8"/>
      <c r="S667" s="6"/>
    </row>
    <row r="668" spans="2:19" outlineLevel="1" collapsed="1" x14ac:dyDescent="0.35">
      <c r="B668" s="6" t="s">
        <v>34</v>
      </c>
      <c r="C668" s="7" t="s">
        <v>34</v>
      </c>
      <c r="D668" s="19" t="s">
        <v>34</v>
      </c>
      <c r="E668" s="15"/>
      <c r="F668" s="15"/>
      <c r="G668" s="16"/>
      <c r="H668" s="19" t="s">
        <v>34</v>
      </c>
      <c r="I668" s="16"/>
      <c r="J668" s="7" t="s">
        <v>34</v>
      </c>
      <c r="K668" s="19" t="s">
        <v>34</v>
      </c>
      <c r="L668" s="16"/>
      <c r="M668" s="6" t="s">
        <v>1193</v>
      </c>
      <c r="N668" s="6" t="s">
        <v>1194</v>
      </c>
      <c r="O668" s="10">
        <v>13646546</v>
      </c>
      <c r="P668" s="6"/>
      <c r="Q668" s="8"/>
      <c r="R668" s="8"/>
      <c r="S668" s="6"/>
    </row>
    <row r="669" spans="2:19" outlineLevel="1" collapsed="1" x14ac:dyDescent="0.35">
      <c r="B669" s="6" t="s">
        <v>34</v>
      </c>
      <c r="C669" s="7" t="s">
        <v>34</v>
      </c>
      <c r="D669" s="19" t="s">
        <v>34</v>
      </c>
      <c r="E669" s="15"/>
      <c r="F669" s="15"/>
      <c r="G669" s="16"/>
      <c r="H669" s="19" t="s">
        <v>34</v>
      </c>
      <c r="I669" s="16"/>
      <c r="J669" s="7" t="s">
        <v>34</v>
      </c>
      <c r="K669" s="19" t="s">
        <v>34</v>
      </c>
      <c r="L669" s="16"/>
      <c r="M669" s="6" t="s">
        <v>1195</v>
      </c>
      <c r="N669" s="6" t="s">
        <v>1196</v>
      </c>
      <c r="O669" s="10">
        <v>20052276</v>
      </c>
      <c r="P669" s="6"/>
      <c r="Q669" s="8"/>
      <c r="R669" s="8"/>
      <c r="S669" s="6"/>
    </row>
    <row r="670" spans="2:19" outlineLevel="1" collapsed="1" x14ac:dyDescent="0.35">
      <c r="B670" s="6" t="s">
        <v>34</v>
      </c>
      <c r="C670" s="7" t="s">
        <v>34</v>
      </c>
      <c r="D670" s="19" t="s">
        <v>34</v>
      </c>
      <c r="E670" s="15"/>
      <c r="F670" s="15"/>
      <c r="G670" s="16"/>
      <c r="H670" s="19" t="s">
        <v>34</v>
      </c>
      <c r="I670" s="16"/>
      <c r="J670" s="7" t="s">
        <v>34</v>
      </c>
      <c r="K670" s="19" t="s">
        <v>34</v>
      </c>
      <c r="L670" s="16"/>
      <c r="M670" s="6" t="s">
        <v>146</v>
      </c>
      <c r="N670" s="6" t="s">
        <v>147</v>
      </c>
      <c r="O670" s="10">
        <v>8486000</v>
      </c>
      <c r="P670" s="6" t="s">
        <v>1197</v>
      </c>
      <c r="Q670" s="8" t="s">
        <v>1198</v>
      </c>
      <c r="R670" s="9">
        <v>46326</v>
      </c>
      <c r="S670" s="10">
        <v>8486000</v>
      </c>
    </row>
    <row r="671" spans="2:19" outlineLevel="1" collapsed="1" x14ac:dyDescent="0.35">
      <c r="B671" s="6" t="s">
        <v>34</v>
      </c>
      <c r="C671" s="7" t="s">
        <v>34</v>
      </c>
      <c r="D671" s="19" t="s">
        <v>34</v>
      </c>
      <c r="E671" s="15"/>
      <c r="F671" s="15"/>
      <c r="G671" s="16"/>
      <c r="H671" s="19" t="s">
        <v>34</v>
      </c>
      <c r="I671" s="16"/>
      <c r="J671" s="7" t="s">
        <v>34</v>
      </c>
      <c r="K671" s="19" t="s">
        <v>34</v>
      </c>
      <c r="L671" s="16"/>
      <c r="M671" s="6" t="s">
        <v>1199</v>
      </c>
      <c r="N671" s="6" t="s">
        <v>1200</v>
      </c>
      <c r="O671" s="10">
        <v>19588498</v>
      </c>
      <c r="P671" s="6"/>
      <c r="Q671" s="8"/>
      <c r="R671" s="8"/>
      <c r="S671" s="6"/>
    </row>
    <row r="672" spans="2:19" x14ac:dyDescent="0.35">
      <c r="B672" s="4" t="s">
        <v>1201</v>
      </c>
      <c r="C672" s="4" t="s">
        <v>141</v>
      </c>
      <c r="D672" s="18" t="s">
        <v>97</v>
      </c>
      <c r="E672" s="15"/>
      <c r="F672" s="15"/>
      <c r="G672" s="16"/>
      <c r="H672" s="18" t="s">
        <v>142</v>
      </c>
      <c r="I672" s="16"/>
      <c r="J672" s="4" t="s">
        <v>32</v>
      </c>
      <c r="K672" s="18" t="s">
        <v>1202</v>
      </c>
      <c r="L672" s="16"/>
      <c r="M672" s="4" t="s">
        <v>34</v>
      </c>
      <c r="N672" s="4" t="s">
        <v>34</v>
      </c>
      <c r="O672" s="4" t="s">
        <v>34</v>
      </c>
      <c r="P672" s="4" t="s">
        <v>34</v>
      </c>
      <c r="Q672" s="4" t="s">
        <v>34</v>
      </c>
      <c r="R672" s="4" t="s">
        <v>34</v>
      </c>
      <c r="S672" s="5">
        <v>8286000</v>
      </c>
    </row>
    <row r="673" spans="2:19" outlineLevel="1" collapsed="1" x14ac:dyDescent="0.35">
      <c r="B673" s="6" t="s">
        <v>34</v>
      </c>
      <c r="C673" s="7" t="s">
        <v>34</v>
      </c>
      <c r="D673" s="19" t="s">
        <v>34</v>
      </c>
      <c r="E673" s="15"/>
      <c r="F673" s="15"/>
      <c r="G673" s="16"/>
      <c r="H673" s="19" t="s">
        <v>34</v>
      </c>
      <c r="I673" s="16"/>
      <c r="J673" s="7" t="s">
        <v>34</v>
      </c>
      <c r="K673" s="19" t="s">
        <v>34</v>
      </c>
      <c r="L673" s="16"/>
      <c r="M673" s="6" t="s">
        <v>829</v>
      </c>
      <c r="N673" s="6" t="s">
        <v>830</v>
      </c>
      <c r="O673" s="10">
        <v>26980000</v>
      </c>
      <c r="P673" s="6"/>
      <c r="Q673" s="8"/>
      <c r="R673" s="8"/>
      <c r="S673" s="6"/>
    </row>
    <row r="674" spans="2:19" outlineLevel="1" collapsed="1" x14ac:dyDescent="0.35">
      <c r="B674" s="6" t="s">
        <v>34</v>
      </c>
      <c r="C674" s="7" t="s">
        <v>34</v>
      </c>
      <c r="D674" s="19" t="s">
        <v>34</v>
      </c>
      <c r="E674" s="15"/>
      <c r="F674" s="15"/>
      <c r="G674" s="16"/>
      <c r="H674" s="19" t="s">
        <v>34</v>
      </c>
      <c r="I674" s="16"/>
      <c r="J674" s="7" t="s">
        <v>34</v>
      </c>
      <c r="K674" s="19" t="s">
        <v>34</v>
      </c>
      <c r="L674" s="16"/>
      <c r="M674" s="6" t="s">
        <v>1193</v>
      </c>
      <c r="N674" s="6" t="s">
        <v>1194</v>
      </c>
      <c r="O674" s="10">
        <v>13775482</v>
      </c>
      <c r="P674" s="6"/>
      <c r="Q674" s="8"/>
      <c r="R674" s="8"/>
      <c r="S674" s="6"/>
    </row>
    <row r="675" spans="2:19" outlineLevel="1" collapsed="1" x14ac:dyDescent="0.35">
      <c r="B675" s="6" t="s">
        <v>34</v>
      </c>
      <c r="C675" s="7" t="s">
        <v>34</v>
      </c>
      <c r="D675" s="19" t="s">
        <v>34</v>
      </c>
      <c r="E675" s="15"/>
      <c r="F675" s="15"/>
      <c r="G675" s="16"/>
      <c r="H675" s="19" t="s">
        <v>34</v>
      </c>
      <c r="I675" s="16"/>
      <c r="J675" s="7" t="s">
        <v>34</v>
      </c>
      <c r="K675" s="19" t="s">
        <v>34</v>
      </c>
      <c r="L675" s="16"/>
      <c r="M675" s="6" t="s">
        <v>1195</v>
      </c>
      <c r="N675" s="6" t="s">
        <v>1196</v>
      </c>
      <c r="O675" s="10">
        <v>20363284</v>
      </c>
      <c r="P675" s="6"/>
      <c r="Q675" s="8"/>
      <c r="R675" s="8"/>
      <c r="S675" s="6"/>
    </row>
    <row r="676" spans="2:19" ht="25" outlineLevel="1" collapsed="1" x14ac:dyDescent="0.35">
      <c r="B676" s="6" t="s">
        <v>34</v>
      </c>
      <c r="C676" s="7" t="s">
        <v>34</v>
      </c>
      <c r="D676" s="19" t="s">
        <v>34</v>
      </c>
      <c r="E676" s="15"/>
      <c r="F676" s="15"/>
      <c r="G676" s="16"/>
      <c r="H676" s="19" t="s">
        <v>34</v>
      </c>
      <c r="I676" s="16"/>
      <c r="J676" s="7" t="s">
        <v>34</v>
      </c>
      <c r="K676" s="19" t="s">
        <v>34</v>
      </c>
      <c r="L676" s="16"/>
      <c r="M676" s="6" t="s">
        <v>1203</v>
      </c>
      <c r="N676" s="6" t="s">
        <v>1204</v>
      </c>
      <c r="O676" s="10">
        <v>8618463</v>
      </c>
      <c r="P676" s="6"/>
      <c r="Q676" s="8"/>
      <c r="R676" s="8"/>
      <c r="S676" s="6"/>
    </row>
    <row r="677" spans="2:19" outlineLevel="1" collapsed="1" x14ac:dyDescent="0.35">
      <c r="B677" s="6" t="s">
        <v>34</v>
      </c>
      <c r="C677" s="7" t="s">
        <v>34</v>
      </c>
      <c r="D677" s="19" t="s">
        <v>34</v>
      </c>
      <c r="E677" s="15"/>
      <c r="F677" s="15"/>
      <c r="G677" s="16"/>
      <c r="H677" s="19" t="s">
        <v>34</v>
      </c>
      <c r="I677" s="16"/>
      <c r="J677" s="7" t="s">
        <v>34</v>
      </c>
      <c r="K677" s="19" t="s">
        <v>34</v>
      </c>
      <c r="L677" s="16"/>
      <c r="M677" s="6" t="s">
        <v>146</v>
      </c>
      <c r="N677" s="6" t="s">
        <v>147</v>
      </c>
      <c r="O677" s="10">
        <v>8286000</v>
      </c>
      <c r="P677" s="6" t="s">
        <v>1205</v>
      </c>
      <c r="Q677" s="8" t="s">
        <v>839</v>
      </c>
      <c r="R677" s="9">
        <v>46326</v>
      </c>
      <c r="S677" s="10">
        <v>8286000</v>
      </c>
    </row>
    <row r="678" spans="2:19" outlineLevel="1" collapsed="1" x14ac:dyDescent="0.35">
      <c r="B678" s="6" t="s">
        <v>34</v>
      </c>
      <c r="C678" s="7" t="s">
        <v>34</v>
      </c>
      <c r="D678" s="19" t="s">
        <v>34</v>
      </c>
      <c r="E678" s="15"/>
      <c r="F678" s="15"/>
      <c r="G678" s="16"/>
      <c r="H678" s="19" t="s">
        <v>34</v>
      </c>
      <c r="I678" s="16"/>
      <c r="J678" s="7" t="s">
        <v>34</v>
      </c>
      <c r="K678" s="19" t="s">
        <v>34</v>
      </c>
      <c r="L678" s="16"/>
      <c r="M678" s="6" t="s">
        <v>1199</v>
      </c>
      <c r="N678" s="6" t="s">
        <v>1200</v>
      </c>
      <c r="O678" s="10">
        <v>21734495</v>
      </c>
      <c r="P678" s="6"/>
      <c r="Q678" s="8"/>
      <c r="R678" s="8"/>
      <c r="S678" s="6"/>
    </row>
    <row r="679" spans="2:19" x14ac:dyDescent="0.35">
      <c r="B679" s="4" t="s">
        <v>1206</v>
      </c>
      <c r="C679" s="4" t="s">
        <v>573</v>
      </c>
      <c r="D679" s="18" t="s">
        <v>468</v>
      </c>
      <c r="E679" s="15"/>
      <c r="F679" s="15"/>
      <c r="G679" s="16"/>
      <c r="H679" s="18" t="s">
        <v>54</v>
      </c>
      <c r="I679" s="16"/>
      <c r="J679" s="4" t="s">
        <v>32</v>
      </c>
      <c r="K679" s="18" t="s">
        <v>1207</v>
      </c>
      <c r="L679" s="16"/>
      <c r="M679" s="4" t="s">
        <v>34</v>
      </c>
      <c r="N679" s="4" t="s">
        <v>34</v>
      </c>
      <c r="O679" s="4" t="s">
        <v>34</v>
      </c>
      <c r="P679" s="4" t="s">
        <v>34</v>
      </c>
      <c r="Q679" s="4" t="s">
        <v>34</v>
      </c>
      <c r="R679" s="4" t="s">
        <v>34</v>
      </c>
      <c r="S679" s="5">
        <v>10638600</v>
      </c>
    </row>
    <row r="680" spans="2:19" outlineLevel="1" collapsed="1" x14ac:dyDescent="0.35">
      <c r="B680" s="6" t="s">
        <v>34</v>
      </c>
      <c r="C680" s="7" t="s">
        <v>34</v>
      </c>
      <c r="D680" s="19" t="s">
        <v>34</v>
      </c>
      <c r="E680" s="15"/>
      <c r="F680" s="15"/>
      <c r="G680" s="16"/>
      <c r="H680" s="19" t="s">
        <v>34</v>
      </c>
      <c r="I680" s="16"/>
      <c r="J680" s="7" t="s">
        <v>34</v>
      </c>
      <c r="K680" s="19" t="s">
        <v>34</v>
      </c>
      <c r="L680" s="16"/>
      <c r="M680" s="6" t="s">
        <v>1208</v>
      </c>
      <c r="N680" s="6" t="s">
        <v>1209</v>
      </c>
      <c r="O680" s="10">
        <v>894</v>
      </c>
      <c r="P680" s="6" t="s">
        <v>1210</v>
      </c>
      <c r="Q680" s="8" t="s">
        <v>1211</v>
      </c>
      <c r="R680" s="9">
        <v>47223</v>
      </c>
      <c r="S680" s="10">
        <v>10638600</v>
      </c>
    </row>
    <row r="681" spans="2:19" ht="25" x14ac:dyDescent="0.35">
      <c r="B681" s="4" t="s">
        <v>1212</v>
      </c>
      <c r="C681" s="4" t="s">
        <v>52</v>
      </c>
      <c r="D681" s="18" t="s">
        <v>30</v>
      </c>
      <c r="E681" s="15"/>
      <c r="F681" s="15"/>
      <c r="G681" s="16"/>
      <c r="H681" s="18" t="s">
        <v>54</v>
      </c>
      <c r="I681" s="16"/>
      <c r="J681" s="4" t="s">
        <v>32</v>
      </c>
      <c r="K681" s="18" t="s">
        <v>1213</v>
      </c>
      <c r="L681" s="16"/>
      <c r="M681" s="4" t="s">
        <v>34</v>
      </c>
      <c r="N681" s="4" t="s">
        <v>34</v>
      </c>
      <c r="O681" s="4" t="s">
        <v>34</v>
      </c>
      <c r="P681" s="4" t="s">
        <v>34</v>
      </c>
      <c r="Q681" s="4" t="s">
        <v>34</v>
      </c>
      <c r="R681" s="4" t="s">
        <v>34</v>
      </c>
      <c r="S681" s="5">
        <v>12750000</v>
      </c>
    </row>
    <row r="682" spans="2:19" outlineLevel="1" collapsed="1" x14ac:dyDescent="0.35">
      <c r="B682" s="6" t="s">
        <v>34</v>
      </c>
      <c r="C682" s="7" t="s">
        <v>34</v>
      </c>
      <c r="D682" s="19" t="s">
        <v>34</v>
      </c>
      <c r="E682" s="15"/>
      <c r="F682" s="15"/>
      <c r="G682" s="16"/>
      <c r="H682" s="19" t="s">
        <v>34</v>
      </c>
      <c r="I682" s="16"/>
      <c r="J682" s="7" t="s">
        <v>34</v>
      </c>
      <c r="K682" s="19" t="s">
        <v>34</v>
      </c>
      <c r="L682" s="16"/>
      <c r="M682" s="6" t="s">
        <v>1214</v>
      </c>
      <c r="N682" s="6" t="s">
        <v>1215</v>
      </c>
      <c r="O682" s="10">
        <v>1500</v>
      </c>
      <c r="P682" s="6" t="s">
        <v>1216</v>
      </c>
      <c r="Q682" s="8" t="s">
        <v>958</v>
      </c>
      <c r="R682" s="9">
        <v>46538</v>
      </c>
      <c r="S682" s="10">
        <v>12750000</v>
      </c>
    </row>
    <row r="683" spans="2:19" x14ac:dyDescent="0.35">
      <c r="B683" s="4" t="s">
        <v>1217</v>
      </c>
      <c r="C683" s="4" t="s">
        <v>573</v>
      </c>
      <c r="D683" s="18" t="s">
        <v>468</v>
      </c>
      <c r="E683" s="15"/>
      <c r="F683" s="15"/>
      <c r="G683" s="16"/>
      <c r="H683" s="18" t="s">
        <v>177</v>
      </c>
      <c r="I683" s="16"/>
      <c r="J683" s="4" t="s">
        <v>32</v>
      </c>
      <c r="K683" s="18" t="s">
        <v>1218</v>
      </c>
      <c r="L683" s="16"/>
      <c r="M683" s="4" t="s">
        <v>34</v>
      </c>
      <c r="N683" s="4" t="s">
        <v>34</v>
      </c>
      <c r="O683" s="4" t="s">
        <v>34</v>
      </c>
      <c r="P683" s="4" t="s">
        <v>34</v>
      </c>
      <c r="Q683" s="4" t="s">
        <v>34</v>
      </c>
      <c r="R683" s="4" t="s">
        <v>34</v>
      </c>
      <c r="S683" s="5">
        <v>688705478</v>
      </c>
    </row>
    <row r="684" spans="2:19" outlineLevel="1" collapsed="1" x14ac:dyDescent="0.35">
      <c r="B684" s="6" t="s">
        <v>34</v>
      </c>
      <c r="C684" s="7" t="s">
        <v>34</v>
      </c>
      <c r="D684" s="19" t="s">
        <v>34</v>
      </c>
      <c r="E684" s="15"/>
      <c r="F684" s="15"/>
      <c r="G684" s="16"/>
      <c r="H684" s="19" t="s">
        <v>34</v>
      </c>
      <c r="I684" s="16"/>
      <c r="J684" s="7" t="s">
        <v>34</v>
      </c>
      <c r="K684" s="19" t="s">
        <v>34</v>
      </c>
      <c r="L684" s="16"/>
      <c r="M684" s="6" t="s">
        <v>1219</v>
      </c>
      <c r="N684" s="6" t="s">
        <v>1220</v>
      </c>
      <c r="O684" s="10">
        <v>688705478</v>
      </c>
      <c r="P684" s="6" t="s">
        <v>1221</v>
      </c>
      <c r="Q684" s="8" t="s">
        <v>1222</v>
      </c>
      <c r="R684" s="9">
        <v>47664</v>
      </c>
      <c r="S684" s="10">
        <v>688705478</v>
      </c>
    </row>
    <row r="685" spans="2:19" outlineLevel="1" collapsed="1" x14ac:dyDescent="0.35">
      <c r="B685" s="6" t="s">
        <v>34</v>
      </c>
      <c r="C685" s="7" t="s">
        <v>34</v>
      </c>
      <c r="D685" s="19" t="s">
        <v>34</v>
      </c>
      <c r="E685" s="15"/>
      <c r="F685" s="15"/>
      <c r="G685" s="16"/>
      <c r="H685" s="19" t="s">
        <v>34</v>
      </c>
      <c r="I685" s="16"/>
      <c r="J685" s="7" t="s">
        <v>34</v>
      </c>
      <c r="K685" s="19" t="s">
        <v>34</v>
      </c>
      <c r="L685" s="16"/>
      <c r="M685" s="6" t="s">
        <v>203</v>
      </c>
      <c r="N685" s="6" t="s">
        <v>204</v>
      </c>
      <c r="O685" s="10">
        <v>787555000</v>
      </c>
      <c r="P685" s="6"/>
      <c r="Q685" s="8"/>
      <c r="R685" s="8"/>
      <c r="S685" s="6"/>
    </row>
    <row r="686" spans="2:19" ht="25" x14ac:dyDescent="0.35">
      <c r="B686" s="4" t="s">
        <v>1223</v>
      </c>
      <c r="C686" s="4" t="s">
        <v>52</v>
      </c>
      <c r="D686" s="18" t="s">
        <v>468</v>
      </c>
      <c r="E686" s="15"/>
      <c r="F686" s="15"/>
      <c r="G686" s="16"/>
      <c r="H686" s="18" t="s">
        <v>54</v>
      </c>
      <c r="I686" s="16"/>
      <c r="J686" s="4" t="s">
        <v>32</v>
      </c>
      <c r="K686" s="18" t="s">
        <v>1224</v>
      </c>
      <c r="L686" s="16"/>
      <c r="M686" s="4" t="s">
        <v>34</v>
      </c>
      <c r="N686" s="4" t="s">
        <v>34</v>
      </c>
      <c r="O686" s="4" t="s">
        <v>34</v>
      </c>
      <c r="P686" s="4" t="s">
        <v>34</v>
      </c>
      <c r="Q686" s="4" t="s">
        <v>34</v>
      </c>
      <c r="R686" s="4" t="s">
        <v>34</v>
      </c>
      <c r="S686" s="5">
        <v>17000000</v>
      </c>
    </row>
    <row r="687" spans="2:19" outlineLevel="1" collapsed="1" x14ac:dyDescent="0.35">
      <c r="B687" s="6" t="s">
        <v>34</v>
      </c>
      <c r="C687" s="7" t="s">
        <v>34</v>
      </c>
      <c r="D687" s="19" t="s">
        <v>34</v>
      </c>
      <c r="E687" s="15"/>
      <c r="F687" s="15"/>
      <c r="G687" s="16"/>
      <c r="H687" s="19" t="s">
        <v>34</v>
      </c>
      <c r="I687" s="16"/>
      <c r="J687" s="7" t="s">
        <v>34</v>
      </c>
      <c r="K687" s="19" t="s">
        <v>34</v>
      </c>
      <c r="L687" s="16"/>
      <c r="M687" s="6" t="s">
        <v>1225</v>
      </c>
      <c r="N687" s="6" t="s">
        <v>1226</v>
      </c>
      <c r="O687" s="10">
        <v>1145</v>
      </c>
      <c r="P687" s="6"/>
      <c r="Q687" s="8"/>
      <c r="R687" s="8"/>
      <c r="S687" s="6"/>
    </row>
    <row r="688" spans="2:19" outlineLevel="1" collapsed="1" x14ac:dyDescent="0.35">
      <c r="B688" s="6" t="s">
        <v>34</v>
      </c>
      <c r="C688" s="7" t="s">
        <v>34</v>
      </c>
      <c r="D688" s="19" t="s">
        <v>34</v>
      </c>
      <c r="E688" s="15"/>
      <c r="F688" s="15"/>
      <c r="G688" s="16"/>
      <c r="H688" s="19" t="s">
        <v>34</v>
      </c>
      <c r="I688" s="16"/>
      <c r="J688" s="7" t="s">
        <v>34</v>
      </c>
      <c r="K688" s="19" t="s">
        <v>34</v>
      </c>
      <c r="L688" s="16"/>
      <c r="M688" s="6" t="s">
        <v>1227</v>
      </c>
      <c r="N688" s="6" t="s">
        <v>1228</v>
      </c>
      <c r="O688" s="10">
        <v>1250</v>
      </c>
      <c r="P688" s="6" t="s">
        <v>1229</v>
      </c>
      <c r="Q688" s="8" t="s">
        <v>958</v>
      </c>
      <c r="R688" s="9">
        <v>46904</v>
      </c>
      <c r="S688" s="10">
        <v>17000000</v>
      </c>
    </row>
    <row r="689" spans="2:19" ht="25" x14ac:dyDescent="0.35">
      <c r="B689" s="4" t="s">
        <v>1230</v>
      </c>
      <c r="C689" s="4" t="s">
        <v>52</v>
      </c>
      <c r="D689" s="18" t="s">
        <v>468</v>
      </c>
      <c r="E689" s="15"/>
      <c r="F689" s="15"/>
      <c r="G689" s="16"/>
      <c r="H689" s="18" t="s">
        <v>350</v>
      </c>
      <c r="I689" s="16"/>
      <c r="J689" s="4" t="s">
        <v>32</v>
      </c>
      <c r="K689" s="18" t="s">
        <v>1231</v>
      </c>
      <c r="L689" s="16"/>
      <c r="M689" s="4" t="s">
        <v>34</v>
      </c>
      <c r="N689" s="4" t="s">
        <v>34</v>
      </c>
      <c r="O689" s="4" t="s">
        <v>34</v>
      </c>
      <c r="P689" s="4" t="s">
        <v>34</v>
      </c>
      <c r="Q689" s="4" t="s">
        <v>34</v>
      </c>
      <c r="R689" s="4" t="s">
        <v>34</v>
      </c>
      <c r="S689" s="5">
        <v>13559200</v>
      </c>
    </row>
    <row r="690" spans="2:19" ht="25" outlineLevel="1" collapsed="1" x14ac:dyDescent="0.35">
      <c r="B690" s="6" t="s">
        <v>34</v>
      </c>
      <c r="C690" s="7" t="s">
        <v>34</v>
      </c>
      <c r="D690" s="19" t="s">
        <v>34</v>
      </c>
      <c r="E690" s="15"/>
      <c r="F690" s="15"/>
      <c r="G690" s="16"/>
      <c r="H690" s="19" t="s">
        <v>34</v>
      </c>
      <c r="I690" s="16"/>
      <c r="J690" s="7" t="s">
        <v>34</v>
      </c>
      <c r="K690" s="19" t="s">
        <v>34</v>
      </c>
      <c r="L690" s="16"/>
      <c r="M690" s="6" t="s">
        <v>1232</v>
      </c>
      <c r="N690" s="6" t="s">
        <v>1233</v>
      </c>
      <c r="O690" s="10">
        <v>899</v>
      </c>
      <c r="P690" s="6"/>
      <c r="Q690" s="8"/>
      <c r="R690" s="8"/>
      <c r="S690" s="6"/>
    </row>
    <row r="691" spans="2:19" outlineLevel="1" collapsed="1" x14ac:dyDescent="0.35">
      <c r="B691" s="6" t="s">
        <v>34</v>
      </c>
      <c r="C691" s="7" t="s">
        <v>34</v>
      </c>
      <c r="D691" s="19" t="s">
        <v>34</v>
      </c>
      <c r="E691" s="15"/>
      <c r="F691" s="15"/>
      <c r="G691" s="16"/>
      <c r="H691" s="19" t="s">
        <v>34</v>
      </c>
      <c r="I691" s="16"/>
      <c r="J691" s="7" t="s">
        <v>34</v>
      </c>
      <c r="K691" s="19" t="s">
        <v>34</v>
      </c>
      <c r="L691" s="16"/>
      <c r="M691" s="6" t="s">
        <v>1234</v>
      </c>
      <c r="N691" s="6" t="s">
        <v>1235</v>
      </c>
      <c r="O691" s="10">
        <v>997</v>
      </c>
      <c r="P691" s="6" t="s">
        <v>1236</v>
      </c>
      <c r="Q691" s="8" t="s">
        <v>174</v>
      </c>
      <c r="R691" s="9">
        <v>46934</v>
      </c>
      <c r="S691" s="10">
        <v>13559200</v>
      </c>
    </row>
    <row r="692" spans="2:19" x14ac:dyDescent="0.35">
      <c r="B692" s="4" t="s">
        <v>1237</v>
      </c>
      <c r="C692" s="4" t="s">
        <v>983</v>
      </c>
      <c r="D692" s="18" t="s">
        <v>152</v>
      </c>
      <c r="E692" s="15"/>
      <c r="F692" s="15"/>
      <c r="G692" s="16"/>
      <c r="H692" s="18" t="s">
        <v>177</v>
      </c>
      <c r="I692" s="16"/>
      <c r="J692" s="4" t="s">
        <v>32</v>
      </c>
      <c r="K692" s="18" t="s">
        <v>1238</v>
      </c>
      <c r="L692" s="16"/>
      <c r="M692" s="4" t="s">
        <v>34</v>
      </c>
      <c r="N692" s="4" t="s">
        <v>34</v>
      </c>
      <c r="O692" s="4" t="s">
        <v>34</v>
      </c>
      <c r="P692" s="4" t="s">
        <v>34</v>
      </c>
      <c r="Q692" s="4" t="s">
        <v>34</v>
      </c>
      <c r="R692" s="4" t="s">
        <v>34</v>
      </c>
      <c r="S692" s="5">
        <v>2600000</v>
      </c>
    </row>
    <row r="693" spans="2:19" outlineLevel="1" collapsed="1" x14ac:dyDescent="0.35">
      <c r="B693" s="6" t="s">
        <v>34</v>
      </c>
      <c r="C693" s="7" t="s">
        <v>34</v>
      </c>
      <c r="D693" s="19" t="s">
        <v>34</v>
      </c>
      <c r="E693" s="15"/>
      <c r="F693" s="15"/>
      <c r="G693" s="16"/>
      <c r="H693" s="19" t="s">
        <v>34</v>
      </c>
      <c r="I693" s="16"/>
      <c r="J693" s="7" t="s">
        <v>34</v>
      </c>
      <c r="K693" s="19" t="s">
        <v>34</v>
      </c>
      <c r="L693" s="16"/>
      <c r="M693" s="6" t="s">
        <v>1239</v>
      </c>
      <c r="N693" s="6" t="s">
        <v>1240</v>
      </c>
      <c r="O693" s="10">
        <v>2600000</v>
      </c>
      <c r="P693" s="6" t="s">
        <v>1241</v>
      </c>
      <c r="Q693" s="8" t="s">
        <v>308</v>
      </c>
      <c r="R693" s="9">
        <v>46356</v>
      </c>
      <c r="S693" s="10">
        <v>2600000</v>
      </c>
    </row>
    <row r="694" spans="2:19" x14ac:dyDescent="0.35">
      <c r="B694" s="4" t="s">
        <v>1242</v>
      </c>
      <c r="C694" s="4" t="s">
        <v>573</v>
      </c>
      <c r="D694" s="18" t="s">
        <v>247</v>
      </c>
      <c r="E694" s="15"/>
      <c r="F694" s="15"/>
      <c r="G694" s="16"/>
      <c r="H694" s="18" t="s">
        <v>1243</v>
      </c>
      <c r="I694" s="16"/>
      <c r="J694" s="4" t="s">
        <v>32</v>
      </c>
      <c r="K694" s="18" t="s">
        <v>1244</v>
      </c>
      <c r="L694" s="16"/>
      <c r="M694" s="4" t="s">
        <v>34</v>
      </c>
      <c r="N694" s="4" t="s">
        <v>34</v>
      </c>
      <c r="O694" s="4" t="s">
        <v>34</v>
      </c>
      <c r="P694" s="4" t="s">
        <v>34</v>
      </c>
      <c r="Q694" s="4" t="s">
        <v>34</v>
      </c>
      <c r="R694" s="4" t="s">
        <v>34</v>
      </c>
      <c r="S694" s="5">
        <v>6689487</v>
      </c>
    </row>
    <row r="695" spans="2:19" outlineLevel="1" collapsed="1" x14ac:dyDescent="0.35">
      <c r="B695" s="6" t="s">
        <v>34</v>
      </c>
      <c r="C695" s="7" t="s">
        <v>34</v>
      </c>
      <c r="D695" s="19" t="s">
        <v>34</v>
      </c>
      <c r="E695" s="15"/>
      <c r="F695" s="15"/>
      <c r="G695" s="16"/>
      <c r="H695" s="19" t="s">
        <v>34</v>
      </c>
      <c r="I695" s="16"/>
      <c r="J695" s="7" t="s">
        <v>34</v>
      </c>
      <c r="K695" s="19" t="s">
        <v>34</v>
      </c>
      <c r="L695" s="16"/>
      <c r="M695" s="6" t="s">
        <v>865</v>
      </c>
      <c r="N695" s="6" t="s">
        <v>866</v>
      </c>
      <c r="O695" s="10">
        <v>7185017</v>
      </c>
      <c r="P695" s="6"/>
      <c r="Q695" s="8"/>
      <c r="R695" s="8"/>
      <c r="S695" s="6"/>
    </row>
    <row r="696" spans="2:19" outlineLevel="1" collapsed="1" x14ac:dyDescent="0.35">
      <c r="B696" s="6" t="s">
        <v>34</v>
      </c>
      <c r="C696" s="7" t="s">
        <v>34</v>
      </c>
      <c r="D696" s="19" t="s">
        <v>34</v>
      </c>
      <c r="E696" s="15"/>
      <c r="F696" s="15"/>
      <c r="G696" s="16"/>
      <c r="H696" s="19" t="s">
        <v>34</v>
      </c>
      <c r="I696" s="16"/>
      <c r="J696" s="7" t="s">
        <v>34</v>
      </c>
      <c r="K696" s="19" t="s">
        <v>34</v>
      </c>
      <c r="L696" s="16"/>
      <c r="M696" s="6" t="s">
        <v>1245</v>
      </c>
      <c r="N696" s="6" t="s">
        <v>1246</v>
      </c>
      <c r="O696" s="10">
        <v>7390150</v>
      </c>
      <c r="P696" s="6"/>
      <c r="Q696" s="8"/>
      <c r="R696" s="8"/>
      <c r="S696" s="6"/>
    </row>
    <row r="697" spans="2:19" ht="37.5" outlineLevel="1" collapsed="1" x14ac:dyDescent="0.35">
      <c r="B697" s="6" t="s">
        <v>34</v>
      </c>
      <c r="C697" s="7" t="s">
        <v>34</v>
      </c>
      <c r="D697" s="19" t="s">
        <v>34</v>
      </c>
      <c r="E697" s="15"/>
      <c r="F697" s="15"/>
      <c r="G697" s="16"/>
      <c r="H697" s="19" t="s">
        <v>34</v>
      </c>
      <c r="I697" s="16"/>
      <c r="J697" s="7" t="s">
        <v>34</v>
      </c>
      <c r="K697" s="19" t="s">
        <v>34</v>
      </c>
      <c r="L697" s="16"/>
      <c r="M697" s="6" t="s">
        <v>1247</v>
      </c>
      <c r="N697" s="6" t="s">
        <v>1248</v>
      </c>
      <c r="O697" s="10">
        <v>11507920</v>
      </c>
      <c r="P697" s="6"/>
      <c r="Q697" s="8"/>
      <c r="R697" s="8"/>
      <c r="S697" s="6"/>
    </row>
    <row r="698" spans="2:19" outlineLevel="1" collapsed="1" x14ac:dyDescent="0.35">
      <c r="B698" s="6" t="s">
        <v>34</v>
      </c>
      <c r="C698" s="7" t="s">
        <v>34</v>
      </c>
      <c r="D698" s="19" t="s">
        <v>34</v>
      </c>
      <c r="E698" s="15"/>
      <c r="F698" s="15"/>
      <c r="G698" s="16"/>
      <c r="H698" s="19" t="s">
        <v>34</v>
      </c>
      <c r="I698" s="16"/>
      <c r="J698" s="7" t="s">
        <v>34</v>
      </c>
      <c r="K698" s="19" t="s">
        <v>34</v>
      </c>
      <c r="L698" s="16"/>
      <c r="M698" s="6" t="s">
        <v>701</v>
      </c>
      <c r="N698" s="6" t="s">
        <v>702</v>
      </c>
      <c r="O698" s="10">
        <v>6689487</v>
      </c>
      <c r="P698" s="6" t="s">
        <v>1249</v>
      </c>
      <c r="Q698" s="8" t="s">
        <v>1250</v>
      </c>
      <c r="R698" s="9">
        <v>46387</v>
      </c>
      <c r="S698" s="10">
        <v>6689487</v>
      </c>
    </row>
    <row r="699" spans="2:19" outlineLevel="1" collapsed="1" x14ac:dyDescent="0.35">
      <c r="B699" s="6" t="s">
        <v>34</v>
      </c>
      <c r="C699" s="7" t="s">
        <v>34</v>
      </c>
      <c r="D699" s="19" t="s">
        <v>34</v>
      </c>
      <c r="E699" s="15"/>
      <c r="F699" s="15"/>
      <c r="G699" s="16"/>
      <c r="H699" s="19" t="s">
        <v>34</v>
      </c>
      <c r="I699" s="16"/>
      <c r="J699" s="7" t="s">
        <v>34</v>
      </c>
      <c r="K699" s="19" t="s">
        <v>34</v>
      </c>
      <c r="L699" s="16"/>
      <c r="M699" s="6" t="s">
        <v>1251</v>
      </c>
      <c r="N699" s="6" t="s">
        <v>1252</v>
      </c>
      <c r="O699" s="10">
        <v>5849621</v>
      </c>
      <c r="P699" s="6"/>
      <c r="Q699" s="8"/>
      <c r="R699" s="8"/>
      <c r="S699" s="6"/>
    </row>
    <row r="700" spans="2:19" x14ac:dyDescent="0.35">
      <c r="B700" s="4" t="s">
        <v>1253</v>
      </c>
      <c r="C700" s="4" t="s">
        <v>90</v>
      </c>
      <c r="D700" s="18" t="s">
        <v>30</v>
      </c>
      <c r="E700" s="15"/>
      <c r="F700" s="15"/>
      <c r="G700" s="16"/>
      <c r="H700" s="18" t="s">
        <v>217</v>
      </c>
      <c r="I700" s="16"/>
      <c r="J700" s="4" t="s">
        <v>32</v>
      </c>
      <c r="K700" s="18" t="s">
        <v>1254</v>
      </c>
      <c r="L700" s="16"/>
      <c r="M700" s="4" t="s">
        <v>34</v>
      </c>
      <c r="N700" s="4" t="s">
        <v>34</v>
      </c>
      <c r="O700" s="4" t="s">
        <v>34</v>
      </c>
      <c r="P700" s="4" t="s">
        <v>34</v>
      </c>
      <c r="Q700" s="4" t="s">
        <v>34</v>
      </c>
      <c r="R700" s="4" t="s">
        <v>34</v>
      </c>
      <c r="S700" s="5">
        <v>753685</v>
      </c>
    </row>
    <row r="701" spans="2:19" outlineLevel="1" collapsed="1" x14ac:dyDescent="0.35">
      <c r="B701" s="6" t="s">
        <v>34</v>
      </c>
      <c r="C701" s="7" t="s">
        <v>34</v>
      </c>
      <c r="D701" s="19" t="s">
        <v>34</v>
      </c>
      <c r="E701" s="15"/>
      <c r="F701" s="15"/>
      <c r="G701" s="16"/>
      <c r="H701" s="19" t="s">
        <v>34</v>
      </c>
      <c r="I701" s="16"/>
      <c r="J701" s="7" t="s">
        <v>34</v>
      </c>
      <c r="K701" s="19" t="s">
        <v>34</v>
      </c>
      <c r="L701" s="16"/>
      <c r="M701" s="6" t="s">
        <v>1189</v>
      </c>
      <c r="N701" s="6" t="s">
        <v>1190</v>
      </c>
      <c r="O701" s="10">
        <v>753685</v>
      </c>
      <c r="P701" s="6" t="s">
        <v>1255</v>
      </c>
      <c r="Q701" s="8" t="s">
        <v>1256</v>
      </c>
      <c r="R701" s="9">
        <v>46296</v>
      </c>
      <c r="S701" s="10">
        <v>753685</v>
      </c>
    </row>
    <row r="702" spans="2:19" x14ac:dyDescent="0.35">
      <c r="B702" s="4" t="s">
        <v>1257</v>
      </c>
      <c r="C702" s="4" t="s">
        <v>141</v>
      </c>
      <c r="D702" s="18" t="s">
        <v>97</v>
      </c>
      <c r="E702" s="15"/>
      <c r="F702" s="15"/>
      <c r="G702" s="16"/>
      <c r="H702" s="18" t="s">
        <v>283</v>
      </c>
      <c r="I702" s="16"/>
      <c r="J702" s="4" t="s">
        <v>32</v>
      </c>
      <c r="K702" s="18" t="s">
        <v>1258</v>
      </c>
      <c r="L702" s="16"/>
      <c r="M702" s="4" t="s">
        <v>34</v>
      </c>
      <c r="N702" s="4" t="s">
        <v>34</v>
      </c>
      <c r="O702" s="4" t="s">
        <v>34</v>
      </c>
      <c r="P702" s="4" t="s">
        <v>34</v>
      </c>
      <c r="Q702" s="4" t="s">
        <v>34</v>
      </c>
      <c r="R702" s="4" t="s">
        <v>34</v>
      </c>
      <c r="S702" s="5">
        <v>2524343</v>
      </c>
    </row>
    <row r="703" spans="2:19" outlineLevel="1" collapsed="1" x14ac:dyDescent="0.35">
      <c r="B703" s="6" t="s">
        <v>34</v>
      </c>
      <c r="C703" s="7" t="s">
        <v>34</v>
      </c>
      <c r="D703" s="19" t="s">
        <v>34</v>
      </c>
      <c r="E703" s="15"/>
      <c r="F703" s="15"/>
      <c r="G703" s="16"/>
      <c r="H703" s="19" t="s">
        <v>34</v>
      </c>
      <c r="I703" s="16"/>
      <c r="J703" s="7" t="s">
        <v>34</v>
      </c>
      <c r="K703" s="19" t="s">
        <v>34</v>
      </c>
      <c r="L703" s="16"/>
      <c r="M703" s="6" t="s">
        <v>1259</v>
      </c>
      <c r="N703" s="6" t="s">
        <v>1260</v>
      </c>
      <c r="O703" s="10">
        <v>2524343</v>
      </c>
      <c r="P703" s="6" t="s">
        <v>1261</v>
      </c>
      <c r="Q703" s="8" t="s">
        <v>677</v>
      </c>
      <c r="R703" s="9">
        <v>46325</v>
      </c>
      <c r="S703" s="10">
        <v>2524343</v>
      </c>
    </row>
    <row r="704" spans="2:19" x14ac:dyDescent="0.35">
      <c r="B704" s="4" t="s">
        <v>1262</v>
      </c>
      <c r="C704" s="4" t="s">
        <v>115</v>
      </c>
      <c r="D704" s="18" t="s">
        <v>30</v>
      </c>
      <c r="E704" s="15"/>
      <c r="F704" s="15"/>
      <c r="G704" s="16"/>
      <c r="H704" s="18" t="s">
        <v>41</v>
      </c>
      <c r="I704" s="16"/>
      <c r="J704" s="4" t="s">
        <v>178</v>
      </c>
      <c r="K704" s="18" t="s">
        <v>1263</v>
      </c>
      <c r="L704" s="16"/>
      <c r="M704" s="4" t="s">
        <v>34</v>
      </c>
      <c r="N704" s="4" t="s">
        <v>34</v>
      </c>
      <c r="O704" s="4" t="s">
        <v>34</v>
      </c>
      <c r="P704" s="4" t="s">
        <v>34</v>
      </c>
      <c r="Q704" s="4" t="s">
        <v>34</v>
      </c>
      <c r="R704" s="4" t="s">
        <v>34</v>
      </c>
      <c r="S704" s="5">
        <v>0</v>
      </c>
    </row>
    <row r="705" spans="2:19" outlineLevel="1" collapsed="1" x14ac:dyDescent="0.35">
      <c r="B705" s="6" t="s">
        <v>34</v>
      </c>
      <c r="C705" s="7" t="s">
        <v>34</v>
      </c>
      <c r="D705" s="19" t="s">
        <v>34</v>
      </c>
      <c r="E705" s="15"/>
      <c r="F705" s="15"/>
      <c r="G705" s="16"/>
      <c r="H705" s="19" t="s">
        <v>34</v>
      </c>
      <c r="I705" s="16"/>
      <c r="J705" s="7" t="s">
        <v>34</v>
      </c>
      <c r="K705" s="19" t="s">
        <v>34</v>
      </c>
      <c r="L705" s="16"/>
      <c r="M705" s="6" t="s">
        <v>1264</v>
      </c>
      <c r="N705" s="6" t="s">
        <v>1265</v>
      </c>
      <c r="O705" s="10">
        <v>1290000</v>
      </c>
      <c r="P705" s="6" t="s">
        <v>1266</v>
      </c>
      <c r="Q705" s="8" t="s">
        <v>1222</v>
      </c>
      <c r="R705" s="9">
        <v>47118</v>
      </c>
      <c r="S705" s="10">
        <v>0</v>
      </c>
    </row>
    <row r="706" spans="2:19" x14ac:dyDescent="0.35">
      <c r="B706" s="4" t="s">
        <v>1267</v>
      </c>
      <c r="C706" s="4" t="s">
        <v>235</v>
      </c>
      <c r="D706" s="18" t="s">
        <v>97</v>
      </c>
      <c r="E706" s="15"/>
      <c r="F706" s="15"/>
      <c r="G706" s="16"/>
      <c r="H706" s="18" t="s">
        <v>283</v>
      </c>
      <c r="I706" s="16"/>
      <c r="J706" s="4" t="s">
        <v>32</v>
      </c>
      <c r="K706" s="18" t="s">
        <v>1268</v>
      </c>
      <c r="L706" s="16"/>
      <c r="M706" s="4" t="s">
        <v>34</v>
      </c>
      <c r="N706" s="4" t="s">
        <v>34</v>
      </c>
      <c r="O706" s="4" t="s">
        <v>34</v>
      </c>
      <c r="P706" s="4" t="s">
        <v>34</v>
      </c>
      <c r="Q706" s="4" t="s">
        <v>34</v>
      </c>
      <c r="R706" s="4" t="s">
        <v>34</v>
      </c>
      <c r="S706" s="5">
        <v>450000000</v>
      </c>
    </row>
    <row r="707" spans="2:19" outlineLevel="1" collapsed="1" x14ac:dyDescent="0.35">
      <c r="B707" s="6" t="s">
        <v>34</v>
      </c>
      <c r="C707" s="7" t="s">
        <v>34</v>
      </c>
      <c r="D707" s="19" t="s">
        <v>34</v>
      </c>
      <c r="E707" s="15"/>
      <c r="F707" s="15"/>
      <c r="G707" s="16"/>
      <c r="H707" s="19" t="s">
        <v>34</v>
      </c>
      <c r="I707" s="16"/>
      <c r="J707" s="7" t="s">
        <v>34</v>
      </c>
      <c r="K707" s="19" t="s">
        <v>34</v>
      </c>
      <c r="L707" s="16"/>
      <c r="M707" s="6" t="s">
        <v>226</v>
      </c>
      <c r="N707" s="6" t="s">
        <v>227</v>
      </c>
      <c r="O707" s="10">
        <v>21786214</v>
      </c>
      <c r="P707" s="6"/>
      <c r="Q707" s="8"/>
      <c r="R707" s="8"/>
      <c r="S707" s="6"/>
    </row>
    <row r="708" spans="2:19" outlineLevel="1" collapsed="1" x14ac:dyDescent="0.35">
      <c r="B708" s="6" t="s">
        <v>34</v>
      </c>
      <c r="C708" s="7" t="s">
        <v>34</v>
      </c>
      <c r="D708" s="19" t="s">
        <v>34</v>
      </c>
      <c r="E708" s="15"/>
      <c r="F708" s="15"/>
      <c r="G708" s="16"/>
      <c r="H708" s="19" t="s">
        <v>34</v>
      </c>
      <c r="I708" s="16"/>
      <c r="J708" s="7" t="s">
        <v>34</v>
      </c>
      <c r="K708" s="19" t="s">
        <v>34</v>
      </c>
      <c r="L708" s="16"/>
      <c r="M708" s="6" t="s">
        <v>1269</v>
      </c>
      <c r="N708" s="6" t="s">
        <v>1270</v>
      </c>
      <c r="O708" s="10">
        <v>9231678</v>
      </c>
      <c r="P708" s="6"/>
      <c r="Q708" s="8"/>
      <c r="R708" s="8"/>
      <c r="S708" s="6"/>
    </row>
    <row r="709" spans="2:19" outlineLevel="1" collapsed="1" x14ac:dyDescent="0.35">
      <c r="B709" s="6" t="s">
        <v>34</v>
      </c>
      <c r="C709" s="7" t="s">
        <v>34</v>
      </c>
      <c r="D709" s="19" t="s">
        <v>34</v>
      </c>
      <c r="E709" s="15"/>
      <c r="F709" s="15"/>
      <c r="G709" s="16"/>
      <c r="H709" s="19" t="s">
        <v>34</v>
      </c>
      <c r="I709" s="16"/>
      <c r="J709" s="7" t="s">
        <v>34</v>
      </c>
      <c r="K709" s="19" t="s">
        <v>34</v>
      </c>
      <c r="L709" s="16"/>
      <c r="M709" s="6" t="s">
        <v>1245</v>
      </c>
      <c r="N709" s="6" t="s">
        <v>1246</v>
      </c>
      <c r="O709" s="10">
        <v>10442058</v>
      </c>
      <c r="P709" s="6" t="s">
        <v>1271</v>
      </c>
      <c r="Q709" s="8" t="s">
        <v>425</v>
      </c>
      <c r="R709" s="9">
        <v>47604</v>
      </c>
      <c r="S709" s="10">
        <v>450000000</v>
      </c>
    </row>
    <row r="710" spans="2:19" ht="37.5" outlineLevel="1" collapsed="1" x14ac:dyDescent="0.35">
      <c r="B710" s="6" t="s">
        <v>34</v>
      </c>
      <c r="C710" s="7" t="s">
        <v>34</v>
      </c>
      <c r="D710" s="19" t="s">
        <v>34</v>
      </c>
      <c r="E710" s="15"/>
      <c r="F710" s="15"/>
      <c r="G710" s="16"/>
      <c r="H710" s="19" t="s">
        <v>34</v>
      </c>
      <c r="I710" s="16"/>
      <c r="J710" s="7" t="s">
        <v>34</v>
      </c>
      <c r="K710" s="19" t="s">
        <v>34</v>
      </c>
      <c r="L710" s="16"/>
      <c r="M710" s="6" t="s">
        <v>1247</v>
      </c>
      <c r="N710" s="6" t="s">
        <v>1248</v>
      </c>
      <c r="O710" s="10">
        <v>14421199</v>
      </c>
      <c r="P710" s="6"/>
      <c r="Q710" s="8"/>
      <c r="R710" s="8"/>
      <c r="S710" s="6"/>
    </row>
    <row r="711" spans="2:19" outlineLevel="1" collapsed="1" x14ac:dyDescent="0.35">
      <c r="B711" s="6" t="s">
        <v>34</v>
      </c>
      <c r="C711" s="7" t="s">
        <v>34</v>
      </c>
      <c r="D711" s="19" t="s">
        <v>34</v>
      </c>
      <c r="E711" s="15"/>
      <c r="F711" s="15"/>
      <c r="G711" s="16"/>
      <c r="H711" s="19" t="s">
        <v>34</v>
      </c>
      <c r="I711" s="16"/>
      <c r="J711" s="7" t="s">
        <v>34</v>
      </c>
      <c r="K711" s="19" t="s">
        <v>34</v>
      </c>
      <c r="L711" s="16"/>
      <c r="M711" s="6" t="s">
        <v>1272</v>
      </c>
      <c r="N711" s="6" t="s">
        <v>1273</v>
      </c>
      <c r="O711" s="10">
        <v>22778452</v>
      </c>
      <c r="P711" s="6"/>
      <c r="Q711" s="8"/>
      <c r="R711" s="8"/>
      <c r="S711" s="6"/>
    </row>
    <row r="712" spans="2:19" x14ac:dyDescent="0.35">
      <c r="B712" s="4" t="s">
        <v>1274</v>
      </c>
      <c r="C712" s="4" t="s">
        <v>235</v>
      </c>
      <c r="D712" s="18" t="s">
        <v>97</v>
      </c>
      <c r="E712" s="15"/>
      <c r="F712" s="15"/>
      <c r="G712" s="16"/>
      <c r="H712" s="18" t="s">
        <v>1243</v>
      </c>
      <c r="I712" s="16"/>
      <c r="J712" s="4" t="s">
        <v>32</v>
      </c>
      <c r="K712" s="18" t="s">
        <v>1275</v>
      </c>
      <c r="L712" s="16"/>
      <c r="M712" s="4" t="s">
        <v>34</v>
      </c>
      <c r="N712" s="4" t="s">
        <v>34</v>
      </c>
      <c r="O712" s="4" t="s">
        <v>34</v>
      </c>
      <c r="P712" s="4" t="s">
        <v>34</v>
      </c>
      <c r="Q712" s="4" t="s">
        <v>34</v>
      </c>
      <c r="R712" s="4" t="s">
        <v>34</v>
      </c>
      <c r="S712" s="5">
        <v>19320251</v>
      </c>
    </row>
    <row r="713" spans="2:19" outlineLevel="1" collapsed="1" x14ac:dyDescent="0.35">
      <c r="B713" s="6" t="s">
        <v>34</v>
      </c>
      <c r="C713" s="7" t="s">
        <v>34</v>
      </c>
      <c r="D713" s="19" t="s">
        <v>34</v>
      </c>
      <c r="E713" s="15"/>
      <c r="F713" s="15"/>
      <c r="G713" s="16"/>
      <c r="H713" s="19" t="s">
        <v>34</v>
      </c>
      <c r="I713" s="16"/>
      <c r="J713" s="7" t="s">
        <v>34</v>
      </c>
      <c r="K713" s="19" t="s">
        <v>34</v>
      </c>
      <c r="L713" s="16"/>
      <c r="M713" s="6" t="s">
        <v>1276</v>
      </c>
      <c r="N713" s="6" t="s">
        <v>1277</v>
      </c>
      <c r="O713" s="10">
        <v>26897798</v>
      </c>
      <c r="P713" s="6"/>
      <c r="Q713" s="8"/>
      <c r="R713" s="8"/>
      <c r="S713" s="6"/>
    </row>
    <row r="714" spans="2:19" ht="25" outlineLevel="1" collapsed="1" x14ac:dyDescent="0.35">
      <c r="B714" s="6" t="s">
        <v>34</v>
      </c>
      <c r="C714" s="7" t="s">
        <v>34</v>
      </c>
      <c r="D714" s="19" t="s">
        <v>34</v>
      </c>
      <c r="E714" s="15"/>
      <c r="F714" s="15"/>
      <c r="G714" s="16"/>
      <c r="H714" s="19" t="s">
        <v>34</v>
      </c>
      <c r="I714" s="16"/>
      <c r="J714" s="7" t="s">
        <v>34</v>
      </c>
      <c r="K714" s="19" t="s">
        <v>34</v>
      </c>
      <c r="L714" s="16"/>
      <c r="M714" s="6" t="s">
        <v>1278</v>
      </c>
      <c r="N714" s="6" t="s">
        <v>1279</v>
      </c>
      <c r="O714" s="10">
        <v>21983528</v>
      </c>
      <c r="P714" s="6"/>
      <c r="Q714" s="8"/>
      <c r="R714" s="8"/>
      <c r="S714" s="6"/>
    </row>
    <row r="715" spans="2:19" outlineLevel="1" collapsed="1" x14ac:dyDescent="0.35">
      <c r="B715" s="6" t="s">
        <v>34</v>
      </c>
      <c r="C715" s="7" t="s">
        <v>34</v>
      </c>
      <c r="D715" s="19" t="s">
        <v>34</v>
      </c>
      <c r="E715" s="15"/>
      <c r="F715" s="15"/>
      <c r="G715" s="16"/>
      <c r="H715" s="19" t="s">
        <v>34</v>
      </c>
      <c r="I715" s="16"/>
      <c r="J715" s="7" t="s">
        <v>34</v>
      </c>
      <c r="K715" s="19" t="s">
        <v>34</v>
      </c>
      <c r="L715" s="16"/>
      <c r="M715" s="6" t="s">
        <v>1280</v>
      </c>
      <c r="N715" s="6" t="s">
        <v>1281</v>
      </c>
      <c r="O715" s="10">
        <v>19320251</v>
      </c>
      <c r="P715" s="6" t="s">
        <v>1282</v>
      </c>
      <c r="Q715" s="8" t="s">
        <v>1283</v>
      </c>
      <c r="R715" s="9">
        <v>46290</v>
      </c>
      <c r="S715" s="10">
        <v>19320251</v>
      </c>
    </row>
    <row r="716" spans="2:19" x14ac:dyDescent="0.35">
      <c r="B716" s="4" t="s">
        <v>1284</v>
      </c>
      <c r="C716" s="4" t="s">
        <v>141</v>
      </c>
      <c r="D716" s="18" t="s">
        <v>53</v>
      </c>
      <c r="E716" s="15"/>
      <c r="F716" s="15"/>
      <c r="G716" s="16"/>
      <c r="H716" s="18" t="s">
        <v>283</v>
      </c>
      <c r="I716" s="16"/>
      <c r="J716" s="4" t="s">
        <v>32</v>
      </c>
      <c r="K716" s="18" t="s">
        <v>1285</v>
      </c>
      <c r="L716" s="16"/>
      <c r="M716" s="4" t="s">
        <v>34</v>
      </c>
      <c r="N716" s="4" t="s">
        <v>34</v>
      </c>
      <c r="O716" s="4" t="s">
        <v>34</v>
      </c>
      <c r="P716" s="4" t="s">
        <v>34</v>
      </c>
      <c r="Q716" s="4" t="s">
        <v>34</v>
      </c>
      <c r="R716" s="4" t="s">
        <v>34</v>
      </c>
      <c r="S716" s="5">
        <v>34092759</v>
      </c>
    </row>
    <row r="717" spans="2:19" ht="25" outlineLevel="1" collapsed="1" x14ac:dyDescent="0.35">
      <c r="B717" s="6" t="s">
        <v>34</v>
      </c>
      <c r="C717" s="7" t="s">
        <v>34</v>
      </c>
      <c r="D717" s="19" t="s">
        <v>34</v>
      </c>
      <c r="E717" s="15"/>
      <c r="F717" s="15"/>
      <c r="G717" s="16"/>
      <c r="H717" s="19" t="s">
        <v>34</v>
      </c>
      <c r="I717" s="16"/>
      <c r="J717" s="7" t="s">
        <v>34</v>
      </c>
      <c r="K717" s="19" t="s">
        <v>34</v>
      </c>
      <c r="L717" s="16"/>
      <c r="M717" s="6" t="s">
        <v>265</v>
      </c>
      <c r="N717" s="6" t="s">
        <v>266</v>
      </c>
      <c r="O717" s="10">
        <v>34092759</v>
      </c>
      <c r="P717" s="6" t="s">
        <v>1286</v>
      </c>
      <c r="Q717" s="8" t="s">
        <v>377</v>
      </c>
      <c r="R717" s="9">
        <v>46857</v>
      </c>
      <c r="S717" s="10">
        <v>34092759</v>
      </c>
    </row>
    <row r="718" spans="2:19" outlineLevel="1" collapsed="1" x14ac:dyDescent="0.35">
      <c r="B718" s="6" t="s">
        <v>34</v>
      </c>
      <c r="C718" s="7" t="s">
        <v>34</v>
      </c>
      <c r="D718" s="19" t="s">
        <v>34</v>
      </c>
      <c r="E718" s="15"/>
      <c r="F718" s="15"/>
      <c r="G718" s="16"/>
      <c r="H718" s="19" t="s">
        <v>34</v>
      </c>
      <c r="I718" s="16"/>
      <c r="J718" s="7" t="s">
        <v>34</v>
      </c>
      <c r="K718" s="19" t="s">
        <v>34</v>
      </c>
      <c r="L718" s="16"/>
      <c r="M718" s="6" t="s">
        <v>865</v>
      </c>
      <c r="N718" s="6" t="s">
        <v>866</v>
      </c>
      <c r="O718" s="10">
        <v>38121504</v>
      </c>
      <c r="P718" s="6"/>
      <c r="Q718" s="8"/>
      <c r="R718" s="8"/>
      <c r="S718" s="6"/>
    </row>
    <row r="719" spans="2:19" outlineLevel="1" collapsed="1" x14ac:dyDescent="0.35">
      <c r="B719" s="6" t="s">
        <v>34</v>
      </c>
      <c r="C719" s="7" t="s">
        <v>34</v>
      </c>
      <c r="D719" s="19" t="s">
        <v>34</v>
      </c>
      <c r="E719" s="15"/>
      <c r="F719" s="15"/>
      <c r="G719" s="16"/>
      <c r="H719" s="19" t="s">
        <v>34</v>
      </c>
      <c r="I719" s="16"/>
      <c r="J719" s="7" t="s">
        <v>34</v>
      </c>
      <c r="K719" s="19" t="s">
        <v>34</v>
      </c>
      <c r="L719" s="16"/>
      <c r="M719" s="6" t="s">
        <v>1245</v>
      </c>
      <c r="N719" s="6" t="s">
        <v>1246</v>
      </c>
      <c r="O719" s="10">
        <v>48011172</v>
      </c>
      <c r="P719" s="6"/>
      <c r="Q719" s="8"/>
      <c r="R719" s="8"/>
      <c r="S719" s="6"/>
    </row>
    <row r="720" spans="2:19" outlineLevel="1" collapsed="1" x14ac:dyDescent="0.35">
      <c r="B720" s="6" t="s">
        <v>34</v>
      </c>
      <c r="C720" s="7" t="s">
        <v>34</v>
      </c>
      <c r="D720" s="19" t="s">
        <v>34</v>
      </c>
      <c r="E720" s="15"/>
      <c r="F720" s="15"/>
      <c r="G720" s="16"/>
      <c r="H720" s="19" t="s">
        <v>34</v>
      </c>
      <c r="I720" s="16"/>
      <c r="J720" s="7" t="s">
        <v>34</v>
      </c>
      <c r="K720" s="19" t="s">
        <v>34</v>
      </c>
      <c r="L720" s="16"/>
      <c r="M720" s="6" t="s">
        <v>1287</v>
      </c>
      <c r="N720" s="6" t="s">
        <v>1288</v>
      </c>
      <c r="O720" s="10">
        <v>29487000</v>
      </c>
      <c r="P720" s="6"/>
      <c r="Q720" s="8"/>
      <c r="R720" s="8"/>
      <c r="S720" s="6"/>
    </row>
    <row r="721" spans="2:19" ht="37.5" outlineLevel="1" collapsed="1" x14ac:dyDescent="0.35">
      <c r="B721" s="6" t="s">
        <v>34</v>
      </c>
      <c r="C721" s="7" t="s">
        <v>34</v>
      </c>
      <c r="D721" s="19" t="s">
        <v>34</v>
      </c>
      <c r="E721" s="15"/>
      <c r="F721" s="15"/>
      <c r="G721" s="16"/>
      <c r="H721" s="19" t="s">
        <v>34</v>
      </c>
      <c r="I721" s="16"/>
      <c r="J721" s="7" t="s">
        <v>34</v>
      </c>
      <c r="K721" s="19" t="s">
        <v>34</v>
      </c>
      <c r="L721" s="16"/>
      <c r="M721" s="6" t="s">
        <v>1247</v>
      </c>
      <c r="N721" s="6" t="s">
        <v>1248</v>
      </c>
      <c r="O721" s="10">
        <v>110747005</v>
      </c>
      <c r="P721" s="6"/>
      <c r="Q721" s="8"/>
      <c r="R721" s="8"/>
      <c r="S721" s="6"/>
    </row>
    <row r="722" spans="2:19" outlineLevel="1" collapsed="1" x14ac:dyDescent="0.35">
      <c r="B722" s="6" t="s">
        <v>34</v>
      </c>
      <c r="C722" s="7" t="s">
        <v>34</v>
      </c>
      <c r="D722" s="19" t="s">
        <v>34</v>
      </c>
      <c r="E722" s="15"/>
      <c r="F722" s="15"/>
      <c r="G722" s="16"/>
      <c r="H722" s="19" t="s">
        <v>34</v>
      </c>
      <c r="I722" s="16"/>
      <c r="J722" s="7" t="s">
        <v>34</v>
      </c>
      <c r="K722" s="19" t="s">
        <v>34</v>
      </c>
      <c r="L722" s="16"/>
      <c r="M722" s="6" t="s">
        <v>1276</v>
      </c>
      <c r="N722" s="6" t="s">
        <v>1277</v>
      </c>
      <c r="O722" s="10">
        <v>54733961</v>
      </c>
      <c r="P722" s="6"/>
      <c r="Q722" s="8"/>
      <c r="R722" s="8"/>
      <c r="S722" s="6"/>
    </row>
    <row r="723" spans="2:19" x14ac:dyDescent="0.35">
      <c r="B723" s="4" t="s">
        <v>1289</v>
      </c>
      <c r="C723" s="4" t="s">
        <v>90</v>
      </c>
      <c r="D723" s="18" t="s">
        <v>30</v>
      </c>
      <c r="E723" s="15"/>
      <c r="F723" s="15"/>
      <c r="G723" s="16"/>
      <c r="H723" s="18" t="s">
        <v>217</v>
      </c>
      <c r="I723" s="16"/>
      <c r="J723" s="4" t="s">
        <v>178</v>
      </c>
      <c r="K723" s="18" t="s">
        <v>1290</v>
      </c>
      <c r="L723" s="16"/>
      <c r="M723" s="4" t="s">
        <v>34</v>
      </c>
      <c r="N723" s="4" t="s">
        <v>34</v>
      </c>
      <c r="O723" s="4" t="s">
        <v>34</v>
      </c>
      <c r="P723" s="4" t="s">
        <v>34</v>
      </c>
      <c r="Q723" s="4" t="s">
        <v>34</v>
      </c>
      <c r="R723" s="4" t="s">
        <v>34</v>
      </c>
      <c r="S723" s="5">
        <v>0</v>
      </c>
    </row>
    <row r="724" spans="2:19" ht="25" outlineLevel="1" collapsed="1" x14ac:dyDescent="0.35">
      <c r="B724" s="6" t="s">
        <v>34</v>
      </c>
      <c r="C724" s="7" t="s">
        <v>34</v>
      </c>
      <c r="D724" s="19" t="s">
        <v>34</v>
      </c>
      <c r="E724" s="15"/>
      <c r="F724" s="15"/>
      <c r="G724" s="16"/>
      <c r="H724" s="19" t="s">
        <v>34</v>
      </c>
      <c r="I724" s="16"/>
      <c r="J724" s="7" t="s">
        <v>34</v>
      </c>
      <c r="K724" s="19" t="s">
        <v>34</v>
      </c>
      <c r="L724" s="16"/>
      <c r="M724" s="6" t="s">
        <v>444</v>
      </c>
      <c r="N724" s="6" t="s">
        <v>445</v>
      </c>
      <c r="O724" s="10">
        <v>850</v>
      </c>
      <c r="P724" s="6" t="s">
        <v>1291</v>
      </c>
      <c r="Q724" s="8" t="s">
        <v>1292</v>
      </c>
      <c r="R724" s="9">
        <v>47030</v>
      </c>
      <c r="S724" s="10">
        <v>0</v>
      </c>
    </row>
    <row r="725" spans="2:19" outlineLevel="1" collapsed="1" x14ac:dyDescent="0.35">
      <c r="B725" s="6" t="s">
        <v>34</v>
      </c>
      <c r="C725" s="7" t="s">
        <v>34</v>
      </c>
      <c r="D725" s="19" t="s">
        <v>34</v>
      </c>
      <c r="E725" s="15"/>
      <c r="F725" s="15"/>
      <c r="G725" s="16"/>
      <c r="H725" s="19" t="s">
        <v>34</v>
      </c>
      <c r="I725" s="16"/>
      <c r="J725" s="7" t="s">
        <v>34</v>
      </c>
      <c r="K725" s="19" t="s">
        <v>34</v>
      </c>
      <c r="L725" s="16"/>
      <c r="M725" s="6" t="s">
        <v>1293</v>
      </c>
      <c r="N725" s="6" t="s">
        <v>1294</v>
      </c>
      <c r="O725" s="10">
        <v>786</v>
      </c>
      <c r="P725" s="6" t="s">
        <v>1295</v>
      </c>
      <c r="Q725" s="8" t="s">
        <v>1292</v>
      </c>
      <c r="R725" s="9">
        <v>47030</v>
      </c>
      <c r="S725" s="10">
        <v>0</v>
      </c>
    </row>
    <row r="726" spans="2:19" outlineLevel="1" collapsed="1" x14ac:dyDescent="0.35">
      <c r="B726" s="6" t="s">
        <v>34</v>
      </c>
      <c r="C726" s="7" t="s">
        <v>34</v>
      </c>
      <c r="D726" s="19" t="s">
        <v>34</v>
      </c>
      <c r="E726" s="15"/>
      <c r="F726" s="15"/>
      <c r="G726" s="16"/>
      <c r="H726" s="19" t="s">
        <v>34</v>
      </c>
      <c r="I726" s="16"/>
      <c r="J726" s="7" t="s">
        <v>34</v>
      </c>
      <c r="K726" s="19" t="s">
        <v>34</v>
      </c>
      <c r="L726" s="16"/>
      <c r="M726" s="6" t="s">
        <v>1183</v>
      </c>
      <c r="N726" s="6" t="s">
        <v>1184</v>
      </c>
      <c r="O726" s="10">
        <v>1295</v>
      </c>
      <c r="P726" s="6" t="s">
        <v>1296</v>
      </c>
      <c r="Q726" s="8" t="s">
        <v>1292</v>
      </c>
      <c r="R726" s="9">
        <v>47030</v>
      </c>
      <c r="S726" s="10">
        <v>0</v>
      </c>
    </row>
    <row r="727" spans="2:19" outlineLevel="1" collapsed="1" x14ac:dyDescent="0.35">
      <c r="B727" s="6" t="s">
        <v>34</v>
      </c>
      <c r="C727" s="7" t="s">
        <v>34</v>
      </c>
      <c r="D727" s="19" t="s">
        <v>34</v>
      </c>
      <c r="E727" s="15"/>
      <c r="F727" s="15"/>
      <c r="G727" s="16"/>
      <c r="H727" s="19" t="s">
        <v>34</v>
      </c>
      <c r="I727" s="16"/>
      <c r="J727" s="7" t="s">
        <v>34</v>
      </c>
      <c r="K727" s="19" t="s">
        <v>34</v>
      </c>
      <c r="L727" s="16"/>
      <c r="M727" s="6" t="s">
        <v>279</v>
      </c>
      <c r="N727" s="6" t="s">
        <v>280</v>
      </c>
      <c r="O727" s="10">
        <v>880</v>
      </c>
      <c r="P727" s="6" t="s">
        <v>1297</v>
      </c>
      <c r="Q727" s="8" t="s">
        <v>1292</v>
      </c>
      <c r="R727" s="9">
        <v>47030</v>
      </c>
      <c r="S727" s="10">
        <v>0</v>
      </c>
    </row>
    <row r="728" spans="2:19" outlineLevel="1" collapsed="1" x14ac:dyDescent="0.35">
      <c r="B728" s="6" t="s">
        <v>34</v>
      </c>
      <c r="C728" s="7" t="s">
        <v>34</v>
      </c>
      <c r="D728" s="19" t="s">
        <v>34</v>
      </c>
      <c r="E728" s="15"/>
      <c r="F728" s="15"/>
      <c r="G728" s="16"/>
      <c r="H728" s="19" t="s">
        <v>34</v>
      </c>
      <c r="I728" s="16"/>
      <c r="J728" s="7" t="s">
        <v>34</v>
      </c>
      <c r="K728" s="19" t="s">
        <v>34</v>
      </c>
      <c r="L728" s="16"/>
      <c r="M728" s="6" t="s">
        <v>1189</v>
      </c>
      <c r="N728" s="6" t="s">
        <v>1190</v>
      </c>
      <c r="O728" s="10">
        <v>1000</v>
      </c>
      <c r="P728" s="6" t="s">
        <v>1298</v>
      </c>
      <c r="Q728" s="8" t="s">
        <v>1292</v>
      </c>
      <c r="R728" s="9">
        <v>47030</v>
      </c>
      <c r="S728" s="10">
        <v>0</v>
      </c>
    </row>
    <row r="729" spans="2:19" outlineLevel="1" collapsed="1" x14ac:dyDescent="0.35">
      <c r="B729" s="6" t="s">
        <v>34</v>
      </c>
      <c r="C729" s="7" t="s">
        <v>34</v>
      </c>
      <c r="D729" s="19" t="s">
        <v>34</v>
      </c>
      <c r="E729" s="15"/>
      <c r="F729" s="15"/>
      <c r="G729" s="16"/>
      <c r="H729" s="19" t="s">
        <v>34</v>
      </c>
      <c r="I729" s="16"/>
      <c r="J729" s="7" t="s">
        <v>34</v>
      </c>
      <c r="K729" s="19" t="s">
        <v>34</v>
      </c>
      <c r="L729" s="16"/>
      <c r="M729" s="6" t="s">
        <v>1299</v>
      </c>
      <c r="N729" s="6" t="s">
        <v>1300</v>
      </c>
      <c r="O729" s="10">
        <v>877</v>
      </c>
      <c r="P729" s="6" t="s">
        <v>1301</v>
      </c>
      <c r="Q729" s="8" t="s">
        <v>1292</v>
      </c>
      <c r="R729" s="9">
        <v>47030</v>
      </c>
      <c r="S729" s="10">
        <v>0</v>
      </c>
    </row>
    <row r="730" spans="2:19" ht="25" x14ac:dyDescent="0.35">
      <c r="B730" s="4" t="s">
        <v>1302</v>
      </c>
      <c r="C730" s="4" t="s">
        <v>40</v>
      </c>
      <c r="D730" s="18" t="s">
        <v>152</v>
      </c>
      <c r="E730" s="15"/>
      <c r="F730" s="15"/>
      <c r="G730" s="16"/>
      <c r="H730" s="18" t="s">
        <v>350</v>
      </c>
      <c r="I730" s="16"/>
      <c r="J730" s="4" t="s">
        <v>32</v>
      </c>
      <c r="K730" s="18" t="s">
        <v>1303</v>
      </c>
      <c r="L730" s="16"/>
      <c r="M730" s="4" t="s">
        <v>34</v>
      </c>
      <c r="N730" s="4" t="s">
        <v>34</v>
      </c>
      <c r="O730" s="4" t="s">
        <v>34</v>
      </c>
      <c r="P730" s="4" t="s">
        <v>34</v>
      </c>
      <c r="Q730" s="4" t="s">
        <v>34</v>
      </c>
      <c r="R730" s="4" t="s">
        <v>34</v>
      </c>
      <c r="S730" s="5">
        <v>15100000</v>
      </c>
    </row>
    <row r="731" spans="2:19" outlineLevel="1" collapsed="1" x14ac:dyDescent="0.35">
      <c r="B731" s="6" t="s">
        <v>34</v>
      </c>
      <c r="C731" s="7" t="s">
        <v>34</v>
      </c>
      <c r="D731" s="19" t="s">
        <v>34</v>
      </c>
      <c r="E731" s="15"/>
      <c r="F731" s="15"/>
      <c r="G731" s="16"/>
      <c r="H731" s="19" t="s">
        <v>34</v>
      </c>
      <c r="I731" s="16"/>
      <c r="J731" s="7" t="s">
        <v>34</v>
      </c>
      <c r="K731" s="19" t="s">
        <v>34</v>
      </c>
      <c r="L731" s="16"/>
      <c r="M731" s="6" t="s">
        <v>942</v>
      </c>
      <c r="N731" s="6" t="s">
        <v>943</v>
      </c>
      <c r="O731" s="10">
        <v>888</v>
      </c>
      <c r="P731" s="6" t="s">
        <v>1304</v>
      </c>
      <c r="Q731" s="8" t="s">
        <v>1007</v>
      </c>
      <c r="R731" s="9">
        <v>46599</v>
      </c>
      <c r="S731" s="10">
        <v>15100000</v>
      </c>
    </row>
    <row r="732" spans="2:19" x14ac:dyDescent="0.35">
      <c r="B732" s="4" t="s">
        <v>1305</v>
      </c>
      <c r="C732" s="4" t="s">
        <v>349</v>
      </c>
      <c r="D732" s="18" t="s">
        <v>53</v>
      </c>
      <c r="E732" s="15"/>
      <c r="F732" s="15"/>
      <c r="G732" s="16"/>
      <c r="H732" s="18" t="s">
        <v>1306</v>
      </c>
      <c r="I732" s="16"/>
      <c r="J732" s="4" t="s">
        <v>32</v>
      </c>
      <c r="K732" s="18" t="s">
        <v>1307</v>
      </c>
      <c r="L732" s="16"/>
      <c r="M732" s="4" t="s">
        <v>34</v>
      </c>
      <c r="N732" s="4" t="s">
        <v>34</v>
      </c>
      <c r="O732" s="4" t="s">
        <v>34</v>
      </c>
      <c r="P732" s="4" t="s">
        <v>34</v>
      </c>
      <c r="Q732" s="4" t="s">
        <v>34</v>
      </c>
      <c r="R732" s="4" t="s">
        <v>34</v>
      </c>
      <c r="S732" s="5">
        <v>2805000</v>
      </c>
    </row>
    <row r="733" spans="2:19" outlineLevel="1" collapsed="1" x14ac:dyDescent="0.35">
      <c r="B733" s="6" t="s">
        <v>34</v>
      </c>
      <c r="C733" s="7" t="s">
        <v>34</v>
      </c>
      <c r="D733" s="19" t="s">
        <v>34</v>
      </c>
      <c r="E733" s="15"/>
      <c r="F733" s="15"/>
      <c r="G733" s="16"/>
      <c r="H733" s="19" t="s">
        <v>34</v>
      </c>
      <c r="I733" s="16"/>
      <c r="J733" s="7" t="s">
        <v>34</v>
      </c>
      <c r="K733" s="19" t="s">
        <v>34</v>
      </c>
      <c r="L733" s="16"/>
      <c r="M733" s="6" t="s">
        <v>163</v>
      </c>
      <c r="N733" s="6" t="s">
        <v>164</v>
      </c>
      <c r="O733" s="10">
        <v>3348400</v>
      </c>
      <c r="P733" s="6" t="s">
        <v>1308</v>
      </c>
      <c r="Q733" s="8" t="s">
        <v>520</v>
      </c>
      <c r="R733" s="9">
        <v>47299</v>
      </c>
      <c r="S733" s="10">
        <v>2805000</v>
      </c>
    </row>
    <row r="734" spans="2:19" outlineLevel="1" collapsed="1" x14ac:dyDescent="0.35">
      <c r="B734" s="6" t="s">
        <v>34</v>
      </c>
      <c r="C734" s="7" t="s">
        <v>34</v>
      </c>
      <c r="D734" s="19" t="s">
        <v>34</v>
      </c>
      <c r="E734" s="15"/>
      <c r="F734" s="15"/>
      <c r="G734" s="16"/>
      <c r="H734" s="19" t="s">
        <v>34</v>
      </c>
      <c r="I734" s="16"/>
      <c r="J734" s="7" t="s">
        <v>34</v>
      </c>
      <c r="K734" s="19" t="s">
        <v>34</v>
      </c>
      <c r="L734" s="16"/>
      <c r="M734" s="6" t="s">
        <v>327</v>
      </c>
      <c r="N734" s="6" t="s">
        <v>328</v>
      </c>
      <c r="O734" s="10">
        <v>4341750</v>
      </c>
      <c r="P734" s="6"/>
      <c r="Q734" s="8"/>
      <c r="R734" s="8"/>
      <c r="S734" s="6"/>
    </row>
    <row r="735" spans="2:19" outlineLevel="1" collapsed="1" x14ac:dyDescent="0.35">
      <c r="B735" s="6" t="s">
        <v>34</v>
      </c>
      <c r="C735" s="7" t="s">
        <v>34</v>
      </c>
      <c r="D735" s="19" t="s">
        <v>34</v>
      </c>
      <c r="E735" s="15"/>
      <c r="F735" s="15"/>
      <c r="G735" s="16"/>
      <c r="H735" s="19" t="s">
        <v>34</v>
      </c>
      <c r="I735" s="16"/>
      <c r="J735" s="7" t="s">
        <v>34</v>
      </c>
      <c r="K735" s="19" t="s">
        <v>34</v>
      </c>
      <c r="L735" s="16"/>
      <c r="M735" s="6" t="s">
        <v>165</v>
      </c>
      <c r="N735" s="6" t="s">
        <v>166</v>
      </c>
      <c r="O735" s="10">
        <v>3695315</v>
      </c>
      <c r="P735" s="6"/>
      <c r="Q735" s="8"/>
      <c r="R735" s="8"/>
      <c r="S735" s="6"/>
    </row>
    <row r="736" spans="2:19" x14ac:dyDescent="0.35">
      <c r="B736" s="4" t="s">
        <v>1309</v>
      </c>
      <c r="C736" s="4" t="s">
        <v>349</v>
      </c>
      <c r="D736" s="18" t="s">
        <v>53</v>
      </c>
      <c r="E736" s="15"/>
      <c r="F736" s="15"/>
      <c r="G736" s="16"/>
      <c r="H736" s="18" t="s">
        <v>323</v>
      </c>
      <c r="I736" s="16"/>
      <c r="J736" s="4" t="s">
        <v>32</v>
      </c>
      <c r="K736" s="18" t="s">
        <v>1310</v>
      </c>
      <c r="L736" s="16"/>
      <c r="M736" s="4" t="s">
        <v>34</v>
      </c>
      <c r="N736" s="4" t="s">
        <v>34</v>
      </c>
      <c r="O736" s="4" t="s">
        <v>34</v>
      </c>
      <c r="P736" s="4" t="s">
        <v>34</v>
      </c>
      <c r="Q736" s="4" t="s">
        <v>34</v>
      </c>
      <c r="R736" s="4" t="s">
        <v>34</v>
      </c>
      <c r="S736" s="5">
        <v>8173194</v>
      </c>
    </row>
    <row r="737" spans="2:19" outlineLevel="1" collapsed="1" x14ac:dyDescent="0.35">
      <c r="B737" s="6" t="s">
        <v>34</v>
      </c>
      <c r="C737" s="7" t="s">
        <v>34</v>
      </c>
      <c r="D737" s="19" t="s">
        <v>34</v>
      </c>
      <c r="E737" s="15"/>
      <c r="F737" s="15"/>
      <c r="G737" s="16"/>
      <c r="H737" s="19" t="s">
        <v>34</v>
      </c>
      <c r="I737" s="16"/>
      <c r="J737" s="7" t="s">
        <v>34</v>
      </c>
      <c r="K737" s="19" t="s">
        <v>34</v>
      </c>
      <c r="L737" s="16"/>
      <c r="M737" s="6" t="s">
        <v>163</v>
      </c>
      <c r="N737" s="6" t="s">
        <v>164</v>
      </c>
      <c r="O737" s="10">
        <v>11526900</v>
      </c>
      <c r="P737" s="6"/>
      <c r="Q737" s="8"/>
      <c r="R737" s="8"/>
      <c r="S737" s="6"/>
    </row>
    <row r="738" spans="2:19" outlineLevel="1" collapsed="1" x14ac:dyDescent="0.35">
      <c r="B738" s="6" t="s">
        <v>34</v>
      </c>
      <c r="C738" s="7" t="s">
        <v>34</v>
      </c>
      <c r="D738" s="19" t="s">
        <v>34</v>
      </c>
      <c r="E738" s="15"/>
      <c r="F738" s="15"/>
      <c r="G738" s="16"/>
      <c r="H738" s="19" t="s">
        <v>34</v>
      </c>
      <c r="I738" s="16"/>
      <c r="J738" s="7" t="s">
        <v>34</v>
      </c>
      <c r="K738" s="19" t="s">
        <v>34</v>
      </c>
      <c r="L738" s="16"/>
      <c r="M738" s="6" t="s">
        <v>325</v>
      </c>
      <c r="N738" s="6" t="s">
        <v>326</v>
      </c>
      <c r="O738" s="10">
        <v>10580526</v>
      </c>
      <c r="P738" s="6"/>
      <c r="Q738" s="8"/>
      <c r="R738" s="8"/>
      <c r="S738" s="6"/>
    </row>
    <row r="739" spans="2:19" outlineLevel="1" collapsed="1" x14ac:dyDescent="0.35">
      <c r="B739" s="6" t="s">
        <v>34</v>
      </c>
      <c r="C739" s="7" t="s">
        <v>34</v>
      </c>
      <c r="D739" s="19" t="s">
        <v>34</v>
      </c>
      <c r="E739" s="15"/>
      <c r="F739" s="15"/>
      <c r="G739" s="16"/>
      <c r="H739" s="19" t="s">
        <v>34</v>
      </c>
      <c r="I739" s="16"/>
      <c r="J739" s="7" t="s">
        <v>34</v>
      </c>
      <c r="K739" s="19" t="s">
        <v>34</v>
      </c>
      <c r="L739" s="16"/>
      <c r="M739" s="6" t="s">
        <v>327</v>
      </c>
      <c r="N739" s="6" t="s">
        <v>328</v>
      </c>
      <c r="O739" s="10">
        <v>15773750</v>
      </c>
      <c r="P739" s="6"/>
      <c r="Q739" s="8"/>
      <c r="R739" s="8"/>
      <c r="S739" s="6"/>
    </row>
    <row r="740" spans="2:19" outlineLevel="1" collapsed="1" x14ac:dyDescent="0.35">
      <c r="B740" s="6" t="s">
        <v>34</v>
      </c>
      <c r="C740" s="7" t="s">
        <v>34</v>
      </c>
      <c r="D740" s="19" t="s">
        <v>34</v>
      </c>
      <c r="E740" s="15"/>
      <c r="F740" s="15"/>
      <c r="G740" s="16"/>
      <c r="H740" s="19" t="s">
        <v>34</v>
      </c>
      <c r="I740" s="16"/>
      <c r="J740" s="7" t="s">
        <v>34</v>
      </c>
      <c r="K740" s="19" t="s">
        <v>34</v>
      </c>
      <c r="L740" s="16"/>
      <c r="M740" s="6" t="s">
        <v>165</v>
      </c>
      <c r="N740" s="6" t="s">
        <v>166</v>
      </c>
      <c r="O740" s="10">
        <v>9465694</v>
      </c>
      <c r="P740" s="6" t="s">
        <v>1311</v>
      </c>
      <c r="Q740" s="8" t="s">
        <v>38</v>
      </c>
      <c r="R740" s="9">
        <v>47118</v>
      </c>
      <c r="S740" s="10">
        <v>8173194</v>
      </c>
    </row>
    <row r="741" spans="2:19" outlineLevel="1" collapsed="1" x14ac:dyDescent="0.35">
      <c r="B741" s="6" t="s">
        <v>34</v>
      </c>
      <c r="C741" s="7" t="s">
        <v>34</v>
      </c>
      <c r="D741" s="19" t="s">
        <v>34</v>
      </c>
      <c r="E741" s="15"/>
      <c r="F741" s="15"/>
      <c r="G741" s="16"/>
      <c r="H741" s="19" t="s">
        <v>34</v>
      </c>
      <c r="I741" s="16"/>
      <c r="J741" s="7" t="s">
        <v>34</v>
      </c>
      <c r="K741" s="19" t="s">
        <v>34</v>
      </c>
      <c r="L741" s="16"/>
      <c r="M741" s="6" t="s">
        <v>320</v>
      </c>
      <c r="N741" s="6" t="s">
        <v>321</v>
      </c>
      <c r="O741" s="10">
        <v>11592653</v>
      </c>
      <c r="P741" s="6"/>
      <c r="Q741" s="8"/>
      <c r="R741" s="8"/>
      <c r="S741" s="6"/>
    </row>
    <row r="742" spans="2:19" x14ac:dyDescent="0.35">
      <c r="B742" s="4" t="s">
        <v>1312</v>
      </c>
      <c r="C742" s="4" t="s">
        <v>115</v>
      </c>
      <c r="D742" s="18" t="s">
        <v>30</v>
      </c>
      <c r="E742" s="15"/>
      <c r="F742" s="15"/>
      <c r="G742" s="16"/>
      <c r="H742" s="18" t="s">
        <v>962</v>
      </c>
      <c r="I742" s="16"/>
      <c r="J742" s="4" t="s">
        <v>178</v>
      </c>
      <c r="K742" s="18" t="s">
        <v>1313</v>
      </c>
      <c r="L742" s="16"/>
      <c r="M742" s="4" t="s">
        <v>34</v>
      </c>
      <c r="N742" s="4" t="s">
        <v>34</v>
      </c>
      <c r="O742" s="4" t="s">
        <v>34</v>
      </c>
      <c r="P742" s="4" t="s">
        <v>34</v>
      </c>
      <c r="Q742" s="4" t="s">
        <v>34</v>
      </c>
      <c r="R742" s="4" t="s">
        <v>34</v>
      </c>
      <c r="S742" s="5">
        <v>0</v>
      </c>
    </row>
    <row r="743" spans="2:19" outlineLevel="1" collapsed="1" x14ac:dyDescent="0.35">
      <c r="B743" s="6" t="s">
        <v>34</v>
      </c>
      <c r="C743" s="7" t="s">
        <v>34</v>
      </c>
      <c r="D743" s="19" t="s">
        <v>34</v>
      </c>
      <c r="E743" s="15"/>
      <c r="F743" s="15"/>
      <c r="G743" s="16"/>
      <c r="H743" s="19" t="s">
        <v>34</v>
      </c>
      <c r="I743" s="16"/>
      <c r="J743" s="7" t="s">
        <v>34</v>
      </c>
      <c r="K743" s="19" t="s">
        <v>34</v>
      </c>
      <c r="L743" s="16"/>
      <c r="M743" s="6" t="s">
        <v>1314</v>
      </c>
      <c r="N743" s="6" t="s">
        <v>1315</v>
      </c>
      <c r="O743" s="10">
        <v>10009632</v>
      </c>
      <c r="P743" s="6" t="s">
        <v>1316</v>
      </c>
      <c r="Q743" s="8" t="s">
        <v>1317</v>
      </c>
      <c r="R743" s="9">
        <v>47999</v>
      </c>
      <c r="S743" s="10">
        <v>0</v>
      </c>
    </row>
    <row r="744" spans="2:19" ht="25" x14ac:dyDescent="0.35">
      <c r="B744" s="4" t="s">
        <v>1318</v>
      </c>
      <c r="C744" s="4" t="s">
        <v>52</v>
      </c>
      <c r="D744" s="18" t="s">
        <v>53</v>
      </c>
      <c r="E744" s="15"/>
      <c r="F744" s="15"/>
      <c r="G744" s="16"/>
      <c r="H744" s="18" t="s">
        <v>54</v>
      </c>
      <c r="I744" s="16"/>
      <c r="J744" s="4" t="s">
        <v>32</v>
      </c>
      <c r="K744" s="18" t="s">
        <v>1319</v>
      </c>
      <c r="L744" s="16"/>
      <c r="M744" s="4" t="s">
        <v>34</v>
      </c>
      <c r="N744" s="4" t="s">
        <v>34</v>
      </c>
      <c r="O744" s="4" t="s">
        <v>34</v>
      </c>
      <c r="P744" s="4" t="s">
        <v>34</v>
      </c>
      <c r="Q744" s="4" t="s">
        <v>34</v>
      </c>
      <c r="R744" s="4" t="s">
        <v>34</v>
      </c>
      <c r="S744" s="5">
        <v>8200000</v>
      </c>
    </row>
    <row r="745" spans="2:19" outlineLevel="1" collapsed="1" x14ac:dyDescent="0.35">
      <c r="B745" s="6" t="s">
        <v>34</v>
      </c>
      <c r="C745" s="7" t="s">
        <v>34</v>
      </c>
      <c r="D745" s="19" t="s">
        <v>34</v>
      </c>
      <c r="E745" s="15"/>
      <c r="F745" s="15"/>
      <c r="G745" s="16"/>
      <c r="H745" s="19" t="s">
        <v>34</v>
      </c>
      <c r="I745" s="16"/>
      <c r="J745" s="7" t="s">
        <v>34</v>
      </c>
      <c r="K745" s="19" t="s">
        <v>34</v>
      </c>
      <c r="L745" s="16"/>
      <c r="M745" s="6" t="s">
        <v>62</v>
      </c>
      <c r="N745" s="6" t="s">
        <v>63</v>
      </c>
      <c r="O745" s="10">
        <v>987</v>
      </c>
      <c r="P745" s="6" t="s">
        <v>1320</v>
      </c>
      <c r="Q745" s="8" t="s">
        <v>1321</v>
      </c>
      <c r="R745" s="9">
        <v>46974</v>
      </c>
      <c r="S745" s="10">
        <v>8200000</v>
      </c>
    </row>
    <row r="746" spans="2:19" outlineLevel="1" collapsed="1" x14ac:dyDescent="0.35">
      <c r="B746" s="6" t="s">
        <v>34</v>
      </c>
      <c r="C746" s="7" t="s">
        <v>34</v>
      </c>
      <c r="D746" s="19" t="s">
        <v>34</v>
      </c>
      <c r="E746" s="15"/>
      <c r="F746" s="15"/>
      <c r="G746" s="16"/>
      <c r="H746" s="19" t="s">
        <v>34</v>
      </c>
      <c r="I746" s="16"/>
      <c r="J746" s="7" t="s">
        <v>34</v>
      </c>
      <c r="K746" s="19" t="s">
        <v>34</v>
      </c>
      <c r="L746" s="16"/>
      <c r="M746" s="6" t="s">
        <v>1322</v>
      </c>
      <c r="N746" s="6" t="s">
        <v>1323</v>
      </c>
      <c r="O746" s="10">
        <v>1090</v>
      </c>
      <c r="P746" s="6"/>
      <c r="Q746" s="8"/>
      <c r="R746" s="8"/>
      <c r="S746" s="6"/>
    </row>
    <row r="747" spans="2:19" ht="25" outlineLevel="1" collapsed="1" x14ac:dyDescent="0.35">
      <c r="B747" s="6" t="s">
        <v>34</v>
      </c>
      <c r="C747" s="7" t="s">
        <v>34</v>
      </c>
      <c r="D747" s="19" t="s">
        <v>34</v>
      </c>
      <c r="E747" s="15"/>
      <c r="F747" s="15"/>
      <c r="G747" s="16"/>
      <c r="H747" s="19" t="s">
        <v>34</v>
      </c>
      <c r="I747" s="16"/>
      <c r="J747" s="7" t="s">
        <v>34</v>
      </c>
      <c r="K747" s="19" t="s">
        <v>34</v>
      </c>
      <c r="L747" s="16"/>
      <c r="M747" s="6" t="s">
        <v>1324</v>
      </c>
      <c r="N747" s="6" t="s">
        <v>1325</v>
      </c>
      <c r="O747" s="10">
        <v>1147</v>
      </c>
      <c r="P747" s="6"/>
      <c r="Q747" s="8"/>
      <c r="R747" s="8"/>
      <c r="S747" s="6"/>
    </row>
    <row r="748" spans="2:19" ht="25" x14ac:dyDescent="0.35">
      <c r="B748" s="4" t="s">
        <v>1326</v>
      </c>
      <c r="C748" s="4" t="s">
        <v>52</v>
      </c>
      <c r="D748" s="18" t="s">
        <v>106</v>
      </c>
      <c r="E748" s="15"/>
      <c r="F748" s="15"/>
      <c r="G748" s="16"/>
      <c r="H748" s="18" t="s">
        <v>586</v>
      </c>
      <c r="I748" s="16"/>
      <c r="J748" s="4" t="s">
        <v>32</v>
      </c>
      <c r="K748" s="18" t="s">
        <v>1327</v>
      </c>
      <c r="L748" s="16"/>
      <c r="M748" s="4" t="s">
        <v>34</v>
      </c>
      <c r="N748" s="4" t="s">
        <v>34</v>
      </c>
      <c r="O748" s="4" t="s">
        <v>34</v>
      </c>
      <c r="P748" s="4" t="s">
        <v>34</v>
      </c>
      <c r="Q748" s="4" t="s">
        <v>34</v>
      </c>
      <c r="R748" s="4" t="s">
        <v>34</v>
      </c>
      <c r="S748" s="5">
        <v>495360</v>
      </c>
    </row>
    <row r="749" spans="2:19" outlineLevel="1" collapsed="1" x14ac:dyDescent="0.35">
      <c r="B749" s="6" t="s">
        <v>34</v>
      </c>
      <c r="C749" s="7" t="s">
        <v>34</v>
      </c>
      <c r="D749" s="19" t="s">
        <v>34</v>
      </c>
      <c r="E749" s="15"/>
      <c r="F749" s="15"/>
      <c r="G749" s="16"/>
      <c r="H749" s="19" t="s">
        <v>34</v>
      </c>
      <c r="I749" s="16"/>
      <c r="J749" s="7" t="s">
        <v>34</v>
      </c>
      <c r="K749" s="19" t="s">
        <v>34</v>
      </c>
      <c r="L749" s="16"/>
      <c r="M749" s="6" t="s">
        <v>1328</v>
      </c>
      <c r="N749" s="6" t="s">
        <v>1329</v>
      </c>
      <c r="O749" s="10">
        <v>247680</v>
      </c>
      <c r="P749" s="6" t="s">
        <v>1330</v>
      </c>
      <c r="Q749" s="8" t="s">
        <v>958</v>
      </c>
      <c r="R749" s="9">
        <v>46904</v>
      </c>
      <c r="S749" s="10">
        <v>495360</v>
      </c>
    </row>
    <row r="750" spans="2:19" ht="25" x14ac:dyDescent="0.35">
      <c r="B750" s="4" t="s">
        <v>1331</v>
      </c>
      <c r="C750" s="4" t="s">
        <v>52</v>
      </c>
      <c r="D750" s="18" t="s">
        <v>106</v>
      </c>
      <c r="E750" s="15"/>
      <c r="F750" s="15"/>
      <c r="G750" s="16"/>
      <c r="H750" s="18" t="s">
        <v>586</v>
      </c>
      <c r="I750" s="16"/>
      <c r="J750" s="4" t="s">
        <v>32</v>
      </c>
      <c r="K750" s="18" t="s">
        <v>1332</v>
      </c>
      <c r="L750" s="16"/>
      <c r="M750" s="4" t="s">
        <v>34</v>
      </c>
      <c r="N750" s="4" t="s">
        <v>34</v>
      </c>
      <c r="O750" s="4" t="s">
        <v>34</v>
      </c>
      <c r="P750" s="4" t="s">
        <v>34</v>
      </c>
      <c r="Q750" s="4" t="s">
        <v>34</v>
      </c>
      <c r="R750" s="4" t="s">
        <v>34</v>
      </c>
      <c r="S750" s="5">
        <v>211296</v>
      </c>
    </row>
    <row r="751" spans="2:19" outlineLevel="1" collapsed="1" x14ac:dyDescent="0.35">
      <c r="B751" s="6" t="s">
        <v>34</v>
      </c>
      <c r="C751" s="7" t="s">
        <v>34</v>
      </c>
      <c r="D751" s="19" t="s">
        <v>34</v>
      </c>
      <c r="E751" s="15"/>
      <c r="F751" s="15"/>
      <c r="G751" s="16"/>
      <c r="H751" s="19" t="s">
        <v>34</v>
      </c>
      <c r="I751" s="16"/>
      <c r="J751" s="7" t="s">
        <v>34</v>
      </c>
      <c r="K751" s="19" t="s">
        <v>34</v>
      </c>
      <c r="L751" s="16"/>
      <c r="M751" s="6" t="s">
        <v>1333</v>
      </c>
      <c r="N751" s="6" t="s">
        <v>1334</v>
      </c>
      <c r="O751" s="10">
        <v>105648</v>
      </c>
      <c r="P751" s="6" t="s">
        <v>1335</v>
      </c>
      <c r="Q751" s="8" t="s">
        <v>958</v>
      </c>
      <c r="R751" s="9">
        <v>46904</v>
      </c>
      <c r="S751" s="10">
        <v>211296</v>
      </c>
    </row>
    <row r="752" spans="2:19" x14ac:dyDescent="0.35">
      <c r="B752" s="4" t="s">
        <v>1336</v>
      </c>
      <c r="C752" s="4" t="s">
        <v>141</v>
      </c>
      <c r="D752" s="18" t="s">
        <v>97</v>
      </c>
      <c r="E752" s="15"/>
      <c r="F752" s="15"/>
      <c r="G752" s="16"/>
      <c r="H752" s="18" t="s">
        <v>350</v>
      </c>
      <c r="I752" s="16"/>
      <c r="J752" s="4" t="s">
        <v>32</v>
      </c>
      <c r="K752" s="18" t="s">
        <v>1337</v>
      </c>
      <c r="L752" s="16"/>
      <c r="M752" s="4" t="s">
        <v>34</v>
      </c>
      <c r="N752" s="4" t="s">
        <v>34</v>
      </c>
      <c r="O752" s="4" t="s">
        <v>34</v>
      </c>
      <c r="P752" s="4" t="s">
        <v>34</v>
      </c>
      <c r="Q752" s="4" t="s">
        <v>34</v>
      </c>
      <c r="R752" s="4" t="s">
        <v>34</v>
      </c>
      <c r="S752" s="5">
        <v>12944444</v>
      </c>
    </row>
    <row r="753" spans="2:19" outlineLevel="1" collapsed="1" x14ac:dyDescent="0.35">
      <c r="B753" s="6" t="s">
        <v>34</v>
      </c>
      <c r="C753" s="7" t="s">
        <v>34</v>
      </c>
      <c r="D753" s="19" t="s">
        <v>34</v>
      </c>
      <c r="E753" s="15"/>
      <c r="F753" s="15"/>
      <c r="G753" s="16"/>
      <c r="H753" s="19" t="s">
        <v>34</v>
      </c>
      <c r="I753" s="16"/>
      <c r="J753" s="7" t="s">
        <v>34</v>
      </c>
      <c r="K753" s="19" t="s">
        <v>34</v>
      </c>
      <c r="L753" s="16"/>
      <c r="M753" s="6" t="s">
        <v>1338</v>
      </c>
      <c r="N753" s="6" t="s">
        <v>1339</v>
      </c>
      <c r="O753" s="10">
        <v>16317725</v>
      </c>
      <c r="P753" s="6"/>
      <c r="Q753" s="8"/>
      <c r="R753" s="8"/>
      <c r="S753" s="6"/>
    </row>
    <row r="754" spans="2:19" ht="25" outlineLevel="1" collapsed="1" x14ac:dyDescent="0.35">
      <c r="B754" s="6" t="s">
        <v>34</v>
      </c>
      <c r="C754" s="7" t="s">
        <v>34</v>
      </c>
      <c r="D754" s="19" t="s">
        <v>34</v>
      </c>
      <c r="E754" s="15"/>
      <c r="F754" s="15"/>
      <c r="G754" s="16"/>
      <c r="H754" s="19" t="s">
        <v>34</v>
      </c>
      <c r="I754" s="16"/>
      <c r="J754" s="7" t="s">
        <v>34</v>
      </c>
      <c r="K754" s="19" t="s">
        <v>34</v>
      </c>
      <c r="L754" s="16"/>
      <c r="M754" s="6" t="s">
        <v>189</v>
      </c>
      <c r="N754" s="6" t="s">
        <v>190</v>
      </c>
      <c r="O754" s="10">
        <v>17284800</v>
      </c>
      <c r="P754" s="6"/>
      <c r="Q754" s="8"/>
      <c r="R754" s="8"/>
      <c r="S754" s="6"/>
    </row>
    <row r="755" spans="2:19" outlineLevel="1" collapsed="1" x14ac:dyDescent="0.35">
      <c r="B755" s="6" t="s">
        <v>34</v>
      </c>
      <c r="C755" s="7" t="s">
        <v>34</v>
      </c>
      <c r="D755" s="19" t="s">
        <v>34</v>
      </c>
      <c r="E755" s="15"/>
      <c r="F755" s="15"/>
      <c r="G755" s="16"/>
      <c r="H755" s="19" t="s">
        <v>34</v>
      </c>
      <c r="I755" s="16"/>
      <c r="J755" s="7" t="s">
        <v>34</v>
      </c>
      <c r="K755" s="19" t="s">
        <v>34</v>
      </c>
      <c r="L755" s="16"/>
      <c r="M755" s="6" t="s">
        <v>1340</v>
      </c>
      <c r="N755" s="6" t="s">
        <v>1341</v>
      </c>
      <c r="O755" s="10">
        <v>12944445</v>
      </c>
      <c r="P755" s="6" t="s">
        <v>1342</v>
      </c>
      <c r="Q755" s="8" t="s">
        <v>612</v>
      </c>
      <c r="R755" s="9">
        <v>47057</v>
      </c>
      <c r="S755" s="10">
        <v>12944444</v>
      </c>
    </row>
    <row r="756" spans="2:19" ht="37.5" outlineLevel="1" collapsed="1" x14ac:dyDescent="0.35">
      <c r="B756" s="6" t="s">
        <v>34</v>
      </c>
      <c r="C756" s="7" t="s">
        <v>34</v>
      </c>
      <c r="D756" s="19" t="s">
        <v>34</v>
      </c>
      <c r="E756" s="15"/>
      <c r="F756" s="15"/>
      <c r="G756" s="16"/>
      <c r="H756" s="19" t="s">
        <v>34</v>
      </c>
      <c r="I756" s="16"/>
      <c r="J756" s="7" t="s">
        <v>34</v>
      </c>
      <c r="K756" s="19" t="s">
        <v>34</v>
      </c>
      <c r="L756" s="16"/>
      <c r="M756" s="6" t="s">
        <v>1247</v>
      </c>
      <c r="N756" s="6" t="s">
        <v>1248</v>
      </c>
      <c r="O756" s="10">
        <v>24896650</v>
      </c>
      <c r="P756" s="6"/>
      <c r="Q756" s="8"/>
      <c r="R756" s="8"/>
      <c r="S756" s="6"/>
    </row>
    <row r="757" spans="2:19" outlineLevel="1" collapsed="1" x14ac:dyDescent="0.35">
      <c r="B757" s="6" t="s">
        <v>34</v>
      </c>
      <c r="C757" s="7" t="s">
        <v>34</v>
      </c>
      <c r="D757" s="19" t="s">
        <v>34</v>
      </c>
      <c r="E757" s="15"/>
      <c r="F757" s="15"/>
      <c r="G757" s="16"/>
      <c r="H757" s="19" t="s">
        <v>34</v>
      </c>
      <c r="I757" s="16"/>
      <c r="J757" s="7" t="s">
        <v>34</v>
      </c>
      <c r="K757" s="19" t="s">
        <v>34</v>
      </c>
      <c r="L757" s="16"/>
      <c r="M757" s="6" t="s">
        <v>1343</v>
      </c>
      <c r="N757" s="6" t="s">
        <v>1344</v>
      </c>
      <c r="O757" s="10">
        <v>17531600</v>
      </c>
      <c r="P757" s="6"/>
      <c r="Q757" s="8"/>
      <c r="R757" s="8"/>
      <c r="S757" s="6"/>
    </row>
    <row r="758" spans="2:19" x14ac:dyDescent="0.35">
      <c r="B758" s="4" t="s">
        <v>1345</v>
      </c>
      <c r="C758" s="4" t="s">
        <v>983</v>
      </c>
      <c r="D758" s="18" t="s">
        <v>152</v>
      </c>
      <c r="E758" s="15"/>
      <c r="F758" s="15"/>
      <c r="G758" s="16"/>
      <c r="H758" s="18" t="s">
        <v>177</v>
      </c>
      <c r="I758" s="16"/>
      <c r="J758" s="4" t="s">
        <v>32</v>
      </c>
      <c r="K758" s="18" t="s">
        <v>1346</v>
      </c>
      <c r="L758" s="16"/>
      <c r="M758" s="4" t="s">
        <v>34</v>
      </c>
      <c r="N758" s="4" t="s">
        <v>34</v>
      </c>
      <c r="O758" s="4" t="s">
        <v>34</v>
      </c>
      <c r="P758" s="4" t="s">
        <v>34</v>
      </c>
      <c r="Q758" s="4" t="s">
        <v>34</v>
      </c>
      <c r="R758" s="4" t="s">
        <v>34</v>
      </c>
      <c r="S758" s="5">
        <v>6202146</v>
      </c>
    </row>
    <row r="759" spans="2:19" ht="25" outlineLevel="1" collapsed="1" x14ac:dyDescent="0.35">
      <c r="B759" s="6" t="s">
        <v>34</v>
      </c>
      <c r="C759" s="7" t="s">
        <v>34</v>
      </c>
      <c r="D759" s="19" t="s">
        <v>34</v>
      </c>
      <c r="E759" s="15"/>
      <c r="F759" s="15"/>
      <c r="G759" s="16"/>
      <c r="H759" s="19" t="s">
        <v>34</v>
      </c>
      <c r="I759" s="16"/>
      <c r="J759" s="7" t="s">
        <v>34</v>
      </c>
      <c r="K759" s="19" t="s">
        <v>34</v>
      </c>
      <c r="L759" s="16"/>
      <c r="M759" s="6" t="s">
        <v>1347</v>
      </c>
      <c r="N759" s="6" t="s">
        <v>1348</v>
      </c>
      <c r="O759" s="10">
        <v>6202146</v>
      </c>
      <c r="P759" s="6" t="s">
        <v>1349</v>
      </c>
      <c r="Q759" s="8" t="s">
        <v>215</v>
      </c>
      <c r="R759" s="9">
        <v>46326</v>
      </c>
      <c r="S759" s="10">
        <v>6202146</v>
      </c>
    </row>
    <row r="760" spans="2:19" outlineLevel="1" collapsed="1" x14ac:dyDescent="0.35">
      <c r="B760" s="6" t="s">
        <v>34</v>
      </c>
      <c r="C760" s="7" t="s">
        <v>34</v>
      </c>
      <c r="D760" s="19" t="s">
        <v>34</v>
      </c>
      <c r="E760" s="15"/>
      <c r="F760" s="15"/>
      <c r="G760" s="16"/>
      <c r="H760" s="19" t="s">
        <v>34</v>
      </c>
      <c r="I760" s="16"/>
      <c r="J760" s="7" t="s">
        <v>34</v>
      </c>
      <c r="K760" s="19" t="s">
        <v>34</v>
      </c>
      <c r="L760" s="16"/>
      <c r="M760" s="6" t="s">
        <v>596</v>
      </c>
      <c r="N760" s="6" t="s">
        <v>597</v>
      </c>
      <c r="O760" s="10">
        <v>7394070</v>
      </c>
      <c r="P760" s="6"/>
      <c r="Q760" s="8"/>
      <c r="R760" s="8"/>
      <c r="S760" s="6"/>
    </row>
    <row r="761" spans="2:19" x14ac:dyDescent="0.35">
      <c r="B761" s="4" t="s">
        <v>1350</v>
      </c>
      <c r="C761" s="4" t="s">
        <v>983</v>
      </c>
      <c r="D761" s="18" t="s">
        <v>152</v>
      </c>
      <c r="E761" s="15"/>
      <c r="F761" s="15"/>
      <c r="G761" s="16"/>
      <c r="H761" s="18" t="s">
        <v>177</v>
      </c>
      <c r="I761" s="16"/>
      <c r="J761" s="4" t="s">
        <v>32</v>
      </c>
      <c r="K761" s="18" t="s">
        <v>1351</v>
      </c>
      <c r="L761" s="16"/>
      <c r="M761" s="4" t="s">
        <v>34</v>
      </c>
      <c r="N761" s="4" t="s">
        <v>34</v>
      </c>
      <c r="O761" s="4" t="s">
        <v>34</v>
      </c>
      <c r="P761" s="4" t="s">
        <v>34</v>
      </c>
      <c r="Q761" s="4" t="s">
        <v>34</v>
      </c>
      <c r="R761" s="4" t="s">
        <v>34</v>
      </c>
      <c r="S761" s="5">
        <v>2497744</v>
      </c>
    </row>
    <row r="762" spans="2:19" outlineLevel="1" collapsed="1" x14ac:dyDescent="0.35">
      <c r="B762" s="6" t="s">
        <v>34</v>
      </c>
      <c r="C762" s="7" t="s">
        <v>34</v>
      </c>
      <c r="D762" s="19" t="s">
        <v>34</v>
      </c>
      <c r="E762" s="15"/>
      <c r="F762" s="15"/>
      <c r="G762" s="16"/>
      <c r="H762" s="19" t="s">
        <v>34</v>
      </c>
      <c r="I762" s="16"/>
      <c r="J762" s="7" t="s">
        <v>34</v>
      </c>
      <c r="K762" s="19" t="s">
        <v>34</v>
      </c>
      <c r="L762" s="16"/>
      <c r="M762" s="6" t="s">
        <v>829</v>
      </c>
      <c r="N762" s="6" t="s">
        <v>830</v>
      </c>
      <c r="O762" s="10">
        <v>3400342</v>
      </c>
      <c r="P762" s="6"/>
      <c r="Q762" s="8"/>
      <c r="R762" s="8"/>
      <c r="S762" s="6"/>
    </row>
    <row r="763" spans="2:19" ht="25" outlineLevel="1" collapsed="1" x14ac:dyDescent="0.35">
      <c r="B763" s="6" t="s">
        <v>34</v>
      </c>
      <c r="C763" s="7" t="s">
        <v>34</v>
      </c>
      <c r="D763" s="19" t="s">
        <v>34</v>
      </c>
      <c r="E763" s="15"/>
      <c r="F763" s="15"/>
      <c r="G763" s="16"/>
      <c r="H763" s="19" t="s">
        <v>34</v>
      </c>
      <c r="I763" s="16"/>
      <c r="J763" s="7" t="s">
        <v>34</v>
      </c>
      <c r="K763" s="19" t="s">
        <v>34</v>
      </c>
      <c r="L763" s="16"/>
      <c r="M763" s="6" t="s">
        <v>504</v>
      </c>
      <c r="N763" s="6" t="s">
        <v>505</v>
      </c>
      <c r="O763" s="10">
        <v>2859000</v>
      </c>
      <c r="P763" s="6"/>
      <c r="Q763" s="8"/>
      <c r="R763" s="8"/>
      <c r="S763" s="6"/>
    </row>
    <row r="764" spans="2:19" ht="25" outlineLevel="1" collapsed="1" x14ac:dyDescent="0.35">
      <c r="B764" s="6" t="s">
        <v>34</v>
      </c>
      <c r="C764" s="7" t="s">
        <v>34</v>
      </c>
      <c r="D764" s="19" t="s">
        <v>34</v>
      </c>
      <c r="E764" s="15"/>
      <c r="F764" s="15"/>
      <c r="G764" s="16"/>
      <c r="H764" s="19" t="s">
        <v>34</v>
      </c>
      <c r="I764" s="16"/>
      <c r="J764" s="7" t="s">
        <v>34</v>
      </c>
      <c r="K764" s="19" t="s">
        <v>34</v>
      </c>
      <c r="L764" s="16"/>
      <c r="M764" s="6" t="s">
        <v>1352</v>
      </c>
      <c r="N764" s="6" t="s">
        <v>1353</v>
      </c>
      <c r="O764" s="10">
        <v>4041267</v>
      </c>
      <c r="P764" s="6"/>
      <c r="Q764" s="8"/>
      <c r="R764" s="8"/>
      <c r="S764" s="6"/>
    </row>
    <row r="765" spans="2:19" outlineLevel="1" collapsed="1" x14ac:dyDescent="0.35">
      <c r="B765" s="6" t="s">
        <v>34</v>
      </c>
      <c r="C765" s="7" t="s">
        <v>34</v>
      </c>
      <c r="D765" s="19" t="s">
        <v>34</v>
      </c>
      <c r="E765" s="15"/>
      <c r="F765" s="15"/>
      <c r="G765" s="16"/>
      <c r="H765" s="19" t="s">
        <v>34</v>
      </c>
      <c r="I765" s="16"/>
      <c r="J765" s="7" t="s">
        <v>34</v>
      </c>
      <c r="K765" s="19" t="s">
        <v>34</v>
      </c>
      <c r="L765" s="16"/>
      <c r="M765" s="6" t="s">
        <v>1276</v>
      </c>
      <c r="N765" s="6" t="s">
        <v>1277</v>
      </c>
      <c r="O765" s="10">
        <v>3986422</v>
      </c>
      <c r="P765" s="6"/>
      <c r="Q765" s="8"/>
      <c r="R765" s="8"/>
      <c r="S765" s="6"/>
    </row>
    <row r="766" spans="2:19" ht="25" outlineLevel="1" collapsed="1" x14ac:dyDescent="0.35">
      <c r="B766" s="6" t="s">
        <v>34</v>
      </c>
      <c r="C766" s="7" t="s">
        <v>34</v>
      </c>
      <c r="D766" s="19" t="s">
        <v>34</v>
      </c>
      <c r="E766" s="15"/>
      <c r="F766" s="15"/>
      <c r="G766" s="16"/>
      <c r="H766" s="19" t="s">
        <v>34</v>
      </c>
      <c r="I766" s="16"/>
      <c r="J766" s="7" t="s">
        <v>34</v>
      </c>
      <c r="K766" s="19" t="s">
        <v>34</v>
      </c>
      <c r="L766" s="16"/>
      <c r="M766" s="6" t="s">
        <v>902</v>
      </c>
      <c r="N766" s="6" t="s">
        <v>903</v>
      </c>
      <c r="O766" s="10">
        <v>2554005</v>
      </c>
      <c r="P766" s="6"/>
      <c r="Q766" s="8"/>
      <c r="R766" s="8"/>
      <c r="S766" s="6"/>
    </row>
    <row r="767" spans="2:19" outlineLevel="1" collapsed="1" x14ac:dyDescent="0.35">
      <c r="B767" s="6" t="s">
        <v>34</v>
      </c>
      <c r="C767" s="7" t="s">
        <v>34</v>
      </c>
      <c r="D767" s="19" t="s">
        <v>34</v>
      </c>
      <c r="E767" s="15"/>
      <c r="F767" s="15"/>
      <c r="G767" s="16"/>
      <c r="H767" s="19" t="s">
        <v>34</v>
      </c>
      <c r="I767" s="16"/>
      <c r="J767" s="7" t="s">
        <v>34</v>
      </c>
      <c r="K767" s="19" t="s">
        <v>34</v>
      </c>
      <c r="L767" s="16"/>
      <c r="M767" s="6" t="s">
        <v>146</v>
      </c>
      <c r="N767" s="6" t="s">
        <v>147</v>
      </c>
      <c r="O767" s="10">
        <v>2497744</v>
      </c>
      <c r="P767" s="6" t="s">
        <v>1354</v>
      </c>
      <c r="Q767" s="8" t="s">
        <v>1047</v>
      </c>
      <c r="R767" s="9">
        <v>46387</v>
      </c>
      <c r="S767" s="10">
        <v>2497744</v>
      </c>
    </row>
    <row r="768" spans="2:19" outlineLevel="1" collapsed="1" x14ac:dyDescent="0.35">
      <c r="B768" s="6" t="s">
        <v>34</v>
      </c>
      <c r="C768" s="7" t="s">
        <v>34</v>
      </c>
      <c r="D768" s="19" t="s">
        <v>34</v>
      </c>
      <c r="E768" s="15"/>
      <c r="F768" s="15"/>
      <c r="G768" s="16"/>
      <c r="H768" s="19" t="s">
        <v>34</v>
      </c>
      <c r="I768" s="16"/>
      <c r="J768" s="7" t="s">
        <v>34</v>
      </c>
      <c r="K768" s="19" t="s">
        <v>34</v>
      </c>
      <c r="L768" s="16"/>
      <c r="M768" s="6" t="s">
        <v>904</v>
      </c>
      <c r="N768" s="6" t="s">
        <v>905</v>
      </c>
      <c r="O768" s="10">
        <v>4040000</v>
      </c>
      <c r="P768" s="6"/>
      <c r="Q768" s="8"/>
      <c r="R768" s="8"/>
      <c r="S768" s="6"/>
    </row>
    <row r="769" spans="2:19" x14ac:dyDescent="0.35">
      <c r="B769" s="4" t="s">
        <v>1355</v>
      </c>
      <c r="C769" s="4" t="s">
        <v>983</v>
      </c>
      <c r="D769" s="18" t="s">
        <v>152</v>
      </c>
      <c r="E769" s="15"/>
      <c r="F769" s="15"/>
      <c r="G769" s="16"/>
      <c r="H769" s="18" t="s">
        <v>177</v>
      </c>
      <c r="I769" s="16"/>
      <c r="J769" s="4" t="s">
        <v>32</v>
      </c>
      <c r="K769" s="18" t="s">
        <v>1356</v>
      </c>
      <c r="L769" s="16"/>
      <c r="M769" s="4" t="s">
        <v>34</v>
      </c>
      <c r="N769" s="4" t="s">
        <v>34</v>
      </c>
      <c r="O769" s="4" t="s">
        <v>34</v>
      </c>
      <c r="P769" s="4" t="s">
        <v>34</v>
      </c>
      <c r="Q769" s="4" t="s">
        <v>34</v>
      </c>
      <c r="R769" s="4" t="s">
        <v>34</v>
      </c>
      <c r="S769" s="5">
        <v>6836145</v>
      </c>
    </row>
    <row r="770" spans="2:19" outlineLevel="1" collapsed="1" x14ac:dyDescent="0.35">
      <c r="B770" s="6" t="s">
        <v>34</v>
      </c>
      <c r="C770" s="7" t="s">
        <v>34</v>
      </c>
      <c r="D770" s="19" t="s">
        <v>34</v>
      </c>
      <c r="E770" s="15"/>
      <c r="F770" s="15"/>
      <c r="G770" s="16"/>
      <c r="H770" s="19" t="s">
        <v>34</v>
      </c>
      <c r="I770" s="16"/>
      <c r="J770" s="7" t="s">
        <v>34</v>
      </c>
      <c r="K770" s="19" t="s">
        <v>34</v>
      </c>
      <c r="L770" s="16"/>
      <c r="M770" s="6" t="s">
        <v>829</v>
      </c>
      <c r="N770" s="6" t="s">
        <v>830</v>
      </c>
      <c r="O770" s="10">
        <v>11817230</v>
      </c>
      <c r="P770" s="6"/>
      <c r="Q770" s="8"/>
      <c r="R770" s="8"/>
      <c r="S770" s="6"/>
    </row>
    <row r="771" spans="2:19" outlineLevel="1" collapsed="1" x14ac:dyDescent="0.35">
      <c r="B771" s="6" t="s">
        <v>34</v>
      </c>
      <c r="C771" s="7" t="s">
        <v>34</v>
      </c>
      <c r="D771" s="19" t="s">
        <v>34</v>
      </c>
      <c r="E771" s="15"/>
      <c r="F771" s="15"/>
      <c r="G771" s="16"/>
      <c r="H771" s="19" t="s">
        <v>34</v>
      </c>
      <c r="I771" s="16"/>
      <c r="J771" s="7" t="s">
        <v>34</v>
      </c>
      <c r="K771" s="19" t="s">
        <v>34</v>
      </c>
      <c r="L771" s="16"/>
      <c r="M771" s="6" t="s">
        <v>500</v>
      </c>
      <c r="N771" s="6" t="s">
        <v>501</v>
      </c>
      <c r="O771" s="10">
        <v>11350805</v>
      </c>
      <c r="P771" s="6"/>
      <c r="Q771" s="8"/>
      <c r="R771" s="8"/>
      <c r="S771" s="6"/>
    </row>
    <row r="772" spans="2:19" outlineLevel="1" collapsed="1" x14ac:dyDescent="0.35">
      <c r="B772" s="6" t="s">
        <v>34</v>
      </c>
      <c r="C772" s="7" t="s">
        <v>34</v>
      </c>
      <c r="D772" s="19" t="s">
        <v>34</v>
      </c>
      <c r="E772" s="15"/>
      <c r="F772" s="15"/>
      <c r="G772" s="16"/>
      <c r="H772" s="19" t="s">
        <v>34</v>
      </c>
      <c r="I772" s="16"/>
      <c r="J772" s="7" t="s">
        <v>34</v>
      </c>
      <c r="K772" s="19" t="s">
        <v>34</v>
      </c>
      <c r="L772" s="16"/>
      <c r="M772" s="6" t="s">
        <v>196</v>
      </c>
      <c r="N772" s="6" t="s">
        <v>197</v>
      </c>
      <c r="O772" s="10">
        <v>9393000</v>
      </c>
      <c r="P772" s="6"/>
      <c r="Q772" s="8"/>
      <c r="R772" s="8"/>
      <c r="S772" s="6"/>
    </row>
    <row r="773" spans="2:19" ht="25" outlineLevel="1" collapsed="1" x14ac:dyDescent="0.35">
      <c r="B773" s="6" t="s">
        <v>34</v>
      </c>
      <c r="C773" s="7" t="s">
        <v>34</v>
      </c>
      <c r="D773" s="19" t="s">
        <v>34</v>
      </c>
      <c r="E773" s="15"/>
      <c r="F773" s="15"/>
      <c r="G773" s="16"/>
      <c r="H773" s="19" t="s">
        <v>34</v>
      </c>
      <c r="I773" s="16"/>
      <c r="J773" s="7" t="s">
        <v>34</v>
      </c>
      <c r="K773" s="19" t="s">
        <v>34</v>
      </c>
      <c r="L773" s="16"/>
      <c r="M773" s="6" t="s">
        <v>902</v>
      </c>
      <c r="N773" s="6" t="s">
        <v>903</v>
      </c>
      <c r="O773" s="10">
        <v>6836145</v>
      </c>
      <c r="P773" s="6" t="s">
        <v>1357</v>
      </c>
      <c r="Q773" s="8" t="s">
        <v>245</v>
      </c>
      <c r="R773" s="9">
        <v>46387</v>
      </c>
      <c r="S773" s="10">
        <v>6836145</v>
      </c>
    </row>
    <row r="774" spans="2:19" outlineLevel="1" collapsed="1" x14ac:dyDescent="0.35">
      <c r="B774" s="6" t="s">
        <v>34</v>
      </c>
      <c r="C774" s="7" t="s">
        <v>34</v>
      </c>
      <c r="D774" s="19" t="s">
        <v>34</v>
      </c>
      <c r="E774" s="15"/>
      <c r="F774" s="15"/>
      <c r="G774" s="16"/>
      <c r="H774" s="19" t="s">
        <v>34</v>
      </c>
      <c r="I774" s="16"/>
      <c r="J774" s="7" t="s">
        <v>34</v>
      </c>
      <c r="K774" s="19" t="s">
        <v>34</v>
      </c>
      <c r="L774" s="16"/>
      <c r="M774" s="6" t="s">
        <v>146</v>
      </c>
      <c r="N774" s="6" t="s">
        <v>147</v>
      </c>
      <c r="O774" s="10">
        <v>9240000</v>
      </c>
      <c r="P774" s="6"/>
      <c r="Q774" s="8"/>
      <c r="R774" s="8"/>
      <c r="S774" s="6"/>
    </row>
    <row r="775" spans="2:19" outlineLevel="1" collapsed="1" x14ac:dyDescent="0.35">
      <c r="B775" s="6" t="s">
        <v>34</v>
      </c>
      <c r="C775" s="7" t="s">
        <v>34</v>
      </c>
      <c r="D775" s="19" t="s">
        <v>34</v>
      </c>
      <c r="E775" s="15"/>
      <c r="F775" s="15"/>
      <c r="G775" s="16"/>
      <c r="H775" s="19" t="s">
        <v>34</v>
      </c>
      <c r="I775" s="16"/>
      <c r="J775" s="7" t="s">
        <v>34</v>
      </c>
      <c r="K775" s="19" t="s">
        <v>34</v>
      </c>
      <c r="L775" s="16"/>
      <c r="M775" s="6" t="s">
        <v>904</v>
      </c>
      <c r="N775" s="6" t="s">
        <v>905</v>
      </c>
      <c r="O775" s="10">
        <v>9036300</v>
      </c>
      <c r="P775" s="6"/>
      <c r="Q775" s="8"/>
      <c r="R775" s="8"/>
      <c r="S775" s="6"/>
    </row>
    <row r="776" spans="2:19" ht="25" x14ac:dyDescent="0.35">
      <c r="B776" s="4" t="s">
        <v>1358</v>
      </c>
      <c r="C776" s="4" t="s">
        <v>40</v>
      </c>
      <c r="D776" s="18" t="s">
        <v>53</v>
      </c>
      <c r="E776" s="15"/>
      <c r="F776" s="15"/>
      <c r="G776" s="16"/>
      <c r="H776" s="18" t="s">
        <v>54</v>
      </c>
      <c r="I776" s="16"/>
      <c r="J776" s="4" t="s">
        <v>32</v>
      </c>
      <c r="K776" s="18" t="s">
        <v>1359</v>
      </c>
      <c r="L776" s="16"/>
      <c r="M776" s="4" t="s">
        <v>34</v>
      </c>
      <c r="N776" s="4" t="s">
        <v>34</v>
      </c>
      <c r="O776" s="4" t="s">
        <v>34</v>
      </c>
      <c r="P776" s="4" t="s">
        <v>34</v>
      </c>
      <c r="Q776" s="4" t="s">
        <v>34</v>
      </c>
      <c r="R776" s="4" t="s">
        <v>34</v>
      </c>
      <c r="S776" s="5">
        <v>9665834</v>
      </c>
    </row>
    <row r="777" spans="2:19" outlineLevel="1" collapsed="1" x14ac:dyDescent="0.35">
      <c r="B777" s="6" t="s">
        <v>34</v>
      </c>
      <c r="C777" s="7" t="s">
        <v>34</v>
      </c>
      <c r="D777" s="19" t="s">
        <v>34</v>
      </c>
      <c r="E777" s="15"/>
      <c r="F777" s="15"/>
      <c r="G777" s="16"/>
      <c r="H777" s="19" t="s">
        <v>34</v>
      </c>
      <c r="I777" s="16"/>
      <c r="J777" s="7" t="s">
        <v>34</v>
      </c>
      <c r="K777" s="19" t="s">
        <v>34</v>
      </c>
      <c r="L777" s="16"/>
      <c r="M777" s="6" t="s">
        <v>418</v>
      </c>
      <c r="N777" s="6" t="s">
        <v>419</v>
      </c>
      <c r="O777" s="10">
        <v>1027</v>
      </c>
      <c r="P777" s="6"/>
      <c r="Q777" s="8"/>
      <c r="R777" s="8"/>
      <c r="S777" s="6"/>
    </row>
    <row r="778" spans="2:19" outlineLevel="1" collapsed="1" x14ac:dyDescent="0.35">
      <c r="B778" s="6" t="s">
        <v>34</v>
      </c>
      <c r="C778" s="7" t="s">
        <v>34</v>
      </c>
      <c r="D778" s="19" t="s">
        <v>34</v>
      </c>
      <c r="E778" s="15"/>
      <c r="F778" s="15"/>
      <c r="G778" s="16"/>
      <c r="H778" s="19" t="s">
        <v>34</v>
      </c>
      <c r="I778" s="16"/>
      <c r="J778" s="7" t="s">
        <v>34</v>
      </c>
      <c r="K778" s="19" t="s">
        <v>34</v>
      </c>
      <c r="L778" s="16"/>
      <c r="M778" s="6" t="s">
        <v>1360</v>
      </c>
      <c r="N778" s="6" t="s">
        <v>1361</v>
      </c>
      <c r="O778" s="10">
        <v>1080</v>
      </c>
      <c r="P778" s="6"/>
      <c r="Q778" s="8"/>
      <c r="R778" s="8"/>
      <c r="S778" s="6"/>
    </row>
    <row r="779" spans="2:19" outlineLevel="1" collapsed="1" x14ac:dyDescent="0.35">
      <c r="B779" s="6" t="s">
        <v>34</v>
      </c>
      <c r="C779" s="7" t="s">
        <v>34</v>
      </c>
      <c r="D779" s="19" t="s">
        <v>34</v>
      </c>
      <c r="E779" s="15"/>
      <c r="F779" s="15"/>
      <c r="G779" s="16"/>
      <c r="H779" s="19" t="s">
        <v>34</v>
      </c>
      <c r="I779" s="16"/>
      <c r="J779" s="7" t="s">
        <v>34</v>
      </c>
      <c r="K779" s="19" t="s">
        <v>34</v>
      </c>
      <c r="L779" s="16"/>
      <c r="M779" s="6" t="s">
        <v>314</v>
      </c>
      <c r="N779" s="6" t="s">
        <v>315</v>
      </c>
      <c r="O779" s="10">
        <v>980</v>
      </c>
      <c r="P779" s="6"/>
      <c r="Q779" s="8"/>
      <c r="R779" s="8"/>
      <c r="S779" s="6"/>
    </row>
    <row r="780" spans="2:19" outlineLevel="1" collapsed="1" x14ac:dyDescent="0.35">
      <c r="B780" s="6" t="s">
        <v>34</v>
      </c>
      <c r="C780" s="7" t="s">
        <v>34</v>
      </c>
      <c r="D780" s="19" t="s">
        <v>34</v>
      </c>
      <c r="E780" s="15"/>
      <c r="F780" s="15"/>
      <c r="G780" s="16"/>
      <c r="H780" s="19" t="s">
        <v>34</v>
      </c>
      <c r="I780" s="16"/>
      <c r="J780" s="7" t="s">
        <v>34</v>
      </c>
      <c r="K780" s="19" t="s">
        <v>34</v>
      </c>
      <c r="L780" s="16"/>
      <c r="M780" s="6" t="s">
        <v>1362</v>
      </c>
      <c r="N780" s="6" t="s">
        <v>1363</v>
      </c>
      <c r="O780" s="10">
        <v>944</v>
      </c>
      <c r="P780" s="6" t="s">
        <v>1364</v>
      </c>
      <c r="Q780" s="8" t="s">
        <v>917</v>
      </c>
      <c r="R780" s="9">
        <v>46873</v>
      </c>
      <c r="S780" s="10">
        <v>9665834</v>
      </c>
    </row>
    <row r="781" spans="2:19" x14ac:dyDescent="0.35">
      <c r="B781" s="4" t="s">
        <v>1365</v>
      </c>
      <c r="C781" s="4" t="s">
        <v>349</v>
      </c>
      <c r="D781" s="18" t="s">
        <v>152</v>
      </c>
      <c r="E781" s="15"/>
      <c r="F781" s="15"/>
      <c r="G781" s="16"/>
      <c r="H781" s="18" t="s">
        <v>283</v>
      </c>
      <c r="I781" s="16"/>
      <c r="J781" s="4" t="s">
        <v>32</v>
      </c>
      <c r="K781" s="18" t="s">
        <v>1366</v>
      </c>
      <c r="L781" s="16"/>
      <c r="M781" s="4" t="s">
        <v>34</v>
      </c>
      <c r="N781" s="4" t="s">
        <v>34</v>
      </c>
      <c r="O781" s="4" t="s">
        <v>34</v>
      </c>
      <c r="P781" s="4" t="s">
        <v>34</v>
      </c>
      <c r="Q781" s="4" t="s">
        <v>34</v>
      </c>
      <c r="R781" s="4" t="s">
        <v>34</v>
      </c>
      <c r="S781" s="5">
        <v>7334733</v>
      </c>
    </row>
    <row r="782" spans="2:19" outlineLevel="1" collapsed="1" x14ac:dyDescent="0.35">
      <c r="B782" s="6" t="s">
        <v>34</v>
      </c>
      <c r="C782" s="7" t="s">
        <v>34</v>
      </c>
      <c r="D782" s="19" t="s">
        <v>34</v>
      </c>
      <c r="E782" s="15"/>
      <c r="F782" s="15"/>
      <c r="G782" s="16"/>
      <c r="H782" s="19" t="s">
        <v>34</v>
      </c>
      <c r="I782" s="16"/>
      <c r="J782" s="7" t="s">
        <v>34</v>
      </c>
      <c r="K782" s="19" t="s">
        <v>34</v>
      </c>
      <c r="L782" s="16"/>
      <c r="M782" s="6" t="s">
        <v>1269</v>
      </c>
      <c r="N782" s="6" t="s">
        <v>1270</v>
      </c>
      <c r="O782" s="10">
        <v>7334733.5</v>
      </c>
      <c r="P782" s="6" t="s">
        <v>1367</v>
      </c>
      <c r="Q782" s="8" t="s">
        <v>377</v>
      </c>
      <c r="R782" s="9">
        <v>46360</v>
      </c>
      <c r="S782" s="10">
        <v>7334733</v>
      </c>
    </row>
    <row r="783" spans="2:19" outlineLevel="1" collapsed="1" x14ac:dyDescent="0.35">
      <c r="B783" s="6" t="s">
        <v>34</v>
      </c>
      <c r="C783" s="7" t="s">
        <v>34</v>
      </c>
      <c r="D783" s="19" t="s">
        <v>34</v>
      </c>
      <c r="E783" s="15"/>
      <c r="F783" s="15"/>
      <c r="G783" s="16"/>
      <c r="H783" s="19" t="s">
        <v>34</v>
      </c>
      <c r="I783" s="16"/>
      <c r="J783" s="7" t="s">
        <v>34</v>
      </c>
      <c r="K783" s="19" t="s">
        <v>34</v>
      </c>
      <c r="L783" s="16"/>
      <c r="M783" s="6" t="s">
        <v>1245</v>
      </c>
      <c r="N783" s="6" t="s">
        <v>1246</v>
      </c>
      <c r="O783" s="10">
        <v>8632579.5</v>
      </c>
      <c r="P783" s="6"/>
      <c r="Q783" s="8"/>
      <c r="R783" s="8"/>
      <c r="S783" s="6"/>
    </row>
    <row r="784" spans="2:19" ht="37.5" outlineLevel="1" collapsed="1" x14ac:dyDescent="0.35">
      <c r="B784" s="6" t="s">
        <v>34</v>
      </c>
      <c r="C784" s="7" t="s">
        <v>34</v>
      </c>
      <c r="D784" s="19" t="s">
        <v>34</v>
      </c>
      <c r="E784" s="15"/>
      <c r="F784" s="15"/>
      <c r="G784" s="16"/>
      <c r="H784" s="19" t="s">
        <v>34</v>
      </c>
      <c r="I784" s="16"/>
      <c r="J784" s="7" t="s">
        <v>34</v>
      </c>
      <c r="K784" s="19" t="s">
        <v>34</v>
      </c>
      <c r="L784" s="16"/>
      <c r="M784" s="6" t="s">
        <v>1247</v>
      </c>
      <c r="N784" s="6" t="s">
        <v>1248</v>
      </c>
      <c r="O784" s="10">
        <v>10519461</v>
      </c>
      <c r="P784" s="6"/>
      <c r="Q784" s="8"/>
      <c r="R784" s="8"/>
      <c r="S784" s="6"/>
    </row>
    <row r="785" spans="2:19" outlineLevel="1" collapsed="1" x14ac:dyDescent="0.35">
      <c r="B785" s="6" t="s">
        <v>34</v>
      </c>
      <c r="C785" s="7" t="s">
        <v>34</v>
      </c>
      <c r="D785" s="19" t="s">
        <v>34</v>
      </c>
      <c r="E785" s="15"/>
      <c r="F785" s="15"/>
      <c r="G785" s="16"/>
      <c r="H785" s="19" t="s">
        <v>34</v>
      </c>
      <c r="I785" s="16"/>
      <c r="J785" s="7" t="s">
        <v>34</v>
      </c>
      <c r="K785" s="19" t="s">
        <v>34</v>
      </c>
      <c r="L785" s="16"/>
      <c r="M785" s="6" t="s">
        <v>701</v>
      </c>
      <c r="N785" s="6" t="s">
        <v>702</v>
      </c>
      <c r="O785" s="10">
        <v>9496295</v>
      </c>
      <c r="P785" s="6"/>
      <c r="Q785" s="8"/>
      <c r="R785" s="8"/>
      <c r="S785" s="6"/>
    </row>
    <row r="786" spans="2:19" outlineLevel="1" collapsed="1" x14ac:dyDescent="0.35">
      <c r="B786" s="6" t="s">
        <v>34</v>
      </c>
      <c r="C786" s="7" t="s">
        <v>34</v>
      </c>
      <c r="D786" s="19" t="s">
        <v>34</v>
      </c>
      <c r="E786" s="15"/>
      <c r="F786" s="15"/>
      <c r="G786" s="16"/>
      <c r="H786" s="19" t="s">
        <v>34</v>
      </c>
      <c r="I786" s="16"/>
      <c r="J786" s="7" t="s">
        <v>34</v>
      </c>
      <c r="K786" s="19" t="s">
        <v>34</v>
      </c>
      <c r="L786" s="16"/>
      <c r="M786" s="6" t="s">
        <v>1368</v>
      </c>
      <c r="N786" s="6" t="s">
        <v>1369</v>
      </c>
      <c r="O786" s="10">
        <v>9786576</v>
      </c>
      <c r="P786" s="6"/>
      <c r="Q786" s="8"/>
      <c r="R786" s="8"/>
      <c r="S786" s="6"/>
    </row>
    <row r="787" spans="2:19" outlineLevel="1" collapsed="1" x14ac:dyDescent="0.35">
      <c r="B787" s="6" t="s">
        <v>34</v>
      </c>
      <c r="C787" s="7" t="s">
        <v>34</v>
      </c>
      <c r="D787" s="19" t="s">
        <v>34</v>
      </c>
      <c r="E787" s="15"/>
      <c r="F787" s="15"/>
      <c r="G787" s="16"/>
      <c r="H787" s="19" t="s">
        <v>34</v>
      </c>
      <c r="I787" s="16"/>
      <c r="J787" s="7" t="s">
        <v>34</v>
      </c>
      <c r="K787" s="19" t="s">
        <v>34</v>
      </c>
      <c r="L787" s="16"/>
      <c r="M787" s="6" t="s">
        <v>1251</v>
      </c>
      <c r="N787" s="6" t="s">
        <v>1252</v>
      </c>
      <c r="O787" s="10">
        <v>9829452</v>
      </c>
      <c r="P787" s="6"/>
      <c r="Q787" s="8"/>
      <c r="R787" s="8"/>
      <c r="S787" s="6"/>
    </row>
    <row r="788" spans="2:19" x14ac:dyDescent="0.35">
      <c r="B788" s="4" t="s">
        <v>1370</v>
      </c>
      <c r="C788" s="4" t="s">
        <v>141</v>
      </c>
      <c r="D788" s="18" t="s">
        <v>97</v>
      </c>
      <c r="E788" s="15"/>
      <c r="F788" s="15"/>
      <c r="G788" s="16"/>
      <c r="H788" s="18" t="s">
        <v>283</v>
      </c>
      <c r="I788" s="16"/>
      <c r="J788" s="4" t="s">
        <v>32</v>
      </c>
      <c r="K788" s="18" t="s">
        <v>1371</v>
      </c>
      <c r="L788" s="16"/>
      <c r="M788" s="4" t="s">
        <v>34</v>
      </c>
      <c r="N788" s="4" t="s">
        <v>34</v>
      </c>
      <c r="O788" s="4" t="s">
        <v>34</v>
      </c>
      <c r="P788" s="4" t="s">
        <v>34</v>
      </c>
      <c r="Q788" s="4" t="s">
        <v>34</v>
      </c>
      <c r="R788" s="4" t="s">
        <v>34</v>
      </c>
      <c r="S788" s="5">
        <v>3633976</v>
      </c>
    </row>
    <row r="789" spans="2:19" ht="25" outlineLevel="1" collapsed="1" x14ac:dyDescent="0.35">
      <c r="B789" s="6" t="s">
        <v>34</v>
      </c>
      <c r="C789" s="7" t="s">
        <v>34</v>
      </c>
      <c r="D789" s="19" t="s">
        <v>34</v>
      </c>
      <c r="E789" s="15"/>
      <c r="F789" s="15"/>
      <c r="G789" s="16"/>
      <c r="H789" s="19" t="s">
        <v>34</v>
      </c>
      <c r="I789" s="16"/>
      <c r="J789" s="7" t="s">
        <v>34</v>
      </c>
      <c r="K789" s="19" t="s">
        <v>34</v>
      </c>
      <c r="L789" s="16"/>
      <c r="M789" s="6" t="s">
        <v>265</v>
      </c>
      <c r="N789" s="6" t="s">
        <v>266</v>
      </c>
      <c r="O789" s="10">
        <v>7736142</v>
      </c>
      <c r="P789" s="6" t="s">
        <v>1372</v>
      </c>
      <c r="Q789" s="8" t="s">
        <v>447</v>
      </c>
      <c r="R789" s="9">
        <v>46387</v>
      </c>
      <c r="S789" s="10">
        <v>3633976</v>
      </c>
    </row>
    <row r="790" spans="2:19" outlineLevel="1" collapsed="1" x14ac:dyDescent="0.35">
      <c r="B790" s="6" t="s">
        <v>34</v>
      </c>
      <c r="C790" s="7" t="s">
        <v>34</v>
      </c>
      <c r="D790" s="19" t="s">
        <v>34</v>
      </c>
      <c r="E790" s="15"/>
      <c r="F790" s="15"/>
      <c r="G790" s="16"/>
      <c r="H790" s="19" t="s">
        <v>34</v>
      </c>
      <c r="I790" s="16"/>
      <c r="J790" s="7" t="s">
        <v>34</v>
      </c>
      <c r="K790" s="19" t="s">
        <v>34</v>
      </c>
      <c r="L790" s="16"/>
      <c r="M790" s="6" t="s">
        <v>842</v>
      </c>
      <c r="N790" s="6" t="s">
        <v>843</v>
      </c>
      <c r="O790" s="10">
        <v>10877513</v>
      </c>
      <c r="P790" s="6"/>
      <c r="Q790" s="8"/>
      <c r="R790" s="8"/>
      <c r="S790" s="6"/>
    </row>
    <row r="791" spans="2:19" outlineLevel="1" collapsed="1" x14ac:dyDescent="0.35">
      <c r="B791" s="6" t="s">
        <v>34</v>
      </c>
      <c r="C791" s="7" t="s">
        <v>34</v>
      </c>
      <c r="D791" s="19" t="s">
        <v>34</v>
      </c>
      <c r="E791" s="15"/>
      <c r="F791" s="15"/>
      <c r="G791" s="16"/>
      <c r="H791" s="19" t="s">
        <v>34</v>
      </c>
      <c r="I791" s="16"/>
      <c r="J791" s="7" t="s">
        <v>34</v>
      </c>
      <c r="K791" s="19" t="s">
        <v>34</v>
      </c>
      <c r="L791" s="16"/>
      <c r="M791" s="6" t="s">
        <v>230</v>
      </c>
      <c r="N791" s="6" t="s">
        <v>231</v>
      </c>
      <c r="O791" s="10">
        <v>16542758</v>
      </c>
      <c r="P791" s="6"/>
      <c r="Q791" s="8"/>
      <c r="R791" s="8"/>
      <c r="S791" s="6"/>
    </row>
    <row r="792" spans="2:19" ht="25" outlineLevel="1" collapsed="1" x14ac:dyDescent="0.35">
      <c r="B792" s="6" t="s">
        <v>34</v>
      </c>
      <c r="C792" s="7" t="s">
        <v>34</v>
      </c>
      <c r="D792" s="19" t="s">
        <v>34</v>
      </c>
      <c r="E792" s="15"/>
      <c r="F792" s="15"/>
      <c r="G792" s="16"/>
      <c r="H792" s="19" t="s">
        <v>34</v>
      </c>
      <c r="I792" s="16"/>
      <c r="J792" s="7" t="s">
        <v>34</v>
      </c>
      <c r="K792" s="19" t="s">
        <v>34</v>
      </c>
      <c r="L792" s="16"/>
      <c r="M792" s="6" t="s">
        <v>1278</v>
      </c>
      <c r="N792" s="6" t="s">
        <v>1279</v>
      </c>
      <c r="O792" s="10">
        <v>11431250</v>
      </c>
      <c r="P792" s="6"/>
      <c r="Q792" s="8"/>
      <c r="R792" s="8"/>
      <c r="S792" s="6"/>
    </row>
    <row r="793" spans="2:19" x14ac:dyDescent="0.35">
      <c r="B793" s="4" t="s">
        <v>1373</v>
      </c>
      <c r="C793" s="4" t="s">
        <v>176</v>
      </c>
      <c r="D793" s="18" t="s">
        <v>53</v>
      </c>
      <c r="E793" s="15"/>
      <c r="F793" s="15"/>
      <c r="G793" s="16"/>
      <c r="H793" s="18" t="s">
        <v>224</v>
      </c>
      <c r="I793" s="16"/>
      <c r="J793" s="4" t="s">
        <v>32</v>
      </c>
      <c r="K793" s="18" t="s">
        <v>1374</v>
      </c>
      <c r="L793" s="16"/>
      <c r="M793" s="4" t="s">
        <v>34</v>
      </c>
      <c r="N793" s="4" t="s">
        <v>34</v>
      </c>
      <c r="O793" s="4" t="s">
        <v>34</v>
      </c>
      <c r="P793" s="4" t="s">
        <v>34</v>
      </c>
      <c r="Q793" s="4" t="s">
        <v>34</v>
      </c>
      <c r="R793" s="4" t="s">
        <v>34</v>
      </c>
      <c r="S793" s="5">
        <v>169000</v>
      </c>
    </row>
    <row r="794" spans="2:19" ht="25" outlineLevel="1" collapsed="1" x14ac:dyDescent="0.35">
      <c r="B794" s="6" t="s">
        <v>34</v>
      </c>
      <c r="C794" s="7" t="s">
        <v>34</v>
      </c>
      <c r="D794" s="19" t="s">
        <v>34</v>
      </c>
      <c r="E794" s="15"/>
      <c r="F794" s="15"/>
      <c r="G794" s="16"/>
      <c r="H794" s="19" t="s">
        <v>34</v>
      </c>
      <c r="I794" s="16"/>
      <c r="J794" s="7" t="s">
        <v>34</v>
      </c>
      <c r="K794" s="19" t="s">
        <v>34</v>
      </c>
      <c r="L794" s="16"/>
      <c r="M794" s="6" t="s">
        <v>1375</v>
      </c>
      <c r="N794" s="6" t="s">
        <v>1376</v>
      </c>
      <c r="O794" s="10">
        <v>169000</v>
      </c>
      <c r="P794" s="6" t="s">
        <v>1377</v>
      </c>
      <c r="Q794" s="8" t="s">
        <v>1378</v>
      </c>
      <c r="R794" s="9">
        <v>46112</v>
      </c>
      <c r="S794" s="10">
        <v>169000</v>
      </c>
    </row>
    <row r="795" spans="2:19" x14ac:dyDescent="0.35">
      <c r="B795" s="4" t="s">
        <v>1379</v>
      </c>
      <c r="C795" s="4" t="s">
        <v>141</v>
      </c>
      <c r="D795" s="18" t="s">
        <v>97</v>
      </c>
      <c r="E795" s="15"/>
      <c r="F795" s="15"/>
      <c r="G795" s="16"/>
      <c r="H795" s="18" t="s">
        <v>1380</v>
      </c>
      <c r="I795" s="16"/>
      <c r="J795" s="4" t="s">
        <v>32</v>
      </c>
      <c r="K795" s="18" t="s">
        <v>1381</v>
      </c>
      <c r="L795" s="16"/>
      <c r="M795" s="4" t="s">
        <v>34</v>
      </c>
      <c r="N795" s="4" t="s">
        <v>34</v>
      </c>
      <c r="O795" s="4" t="s">
        <v>34</v>
      </c>
      <c r="P795" s="4" t="s">
        <v>34</v>
      </c>
      <c r="Q795" s="4" t="s">
        <v>34</v>
      </c>
      <c r="R795" s="4" t="s">
        <v>34</v>
      </c>
      <c r="S795" s="5">
        <v>9156595</v>
      </c>
    </row>
    <row r="796" spans="2:19" ht="25" outlineLevel="1" collapsed="1" x14ac:dyDescent="0.35">
      <c r="B796" s="6" t="s">
        <v>34</v>
      </c>
      <c r="C796" s="7" t="s">
        <v>34</v>
      </c>
      <c r="D796" s="19" t="s">
        <v>34</v>
      </c>
      <c r="E796" s="15"/>
      <c r="F796" s="15"/>
      <c r="G796" s="16"/>
      <c r="H796" s="19" t="s">
        <v>34</v>
      </c>
      <c r="I796" s="16"/>
      <c r="J796" s="7" t="s">
        <v>34</v>
      </c>
      <c r="K796" s="19" t="s">
        <v>34</v>
      </c>
      <c r="L796" s="16"/>
      <c r="M796" s="6" t="s">
        <v>1382</v>
      </c>
      <c r="N796" s="6" t="s">
        <v>1383</v>
      </c>
      <c r="O796" s="10">
        <v>9156595</v>
      </c>
      <c r="P796" s="6" t="s">
        <v>1384</v>
      </c>
      <c r="Q796" s="8" t="s">
        <v>976</v>
      </c>
      <c r="R796" s="9">
        <v>46387</v>
      </c>
      <c r="S796" s="10">
        <v>9156595</v>
      </c>
    </row>
    <row r="797" spans="2:19" x14ac:dyDescent="0.35">
      <c r="B797" s="4" t="s">
        <v>1385</v>
      </c>
      <c r="C797" s="4" t="s">
        <v>141</v>
      </c>
      <c r="D797" s="18" t="s">
        <v>152</v>
      </c>
      <c r="E797" s="15"/>
      <c r="F797" s="15"/>
      <c r="G797" s="16"/>
      <c r="H797" s="18" t="s">
        <v>1386</v>
      </c>
      <c r="I797" s="16"/>
      <c r="J797" s="4" t="s">
        <v>32</v>
      </c>
      <c r="K797" s="18" t="s">
        <v>1387</v>
      </c>
      <c r="L797" s="16"/>
      <c r="M797" s="4" t="s">
        <v>34</v>
      </c>
      <c r="N797" s="4" t="s">
        <v>34</v>
      </c>
      <c r="O797" s="4" t="s">
        <v>34</v>
      </c>
      <c r="P797" s="4" t="s">
        <v>34</v>
      </c>
      <c r="Q797" s="4" t="s">
        <v>34</v>
      </c>
      <c r="R797" s="4" t="s">
        <v>34</v>
      </c>
      <c r="S797" s="5">
        <v>4166800</v>
      </c>
    </row>
    <row r="798" spans="2:19" ht="25" outlineLevel="1" collapsed="1" x14ac:dyDescent="0.35">
      <c r="B798" s="6" t="s">
        <v>34</v>
      </c>
      <c r="C798" s="7" t="s">
        <v>34</v>
      </c>
      <c r="D798" s="19" t="s">
        <v>34</v>
      </c>
      <c r="E798" s="15"/>
      <c r="F798" s="15"/>
      <c r="G798" s="16"/>
      <c r="H798" s="19" t="s">
        <v>34</v>
      </c>
      <c r="I798" s="16"/>
      <c r="J798" s="7" t="s">
        <v>34</v>
      </c>
      <c r="K798" s="19" t="s">
        <v>34</v>
      </c>
      <c r="L798" s="16"/>
      <c r="M798" s="6" t="s">
        <v>1388</v>
      </c>
      <c r="N798" s="6" t="s">
        <v>1389</v>
      </c>
      <c r="O798" s="10">
        <v>4192300</v>
      </c>
      <c r="P798" s="6"/>
      <c r="Q798" s="8"/>
      <c r="R798" s="8"/>
      <c r="S798" s="6"/>
    </row>
    <row r="799" spans="2:19" outlineLevel="1" collapsed="1" x14ac:dyDescent="0.35">
      <c r="B799" s="6" t="s">
        <v>34</v>
      </c>
      <c r="C799" s="7" t="s">
        <v>34</v>
      </c>
      <c r="D799" s="19" t="s">
        <v>34</v>
      </c>
      <c r="E799" s="15"/>
      <c r="F799" s="15"/>
      <c r="G799" s="16"/>
      <c r="H799" s="19" t="s">
        <v>34</v>
      </c>
      <c r="I799" s="16"/>
      <c r="J799" s="7" t="s">
        <v>34</v>
      </c>
      <c r="K799" s="19" t="s">
        <v>34</v>
      </c>
      <c r="L799" s="16"/>
      <c r="M799" s="6" t="s">
        <v>1390</v>
      </c>
      <c r="N799" s="6" t="s">
        <v>1391</v>
      </c>
      <c r="O799" s="10">
        <v>3780000</v>
      </c>
      <c r="P799" s="6"/>
      <c r="Q799" s="8"/>
      <c r="R799" s="8"/>
      <c r="S799" s="6"/>
    </row>
    <row r="800" spans="2:19" outlineLevel="1" collapsed="1" x14ac:dyDescent="0.35">
      <c r="B800" s="6" t="s">
        <v>34</v>
      </c>
      <c r="C800" s="7" t="s">
        <v>34</v>
      </c>
      <c r="D800" s="19" t="s">
        <v>34</v>
      </c>
      <c r="E800" s="15"/>
      <c r="F800" s="15"/>
      <c r="G800" s="16"/>
      <c r="H800" s="19" t="s">
        <v>34</v>
      </c>
      <c r="I800" s="16"/>
      <c r="J800" s="7" t="s">
        <v>34</v>
      </c>
      <c r="K800" s="19" t="s">
        <v>34</v>
      </c>
      <c r="L800" s="16"/>
      <c r="M800" s="6" t="s">
        <v>1392</v>
      </c>
      <c r="N800" s="6" t="s">
        <v>1393</v>
      </c>
      <c r="O800" s="10">
        <v>4166800</v>
      </c>
      <c r="P800" s="6" t="s">
        <v>1394</v>
      </c>
      <c r="Q800" s="8" t="s">
        <v>880</v>
      </c>
      <c r="R800" s="9">
        <v>46443</v>
      </c>
      <c r="S800" s="10">
        <v>4166800</v>
      </c>
    </row>
    <row r="801" spans="2:19" ht="25" x14ac:dyDescent="0.35">
      <c r="B801" s="4" t="s">
        <v>1395</v>
      </c>
      <c r="C801" s="4" t="s">
        <v>40</v>
      </c>
      <c r="D801" s="18" t="s">
        <v>468</v>
      </c>
      <c r="E801" s="15"/>
      <c r="F801" s="15"/>
      <c r="G801" s="16"/>
      <c r="H801" s="18" t="s">
        <v>350</v>
      </c>
      <c r="I801" s="16"/>
      <c r="J801" s="4" t="s">
        <v>32</v>
      </c>
      <c r="K801" s="18" t="s">
        <v>1396</v>
      </c>
      <c r="L801" s="16"/>
      <c r="M801" s="4" t="s">
        <v>34</v>
      </c>
      <c r="N801" s="4" t="s">
        <v>34</v>
      </c>
      <c r="O801" s="4" t="s">
        <v>34</v>
      </c>
      <c r="P801" s="4" t="s">
        <v>34</v>
      </c>
      <c r="Q801" s="4" t="s">
        <v>34</v>
      </c>
      <c r="R801" s="4" t="s">
        <v>34</v>
      </c>
      <c r="S801" s="5">
        <v>4200000</v>
      </c>
    </row>
    <row r="802" spans="2:19" outlineLevel="1" collapsed="1" x14ac:dyDescent="0.35">
      <c r="B802" s="6" t="s">
        <v>34</v>
      </c>
      <c r="C802" s="7" t="s">
        <v>34</v>
      </c>
      <c r="D802" s="19" t="s">
        <v>34</v>
      </c>
      <c r="E802" s="15"/>
      <c r="F802" s="15"/>
      <c r="G802" s="16"/>
      <c r="H802" s="19" t="s">
        <v>34</v>
      </c>
      <c r="I802" s="16"/>
      <c r="J802" s="7" t="s">
        <v>34</v>
      </c>
      <c r="K802" s="19" t="s">
        <v>34</v>
      </c>
      <c r="L802" s="16"/>
      <c r="M802" s="6" t="s">
        <v>1397</v>
      </c>
      <c r="N802" s="6" t="s">
        <v>1398</v>
      </c>
      <c r="O802" s="10">
        <v>835</v>
      </c>
      <c r="P802" s="6" t="s">
        <v>1399</v>
      </c>
      <c r="Q802" s="8" t="s">
        <v>958</v>
      </c>
      <c r="R802" s="9">
        <v>46538</v>
      </c>
      <c r="S802" s="10">
        <v>4200000</v>
      </c>
    </row>
    <row r="803" spans="2:19" outlineLevel="1" collapsed="1" x14ac:dyDescent="0.35">
      <c r="B803" s="6" t="s">
        <v>34</v>
      </c>
      <c r="C803" s="7" t="s">
        <v>34</v>
      </c>
      <c r="D803" s="19" t="s">
        <v>34</v>
      </c>
      <c r="E803" s="15"/>
      <c r="F803" s="15"/>
      <c r="G803" s="16"/>
      <c r="H803" s="19" t="s">
        <v>34</v>
      </c>
      <c r="I803" s="16"/>
      <c r="J803" s="7" t="s">
        <v>34</v>
      </c>
      <c r="K803" s="19" t="s">
        <v>34</v>
      </c>
      <c r="L803" s="16"/>
      <c r="M803" s="6" t="s">
        <v>615</v>
      </c>
      <c r="N803" s="6" t="s">
        <v>616</v>
      </c>
      <c r="O803" s="10">
        <v>985</v>
      </c>
      <c r="P803" s="6"/>
      <c r="Q803" s="8"/>
      <c r="R803" s="8"/>
      <c r="S803" s="6"/>
    </row>
    <row r="804" spans="2:19" ht="25" x14ac:dyDescent="0.35">
      <c r="B804" s="4" t="s">
        <v>1400</v>
      </c>
      <c r="C804" s="4" t="s">
        <v>40</v>
      </c>
      <c r="D804" s="18" t="s">
        <v>53</v>
      </c>
      <c r="E804" s="15"/>
      <c r="F804" s="15"/>
      <c r="G804" s="16"/>
      <c r="H804" s="18" t="s">
        <v>83</v>
      </c>
      <c r="I804" s="16"/>
      <c r="J804" s="4" t="s">
        <v>32</v>
      </c>
      <c r="K804" s="18" t="s">
        <v>1401</v>
      </c>
      <c r="L804" s="16"/>
      <c r="M804" s="4" t="s">
        <v>34</v>
      </c>
      <c r="N804" s="4" t="s">
        <v>34</v>
      </c>
      <c r="O804" s="4" t="s">
        <v>34</v>
      </c>
      <c r="P804" s="4" t="s">
        <v>34</v>
      </c>
      <c r="Q804" s="4" t="s">
        <v>34</v>
      </c>
      <c r="R804" s="4" t="s">
        <v>34</v>
      </c>
      <c r="S804" s="5">
        <v>7000000</v>
      </c>
    </row>
    <row r="805" spans="2:19" outlineLevel="1" collapsed="1" x14ac:dyDescent="0.35">
      <c r="B805" s="6" t="s">
        <v>34</v>
      </c>
      <c r="C805" s="7" t="s">
        <v>34</v>
      </c>
      <c r="D805" s="19" t="s">
        <v>34</v>
      </c>
      <c r="E805" s="15"/>
      <c r="F805" s="15"/>
      <c r="G805" s="16"/>
      <c r="H805" s="19" t="s">
        <v>34</v>
      </c>
      <c r="I805" s="16"/>
      <c r="J805" s="7" t="s">
        <v>34</v>
      </c>
      <c r="K805" s="19" t="s">
        <v>34</v>
      </c>
      <c r="L805" s="16"/>
      <c r="M805" s="6" t="s">
        <v>1402</v>
      </c>
      <c r="N805" s="6" t="s">
        <v>1403</v>
      </c>
      <c r="O805" s="10">
        <v>825</v>
      </c>
      <c r="P805" s="6" t="s">
        <v>1404</v>
      </c>
      <c r="Q805" s="8" t="s">
        <v>174</v>
      </c>
      <c r="R805" s="9">
        <v>46934</v>
      </c>
      <c r="S805" s="10">
        <v>7000000</v>
      </c>
    </row>
    <row r="806" spans="2:19" ht="25" x14ac:dyDescent="0.35">
      <c r="B806" s="4" t="s">
        <v>1405</v>
      </c>
      <c r="C806" s="4" t="s">
        <v>1406</v>
      </c>
      <c r="D806" s="18" t="s">
        <v>247</v>
      </c>
      <c r="E806" s="15"/>
      <c r="F806" s="15"/>
      <c r="G806" s="16"/>
      <c r="H806" s="18" t="s">
        <v>517</v>
      </c>
      <c r="I806" s="16"/>
      <c r="J806" s="4" t="s">
        <v>32</v>
      </c>
      <c r="K806" s="18" t="s">
        <v>1407</v>
      </c>
      <c r="L806" s="16"/>
      <c r="M806" s="4" t="s">
        <v>34</v>
      </c>
      <c r="N806" s="4" t="s">
        <v>34</v>
      </c>
      <c r="O806" s="4" t="s">
        <v>34</v>
      </c>
      <c r="P806" s="4" t="s">
        <v>34</v>
      </c>
      <c r="Q806" s="4" t="s">
        <v>34</v>
      </c>
      <c r="R806" s="4" t="s">
        <v>34</v>
      </c>
      <c r="S806" s="5">
        <v>6612480</v>
      </c>
    </row>
    <row r="807" spans="2:19" outlineLevel="1" collapsed="1" x14ac:dyDescent="0.35">
      <c r="B807" s="6" t="s">
        <v>34</v>
      </c>
      <c r="C807" s="7" t="s">
        <v>34</v>
      </c>
      <c r="D807" s="19" t="s">
        <v>34</v>
      </c>
      <c r="E807" s="15"/>
      <c r="F807" s="15"/>
      <c r="G807" s="16"/>
      <c r="H807" s="19" t="s">
        <v>34</v>
      </c>
      <c r="I807" s="16"/>
      <c r="J807" s="7" t="s">
        <v>34</v>
      </c>
      <c r="K807" s="19" t="s">
        <v>34</v>
      </c>
      <c r="L807" s="16"/>
      <c r="M807" s="6" t="s">
        <v>327</v>
      </c>
      <c r="N807" s="6" t="s">
        <v>328</v>
      </c>
      <c r="O807" s="10">
        <v>6612480</v>
      </c>
      <c r="P807" s="6" t="s">
        <v>1408</v>
      </c>
      <c r="Q807" s="8" t="s">
        <v>958</v>
      </c>
      <c r="R807" s="9">
        <v>47026</v>
      </c>
      <c r="S807" s="10">
        <v>6612480</v>
      </c>
    </row>
    <row r="808" spans="2:19" outlineLevel="1" collapsed="1" x14ac:dyDescent="0.35">
      <c r="B808" s="6" t="s">
        <v>34</v>
      </c>
      <c r="C808" s="7" t="s">
        <v>34</v>
      </c>
      <c r="D808" s="19" t="s">
        <v>34</v>
      </c>
      <c r="E808" s="15"/>
      <c r="F808" s="15"/>
      <c r="G808" s="16"/>
      <c r="H808" s="19" t="s">
        <v>34</v>
      </c>
      <c r="I808" s="16"/>
      <c r="J808" s="7" t="s">
        <v>34</v>
      </c>
      <c r="K808" s="19" t="s">
        <v>34</v>
      </c>
      <c r="L808" s="16"/>
      <c r="M808" s="6" t="s">
        <v>165</v>
      </c>
      <c r="N808" s="6" t="s">
        <v>166</v>
      </c>
      <c r="O808" s="10">
        <v>8120952</v>
      </c>
      <c r="P808" s="6"/>
      <c r="Q808" s="8"/>
      <c r="R808" s="8"/>
      <c r="S808" s="6"/>
    </row>
    <row r="809" spans="2:19" x14ac:dyDescent="0.35">
      <c r="B809" s="4" t="s">
        <v>1409</v>
      </c>
      <c r="C809" s="4" t="s">
        <v>115</v>
      </c>
      <c r="D809" s="18" t="s">
        <v>53</v>
      </c>
      <c r="E809" s="15"/>
      <c r="F809" s="15"/>
      <c r="G809" s="16"/>
      <c r="H809" s="18" t="s">
        <v>41</v>
      </c>
      <c r="I809" s="16"/>
      <c r="J809" s="4" t="s">
        <v>32</v>
      </c>
      <c r="K809" s="18" t="s">
        <v>1410</v>
      </c>
      <c r="L809" s="16"/>
      <c r="M809" s="4" t="s">
        <v>34</v>
      </c>
      <c r="N809" s="4" t="s">
        <v>34</v>
      </c>
      <c r="O809" s="4" t="s">
        <v>34</v>
      </c>
      <c r="P809" s="4" t="s">
        <v>34</v>
      </c>
      <c r="Q809" s="4" t="s">
        <v>34</v>
      </c>
      <c r="R809" s="4" t="s">
        <v>34</v>
      </c>
      <c r="S809" s="5">
        <v>6884540</v>
      </c>
    </row>
    <row r="810" spans="2:19" outlineLevel="1" collapsed="1" x14ac:dyDescent="0.35">
      <c r="B810" s="6" t="s">
        <v>34</v>
      </c>
      <c r="C810" s="7" t="s">
        <v>34</v>
      </c>
      <c r="D810" s="19" t="s">
        <v>34</v>
      </c>
      <c r="E810" s="15"/>
      <c r="F810" s="15"/>
      <c r="G810" s="16"/>
      <c r="H810" s="19" t="s">
        <v>34</v>
      </c>
      <c r="I810" s="16"/>
      <c r="J810" s="7" t="s">
        <v>34</v>
      </c>
      <c r="K810" s="19" t="s">
        <v>34</v>
      </c>
      <c r="L810" s="16"/>
      <c r="M810" s="6" t="s">
        <v>1411</v>
      </c>
      <c r="N810" s="6" t="s">
        <v>1412</v>
      </c>
      <c r="O810" s="10">
        <v>6884540</v>
      </c>
      <c r="P810" s="6" t="s">
        <v>1413</v>
      </c>
      <c r="Q810" s="8" t="s">
        <v>791</v>
      </c>
      <c r="R810" s="9">
        <v>49814</v>
      </c>
      <c r="S810" s="10">
        <v>6884540</v>
      </c>
    </row>
    <row r="811" spans="2:19" x14ac:dyDescent="0.35">
      <c r="B811" s="4" t="s">
        <v>1414</v>
      </c>
      <c r="C811" s="4" t="s">
        <v>176</v>
      </c>
      <c r="D811" s="18" t="s">
        <v>53</v>
      </c>
      <c r="E811" s="15"/>
      <c r="F811" s="15"/>
      <c r="G811" s="16"/>
      <c r="H811" s="18" t="s">
        <v>350</v>
      </c>
      <c r="I811" s="16"/>
      <c r="J811" s="4" t="s">
        <v>32</v>
      </c>
      <c r="K811" s="18" t="s">
        <v>1415</v>
      </c>
      <c r="L811" s="16"/>
      <c r="M811" s="4" t="s">
        <v>34</v>
      </c>
      <c r="N811" s="4" t="s">
        <v>34</v>
      </c>
      <c r="O811" s="4" t="s">
        <v>34</v>
      </c>
      <c r="P811" s="4" t="s">
        <v>34</v>
      </c>
      <c r="Q811" s="4" t="s">
        <v>34</v>
      </c>
      <c r="R811" s="4" t="s">
        <v>34</v>
      </c>
      <c r="S811" s="5">
        <v>2900000</v>
      </c>
    </row>
    <row r="812" spans="2:19" outlineLevel="1" collapsed="1" x14ac:dyDescent="0.35">
      <c r="B812" s="6" t="s">
        <v>34</v>
      </c>
      <c r="C812" s="7" t="s">
        <v>34</v>
      </c>
      <c r="D812" s="19" t="s">
        <v>34</v>
      </c>
      <c r="E812" s="15"/>
      <c r="F812" s="15"/>
      <c r="G812" s="16"/>
      <c r="H812" s="19" t="s">
        <v>34</v>
      </c>
      <c r="I812" s="16"/>
      <c r="J812" s="7" t="s">
        <v>34</v>
      </c>
      <c r="K812" s="19" t="s">
        <v>34</v>
      </c>
      <c r="L812" s="16"/>
      <c r="M812" s="6" t="s">
        <v>1416</v>
      </c>
      <c r="N812" s="6" t="s">
        <v>1417</v>
      </c>
      <c r="O812" s="10">
        <v>2048000</v>
      </c>
      <c r="P812" s="6" t="s">
        <v>1418</v>
      </c>
      <c r="Q812" s="8" t="s">
        <v>474</v>
      </c>
      <c r="R812" s="9">
        <v>47118</v>
      </c>
      <c r="S812" s="10">
        <v>2900000</v>
      </c>
    </row>
    <row r="813" spans="2:19" ht="25" x14ac:dyDescent="0.35">
      <c r="B813" s="4" t="s">
        <v>1419</v>
      </c>
      <c r="C813" s="4" t="s">
        <v>40</v>
      </c>
      <c r="D813" s="18" t="s">
        <v>53</v>
      </c>
      <c r="E813" s="15"/>
      <c r="F813" s="15"/>
      <c r="G813" s="16"/>
      <c r="H813" s="18" t="s">
        <v>54</v>
      </c>
      <c r="I813" s="16"/>
      <c r="J813" s="4" t="s">
        <v>32</v>
      </c>
      <c r="K813" s="18" t="s">
        <v>1420</v>
      </c>
      <c r="L813" s="16"/>
      <c r="M813" s="4" t="s">
        <v>34</v>
      </c>
      <c r="N813" s="4" t="s">
        <v>34</v>
      </c>
      <c r="O813" s="4" t="s">
        <v>34</v>
      </c>
      <c r="P813" s="4" t="s">
        <v>34</v>
      </c>
      <c r="Q813" s="4" t="s">
        <v>34</v>
      </c>
      <c r="R813" s="4" t="s">
        <v>34</v>
      </c>
      <c r="S813" s="5">
        <v>7500000</v>
      </c>
    </row>
    <row r="814" spans="2:19" outlineLevel="1" collapsed="1" x14ac:dyDescent="0.35">
      <c r="B814" s="6" t="s">
        <v>34</v>
      </c>
      <c r="C814" s="7" t="s">
        <v>34</v>
      </c>
      <c r="D814" s="19" t="s">
        <v>34</v>
      </c>
      <c r="E814" s="15"/>
      <c r="F814" s="15"/>
      <c r="G814" s="16"/>
      <c r="H814" s="19" t="s">
        <v>34</v>
      </c>
      <c r="I814" s="16"/>
      <c r="J814" s="7" t="s">
        <v>34</v>
      </c>
      <c r="K814" s="19" t="s">
        <v>34</v>
      </c>
      <c r="L814" s="16"/>
      <c r="M814" s="6" t="s">
        <v>418</v>
      </c>
      <c r="N814" s="6" t="s">
        <v>419</v>
      </c>
      <c r="O814" s="10">
        <v>1399</v>
      </c>
      <c r="P814" s="6"/>
      <c r="Q814" s="8"/>
      <c r="R814" s="8"/>
      <c r="S814" s="6"/>
    </row>
    <row r="815" spans="2:19" outlineLevel="1" collapsed="1" x14ac:dyDescent="0.35">
      <c r="B815" s="6" t="s">
        <v>34</v>
      </c>
      <c r="C815" s="7" t="s">
        <v>34</v>
      </c>
      <c r="D815" s="19" t="s">
        <v>34</v>
      </c>
      <c r="E815" s="15"/>
      <c r="F815" s="15"/>
      <c r="G815" s="16"/>
      <c r="H815" s="19" t="s">
        <v>34</v>
      </c>
      <c r="I815" s="16"/>
      <c r="J815" s="7" t="s">
        <v>34</v>
      </c>
      <c r="K815" s="19" t="s">
        <v>34</v>
      </c>
      <c r="L815" s="16"/>
      <c r="M815" s="6" t="s">
        <v>74</v>
      </c>
      <c r="N815" s="6" t="s">
        <v>75</v>
      </c>
      <c r="O815" s="10">
        <v>1150</v>
      </c>
      <c r="P815" s="6"/>
      <c r="Q815" s="8"/>
      <c r="R815" s="8"/>
      <c r="S815" s="6"/>
    </row>
    <row r="816" spans="2:19" outlineLevel="1" collapsed="1" x14ac:dyDescent="0.35">
      <c r="B816" s="6" t="s">
        <v>34</v>
      </c>
      <c r="C816" s="7" t="s">
        <v>34</v>
      </c>
      <c r="D816" s="19" t="s">
        <v>34</v>
      </c>
      <c r="E816" s="15"/>
      <c r="F816" s="15"/>
      <c r="G816" s="16"/>
      <c r="H816" s="19" t="s">
        <v>34</v>
      </c>
      <c r="I816" s="16"/>
      <c r="J816" s="7" t="s">
        <v>34</v>
      </c>
      <c r="K816" s="19" t="s">
        <v>34</v>
      </c>
      <c r="L816" s="16"/>
      <c r="M816" s="6" t="s">
        <v>320</v>
      </c>
      <c r="N816" s="6" t="s">
        <v>321</v>
      </c>
      <c r="O816" s="10">
        <v>873</v>
      </c>
      <c r="P816" s="6" t="s">
        <v>1421</v>
      </c>
      <c r="Q816" s="8" t="s">
        <v>1422</v>
      </c>
      <c r="R816" s="9">
        <v>46783</v>
      </c>
      <c r="S816" s="10">
        <v>7500000</v>
      </c>
    </row>
    <row r="817" spans="2:19" x14ac:dyDescent="0.35">
      <c r="B817" s="4" t="s">
        <v>1423</v>
      </c>
      <c r="C817" s="4" t="s">
        <v>151</v>
      </c>
      <c r="D817" s="18" t="s">
        <v>152</v>
      </c>
      <c r="E817" s="15"/>
      <c r="F817" s="15"/>
      <c r="G817" s="16"/>
      <c r="H817" s="18" t="s">
        <v>283</v>
      </c>
      <c r="I817" s="16"/>
      <c r="J817" s="4" t="s">
        <v>32</v>
      </c>
      <c r="K817" s="18" t="s">
        <v>1424</v>
      </c>
      <c r="L817" s="16"/>
      <c r="M817" s="4" t="s">
        <v>34</v>
      </c>
      <c r="N817" s="4" t="s">
        <v>34</v>
      </c>
      <c r="O817" s="4" t="s">
        <v>34</v>
      </c>
      <c r="P817" s="4" t="s">
        <v>34</v>
      </c>
      <c r="Q817" s="4" t="s">
        <v>34</v>
      </c>
      <c r="R817" s="4" t="s">
        <v>34</v>
      </c>
      <c r="S817" s="5">
        <v>13841123</v>
      </c>
    </row>
    <row r="818" spans="2:19" outlineLevel="1" collapsed="1" x14ac:dyDescent="0.35">
      <c r="B818" s="6" t="s">
        <v>34</v>
      </c>
      <c r="C818" s="7" t="s">
        <v>34</v>
      </c>
      <c r="D818" s="19" t="s">
        <v>34</v>
      </c>
      <c r="E818" s="15"/>
      <c r="F818" s="15"/>
      <c r="G818" s="16"/>
      <c r="H818" s="19" t="s">
        <v>34</v>
      </c>
      <c r="I818" s="16"/>
      <c r="J818" s="7" t="s">
        <v>34</v>
      </c>
      <c r="K818" s="19" t="s">
        <v>34</v>
      </c>
      <c r="L818" s="16"/>
      <c r="M818" s="6" t="s">
        <v>250</v>
      </c>
      <c r="N818" s="6" t="s">
        <v>251</v>
      </c>
      <c r="O818" s="10">
        <v>13954091</v>
      </c>
      <c r="P818" s="6"/>
      <c r="Q818" s="8"/>
      <c r="R818" s="8"/>
      <c r="S818" s="6"/>
    </row>
    <row r="819" spans="2:19" ht="25" outlineLevel="1" collapsed="1" x14ac:dyDescent="0.35">
      <c r="B819" s="6" t="s">
        <v>34</v>
      </c>
      <c r="C819" s="7" t="s">
        <v>34</v>
      </c>
      <c r="D819" s="19" t="s">
        <v>34</v>
      </c>
      <c r="E819" s="15"/>
      <c r="F819" s="15"/>
      <c r="G819" s="16"/>
      <c r="H819" s="19" t="s">
        <v>34</v>
      </c>
      <c r="I819" s="16"/>
      <c r="J819" s="7" t="s">
        <v>34</v>
      </c>
      <c r="K819" s="19" t="s">
        <v>34</v>
      </c>
      <c r="L819" s="16"/>
      <c r="M819" s="6" t="s">
        <v>254</v>
      </c>
      <c r="N819" s="6" t="s">
        <v>255</v>
      </c>
      <c r="O819" s="10">
        <v>15421300</v>
      </c>
      <c r="P819" s="6"/>
      <c r="Q819" s="8"/>
      <c r="R819" s="8"/>
      <c r="S819" s="6"/>
    </row>
    <row r="820" spans="2:19" ht="25" outlineLevel="1" collapsed="1" x14ac:dyDescent="0.35">
      <c r="B820" s="6" t="s">
        <v>34</v>
      </c>
      <c r="C820" s="7" t="s">
        <v>34</v>
      </c>
      <c r="D820" s="19" t="s">
        <v>34</v>
      </c>
      <c r="E820" s="15"/>
      <c r="F820" s="15"/>
      <c r="G820" s="16"/>
      <c r="H820" s="19" t="s">
        <v>34</v>
      </c>
      <c r="I820" s="16"/>
      <c r="J820" s="7" t="s">
        <v>34</v>
      </c>
      <c r="K820" s="19" t="s">
        <v>34</v>
      </c>
      <c r="L820" s="16"/>
      <c r="M820" s="6" t="s">
        <v>258</v>
      </c>
      <c r="N820" s="6" t="s">
        <v>259</v>
      </c>
      <c r="O820" s="10">
        <v>13841123</v>
      </c>
      <c r="P820" s="6" t="s">
        <v>1425</v>
      </c>
      <c r="Q820" s="8" t="s">
        <v>1198</v>
      </c>
      <c r="R820" s="9">
        <v>46507</v>
      </c>
      <c r="S820" s="10">
        <v>13841123</v>
      </c>
    </row>
    <row r="821" spans="2:19" outlineLevel="1" collapsed="1" x14ac:dyDescent="0.35">
      <c r="B821" s="6" t="s">
        <v>34</v>
      </c>
      <c r="C821" s="7" t="s">
        <v>34</v>
      </c>
      <c r="D821" s="19" t="s">
        <v>34</v>
      </c>
      <c r="E821" s="15"/>
      <c r="F821" s="15"/>
      <c r="G821" s="16"/>
      <c r="H821" s="19" t="s">
        <v>34</v>
      </c>
      <c r="I821" s="16"/>
      <c r="J821" s="7" t="s">
        <v>34</v>
      </c>
      <c r="K821" s="19" t="s">
        <v>34</v>
      </c>
      <c r="L821" s="16"/>
      <c r="M821" s="6" t="s">
        <v>368</v>
      </c>
      <c r="N821" s="6" t="s">
        <v>369</v>
      </c>
      <c r="O821" s="10">
        <v>14619304</v>
      </c>
      <c r="P821" s="6"/>
      <c r="Q821" s="8"/>
      <c r="R821" s="8"/>
      <c r="S821" s="6"/>
    </row>
    <row r="822" spans="2:19" ht="25" outlineLevel="1" collapsed="1" x14ac:dyDescent="0.35">
      <c r="B822" s="6" t="s">
        <v>34</v>
      </c>
      <c r="C822" s="7" t="s">
        <v>34</v>
      </c>
      <c r="D822" s="19" t="s">
        <v>34</v>
      </c>
      <c r="E822" s="15"/>
      <c r="F822" s="15"/>
      <c r="G822" s="16"/>
      <c r="H822" s="19" t="s">
        <v>34</v>
      </c>
      <c r="I822" s="16"/>
      <c r="J822" s="7" t="s">
        <v>34</v>
      </c>
      <c r="K822" s="19" t="s">
        <v>34</v>
      </c>
      <c r="L822" s="16"/>
      <c r="M822" s="6" t="s">
        <v>370</v>
      </c>
      <c r="N822" s="6" t="s">
        <v>371</v>
      </c>
      <c r="O822" s="10">
        <v>17405900</v>
      </c>
      <c r="P822" s="6"/>
      <c r="Q822" s="8"/>
      <c r="R822" s="8"/>
      <c r="S822" s="6"/>
    </row>
    <row r="823" spans="2:19" x14ac:dyDescent="0.35">
      <c r="B823" s="4" t="s">
        <v>1426</v>
      </c>
      <c r="C823" s="4" t="s">
        <v>176</v>
      </c>
      <c r="D823" s="18" t="s">
        <v>53</v>
      </c>
      <c r="E823" s="15"/>
      <c r="F823" s="15"/>
      <c r="G823" s="16"/>
      <c r="H823" s="18" t="s">
        <v>350</v>
      </c>
      <c r="I823" s="16"/>
      <c r="J823" s="4" t="s">
        <v>32</v>
      </c>
      <c r="K823" s="18" t="s">
        <v>1427</v>
      </c>
      <c r="L823" s="16"/>
      <c r="M823" s="4" t="s">
        <v>34</v>
      </c>
      <c r="N823" s="4" t="s">
        <v>34</v>
      </c>
      <c r="O823" s="4" t="s">
        <v>34</v>
      </c>
      <c r="P823" s="4" t="s">
        <v>34</v>
      </c>
      <c r="Q823" s="4" t="s">
        <v>34</v>
      </c>
      <c r="R823" s="4" t="s">
        <v>34</v>
      </c>
      <c r="S823" s="5">
        <v>220000</v>
      </c>
    </row>
    <row r="824" spans="2:19" outlineLevel="1" collapsed="1" x14ac:dyDescent="0.35">
      <c r="B824" s="6" t="s">
        <v>34</v>
      </c>
      <c r="C824" s="7" t="s">
        <v>34</v>
      </c>
      <c r="D824" s="19" t="s">
        <v>34</v>
      </c>
      <c r="E824" s="15"/>
      <c r="F824" s="15"/>
      <c r="G824" s="16"/>
      <c r="H824" s="19" t="s">
        <v>34</v>
      </c>
      <c r="I824" s="16"/>
      <c r="J824" s="7" t="s">
        <v>34</v>
      </c>
      <c r="K824" s="19" t="s">
        <v>34</v>
      </c>
      <c r="L824" s="16"/>
      <c r="M824" s="6" t="s">
        <v>547</v>
      </c>
      <c r="N824" s="6" t="s">
        <v>548</v>
      </c>
      <c r="O824" s="10">
        <v>1100</v>
      </c>
      <c r="P824" s="6" t="s">
        <v>1428</v>
      </c>
      <c r="Q824" s="8" t="s">
        <v>1429</v>
      </c>
      <c r="R824" s="9">
        <v>46387</v>
      </c>
      <c r="S824" s="10">
        <v>220000</v>
      </c>
    </row>
    <row r="825" spans="2:19" x14ac:dyDescent="0.35">
      <c r="B825" s="4" t="s">
        <v>1430</v>
      </c>
      <c r="C825" s="4" t="s">
        <v>141</v>
      </c>
      <c r="D825" s="18" t="s">
        <v>97</v>
      </c>
      <c r="E825" s="15"/>
      <c r="F825" s="15"/>
      <c r="G825" s="16"/>
      <c r="H825" s="18" t="s">
        <v>142</v>
      </c>
      <c r="I825" s="16"/>
      <c r="J825" s="4" t="s">
        <v>32</v>
      </c>
      <c r="K825" s="18" t="s">
        <v>1431</v>
      </c>
      <c r="L825" s="16"/>
      <c r="M825" s="4" t="s">
        <v>34</v>
      </c>
      <c r="N825" s="4" t="s">
        <v>34</v>
      </c>
      <c r="O825" s="4" t="s">
        <v>34</v>
      </c>
      <c r="P825" s="4" t="s">
        <v>34</v>
      </c>
      <c r="Q825" s="4" t="s">
        <v>34</v>
      </c>
      <c r="R825" s="4" t="s">
        <v>34</v>
      </c>
      <c r="S825" s="5">
        <v>33446423</v>
      </c>
    </row>
    <row r="826" spans="2:19" outlineLevel="1" collapsed="1" x14ac:dyDescent="0.35">
      <c r="B826" s="6" t="s">
        <v>34</v>
      </c>
      <c r="C826" s="7" t="s">
        <v>34</v>
      </c>
      <c r="D826" s="19" t="s">
        <v>34</v>
      </c>
      <c r="E826" s="15"/>
      <c r="F826" s="15"/>
      <c r="G826" s="16"/>
      <c r="H826" s="19" t="s">
        <v>34</v>
      </c>
      <c r="I826" s="16"/>
      <c r="J826" s="7" t="s">
        <v>34</v>
      </c>
      <c r="K826" s="19" t="s">
        <v>34</v>
      </c>
      <c r="L826" s="16"/>
      <c r="M826" s="6" t="s">
        <v>144</v>
      </c>
      <c r="N826" s="6" t="s">
        <v>145</v>
      </c>
      <c r="O826" s="10">
        <v>35972000</v>
      </c>
      <c r="P826" s="6"/>
      <c r="Q826" s="8"/>
      <c r="R826" s="8"/>
      <c r="S826" s="6"/>
    </row>
    <row r="827" spans="2:19" outlineLevel="1" collapsed="1" x14ac:dyDescent="0.35">
      <c r="B827" s="6" t="s">
        <v>34</v>
      </c>
      <c r="C827" s="7" t="s">
        <v>34</v>
      </c>
      <c r="D827" s="19" t="s">
        <v>34</v>
      </c>
      <c r="E827" s="15"/>
      <c r="F827" s="15"/>
      <c r="G827" s="16"/>
      <c r="H827" s="19" t="s">
        <v>34</v>
      </c>
      <c r="I827" s="16"/>
      <c r="J827" s="7" t="s">
        <v>34</v>
      </c>
      <c r="K827" s="19" t="s">
        <v>34</v>
      </c>
      <c r="L827" s="16"/>
      <c r="M827" s="6" t="s">
        <v>146</v>
      </c>
      <c r="N827" s="6" t="s">
        <v>147</v>
      </c>
      <c r="O827" s="10">
        <v>33446423</v>
      </c>
      <c r="P827" s="6" t="s">
        <v>1432</v>
      </c>
      <c r="Q827" s="8" t="s">
        <v>1140</v>
      </c>
      <c r="R827" s="9">
        <v>46297</v>
      </c>
      <c r="S827" s="10">
        <v>33446423</v>
      </c>
    </row>
    <row r="828" spans="2:19" x14ac:dyDescent="0.35">
      <c r="B828" s="4" t="s">
        <v>1433</v>
      </c>
      <c r="C828" s="4" t="s">
        <v>90</v>
      </c>
      <c r="D828" s="18" t="s">
        <v>106</v>
      </c>
      <c r="E828" s="15"/>
      <c r="F828" s="15"/>
      <c r="G828" s="16"/>
      <c r="H828" s="18" t="s">
        <v>217</v>
      </c>
      <c r="I828" s="16"/>
      <c r="J828" s="4" t="s">
        <v>32</v>
      </c>
      <c r="K828" s="18" t="s">
        <v>1434</v>
      </c>
      <c r="L828" s="16"/>
      <c r="M828" s="4" t="s">
        <v>34</v>
      </c>
      <c r="N828" s="4" t="s">
        <v>34</v>
      </c>
      <c r="O828" s="4" t="s">
        <v>34</v>
      </c>
      <c r="P828" s="4" t="s">
        <v>34</v>
      </c>
      <c r="Q828" s="4" t="s">
        <v>34</v>
      </c>
      <c r="R828" s="4" t="s">
        <v>34</v>
      </c>
      <c r="S828" s="5">
        <v>700000</v>
      </c>
    </row>
    <row r="829" spans="2:19" outlineLevel="1" collapsed="1" x14ac:dyDescent="0.35">
      <c r="B829" s="6" t="s">
        <v>34</v>
      </c>
      <c r="C829" s="7" t="s">
        <v>34</v>
      </c>
      <c r="D829" s="19" t="s">
        <v>34</v>
      </c>
      <c r="E829" s="15"/>
      <c r="F829" s="15"/>
      <c r="G829" s="16"/>
      <c r="H829" s="19" t="s">
        <v>34</v>
      </c>
      <c r="I829" s="16"/>
      <c r="J829" s="7" t="s">
        <v>34</v>
      </c>
      <c r="K829" s="19" t="s">
        <v>34</v>
      </c>
      <c r="L829" s="16"/>
      <c r="M829" s="6" t="s">
        <v>1435</v>
      </c>
      <c r="N829" s="6" t="s">
        <v>1436</v>
      </c>
      <c r="O829" s="10">
        <v>148500</v>
      </c>
      <c r="P829" s="6" t="s">
        <v>1437</v>
      </c>
      <c r="Q829" s="8" t="s">
        <v>1438</v>
      </c>
      <c r="R829" s="9">
        <v>46142</v>
      </c>
      <c r="S829" s="10">
        <v>700000</v>
      </c>
    </row>
    <row r="830" spans="2:19" outlineLevel="1" collapsed="1" x14ac:dyDescent="0.35">
      <c r="B830" s="6" t="s">
        <v>34</v>
      </c>
      <c r="C830" s="7" t="s">
        <v>34</v>
      </c>
      <c r="D830" s="19" t="s">
        <v>34</v>
      </c>
      <c r="E830" s="15"/>
      <c r="F830" s="15"/>
      <c r="G830" s="16"/>
      <c r="H830" s="19" t="s">
        <v>34</v>
      </c>
      <c r="I830" s="16"/>
      <c r="J830" s="7" t="s">
        <v>34</v>
      </c>
      <c r="K830" s="19" t="s">
        <v>34</v>
      </c>
      <c r="L830" s="16"/>
      <c r="M830" s="6" t="s">
        <v>1439</v>
      </c>
      <c r="N830" s="6" t="s">
        <v>1440</v>
      </c>
      <c r="O830" s="10">
        <v>155000</v>
      </c>
      <c r="P830" s="6"/>
      <c r="Q830" s="8"/>
      <c r="R830" s="8"/>
      <c r="S830" s="6"/>
    </row>
    <row r="831" spans="2:19" x14ac:dyDescent="0.35">
      <c r="B831" s="4" t="s">
        <v>1441</v>
      </c>
      <c r="C831" s="4" t="s">
        <v>176</v>
      </c>
      <c r="D831" s="18" t="s">
        <v>106</v>
      </c>
      <c r="E831" s="15"/>
      <c r="F831" s="15"/>
      <c r="G831" s="16"/>
      <c r="H831" s="18" t="s">
        <v>356</v>
      </c>
      <c r="I831" s="16"/>
      <c r="J831" s="4" t="s">
        <v>32</v>
      </c>
      <c r="K831" s="18" t="s">
        <v>1442</v>
      </c>
      <c r="L831" s="16"/>
      <c r="M831" s="4" t="s">
        <v>34</v>
      </c>
      <c r="N831" s="4" t="s">
        <v>34</v>
      </c>
      <c r="O831" s="4" t="s">
        <v>34</v>
      </c>
      <c r="P831" s="4" t="s">
        <v>34</v>
      </c>
      <c r="Q831" s="4" t="s">
        <v>34</v>
      </c>
      <c r="R831" s="4" t="s">
        <v>34</v>
      </c>
      <c r="S831" s="5">
        <v>8183000</v>
      </c>
    </row>
    <row r="832" spans="2:19" outlineLevel="1" collapsed="1" x14ac:dyDescent="0.35">
      <c r="B832" s="6" t="s">
        <v>34</v>
      </c>
      <c r="C832" s="7" t="s">
        <v>34</v>
      </c>
      <c r="D832" s="19" t="s">
        <v>34</v>
      </c>
      <c r="E832" s="15"/>
      <c r="F832" s="15"/>
      <c r="G832" s="16"/>
      <c r="H832" s="19" t="s">
        <v>34</v>
      </c>
      <c r="I832" s="16"/>
      <c r="J832" s="7" t="s">
        <v>34</v>
      </c>
      <c r="K832" s="19" t="s">
        <v>34</v>
      </c>
      <c r="L832" s="16"/>
      <c r="M832" s="6" t="s">
        <v>1443</v>
      </c>
      <c r="N832" s="6" t="s">
        <v>1444</v>
      </c>
      <c r="O832" s="10">
        <v>11040000</v>
      </c>
      <c r="P832" s="6"/>
      <c r="Q832" s="8"/>
      <c r="R832" s="8"/>
      <c r="S832" s="6"/>
    </row>
    <row r="833" spans="2:19" outlineLevel="1" collapsed="1" x14ac:dyDescent="0.35">
      <c r="B833" s="6" t="s">
        <v>34</v>
      </c>
      <c r="C833" s="7" t="s">
        <v>34</v>
      </c>
      <c r="D833" s="19" t="s">
        <v>34</v>
      </c>
      <c r="E833" s="15"/>
      <c r="F833" s="15"/>
      <c r="G833" s="16"/>
      <c r="H833" s="19" t="s">
        <v>34</v>
      </c>
      <c r="I833" s="16"/>
      <c r="J833" s="7" t="s">
        <v>34</v>
      </c>
      <c r="K833" s="19" t="s">
        <v>34</v>
      </c>
      <c r="L833" s="16"/>
      <c r="M833" s="6" t="s">
        <v>401</v>
      </c>
      <c r="N833" s="6" t="s">
        <v>402</v>
      </c>
      <c r="O833" s="10">
        <v>12000000</v>
      </c>
      <c r="P833" s="6"/>
      <c r="Q833" s="8"/>
      <c r="R833" s="8"/>
      <c r="S833" s="6"/>
    </row>
    <row r="834" spans="2:19" outlineLevel="1" collapsed="1" x14ac:dyDescent="0.35">
      <c r="B834" s="6" t="s">
        <v>34</v>
      </c>
      <c r="C834" s="7" t="s">
        <v>34</v>
      </c>
      <c r="D834" s="19" t="s">
        <v>34</v>
      </c>
      <c r="E834" s="15"/>
      <c r="F834" s="15"/>
      <c r="G834" s="16"/>
      <c r="H834" s="19" t="s">
        <v>34</v>
      </c>
      <c r="I834" s="16"/>
      <c r="J834" s="7" t="s">
        <v>34</v>
      </c>
      <c r="K834" s="19" t="s">
        <v>34</v>
      </c>
      <c r="L834" s="16"/>
      <c r="M834" s="6" t="s">
        <v>1445</v>
      </c>
      <c r="N834" s="6" t="s">
        <v>1446</v>
      </c>
      <c r="O834" s="10">
        <v>8183000</v>
      </c>
      <c r="P834" s="6" t="s">
        <v>1447</v>
      </c>
      <c r="Q834" s="8" t="s">
        <v>820</v>
      </c>
      <c r="R834" s="9">
        <v>48213</v>
      </c>
      <c r="S834" s="10">
        <v>8183000</v>
      </c>
    </row>
    <row r="835" spans="2:19" ht="25" x14ac:dyDescent="0.35">
      <c r="B835" s="4" t="s">
        <v>1448</v>
      </c>
      <c r="C835" s="4" t="s">
        <v>40</v>
      </c>
      <c r="D835" s="18" t="s">
        <v>53</v>
      </c>
      <c r="E835" s="15"/>
      <c r="F835" s="15"/>
      <c r="G835" s="16"/>
      <c r="H835" s="18" t="s">
        <v>54</v>
      </c>
      <c r="I835" s="16"/>
      <c r="J835" s="4" t="s">
        <v>32</v>
      </c>
      <c r="K835" s="18" t="s">
        <v>1449</v>
      </c>
      <c r="L835" s="16"/>
      <c r="M835" s="4" t="s">
        <v>34</v>
      </c>
      <c r="N835" s="4" t="s">
        <v>34</v>
      </c>
      <c r="O835" s="4" t="s">
        <v>34</v>
      </c>
      <c r="P835" s="4" t="s">
        <v>34</v>
      </c>
      <c r="Q835" s="4" t="s">
        <v>34</v>
      </c>
      <c r="R835" s="4" t="s">
        <v>34</v>
      </c>
      <c r="S835" s="5">
        <v>5000000</v>
      </c>
    </row>
    <row r="836" spans="2:19" outlineLevel="1" collapsed="1" x14ac:dyDescent="0.35">
      <c r="B836" s="6" t="s">
        <v>34</v>
      </c>
      <c r="C836" s="7" t="s">
        <v>34</v>
      </c>
      <c r="D836" s="19" t="s">
        <v>34</v>
      </c>
      <c r="E836" s="15"/>
      <c r="F836" s="15"/>
      <c r="G836" s="16"/>
      <c r="H836" s="19" t="s">
        <v>34</v>
      </c>
      <c r="I836" s="16"/>
      <c r="J836" s="7" t="s">
        <v>34</v>
      </c>
      <c r="K836" s="19" t="s">
        <v>34</v>
      </c>
      <c r="L836" s="16"/>
      <c r="M836" s="6" t="s">
        <v>320</v>
      </c>
      <c r="N836" s="6" t="s">
        <v>321</v>
      </c>
      <c r="O836" s="10">
        <v>953</v>
      </c>
      <c r="P836" s="6"/>
      <c r="Q836" s="8"/>
      <c r="R836" s="8"/>
      <c r="S836" s="6"/>
    </row>
    <row r="837" spans="2:19" outlineLevel="1" collapsed="1" x14ac:dyDescent="0.35">
      <c r="B837" s="6" t="s">
        <v>34</v>
      </c>
      <c r="C837" s="7" t="s">
        <v>34</v>
      </c>
      <c r="D837" s="19" t="s">
        <v>34</v>
      </c>
      <c r="E837" s="15"/>
      <c r="F837" s="15"/>
      <c r="G837" s="16"/>
      <c r="H837" s="19" t="s">
        <v>34</v>
      </c>
      <c r="I837" s="16"/>
      <c r="J837" s="7" t="s">
        <v>34</v>
      </c>
      <c r="K837" s="19" t="s">
        <v>34</v>
      </c>
      <c r="L837" s="16"/>
      <c r="M837" s="6" t="s">
        <v>494</v>
      </c>
      <c r="N837" s="6" t="s">
        <v>495</v>
      </c>
      <c r="O837" s="10">
        <v>1298</v>
      </c>
      <c r="P837" s="6" t="s">
        <v>1450</v>
      </c>
      <c r="Q837" s="8" t="s">
        <v>1283</v>
      </c>
      <c r="R837" s="9">
        <v>46812</v>
      </c>
      <c r="S837" s="10">
        <v>5000000</v>
      </c>
    </row>
    <row r="838" spans="2:19" x14ac:dyDescent="0.35">
      <c r="B838" s="4" t="s">
        <v>1451</v>
      </c>
      <c r="C838" s="4" t="s">
        <v>115</v>
      </c>
      <c r="D838" s="18" t="s">
        <v>30</v>
      </c>
      <c r="E838" s="15"/>
      <c r="F838" s="15"/>
      <c r="G838" s="16"/>
      <c r="H838" s="18" t="s">
        <v>41</v>
      </c>
      <c r="I838" s="16"/>
      <c r="J838" s="4" t="s">
        <v>32</v>
      </c>
      <c r="K838" s="18" t="s">
        <v>1452</v>
      </c>
      <c r="L838" s="16"/>
      <c r="M838" s="4" t="s">
        <v>34</v>
      </c>
      <c r="N838" s="4" t="s">
        <v>34</v>
      </c>
      <c r="O838" s="4" t="s">
        <v>34</v>
      </c>
      <c r="P838" s="4" t="s">
        <v>34</v>
      </c>
      <c r="Q838" s="4" t="s">
        <v>34</v>
      </c>
      <c r="R838" s="4" t="s">
        <v>34</v>
      </c>
      <c r="S838" s="5">
        <v>109830</v>
      </c>
    </row>
    <row r="839" spans="2:19" outlineLevel="1" collapsed="1" x14ac:dyDescent="0.35">
      <c r="B839" s="6" t="s">
        <v>34</v>
      </c>
      <c r="C839" s="7" t="s">
        <v>34</v>
      </c>
      <c r="D839" s="19" t="s">
        <v>34</v>
      </c>
      <c r="E839" s="15"/>
      <c r="F839" s="15"/>
      <c r="G839" s="16"/>
      <c r="H839" s="19" t="s">
        <v>34</v>
      </c>
      <c r="I839" s="16"/>
      <c r="J839" s="7" t="s">
        <v>34</v>
      </c>
      <c r="K839" s="19" t="s">
        <v>34</v>
      </c>
      <c r="L839" s="16"/>
      <c r="M839" s="6" t="s">
        <v>1453</v>
      </c>
      <c r="N839" s="6" t="s">
        <v>1454</v>
      </c>
      <c r="O839" s="10">
        <v>109830</v>
      </c>
      <c r="P839" s="6" t="s">
        <v>1455</v>
      </c>
      <c r="Q839" s="8" t="s">
        <v>1456</v>
      </c>
      <c r="R839" s="9">
        <v>46081</v>
      </c>
      <c r="S839" s="10">
        <v>109830</v>
      </c>
    </row>
    <row r="840" spans="2:19" x14ac:dyDescent="0.35">
      <c r="B840" s="4" t="s">
        <v>1457</v>
      </c>
      <c r="C840" s="4" t="s">
        <v>349</v>
      </c>
      <c r="D840" s="18" t="s">
        <v>106</v>
      </c>
      <c r="E840" s="15"/>
      <c r="F840" s="15"/>
      <c r="G840" s="16"/>
      <c r="H840" s="18" t="s">
        <v>283</v>
      </c>
      <c r="I840" s="16"/>
      <c r="J840" s="4" t="s">
        <v>32</v>
      </c>
      <c r="K840" s="18" t="s">
        <v>1458</v>
      </c>
      <c r="L840" s="16"/>
      <c r="M840" s="4" t="s">
        <v>34</v>
      </c>
      <c r="N840" s="4" t="s">
        <v>34</v>
      </c>
      <c r="O840" s="4" t="s">
        <v>34</v>
      </c>
      <c r="P840" s="4" t="s">
        <v>34</v>
      </c>
      <c r="Q840" s="4" t="s">
        <v>34</v>
      </c>
      <c r="R840" s="4" t="s">
        <v>34</v>
      </c>
      <c r="S840" s="5">
        <v>3914669</v>
      </c>
    </row>
    <row r="841" spans="2:19" ht="25" outlineLevel="1" collapsed="1" x14ac:dyDescent="0.35">
      <c r="B841" s="6" t="s">
        <v>34</v>
      </c>
      <c r="C841" s="7" t="s">
        <v>34</v>
      </c>
      <c r="D841" s="19" t="s">
        <v>34</v>
      </c>
      <c r="E841" s="15"/>
      <c r="F841" s="15"/>
      <c r="G841" s="16"/>
      <c r="H841" s="19" t="s">
        <v>34</v>
      </c>
      <c r="I841" s="16"/>
      <c r="J841" s="7" t="s">
        <v>34</v>
      </c>
      <c r="K841" s="19" t="s">
        <v>34</v>
      </c>
      <c r="L841" s="16"/>
      <c r="M841" s="6" t="s">
        <v>1459</v>
      </c>
      <c r="N841" s="6" t="s">
        <v>1460</v>
      </c>
      <c r="O841" s="10">
        <v>6000000</v>
      </c>
      <c r="P841" s="6"/>
      <c r="Q841" s="8"/>
      <c r="R841" s="8"/>
      <c r="S841" s="6"/>
    </row>
    <row r="842" spans="2:19" outlineLevel="1" collapsed="1" x14ac:dyDescent="0.35">
      <c r="B842" s="6" t="s">
        <v>34</v>
      </c>
      <c r="C842" s="7" t="s">
        <v>34</v>
      </c>
      <c r="D842" s="19" t="s">
        <v>34</v>
      </c>
      <c r="E842" s="15"/>
      <c r="F842" s="15"/>
      <c r="G842" s="16"/>
      <c r="H842" s="19" t="s">
        <v>34</v>
      </c>
      <c r="I842" s="16"/>
      <c r="J842" s="7" t="s">
        <v>34</v>
      </c>
      <c r="K842" s="19" t="s">
        <v>34</v>
      </c>
      <c r="L842" s="16"/>
      <c r="M842" s="6" t="s">
        <v>1461</v>
      </c>
      <c r="N842" s="6" t="s">
        <v>1462</v>
      </c>
      <c r="O842" s="10">
        <v>5284384</v>
      </c>
      <c r="P842" s="6"/>
      <c r="Q842" s="8"/>
      <c r="R842" s="8"/>
      <c r="S842" s="6"/>
    </row>
    <row r="843" spans="2:19" ht="37.5" outlineLevel="1" collapsed="1" x14ac:dyDescent="0.35">
      <c r="B843" s="6" t="s">
        <v>34</v>
      </c>
      <c r="C843" s="7" t="s">
        <v>34</v>
      </c>
      <c r="D843" s="19" t="s">
        <v>34</v>
      </c>
      <c r="E843" s="15"/>
      <c r="F843" s="15"/>
      <c r="G843" s="16"/>
      <c r="H843" s="19" t="s">
        <v>34</v>
      </c>
      <c r="I843" s="16"/>
      <c r="J843" s="7" t="s">
        <v>34</v>
      </c>
      <c r="K843" s="19" t="s">
        <v>34</v>
      </c>
      <c r="L843" s="16"/>
      <c r="M843" s="6" t="s">
        <v>1463</v>
      </c>
      <c r="N843" s="6" t="s">
        <v>1464</v>
      </c>
      <c r="O843" s="10">
        <v>7290000</v>
      </c>
      <c r="P843" s="6"/>
      <c r="Q843" s="8"/>
      <c r="R843" s="8"/>
      <c r="S843" s="6"/>
    </row>
    <row r="844" spans="2:19" ht="25" outlineLevel="1" collapsed="1" x14ac:dyDescent="0.35">
      <c r="B844" s="6" t="s">
        <v>34</v>
      </c>
      <c r="C844" s="7" t="s">
        <v>34</v>
      </c>
      <c r="D844" s="19" t="s">
        <v>34</v>
      </c>
      <c r="E844" s="15"/>
      <c r="F844" s="15"/>
      <c r="G844" s="16"/>
      <c r="H844" s="19" t="s">
        <v>34</v>
      </c>
      <c r="I844" s="16"/>
      <c r="J844" s="7" t="s">
        <v>34</v>
      </c>
      <c r="K844" s="19" t="s">
        <v>34</v>
      </c>
      <c r="L844" s="16"/>
      <c r="M844" s="6" t="s">
        <v>1465</v>
      </c>
      <c r="N844" s="6" t="s">
        <v>1466</v>
      </c>
      <c r="O844" s="10">
        <v>4691334</v>
      </c>
      <c r="P844" s="6" t="s">
        <v>1467</v>
      </c>
      <c r="Q844" s="8" t="s">
        <v>1001</v>
      </c>
      <c r="R844" s="9">
        <v>46290</v>
      </c>
      <c r="S844" s="10">
        <v>3914669</v>
      </c>
    </row>
    <row r="845" spans="2:19" outlineLevel="1" collapsed="1" x14ac:dyDescent="0.35">
      <c r="B845" s="6" t="s">
        <v>34</v>
      </c>
      <c r="C845" s="7" t="s">
        <v>34</v>
      </c>
      <c r="D845" s="19" t="s">
        <v>34</v>
      </c>
      <c r="E845" s="15"/>
      <c r="F845" s="15"/>
      <c r="G845" s="16"/>
      <c r="H845" s="19" t="s">
        <v>34</v>
      </c>
      <c r="I845" s="16"/>
      <c r="J845" s="7" t="s">
        <v>34</v>
      </c>
      <c r="K845" s="19" t="s">
        <v>34</v>
      </c>
      <c r="L845" s="16"/>
      <c r="M845" s="6" t="s">
        <v>1468</v>
      </c>
      <c r="N845" s="6" t="s">
        <v>1469</v>
      </c>
      <c r="O845" s="10">
        <v>6350211</v>
      </c>
      <c r="P845" s="6"/>
      <c r="Q845" s="8"/>
      <c r="R845" s="8"/>
      <c r="S845" s="6"/>
    </row>
    <row r="846" spans="2:19" ht="25" x14ac:dyDescent="0.35">
      <c r="B846" s="4" t="s">
        <v>1470</v>
      </c>
      <c r="C846" s="4" t="s">
        <v>52</v>
      </c>
      <c r="D846" s="18" t="s">
        <v>30</v>
      </c>
      <c r="E846" s="15"/>
      <c r="F846" s="15"/>
      <c r="G846" s="16"/>
      <c r="H846" s="18" t="s">
        <v>628</v>
      </c>
      <c r="I846" s="16"/>
      <c r="J846" s="4" t="s">
        <v>32</v>
      </c>
      <c r="K846" s="18" t="s">
        <v>1471</v>
      </c>
      <c r="L846" s="16"/>
      <c r="M846" s="4" t="s">
        <v>34</v>
      </c>
      <c r="N846" s="4" t="s">
        <v>34</v>
      </c>
      <c r="O846" s="4" t="s">
        <v>34</v>
      </c>
      <c r="P846" s="4" t="s">
        <v>34</v>
      </c>
      <c r="Q846" s="4" t="s">
        <v>34</v>
      </c>
      <c r="R846" s="4" t="s">
        <v>34</v>
      </c>
      <c r="S846" s="5">
        <v>644640</v>
      </c>
    </row>
    <row r="847" spans="2:19" outlineLevel="1" collapsed="1" x14ac:dyDescent="0.35">
      <c r="B847" s="6" t="s">
        <v>34</v>
      </c>
      <c r="C847" s="7" t="s">
        <v>34</v>
      </c>
      <c r="D847" s="19" t="s">
        <v>34</v>
      </c>
      <c r="E847" s="15"/>
      <c r="F847" s="15"/>
      <c r="G847" s="16"/>
      <c r="H847" s="19" t="s">
        <v>34</v>
      </c>
      <c r="I847" s="16"/>
      <c r="J847" s="7" t="s">
        <v>34</v>
      </c>
      <c r="K847" s="19" t="s">
        <v>34</v>
      </c>
      <c r="L847" s="16"/>
      <c r="M847" s="6" t="s">
        <v>1472</v>
      </c>
      <c r="N847" s="6" t="s">
        <v>1473</v>
      </c>
      <c r="O847" s="10">
        <v>644640</v>
      </c>
      <c r="P847" s="6" t="s">
        <v>1474</v>
      </c>
      <c r="Q847" s="8" t="s">
        <v>1222</v>
      </c>
      <c r="R847" s="9">
        <v>47118</v>
      </c>
      <c r="S847" s="10">
        <v>644640</v>
      </c>
    </row>
    <row r="848" spans="2:19" ht="25" x14ac:dyDescent="0.35">
      <c r="B848" s="4" t="s">
        <v>1475</v>
      </c>
      <c r="C848" s="4" t="s">
        <v>52</v>
      </c>
      <c r="D848" s="18" t="s">
        <v>30</v>
      </c>
      <c r="E848" s="15"/>
      <c r="F848" s="15"/>
      <c r="G848" s="16"/>
      <c r="H848" s="18" t="s">
        <v>129</v>
      </c>
      <c r="I848" s="16"/>
      <c r="J848" s="4" t="s">
        <v>32</v>
      </c>
      <c r="K848" s="18" t="s">
        <v>1476</v>
      </c>
      <c r="L848" s="16"/>
      <c r="M848" s="4" t="s">
        <v>34</v>
      </c>
      <c r="N848" s="4" t="s">
        <v>34</v>
      </c>
      <c r="O848" s="4" t="s">
        <v>34</v>
      </c>
      <c r="P848" s="4" t="s">
        <v>34</v>
      </c>
      <c r="Q848" s="4" t="s">
        <v>34</v>
      </c>
      <c r="R848" s="4" t="s">
        <v>34</v>
      </c>
      <c r="S848" s="5">
        <v>2072932</v>
      </c>
    </row>
    <row r="849" spans="2:19" ht="25" outlineLevel="1" collapsed="1" x14ac:dyDescent="0.35">
      <c r="B849" s="6" t="s">
        <v>34</v>
      </c>
      <c r="C849" s="7" t="s">
        <v>34</v>
      </c>
      <c r="D849" s="19" t="s">
        <v>34</v>
      </c>
      <c r="E849" s="15"/>
      <c r="F849" s="15"/>
      <c r="G849" s="16"/>
      <c r="H849" s="19" t="s">
        <v>34</v>
      </c>
      <c r="I849" s="16"/>
      <c r="J849" s="7" t="s">
        <v>34</v>
      </c>
      <c r="K849" s="19" t="s">
        <v>34</v>
      </c>
      <c r="L849" s="16"/>
      <c r="M849" s="6" t="s">
        <v>131</v>
      </c>
      <c r="N849" s="6" t="s">
        <v>132</v>
      </c>
      <c r="O849" s="10">
        <v>2072932</v>
      </c>
      <c r="P849" s="6" t="s">
        <v>1477</v>
      </c>
      <c r="Q849" s="8" t="s">
        <v>1283</v>
      </c>
      <c r="R849" s="9">
        <v>48213</v>
      </c>
      <c r="S849" s="10">
        <v>2072932</v>
      </c>
    </row>
    <row r="850" spans="2:19" ht="25" outlineLevel="1" collapsed="1" x14ac:dyDescent="0.35">
      <c r="B850" s="6" t="s">
        <v>34</v>
      </c>
      <c r="C850" s="7" t="s">
        <v>34</v>
      </c>
      <c r="D850" s="19" t="s">
        <v>34</v>
      </c>
      <c r="E850" s="15"/>
      <c r="F850" s="15"/>
      <c r="G850" s="16"/>
      <c r="H850" s="19" t="s">
        <v>34</v>
      </c>
      <c r="I850" s="16"/>
      <c r="J850" s="7" t="s">
        <v>34</v>
      </c>
      <c r="K850" s="19" t="s">
        <v>34</v>
      </c>
      <c r="L850" s="16"/>
      <c r="M850" s="6" t="s">
        <v>1478</v>
      </c>
      <c r="N850" s="6" t="s">
        <v>1479</v>
      </c>
      <c r="O850" s="10">
        <v>2289020</v>
      </c>
      <c r="P850" s="6"/>
      <c r="Q850" s="8"/>
      <c r="R850" s="8"/>
      <c r="S850" s="6"/>
    </row>
    <row r="851" spans="2:19" ht="25" outlineLevel="1" collapsed="1" x14ac:dyDescent="0.35">
      <c r="B851" s="6" t="s">
        <v>34</v>
      </c>
      <c r="C851" s="7" t="s">
        <v>34</v>
      </c>
      <c r="D851" s="19" t="s">
        <v>34</v>
      </c>
      <c r="E851" s="15"/>
      <c r="F851" s="15"/>
      <c r="G851" s="16"/>
      <c r="H851" s="19" t="s">
        <v>34</v>
      </c>
      <c r="I851" s="16"/>
      <c r="J851" s="7" t="s">
        <v>34</v>
      </c>
      <c r="K851" s="19" t="s">
        <v>34</v>
      </c>
      <c r="L851" s="16"/>
      <c r="M851" s="6" t="s">
        <v>135</v>
      </c>
      <c r="N851" s="6" t="s">
        <v>136</v>
      </c>
      <c r="O851" s="10">
        <v>2519000</v>
      </c>
      <c r="P851" s="6"/>
      <c r="Q851" s="8"/>
      <c r="R851" s="8"/>
      <c r="S851" s="6"/>
    </row>
    <row r="852" spans="2:19" outlineLevel="1" collapsed="1" x14ac:dyDescent="0.35">
      <c r="B852" s="6" t="s">
        <v>34</v>
      </c>
      <c r="C852" s="7" t="s">
        <v>34</v>
      </c>
      <c r="D852" s="19" t="s">
        <v>34</v>
      </c>
      <c r="E852" s="15"/>
      <c r="F852" s="15"/>
      <c r="G852" s="16"/>
      <c r="H852" s="19" t="s">
        <v>34</v>
      </c>
      <c r="I852" s="16"/>
      <c r="J852" s="7" t="s">
        <v>34</v>
      </c>
      <c r="K852" s="19" t="s">
        <v>34</v>
      </c>
      <c r="L852" s="16"/>
      <c r="M852" s="6" t="s">
        <v>138</v>
      </c>
      <c r="N852" s="6" t="s">
        <v>139</v>
      </c>
      <c r="O852" s="10">
        <v>3705661</v>
      </c>
      <c r="P852" s="6"/>
      <c r="Q852" s="8"/>
      <c r="R852" s="8"/>
      <c r="S852" s="6"/>
    </row>
    <row r="853" spans="2:19" x14ac:dyDescent="0.35">
      <c r="B853" s="4" t="s">
        <v>1480</v>
      </c>
      <c r="C853" s="4" t="s">
        <v>176</v>
      </c>
      <c r="D853" s="18" t="s">
        <v>53</v>
      </c>
      <c r="E853" s="15"/>
      <c r="F853" s="15"/>
      <c r="G853" s="16"/>
      <c r="H853" s="18" t="s">
        <v>122</v>
      </c>
      <c r="I853" s="16"/>
      <c r="J853" s="4" t="s">
        <v>32</v>
      </c>
      <c r="K853" s="18" t="s">
        <v>1481</v>
      </c>
      <c r="L853" s="16"/>
      <c r="M853" s="4" t="s">
        <v>34</v>
      </c>
      <c r="N853" s="4" t="s">
        <v>34</v>
      </c>
      <c r="O853" s="4" t="s">
        <v>34</v>
      </c>
      <c r="P853" s="4" t="s">
        <v>34</v>
      </c>
      <c r="Q853" s="4" t="s">
        <v>34</v>
      </c>
      <c r="R853" s="4" t="s">
        <v>34</v>
      </c>
      <c r="S853" s="5">
        <v>10812000</v>
      </c>
    </row>
    <row r="854" spans="2:19" outlineLevel="1" collapsed="1" x14ac:dyDescent="0.35">
      <c r="B854" s="6" t="s">
        <v>34</v>
      </c>
      <c r="C854" s="7" t="s">
        <v>34</v>
      </c>
      <c r="D854" s="19" t="s">
        <v>34</v>
      </c>
      <c r="E854" s="15"/>
      <c r="F854" s="15"/>
      <c r="G854" s="16"/>
      <c r="H854" s="19" t="s">
        <v>34</v>
      </c>
      <c r="I854" s="16"/>
      <c r="J854" s="7" t="s">
        <v>34</v>
      </c>
      <c r="K854" s="19" t="s">
        <v>34</v>
      </c>
      <c r="L854" s="16"/>
      <c r="M854" s="6" t="s">
        <v>1482</v>
      </c>
      <c r="N854" s="6" t="s">
        <v>1483</v>
      </c>
      <c r="O854" s="10">
        <v>10812000</v>
      </c>
      <c r="P854" s="6" t="s">
        <v>1484</v>
      </c>
      <c r="Q854" s="8" t="s">
        <v>447</v>
      </c>
      <c r="R854" s="9">
        <v>46844</v>
      </c>
      <c r="S854" s="10">
        <v>10812000</v>
      </c>
    </row>
    <row r="855" spans="2:19" x14ac:dyDescent="0.35">
      <c r="B855" s="4" t="s">
        <v>1485</v>
      </c>
      <c r="C855" s="4" t="s">
        <v>151</v>
      </c>
      <c r="D855" s="18" t="s">
        <v>152</v>
      </c>
      <c r="E855" s="15"/>
      <c r="F855" s="15"/>
      <c r="G855" s="16"/>
      <c r="H855" s="18" t="s">
        <v>283</v>
      </c>
      <c r="I855" s="16"/>
      <c r="J855" s="4" t="s">
        <v>32</v>
      </c>
      <c r="K855" s="18" t="s">
        <v>1486</v>
      </c>
      <c r="L855" s="16"/>
      <c r="M855" s="4" t="s">
        <v>34</v>
      </c>
      <c r="N855" s="4" t="s">
        <v>34</v>
      </c>
      <c r="O855" s="4" t="s">
        <v>34</v>
      </c>
      <c r="P855" s="4" t="s">
        <v>34</v>
      </c>
      <c r="Q855" s="4" t="s">
        <v>34</v>
      </c>
      <c r="R855" s="4" t="s">
        <v>34</v>
      </c>
      <c r="S855" s="5">
        <v>5223700</v>
      </c>
    </row>
    <row r="856" spans="2:19" outlineLevel="1" collapsed="1" x14ac:dyDescent="0.35">
      <c r="B856" s="6" t="s">
        <v>34</v>
      </c>
      <c r="C856" s="7" t="s">
        <v>34</v>
      </c>
      <c r="D856" s="19" t="s">
        <v>34</v>
      </c>
      <c r="E856" s="15"/>
      <c r="F856" s="15"/>
      <c r="G856" s="16"/>
      <c r="H856" s="19" t="s">
        <v>34</v>
      </c>
      <c r="I856" s="16"/>
      <c r="J856" s="7" t="s">
        <v>34</v>
      </c>
      <c r="K856" s="19" t="s">
        <v>34</v>
      </c>
      <c r="L856" s="16"/>
      <c r="M856" s="6" t="s">
        <v>1487</v>
      </c>
      <c r="N856" s="6" t="s">
        <v>1488</v>
      </c>
      <c r="O856" s="10">
        <v>5637150</v>
      </c>
      <c r="P856" s="6"/>
      <c r="Q856" s="8"/>
      <c r="R856" s="8"/>
      <c r="S856" s="6"/>
    </row>
    <row r="857" spans="2:19" ht="25" outlineLevel="1" collapsed="1" x14ac:dyDescent="0.35">
      <c r="B857" s="6" t="s">
        <v>34</v>
      </c>
      <c r="C857" s="7" t="s">
        <v>34</v>
      </c>
      <c r="D857" s="19" t="s">
        <v>34</v>
      </c>
      <c r="E857" s="15"/>
      <c r="F857" s="15"/>
      <c r="G857" s="16"/>
      <c r="H857" s="19" t="s">
        <v>34</v>
      </c>
      <c r="I857" s="16"/>
      <c r="J857" s="7" t="s">
        <v>34</v>
      </c>
      <c r="K857" s="19" t="s">
        <v>34</v>
      </c>
      <c r="L857" s="16"/>
      <c r="M857" s="6" t="s">
        <v>380</v>
      </c>
      <c r="N857" s="6" t="s">
        <v>381</v>
      </c>
      <c r="O857" s="10">
        <v>5497950</v>
      </c>
      <c r="P857" s="6"/>
      <c r="Q857" s="8"/>
      <c r="R857" s="8"/>
      <c r="S857" s="6"/>
    </row>
    <row r="858" spans="2:19" ht="25" outlineLevel="1" collapsed="1" x14ac:dyDescent="0.35">
      <c r="B858" s="6" t="s">
        <v>34</v>
      </c>
      <c r="C858" s="7" t="s">
        <v>34</v>
      </c>
      <c r="D858" s="19" t="s">
        <v>34</v>
      </c>
      <c r="E858" s="15"/>
      <c r="F858" s="15"/>
      <c r="G858" s="16"/>
      <c r="H858" s="19" t="s">
        <v>34</v>
      </c>
      <c r="I858" s="16"/>
      <c r="J858" s="7" t="s">
        <v>34</v>
      </c>
      <c r="K858" s="19" t="s">
        <v>34</v>
      </c>
      <c r="L858" s="16"/>
      <c r="M858" s="6" t="s">
        <v>189</v>
      </c>
      <c r="N858" s="6" t="s">
        <v>190</v>
      </c>
      <c r="O858" s="10">
        <v>5223700</v>
      </c>
      <c r="P858" s="6" t="s">
        <v>1489</v>
      </c>
      <c r="Q858" s="8" t="s">
        <v>1490</v>
      </c>
      <c r="R858" s="9">
        <v>46387</v>
      </c>
      <c r="S858" s="10">
        <v>5223700</v>
      </c>
    </row>
    <row r="859" spans="2:19" outlineLevel="1" collapsed="1" x14ac:dyDescent="0.35">
      <c r="B859" s="6" t="s">
        <v>34</v>
      </c>
      <c r="C859" s="7" t="s">
        <v>34</v>
      </c>
      <c r="D859" s="19" t="s">
        <v>34</v>
      </c>
      <c r="E859" s="15"/>
      <c r="F859" s="15"/>
      <c r="G859" s="16"/>
      <c r="H859" s="19" t="s">
        <v>34</v>
      </c>
      <c r="I859" s="16"/>
      <c r="J859" s="7" t="s">
        <v>34</v>
      </c>
      <c r="K859" s="19" t="s">
        <v>34</v>
      </c>
      <c r="L859" s="16"/>
      <c r="M859" s="6" t="s">
        <v>1491</v>
      </c>
      <c r="N859" s="6" t="s">
        <v>1492</v>
      </c>
      <c r="O859" s="10">
        <v>13123000</v>
      </c>
      <c r="P859" s="6"/>
      <c r="Q859" s="8"/>
      <c r="R859" s="8"/>
      <c r="S859" s="6"/>
    </row>
    <row r="860" spans="2:19" ht="25" outlineLevel="1" collapsed="1" x14ac:dyDescent="0.35">
      <c r="B860" s="6" t="s">
        <v>34</v>
      </c>
      <c r="C860" s="7" t="s">
        <v>34</v>
      </c>
      <c r="D860" s="19" t="s">
        <v>34</v>
      </c>
      <c r="E860" s="15"/>
      <c r="F860" s="15"/>
      <c r="G860" s="16"/>
      <c r="H860" s="19" t="s">
        <v>34</v>
      </c>
      <c r="I860" s="16"/>
      <c r="J860" s="7" t="s">
        <v>34</v>
      </c>
      <c r="K860" s="19" t="s">
        <v>34</v>
      </c>
      <c r="L860" s="16"/>
      <c r="M860" s="6" t="s">
        <v>1493</v>
      </c>
      <c r="N860" s="6" t="s">
        <v>1494</v>
      </c>
      <c r="O860" s="10">
        <v>5865550</v>
      </c>
      <c r="P860" s="6"/>
      <c r="Q860" s="8"/>
      <c r="R860" s="8"/>
      <c r="S860" s="6"/>
    </row>
    <row r="861" spans="2:19" outlineLevel="1" collapsed="1" x14ac:dyDescent="0.35">
      <c r="B861" s="6" t="s">
        <v>34</v>
      </c>
      <c r="C861" s="7" t="s">
        <v>34</v>
      </c>
      <c r="D861" s="19" t="s">
        <v>34</v>
      </c>
      <c r="E861" s="15"/>
      <c r="F861" s="15"/>
      <c r="G861" s="16"/>
      <c r="H861" s="19" t="s">
        <v>34</v>
      </c>
      <c r="I861" s="16"/>
      <c r="J861" s="7" t="s">
        <v>34</v>
      </c>
      <c r="K861" s="19" t="s">
        <v>34</v>
      </c>
      <c r="L861" s="16"/>
      <c r="M861" s="6" t="s">
        <v>1495</v>
      </c>
      <c r="N861" s="6" t="s">
        <v>1496</v>
      </c>
      <c r="O861" s="10">
        <v>6331400</v>
      </c>
      <c r="P861" s="6"/>
      <c r="Q861" s="8"/>
      <c r="R861" s="8"/>
      <c r="S861" s="6"/>
    </row>
    <row r="862" spans="2:19" outlineLevel="1" collapsed="1" x14ac:dyDescent="0.35">
      <c r="B862" s="6" t="s">
        <v>34</v>
      </c>
      <c r="C862" s="7" t="s">
        <v>34</v>
      </c>
      <c r="D862" s="19" t="s">
        <v>34</v>
      </c>
      <c r="E862" s="15"/>
      <c r="F862" s="15"/>
      <c r="G862" s="16"/>
      <c r="H862" s="19" t="s">
        <v>34</v>
      </c>
      <c r="I862" s="16"/>
      <c r="J862" s="7" t="s">
        <v>34</v>
      </c>
      <c r="K862" s="19" t="s">
        <v>34</v>
      </c>
      <c r="L862" s="16"/>
      <c r="M862" s="6" t="s">
        <v>1497</v>
      </c>
      <c r="N862" s="6" t="s">
        <v>1498</v>
      </c>
      <c r="O862" s="10">
        <v>6150480</v>
      </c>
      <c r="P862" s="6"/>
      <c r="Q862" s="8"/>
      <c r="R862" s="8"/>
      <c r="S862" s="6"/>
    </row>
    <row r="863" spans="2:19" x14ac:dyDescent="0.35">
      <c r="B863" s="4" t="s">
        <v>1499</v>
      </c>
      <c r="C863" s="4" t="s">
        <v>349</v>
      </c>
      <c r="D863" s="18" t="s">
        <v>152</v>
      </c>
      <c r="E863" s="15"/>
      <c r="F863" s="15"/>
      <c r="G863" s="16"/>
      <c r="H863" s="18" t="s">
        <v>54</v>
      </c>
      <c r="I863" s="16"/>
      <c r="J863" s="4" t="s">
        <v>32</v>
      </c>
      <c r="K863" s="18" t="s">
        <v>1500</v>
      </c>
      <c r="L863" s="16"/>
      <c r="M863" s="4" t="s">
        <v>34</v>
      </c>
      <c r="N863" s="4" t="s">
        <v>34</v>
      </c>
      <c r="O863" s="4" t="s">
        <v>34</v>
      </c>
      <c r="P863" s="4" t="s">
        <v>34</v>
      </c>
      <c r="Q863" s="4" t="s">
        <v>34</v>
      </c>
      <c r="R863" s="4" t="s">
        <v>34</v>
      </c>
      <c r="S863" s="5">
        <v>3366000</v>
      </c>
    </row>
    <row r="864" spans="2:19" outlineLevel="1" collapsed="1" x14ac:dyDescent="0.35">
      <c r="B864" s="6" t="s">
        <v>34</v>
      </c>
      <c r="C864" s="7" t="s">
        <v>34</v>
      </c>
      <c r="D864" s="19" t="s">
        <v>34</v>
      </c>
      <c r="E864" s="15"/>
      <c r="F864" s="15"/>
      <c r="G864" s="16"/>
      <c r="H864" s="19" t="s">
        <v>34</v>
      </c>
      <c r="I864" s="16"/>
      <c r="J864" s="7" t="s">
        <v>34</v>
      </c>
      <c r="K864" s="19" t="s">
        <v>34</v>
      </c>
      <c r="L864" s="16"/>
      <c r="M864" s="6" t="s">
        <v>1501</v>
      </c>
      <c r="N864" s="6" t="s">
        <v>1502</v>
      </c>
      <c r="O864" s="10">
        <v>1100</v>
      </c>
      <c r="P864" s="6" t="s">
        <v>1503</v>
      </c>
      <c r="Q864" s="8" t="s">
        <v>958</v>
      </c>
      <c r="R864" s="9">
        <v>47269</v>
      </c>
      <c r="S864" s="10">
        <v>3366000</v>
      </c>
    </row>
    <row r="865" spans="2:19" x14ac:dyDescent="0.35">
      <c r="B865" s="4" t="s">
        <v>1504</v>
      </c>
      <c r="C865" s="4" t="s">
        <v>176</v>
      </c>
      <c r="D865" s="18" t="s">
        <v>30</v>
      </c>
      <c r="E865" s="15"/>
      <c r="F865" s="15"/>
      <c r="G865" s="16"/>
      <c r="H865" s="18" t="s">
        <v>83</v>
      </c>
      <c r="I865" s="16"/>
      <c r="J865" s="4" t="s">
        <v>32</v>
      </c>
      <c r="K865" s="18" t="s">
        <v>1505</v>
      </c>
      <c r="L865" s="16"/>
      <c r="M865" s="4" t="s">
        <v>34</v>
      </c>
      <c r="N865" s="4" t="s">
        <v>34</v>
      </c>
      <c r="O865" s="4" t="s">
        <v>34</v>
      </c>
      <c r="P865" s="4" t="s">
        <v>34</v>
      </c>
      <c r="Q865" s="4" t="s">
        <v>34</v>
      </c>
      <c r="R865" s="4" t="s">
        <v>34</v>
      </c>
      <c r="S865" s="5">
        <v>141792000</v>
      </c>
    </row>
    <row r="866" spans="2:19" outlineLevel="1" collapsed="1" x14ac:dyDescent="0.35">
      <c r="B866" s="6" t="s">
        <v>34</v>
      </c>
      <c r="C866" s="7" t="s">
        <v>34</v>
      </c>
      <c r="D866" s="19" t="s">
        <v>34</v>
      </c>
      <c r="E866" s="15"/>
      <c r="F866" s="15"/>
      <c r="G866" s="16"/>
      <c r="H866" s="19" t="s">
        <v>34</v>
      </c>
      <c r="I866" s="16"/>
      <c r="J866" s="7" t="s">
        <v>34</v>
      </c>
      <c r="K866" s="19" t="s">
        <v>34</v>
      </c>
      <c r="L866" s="16"/>
      <c r="M866" s="6" t="s">
        <v>1506</v>
      </c>
      <c r="N866" s="6" t="s">
        <v>1507</v>
      </c>
      <c r="O866" s="10">
        <v>12678068</v>
      </c>
      <c r="P866" s="6"/>
      <c r="Q866" s="8"/>
      <c r="R866" s="8"/>
      <c r="S866" s="6"/>
    </row>
    <row r="867" spans="2:19" outlineLevel="1" collapsed="1" x14ac:dyDescent="0.35">
      <c r="B867" s="6" t="s">
        <v>34</v>
      </c>
      <c r="C867" s="7" t="s">
        <v>34</v>
      </c>
      <c r="D867" s="19" t="s">
        <v>34</v>
      </c>
      <c r="E867" s="15"/>
      <c r="F867" s="15"/>
      <c r="G867" s="16"/>
      <c r="H867" s="19" t="s">
        <v>34</v>
      </c>
      <c r="I867" s="16"/>
      <c r="J867" s="7" t="s">
        <v>34</v>
      </c>
      <c r="K867" s="19" t="s">
        <v>34</v>
      </c>
      <c r="L867" s="16"/>
      <c r="M867" s="6" t="s">
        <v>1508</v>
      </c>
      <c r="N867" s="6" t="s">
        <v>1509</v>
      </c>
      <c r="O867" s="10">
        <v>40512000</v>
      </c>
      <c r="P867" s="6" t="s">
        <v>1510</v>
      </c>
      <c r="Q867" s="8" t="s">
        <v>949</v>
      </c>
      <c r="R867" s="9">
        <v>48030</v>
      </c>
      <c r="S867" s="10">
        <v>141792000</v>
      </c>
    </row>
    <row r="868" spans="2:19" outlineLevel="1" collapsed="1" x14ac:dyDescent="0.35">
      <c r="B868" s="6" t="s">
        <v>34</v>
      </c>
      <c r="C868" s="7" t="s">
        <v>34</v>
      </c>
      <c r="D868" s="19" t="s">
        <v>34</v>
      </c>
      <c r="E868" s="15"/>
      <c r="F868" s="15"/>
      <c r="G868" s="16"/>
      <c r="H868" s="19" t="s">
        <v>34</v>
      </c>
      <c r="I868" s="16"/>
      <c r="J868" s="7" t="s">
        <v>34</v>
      </c>
      <c r="K868" s="19" t="s">
        <v>34</v>
      </c>
      <c r="L868" s="16"/>
      <c r="M868" s="6" t="s">
        <v>1511</v>
      </c>
      <c r="N868" s="6" t="s">
        <v>1512</v>
      </c>
      <c r="O868" s="10">
        <v>21597600</v>
      </c>
      <c r="P868" s="6"/>
      <c r="Q868" s="8"/>
      <c r="R868" s="8"/>
      <c r="S868" s="6"/>
    </row>
    <row r="869" spans="2:19" x14ac:dyDescent="0.35">
      <c r="B869" s="4" t="s">
        <v>1513</v>
      </c>
      <c r="C869" s="4" t="s">
        <v>90</v>
      </c>
      <c r="D869" s="18" t="s">
        <v>53</v>
      </c>
      <c r="E869" s="15"/>
      <c r="F869" s="15"/>
      <c r="G869" s="16"/>
      <c r="H869" s="18" t="s">
        <v>323</v>
      </c>
      <c r="I869" s="16"/>
      <c r="J869" s="4" t="s">
        <v>32</v>
      </c>
      <c r="K869" s="18" t="s">
        <v>1514</v>
      </c>
      <c r="L869" s="16"/>
      <c r="M869" s="4" t="s">
        <v>34</v>
      </c>
      <c r="N869" s="4" t="s">
        <v>34</v>
      </c>
      <c r="O869" s="4" t="s">
        <v>34</v>
      </c>
      <c r="P869" s="4" t="s">
        <v>34</v>
      </c>
      <c r="Q869" s="4" t="s">
        <v>34</v>
      </c>
      <c r="R869" s="4" t="s">
        <v>34</v>
      </c>
      <c r="S869" s="5">
        <v>1125240</v>
      </c>
    </row>
    <row r="870" spans="2:19" outlineLevel="1" collapsed="1" x14ac:dyDescent="0.35">
      <c r="B870" s="6" t="s">
        <v>34</v>
      </c>
      <c r="C870" s="7" t="s">
        <v>34</v>
      </c>
      <c r="D870" s="19" t="s">
        <v>34</v>
      </c>
      <c r="E870" s="15"/>
      <c r="F870" s="15"/>
      <c r="G870" s="16"/>
      <c r="H870" s="19" t="s">
        <v>34</v>
      </c>
      <c r="I870" s="16"/>
      <c r="J870" s="7" t="s">
        <v>34</v>
      </c>
      <c r="K870" s="19" t="s">
        <v>34</v>
      </c>
      <c r="L870" s="16"/>
      <c r="M870" s="6" t="s">
        <v>157</v>
      </c>
      <c r="N870" s="6" t="s">
        <v>158</v>
      </c>
      <c r="O870" s="10">
        <v>1431420</v>
      </c>
      <c r="P870" s="6"/>
      <c r="Q870" s="8"/>
      <c r="R870" s="8"/>
      <c r="S870" s="6"/>
    </row>
    <row r="871" spans="2:19" outlineLevel="1" collapsed="1" x14ac:dyDescent="0.35">
      <c r="B871" s="6" t="s">
        <v>34</v>
      </c>
      <c r="C871" s="7" t="s">
        <v>34</v>
      </c>
      <c r="D871" s="19" t="s">
        <v>34</v>
      </c>
      <c r="E871" s="15"/>
      <c r="F871" s="15"/>
      <c r="G871" s="16"/>
      <c r="H871" s="19" t="s">
        <v>34</v>
      </c>
      <c r="I871" s="16"/>
      <c r="J871" s="7" t="s">
        <v>34</v>
      </c>
      <c r="K871" s="19" t="s">
        <v>34</v>
      </c>
      <c r="L871" s="16"/>
      <c r="M871" s="6" t="s">
        <v>1515</v>
      </c>
      <c r="N871" s="6" t="s">
        <v>1516</v>
      </c>
      <c r="O871" s="10">
        <v>1134125</v>
      </c>
      <c r="P871" s="6"/>
      <c r="Q871" s="8"/>
      <c r="R871" s="8"/>
      <c r="S871" s="6"/>
    </row>
    <row r="872" spans="2:19" outlineLevel="1" collapsed="1" x14ac:dyDescent="0.35">
      <c r="B872" s="6" t="s">
        <v>34</v>
      </c>
      <c r="C872" s="7" t="s">
        <v>34</v>
      </c>
      <c r="D872" s="19" t="s">
        <v>34</v>
      </c>
      <c r="E872" s="15"/>
      <c r="F872" s="15"/>
      <c r="G872" s="16"/>
      <c r="H872" s="19" t="s">
        <v>34</v>
      </c>
      <c r="I872" s="16"/>
      <c r="J872" s="7" t="s">
        <v>34</v>
      </c>
      <c r="K872" s="19" t="s">
        <v>34</v>
      </c>
      <c r="L872" s="16"/>
      <c r="M872" s="6" t="s">
        <v>870</v>
      </c>
      <c r="N872" s="6" t="s">
        <v>871</v>
      </c>
      <c r="O872" s="10">
        <v>1125240</v>
      </c>
      <c r="P872" s="6" t="s">
        <v>1517</v>
      </c>
      <c r="Q872" s="8" t="s">
        <v>917</v>
      </c>
      <c r="R872" s="9">
        <v>46433</v>
      </c>
      <c r="S872" s="10">
        <v>1125240</v>
      </c>
    </row>
    <row r="873" spans="2:19" outlineLevel="1" collapsed="1" x14ac:dyDescent="0.35">
      <c r="B873" s="6" t="s">
        <v>34</v>
      </c>
      <c r="C873" s="7" t="s">
        <v>34</v>
      </c>
      <c r="D873" s="19" t="s">
        <v>34</v>
      </c>
      <c r="E873" s="15"/>
      <c r="F873" s="15"/>
      <c r="G873" s="16"/>
      <c r="H873" s="19" t="s">
        <v>34</v>
      </c>
      <c r="I873" s="16"/>
      <c r="J873" s="7" t="s">
        <v>34</v>
      </c>
      <c r="K873" s="19" t="s">
        <v>34</v>
      </c>
      <c r="L873" s="16"/>
      <c r="M873" s="6" t="s">
        <v>872</v>
      </c>
      <c r="N873" s="6" t="s">
        <v>873</v>
      </c>
      <c r="O873" s="10">
        <v>1975220</v>
      </c>
      <c r="P873" s="6"/>
      <c r="Q873" s="8"/>
      <c r="R873" s="8"/>
      <c r="S873" s="6"/>
    </row>
    <row r="874" spans="2:19" outlineLevel="1" collapsed="1" x14ac:dyDescent="0.35">
      <c r="B874" s="6" t="s">
        <v>34</v>
      </c>
      <c r="C874" s="7" t="s">
        <v>34</v>
      </c>
      <c r="D874" s="19" t="s">
        <v>34</v>
      </c>
      <c r="E874" s="15"/>
      <c r="F874" s="15"/>
      <c r="G874" s="16"/>
      <c r="H874" s="19" t="s">
        <v>34</v>
      </c>
      <c r="I874" s="16"/>
      <c r="J874" s="7" t="s">
        <v>34</v>
      </c>
      <c r="K874" s="19" t="s">
        <v>34</v>
      </c>
      <c r="L874" s="16"/>
      <c r="M874" s="6" t="s">
        <v>1518</v>
      </c>
      <c r="N874" s="6" t="s">
        <v>1519</v>
      </c>
      <c r="O874" s="10">
        <v>4010950</v>
      </c>
      <c r="P874" s="6"/>
      <c r="Q874" s="8"/>
      <c r="R874" s="8"/>
      <c r="S874" s="6"/>
    </row>
    <row r="875" spans="2:19" outlineLevel="1" collapsed="1" x14ac:dyDescent="0.35">
      <c r="B875" s="6" t="s">
        <v>34</v>
      </c>
      <c r="C875" s="7" t="s">
        <v>34</v>
      </c>
      <c r="D875" s="19" t="s">
        <v>34</v>
      </c>
      <c r="E875" s="15"/>
      <c r="F875" s="15"/>
      <c r="G875" s="16"/>
      <c r="H875" s="19" t="s">
        <v>34</v>
      </c>
      <c r="I875" s="16"/>
      <c r="J875" s="7" t="s">
        <v>34</v>
      </c>
      <c r="K875" s="19" t="s">
        <v>34</v>
      </c>
      <c r="L875" s="16"/>
      <c r="M875" s="6" t="s">
        <v>165</v>
      </c>
      <c r="N875" s="6" t="s">
        <v>166</v>
      </c>
      <c r="O875" s="10">
        <v>1532440</v>
      </c>
      <c r="P875" s="6"/>
      <c r="Q875" s="8"/>
      <c r="R875" s="8"/>
      <c r="S875" s="6"/>
    </row>
    <row r="876" spans="2:19" outlineLevel="1" collapsed="1" x14ac:dyDescent="0.35">
      <c r="B876" s="6" t="s">
        <v>34</v>
      </c>
      <c r="C876" s="7" t="s">
        <v>34</v>
      </c>
      <c r="D876" s="19" t="s">
        <v>34</v>
      </c>
      <c r="E876" s="15"/>
      <c r="F876" s="15"/>
      <c r="G876" s="16"/>
      <c r="H876" s="19" t="s">
        <v>34</v>
      </c>
      <c r="I876" s="16"/>
      <c r="J876" s="7" t="s">
        <v>34</v>
      </c>
      <c r="K876" s="19" t="s">
        <v>34</v>
      </c>
      <c r="L876" s="16"/>
      <c r="M876" s="6" t="s">
        <v>494</v>
      </c>
      <c r="N876" s="6" t="s">
        <v>495</v>
      </c>
      <c r="O876" s="10">
        <v>1953191</v>
      </c>
      <c r="P876" s="6"/>
      <c r="Q876" s="8"/>
      <c r="R876" s="8"/>
      <c r="S876" s="6"/>
    </row>
    <row r="877" spans="2:19" outlineLevel="1" collapsed="1" x14ac:dyDescent="0.35">
      <c r="B877" s="6" t="s">
        <v>34</v>
      </c>
      <c r="C877" s="7" t="s">
        <v>34</v>
      </c>
      <c r="D877" s="19" t="s">
        <v>34</v>
      </c>
      <c r="E877" s="15"/>
      <c r="F877" s="15"/>
      <c r="G877" s="16"/>
      <c r="H877" s="19" t="s">
        <v>34</v>
      </c>
      <c r="I877" s="16"/>
      <c r="J877" s="7" t="s">
        <v>34</v>
      </c>
      <c r="K877" s="19" t="s">
        <v>34</v>
      </c>
      <c r="L877" s="16"/>
      <c r="M877" s="6" t="s">
        <v>167</v>
      </c>
      <c r="N877" s="6" t="s">
        <v>168</v>
      </c>
      <c r="O877" s="10">
        <v>1768495</v>
      </c>
      <c r="P877" s="6"/>
      <c r="Q877" s="8"/>
      <c r="R877" s="8"/>
      <c r="S877" s="6"/>
    </row>
    <row r="878" spans="2:19" ht="25" x14ac:dyDescent="0.35">
      <c r="B878" s="4" t="s">
        <v>1520</v>
      </c>
      <c r="C878" s="4" t="s">
        <v>40</v>
      </c>
      <c r="D878" s="18" t="s">
        <v>152</v>
      </c>
      <c r="E878" s="15"/>
      <c r="F878" s="15"/>
      <c r="G878" s="16"/>
      <c r="H878" s="18" t="s">
        <v>350</v>
      </c>
      <c r="I878" s="16"/>
      <c r="J878" s="4" t="s">
        <v>32</v>
      </c>
      <c r="K878" s="18" t="s">
        <v>1521</v>
      </c>
      <c r="L878" s="16"/>
      <c r="M878" s="4" t="s">
        <v>34</v>
      </c>
      <c r="N878" s="4" t="s">
        <v>34</v>
      </c>
      <c r="O878" s="4" t="s">
        <v>34</v>
      </c>
      <c r="P878" s="4" t="s">
        <v>34</v>
      </c>
      <c r="Q878" s="4" t="s">
        <v>34</v>
      </c>
      <c r="R878" s="4" t="s">
        <v>34</v>
      </c>
      <c r="S878" s="5">
        <v>4080000</v>
      </c>
    </row>
    <row r="879" spans="2:19" outlineLevel="1" collapsed="1" x14ac:dyDescent="0.35">
      <c r="B879" s="6" t="s">
        <v>34</v>
      </c>
      <c r="C879" s="7" t="s">
        <v>34</v>
      </c>
      <c r="D879" s="19" t="s">
        <v>34</v>
      </c>
      <c r="E879" s="15"/>
      <c r="F879" s="15"/>
      <c r="G879" s="16"/>
      <c r="H879" s="19" t="s">
        <v>34</v>
      </c>
      <c r="I879" s="16"/>
      <c r="J879" s="7" t="s">
        <v>34</v>
      </c>
      <c r="K879" s="19" t="s">
        <v>34</v>
      </c>
      <c r="L879" s="16"/>
      <c r="M879" s="6" t="s">
        <v>1522</v>
      </c>
      <c r="N879" s="6" t="s">
        <v>1523</v>
      </c>
      <c r="O879" s="10">
        <v>1027</v>
      </c>
      <c r="P879" s="6"/>
      <c r="Q879" s="8"/>
      <c r="R879" s="8"/>
      <c r="S879" s="6"/>
    </row>
    <row r="880" spans="2:19" outlineLevel="1" collapsed="1" x14ac:dyDescent="0.35">
      <c r="B880" s="6" t="s">
        <v>34</v>
      </c>
      <c r="C880" s="7" t="s">
        <v>34</v>
      </c>
      <c r="D880" s="19" t="s">
        <v>34</v>
      </c>
      <c r="E880" s="15"/>
      <c r="F880" s="15"/>
      <c r="G880" s="16"/>
      <c r="H880" s="19" t="s">
        <v>34</v>
      </c>
      <c r="I880" s="16"/>
      <c r="J880" s="7" t="s">
        <v>34</v>
      </c>
      <c r="K880" s="19" t="s">
        <v>34</v>
      </c>
      <c r="L880" s="16"/>
      <c r="M880" s="6" t="s">
        <v>1524</v>
      </c>
      <c r="N880" s="6" t="s">
        <v>1525</v>
      </c>
      <c r="O880" s="10">
        <v>1080</v>
      </c>
      <c r="P880" s="6"/>
      <c r="Q880" s="8"/>
      <c r="R880" s="8"/>
      <c r="S880" s="6"/>
    </row>
    <row r="881" spans="2:19" outlineLevel="1" collapsed="1" x14ac:dyDescent="0.35">
      <c r="B881" s="6" t="s">
        <v>34</v>
      </c>
      <c r="C881" s="7" t="s">
        <v>34</v>
      </c>
      <c r="D881" s="19" t="s">
        <v>34</v>
      </c>
      <c r="E881" s="15"/>
      <c r="F881" s="15"/>
      <c r="G881" s="16"/>
      <c r="H881" s="19" t="s">
        <v>34</v>
      </c>
      <c r="I881" s="16"/>
      <c r="J881" s="7" t="s">
        <v>34</v>
      </c>
      <c r="K881" s="19" t="s">
        <v>34</v>
      </c>
      <c r="L881" s="16"/>
      <c r="M881" s="6" t="s">
        <v>1038</v>
      </c>
      <c r="N881" s="6" t="s">
        <v>1039</v>
      </c>
      <c r="O881" s="10">
        <v>1000</v>
      </c>
      <c r="P881" s="6" t="s">
        <v>1526</v>
      </c>
      <c r="Q881" s="8" t="s">
        <v>839</v>
      </c>
      <c r="R881" s="9">
        <v>46843</v>
      </c>
      <c r="S881" s="10">
        <v>4080000</v>
      </c>
    </row>
    <row r="882" spans="2:19" x14ac:dyDescent="0.35">
      <c r="B882" s="4" t="s">
        <v>1527</v>
      </c>
      <c r="C882" s="4" t="s">
        <v>235</v>
      </c>
      <c r="D882" s="18" t="s">
        <v>97</v>
      </c>
      <c r="E882" s="15"/>
      <c r="F882" s="15"/>
      <c r="G882" s="16"/>
      <c r="H882" s="18" t="s">
        <v>283</v>
      </c>
      <c r="I882" s="16"/>
      <c r="J882" s="4" t="s">
        <v>32</v>
      </c>
      <c r="K882" s="18" t="s">
        <v>1528</v>
      </c>
      <c r="L882" s="16"/>
      <c r="M882" s="4" t="s">
        <v>34</v>
      </c>
      <c r="N882" s="4" t="s">
        <v>34</v>
      </c>
      <c r="O882" s="4" t="s">
        <v>34</v>
      </c>
      <c r="P882" s="4" t="s">
        <v>34</v>
      </c>
      <c r="Q882" s="4" t="s">
        <v>34</v>
      </c>
      <c r="R882" s="4" t="s">
        <v>34</v>
      </c>
      <c r="S882" s="5">
        <v>12657000</v>
      </c>
    </row>
    <row r="883" spans="2:19" outlineLevel="1" collapsed="1" x14ac:dyDescent="0.35">
      <c r="B883" s="6" t="s">
        <v>34</v>
      </c>
      <c r="C883" s="7" t="s">
        <v>34</v>
      </c>
      <c r="D883" s="19" t="s">
        <v>34</v>
      </c>
      <c r="E883" s="15"/>
      <c r="F883" s="15"/>
      <c r="G883" s="16"/>
      <c r="H883" s="19" t="s">
        <v>34</v>
      </c>
      <c r="I883" s="16"/>
      <c r="J883" s="7" t="s">
        <v>34</v>
      </c>
      <c r="K883" s="19" t="s">
        <v>34</v>
      </c>
      <c r="L883" s="16"/>
      <c r="M883" s="6" t="s">
        <v>146</v>
      </c>
      <c r="N883" s="6" t="s">
        <v>147</v>
      </c>
      <c r="O883" s="10">
        <v>12657000</v>
      </c>
      <c r="P883" s="6" t="s">
        <v>1529</v>
      </c>
      <c r="Q883" s="8" t="s">
        <v>895</v>
      </c>
      <c r="R883" s="9">
        <v>46310</v>
      </c>
      <c r="S883" s="10">
        <v>12657000</v>
      </c>
    </row>
    <row r="884" spans="2:19" ht="25" x14ac:dyDescent="0.35">
      <c r="B884" s="4" t="s">
        <v>1530</v>
      </c>
      <c r="C884" s="4" t="s">
        <v>52</v>
      </c>
      <c r="D884" s="18" t="s">
        <v>152</v>
      </c>
      <c r="E884" s="15"/>
      <c r="F884" s="15"/>
      <c r="G884" s="16"/>
      <c r="H884" s="18" t="s">
        <v>54</v>
      </c>
      <c r="I884" s="16"/>
      <c r="J884" s="4" t="s">
        <v>32</v>
      </c>
      <c r="K884" s="18" t="s">
        <v>1531</v>
      </c>
      <c r="L884" s="16"/>
      <c r="M884" s="4" t="s">
        <v>34</v>
      </c>
      <c r="N884" s="4" t="s">
        <v>34</v>
      </c>
      <c r="O884" s="4" t="s">
        <v>34</v>
      </c>
      <c r="P884" s="4" t="s">
        <v>34</v>
      </c>
      <c r="Q884" s="4" t="s">
        <v>34</v>
      </c>
      <c r="R884" s="4" t="s">
        <v>34</v>
      </c>
      <c r="S884" s="5">
        <v>3043000</v>
      </c>
    </row>
    <row r="885" spans="2:19" outlineLevel="1" collapsed="1" x14ac:dyDescent="0.35">
      <c r="B885" s="6" t="s">
        <v>34</v>
      </c>
      <c r="C885" s="7" t="s">
        <v>34</v>
      </c>
      <c r="D885" s="19" t="s">
        <v>34</v>
      </c>
      <c r="E885" s="15"/>
      <c r="F885" s="15"/>
      <c r="G885" s="16"/>
      <c r="H885" s="19" t="s">
        <v>34</v>
      </c>
      <c r="I885" s="16"/>
      <c r="J885" s="7" t="s">
        <v>34</v>
      </c>
      <c r="K885" s="19" t="s">
        <v>34</v>
      </c>
      <c r="L885" s="16"/>
      <c r="M885" s="6" t="s">
        <v>418</v>
      </c>
      <c r="N885" s="6" t="s">
        <v>419</v>
      </c>
      <c r="O885" s="10">
        <v>1949900</v>
      </c>
      <c r="P885" s="6"/>
      <c r="Q885" s="8"/>
      <c r="R885" s="8"/>
      <c r="S885" s="6"/>
    </row>
    <row r="886" spans="2:19" outlineLevel="1" collapsed="1" x14ac:dyDescent="0.35">
      <c r="B886" s="6" t="s">
        <v>34</v>
      </c>
      <c r="C886" s="7" t="s">
        <v>34</v>
      </c>
      <c r="D886" s="19" t="s">
        <v>34</v>
      </c>
      <c r="E886" s="15"/>
      <c r="F886" s="15"/>
      <c r="G886" s="16"/>
      <c r="H886" s="19" t="s">
        <v>34</v>
      </c>
      <c r="I886" s="16"/>
      <c r="J886" s="7" t="s">
        <v>34</v>
      </c>
      <c r="K886" s="19" t="s">
        <v>34</v>
      </c>
      <c r="L886" s="16"/>
      <c r="M886" s="6" t="s">
        <v>952</v>
      </c>
      <c r="N886" s="6" t="s">
        <v>953</v>
      </c>
      <c r="O886" s="10">
        <v>1526600</v>
      </c>
      <c r="P886" s="6"/>
      <c r="Q886" s="8"/>
      <c r="R886" s="8"/>
      <c r="S886" s="6"/>
    </row>
    <row r="887" spans="2:19" outlineLevel="1" collapsed="1" x14ac:dyDescent="0.35">
      <c r="B887" s="6" t="s">
        <v>34</v>
      </c>
      <c r="C887" s="7" t="s">
        <v>34</v>
      </c>
      <c r="D887" s="19" t="s">
        <v>34</v>
      </c>
      <c r="E887" s="15"/>
      <c r="F887" s="15"/>
      <c r="G887" s="16"/>
      <c r="H887" s="19" t="s">
        <v>34</v>
      </c>
      <c r="I887" s="16"/>
      <c r="J887" s="7" t="s">
        <v>34</v>
      </c>
      <c r="K887" s="19" t="s">
        <v>34</v>
      </c>
      <c r="L887" s="16"/>
      <c r="M887" s="6" t="s">
        <v>1532</v>
      </c>
      <c r="N887" s="6" t="s">
        <v>1533</v>
      </c>
      <c r="O887" s="10">
        <v>1691500</v>
      </c>
      <c r="P887" s="6"/>
      <c r="Q887" s="8"/>
      <c r="R887" s="8"/>
      <c r="S887" s="6"/>
    </row>
    <row r="888" spans="2:19" outlineLevel="1" collapsed="1" x14ac:dyDescent="0.35">
      <c r="B888" s="6" t="s">
        <v>34</v>
      </c>
      <c r="C888" s="7" t="s">
        <v>34</v>
      </c>
      <c r="D888" s="19" t="s">
        <v>34</v>
      </c>
      <c r="E888" s="15"/>
      <c r="F888" s="15"/>
      <c r="G888" s="16"/>
      <c r="H888" s="19" t="s">
        <v>34</v>
      </c>
      <c r="I888" s="16"/>
      <c r="J888" s="7" t="s">
        <v>34</v>
      </c>
      <c r="K888" s="19" t="s">
        <v>34</v>
      </c>
      <c r="L888" s="16"/>
      <c r="M888" s="6" t="s">
        <v>165</v>
      </c>
      <c r="N888" s="6" t="s">
        <v>166</v>
      </c>
      <c r="O888" s="10">
        <v>1912500</v>
      </c>
      <c r="P888" s="6"/>
      <c r="Q888" s="8"/>
      <c r="R888" s="8"/>
      <c r="S888" s="6"/>
    </row>
    <row r="889" spans="2:19" outlineLevel="1" collapsed="1" x14ac:dyDescent="0.35">
      <c r="B889" s="6" t="s">
        <v>34</v>
      </c>
      <c r="C889" s="7" t="s">
        <v>34</v>
      </c>
      <c r="D889" s="19" t="s">
        <v>34</v>
      </c>
      <c r="E889" s="15"/>
      <c r="F889" s="15"/>
      <c r="G889" s="16"/>
      <c r="H889" s="19" t="s">
        <v>34</v>
      </c>
      <c r="I889" s="16"/>
      <c r="J889" s="7" t="s">
        <v>34</v>
      </c>
      <c r="K889" s="19" t="s">
        <v>34</v>
      </c>
      <c r="L889" s="16"/>
      <c r="M889" s="6" t="s">
        <v>720</v>
      </c>
      <c r="N889" s="6" t="s">
        <v>721</v>
      </c>
      <c r="O889" s="10">
        <v>1921000</v>
      </c>
      <c r="P889" s="6"/>
      <c r="Q889" s="8"/>
      <c r="R889" s="8"/>
      <c r="S889" s="6"/>
    </row>
    <row r="890" spans="2:19" ht="25" outlineLevel="1" collapsed="1" x14ac:dyDescent="0.35">
      <c r="B890" s="6" t="s">
        <v>34</v>
      </c>
      <c r="C890" s="7" t="s">
        <v>34</v>
      </c>
      <c r="D890" s="19" t="s">
        <v>34</v>
      </c>
      <c r="E890" s="15"/>
      <c r="F890" s="15"/>
      <c r="G890" s="16"/>
      <c r="H890" s="19" t="s">
        <v>34</v>
      </c>
      <c r="I890" s="16"/>
      <c r="J890" s="7" t="s">
        <v>34</v>
      </c>
      <c r="K890" s="19" t="s">
        <v>34</v>
      </c>
      <c r="L890" s="16"/>
      <c r="M890" s="6" t="s">
        <v>1534</v>
      </c>
      <c r="N890" s="6" t="s">
        <v>1535</v>
      </c>
      <c r="O890" s="10">
        <v>1521500</v>
      </c>
      <c r="P890" s="6" t="s">
        <v>1536</v>
      </c>
      <c r="Q890" s="8" t="s">
        <v>839</v>
      </c>
      <c r="R890" s="9">
        <v>46489</v>
      </c>
      <c r="S890" s="10">
        <v>3043000</v>
      </c>
    </row>
    <row r="891" spans="2:19" x14ac:dyDescent="0.35">
      <c r="B891" s="4" t="s">
        <v>1537</v>
      </c>
      <c r="C891" s="4" t="s">
        <v>115</v>
      </c>
      <c r="D891" s="18" t="s">
        <v>30</v>
      </c>
      <c r="E891" s="15"/>
      <c r="F891" s="15"/>
      <c r="G891" s="16"/>
      <c r="H891" s="18" t="s">
        <v>962</v>
      </c>
      <c r="I891" s="16"/>
      <c r="J891" s="4" t="s">
        <v>178</v>
      </c>
      <c r="K891" s="18" t="s">
        <v>1538</v>
      </c>
      <c r="L891" s="16"/>
      <c r="M891" s="4" t="s">
        <v>34</v>
      </c>
      <c r="N891" s="4" t="s">
        <v>34</v>
      </c>
      <c r="O891" s="4" t="s">
        <v>34</v>
      </c>
      <c r="P891" s="4" t="s">
        <v>34</v>
      </c>
      <c r="Q891" s="4" t="s">
        <v>34</v>
      </c>
      <c r="R891" s="4" t="s">
        <v>34</v>
      </c>
      <c r="S891" s="5">
        <v>0</v>
      </c>
    </row>
    <row r="892" spans="2:19" outlineLevel="1" collapsed="1" x14ac:dyDescent="0.35">
      <c r="B892" s="6" t="s">
        <v>34</v>
      </c>
      <c r="C892" s="7" t="s">
        <v>34</v>
      </c>
      <c r="D892" s="19" t="s">
        <v>34</v>
      </c>
      <c r="E892" s="15"/>
      <c r="F892" s="15"/>
      <c r="G892" s="16"/>
      <c r="H892" s="19" t="s">
        <v>34</v>
      </c>
      <c r="I892" s="16"/>
      <c r="J892" s="7" t="s">
        <v>34</v>
      </c>
      <c r="K892" s="19" t="s">
        <v>34</v>
      </c>
      <c r="L892" s="16"/>
      <c r="M892" s="6" t="s">
        <v>1539</v>
      </c>
      <c r="N892" s="6" t="s">
        <v>1540</v>
      </c>
      <c r="O892" s="10">
        <v>885440</v>
      </c>
      <c r="P892" s="6" t="s">
        <v>1541</v>
      </c>
      <c r="Q892" s="8" t="s">
        <v>1317</v>
      </c>
      <c r="R892" s="9">
        <v>47999</v>
      </c>
      <c r="S892" s="10">
        <v>0</v>
      </c>
    </row>
    <row r="893" spans="2:19" x14ac:dyDescent="0.35">
      <c r="B893" s="4" t="s">
        <v>1542</v>
      </c>
      <c r="C893" s="4" t="s">
        <v>573</v>
      </c>
      <c r="D893" s="18" t="s">
        <v>53</v>
      </c>
      <c r="E893" s="15"/>
      <c r="F893" s="15"/>
      <c r="G893" s="16"/>
      <c r="H893" s="18" t="s">
        <v>248</v>
      </c>
      <c r="I893" s="16"/>
      <c r="J893" s="4" t="s">
        <v>32</v>
      </c>
      <c r="K893" s="18" t="s">
        <v>1543</v>
      </c>
      <c r="L893" s="16"/>
      <c r="M893" s="4" t="s">
        <v>34</v>
      </c>
      <c r="N893" s="4" t="s">
        <v>34</v>
      </c>
      <c r="O893" s="4" t="s">
        <v>34</v>
      </c>
      <c r="P893" s="4" t="s">
        <v>34</v>
      </c>
      <c r="Q893" s="4" t="s">
        <v>34</v>
      </c>
      <c r="R893" s="4" t="s">
        <v>34</v>
      </c>
      <c r="S893" s="5">
        <v>16000000</v>
      </c>
    </row>
    <row r="894" spans="2:19" outlineLevel="1" collapsed="1" x14ac:dyDescent="0.35">
      <c r="B894" s="6" t="s">
        <v>34</v>
      </c>
      <c r="C894" s="7" t="s">
        <v>34</v>
      </c>
      <c r="D894" s="19" t="s">
        <v>34</v>
      </c>
      <c r="E894" s="15"/>
      <c r="F894" s="15"/>
      <c r="G894" s="16"/>
      <c r="H894" s="19" t="s">
        <v>34</v>
      </c>
      <c r="I894" s="16"/>
      <c r="J894" s="7" t="s">
        <v>34</v>
      </c>
      <c r="K894" s="19" t="s">
        <v>34</v>
      </c>
      <c r="L894" s="16"/>
      <c r="M894" s="6" t="s">
        <v>720</v>
      </c>
      <c r="N894" s="6" t="s">
        <v>721</v>
      </c>
      <c r="O894" s="10">
        <v>1188000</v>
      </c>
      <c r="P894" s="6" t="s">
        <v>1544</v>
      </c>
      <c r="Q894" s="8" t="s">
        <v>174</v>
      </c>
      <c r="R894" s="9">
        <v>46934</v>
      </c>
      <c r="S894" s="10">
        <v>16000000</v>
      </c>
    </row>
    <row r="895" spans="2:19" ht="25" x14ac:dyDescent="0.35">
      <c r="B895" s="4" t="s">
        <v>1545</v>
      </c>
      <c r="C895" s="4" t="s">
        <v>40</v>
      </c>
      <c r="D895" s="18" t="s">
        <v>468</v>
      </c>
      <c r="E895" s="15"/>
      <c r="F895" s="15"/>
      <c r="G895" s="16"/>
      <c r="H895" s="18" t="s">
        <v>54</v>
      </c>
      <c r="I895" s="16"/>
      <c r="J895" s="4" t="s">
        <v>32</v>
      </c>
      <c r="K895" s="18" t="s">
        <v>1546</v>
      </c>
      <c r="L895" s="16"/>
      <c r="M895" s="4" t="s">
        <v>34</v>
      </c>
      <c r="N895" s="4" t="s">
        <v>34</v>
      </c>
      <c r="O895" s="4" t="s">
        <v>34</v>
      </c>
      <c r="P895" s="4" t="s">
        <v>34</v>
      </c>
      <c r="Q895" s="4" t="s">
        <v>34</v>
      </c>
      <c r="R895" s="4" t="s">
        <v>34</v>
      </c>
      <c r="S895" s="5">
        <v>3782160</v>
      </c>
    </row>
    <row r="896" spans="2:19" outlineLevel="1" collapsed="1" x14ac:dyDescent="0.35">
      <c r="B896" s="6" t="s">
        <v>34</v>
      </c>
      <c r="C896" s="7" t="s">
        <v>34</v>
      </c>
      <c r="D896" s="19" t="s">
        <v>34</v>
      </c>
      <c r="E896" s="15"/>
      <c r="F896" s="15"/>
      <c r="G896" s="16"/>
      <c r="H896" s="19" t="s">
        <v>34</v>
      </c>
      <c r="I896" s="16"/>
      <c r="J896" s="7" t="s">
        <v>34</v>
      </c>
      <c r="K896" s="19" t="s">
        <v>34</v>
      </c>
      <c r="L896" s="16"/>
      <c r="M896" s="6" t="s">
        <v>1112</v>
      </c>
      <c r="N896" s="6" t="s">
        <v>1113</v>
      </c>
      <c r="O896" s="10">
        <v>824</v>
      </c>
      <c r="P896" s="6" t="s">
        <v>1547</v>
      </c>
      <c r="Q896" s="8" t="s">
        <v>958</v>
      </c>
      <c r="R896" s="9">
        <v>46538</v>
      </c>
      <c r="S896" s="10">
        <v>3782160</v>
      </c>
    </row>
    <row r="897" spans="2:19" outlineLevel="1" collapsed="1" x14ac:dyDescent="0.35">
      <c r="B897" s="6" t="s">
        <v>34</v>
      </c>
      <c r="C897" s="7" t="s">
        <v>34</v>
      </c>
      <c r="D897" s="19" t="s">
        <v>34</v>
      </c>
      <c r="E897" s="15"/>
      <c r="F897" s="15"/>
      <c r="G897" s="16"/>
      <c r="H897" s="19" t="s">
        <v>34</v>
      </c>
      <c r="I897" s="16"/>
      <c r="J897" s="7" t="s">
        <v>34</v>
      </c>
      <c r="K897" s="19" t="s">
        <v>34</v>
      </c>
      <c r="L897" s="16"/>
      <c r="M897" s="6" t="s">
        <v>411</v>
      </c>
      <c r="N897" s="6" t="s">
        <v>412</v>
      </c>
      <c r="O897" s="10">
        <v>820</v>
      </c>
      <c r="P897" s="6"/>
      <c r="Q897" s="8"/>
      <c r="R897" s="8"/>
      <c r="S897" s="6"/>
    </row>
    <row r="898" spans="2:19" ht="25" outlineLevel="1" collapsed="1" x14ac:dyDescent="0.35">
      <c r="B898" s="6" t="s">
        <v>34</v>
      </c>
      <c r="C898" s="7" t="s">
        <v>34</v>
      </c>
      <c r="D898" s="19" t="s">
        <v>34</v>
      </c>
      <c r="E898" s="15"/>
      <c r="F898" s="15"/>
      <c r="G898" s="16"/>
      <c r="H898" s="19" t="s">
        <v>34</v>
      </c>
      <c r="I898" s="16"/>
      <c r="J898" s="7" t="s">
        <v>34</v>
      </c>
      <c r="K898" s="19" t="s">
        <v>34</v>
      </c>
      <c r="L898" s="16"/>
      <c r="M898" s="6" t="s">
        <v>1548</v>
      </c>
      <c r="N898" s="6" t="s">
        <v>1549</v>
      </c>
      <c r="O898" s="10">
        <v>1050</v>
      </c>
      <c r="P898" s="6"/>
      <c r="Q898" s="8"/>
      <c r="R898" s="8"/>
      <c r="S898" s="6"/>
    </row>
    <row r="899" spans="2:19" x14ac:dyDescent="0.35">
      <c r="B899" s="4" t="s">
        <v>1550</v>
      </c>
      <c r="C899" s="4" t="s">
        <v>141</v>
      </c>
      <c r="D899" s="18" t="s">
        <v>97</v>
      </c>
      <c r="E899" s="15"/>
      <c r="F899" s="15"/>
      <c r="G899" s="16"/>
      <c r="H899" s="18" t="s">
        <v>283</v>
      </c>
      <c r="I899" s="16"/>
      <c r="J899" s="4" t="s">
        <v>32</v>
      </c>
      <c r="K899" s="18" t="s">
        <v>1551</v>
      </c>
      <c r="L899" s="16"/>
      <c r="M899" s="4" t="s">
        <v>34</v>
      </c>
      <c r="N899" s="4" t="s">
        <v>34</v>
      </c>
      <c r="O899" s="4" t="s">
        <v>34</v>
      </c>
      <c r="P899" s="4" t="s">
        <v>34</v>
      </c>
      <c r="Q899" s="4" t="s">
        <v>34</v>
      </c>
      <c r="R899" s="4" t="s">
        <v>34</v>
      </c>
      <c r="S899" s="5">
        <v>5438000</v>
      </c>
    </row>
    <row r="900" spans="2:19" ht="25" outlineLevel="1" collapsed="1" x14ac:dyDescent="0.35">
      <c r="B900" s="6" t="s">
        <v>34</v>
      </c>
      <c r="C900" s="7" t="s">
        <v>34</v>
      </c>
      <c r="D900" s="19" t="s">
        <v>34</v>
      </c>
      <c r="E900" s="15"/>
      <c r="F900" s="15"/>
      <c r="G900" s="16"/>
      <c r="H900" s="19" t="s">
        <v>34</v>
      </c>
      <c r="I900" s="16"/>
      <c r="J900" s="7" t="s">
        <v>34</v>
      </c>
      <c r="K900" s="19" t="s">
        <v>34</v>
      </c>
      <c r="L900" s="16"/>
      <c r="M900" s="6" t="s">
        <v>265</v>
      </c>
      <c r="N900" s="6" t="s">
        <v>266</v>
      </c>
      <c r="O900" s="10">
        <v>5905000</v>
      </c>
      <c r="P900" s="6"/>
      <c r="Q900" s="8"/>
      <c r="R900" s="8"/>
      <c r="S900" s="6"/>
    </row>
    <row r="901" spans="2:19" outlineLevel="1" collapsed="1" x14ac:dyDescent="0.35">
      <c r="B901" s="6" t="s">
        <v>34</v>
      </c>
      <c r="C901" s="7" t="s">
        <v>34</v>
      </c>
      <c r="D901" s="19" t="s">
        <v>34</v>
      </c>
      <c r="E901" s="15"/>
      <c r="F901" s="15"/>
      <c r="G901" s="16"/>
      <c r="H901" s="19" t="s">
        <v>34</v>
      </c>
      <c r="I901" s="16"/>
      <c r="J901" s="7" t="s">
        <v>34</v>
      </c>
      <c r="K901" s="19" t="s">
        <v>34</v>
      </c>
      <c r="L901" s="16"/>
      <c r="M901" s="6" t="s">
        <v>481</v>
      </c>
      <c r="N901" s="6" t="s">
        <v>482</v>
      </c>
      <c r="O901" s="10">
        <v>5927709</v>
      </c>
      <c r="P901" s="6"/>
      <c r="Q901" s="8"/>
      <c r="R901" s="8"/>
      <c r="S901" s="6"/>
    </row>
    <row r="902" spans="2:19" outlineLevel="1" collapsed="1" x14ac:dyDescent="0.35">
      <c r="B902" s="6" t="s">
        <v>34</v>
      </c>
      <c r="C902" s="7" t="s">
        <v>34</v>
      </c>
      <c r="D902" s="19" t="s">
        <v>34</v>
      </c>
      <c r="E902" s="15"/>
      <c r="F902" s="15"/>
      <c r="G902" s="16"/>
      <c r="H902" s="19" t="s">
        <v>34</v>
      </c>
      <c r="I902" s="16"/>
      <c r="J902" s="7" t="s">
        <v>34</v>
      </c>
      <c r="K902" s="19" t="s">
        <v>34</v>
      </c>
      <c r="L902" s="16"/>
      <c r="M902" s="6" t="s">
        <v>842</v>
      </c>
      <c r="N902" s="6" t="s">
        <v>843</v>
      </c>
      <c r="O902" s="10">
        <v>5438000</v>
      </c>
      <c r="P902" s="6" t="s">
        <v>1552</v>
      </c>
      <c r="Q902" s="8" t="s">
        <v>917</v>
      </c>
      <c r="R902" s="9">
        <v>46326</v>
      </c>
      <c r="S902" s="10">
        <v>5438000</v>
      </c>
    </row>
    <row r="903" spans="2:19" outlineLevel="1" collapsed="1" x14ac:dyDescent="0.35">
      <c r="B903" s="6" t="s">
        <v>34</v>
      </c>
      <c r="C903" s="7" t="s">
        <v>34</v>
      </c>
      <c r="D903" s="19" t="s">
        <v>34</v>
      </c>
      <c r="E903" s="15"/>
      <c r="F903" s="15"/>
      <c r="G903" s="16"/>
      <c r="H903" s="19" t="s">
        <v>34</v>
      </c>
      <c r="I903" s="16"/>
      <c r="J903" s="7" t="s">
        <v>34</v>
      </c>
      <c r="K903" s="19" t="s">
        <v>34</v>
      </c>
      <c r="L903" s="16"/>
      <c r="M903" s="6" t="s">
        <v>230</v>
      </c>
      <c r="N903" s="6" t="s">
        <v>231</v>
      </c>
      <c r="O903" s="10">
        <v>5622444</v>
      </c>
      <c r="P903" s="6"/>
      <c r="Q903" s="8"/>
      <c r="R903" s="8"/>
      <c r="S903" s="6"/>
    </row>
    <row r="904" spans="2:19" outlineLevel="1" collapsed="1" x14ac:dyDescent="0.35">
      <c r="B904" s="6" t="s">
        <v>34</v>
      </c>
      <c r="C904" s="7" t="s">
        <v>34</v>
      </c>
      <c r="D904" s="19" t="s">
        <v>34</v>
      </c>
      <c r="E904" s="15"/>
      <c r="F904" s="15"/>
      <c r="G904" s="16"/>
      <c r="H904" s="19" t="s">
        <v>34</v>
      </c>
      <c r="I904" s="16"/>
      <c r="J904" s="7" t="s">
        <v>34</v>
      </c>
      <c r="K904" s="19" t="s">
        <v>34</v>
      </c>
      <c r="L904" s="16"/>
      <c r="M904" s="6" t="s">
        <v>146</v>
      </c>
      <c r="N904" s="6" t="s">
        <v>147</v>
      </c>
      <c r="O904" s="10">
        <v>5644000</v>
      </c>
      <c r="P904" s="6"/>
      <c r="Q904" s="8"/>
      <c r="R904" s="8"/>
      <c r="S904" s="6"/>
    </row>
    <row r="905" spans="2:19" outlineLevel="1" collapsed="1" x14ac:dyDescent="0.35">
      <c r="B905" s="6" t="s">
        <v>34</v>
      </c>
      <c r="C905" s="7" t="s">
        <v>34</v>
      </c>
      <c r="D905" s="19" t="s">
        <v>34</v>
      </c>
      <c r="E905" s="15"/>
      <c r="F905" s="15"/>
      <c r="G905" s="16"/>
      <c r="H905" s="19" t="s">
        <v>34</v>
      </c>
      <c r="I905" s="16"/>
      <c r="J905" s="7" t="s">
        <v>34</v>
      </c>
      <c r="K905" s="19" t="s">
        <v>34</v>
      </c>
      <c r="L905" s="16"/>
      <c r="M905" s="6" t="s">
        <v>1553</v>
      </c>
      <c r="N905" s="6" t="s">
        <v>1554</v>
      </c>
      <c r="O905" s="10">
        <v>6249000</v>
      </c>
      <c r="P905" s="6"/>
      <c r="Q905" s="8"/>
      <c r="R905" s="8"/>
      <c r="S905" s="6"/>
    </row>
    <row r="906" spans="2:19" x14ac:dyDescent="0.35">
      <c r="B906" s="4" t="s">
        <v>1555</v>
      </c>
      <c r="C906" s="4" t="s">
        <v>151</v>
      </c>
      <c r="D906" s="18" t="s">
        <v>152</v>
      </c>
      <c r="E906" s="15"/>
      <c r="F906" s="15"/>
      <c r="G906" s="16"/>
      <c r="H906" s="18" t="s">
        <v>350</v>
      </c>
      <c r="I906" s="16"/>
      <c r="J906" s="4" t="s">
        <v>32</v>
      </c>
      <c r="K906" s="18" t="s">
        <v>1556</v>
      </c>
      <c r="L906" s="16"/>
      <c r="M906" s="4" t="s">
        <v>34</v>
      </c>
      <c r="N906" s="4" t="s">
        <v>34</v>
      </c>
      <c r="O906" s="4" t="s">
        <v>34</v>
      </c>
      <c r="P906" s="4" t="s">
        <v>34</v>
      </c>
      <c r="Q906" s="4" t="s">
        <v>34</v>
      </c>
      <c r="R906" s="4" t="s">
        <v>34</v>
      </c>
      <c r="S906" s="5">
        <v>892500</v>
      </c>
    </row>
    <row r="907" spans="2:19" outlineLevel="1" collapsed="1" x14ac:dyDescent="0.35">
      <c r="B907" s="6" t="s">
        <v>34</v>
      </c>
      <c r="C907" s="7" t="s">
        <v>34</v>
      </c>
      <c r="D907" s="19" t="s">
        <v>34</v>
      </c>
      <c r="E907" s="15"/>
      <c r="F907" s="15"/>
      <c r="G907" s="16"/>
      <c r="H907" s="19" t="s">
        <v>34</v>
      </c>
      <c r="I907" s="16"/>
      <c r="J907" s="7" t="s">
        <v>34</v>
      </c>
      <c r="K907" s="19" t="s">
        <v>34</v>
      </c>
      <c r="L907" s="16"/>
      <c r="M907" s="6" t="s">
        <v>1557</v>
      </c>
      <c r="N907" s="6" t="s">
        <v>1558</v>
      </c>
      <c r="O907" s="10">
        <v>1150</v>
      </c>
      <c r="P907" s="6"/>
      <c r="Q907" s="8"/>
      <c r="R907" s="8"/>
      <c r="S907" s="6"/>
    </row>
    <row r="908" spans="2:19" outlineLevel="1" collapsed="1" x14ac:dyDescent="0.35">
      <c r="B908" s="6" t="s">
        <v>34</v>
      </c>
      <c r="C908" s="7" t="s">
        <v>34</v>
      </c>
      <c r="D908" s="19" t="s">
        <v>34</v>
      </c>
      <c r="E908" s="15"/>
      <c r="F908" s="15"/>
      <c r="G908" s="16"/>
      <c r="H908" s="19" t="s">
        <v>34</v>
      </c>
      <c r="I908" s="16"/>
      <c r="J908" s="7" t="s">
        <v>34</v>
      </c>
      <c r="K908" s="19" t="s">
        <v>34</v>
      </c>
      <c r="L908" s="16"/>
      <c r="M908" s="6" t="s">
        <v>103</v>
      </c>
      <c r="N908" s="6" t="s">
        <v>104</v>
      </c>
      <c r="O908" s="10">
        <v>989</v>
      </c>
      <c r="P908" s="6"/>
      <c r="Q908" s="8"/>
      <c r="R908" s="8"/>
      <c r="S908" s="6"/>
    </row>
    <row r="909" spans="2:19" outlineLevel="1" collapsed="1" x14ac:dyDescent="0.35">
      <c r="B909" s="6" t="s">
        <v>34</v>
      </c>
      <c r="C909" s="7" t="s">
        <v>34</v>
      </c>
      <c r="D909" s="19" t="s">
        <v>34</v>
      </c>
      <c r="E909" s="15"/>
      <c r="F909" s="15"/>
      <c r="G909" s="16"/>
      <c r="H909" s="19" t="s">
        <v>34</v>
      </c>
      <c r="I909" s="16"/>
      <c r="J909" s="7" t="s">
        <v>34</v>
      </c>
      <c r="K909" s="19" t="s">
        <v>34</v>
      </c>
      <c r="L909" s="16"/>
      <c r="M909" s="6" t="s">
        <v>1559</v>
      </c>
      <c r="N909" s="6" t="s">
        <v>1560</v>
      </c>
      <c r="O909" s="10">
        <v>1275</v>
      </c>
      <c r="P909" s="6"/>
      <c r="Q909" s="8"/>
      <c r="R909" s="8"/>
      <c r="S909" s="6"/>
    </row>
    <row r="910" spans="2:19" ht="37.5" outlineLevel="1" collapsed="1" x14ac:dyDescent="0.35">
      <c r="B910" s="6" t="s">
        <v>34</v>
      </c>
      <c r="C910" s="7" t="s">
        <v>34</v>
      </c>
      <c r="D910" s="19" t="s">
        <v>34</v>
      </c>
      <c r="E910" s="15"/>
      <c r="F910" s="15"/>
      <c r="G910" s="16"/>
      <c r="H910" s="19" t="s">
        <v>34</v>
      </c>
      <c r="I910" s="16"/>
      <c r="J910" s="7" t="s">
        <v>34</v>
      </c>
      <c r="K910" s="19" t="s">
        <v>34</v>
      </c>
      <c r="L910" s="16"/>
      <c r="M910" s="6" t="s">
        <v>1561</v>
      </c>
      <c r="N910" s="6" t="s">
        <v>1562</v>
      </c>
      <c r="O910" s="10">
        <v>1050</v>
      </c>
      <c r="P910" s="6" t="s">
        <v>1563</v>
      </c>
      <c r="Q910" s="8" t="s">
        <v>1564</v>
      </c>
      <c r="R910" s="9">
        <v>46752</v>
      </c>
      <c r="S910" s="10">
        <v>892500</v>
      </c>
    </row>
    <row r="911" spans="2:19" outlineLevel="1" collapsed="1" x14ac:dyDescent="0.35">
      <c r="B911" s="6" t="s">
        <v>34</v>
      </c>
      <c r="C911" s="7" t="s">
        <v>34</v>
      </c>
      <c r="D911" s="19" t="s">
        <v>34</v>
      </c>
      <c r="E911" s="15"/>
      <c r="F911" s="15"/>
      <c r="G911" s="16"/>
      <c r="H911" s="19" t="s">
        <v>34</v>
      </c>
      <c r="I911" s="16"/>
      <c r="J911" s="7" t="s">
        <v>34</v>
      </c>
      <c r="K911" s="19" t="s">
        <v>34</v>
      </c>
      <c r="L911" s="16"/>
      <c r="M911" s="6" t="s">
        <v>165</v>
      </c>
      <c r="N911" s="6" t="s">
        <v>166</v>
      </c>
      <c r="O911" s="10">
        <v>1050</v>
      </c>
      <c r="P911" s="6"/>
      <c r="Q911" s="8"/>
      <c r="R911" s="8"/>
      <c r="S911" s="6"/>
    </row>
    <row r="912" spans="2:19" ht="25" x14ac:dyDescent="0.35">
      <c r="B912" s="4" t="s">
        <v>1565</v>
      </c>
      <c r="C912" s="4" t="s">
        <v>52</v>
      </c>
      <c r="D912" s="18" t="s">
        <v>152</v>
      </c>
      <c r="E912" s="15"/>
      <c r="F912" s="15"/>
      <c r="G912" s="16"/>
      <c r="H912" s="18" t="s">
        <v>54</v>
      </c>
      <c r="I912" s="16"/>
      <c r="J912" s="4" t="s">
        <v>32</v>
      </c>
      <c r="K912" s="18" t="s">
        <v>1566</v>
      </c>
      <c r="L912" s="16"/>
      <c r="M912" s="4" t="s">
        <v>34</v>
      </c>
      <c r="N912" s="4" t="s">
        <v>34</v>
      </c>
      <c r="O912" s="4" t="s">
        <v>34</v>
      </c>
      <c r="P912" s="4" t="s">
        <v>34</v>
      </c>
      <c r="Q912" s="4" t="s">
        <v>34</v>
      </c>
      <c r="R912" s="4" t="s">
        <v>34</v>
      </c>
      <c r="S912" s="5">
        <v>4658000</v>
      </c>
    </row>
    <row r="913" spans="2:19" outlineLevel="1" collapsed="1" x14ac:dyDescent="0.35">
      <c r="B913" s="6" t="s">
        <v>34</v>
      </c>
      <c r="C913" s="7" t="s">
        <v>34</v>
      </c>
      <c r="D913" s="19" t="s">
        <v>34</v>
      </c>
      <c r="E913" s="15"/>
      <c r="F913" s="15"/>
      <c r="G913" s="16"/>
      <c r="H913" s="19" t="s">
        <v>34</v>
      </c>
      <c r="I913" s="16"/>
      <c r="J913" s="7" t="s">
        <v>34</v>
      </c>
      <c r="K913" s="19" t="s">
        <v>34</v>
      </c>
      <c r="L913" s="16"/>
      <c r="M913" s="6" t="s">
        <v>1567</v>
      </c>
      <c r="N913" s="6" t="s">
        <v>1568</v>
      </c>
      <c r="O913" s="10">
        <v>3536000</v>
      </c>
      <c r="P913" s="6"/>
      <c r="Q913" s="8"/>
      <c r="R913" s="8"/>
      <c r="S913" s="6"/>
    </row>
    <row r="914" spans="2:19" outlineLevel="1" collapsed="1" x14ac:dyDescent="0.35">
      <c r="B914" s="6" t="s">
        <v>34</v>
      </c>
      <c r="C914" s="7" t="s">
        <v>34</v>
      </c>
      <c r="D914" s="19" t="s">
        <v>34</v>
      </c>
      <c r="E914" s="15"/>
      <c r="F914" s="15"/>
      <c r="G914" s="16"/>
      <c r="H914" s="19" t="s">
        <v>34</v>
      </c>
      <c r="I914" s="16"/>
      <c r="J914" s="7" t="s">
        <v>34</v>
      </c>
      <c r="K914" s="19" t="s">
        <v>34</v>
      </c>
      <c r="L914" s="16"/>
      <c r="M914" s="6" t="s">
        <v>1081</v>
      </c>
      <c r="N914" s="6" t="s">
        <v>1082</v>
      </c>
      <c r="O914" s="10">
        <v>3104200</v>
      </c>
      <c r="P914" s="6"/>
      <c r="Q914" s="8"/>
      <c r="R914" s="8"/>
      <c r="S914" s="6"/>
    </row>
    <row r="915" spans="2:19" outlineLevel="1" collapsed="1" x14ac:dyDescent="0.35">
      <c r="B915" s="6" t="s">
        <v>34</v>
      </c>
      <c r="C915" s="7" t="s">
        <v>34</v>
      </c>
      <c r="D915" s="19" t="s">
        <v>34</v>
      </c>
      <c r="E915" s="15"/>
      <c r="F915" s="15"/>
      <c r="G915" s="16"/>
      <c r="H915" s="19" t="s">
        <v>34</v>
      </c>
      <c r="I915" s="16"/>
      <c r="J915" s="7" t="s">
        <v>34</v>
      </c>
      <c r="K915" s="19" t="s">
        <v>34</v>
      </c>
      <c r="L915" s="16"/>
      <c r="M915" s="6" t="s">
        <v>1569</v>
      </c>
      <c r="N915" s="6" t="s">
        <v>1570</v>
      </c>
      <c r="O915" s="10">
        <v>1502800</v>
      </c>
      <c r="P915" s="6"/>
      <c r="Q915" s="8"/>
      <c r="R915" s="8"/>
      <c r="S915" s="6"/>
    </row>
    <row r="916" spans="2:19" outlineLevel="1" collapsed="1" x14ac:dyDescent="0.35">
      <c r="B916" s="6" t="s">
        <v>34</v>
      </c>
      <c r="C916" s="7" t="s">
        <v>34</v>
      </c>
      <c r="D916" s="19" t="s">
        <v>34</v>
      </c>
      <c r="E916" s="15"/>
      <c r="F916" s="15"/>
      <c r="G916" s="16"/>
      <c r="H916" s="19" t="s">
        <v>34</v>
      </c>
      <c r="I916" s="16"/>
      <c r="J916" s="7" t="s">
        <v>34</v>
      </c>
      <c r="K916" s="19" t="s">
        <v>34</v>
      </c>
      <c r="L916" s="16"/>
      <c r="M916" s="6" t="s">
        <v>971</v>
      </c>
      <c r="N916" s="6" t="s">
        <v>972</v>
      </c>
      <c r="O916" s="10">
        <v>2550000</v>
      </c>
      <c r="P916" s="6"/>
      <c r="Q916" s="8"/>
      <c r="R916" s="8"/>
      <c r="S916" s="6"/>
    </row>
    <row r="917" spans="2:19" outlineLevel="1" collapsed="1" x14ac:dyDescent="0.35">
      <c r="B917" s="6" t="s">
        <v>34</v>
      </c>
      <c r="C917" s="7" t="s">
        <v>34</v>
      </c>
      <c r="D917" s="19" t="s">
        <v>34</v>
      </c>
      <c r="E917" s="15"/>
      <c r="F917" s="15"/>
      <c r="G917" s="16"/>
      <c r="H917" s="19" t="s">
        <v>34</v>
      </c>
      <c r="I917" s="16"/>
      <c r="J917" s="7" t="s">
        <v>34</v>
      </c>
      <c r="K917" s="19" t="s">
        <v>34</v>
      </c>
      <c r="L917" s="16"/>
      <c r="M917" s="6" t="s">
        <v>420</v>
      </c>
      <c r="N917" s="6" t="s">
        <v>421</v>
      </c>
      <c r="O917" s="10">
        <v>2890000</v>
      </c>
      <c r="P917" s="6"/>
      <c r="Q917" s="8"/>
      <c r="R917" s="8"/>
      <c r="S917" s="6"/>
    </row>
    <row r="918" spans="2:19" ht="25" outlineLevel="1" collapsed="1" x14ac:dyDescent="0.35">
      <c r="B918" s="6" t="s">
        <v>34</v>
      </c>
      <c r="C918" s="7" t="s">
        <v>34</v>
      </c>
      <c r="D918" s="19" t="s">
        <v>34</v>
      </c>
      <c r="E918" s="15"/>
      <c r="F918" s="15"/>
      <c r="G918" s="16"/>
      <c r="H918" s="19" t="s">
        <v>34</v>
      </c>
      <c r="I918" s="16"/>
      <c r="J918" s="7" t="s">
        <v>34</v>
      </c>
      <c r="K918" s="19" t="s">
        <v>34</v>
      </c>
      <c r="L918" s="16"/>
      <c r="M918" s="6" t="s">
        <v>1120</v>
      </c>
      <c r="N918" s="6" t="s">
        <v>1121</v>
      </c>
      <c r="O918" s="10">
        <v>2033200</v>
      </c>
      <c r="P918" s="6"/>
      <c r="Q918" s="8"/>
      <c r="R918" s="8"/>
      <c r="S918" s="6"/>
    </row>
    <row r="919" spans="2:19" outlineLevel="1" collapsed="1" x14ac:dyDescent="0.35">
      <c r="B919" s="6" t="s">
        <v>34</v>
      </c>
      <c r="C919" s="7" t="s">
        <v>34</v>
      </c>
      <c r="D919" s="19" t="s">
        <v>34</v>
      </c>
      <c r="E919" s="15"/>
      <c r="F919" s="15"/>
      <c r="G919" s="16"/>
      <c r="H919" s="19" t="s">
        <v>34</v>
      </c>
      <c r="I919" s="16"/>
      <c r="J919" s="7" t="s">
        <v>34</v>
      </c>
      <c r="K919" s="19" t="s">
        <v>34</v>
      </c>
      <c r="L919" s="16"/>
      <c r="M919" s="6" t="s">
        <v>64</v>
      </c>
      <c r="N919" s="6" t="s">
        <v>65</v>
      </c>
      <c r="O919" s="10">
        <v>1496000</v>
      </c>
      <c r="P919" s="6"/>
      <c r="Q919" s="8"/>
      <c r="R919" s="8"/>
      <c r="S919" s="6"/>
    </row>
    <row r="920" spans="2:19" outlineLevel="1" collapsed="1" x14ac:dyDescent="0.35">
      <c r="B920" s="6" t="s">
        <v>34</v>
      </c>
      <c r="C920" s="7" t="s">
        <v>34</v>
      </c>
      <c r="D920" s="19" t="s">
        <v>34</v>
      </c>
      <c r="E920" s="15"/>
      <c r="F920" s="15"/>
      <c r="G920" s="16"/>
      <c r="H920" s="19" t="s">
        <v>34</v>
      </c>
      <c r="I920" s="16"/>
      <c r="J920" s="7" t="s">
        <v>34</v>
      </c>
      <c r="K920" s="19" t="s">
        <v>34</v>
      </c>
      <c r="L920" s="16"/>
      <c r="M920" s="6" t="s">
        <v>411</v>
      </c>
      <c r="N920" s="6" t="s">
        <v>412</v>
      </c>
      <c r="O920" s="10">
        <v>1863200</v>
      </c>
      <c r="P920" s="6" t="s">
        <v>1571</v>
      </c>
      <c r="Q920" s="8" t="s">
        <v>839</v>
      </c>
      <c r="R920" s="9">
        <v>46822</v>
      </c>
      <c r="S920" s="10">
        <v>4658000</v>
      </c>
    </row>
    <row r="921" spans="2:19" ht="25" outlineLevel="1" collapsed="1" x14ac:dyDescent="0.35">
      <c r="B921" s="6" t="s">
        <v>34</v>
      </c>
      <c r="C921" s="7" t="s">
        <v>34</v>
      </c>
      <c r="D921" s="19" t="s">
        <v>34</v>
      </c>
      <c r="E921" s="15"/>
      <c r="F921" s="15"/>
      <c r="G921" s="16"/>
      <c r="H921" s="19" t="s">
        <v>34</v>
      </c>
      <c r="I921" s="16"/>
      <c r="J921" s="7" t="s">
        <v>34</v>
      </c>
      <c r="K921" s="19" t="s">
        <v>34</v>
      </c>
      <c r="L921" s="16"/>
      <c r="M921" s="6" t="s">
        <v>1572</v>
      </c>
      <c r="N921" s="6" t="s">
        <v>1573</v>
      </c>
      <c r="O921" s="10">
        <v>3196000</v>
      </c>
      <c r="P921" s="6"/>
      <c r="Q921" s="8"/>
      <c r="R921" s="8"/>
      <c r="S921" s="6"/>
    </row>
    <row r="922" spans="2:19" outlineLevel="1" collapsed="1" x14ac:dyDescent="0.35">
      <c r="B922" s="6" t="s">
        <v>34</v>
      </c>
      <c r="C922" s="7" t="s">
        <v>34</v>
      </c>
      <c r="D922" s="19" t="s">
        <v>34</v>
      </c>
      <c r="E922" s="15"/>
      <c r="F922" s="15"/>
      <c r="G922" s="16"/>
      <c r="H922" s="19" t="s">
        <v>34</v>
      </c>
      <c r="I922" s="16"/>
      <c r="J922" s="7" t="s">
        <v>34</v>
      </c>
      <c r="K922" s="19" t="s">
        <v>34</v>
      </c>
      <c r="L922" s="16"/>
      <c r="M922" s="6" t="s">
        <v>167</v>
      </c>
      <c r="N922" s="6" t="s">
        <v>168</v>
      </c>
      <c r="O922" s="10">
        <v>2346000</v>
      </c>
      <c r="P922" s="6"/>
      <c r="Q922" s="8"/>
      <c r="R922" s="8"/>
      <c r="S922" s="6"/>
    </row>
    <row r="923" spans="2:19" ht="25" x14ac:dyDescent="0.35">
      <c r="B923" s="4" t="s">
        <v>1574</v>
      </c>
      <c r="C923" s="4" t="s">
        <v>52</v>
      </c>
      <c r="D923" s="18" t="s">
        <v>97</v>
      </c>
      <c r="E923" s="15"/>
      <c r="F923" s="15"/>
      <c r="G923" s="16"/>
      <c r="H923" s="18" t="s">
        <v>54</v>
      </c>
      <c r="I923" s="16"/>
      <c r="J923" s="4" t="s">
        <v>32</v>
      </c>
      <c r="K923" s="18" t="s">
        <v>1575</v>
      </c>
      <c r="L923" s="16"/>
      <c r="M923" s="4" t="s">
        <v>34</v>
      </c>
      <c r="N923" s="4" t="s">
        <v>34</v>
      </c>
      <c r="O923" s="4" t="s">
        <v>34</v>
      </c>
      <c r="P923" s="4" t="s">
        <v>34</v>
      </c>
      <c r="Q923" s="4" t="s">
        <v>34</v>
      </c>
      <c r="R923" s="4" t="s">
        <v>34</v>
      </c>
      <c r="S923" s="5">
        <v>1662600</v>
      </c>
    </row>
    <row r="924" spans="2:19" outlineLevel="1" collapsed="1" x14ac:dyDescent="0.35">
      <c r="B924" s="6" t="s">
        <v>34</v>
      </c>
      <c r="C924" s="7" t="s">
        <v>34</v>
      </c>
      <c r="D924" s="19" t="s">
        <v>34</v>
      </c>
      <c r="E924" s="15"/>
      <c r="F924" s="15"/>
      <c r="G924" s="16"/>
      <c r="H924" s="19" t="s">
        <v>34</v>
      </c>
      <c r="I924" s="16"/>
      <c r="J924" s="7" t="s">
        <v>34</v>
      </c>
      <c r="K924" s="19" t="s">
        <v>34</v>
      </c>
      <c r="L924" s="16"/>
      <c r="M924" s="6" t="s">
        <v>295</v>
      </c>
      <c r="N924" s="6" t="s">
        <v>296</v>
      </c>
      <c r="O924" s="10">
        <v>519</v>
      </c>
      <c r="P924" s="6"/>
      <c r="Q924" s="8"/>
      <c r="R924" s="8"/>
      <c r="S924" s="6"/>
    </row>
    <row r="925" spans="2:19" outlineLevel="1" collapsed="1" x14ac:dyDescent="0.35">
      <c r="B925" s="6" t="s">
        <v>34</v>
      </c>
      <c r="C925" s="7" t="s">
        <v>34</v>
      </c>
      <c r="D925" s="19" t="s">
        <v>34</v>
      </c>
      <c r="E925" s="15"/>
      <c r="F925" s="15"/>
      <c r="G925" s="16"/>
      <c r="H925" s="19" t="s">
        <v>34</v>
      </c>
      <c r="I925" s="16"/>
      <c r="J925" s="7" t="s">
        <v>34</v>
      </c>
      <c r="K925" s="19" t="s">
        <v>34</v>
      </c>
      <c r="L925" s="16"/>
      <c r="M925" s="6" t="s">
        <v>418</v>
      </c>
      <c r="N925" s="6" t="s">
        <v>419</v>
      </c>
      <c r="O925" s="10">
        <v>489</v>
      </c>
      <c r="P925" s="6" t="s">
        <v>1576</v>
      </c>
      <c r="Q925" s="8" t="s">
        <v>949</v>
      </c>
      <c r="R925" s="9">
        <v>46531</v>
      </c>
      <c r="S925" s="10">
        <v>1662600</v>
      </c>
    </row>
    <row r="926" spans="2:19" outlineLevel="1" collapsed="1" x14ac:dyDescent="0.35">
      <c r="B926" s="6" t="s">
        <v>34</v>
      </c>
      <c r="C926" s="7" t="s">
        <v>34</v>
      </c>
      <c r="D926" s="19" t="s">
        <v>34</v>
      </c>
      <c r="E926" s="15"/>
      <c r="F926" s="15"/>
      <c r="G926" s="16"/>
      <c r="H926" s="19" t="s">
        <v>34</v>
      </c>
      <c r="I926" s="16"/>
      <c r="J926" s="7" t="s">
        <v>34</v>
      </c>
      <c r="K926" s="19" t="s">
        <v>34</v>
      </c>
      <c r="L926" s="16"/>
      <c r="M926" s="6" t="s">
        <v>1116</v>
      </c>
      <c r="N926" s="6" t="s">
        <v>1117</v>
      </c>
      <c r="O926" s="10">
        <v>1350</v>
      </c>
      <c r="P926" s="6"/>
      <c r="Q926" s="8"/>
      <c r="R926" s="8"/>
      <c r="S926" s="6"/>
    </row>
    <row r="927" spans="2:19" outlineLevel="1" collapsed="1" x14ac:dyDescent="0.35">
      <c r="B927" s="6" t="s">
        <v>34</v>
      </c>
      <c r="C927" s="7" t="s">
        <v>34</v>
      </c>
      <c r="D927" s="19" t="s">
        <v>34</v>
      </c>
      <c r="E927" s="15"/>
      <c r="F927" s="15"/>
      <c r="G927" s="16"/>
      <c r="H927" s="19" t="s">
        <v>34</v>
      </c>
      <c r="I927" s="16"/>
      <c r="J927" s="7" t="s">
        <v>34</v>
      </c>
      <c r="K927" s="19" t="s">
        <v>34</v>
      </c>
      <c r="L927" s="16"/>
      <c r="M927" s="6" t="s">
        <v>64</v>
      </c>
      <c r="N927" s="6" t="s">
        <v>65</v>
      </c>
      <c r="O927" s="10">
        <v>529</v>
      </c>
      <c r="P927" s="6"/>
      <c r="Q927" s="8"/>
      <c r="R927" s="8"/>
      <c r="S927" s="6"/>
    </row>
    <row r="928" spans="2:19" ht="25" outlineLevel="1" collapsed="1" x14ac:dyDescent="0.35">
      <c r="B928" s="6" t="s">
        <v>34</v>
      </c>
      <c r="C928" s="7" t="s">
        <v>34</v>
      </c>
      <c r="D928" s="19" t="s">
        <v>34</v>
      </c>
      <c r="E928" s="15"/>
      <c r="F928" s="15"/>
      <c r="G928" s="16"/>
      <c r="H928" s="19" t="s">
        <v>34</v>
      </c>
      <c r="I928" s="16"/>
      <c r="J928" s="7" t="s">
        <v>34</v>
      </c>
      <c r="K928" s="19" t="s">
        <v>34</v>
      </c>
      <c r="L928" s="16"/>
      <c r="M928" s="6" t="s">
        <v>68</v>
      </c>
      <c r="N928" s="6" t="s">
        <v>69</v>
      </c>
      <c r="O928" s="10">
        <v>505</v>
      </c>
      <c r="P928" s="6"/>
      <c r="Q928" s="8"/>
      <c r="R928" s="8"/>
      <c r="S928" s="6"/>
    </row>
    <row r="929" spans="2:19" outlineLevel="1" collapsed="1" x14ac:dyDescent="0.35">
      <c r="B929" s="6" t="s">
        <v>34</v>
      </c>
      <c r="C929" s="7" t="s">
        <v>34</v>
      </c>
      <c r="D929" s="19" t="s">
        <v>34</v>
      </c>
      <c r="E929" s="15"/>
      <c r="F929" s="15"/>
      <c r="G929" s="16"/>
      <c r="H929" s="19" t="s">
        <v>34</v>
      </c>
      <c r="I929" s="16"/>
      <c r="J929" s="7" t="s">
        <v>34</v>
      </c>
      <c r="K929" s="19" t="s">
        <v>34</v>
      </c>
      <c r="L929" s="16"/>
      <c r="M929" s="6" t="s">
        <v>973</v>
      </c>
      <c r="N929" s="6" t="s">
        <v>974</v>
      </c>
      <c r="O929" s="10">
        <v>1049</v>
      </c>
      <c r="P929" s="6"/>
      <c r="Q929" s="8"/>
      <c r="R929" s="8"/>
      <c r="S929" s="6"/>
    </row>
    <row r="930" spans="2:19" outlineLevel="1" collapsed="1" x14ac:dyDescent="0.35">
      <c r="B930" s="6" t="s">
        <v>34</v>
      </c>
      <c r="C930" s="7" t="s">
        <v>34</v>
      </c>
      <c r="D930" s="19" t="s">
        <v>34</v>
      </c>
      <c r="E930" s="15"/>
      <c r="F930" s="15"/>
      <c r="G930" s="16"/>
      <c r="H930" s="19" t="s">
        <v>34</v>
      </c>
      <c r="I930" s="16"/>
      <c r="J930" s="7" t="s">
        <v>34</v>
      </c>
      <c r="K930" s="19" t="s">
        <v>34</v>
      </c>
      <c r="L930" s="16"/>
      <c r="M930" s="6" t="s">
        <v>1040</v>
      </c>
      <c r="N930" s="6" t="s">
        <v>1041</v>
      </c>
      <c r="O930" s="10">
        <v>694</v>
      </c>
      <c r="P930" s="6"/>
      <c r="Q930" s="8"/>
      <c r="R930" s="8"/>
      <c r="S930" s="6"/>
    </row>
    <row r="931" spans="2:19" outlineLevel="1" collapsed="1" x14ac:dyDescent="0.35">
      <c r="B931" s="6" t="s">
        <v>34</v>
      </c>
      <c r="C931" s="7" t="s">
        <v>34</v>
      </c>
      <c r="D931" s="19" t="s">
        <v>34</v>
      </c>
      <c r="E931" s="15"/>
      <c r="F931" s="15"/>
      <c r="G931" s="16"/>
      <c r="H931" s="19" t="s">
        <v>34</v>
      </c>
      <c r="I931" s="16"/>
      <c r="J931" s="7" t="s">
        <v>34</v>
      </c>
      <c r="K931" s="19" t="s">
        <v>34</v>
      </c>
      <c r="L931" s="16"/>
      <c r="M931" s="6" t="s">
        <v>167</v>
      </c>
      <c r="N931" s="6" t="s">
        <v>168</v>
      </c>
      <c r="O931" s="10">
        <v>690</v>
      </c>
      <c r="P931" s="6"/>
      <c r="Q931" s="8"/>
      <c r="R931" s="8"/>
      <c r="S931" s="6"/>
    </row>
    <row r="932" spans="2:19" x14ac:dyDescent="0.35">
      <c r="B932" s="4" t="s">
        <v>1577</v>
      </c>
      <c r="C932" s="4" t="s">
        <v>349</v>
      </c>
      <c r="D932" s="18" t="s">
        <v>106</v>
      </c>
      <c r="E932" s="15"/>
      <c r="F932" s="15"/>
      <c r="G932" s="16"/>
      <c r="H932" s="18" t="s">
        <v>350</v>
      </c>
      <c r="I932" s="16"/>
      <c r="J932" s="4" t="s">
        <v>32</v>
      </c>
      <c r="K932" s="18" t="s">
        <v>1578</v>
      </c>
      <c r="L932" s="16"/>
      <c r="M932" s="4" t="s">
        <v>34</v>
      </c>
      <c r="N932" s="4" t="s">
        <v>34</v>
      </c>
      <c r="O932" s="4" t="s">
        <v>34</v>
      </c>
      <c r="P932" s="4" t="s">
        <v>34</v>
      </c>
      <c r="Q932" s="4" t="s">
        <v>34</v>
      </c>
      <c r="R932" s="4" t="s">
        <v>34</v>
      </c>
      <c r="S932" s="5">
        <v>786275</v>
      </c>
    </row>
    <row r="933" spans="2:19" outlineLevel="1" collapsed="1" x14ac:dyDescent="0.35">
      <c r="B933" s="6" t="s">
        <v>34</v>
      </c>
      <c r="C933" s="7" t="s">
        <v>34</v>
      </c>
      <c r="D933" s="19" t="s">
        <v>34</v>
      </c>
      <c r="E933" s="15"/>
      <c r="F933" s="15"/>
      <c r="G933" s="16"/>
      <c r="H933" s="19" t="s">
        <v>34</v>
      </c>
      <c r="I933" s="16"/>
      <c r="J933" s="7" t="s">
        <v>34</v>
      </c>
      <c r="K933" s="19" t="s">
        <v>34</v>
      </c>
      <c r="L933" s="16"/>
      <c r="M933" s="6" t="s">
        <v>157</v>
      </c>
      <c r="N933" s="6" t="s">
        <v>158</v>
      </c>
      <c r="O933" s="10">
        <v>905802</v>
      </c>
      <c r="P933" s="6"/>
      <c r="Q933" s="8"/>
      <c r="R933" s="8"/>
      <c r="S933" s="6"/>
    </row>
    <row r="934" spans="2:19" outlineLevel="1" collapsed="1" x14ac:dyDescent="0.35">
      <c r="B934" s="6" t="s">
        <v>34</v>
      </c>
      <c r="C934" s="7" t="s">
        <v>34</v>
      </c>
      <c r="D934" s="19" t="s">
        <v>34</v>
      </c>
      <c r="E934" s="15"/>
      <c r="F934" s="15"/>
      <c r="G934" s="16"/>
      <c r="H934" s="19" t="s">
        <v>34</v>
      </c>
      <c r="I934" s="16"/>
      <c r="J934" s="7" t="s">
        <v>34</v>
      </c>
      <c r="K934" s="19" t="s">
        <v>34</v>
      </c>
      <c r="L934" s="16"/>
      <c r="M934" s="6" t="s">
        <v>161</v>
      </c>
      <c r="N934" s="6" t="s">
        <v>162</v>
      </c>
      <c r="O934" s="10">
        <v>1022755</v>
      </c>
      <c r="P934" s="6"/>
      <c r="Q934" s="8"/>
      <c r="R934" s="8"/>
      <c r="S934" s="6"/>
    </row>
    <row r="935" spans="2:19" outlineLevel="1" collapsed="1" x14ac:dyDescent="0.35">
      <c r="B935" s="6" t="s">
        <v>34</v>
      </c>
      <c r="C935" s="7" t="s">
        <v>34</v>
      </c>
      <c r="D935" s="19" t="s">
        <v>34</v>
      </c>
      <c r="E935" s="15"/>
      <c r="F935" s="15"/>
      <c r="G935" s="16"/>
      <c r="H935" s="19" t="s">
        <v>34</v>
      </c>
      <c r="I935" s="16"/>
      <c r="J935" s="7" t="s">
        <v>34</v>
      </c>
      <c r="K935" s="19" t="s">
        <v>34</v>
      </c>
      <c r="L935" s="16"/>
      <c r="M935" s="6" t="s">
        <v>163</v>
      </c>
      <c r="N935" s="6" t="s">
        <v>164</v>
      </c>
      <c r="O935" s="10">
        <v>873323</v>
      </c>
      <c r="P935" s="6"/>
      <c r="Q935" s="8"/>
      <c r="R935" s="8"/>
      <c r="S935" s="6"/>
    </row>
    <row r="936" spans="2:19" outlineLevel="1" collapsed="1" x14ac:dyDescent="0.35">
      <c r="B936" s="6" t="s">
        <v>34</v>
      </c>
      <c r="C936" s="7" t="s">
        <v>34</v>
      </c>
      <c r="D936" s="19" t="s">
        <v>34</v>
      </c>
      <c r="E936" s="15"/>
      <c r="F936" s="15"/>
      <c r="G936" s="16"/>
      <c r="H936" s="19" t="s">
        <v>34</v>
      </c>
      <c r="I936" s="16"/>
      <c r="J936" s="7" t="s">
        <v>34</v>
      </c>
      <c r="K936" s="19" t="s">
        <v>34</v>
      </c>
      <c r="L936" s="16"/>
      <c r="M936" s="6" t="s">
        <v>165</v>
      </c>
      <c r="N936" s="6" t="s">
        <v>166</v>
      </c>
      <c r="O936" s="10">
        <v>786275</v>
      </c>
      <c r="P936" s="6" t="s">
        <v>1579</v>
      </c>
      <c r="Q936" s="8" t="s">
        <v>895</v>
      </c>
      <c r="R936" s="9">
        <v>46304</v>
      </c>
      <c r="S936" s="10">
        <v>786275</v>
      </c>
    </row>
    <row r="937" spans="2:19" outlineLevel="1" collapsed="1" x14ac:dyDescent="0.35">
      <c r="B937" s="6" t="s">
        <v>34</v>
      </c>
      <c r="C937" s="7" t="s">
        <v>34</v>
      </c>
      <c r="D937" s="19" t="s">
        <v>34</v>
      </c>
      <c r="E937" s="15"/>
      <c r="F937" s="15"/>
      <c r="G937" s="16"/>
      <c r="H937" s="19" t="s">
        <v>34</v>
      </c>
      <c r="I937" s="16"/>
      <c r="J937" s="7" t="s">
        <v>34</v>
      </c>
      <c r="K937" s="19" t="s">
        <v>34</v>
      </c>
      <c r="L937" s="16"/>
      <c r="M937" s="6" t="s">
        <v>494</v>
      </c>
      <c r="N937" s="6" t="s">
        <v>495</v>
      </c>
      <c r="O937" s="10">
        <v>1071530</v>
      </c>
      <c r="P937" s="6"/>
      <c r="Q937" s="8"/>
      <c r="R937" s="8"/>
      <c r="S937" s="6"/>
    </row>
    <row r="938" spans="2:19" outlineLevel="1" collapsed="1" x14ac:dyDescent="0.35">
      <c r="B938" s="6" t="s">
        <v>34</v>
      </c>
      <c r="C938" s="7" t="s">
        <v>34</v>
      </c>
      <c r="D938" s="19" t="s">
        <v>34</v>
      </c>
      <c r="E938" s="15"/>
      <c r="F938" s="15"/>
      <c r="G938" s="16"/>
      <c r="H938" s="19" t="s">
        <v>34</v>
      </c>
      <c r="I938" s="16"/>
      <c r="J938" s="7" t="s">
        <v>34</v>
      </c>
      <c r="K938" s="19" t="s">
        <v>34</v>
      </c>
      <c r="L938" s="16"/>
      <c r="M938" s="6" t="s">
        <v>167</v>
      </c>
      <c r="N938" s="6" t="s">
        <v>168</v>
      </c>
      <c r="O938" s="10">
        <v>944764</v>
      </c>
      <c r="P938" s="6"/>
      <c r="Q938" s="8"/>
      <c r="R938" s="8"/>
      <c r="S938" s="6"/>
    </row>
    <row r="939" spans="2:19" x14ac:dyDescent="0.35">
      <c r="B939" s="4" t="s">
        <v>1580</v>
      </c>
      <c r="C939" s="4" t="s">
        <v>141</v>
      </c>
      <c r="D939" s="18" t="s">
        <v>247</v>
      </c>
      <c r="E939" s="15"/>
      <c r="F939" s="15"/>
      <c r="G939" s="16"/>
      <c r="H939" s="18" t="s">
        <v>863</v>
      </c>
      <c r="I939" s="16"/>
      <c r="J939" s="4" t="s">
        <v>32</v>
      </c>
      <c r="K939" s="18" t="s">
        <v>1581</v>
      </c>
      <c r="L939" s="16"/>
      <c r="M939" s="4" t="s">
        <v>34</v>
      </c>
      <c r="N939" s="4" t="s">
        <v>34</v>
      </c>
      <c r="O939" s="4" t="s">
        <v>34</v>
      </c>
      <c r="P939" s="4" t="s">
        <v>34</v>
      </c>
      <c r="Q939" s="4" t="s">
        <v>34</v>
      </c>
      <c r="R939" s="4" t="s">
        <v>34</v>
      </c>
      <c r="S939" s="5">
        <v>10000000</v>
      </c>
    </row>
    <row r="940" spans="2:19" outlineLevel="1" collapsed="1" x14ac:dyDescent="0.35">
      <c r="B940" s="6" t="s">
        <v>34</v>
      </c>
      <c r="C940" s="7" t="s">
        <v>34</v>
      </c>
      <c r="D940" s="19" t="s">
        <v>34</v>
      </c>
      <c r="E940" s="15"/>
      <c r="F940" s="15"/>
      <c r="G940" s="16"/>
      <c r="H940" s="19" t="s">
        <v>34</v>
      </c>
      <c r="I940" s="16"/>
      <c r="J940" s="7" t="s">
        <v>34</v>
      </c>
      <c r="K940" s="19" t="s">
        <v>34</v>
      </c>
      <c r="L940" s="16"/>
      <c r="M940" s="6" t="s">
        <v>163</v>
      </c>
      <c r="N940" s="6" t="s">
        <v>164</v>
      </c>
      <c r="O940" s="10">
        <v>3529167</v>
      </c>
      <c r="P940" s="6"/>
      <c r="Q940" s="8"/>
      <c r="R940" s="8"/>
      <c r="S940" s="6"/>
    </row>
    <row r="941" spans="2:19" outlineLevel="1" collapsed="1" x14ac:dyDescent="0.35">
      <c r="B941" s="6" t="s">
        <v>34</v>
      </c>
      <c r="C941" s="7" t="s">
        <v>34</v>
      </c>
      <c r="D941" s="19" t="s">
        <v>34</v>
      </c>
      <c r="E941" s="15"/>
      <c r="F941" s="15"/>
      <c r="G941" s="16"/>
      <c r="H941" s="19" t="s">
        <v>34</v>
      </c>
      <c r="I941" s="16"/>
      <c r="J941" s="7" t="s">
        <v>34</v>
      </c>
      <c r="K941" s="19" t="s">
        <v>34</v>
      </c>
      <c r="L941" s="16"/>
      <c r="M941" s="6" t="s">
        <v>1582</v>
      </c>
      <c r="N941" s="6" t="s">
        <v>1583</v>
      </c>
      <c r="O941" s="10">
        <v>3749333.33</v>
      </c>
      <c r="P941" s="6"/>
      <c r="Q941" s="8"/>
      <c r="R941" s="8"/>
      <c r="S941" s="6"/>
    </row>
    <row r="942" spans="2:19" outlineLevel="1" collapsed="1" x14ac:dyDescent="0.35">
      <c r="B942" s="6" t="s">
        <v>34</v>
      </c>
      <c r="C942" s="7" t="s">
        <v>34</v>
      </c>
      <c r="D942" s="19" t="s">
        <v>34</v>
      </c>
      <c r="E942" s="15"/>
      <c r="F942" s="15"/>
      <c r="G942" s="16"/>
      <c r="H942" s="19" t="s">
        <v>34</v>
      </c>
      <c r="I942" s="16"/>
      <c r="J942" s="7" t="s">
        <v>34</v>
      </c>
      <c r="K942" s="19" t="s">
        <v>34</v>
      </c>
      <c r="L942" s="16"/>
      <c r="M942" s="6" t="s">
        <v>327</v>
      </c>
      <c r="N942" s="6" t="s">
        <v>328</v>
      </c>
      <c r="O942" s="10">
        <v>6703450</v>
      </c>
      <c r="P942" s="6"/>
      <c r="Q942" s="8"/>
      <c r="R942" s="8"/>
      <c r="S942" s="6"/>
    </row>
    <row r="943" spans="2:19" outlineLevel="1" collapsed="1" x14ac:dyDescent="0.35">
      <c r="B943" s="6" t="s">
        <v>34</v>
      </c>
      <c r="C943" s="7" t="s">
        <v>34</v>
      </c>
      <c r="D943" s="19" t="s">
        <v>34</v>
      </c>
      <c r="E943" s="15"/>
      <c r="F943" s="15"/>
      <c r="G943" s="16"/>
      <c r="H943" s="19" t="s">
        <v>34</v>
      </c>
      <c r="I943" s="16"/>
      <c r="J943" s="7" t="s">
        <v>34</v>
      </c>
      <c r="K943" s="19" t="s">
        <v>34</v>
      </c>
      <c r="L943" s="16"/>
      <c r="M943" s="6" t="s">
        <v>1518</v>
      </c>
      <c r="N943" s="6" t="s">
        <v>1519</v>
      </c>
      <c r="O943" s="10">
        <v>6758500</v>
      </c>
      <c r="P943" s="6"/>
      <c r="Q943" s="8"/>
      <c r="R943" s="8"/>
      <c r="S943" s="6"/>
    </row>
    <row r="944" spans="2:19" outlineLevel="1" collapsed="1" x14ac:dyDescent="0.35">
      <c r="B944" s="6" t="s">
        <v>34</v>
      </c>
      <c r="C944" s="7" t="s">
        <v>34</v>
      </c>
      <c r="D944" s="19" t="s">
        <v>34</v>
      </c>
      <c r="E944" s="15"/>
      <c r="F944" s="15"/>
      <c r="G944" s="16"/>
      <c r="H944" s="19" t="s">
        <v>34</v>
      </c>
      <c r="I944" s="16"/>
      <c r="J944" s="7" t="s">
        <v>34</v>
      </c>
      <c r="K944" s="19" t="s">
        <v>34</v>
      </c>
      <c r="L944" s="16"/>
      <c r="M944" s="6" t="s">
        <v>165</v>
      </c>
      <c r="N944" s="6" t="s">
        <v>166</v>
      </c>
      <c r="O944" s="10">
        <v>3113066.67</v>
      </c>
      <c r="P944" s="6"/>
      <c r="Q944" s="8"/>
      <c r="R944" s="8"/>
      <c r="S944" s="6"/>
    </row>
    <row r="945" spans="2:19" outlineLevel="1" collapsed="1" x14ac:dyDescent="0.35">
      <c r="B945" s="6" t="s">
        <v>34</v>
      </c>
      <c r="C945" s="7" t="s">
        <v>34</v>
      </c>
      <c r="D945" s="19" t="s">
        <v>34</v>
      </c>
      <c r="E945" s="15"/>
      <c r="F945" s="15"/>
      <c r="G945" s="16"/>
      <c r="H945" s="19" t="s">
        <v>34</v>
      </c>
      <c r="I945" s="16"/>
      <c r="J945" s="7" t="s">
        <v>34</v>
      </c>
      <c r="K945" s="19" t="s">
        <v>34</v>
      </c>
      <c r="L945" s="16"/>
      <c r="M945" s="6" t="s">
        <v>320</v>
      </c>
      <c r="N945" s="6" t="s">
        <v>321</v>
      </c>
      <c r="O945" s="10">
        <v>2989640</v>
      </c>
      <c r="P945" s="6" t="s">
        <v>1584</v>
      </c>
      <c r="Q945" s="8" t="s">
        <v>839</v>
      </c>
      <c r="R945" s="9">
        <v>47574</v>
      </c>
      <c r="S945" s="10">
        <v>10000000</v>
      </c>
    </row>
    <row r="946" spans="2:19" outlineLevel="1" collapsed="1" x14ac:dyDescent="0.35">
      <c r="B946" s="6" t="s">
        <v>34</v>
      </c>
      <c r="C946" s="7" t="s">
        <v>34</v>
      </c>
      <c r="D946" s="19" t="s">
        <v>34</v>
      </c>
      <c r="E946" s="15"/>
      <c r="F946" s="15"/>
      <c r="G946" s="16"/>
      <c r="H946" s="19" t="s">
        <v>34</v>
      </c>
      <c r="I946" s="16"/>
      <c r="J946" s="7" t="s">
        <v>34</v>
      </c>
      <c r="K946" s="19" t="s">
        <v>34</v>
      </c>
      <c r="L946" s="16"/>
      <c r="M946" s="6" t="s">
        <v>1040</v>
      </c>
      <c r="N946" s="6" t="s">
        <v>1041</v>
      </c>
      <c r="O946" s="10">
        <v>4140000</v>
      </c>
      <c r="P946" s="6"/>
      <c r="Q946" s="8"/>
      <c r="R946" s="8"/>
      <c r="S946" s="6"/>
    </row>
    <row r="947" spans="2:19" ht="25" x14ac:dyDescent="0.35">
      <c r="B947" s="4" t="s">
        <v>1585</v>
      </c>
      <c r="C947" s="4" t="s">
        <v>52</v>
      </c>
      <c r="D947" s="18" t="s">
        <v>97</v>
      </c>
      <c r="E947" s="15"/>
      <c r="F947" s="15"/>
      <c r="G947" s="16"/>
      <c r="H947" s="18" t="s">
        <v>54</v>
      </c>
      <c r="I947" s="16"/>
      <c r="J947" s="4" t="s">
        <v>32</v>
      </c>
      <c r="K947" s="18" t="s">
        <v>1586</v>
      </c>
      <c r="L947" s="16"/>
      <c r="M947" s="4" t="s">
        <v>34</v>
      </c>
      <c r="N947" s="4" t="s">
        <v>34</v>
      </c>
      <c r="O947" s="4" t="s">
        <v>34</v>
      </c>
      <c r="P947" s="4" t="s">
        <v>34</v>
      </c>
      <c r="Q947" s="4" t="s">
        <v>34</v>
      </c>
      <c r="R947" s="4" t="s">
        <v>34</v>
      </c>
      <c r="S947" s="5">
        <v>7200000</v>
      </c>
    </row>
    <row r="948" spans="2:19" outlineLevel="1" collapsed="1" x14ac:dyDescent="0.35">
      <c r="B948" s="6" t="s">
        <v>34</v>
      </c>
      <c r="C948" s="7" t="s">
        <v>34</v>
      </c>
      <c r="D948" s="19" t="s">
        <v>34</v>
      </c>
      <c r="E948" s="15"/>
      <c r="F948" s="15"/>
      <c r="G948" s="16"/>
      <c r="H948" s="19" t="s">
        <v>34</v>
      </c>
      <c r="I948" s="16"/>
      <c r="J948" s="7" t="s">
        <v>34</v>
      </c>
      <c r="K948" s="19" t="s">
        <v>34</v>
      </c>
      <c r="L948" s="16"/>
      <c r="M948" s="6" t="s">
        <v>752</v>
      </c>
      <c r="N948" s="6" t="s">
        <v>753</v>
      </c>
      <c r="O948" s="10">
        <v>1047</v>
      </c>
      <c r="P948" s="6" t="s">
        <v>1587</v>
      </c>
      <c r="Q948" s="8" t="s">
        <v>976</v>
      </c>
      <c r="R948" s="9">
        <v>46873</v>
      </c>
      <c r="S948" s="10">
        <v>7200000</v>
      </c>
    </row>
    <row r="949" spans="2:19" outlineLevel="1" collapsed="1" x14ac:dyDescent="0.35">
      <c r="B949" s="6" t="s">
        <v>34</v>
      </c>
      <c r="C949" s="7" t="s">
        <v>34</v>
      </c>
      <c r="D949" s="19" t="s">
        <v>34</v>
      </c>
      <c r="E949" s="15"/>
      <c r="F949" s="15"/>
      <c r="G949" s="16"/>
      <c r="H949" s="19" t="s">
        <v>34</v>
      </c>
      <c r="I949" s="16"/>
      <c r="J949" s="7" t="s">
        <v>34</v>
      </c>
      <c r="K949" s="19" t="s">
        <v>34</v>
      </c>
      <c r="L949" s="16"/>
      <c r="M949" s="6" t="s">
        <v>418</v>
      </c>
      <c r="N949" s="6" t="s">
        <v>419</v>
      </c>
      <c r="O949" s="10">
        <v>1248</v>
      </c>
      <c r="P949" s="6"/>
      <c r="Q949" s="8"/>
      <c r="R949" s="8"/>
      <c r="S949" s="6"/>
    </row>
    <row r="950" spans="2:19" outlineLevel="1" collapsed="1" x14ac:dyDescent="0.35">
      <c r="B950" s="6" t="s">
        <v>34</v>
      </c>
      <c r="C950" s="7" t="s">
        <v>34</v>
      </c>
      <c r="D950" s="19" t="s">
        <v>34</v>
      </c>
      <c r="E950" s="15"/>
      <c r="F950" s="15"/>
      <c r="G950" s="16"/>
      <c r="H950" s="19" t="s">
        <v>34</v>
      </c>
      <c r="I950" s="16"/>
      <c r="J950" s="7" t="s">
        <v>34</v>
      </c>
      <c r="K950" s="19" t="s">
        <v>34</v>
      </c>
      <c r="L950" s="16"/>
      <c r="M950" s="6" t="s">
        <v>1199</v>
      </c>
      <c r="N950" s="6" t="s">
        <v>1200</v>
      </c>
      <c r="O950" s="10">
        <v>989</v>
      </c>
      <c r="P950" s="6"/>
      <c r="Q950" s="8"/>
      <c r="R950" s="8"/>
      <c r="S950" s="6"/>
    </row>
    <row r="951" spans="2:19" x14ac:dyDescent="0.35">
      <c r="B951" s="4" t="s">
        <v>1588</v>
      </c>
      <c r="C951" s="4" t="s">
        <v>349</v>
      </c>
      <c r="D951" s="18" t="s">
        <v>106</v>
      </c>
      <c r="E951" s="15"/>
      <c r="F951" s="15"/>
      <c r="G951" s="16"/>
      <c r="H951" s="18" t="s">
        <v>323</v>
      </c>
      <c r="I951" s="16"/>
      <c r="J951" s="4" t="s">
        <v>32</v>
      </c>
      <c r="K951" s="18" t="s">
        <v>1589</v>
      </c>
      <c r="L951" s="16"/>
      <c r="M951" s="4" t="s">
        <v>34</v>
      </c>
      <c r="N951" s="4" t="s">
        <v>34</v>
      </c>
      <c r="O951" s="4" t="s">
        <v>34</v>
      </c>
      <c r="P951" s="4" t="s">
        <v>34</v>
      </c>
      <c r="Q951" s="4" t="s">
        <v>34</v>
      </c>
      <c r="R951" s="4" t="s">
        <v>34</v>
      </c>
      <c r="S951" s="5">
        <v>3045500</v>
      </c>
    </row>
    <row r="952" spans="2:19" outlineLevel="1" collapsed="1" x14ac:dyDescent="0.35">
      <c r="B952" s="6" t="s">
        <v>34</v>
      </c>
      <c r="C952" s="7" t="s">
        <v>34</v>
      </c>
      <c r="D952" s="19" t="s">
        <v>34</v>
      </c>
      <c r="E952" s="15"/>
      <c r="F952" s="15"/>
      <c r="G952" s="16"/>
      <c r="H952" s="19" t="s">
        <v>34</v>
      </c>
      <c r="I952" s="16"/>
      <c r="J952" s="7" t="s">
        <v>34</v>
      </c>
      <c r="K952" s="19" t="s">
        <v>34</v>
      </c>
      <c r="L952" s="16"/>
      <c r="M952" s="6" t="s">
        <v>157</v>
      </c>
      <c r="N952" s="6" t="s">
        <v>158</v>
      </c>
      <c r="O952" s="10">
        <v>3404800</v>
      </c>
      <c r="P952" s="6"/>
      <c r="Q952" s="8"/>
      <c r="R952" s="8"/>
      <c r="S952" s="6"/>
    </row>
    <row r="953" spans="2:19" ht="25" outlineLevel="1" collapsed="1" x14ac:dyDescent="0.35">
      <c r="B953" s="6" t="s">
        <v>34</v>
      </c>
      <c r="C953" s="7" t="s">
        <v>34</v>
      </c>
      <c r="D953" s="19" t="s">
        <v>34</v>
      </c>
      <c r="E953" s="15"/>
      <c r="F953" s="15"/>
      <c r="G953" s="16"/>
      <c r="H953" s="19" t="s">
        <v>34</v>
      </c>
      <c r="I953" s="16"/>
      <c r="J953" s="7" t="s">
        <v>34</v>
      </c>
      <c r="K953" s="19" t="s">
        <v>34</v>
      </c>
      <c r="L953" s="16"/>
      <c r="M953" s="6" t="s">
        <v>606</v>
      </c>
      <c r="N953" s="6" t="s">
        <v>607</v>
      </c>
      <c r="O953" s="10">
        <v>3110500</v>
      </c>
      <c r="P953" s="6"/>
      <c r="Q953" s="8"/>
      <c r="R953" s="8"/>
      <c r="S953" s="6"/>
    </row>
    <row r="954" spans="2:19" outlineLevel="1" collapsed="1" x14ac:dyDescent="0.35">
      <c r="B954" s="6" t="s">
        <v>34</v>
      </c>
      <c r="C954" s="7" t="s">
        <v>34</v>
      </c>
      <c r="D954" s="19" t="s">
        <v>34</v>
      </c>
      <c r="E954" s="15"/>
      <c r="F954" s="15"/>
      <c r="G954" s="16"/>
      <c r="H954" s="19" t="s">
        <v>34</v>
      </c>
      <c r="I954" s="16"/>
      <c r="J954" s="7" t="s">
        <v>34</v>
      </c>
      <c r="K954" s="19" t="s">
        <v>34</v>
      </c>
      <c r="L954" s="16"/>
      <c r="M954" s="6" t="s">
        <v>325</v>
      </c>
      <c r="N954" s="6" t="s">
        <v>326</v>
      </c>
      <c r="O954" s="10">
        <v>3152600</v>
      </c>
      <c r="P954" s="6"/>
      <c r="Q954" s="8"/>
      <c r="R954" s="8"/>
      <c r="S954" s="6"/>
    </row>
    <row r="955" spans="2:19" outlineLevel="1" collapsed="1" x14ac:dyDescent="0.35">
      <c r="B955" s="6" t="s">
        <v>34</v>
      </c>
      <c r="C955" s="7" t="s">
        <v>34</v>
      </c>
      <c r="D955" s="19" t="s">
        <v>34</v>
      </c>
      <c r="E955" s="15"/>
      <c r="F955" s="15"/>
      <c r="G955" s="16"/>
      <c r="H955" s="19" t="s">
        <v>34</v>
      </c>
      <c r="I955" s="16"/>
      <c r="J955" s="7" t="s">
        <v>34</v>
      </c>
      <c r="K955" s="19" t="s">
        <v>34</v>
      </c>
      <c r="L955" s="16"/>
      <c r="M955" s="6" t="s">
        <v>165</v>
      </c>
      <c r="N955" s="6" t="s">
        <v>166</v>
      </c>
      <c r="O955" s="10">
        <v>3278400</v>
      </c>
      <c r="P955" s="6"/>
      <c r="Q955" s="8"/>
      <c r="R955" s="8"/>
      <c r="S955" s="6"/>
    </row>
    <row r="956" spans="2:19" outlineLevel="1" collapsed="1" x14ac:dyDescent="0.35">
      <c r="B956" s="6" t="s">
        <v>34</v>
      </c>
      <c r="C956" s="7" t="s">
        <v>34</v>
      </c>
      <c r="D956" s="19" t="s">
        <v>34</v>
      </c>
      <c r="E956" s="15"/>
      <c r="F956" s="15"/>
      <c r="G956" s="16"/>
      <c r="H956" s="19" t="s">
        <v>34</v>
      </c>
      <c r="I956" s="16"/>
      <c r="J956" s="7" t="s">
        <v>34</v>
      </c>
      <c r="K956" s="19" t="s">
        <v>34</v>
      </c>
      <c r="L956" s="16"/>
      <c r="M956" s="6" t="s">
        <v>167</v>
      </c>
      <c r="N956" s="6" t="s">
        <v>168</v>
      </c>
      <c r="O956" s="10">
        <v>3045500</v>
      </c>
      <c r="P956" s="6" t="s">
        <v>1590</v>
      </c>
      <c r="Q956" s="8" t="s">
        <v>1591</v>
      </c>
      <c r="R956" s="9">
        <v>47151</v>
      </c>
      <c r="S956" s="10">
        <v>3045500</v>
      </c>
    </row>
    <row r="957" spans="2:19" x14ac:dyDescent="0.35">
      <c r="B957" s="4" t="s">
        <v>1592</v>
      </c>
      <c r="C957" s="4" t="s">
        <v>263</v>
      </c>
      <c r="D957" s="18" t="s">
        <v>53</v>
      </c>
      <c r="E957" s="15"/>
      <c r="F957" s="15"/>
      <c r="G957" s="16"/>
      <c r="H957" s="18" t="s">
        <v>54</v>
      </c>
      <c r="I957" s="16"/>
      <c r="J957" s="4" t="s">
        <v>32</v>
      </c>
      <c r="K957" s="18" t="s">
        <v>1593</v>
      </c>
      <c r="L957" s="16"/>
      <c r="M957" s="4" t="s">
        <v>34</v>
      </c>
      <c r="N957" s="4" t="s">
        <v>34</v>
      </c>
      <c r="O957" s="4" t="s">
        <v>34</v>
      </c>
      <c r="P957" s="4" t="s">
        <v>34</v>
      </c>
      <c r="Q957" s="4" t="s">
        <v>34</v>
      </c>
      <c r="R957" s="4" t="s">
        <v>34</v>
      </c>
      <c r="S957" s="5">
        <v>14819900</v>
      </c>
    </row>
    <row r="958" spans="2:19" outlineLevel="1" collapsed="1" x14ac:dyDescent="0.35">
      <c r="B958" s="6" t="s">
        <v>34</v>
      </c>
      <c r="C958" s="7" t="s">
        <v>34</v>
      </c>
      <c r="D958" s="19" t="s">
        <v>34</v>
      </c>
      <c r="E958" s="15"/>
      <c r="F958" s="15"/>
      <c r="G958" s="16"/>
      <c r="H958" s="19" t="s">
        <v>34</v>
      </c>
      <c r="I958" s="16"/>
      <c r="J958" s="7" t="s">
        <v>34</v>
      </c>
      <c r="K958" s="19" t="s">
        <v>34</v>
      </c>
      <c r="L958" s="16"/>
      <c r="M958" s="6" t="s">
        <v>329</v>
      </c>
      <c r="N958" s="6" t="s">
        <v>330</v>
      </c>
      <c r="O958" s="10">
        <v>19001620</v>
      </c>
      <c r="P958" s="6"/>
      <c r="Q958" s="8"/>
      <c r="R958" s="8"/>
      <c r="S958" s="6"/>
    </row>
    <row r="959" spans="2:19" outlineLevel="1" collapsed="1" x14ac:dyDescent="0.35">
      <c r="B959" s="6" t="s">
        <v>34</v>
      </c>
      <c r="C959" s="7" t="s">
        <v>34</v>
      </c>
      <c r="D959" s="19" t="s">
        <v>34</v>
      </c>
      <c r="E959" s="15"/>
      <c r="F959" s="15"/>
      <c r="G959" s="16"/>
      <c r="H959" s="19" t="s">
        <v>34</v>
      </c>
      <c r="I959" s="16"/>
      <c r="J959" s="7" t="s">
        <v>34</v>
      </c>
      <c r="K959" s="19" t="s">
        <v>34</v>
      </c>
      <c r="L959" s="16"/>
      <c r="M959" s="6" t="s">
        <v>494</v>
      </c>
      <c r="N959" s="6" t="s">
        <v>495</v>
      </c>
      <c r="O959" s="10">
        <v>14819900</v>
      </c>
      <c r="P959" s="6" t="s">
        <v>1594</v>
      </c>
      <c r="Q959" s="8" t="s">
        <v>958</v>
      </c>
      <c r="R959" s="9">
        <v>47848</v>
      </c>
      <c r="S959" s="10">
        <v>14819900</v>
      </c>
    </row>
    <row r="960" spans="2:19" x14ac:dyDescent="0.35">
      <c r="B960" s="4" t="s">
        <v>1595</v>
      </c>
      <c r="C960" s="4" t="s">
        <v>141</v>
      </c>
      <c r="D960" s="18" t="s">
        <v>97</v>
      </c>
      <c r="E960" s="15"/>
      <c r="F960" s="15"/>
      <c r="G960" s="16"/>
      <c r="H960" s="18" t="s">
        <v>142</v>
      </c>
      <c r="I960" s="16"/>
      <c r="J960" s="4" t="s">
        <v>32</v>
      </c>
      <c r="K960" s="18" t="s">
        <v>1596</v>
      </c>
      <c r="L960" s="16"/>
      <c r="M960" s="4" t="s">
        <v>34</v>
      </c>
      <c r="N960" s="4" t="s">
        <v>34</v>
      </c>
      <c r="O960" s="4" t="s">
        <v>34</v>
      </c>
      <c r="P960" s="4" t="s">
        <v>34</v>
      </c>
      <c r="Q960" s="4" t="s">
        <v>34</v>
      </c>
      <c r="R960" s="4" t="s">
        <v>34</v>
      </c>
      <c r="S960" s="5">
        <v>77343000</v>
      </c>
    </row>
    <row r="961" spans="2:19" outlineLevel="1" collapsed="1" x14ac:dyDescent="0.35">
      <c r="B961" s="6" t="s">
        <v>34</v>
      </c>
      <c r="C961" s="7" t="s">
        <v>34</v>
      </c>
      <c r="D961" s="19" t="s">
        <v>34</v>
      </c>
      <c r="E961" s="15"/>
      <c r="F961" s="15"/>
      <c r="G961" s="16"/>
      <c r="H961" s="19" t="s">
        <v>34</v>
      </c>
      <c r="I961" s="16"/>
      <c r="J961" s="7" t="s">
        <v>34</v>
      </c>
      <c r="K961" s="19" t="s">
        <v>34</v>
      </c>
      <c r="L961" s="16"/>
      <c r="M961" s="6" t="s">
        <v>481</v>
      </c>
      <c r="N961" s="6" t="s">
        <v>482</v>
      </c>
      <c r="O961" s="10">
        <v>81639654</v>
      </c>
      <c r="P961" s="6"/>
      <c r="Q961" s="8"/>
      <c r="R961" s="8"/>
      <c r="S961" s="6"/>
    </row>
    <row r="962" spans="2:19" outlineLevel="1" collapsed="1" x14ac:dyDescent="0.35">
      <c r="B962" s="6" t="s">
        <v>34</v>
      </c>
      <c r="C962" s="7" t="s">
        <v>34</v>
      </c>
      <c r="D962" s="19" t="s">
        <v>34</v>
      </c>
      <c r="E962" s="15"/>
      <c r="F962" s="15"/>
      <c r="G962" s="16"/>
      <c r="H962" s="19" t="s">
        <v>34</v>
      </c>
      <c r="I962" s="16"/>
      <c r="J962" s="7" t="s">
        <v>34</v>
      </c>
      <c r="K962" s="19" t="s">
        <v>34</v>
      </c>
      <c r="L962" s="16"/>
      <c r="M962" s="6" t="s">
        <v>144</v>
      </c>
      <c r="N962" s="6" t="s">
        <v>145</v>
      </c>
      <c r="O962" s="10">
        <v>77343000</v>
      </c>
      <c r="P962" s="6" t="s">
        <v>1597</v>
      </c>
      <c r="Q962" s="8" t="s">
        <v>1438</v>
      </c>
      <c r="R962" s="9">
        <v>46661</v>
      </c>
      <c r="S962" s="10">
        <v>77343000</v>
      </c>
    </row>
    <row r="963" spans="2:19" outlineLevel="1" collapsed="1" x14ac:dyDescent="0.35">
      <c r="B963" s="6" t="s">
        <v>34</v>
      </c>
      <c r="C963" s="7" t="s">
        <v>34</v>
      </c>
      <c r="D963" s="19" t="s">
        <v>34</v>
      </c>
      <c r="E963" s="15"/>
      <c r="F963" s="15"/>
      <c r="G963" s="16"/>
      <c r="H963" s="19" t="s">
        <v>34</v>
      </c>
      <c r="I963" s="16"/>
      <c r="J963" s="7" t="s">
        <v>34</v>
      </c>
      <c r="K963" s="19" t="s">
        <v>34</v>
      </c>
      <c r="L963" s="16"/>
      <c r="M963" s="6" t="s">
        <v>485</v>
      </c>
      <c r="N963" s="6" t="s">
        <v>486</v>
      </c>
      <c r="O963" s="10">
        <v>91139942</v>
      </c>
      <c r="P963" s="6"/>
      <c r="Q963" s="8"/>
      <c r="R963" s="8"/>
      <c r="S963" s="6"/>
    </row>
    <row r="964" spans="2:19" ht="25" outlineLevel="1" collapsed="1" x14ac:dyDescent="0.35">
      <c r="B964" s="6" t="s">
        <v>34</v>
      </c>
      <c r="C964" s="7" t="s">
        <v>34</v>
      </c>
      <c r="D964" s="19" t="s">
        <v>34</v>
      </c>
      <c r="E964" s="15"/>
      <c r="F964" s="15"/>
      <c r="G964" s="16"/>
      <c r="H964" s="19" t="s">
        <v>34</v>
      </c>
      <c r="I964" s="16"/>
      <c r="J964" s="7" t="s">
        <v>34</v>
      </c>
      <c r="K964" s="19" t="s">
        <v>34</v>
      </c>
      <c r="L964" s="16"/>
      <c r="M964" s="6" t="s">
        <v>577</v>
      </c>
      <c r="N964" s="6" t="s">
        <v>578</v>
      </c>
      <c r="O964" s="10">
        <v>82403073</v>
      </c>
      <c r="P964" s="6"/>
      <c r="Q964" s="8"/>
      <c r="R964" s="8"/>
      <c r="S964" s="6"/>
    </row>
    <row r="965" spans="2:19" outlineLevel="1" collapsed="1" x14ac:dyDescent="0.35">
      <c r="B965" s="6" t="s">
        <v>34</v>
      </c>
      <c r="C965" s="7" t="s">
        <v>34</v>
      </c>
      <c r="D965" s="19" t="s">
        <v>34</v>
      </c>
      <c r="E965" s="15"/>
      <c r="F965" s="15"/>
      <c r="G965" s="16"/>
      <c r="H965" s="19" t="s">
        <v>34</v>
      </c>
      <c r="I965" s="16"/>
      <c r="J965" s="7" t="s">
        <v>34</v>
      </c>
      <c r="K965" s="19" t="s">
        <v>34</v>
      </c>
      <c r="L965" s="16"/>
      <c r="M965" s="6" t="s">
        <v>146</v>
      </c>
      <c r="N965" s="6" t="s">
        <v>147</v>
      </c>
      <c r="O965" s="10">
        <v>78799320</v>
      </c>
      <c r="P965" s="6"/>
      <c r="Q965" s="8"/>
      <c r="R965" s="8"/>
      <c r="S965" s="6"/>
    </row>
    <row r="966" spans="2:19" x14ac:dyDescent="0.35">
      <c r="B966" s="4" t="s">
        <v>1598</v>
      </c>
      <c r="C966" s="4" t="s">
        <v>151</v>
      </c>
      <c r="D966" s="18" t="s">
        <v>152</v>
      </c>
      <c r="E966" s="15"/>
      <c r="F966" s="15"/>
      <c r="G966" s="16"/>
      <c r="H966" s="18" t="s">
        <v>517</v>
      </c>
      <c r="I966" s="16"/>
      <c r="J966" s="4" t="s">
        <v>32</v>
      </c>
      <c r="K966" s="18" t="s">
        <v>1599</v>
      </c>
      <c r="L966" s="16"/>
      <c r="M966" s="4" t="s">
        <v>34</v>
      </c>
      <c r="N966" s="4" t="s">
        <v>34</v>
      </c>
      <c r="O966" s="4" t="s">
        <v>34</v>
      </c>
      <c r="P966" s="4" t="s">
        <v>34</v>
      </c>
      <c r="Q966" s="4" t="s">
        <v>34</v>
      </c>
      <c r="R966" s="4" t="s">
        <v>34</v>
      </c>
      <c r="S966" s="5">
        <v>4641840</v>
      </c>
    </row>
    <row r="967" spans="2:19" outlineLevel="1" collapsed="1" x14ac:dyDescent="0.35">
      <c r="B967" s="6" t="s">
        <v>34</v>
      </c>
      <c r="C967" s="7" t="s">
        <v>34</v>
      </c>
      <c r="D967" s="19" t="s">
        <v>34</v>
      </c>
      <c r="E967" s="15"/>
      <c r="F967" s="15"/>
      <c r="G967" s="16"/>
      <c r="H967" s="19" t="s">
        <v>34</v>
      </c>
      <c r="I967" s="16"/>
      <c r="J967" s="7" t="s">
        <v>34</v>
      </c>
      <c r="K967" s="19" t="s">
        <v>34</v>
      </c>
      <c r="L967" s="16"/>
      <c r="M967" s="6" t="s">
        <v>971</v>
      </c>
      <c r="N967" s="6" t="s">
        <v>972</v>
      </c>
      <c r="O967" s="10">
        <v>1100</v>
      </c>
      <c r="P967" s="6"/>
      <c r="Q967" s="8"/>
      <c r="R967" s="8"/>
      <c r="S967" s="6"/>
    </row>
    <row r="968" spans="2:19" outlineLevel="1" collapsed="1" x14ac:dyDescent="0.35">
      <c r="B968" s="6" t="s">
        <v>34</v>
      </c>
      <c r="C968" s="7" t="s">
        <v>34</v>
      </c>
      <c r="D968" s="19" t="s">
        <v>34</v>
      </c>
      <c r="E968" s="15"/>
      <c r="F968" s="15"/>
      <c r="G968" s="16"/>
      <c r="H968" s="19" t="s">
        <v>34</v>
      </c>
      <c r="I968" s="16"/>
      <c r="J968" s="7" t="s">
        <v>34</v>
      </c>
      <c r="K968" s="19" t="s">
        <v>34</v>
      </c>
      <c r="L968" s="16"/>
      <c r="M968" s="6" t="s">
        <v>1600</v>
      </c>
      <c r="N968" s="6" t="s">
        <v>1601</v>
      </c>
      <c r="O968" s="10">
        <v>921</v>
      </c>
      <c r="P968" s="6" t="s">
        <v>1602</v>
      </c>
      <c r="Q968" s="8" t="s">
        <v>1603</v>
      </c>
      <c r="R968" s="9">
        <v>47483</v>
      </c>
      <c r="S968" s="10">
        <v>4641840</v>
      </c>
    </row>
    <row r="969" spans="2:19" outlineLevel="1" collapsed="1" x14ac:dyDescent="0.35">
      <c r="B969" s="6" t="s">
        <v>34</v>
      </c>
      <c r="C969" s="7" t="s">
        <v>34</v>
      </c>
      <c r="D969" s="19" t="s">
        <v>34</v>
      </c>
      <c r="E969" s="15"/>
      <c r="F969" s="15"/>
      <c r="G969" s="16"/>
      <c r="H969" s="19" t="s">
        <v>34</v>
      </c>
      <c r="I969" s="16"/>
      <c r="J969" s="7" t="s">
        <v>34</v>
      </c>
      <c r="K969" s="19" t="s">
        <v>34</v>
      </c>
      <c r="L969" s="16"/>
      <c r="M969" s="6" t="s">
        <v>1604</v>
      </c>
      <c r="N969" s="6" t="s">
        <v>1605</v>
      </c>
      <c r="O969" s="10">
        <v>1140</v>
      </c>
      <c r="P969" s="6"/>
      <c r="Q969" s="8"/>
      <c r="R969" s="8"/>
      <c r="S969" s="6"/>
    </row>
    <row r="970" spans="2:19" outlineLevel="1" collapsed="1" x14ac:dyDescent="0.35">
      <c r="B970" s="6" t="s">
        <v>34</v>
      </c>
      <c r="C970" s="7" t="s">
        <v>34</v>
      </c>
      <c r="D970" s="19" t="s">
        <v>34</v>
      </c>
      <c r="E970" s="15"/>
      <c r="F970" s="15"/>
      <c r="G970" s="16"/>
      <c r="H970" s="19" t="s">
        <v>34</v>
      </c>
      <c r="I970" s="16"/>
      <c r="J970" s="7" t="s">
        <v>34</v>
      </c>
      <c r="K970" s="19" t="s">
        <v>34</v>
      </c>
      <c r="L970" s="16"/>
      <c r="M970" s="6" t="s">
        <v>1606</v>
      </c>
      <c r="N970" s="6" t="s">
        <v>1607</v>
      </c>
      <c r="O970" s="10">
        <v>1023</v>
      </c>
      <c r="P970" s="6"/>
      <c r="Q970" s="8"/>
      <c r="R970" s="8"/>
      <c r="S970" s="6"/>
    </row>
    <row r="971" spans="2:19" x14ac:dyDescent="0.35">
      <c r="B971" s="4" t="s">
        <v>1608</v>
      </c>
      <c r="C971" s="4" t="s">
        <v>115</v>
      </c>
      <c r="D971" s="18" t="s">
        <v>30</v>
      </c>
      <c r="E971" s="15"/>
      <c r="F971" s="15"/>
      <c r="G971" s="16"/>
      <c r="H971" s="18" t="s">
        <v>1609</v>
      </c>
      <c r="I971" s="16"/>
      <c r="J971" s="4" t="s">
        <v>178</v>
      </c>
      <c r="K971" s="18" t="s">
        <v>1610</v>
      </c>
      <c r="L971" s="16"/>
      <c r="M971" s="4" t="s">
        <v>34</v>
      </c>
      <c r="N971" s="4" t="s">
        <v>34</v>
      </c>
      <c r="O971" s="4" t="s">
        <v>34</v>
      </c>
      <c r="P971" s="4" t="s">
        <v>34</v>
      </c>
      <c r="Q971" s="4" t="s">
        <v>34</v>
      </c>
      <c r="R971" s="4" t="s">
        <v>34</v>
      </c>
      <c r="S971" s="5">
        <v>0</v>
      </c>
    </row>
    <row r="972" spans="2:19" outlineLevel="1" collapsed="1" x14ac:dyDescent="0.35">
      <c r="B972" s="6" t="s">
        <v>34</v>
      </c>
      <c r="C972" s="7" t="s">
        <v>34</v>
      </c>
      <c r="D972" s="19" t="s">
        <v>34</v>
      </c>
      <c r="E972" s="15"/>
      <c r="F972" s="15"/>
      <c r="G972" s="16"/>
      <c r="H972" s="19" t="s">
        <v>34</v>
      </c>
      <c r="I972" s="16"/>
      <c r="J972" s="7" t="s">
        <v>34</v>
      </c>
      <c r="K972" s="19" t="s">
        <v>34</v>
      </c>
      <c r="L972" s="16"/>
      <c r="M972" s="6" t="s">
        <v>1611</v>
      </c>
      <c r="N972" s="6" t="s">
        <v>1612</v>
      </c>
      <c r="O972" s="10">
        <v>189295.74</v>
      </c>
      <c r="P972" s="6"/>
      <c r="Q972" s="8"/>
      <c r="R972" s="8"/>
      <c r="S972" s="6"/>
    </row>
    <row r="973" spans="2:19" ht="25" outlineLevel="1" collapsed="1" x14ac:dyDescent="0.35">
      <c r="B973" s="6" t="s">
        <v>34</v>
      </c>
      <c r="C973" s="7" t="s">
        <v>34</v>
      </c>
      <c r="D973" s="19" t="s">
        <v>34</v>
      </c>
      <c r="E973" s="15"/>
      <c r="F973" s="15"/>
      <c r="G973" s="16"/>
      <c r="H973" s="19" t="s">
        <v>34</v>
      </c>
      <c r="I973" s="16"/>
      <c r="J973" s="7" t="s">
        <v>34</v>
      </c>
      <c r="K973" s="19" t="s">
        <v>34</v>
      </c>
      <c r="L973" s="16"/>
      <c r="M973" s="6" t="s">
        <v>1613</v>
      </c>
      <c r="N973" s="6" t="s">
        <v>1614</v>
      </c>
      <c r="O973" s="10">
        <v>172888.03</v>
      </c>
      <c r="P973" s="6" t="s">
        <v>1615</v>
      </c>
      <c r="Q973" s="8" t="s">
        <v>1616</v>
      </c>
      <c r="R973" s="9">
        <v>46811</v>
      </c>
      <c r="S973" s="10">
        <v>0</v>
      </c>
    </row>
    <row r="974" spans="2:19" x14ac:dyDescent="0.35">
      <c r="B974" s="4" t="s">
        <v>1617</v>
      </c>
      <c r="C974" s="4" t="s">
        <v>141</v>
      </c>
      <c r="D974" s="18" t="s">
        <v>152</v>
      </c>
      <c r="E974" s="15"/>
      <c r="F974" s="15"/>
      <c r="G974" s="16"/>
      <c r="H974" s="18" t="s">
        <v>863</v>
      </c>
      <c r="I974" s="16"/>
      <c r="J974" s="4" t="s">
        <v>32</v>
      </c>
      <c r="K974" s="18" t="s">
        <v>1618</v>
      </c>
      <c r="L974" s="16"/>
      <c r="M974" s="4" t="s">
        <v>34</v>
      </c>
      <c r="N974" s="4" t="s">
        <v>34</v>
      </c>
      <c r="O974" s="4" t="s">
        <v>34</v>
      </c>
      <c r="P974" s="4" t="s">
        <v>34</v>
      </c>
      <c r="Q974" s="4" t="s">
        <v>34</v>
      </c>
      <c r="R974" s="4" t="s">
        <v>34</v>
      </c>
      <c r="S974" s="5">
        <v>4418400</v>
      </c>
    </row>
    <row r="975" spans="2:19" outlineLevel="1" collapsed="1" x14ac:dyDescent="0.35">
      <c r="B975" s="6" t="s">
        <v>34</v>
      </c>
      <c r="C975" s="7" t="s">
        <v>34</v>
      </c>
      <c r="D975" s="19" t="s">
        <v>34</v>
      </c>
      <c r="E975" s="15"/>
      <c r="F975" s="15"/>
      <c r="G975" s="16"/>
      <c r="H975" s="19" t="s">
        <v>34</v>
      </c>
      <c r="I975" s="16"/>
      <c r="J975" s="7" t="s">
        <v>34</v>
      </c>
      <c r="K975" s="19" t="s">
        <v>34</v>
      </c>
      <c r="L975" s="16"/>
      <c r="M975" s="6" t="s">
        <v>163</v>
      </c>
      <c r="N975" s="6" t="s">
        <v>164</v>
      </c>
      <c r="O975" s="10">
        <v>4812500</v>
      </c>
      <c r="P975" s="6"/>
      <c r="Q975" s="8"/>
      <c r="R975" s="8"/>
      <c r="S975" s="6"/>
    </row>
    <row r="976" spans="2:19" outlineLevel="1" collapsed="1" x14ac:dyDescent="0.35">
      <c r="B976" s="6" t="s">
        <v>34</v>
      </c>
      <c r="C976" s="7" t="s">
        <v>34</v>
      </c>
      <c r="D976" s="19" t="s">
        <v>34</v>
      </c>
      <c r="E976" s="15"/>
      <c r="F976" s="15"/>
      <c r="G976" s="16"/>
      <c r="H976" s="19" t="s">
        <v>34</v>
      </c>
      <c r="I976" s="16"/>
      <c r="J976" s="7" t="s">
        <v>34</v>
      </c>
      <c r="K976" s="19" t="s">
        <v>34</v>
      </c>
      <c r="L976" s="16"/>
      <c r="M976" s="6" t="s">
        <v>1518</v>
      </c>
      <c r="N976" s="6" t="s">
        <v>1519</v>
      </c>
      <c r="O976" s="10">
        <v>5695000</v>
      </c>
      <c r="P976" s="6"/>
      <c r="Q976" s="8"/>
      <c r="R976" s="8"/>
      <c r="S976" s="6"/>
    </row>
    <row r="977" spans="2:19" outlineLevel="1" collapsed="1" x14ac:dyDescent="0.35">
      <c r="B977" s="6" t="s">
        <v>34</v>
      </c>
      <c r="C977" s="7" t="s">
        <v>34</v>
      </c>
      <c r="D977" s="19" t="s">
        <v>34</v>
      </c>
      <c r="E977" s="15"/>
      <c r="F977" s="15"/>
      <c r="G977" s="16"/>
      <c r="H977" s="19" t="s">
        <v>34</v>
      </c>
      <c r="I977" s="16"/>
      <c r="J977" s="7" t="s">
        <v>34</v>
      </c>
      <c r="K977" s="19" t="s">
        <v>34</v>
      </c>
      <c r="L977" s="16"/>
      <c r="M977" s="6" t="s">
        <v>165</v>
      </c>
      <c r="N977" s="6" t="s">
        <v>166</v>
      </c>
      <c r="O977" s="10">
        <v>4418400</v>
      </c>
      <c r="P977" s="6" t="s">
        <v>1619</v>
      </c>
      <c r="Q977" s="8" t="s">
        <v>1620</v>
      </c>
      <c r="R977" s="9">
        <v>47783</v>
      </c>
      <c r="S977" s="10">
        <v>4418400</v>
      </c>
    </row>
    <row r="978" spans="2:19" outlineLevel="1" collapsed="1" x14ac:dyDescent="0.35">
      <c r="B978" s="6" t="s">
        <v>34</v>
      </c>
      <c r="C978" s="7" t="s">
        <v>34</v>
      </c>
      <c r="D978" s="19" t="s">
        <v>34</v>
      </c>
      <c r="E978" s="15"/>
      <c r="F978" s="15"/>
      <c r="G978" s="16"/>
      <c r="H978" s="19" t="s">
        <v>34</v>
      </c>
      <c r="I978" s="16"/>
      <c r="J978" s="7" t="s">
        <v>34</v>
      </c>
      <c r="K978" s="19" t="s">
        <v>34</v>
      </c>
      <c r="L978" s="16"/>
      <c r="M978" s="6" t="s">
        <v>494</v>
      </c>
      <c r="N978" s="6" t="s">
        <v>495</v>
      </c>
      <c r="O978" s="10">
        <v>5293200</v>
      </c>
      <c r="P978" s="6"/>
      <c r="Q978" s="8"/>
      <c r="R978" s="8"/>
      <c r="S978" s="6"/>
    </row>
    <row r="979" spans="2:19" outlineLevel="1" collapsed="1" x14ac:dyDescent="0.35">
      <c r="B979" s="6" t="s">
        <v>34</v>
      </c>
      <c r="C979" s="7" t="s">
        <v>34</v>
      </c>
      <c r="D979" s="19" t="s">
        <v>34</v>
      </c>
      <c r="E979" s="15"/>
      <c r="F979" s="15"/>
      <c r="G979" s="16"/>
      <c r="H979" s="19" t="s">
        <v>34</v>
      </c>
      <c r="I979" s="16"/>
      <c r="J979" s="7" t="s">
        <v>34</v>
      </c>
      <c r="K979" s="19" t="s">
        <v>34</v>
      </c>
      <c r="L979" s="16"/>
      <c r="M979" s="6" t="s">
        <v>1040</v>
      </c>
      <c r="N979" s="6" t="s">
        <v>1041</v>
      </c>
      <c r="O979" s="10">
        <v>4474166.67</v>
      </c>
      <c r="P979" s="6"/>
      <c r="Q979" s="8"/>
      <c r="R979" s="8"/>
      <c r="S979" s="6"/>
    </row>
    <row r="980" spans="2:19" x14ac:dyDescent="0.35">
      <c r="B980" s="4" t="s">
        <v>1621</v>
      </c>
      <c r="C980" s="4" t="s">
        <v>151</v>
      </c>
      <c r="D980" s="18" t="s">
        <v>97</v>
      </c>
      <c r="E980" s="15"/>
      <c r="F980" s="15"/>
      <c r="G980" s="16"/>
      <c r="H980" s="18" t="s">
        <v>54</v>
      </c>
      <c r="I980" s="16"/>
      <c r="J980" s="4" t="s">
        <v>32</v>
      </c>
      <c r="K980" s="18" t="s">
        <v>1622</v>
      </c>
      <c r="L980" s="16"/>
      <c r="M980" s="4" t="s">
        <v>34</v>
      </c>
      <c r="N980" s="4" t="s">
        <v>34</v>
      </c>
      <c r="O980" s="4" t="s">
        <v>34</v>
      </c>
      <c r="P980" s="4" t="s">
        <v>34</v>
      </c>
      <c r="Q980" s="4" t="s">
        <v>34</v>
      </c>
      <c r="R980" s="4" t="s">
        <v>34</v>
      </c>
      <c r="S980" s="5">
        <v>8745000</v>
      </c>
    </row>
    <row r="981" spans="2:19" outlineLevel="1" collapsed="1" x14ac:dyDescent="0.35">
      <c r="B981" s="6" t="s">
        <v>34</v>
      </c>
      <c r="C981" s="7" t="s">
        <v>34</v>
      </c>
      <c r="D981" s="19" t="s">
        <v>34</v>
      </c>
      <c r="E981" s="15"/>
      <c r="F981" s="15"/>
      <c r="G981" s="16"/>
      <c r="H981" s="19" t="s">
        <v>34</v>
      </c>
      <c r="I981" s="16"/>
      <c r="J981" s="7" t="s">
        <v>34</v>
      </c>
      <c r="K981" s="19" t="s">
        <v>34</v>
      </c>
      <c r="L981" s="16"/>
      <c r="M981" s="6" t="s">
        <v>532</v>
      </c>
      <c r="N981" s="6" t="s">
        <v>533</v>
      </c>
      <c r="O981" s="10">
        <v>950</v>
      </c>
      <c r="P981" s="6" t="s">
        <v>1623</v>
      </c>
      <c r="Q981" s="8" t="s">
        <v>976</v>
      </c>
      <c r="R981" s="9">
        <v>47027</v>
      </c>
      <c r="S981" s="10">
        <v>8745000</v>
      </c>
    </row>
    <row r="982" spans="2:19" x14ac:dyDescent="0.35">
      <c r="B982" s="4" t="s">
        <v>1624</v>
      </c>
      <c r="C982" s="4" t="s">
        <v>176</v>
      </c>
      <c r="D982" s="18" t="s">
        <v>53</v>
      </c>
      <c r="E982" s="15"/>
      <c r="F982" s="15"/>
      <c r="G982" s="16"/>
      <c r="H982" s="18" t="s">
        <v>177</v>
      </c>
      <c r="I982" s="16"/>
      <c r="J982" s="4" t="s">
        <v>32</v>
      </c>
      <c r="K982" s="18" t="s">
        <v>1625</v>
      </c>
      <c r="L982" s="16"/>
      <c r="M982" s="4" t="s">
        <v>34</v>
      </c>
      <c r="N982" s="4" t="s">
        <v>34</v>
      </c>
      <c r="O982" s="4" t="s">
        <v>34</v>
      </c>
      <c r="P982" s="4" t="s">
        <v>34</v>
      </c>
      <c r="Q982" s="4" t="s">
        <v>34</v>
      </c>
      <c r="R982" s="4" t="s">
        <v>34</v>
      </c>
      <c r="S982" s="5">
        <v>24720450</v>
      </c>
    </row>
    <row r="983" spans="2:19" outlineLevel="1" collapsed="1" x14ac:dyDescent="0.35">
      <c r="B983" s="6" t="s">
        <v>34</v>
      </c>
      <c r="C983" s="7" t="s">
        <v>34</v>
      </c>
      <c r="D983" s="19" t="s">
        <v>34</v>
      </c>
      <c r="E983" s="15"/>
      <c r="F983" s="15"/>
      <c r="G983" s="16"/>
      <c r="H983" s="19" t="s">
        <v>34</v>
      </c>
      <c r="I983" s="16"/>
      <c r="J983" s="7" t="s">
        <v>34</v>
      </c>
      <c r="K983" s="19" t="s">
        <v>34</v>
      </c>
      <c r="L983" s="16"/>
      <c r="M983" s="6" t="s">
        <v>1626</v>
      </c>
      <c r="N983" s="6" t="s">
        <v>1627</v>
      </c>
      <c r="O983" s="10">
        <v>48730780</v>
      </c>
      <c r="P983" s="6"/>
      <c r="Q983" s="8"/>
      <c r="R983" s="8"/>
      <c r="S983" s="6"/>
    </row>
    <row r="984" spans="2:19" outlineLevel="1" collapsed="1" x14ac:dyDescent="0.35">
      <c r="B984" s="6" t="s">
        <v>34</v>
      </c>
      <c r="C984" s="7" t="s">
        <v>34</v>
      </c>
      <c r="D984" s="19" t="s">
        <v>34</v>
      </c>
      <c r="E984" s="15"/>
      <c r="F984" s="15"/>
      <c r="G984" s="16"/>
      <c r="H984" s="19" t="s">
        <v>34</v>
      </c>
      <c r="I984" s="16"/>
      <c r="J984" s="7" t="s">
        <v>34</v>
      </c>
      <c r="K984" s="19" t="s">
        <v>34</v>
      </c>
      <c r="L984" s="16"/>
      <c r="M984" s="6" t="s">
        <v>1628</v>
      </c>
      <c r="N984" s="6" t="s">
        <v>1629</v>
      </c>
      <c r="O984" s="10">
        <v>28653450</v>
      </c>
      <c r="P984" s="6"/>
      <c r="Q984" s="8"/>
      <c r="R984" s="8"/>
      <c r="S984" s="6"/>
    </row>
    <row r="985" spans="2:19" outlineLevel="1" collapsed="1" x14ac:dyDescent="0.35">
      <c r="B985" s="6" t="s">
        <v>34</v>
      </c>
      <c r="C985" s="7" t="s">
        <v>34</v>
      </c>
      <c r="D985" s="19" t="s">
        <v>34</v>
      </c>
      <c r="E985" s="15"/>
      <c r="F985" s="15"/>
      <c r="G985" s="16"/>
      <c r="H985" s="19" t="s">
        <v>34</v>
      </c>
      <c r="I985" s="16"/>
      <c r="J985" s="7" t="s">
        <v>34</v>
      </c>
      <c r="K985" s="19" t="s">
        <v>34</v>
      </c>
      <c r="L985" s="16"/>
      <c r="M985" s="6" t="s">
        <v>1630</v>
      </c>
      <c r="N985" s="6" t="s">
        <v>1631</v>
      </c>
      <c r="O985" s="10">
        <v>24720450</v>
      </c>
      <c r="P985" s="6" t="s">
        <v>1632</v>
      </c>
      <c r="Q985" s="8" t="s">
        <v>1283</v>
      </c>
      <c r="R985" s="9">
        <v>46357</v>
      </c>
      <c r="S985" s="10">
        <v>24720450</v>
      </c>
    </row>
    <row r="986" spans="2:19" outlineLevel="1" collapsed="1" x14ac:dyDescent="0.35">
      <c r="B986" s="6" t="s">
        <v>34</v>
      </c>
      <c r="C986" s="7" t="s">
        <v>34</v>
      </c>
      <c r="D986" s="19" t="s">
        <v>34</v>
      </c>
      <c r="E986" s="15"/>
      <c r="F986" s="15"/>
      <c r="G986" s="16"/>
      <c r="H986" s="19" t="s">
        <v>34</v>
      </c>
      <c r="I986" s="16"/>
      <c r="J986" s="7" t="s">
        <v>34</v>
      </c>
      <c r="K986" s="19" t="s">
        <v>34</v>
      </c>
      <c r="L986" s="16"/>
      <c r="M986" s="6" t="s">
        <v>192</v>
      </c>
      <c r="N986" s="6" t="s">
        <v>193</v>
      </c>
      <c r="O986" s="10">
        <v>78711500</v>
      </c>
      <c r="P986" s="6"/>
      <c r="Q986" s="8"/>
      <c r="R986" s="8"/>
      <c r="S986" s="6"/>
    </row>
    <row r="987" spans="2:19" x14ac:dyDescent="0.35">
      <c r="B987" s="4" t="s">
        <v>1633</v>
      </c>
      <c r="C987" s="4" t="s">
        <v>176</v>
      </c>
      <c r="D987" s="18" t="s">
        <v>468</v>
      </c>
      <c r="E987" s="15"/>
      <c r="F987" s="15"/>
      <c r="G987" s="16"/>
      <c r="H987" s="18" t="s">
        <v>1634</v>
      </c>
      <c r="I987" s="16"/>
      <c r="J987" s="4" t="s">
        <v>32</v>
      </c>
      <c r="K987" s="18" t="s">
        <v>1635</v>
      </c>
      <c r="L987" s="16"/>
      <c r="M987" s="4" t="s">
        <v>34</v>
      </c>
      <c r="N987" s="4" t="s">
        <v>34</v>
      </c>
      <c r="O987" s="4" t="s">
        <v>34</v>
      </c>
      <c r="P987" s="4" t="s">
        <v>34</v>
      </c>
      <c r="Q987" s="4" t="s">
        <v>34</v>
      </c>
      <c r="R987" s="4" t="s">
        <v>34</v>
      </c>
      <c r="S987" s="5">
        <v>11560000</v>
      </c>
    </row>
    <row r="988" spans="2:19" outlineLevel="1" collapsed="1" x14ac:dyDescent="0.35">
      <c r="B988" s="6" t="s">
        <v>34</v>
      </c>
      <c r="C988" s="7" t="s">
        <v>34</v>
      </c>
      <c r="D988" s="19" t="s">
        <v>34</v>
      </c>
      <c r="E988" s="15"/>
      <c r="F988" s="15"/>
      <c r="G988" s="16"/>
      <c r="H988" s="19" t="s">
        <v>34</v>
      </c>
      <c r="I988" s="16"/>
      <c r="J988" s="7" t="s">
        <v>34</v>
      </c>
      <c r="K988" s="19" t="s">
        <v>34</v>
      </c>
      <c r="L988" s="16"/>
      <c r="M988" s="6" t="s">
        <v>1636</v>
      </c>
      <c r="N988" s="6" t="s">
        <v>1637</v>
      </c>
      <c r="O988" s="10">
        <v>1080</v>
      </c>
      <c r="P988" s="6"/>
      <c r="Q988" s="8"/>
      <c r="R988" s="8"/>
      <c r="S988" s="6"/>
    </row>
    <row r="989" spans="2:19" ht="25" outlineLevel="1" collapsed="1" x14ac:dyDescent="0.35">
      <c r="B989" s="6" t="s">
        <v>34</v>
      </c>
      <c r="C989" s="7" t="s">
        <v>34</v>
      </c>
      <c r="D989" s="19" t="s">
        <v>34</v>
      </c>
      <c r="E989" s="15"/>
      <c r="F989" s="15"/>
      <c r="G989" s="16"/>
      <c r="H989" s="19" t="s">
        <v>34</v>
      </c>
      <c r="I989" s="16"/>
      <c r="J989" s="7" t="s">
        <v>34</v>
      </c>
      <c r="K989" s="19" t="s">
        <v>34</v>
      </c>
      <c r="L989" s="16"/>
      <c r="M989" s="6" t="s">
        <v>1120</v>
      </c>
      <c r="N989" s="6" t="s">
        <v>1121</v>
      </c>
      <c r="O989" s="10">
        <v>767</v>
      </c>
      <c r="P989" s="6"/>
      <c r="Q989" s="8"/>
      <c r="R989" s="8"/>
      <c r="S989" s="6"/>
    </row>
    <row r="990" spans="2:19" outlineLevel="1" collapsed="1" x14ac:dyDescent="0.35">
      <c r="B990" s="6" t="s">
        <v>34</v>
      </c>
      <c r="C990" s="7" t="s">
        <v>34</v>
      </c>
      <c r="D990" s="19" t="s">
        <v>34</v>
      </c>
      <c r="E990" s="15"/>
      <c r="F990" s="15"/>
      <c r="G990" s="16"/>
      <c r="H990" s="19" t="s">
        <v>34</v>
      </c>
      <c r="I990" s="16"/>
      <c r="J990" s="7" t="s">
        <v>34</v>
      </c>
      <c r="K990" s="19" t="s">
        <v>34</v>
      </c>
      <c r="L990" s="16"/>
      <c r="M990" s="6" t="s">
        <v>1638</v>
      </c>
      <c r="N990" s="6" t="s">
        <v>1639</v>
      </c>
      <c r="O990" s="10">
        <v>850</v>
      </c>
      <c r="P990" s="6" t="s">
        <v>1640</v>
      </c>
      <c r="Q990" s="8" t="s">
        <v>298</v>
      </c>
      <c r="R990" s="9">
        <v>46996</v>
      </c>
      <c r="S990" s="10">
        <v>11560000</v>
      </c>
    </row>
    <row r="991" spans="2:19" outlineLevel="1" collapsed="1" x14ac:dyDescent="0.35">
      <c r="B991" s="6" t="s">
        <v>34</v>
      </c>
      <c r="C991" s="7" t="s">
        <v>34</v>
      </c>
      <c r="D991" s="19" t="s">
        <v>34</v>
      </c>
      <c r="E991" s="15"/>
      <c r="F991" s="15"/>
      <c r="G991" s="16"/>
      <c r="H991" s="19" t="s">
        <v>34</v>
      </c>
      <c r="I991" s="16"/>
      <c r="J991" s="7" t="s">
        <v>34</v>
      </c>
      <c r="K991" s="19" t="s">
        <v>34</v>
      </c>
      <c r="L991" s="16"/>
      <c r="M991" s="6" t="s">
        <v>167</v>
      </c>
      <c r="N991" s="6" t="s">
        <v>168</v>
      </c>
      <c r="O991" s="10">
        <v>879</v>
      </c>
      <c r="P991" s="6"/>
      <c r="Q991" s="8"/>
      <c r="R991" s="8"/>
      <c r="S991" s="6"/>
    </row>
    <row r="992" spans="2:19" ht="25" x14ac:dyDescent="0.35">
      <c r="B992" s="4" t="s">
        <v>1641</v>
      </c>
      <c r="C992" s="4" t="s">
        <v>40</v>
      </c>
      <c r="D992" s="18" t="s">
        <v>106</v>
      </c>
      <c r="E992" s="15"/>
      <c r="F992" s="15"/>
      <c r="G992" s="16"/>
      <c r="H992" s="18" t="s">
        <v>54</v>
      </c>
      <c r="I992" s="16"/>
      <c r="J992" s="4" t="s">
        <v>32</v>
      </c>
      <c r="K992" s="18" t="s">
        <v>1642</v>
      </c>
      <c r="L992" s="16"/>
      <c r="M992" s="4" t="s">
        <v>34</v>
      </c>
      <c r="N992" s="4" t="s">
        <v>34</v>
      </c>
      <c r="O992" s="4" t="s">
        <v>34</v>
      </c>
      <c r="P992" s="4" t="s">
        <v>34</v>
      </c>
      <c r="Q992" s="4" t="s">
        <v>34</v>
      </c>
      <c r="R992" s="4" t="s">
        <v>34</v>
      </c>
      <c r="S992" s="5">
        <v>13300000</v>
      </c>
    </row>
    <row r="993" spans="2:19" outlineLevel="1" collapsed="1" x14ac:dyDescent="0.35">
      <c r="B993" s="6" t="s">
        <v>34</v>
      </c>
      <c r="C993" s="7" t="s">
        <v>34</v>
      </c>
      <c r="D993" s="19" t="s">
        <v>34</v>
      </c>
      <c r="E993" s="15"/>
      <c r="F993" s="15"/>
      <c r="G993" s="16"/>
      <c r="H993" s="19" t="s">
        <v>34</v>
      </c>
      <c r="I993" s="16"/>
      <c r="J993" s="7" t="s">
        <v>34</v>
      </c>
      <c r="K993" s="19" t="s">
        <v>34</v>
      </c>
      <c r="L993" s="16"/>
      <c r="M993" s="6" t="s">
        <v>1643</v>
      </c>
      <c r="N993" s="6" t="s">
        <v>1644</v>
      </c>
      <c r="O993" s="10">
        <v>925</v>
      </c>
      <c r="P993" s="6"/>
      <c r="Q993" s="8"/>
      <c r="R993" s="8"/>
      <c r="S993" s="6"/>
    </row>
    <row r="994" spans="2:19" outlineLevel="1" collapsed="1" x14ac:dyDescent="0.35">
      <c r="B994" s="6" t="s">
        <v>34</v>
      </c>
      <c r="C994" s="7" t="s">
        <v>34</v>
      </c>
      <c r="D994" s="19" t="s">
        <v>34</v>
      </c>
      <c r="E994" s="15"/>
      <c r="F994" s="15"/>
      <c r="G994" s="16"/>
      <c r="H994" s="19" t="s">
        <v>34</v>
      </c>
      <c r="I994" s="16"/>
      <c r="J994" s="7" t="s">
        <v>34</v>
      </c>
      <c r="K994" s="19" t="s">
        <v>34</v>
      </c>
      <c r="L994" s="16"/>
      <c r="M994" s="6" t="s">
        <v>1645</v>
      </c>
      <c r="N994" s="6" t="s">
        <v>1646</v>
      </c>
      <c r="O994" s="10">
        <v>1045</v>
      </c>
      <c r="P994" s="6"/>
      <c r="Q994" s="8"/>
      <c r="R994" s="8"/>
      <c r="S994" s="6"/>
    </row>
    <row r="995" spans="2:19" outlineLevel="1" collapsed="1" x14ac:dyDescent="0.35">
      <c r="B995" s="6" t="s">
        <v>34</v>
      </c>
      <c r="C995" s="7" t="s">
        <v>34</v>
      </c>
      <c r="D995" s="19" t="s">
        <v>34</v>
      </c>
      <c r="E995" s="15"/>
      <c r="F995" s="15"/>
      <c r="G995" s="16"/>
      <c r="H995" s="19" t="s">
        <v>34</v>
      </c>
      <c r="I995" s="16"/>
      <c r="J995" s="7" t="s">
        <v>34</v>
      </c>
      <c r="K995" s="19" t="s">
        <v>34</v>
      </c>
      <c r="L995" s="16"/>
      <c r="M995" s="6" t="s">
        <v>1647</v>
      </c>
      <c r="N995" s="6" t="s">
        <v>1648</v>
      </c>
      <c r="O995" s="10">
        <v>1095</v>
      </c>
      <c r="P995" s="6"/>
      <c r="Q995" s="8"/>
      <c r="R995" s="8"/>
      <c r="S995" s="6"/>
    </row>
    <row r="996" spans="2:19" outlineLevel="1" collapsed="1" x14ac:dyDescent="0.35">
      <c r="B996" s="6" t="s">
        <v>34</v>
      </c>
      <c r="C996" s="7" t="s">
        <v>34</v>
      </c>
      <c r="D996" s="19" t="s">
        <v>34</v>
      </c>
      <c r="E996" s="15"/>
      <c r="F996" s="15"/>
      <c r="G996" s="16"/>
      <c r="H996" s="19" t="s">
        <v>34</v>
      </c>
      <c r="I996" s="16"/>
      <c r="J996" s="7" t="s">
        <v>34</v>
      </c>
      <c r="K996" s="19" t="s">
        <v>34</v>
      </c>
      <c r="L996" s="16"/>
      <c r="M996" s="6" t="s">
        <v>450</v>
      </c>
      <c r="N996" s="6" t="s">
        <v>451</v>
      </c>
      <c r="O996" s="10">
        <v>979</v>
      </c>
      <c r="P996" s="6" t="s">
        <v>1649</v>
      </c>
      <c r="Q996" s="8" t="s">
        <v>1650</v>
      </c>
      <c r="R996" s="9">
        <v>46477</v>
      </c>
      <c r="S996" s="10">
        <v>13300000</v>
      </c>
    </row>
    <row r="997" spans="2:19" ht="25" outlineLevel="1" collapsed="1" x14ac:dyDescent="0.35">
      <c r="B997" s="6" t="s">
        <v>34</v>
      </c>
      <c r="C997" s="7" t="s">
        <v>34</v>
      </c>
      <c r="D997" s="19" t="s">
        <v>34</v>
      </c>
      <c r="E997" s="15"/>
      <c r="F997" s="15"/>
      <c r="G997" s="16"/>
      <c r="H997" s="19" t="s">
        <v>34</v>
      </c>
      <c r="I997" s="16"/>
      <c r="J997" s="7" t="s">
        <v>34</v>
      </c>
      <c r="K997" s="19" t="s">
        <v>34</v>
      </c>
      <c r="L997" s="16"/>
      <c r="M997" s="6" t="s">
        <v>672</v>
      </c>
      <c r="N997" s="6" t="s">
        <v>673</v>
      </c>
      <c r="O997" s="10">
        <v>1020</v>
      </c>
      <c r="P997" s="6"/>
      <c r="Q997" s="8"/>
      <c r="R997" s="8"/>
      <c r="S997" s="6"/>
    </row>
    <row r="998" spans="2:19" outlineLevel="1" collapsed="1" x14ac:dyDescent="0.35">
      <c r="B998" s="6" t="s">
        <v>34</v>
      </c>
      <c r="C998" s="7" t="s">
        <v>34</v>
      </c>
      <c r="D998" s="19" t="s">
        <v>34</v>
      </c>
      <c r="E998" s="15"/>
      <c r="F998" s="15"/>
      <c r="G998" s="16"/>
      <c r="H998" s="19" t="s">
        <v>34</v>
      </c>
      <c r="I998" s="16"/>
      <c r="J998" s="7" t="s">
        <v>34</v>
      </c>
      <c r="K998" s="19" t="s">
        <v>34</v>
      </c>
      <c r="L998" s="16"/>
      <c r="M998" s="6" t="s">
        <v>80</v>
      </c>
      <c r="N998" s="6" t="s">
        <v>81</v>
      </c>
      <c r="O998" s="10">
        <v>1200</v>
      </c>
      <c r="P998" s="6"/>
      <c r="Q998" s="8"/>
      <c r="R998" s="8"/>
      <c r="S998" s="6"/>
    </row>
    <row r="999" spans="2:19" outlineLevel="1" collapsed="1" x14ac:dyDescent="0.35">
      <c r="B999" s="6" t="s">
        <v>34</v>
      </c>
      <c r="C999" s="7" t="s">
        <v>34</v>
      </c>
      <c r="D999" s="19" t="s">
        <v>34</v>
      </c>
      <c r="E999" s="15"/>
      <c r="F999" s="15"/>
      <c r="G999" s="16"/>
      <c r="H999" s="19" t="s">
        <v>34</v>
      </c>
      <c r="I999" s="16"/>
      <c r="J999" s="7" t="s">
        <v>34</v>
      </c>
      <c r="K999" s="19" t="s">
        <v>34</v>
      </c>
      <c r="L999" s="16"/>
      <c r="M999" s="6" t="s">
        <v>1651</v>
      </c>
      <c r="N999" s="6" t="s">
        <v>1652</v>
      </c>
      <c r="O999" s="10">
        <v>1050</v>
      </c>
      <c r="P999" s="6"/>
      <c r="Q999" s="8"/>
      <c r="R999" s="8"/>
      <c r="S999" s="6"/>
    </row>
    <row r="1000" spans="2:19" x14ac:dyDescent="0.35">
      <c r="B1000" s="4" t="s">
        <v>1653</v>
      </c>
      <c r="C1000" s="4" t="s">
        <v>573</v>
      </c>
      <c r="D1000" s="18" t="s">
        <v>468</v>
      </c>
      <c r="E1000" s="15"/>
      <c r="F1000" s="15"/>
      <c r="G1000" s="16"/>
      <c r="H1000" s="18" t="s">
        <v>248</v>
      </c>
      <c r="I1000" s="16"/>
      <c r="J1000" s="4" t="s">
        <v>32</v>
      </c>
      <c r="K1000" s="18" t="s">
        <v>1654</v>
      </c>
      <c r="L1000" s="16"/>
      <c r="M1000" s="4" t="s">
        <v>34</v>
      </c>
      <c r="N1000" s="4" t="s">
        <v>34</v>
      </c>
      <c r="O1000" s="4" t="s">
        <v>34</v>
      </c>
      <c r="P1000" s="4" t="s">
        <v>34</v>
      </c>
      <c r="Q1000" s="4" t="s">
        <v>34</v>
      </c>
      <c r="R1000" s="4" t="s">
        <v>34</v>
      </c>
      <c r="S1000" s="5">
        <v>8185000</v>
      </c>
    </row>
    <row r="1001" spans="2:19" outlineLevel="1" collapsed="1" x14ac:dyDescent="0.35">
      <c r="B1001" s="6" t="s">
        <v>34</v>
      </c>
      <c r="C1001" s="7" t="s">
        <v>34</v>
      </c>
      <c r="D1001" s="19" t="s">
        <v>34</v>
      </c>
      <c r="E1001" s="15"/>
      <c r="F1001" s="15"/>
      <c r="G1001" s="16"/>
      <c r="H1001" s="19" t="s">
        <v>34</v>
      </c>
      <c r="I1001" s="16"/>
      <c r="J1001" s="7" t="s">
        <v>34</v>
      </c>
      <c r="K1001" s="19" t="s">
        <v>34</v>
      </c>
      <c r="L1001" s="16"/>
      <c r="M1001" s="6" t="s">
        <v>1655</v>
      </c>
      <c r="N1001" s="6" t="s">
        <v>1656</v>
      </c>
      <c r="O1001" s="10">
        <v>6100000</v>
      </c>
      <c r="P1001" s="6"/>
      <c r="Q1001" s="8"/>
      <c r="R1001" s="8"/>
      <c r="S1001" s="6"/>
    </row>
    <row r="1002" spans="2:19" outlineLevel="1" collapsed="1" x14ac:dyDescent="0.35">
      <c r="B1002" s="6" t="s">
        <v>34</v>
      </c>
      <c r="C1002" s="7" t="s">
        <v>34</v>
      </c>
      <c r="D1002" s="19" t="s">
        <v>34</v>
      </c>
      <c r="E1002" s="15"/>
      <c r="F1002" s="15"/>
      <c r="G1002" s="16"/>
      <c r="H1002" s="19" t="s">
        <v>34</v>
      </c>
      <c r="I1002" s="16"/>
      <c r="J1002" s="7" t="s">
        <v>34</v>
      </c>
      <c r="K1002" s="19" t="s">
        <v>34</v>
      </c>
      <c r="L1002" s="16"/>
      <c r="M1002" s="6" t="s">
        <v>1657</v>
      </c>
      <c r="N1002" s="6" t="s">
        <v>1658</v>
      </c>
      <c r="O1002" s="10">
        <v>8185000</v>
      </c>
      <c r="P1002" s="6" t="s">
        <v>1659</v>
      </c>
      <c r="Q1002" s="8" t="s">
        <v>1222</v>
      </c>
      <c r="R1002" s="9">
        <v>46752</v>
      </c>
      <c r="S1002" s="10">
        <v>8185000</v>
      </c>
    </row>
    <row r="1003" spans="2:19" outlineLevel="1" collapsed="1" x14ac:dyDescent="0.35">
      <c r="B1003" s="6" t="s">
        <v>34</v>
      </c>
      <c r="C1003" s="7" t="s">
        <v>34</v>
      </c>
      <c r="D1003" s="19" t="s">
        <v>34</v>
      </c>
      <c r="E1003" s="15"/>
      <c r="F1003" s="15"/>
      <c r="G1003" s="16"/>
      <c r="H1003" s="19" t="s">
        <v>34</v>
      </c>
      <c r="I1003" s="16"/>
      <c r="J1003" s="7" t="s">
        <v>34</v>
      </c>
      <c r="K1003" s="19" t="s">
        <v>34</v>
      </c>
      <c r="L1003" s="16"/>
      <c r="M1003" s="6" t="s">
        <v>1660</v>
      </c>
      <c r="N1003" s="6" t="s">
        <v>1661</v>
      </c>
      <c r="O1003" s="10">
        <v>6926000</v>
      </c>
      <c r="P1003" s="6"/>
      <c r="Q1003" s="8"/>
      <c r="R1003" s="8"/>
      <c r="S1003" s="6"/>
    </row>
    <row r="1004" spans="2:19" x14ac:dyDescent="0.35">
      <c r="B1004" s="4" t="s">
        <v>1662</v>
      </c>
      <c r="C1004" s="4" t="s">
        <v>151</v>
      </c>
      <c r="D1004" s="18" t="s">
        <v>247</v>
      </c>
      <c r="E1004" s="15"/>
      <c r="F1004" s="15"/>
      <c r="G1004" s="16"/>
      <c r="H1004" s="18" t="s">
        <v>248</v>
      </c>
      <c r="I1004" s="16"/>
      <c r="J1004" s="4" t="s">
        <v>32</v>
      </c>
      <c r="K1004" s="18" t="s">
        <v>1663</v>
      </c>
      <c r="L1004" s="16"/>
      <c r="M1004" s="4" t="s">
        <v>34</v>
      </c>
      <c r="N1004" s="4" t="s">
        <v>34</v>
      </c>
      <c r="O1004" s="4" t="s">
        <v>34</v>
      </c>
      <c r="P1004" s="4" t="s">
        <v>34</v>
      </c>
      <c r="Q1004" s="4" t="s">
        <v>34</v>
      </c>
      <c r="R1004" s="4" t="s">
        <v>34</v>
      </c>
      <c r="S1004" s="5">
        <v>8933900</v>
      </c>
    </row>
    <row r="1005" spans="2:19" ht="25" outlineLevel="1" collapsed="1" x14ac:dyDescent="0.35">
      <c r="B1005" s="6" t="s">
        <v>34</v>
      </c>
      <c r="C1005" s="7" t="s">
        <v>34</v>
      </c>
      <c r="D1005" s="19" t="s">
        <v>34</v>
      </c>
      <c r="E1005" s="15"/>
      <c r="F1005" s="15"/>
      <c r="G1005" s="16"/>
      <c r="H1005" s="19" t="s">
        <v>34</v>
      </c>
      <c r="I1005" s="16"/>
      <c r="J1005" s="7" t="s">
        <v>34</v>
      </c>
      <c r="K1005" s="19" t="s">
        <v>34</v>
      </c>
      <c r="L1005" s="16"/>
      <c r="M1005" s="6" t="s">
        <v>254</v>
      </c>
      <c r="N1005" s="6" t="s">
        <v>255</v>
      </c>
      <c r="O1005" s="10">
        <v>8933900</v>
      </c>
      <c r="P1005" s="6" t="s">
        <v>1664</v>
      </c>
      <c r="Q1005" s="8" t="s">
        <v>895</v>
      </c>
      <c r="R1005" s="9">
        <v>46568</v>
      </c>
      <c r="S1005" s="10">
        <v>8933900</v>
      </c>
    </row>
    <row r="1006" spans="2:19" ht="25" outlineLevel="1" collapsed="1" x14ac:dyDescent="0.35">
      <c r="B1006" s="6" t="s">
        <v>34</v>
      </c>
      <c r="C1006" s="7" t="s">
        <v>34</v>
      </c>
      <c r="D1006" s="19" t="s">
        <v>34</v>
      </c>
      <c r="E1006" s="15"/>
      <c r="F1006" s="15"/>
      <c r="G1006" s="16"/>
      <c r="H1006" s="19" t="s">
        <v>34</v>
      </c>
      <c r="I1006" s="16"/>
      <c r="J1006" s="7" t="s">
        <v>34</v>
      </c>
      <c r="K1006" s="19" t="s">
        <v>34</v>
      </c>
      <c r="L1006" s="16"/>
      <c r="M1006" s="6" t="s">
        <v>258</v>
      </c>
      <c r="N1006" s="6" t="s">
        <v>259</v>
      </c>
      <c r="O1006" s="10">
        <v>8287260</v>
      </c>
      <c r="P1006" s="6"/>
      <c r="Q1006" s="8"/>
      <c r="R1006" s="8"/>
      <c r="S1006" s="6"/>
    </row>
    <row r="1007" spans="2:19" x14ac:dyDescent="0.35">
      <c r="B1007" s="4" t="s">
        <v>1665</v>
      </c>
      <c r="C1007" s="4" t="s">
        <v>29</v>
      </c>
      <c r="D1007" s="18" t="s">
        <v>30</v>
      </c>
      <c r="E1007" s="15"/>
      <c r="F1007" s="15"/>
      <c r="G1007" s="16"/>
      <c r="H1007" s="18" t="s">
        <v>511</v>
      </c>
      <c r="I1007" s="16"/>
      <c r="J1007" s="4" t="s">
        <v>32</v>
      </c>
      <c r="K1007" s="18" t="s">
        <v>1666</v>
      </c>
      <c r="L1007" s="16"/>
      <c r="M1007" s="4" t="s">
        <v>34</v>
      </c>
      <c r="N1007" s="4" t="s">
        <v>34</v>
      </c>
      <c r="O1007" s="4" t="s">
        <v>34</v>
      </c>
      <c r="P1007" s="4" t="s">
        <v>34</v>
      </c>
      <c r="Q1007" s="4" t="s">
        <v>34</v>
      </c>
      <c r="R1007" s="4" t="s">
        <v>34</v>
      </c>
      <c r="S1007" s="5">
        <v>500000</v>
      </c>
    </row>
    <row r="1008" spans="2:19" outlineLevel="1" collapsed="1" x14ac:dyDescent="0.35">
      <c r="B1008" s="6" t="s">
        <v>34</v>
      </c>
      <c r="C1008" s="7" t="s">
        <v>34</v>
      </c>
      <c r="D1008" s="19" t="s">
        <v>34</v>
      </c>
      <c r="E1008" s="15"/>
      <c r="F1008" s="15"/>
      <c r="G1008" s="16"/>
      <c r="H1008" s="19" t="s">
        <v>34</v>
      </c>
      <c r="I1008" s="16"/>
      <c r="J1008" s="7" t="s">
        <v>34</v>
      </c>
      <c r="K1008" s="19" t="s">
        <v>34</v>
      </c>
      <c r="L1008" s="16"/>
      <c r="M1008" s="6" t="s">
        <v>817</v>
      </c>
      <c r="N1008" s="6" t="s">
        <v>818</v>
      </c>
      <c r="O1008" s="6"/>
      <c r="P1008" s="6" t="s">
        <v>1667</v>
      </c>
      <c r="Q1008" s="8" t="s">
        <v>174</v>
      </c>
      <c r="R1008" s="9">
        <v>48029</v>
      </c>
      <c r="S1008" s="10">
        <v>500000</v>
      </c>
    </row>
    <row r="1009" spans="2:19" ht="25" x14ac:dyDescent="0.35">
      <c r="B1009" s="4" t="s">
        <v>1668</v>
      </c>
      <c r="C1009" s="4" t="s">
        <v>40</v>
      </c>
      <c r="D1009" s="18" t="s">
        <v>97</v>
      </c>
      <c r="E1009" s="15"/>
      <c r="F1009" s="15"/>
      <c r="G1009" s="16"/>
      <c r="H1009" s="18" t="s">
        <v>153</v>
      </c>
      <c r="I1009" s="16"/>
      <c r="J1009" s="4" t="s">
        <v>32</v>
      </c>
      <c r="K1009" s="18" t="s">
        <v>1669</v>
      </c>
      <c r="L1009" s="16"/>
      <c r="M1009" s="4" t="s">
        <v>34</v>
      </c>
      <c r="N1009" s="4" t="s">
        <v>34</v>
      </c>
      <c r="O1009" s="4" t="s">
        <v>34</v>
      </c>
      <c r="P1009" s="4" t="s">
        <v>34</v>
      </c>
      <c r="Q1009" s="4" t="s">
        <v>34</v>
      </c>
      <c r="R1009" s="4" t="s">
        <v>34</v>
      </c>
      <c r="S1009" s="5">
        <v>828000</v>
      </c>
    </row>
    <row r="1010" spans="2:19" outlineLevel="1" collapsed="1" x14ac:dyDescent="0.35">
      <c r="B1010" s="6" t="s">
        <v>34</v>
      </c>
      <c r="C1010" s="7" t="s">
        <v>34</v>
      </c>
      <c r="D1010" s="19" t="s">
        <v>34</v>
      </c>
      <c r="E1010" s="15"/>
      <c r="F1010" s="15"/>
      <c r="G1010" s="16"/>
      <c r="H1010" s="19" t="s">
        <v>34</v>
      </c>
      <c r="I1010" s="16"/>
      <c r="J1010" s="7" t="s">
        <v>34</v>
      </c>
      <c r="K1010" s="19" t="s">
        <v>34</v>
      </c>
      <c r="L1010" s="16"/>
      <c r="M1010" s="6" t="s">
        <v>973</v>
      </c>
      <c r="N1010" s="6" t="s">
        <v>974</v>
      </c>
      <c r="O1010" s="10">
        <v>828000</v>
      </c>
      <c r="P1010" s="6" t="s">
        <v>1670</v>
      </c>
      <c r="Q1010" s="8" t="s">
        <v>1671</v>
      </c>
      <c r="R1010" s="9">
        <v>46477</v>
      </c>
      <c r="S1010" s="10">
        <v>828000</v>
      </c>
    </row>
    <row r="1011" spans="2:19" outlineLevel="1" collapsed="1" x14ac:dyDescent="0.35">
      <c r="B1011" s="6" t="s">
        <v>34</v>
      </c>
      <c r="C1011" s="7" t="s">
        <v>34</v>
      </c>
      <c r="D1011" s="19" t="s">
        <v>34</v>
      </c>
      <c r="E1011" s="15"/>
      <c r="F1011" s="15"/>
      <c r="G1011" s="16"/>
      <c r="H1011" s="19" t="s">
        <v>34</v>
      </c>
      <c r="I1011" s="16"/>
      <c r="J1011" s="7" t="s">
        <v>34</v>
      </c>
      <c r="K1011" s="19" t="s">
        <v>34</v>
      </c>
      <c r="L1011" s="16"/>
      <c r="M1011" s="6" t="s">
        <v>165</v>
      </c>
      <c r="N1011" s="6" t="s">
        <v>166</v>
      </c>
      <c r="O1011" s="10">
        <v>937800</v>
      </c>
      <c r="P1011" s="6"/>
      <c r="Q1011" s="8"/>
      <c r="R1011" s="8"/>
      <c r="S1011" s="6"/>
    </row>
    <row r="1012" spans="2:19" ht="25" x14ac:dyDescent="0.35">
      <c r="B1012" s="4" t="s">
        <v>1672</v>
      </c>
      <c r="C1012" s="4" t="s">
        <v>52</v>
      </c>
      <c r="D1012" s="18" t="s">
        <v>30</v>
      </c>
      <c r="E1012" s="15"/>
      <c r="F1012" s="15"/>
      <c r="G1012" s="16"/>
      <c r="H1012" s="18" t="s">
        <v>54</v>
      </c>
      <c r="I1012" s="16"/>
      <c r="J1012" s="4" t="s">
        <v>32</v>
      </c>
      <c r="K1012" s="18" t="s">
        <v>1673</v>
      </c>
      <c r="L1012" s="16"/>
      <c r="M1012" s="4" t="s">
        <v>34</v>
      </c>
      <c r="N1012" s="4" t="s">
        <v>34</v>
      </c>
      <c r="O1012" s="4" t="s">
        <v>34</v>
      </c>
      <c r="P1012" s="4" t="s">
        <v>34</v>
      </c>
      <c r="Q1012" s="4" t="s">
        <v>34</v>
      </c>
      <c r="R1012" s="4" t="s">
        <v>34</v>
      </c>
      <c r="S1012" s="5">
        <v>10157500</v>
      </c>
    </row>
    <row r="1013" spans="2:19" ht="25" outlineLevel="1" collapsed="1" x14ac:dyDescent="0.35">
      <c r="B1013" s="6" t="s">
        <v>34</v>
      </c>
      <c r="C1013" s="7" t="s">
        <v>34</v>
      </c>
      <c r="D1013" s="19" t="s">
        <v>34</v>
      </c>
      <c r="E1013" s="15"/>
      <c r="F1013" s="15"/>
      <c r="G1013" s="16"/>
      <c r="H1013" s="19" t="s">
        <v>34</v>
      </c>
      <c r="I1013" s="16"/>
      <c r="J1013" s="7" t="s">
        <v>34</v>
      </c>
      <c r="K1013" s="19" t="s">
        <v>34</v>
      </c>
      <c r="L1013" s="16"/>
      <c r="M1013" s="6" t="s">
        <v>1120</v>
      </c>
      <c r="N1013" s="6" t="s">
        <v>1121</v>
      </c>
      <c r="O1013" s="10">
        <v>723</v>
      </c>
      <c r="P1013" s="6"/>
      <c r="Q1013" s="8"/>
      <c r="R1013" s="8"/>
      <c r="S1013" s="6"/>
    </row>
    <row r="1014" spans="2:19" outlineLevel="1" collapsed="1" x14ac:dyDescent="0.35">
      <c r="B1014" s="6" t="s">
        <v>34</v>
      </c>
      <c r="C1014" s="7" t="s">
        <v>34</v>
      </c>
      <c r="D1014" s="19" t="s">
        <v>34</v>
      </c>
      <c r="E1014" s="15"/>
      <c r="F1014" s="15"/>
      <c r="G1014" s="16"/>
      <c r="H1014" s="19" t="s">
        <v>34</v>
      </c>
      <c r="I1014" s="16"/>
      <c r="J1014" s="7" t="s">
        <v>34</v>
      </c>
      <c r="K1014" s="19" t="s">
        <v>34</v>
      </c>
      <c r="L1014" s="16"/>
      <c r="M1014" s="6" t="s">
        <v>411</v>
      </c>
      <c r="N1014" s="6" t="s">
        <v>412</v>
      </c>
      <c r="O1014" s="10">
        <v>850</v>
      </c>
      <c r="P1014" s="6"/>
      <c r="Q1014" s="8"/>
      <c r="R1014" s="8"/>
      <c r="S1014" s="6"/>
    </row>
    <row r="1015" spans="2:19" outlineLevel="1" collapsed="1" x14ac:dyDescent="0.35">
      <c r="B1015" s="6" t="s">
        <v>34</v>
      </c>
      <c r="C1015" s="7" t="s">
        <v>34</v>
      </c>
      <c r="D1015" s="19" t="s">
        <v>34</v>
      </c>
      <c r="E1015" s="15"/>
      <c r="F1015" s="15"/>
      <c r="G1015" s="16"/>
      <c r="H1015" s="19" t="s">
        <v>34</v>
      </c>
      <c r="I1015" s="16"/>
      <c r="J1015" s="7" t="s">
        <v>34</v>
      </c>
      <c r="K1015" s="19" t="s">
        <v>34</v>
      </c>
      <c r="L1015" s="16"/>
      <c r="M1015" s="6" t="s">
        <v>1674</v>
      </c>
      <c r="N1015" s="6" t="s">
        <v>1675</v>
      </c>
      <c r="O1015" s="10">
        <v>1195</v>
      </c>
      <c r="P1015" s="6" t="s">
        <v>1676</v>
      </c>
      <c r="Q1015" s="8" t="s">
        <v>1677</v>
      </c>
      <c r="R1015" s="9">
        <v>46462</v>
      </c>
      <c r="S1015" s="10">
        <v>10157500</v>
      </c>
    </row>
    <row r="1016" spans="2:19" x14ac:dyDescent="0.35">
      <c r="B1016" s="4" t="s">
        <v>1678</v>
      </c>
      <c r="C1016" s="4" t="s">
        <v>349</v>
      </c>
      <c r="D1016" s="18" t="s">
        <v>152</v>
      </c>
      <c r="E1016" s="15"/>
      <c r="F1016" s="15"/>
      <c r="G1016" s="16"/>
      <c r="H1016" s="18" t="s">
        <v>1243</v>
      </c>
      <c r="I1016" s="16"/>
      <c r="J1016" s="4" t="s">
        <v>32</v>
      </c>
      <c r="K1016" s="18" t="s">
        <v>1679</v>
      </c>
      <c r="L1016" s="16"/>
      <c r="M1016" s="4" t="s">
        <v>34</v>
      </c>
      <c r="N1016" s="4" t="s">
        <v>34</v>
      </c>
      <c r="O1016" s="4" t="s">
        <v>34</v>
      </c>
      <c r="P1016" s="4" t="s">
        <v>34</v>
      </c>
      <c r="Q1016" s="4" t="s">
        <v>34</v>
      </c>
      <c r="R1016" s="4" t="s">
        <v>34</v>
      </c>
      <c r="S1016" s="5">
        <v>25152036</v>
      </c>
    </row>
    <row r="1017" spans="2:19" outlineLevel="1" collapsed="1" x14ac:dyDescent="0.35">
      <c r="B1017" s="6" t="s">
        <v>34</v>
      </c>
      <c r="C1017" s="7" t="s">
        <v>34</v>
      </c>
      <c r="D1017" s="19" t="s">
        <v>34</v>
      </c>
      <c r="E1017" s="15"/>
      <c r="F1017" s="15"/>
      <c r="G1017" s="16"/>
      <c r="H1017" s="19" t="s">
        <v>34</v>
      </c>
      <c r="I1017" s="16"/>
      <c r="J1017" s="7" t="s">
        <v>34</v>
      </c>
      <c r="K1017" s="19" t="s">
        <v>34</v>
      </c>
      <c r="L1017" s="16"/>
      <c r="M1017" s="6" t="s">
        <v>865</v>
      </c>
      <c r="N1017" s="6" t="s">
        <v>866</v>
      </c>
      <c r="O1017" s="10">
        <v>25152036</v>
      </c>
      <c r="P1017" s="6" t="s">
        <v>1680</v>
      </c>
      <c r="Q1017" s="8" t="s">
        <v>1681</v>
      </c>
      <c r="R1017" s="9">
        <v>46660</v>
      </c>
      <c r="S1017" s="10">
        <v>25152036</v>
      </c>
    </row>
    <row r="1018" spans="2:19" outlineLevel="1" collapsed="1" x14ac:dyDescent="0.35">
      <c r="B1018" s="6" t="s">
        <v>34</v>
      </c>
      <c r="C1018" s="7" t="s">
        <v>34</v>
      </c>
      <c r="D1018" s="19" t="s">
        <v>34</v>
      </c>
      <c r="E1018" s="15"/>
      <c r="F1018" s="15"/>
      <c r="G1018" s="16"/>
      <c r="H1018" s="19" t="s">
        <v>34</v>
      </c>
      <c r="I1018" s="16"/>
      <c r="J1018" s="7" t="s">
        <v>34</v>
      </c>
      <c r="K1018" s="19" t="s">
        <v>34</v>
      </c>
      <c r="L1018" s="16"/>
      <c r="M1018" s="6" t="s">
        <v>1368</v>
      </c>
      <c r="N1018" s="6" t="s">
        <v>1369</v>
      </c>
      <c r="O1018" s="10">
        <v>40750220</v>
      </c>
      <c r="P1018" s="6"/>
      <c r="Q1018" s="8"/>
      <c r="R1018" s="8"/>
      <c r="S1018" s="6"/>
    </row>
    <row r="1019" spans="2:19" ht="25" x14ac:dyDescent="0.35">
      <c r="B1019" s="4" t="s">
        <v>1682</v>
      </c>
      <c r="C1019" s="4" t="s">
        <v>40</v>
      </c>
      <c r="D1019" s="18" t="s">
        <v>30</v>
      </c>
      <c r="E1019" s="15"/>
      <c r="F1019" s="15"/>
      <c r="G1019" s="16"/>
      <c r="H1019" s="18" t="s">
        <v>54</v>
      </c>
      <c r="I1019" s="16"/>
      <c r="J1019" s="4" t="s">
        <v>32</v>
      </c>
      <c r="K1019" s="18" t="s">
        <v>1683</v>
      </c>
      <c r="L1019" s="16"/>
      <c r="M1019" s="4" t="s">
        <v>34</v>
      </c>
      <c r="N1019" s="4" t="s">
        <v>34</v>
      </c>
      <c r="O1019" s="4" t="s">
        <v>34</v>
      </c>
      <c r="P1019" s="4" t="s">
        <v>34</v>
      </c>
      <c r="Q1019" s="4" t="s">
        <v>34</v>
      </c>
      <c r="R1019" s="4" t="s">
        <v>34</v>
      </c>
      <c r="S1019" s="5">
        <v>6296000</v>
      </c>
    </row>
    <row r="1020" spans="2:19" outlineLevel="1" collapsed="1" x14ac:dyDescent="0.35">
      <c r="B1020" s="6" t="s">
        <v>34</v>
      </c>
      <c r="C1020" s="7" t="s">
        <v>34</v>
      </c>
      <c r="D1020" s="19" t="s">
        <v>34</v>
      </c>
      <c r="E1020" s="15"/>
      <c r="F1020" s="15"/>
      <c r="G1020" s="16"/>
      <c r="H1020" s="19" t="s">
        <v>34</v>
      </c>
      <c r="I1020" s="16"/>
      <c r="J1020" s="7" t="s">
        <v>34</v>
      </c>
      <c r="K1020" s="19" t="s">
        <v>34</v>
      </c>
      <c r="L1020" s="16"/>
      <c r="M1020" s="6" t="s">
        <v>1684</v>
      </c>
      <c r="N1020" s="6" t="s">
        <v>1685</v>
      </c>
      <c r="O1020" s="10">
        <v>14.94</v>
      </c>
      <c r="P1020" s="6"/>
      <c r="Q1020" s="8"/>
      <c r="R1020" s="8"/>
      <c r="S1020" s="6"/>
    </row>
    <row r="1021" spans="2:19" outlineLevel="1" collapsed="1" x14ac:dyDescent="0.35">
      <c r="B1021" s="6" t="s">
        <v>34</v>
      </c>
      <c r="C1021" s="7" t="s">
        <v>34</v>
      </c>
      <c r="D1021" s="19" t="s">
        <v>34</v>
      </c>
      <c r="E1021" s="15"/>
      <c r="F1021" s="15"/>
      <c r="G1021" s="16"/>
      <c r="H1021" s="19" t="s">
        <v>34</v>
      </c>
      <c r="I1021" s="16"/>
      <c r="J1021" s="7" t="s">
        <v>34</v>
      </c>
      <c r="K1021" s="19" t="s">
        <v>34</v>
      </c>
      <c r="L1021" s="16"/>
      <c r="M1021" s="6" t="s">
        <v>1686</v>
      </c>
      <c r="N1021" s="6" t="s">
        <v>1687</v>
      </c>
      <c r="O1021" s="10">
        <v>14.95</v>
      </c>
      <c r="P1021" s="6"/>
      <c r="Q1021" s="8"/>
      <c r="R1021" s="8"/>
      <c r="S1021" s="6"/>
    </row>
    <row r="1022" spans="2:19" outlineLevel="1" collapsed="1" x14ac:dyDescent="0.35">
      <c r="B1022" s="6" t="s">
        <v>34</v>
      </c>
      <c r="C1022" s="7" t="s">
        <v>34</v>
      </c>
      <c r="D1022" s="19" t="s">
        <v>34</v>
      </c>
      <c r="E1022" s="15"/>
      <c r="F1022" s="15"/>
      <c r="G1022" s="16"/>
      <c r="H1022" s="19" t="s">
        <v>34</v>
      </c>
      <c r="I1022" s="16"/>
      <c r="J1022" s="7" t="s">
        <v>34</v>
      </c>
      <c r="K1022" s="19" t="s">
        <v>34</v>
      </c>
      <c r="L1022" s="16"/>
      <c r="M1022" s="6" t="s">
        <v>1688</v>
      </c>
      <c r="N1022" s="6" t="s">
        <v>1689</v>
      </c>
      <c r="O1022" s="10">
        <v>17.2</v>
      </c>
      <c r="P1022" s="6"/>
      <c r="Q1022" s="8"/>
      <c r="R1022" s="8"/>
      <c r="S1022" s="6"/>
    </row>
    <row r="1023" spans="2:19" ht="25" outlineLevel="1" collapsed="1" x14ac:dyDescent="0.35">
      <c r="B1023" s="6" t="s">
        <v>34</v>
      </c>
      <c r="C1023" s="7" t="s">
        <v>34</v>
      </c>
      <c r="D1023" s="19" t="s">
        <v>34</v>
      </c>
      <c r="E1023" s="15"/>
      <c r="F1023" s="15"/>
      <c r="G1023" s="16"/>
      <c r="H1023" s="19" t="s">
        <v>34</v>
      </c>
      <c r="I1023" s="16"/>
      <c r="J1023" s="7" t="s">
        <v>34</v>
      </c>
      <c r="K1023" s="19" t="s">
        <v>34</v>
      </c>
      <c r="L1023" s="16"/>
      <c r="M1023" s="6" t="s">
        <v>1690</v>
      </c>
      <c r="N1023" s="6" t="s">
        <v>1691</v>
      </c>
      <c r="O1023" s="10">
        <v>12.85</v>
      </c>
      <c r="P1023" s="6" t="s">
        <v>1692</v>
      </c>
      <c r="Q1023" s="8" t="s">
        <v>1283</v>
      </c>
      <c r="R1023" s="9">
        <v>46843</v>
      </c>
      <c r="S1023" s="10">
        <v>6296000</v>
      </c>
    </row>
    <row r="1024" spans="2:19" ht="25" x14ac:dyDescent="0.35">
      <c r="B1024" s="4" t="s">
        <v>1693</v>
      </c>
      <c r="C1024" s="4" t="s">
        <v>52</v>
      </c>
      <c r="D1024" s="18" t="s">
        <v>30</v>
      </c>
      <c r="E1024" s="15"/>
      <c r="F1024" s="15"/>
      <c r="G1024" s="16"/>
      <c r="H1024" s="18" t="s">
        <v>350</v>
      </c>
      <c r="I1024" s="16"/>
      <c r="J1024" s="4" t="s">
        <v>178</v>
      </c>
      <c r="K1024" s="18" t="s">
        <v>1694</v>
      </c>
      <c r="L1024" s="16"/>
      <c r="M1024" s="4" t="s">
        <v>34</v>
      </c>
      <c r="N1024" s="4" t="s">
        <v>34</v>
      </c>
      <c r="O1024" s="4" t="s">
        <v>34</v>
      </c>
      <c r="P1024" s="4" t="s">
        <v>34</v>
      </c>
      <c r="Q1024" s="4" t="s">
        <v>34</v>
      </c>
      <c r="R1024" s="4" t="s">
        <v>34</v>
      </c>
      <c r="S1024" s="5">
        <v>0</v>
      </c>
    </row>
    <row r="1025" spans="2:19" outlineLevel="1" collapsed="1" x14ac:dyDescent="0.35">
      <c r="B1025" s="6" t="s">
        <v>34</v>
      </c>
      <c r="C1025" s="7" t="s">
        <v>34</v>
      </c>
      <c r="D1025" s="19" t="s">
        <v>34</v>
      </c>
      <c r="E1025" s="15"/>
      <c r="F1025" s="15"/>
      <c r="G1025" s="16"/>
      <c r="H1025" s="19" t="s">
        <v>34</v>
      </c>
      <c r="I1025" s="16"/>
      <c r="J1025" s="7" t="s">
        <v>34</v>
      </c>
      <c r="K1025" s="19" t="s">
        <v>34</v>
      </c>
      <c r="L1025" s="16"/>
      <c r="M1025" s="6" t="s">
        <v>1695</v>
      </c>
      <c r="N1025" s="6" t="s">
        <v>1696</v>
      </c>
      <c r="O1025" s="10">
        <v>737</v>
      </c>
      <c r="P1025" s="6" t="s">
        <v>1697</v>
      </c>
      <c r="Q1025" s="8" t="s">
        <v>733</v>
      </c>
      <c r="R1025" s="9">
        <v>47005</v>
      </c>
      <c r="S1025" s="10">
        <v>0</v>
      </c>
    </row>
    <row r="1026" spans="2:19" outlineLevel="1" collapsed="1" x14ac:dyDescent="0.35">
      <c r="B1026" s="6" t="s">
        <v>34</v>
      </c>
      <c r="C1026" s="7" t="s">
        <v>34</v>
      </c>
      <c r="D1026" s="19" t="s">
        <v>34</v>
      </c>
      <c r="E1026" s="15"/>
      <c r="F1026" s="15"/>
      <c r="G1026" s="16"/>
      <c r="H1026" s="19" t="s">
        <v>34</v>
      </c>
      <c r="I1026" s="16"/>
      <c r="J1026" s="7" t="s">
        <v>34</v>
      </c>
      <c r="K1026" s="19" t="s">
        <v>34</v>
      </c>
      <c r="L1026" s="16"/>
      <c r="M1026" s="6" t="s">
        <v>325</v>
      </c>
      <c r="N1026" s="6" t="s">
        <v>326</v>
      </c>
      <c r="O1026" s="10">
        <v>1583.33</v>
      </c>
      <c r="P1026" s="6"/>
      <c r="Q1026" s="8"/>
      <c r="R1026" s="8"/>
      <c r="S1026" s="6"/>
    </row>
    <row r="1027" spans="2:19" outlineLevel="1" collapsed="1" x14ac:dyDescent="0.35">
      <c r="B1027" s="6" t="s">
        <v>34</v>
      </c>
      <c r="C1027" s="7" t="s">
        <v>34</v>
      </c>
      <c r="D1027" s="19" t="s">
        <v>34</v>
      </c>
      <c r="E1027" s="15"/>
      <c r="F1027" s="15"/>
      <c r="G1027" s="16"/>
      <c r="H1027" s="19" t="s">
        <v>34</v>
      </c>
      <c r="I1027" s="16"/>
      <c r="J1027" s="7" t="s">
        <v>34</v>
      </c>
      <c r="K1027" s="19" t="s">
        <v>34</v>
      </c>
      <c r="L1027" s="16"/>
      <c r="M1027" s="6" t="s">
        <v>165</v>
      </c>
      <c r="N1027" s="6" t="s">
        <v>166</v>
      </c>
      <c r="O1027" s="10">
        <v>1568</v>
      </c>
      <c r="P1027" s="6"/>
      <c r="Q1027" s="8"/>
      <c r="R1027" s="8"/>
      <c r="S1027" s="6"/>
    </row>
    <row r="1028" spans="2:19" x14ac:dyDescent="0.35">
      <c r="B1028" s="4" t="s">
        <v>1698</v>
      </c>
      <c r="C1028" s="4" t="s">
        <v>151</v>
      </c>
      <c r="D1028" s="18" t="s">
        <v>97</v>
      </c>
      <c r="E1028" s="15"/>
      <c r="F1028" s="15"/>
      <c r="G1028" s="16"/>
      <c r="H1028" s="18" t="s">
        <v>54</v>
      </c>
      <c r="I1028" s="16"/>
      <c r="J1028" s="4" t="s">
        <v>32</v>
      </c>
      <c r="K1028" s="18" t="s">
        <v>1699</v>
      </c>
      <c r="L1028" s="16"/>
      <c r="M1028" s="4" t="s">
        <v>34</v>
      </c>
      <c r="N1028" s="4" t="s">
        <v>34</v>
      </c>
      <c r="O1028" s="4" t="s">
        <v>34</v>
      </c>
      <c r="P1028" s="4" t="s">
        <v>34</v>
      </c>
      <c r="Q1028" s="4" t="s">
        <v>34</v>
      </c>
      <c r="R1028" s="4" t="s">
        <v>34</v>
      </c>
      <c r="S1028" s="5">
        <v>19219200</v>
      </c>
    </row>
    <row r="1029" spans="2:19" outlineLevel="1" collapsed="1" x14ac:dyDescent="0.35">
      <c r="B1029" s="6" t="s">
        <v>34</v>
      </c>
      <c r="C1029" s="7" t="s">
        <v>34</v>
      </c>
      <c r="D1029" s="19" t="s">
        <v>34</v>
      </c>
      <c r="E1029" s="15"/>
      <c r="F1029" s="15"/>
      <c r="G1029" s="16"/>
      <c r="H1029" s="19" t="s">
        <v>34</v>
      </c>
      <c r="I1029" s="16"/>
      <c r="J1029" s="7" t="s">
        <v>34</v>
      </c>
      <c r="K1029" s="19" t="s">
        <v>34</v>
      </c>
      <c r="L1029" s="16"/>
      <c r="M1029" s="6" t="s">
        <v>1700</v>
      </c>
      <c r="N1029" s="6" t="s">
        <v>1701</v>
      </c>
      <c r="O1029" s="10">
        <v>1050</v>
      </c>
      <c r="P1029" s="6" t="s">
        <v>1702</v>
      </c>
      <c r="Q1029" s="8" t="s">
        <v>1603</v>
      </c>
      <c r="R1029" s="9">
        <v>46660</v>
      </c>
      <c r="S1029" s="10">
        <v>19219200</v>
      </c>
    </row>
    <row r="1030" spans="2:19" x14ac:dyDescent="0.35">
      <c r="B1030" s="4" t="s">
        <v>1703</v>
      </c>
      <c r="C1030" s="4" t="s">
        <v>29</v>
      </c>
      <c r="D1030" s="18" t="s">
        <v>30</v>
      </c>
      <c r="E1030" s="15"/>
      <c r="F1030" s="15"/>
      <c r="G1030" s="16"/>
      <c r="H1030" s="18" t="s">
        <v>206</v>
      </c>
      <c r="I1030" s="16"/>
      <c r="J1030" s="4" t="s">
        <v>178</v>
      </c>
      <c r="K1030" s="18" t="s">
        <v>1704</v>
      </c>
      <c r="L1030" s="16"/>
      <c r="M1030" s="4" t="s">
        <v>34</v>
      </c>
      <c r="N1030" s="4" t="s">
        <v>34</v>
      </c>
      <c r="O1030" s="4" t="s">
        <v>34</v>
      </c>
      <c r="P1030" s="4" t="s">
        <v>34</v>
      </c>
      <c r="Q1030" s="4" t="s">
        <v>34</v>
      </c>
      <c r="R1030" s="4" t="s">
        <v>34</v>
      </c>
      <c r="S1030" s="5">
        <v>0</v>
      </c>
    </row>
    <row r="1031" spans="2:19" outlineLevel="1" collapsed="1" x14ac:dyDescent="0.35">
      <c r="B1031" s="6" t="s">
        <v>34</v>
      </c>
      <c r="C1031" s="7" t="s">
        <v>34</v>
      </c>
      <c r="D1031" s="19" t="s">
        <v>34</v>
      </c>
      <c r="E1031" s="15"/>
      <c r="F1031" s="15"/>
      <c r="G1031" s="16"/>
      <c r="H1031" s="19" t="s">
        <v>34</v>
      </c>
      <c r="I1031" s="16"/>
      <c r="J1031" s="7" t="s">
        <v>34</v>
      </c>
      <c r="K1031" s="19" t="s">
        <v>34</v>
      </c>
      <c r="L1031" s="16"/>
      <c r="M1031" s="6" t="s">
        <v>1705</v>
      </c>
      <c r="N1031" s="6" t="s">
        <v>1706</v>
      </c>
      <c r="O1031" s="10">
        <v>340804</v>
      </c>
      <c r="P1031" s="6" t="s">
        <v>1707</v>
      </c>
      <c r="Q1031" s="8" t="s">
        <v>1708</v>
      </c>
      <c r="R1031" s="9">
        <v>46799</v>
      </c>
      <c r="S1031" s="10">
        <v>0</v>
      </c>
    </row>
    <row r="1032" spans="2:19" x14ac:dyDescent="0.35">
      <c r="B1032" s="4" t="s">
        <v>1709</v>
      </c>
      <c r="C1032" s="4" t="s">
        <v>151</v>
      </c>
      <c r="D1032" s="18" t="s">
        <v>30</v>
      </c>
      <c r="E1032" s="15"/>
      <c r="F1032" s="15"/>
      <c r="G1032" s="16"/>
      <c r="H1032" s="18" t="s">
        <v>323</v>
      </c>
      <c r="I1032" s="16"/>
      <c r="J1032" s="4" t="s">
        <v>32</v>
      </c>
      <c r="K1032" s="18" t="s">
        <v>1710</v>
      </c>
      <c r="L1032" s="16"/>
      <c r="M1032" s="4" t="s">
        <v>34</v>
      </c>
      <c r="N1032" s="4" t="s">
        <v>34</v>
      </c>
      <c r="O1032" s="4" t="s">
        <v>34</v>
      </c>
      <c r="P1032" s="4" t="s">
        <v>34</v>
      </c>
      <c r="Q1032" s="4" t="s">
        <v>34</v>
      </c>
      <c r="R1032" s="4" t="s">
        <v>34</v>
      </c>
      <c r="S1032" s="5">
        <v>10718900</v>
      </c>
    </row>
    <row r="1033" spans="2:19" outlineLevel="1" collapsed="1" x14ac:dyDescent="0.35">
      <c r="B1033" s="6" t="s">
        <v>34</v>
      </c>
      <c r="C1033" s="7" t="s">
        <v>34</v>
      </c>
      <c r="D1033" s="19" t="s">
        <v>34</v>
      </c>
      <c r="E1033" s="15"/>
      <c r="F1033" s="15"/>
      <c r="G1033" s="16"/>
      <c r="H1033" s="19" t="s">
        <v>34</v>
      </c>
      <c r="I1033" s="16"/>
      <c r="J1033" s="7" t="s">
        <v>34</v>
      </c>
      <c r="K1033" s="19" t="s">
        <v>34</v>
      </c>
      <c r="L1033" s="16"/>
      <c r="M1033" s="6" t="s">
        <v>165</v>
      </c>
      <c r="N1033" s="6" t="s">
        <v>166</v>
      </c>
      <c r="O1033" s="10">
        <v>7436004</v>
      </c>
      <c r="P1033" s="6"/>
      <c r="Q1033" s="8"/>
      <c r="R1033" s="8"/>
      <c r="S1033" s="6"/>
    </row>
    <row r="1034" spans="2:19" outlineLevel="1" collapsed="1" x14ac:dyDescent="0.35">
      <c r="B1034" s="6" t="s">
        <v>34</v>
      </c>
      <c r="C1034" s="7" t="s">
        <v>34</v>
      </c>
      <c r="D1034" s="19" t="s">
        <v>34</v>
      </c>
      <c r="E1034" s="15"/>
      <c r="F1034" s="15"/>
      <c r="G1034" s="16"/>
      <c r="H1034" s="19" t="s">
        <v>34</v>
      </c>
      <c r="I1034" s="16"/>
      <c r="J1034" s="7" t="s">
        <v>34</v>
      </c>
      <c r="K1034" s="19" t="s">
        <v>34</v>
      </c>
      <c r="L1034" s="16"/>
      <c r="M1034" s="6" t="s">
        <v>167</v>
      </c>
      <c r="N1034" s="6" t="s">
        <v>168</v>
      </c>
      <c r="O1034" s="10">
        <v>5359450</v>
      </c>
      <c r="P1034" s="6" t="s">
        <v>1711</v>
      </c>
      <c r="Q1034" s="8" t="s">
        <v>1712</v>
      </c>
      <c r="R1034" s="9">
        <v>47200</v>
      </c>
      <c r="S1034" s="10">
        <v>10718900</v>
      </c>
    </row>
    <row r="1035" spans="2:19" x14ac:dyDescent="0.35">
      <c r="B1035" s="4" t="s">
        <v>1713</v>
      </c>
      <c r="C1035" s="4" t="s">
        <v>151</v>
      </c>
      <c r="D1035" s="18" t="s">
        <v>30</v>
      </c>
      <c r="E1035" s="15"/>
      <c r="F1035" s="15"/>
      <c r="G1035" s="16"/>
      <c r="H1035" s="18" t="s">
        <v>323</v>
      </c>
      <c r="I1035" s="16"/>
      <c r="J1035" s="4" t="s">
        <v>32</v>
      </c>
      <c r="K1035" s="18" t="s">
        <v>1714</v>
      </c>
      <c r="L1035" s="16"/>
      <c r="M1035" s="4" t="s">
        <v>34</v>
      </c>
      <c r="N1035" s="4" t="s">
        <v>34</v>
      </c>
      <c r="O1035" s="4" t="s">
        <v>34</v>
      </c>
      <c r="P1035" s="4" t="s">
        <v>34</v>
      </c>
      <c r="Q1035" s="4" t="s">
        <v>34</v>
      </c>
      <c r="R1035" s="4" t="s">
        <v>34</v>
      </c>
      <c r="S1035" s="5">
        <v>19905200</v>
      </c>
    </row>
    <row r="1036" spans="2:19" outlineLevel="1" collapsed="1" x14ac:dyDescent="0.35">
      <c r="B1036" s="6" t="s">
        <v>34</v>
      </c>
      <c r="C1036" s="7" t="s">
        <v>34</v>
      </c>
      <c r="D1036" s="19" t="s">
        <v>34</v>
      </c>
      <c r="E1036" s="15"/>
      <c r="F1036" s="15"/>
      <c r="G1036" s="16"/>
      <c r="H1036" s="19" t="s">
        <v>34</v>
      </c>
      <c r="I1036" s="16"/>
      <c r="J1036" s="7" t="s">
        <v>34</v>
      </c>
      <c r="K1036" s="19" t="s">
        <v>34</v>
      </c>
      <c r="L1036" s="16"/>
      <c r="M1036" s="6" t="s">
        <v>157</v>
      </c>
      <c r="N1036" s="6" t="s">
        <v>158</v>
      </c>
      <c r="O1036" s="10">
        <v>11809580</v>
      </c>
      <c r="P1036" s="6"/>
      <c r="Q1036" s="8"/>
      <c r="R1036" s="8"/>
      <c r="S1036" s="6"/>
    </row>
    <row r="1037" spans="2:19" outlineLevel="1" collapsed="1" x14ac:dyDescent="0.35">
      <c r="B1037" s="6" t="s">
        <v>34</v>
      </c>
      <c r="C1037" s="7" t="s">
        <v>34</v>
      </c>
      <c r="D1037" s="19" t="s">
        <v>34</v>
      </c>
      <c r="E1037" s="15"/>
      <c r="F1037" s="15"/>
      <c r="G1037" s="16"/>
      <c r="H1037" s="19" t="s">
        <v>34</v>
      </c>
      <c r="I1037" s="16"/>
      <c r="J1037" s="7" t="s">
        <v>34</v>
      </c>
      <c r="K1037" s="19" t="s">
        <v>34</v>
      </c>
      <c r="L1037" s="16"/>
      <c r="M1037" s="6" t="s">
        <v>76</v>
      </c>
      <c r="N1037" s="6" t="s">
        <v>77</v>
      </c>
      <c r="O1037" s="10">
        <v>32016522</v>
      </c>
      <c r="P1037" s="6"/>
      <c r="Q1037" s="8"/>
      <c r="R1037" s="8"/>
      <c r="S1037" s="6"/>
    </row>
    <row r="1038" spans="2:19" outlineLevel="1" collapsed="1" x14ac:dyDescent="0.35">
      <c r="B1038" s="6" t="s">
        <v>34</v>
      </c>
      <c r="C1038" s="7" t="s">
        <v>34</v>
      </c>
      <c r="D1038" s="19" t="s">
        <v>34</v>
      </c>
      <c r="E1038" s="15"/>
      <c r="F1038" s="15"/>
      <c r="G1038" s="16"/>
      <c r="H1038" s="19" t="s">
        <v>34</v>
      </c>
      <c r="I1038" s="16"/>
      <c r="J1038" s="7" t="s">
        <v>34</v>
      </c>
      <c r="K1038" s="19" t="s">
        <v>34</v>
      </c>
      <c r="L1038" s="16"/>
      <c r="M1038" s="6" t="s">
        <v>165</v>
      </c>
      <c r="N1038" s="6" t="s">
        <v>166</v>
      </c>
      <c r="O1038" s="10">
        <v>12462680</v>
      </c>
      <c r="P1038" s="6"/>
      <c r="Q1038" s="8"/>
      <c r="R1038" s="8"/>
      <c r="S1038" s="6"/>
    </row>
    <row r="1039" spans="2:19" outlineLevel="1" collapsed="1" x14ac:dyDescent="0.35">
      <c r="B1039" s="6" t="s">
        <v>34</v>
      </c>
      <c r="C1039" s="7" t="s">
        <v>34</v>
      </c>
      <c r="D1039" s="19" t="s">
        <v>34</v>
      </c>
      <c r="E1039" s="15"/>
      <c r="F1039" s="15"/>
      <c r="G1039" s="16"/>
      <c r="H1039" s="19" t="s">
        <v>34</v>
      </c>
      <c r="I1039" s="16"/>
      <c r="J1039" s="7" t="s">
        <v>34</v>
      </c>
      <c r="K1039" s="19" t="s">
        <v>34</v>
      </c>
      <c r="L1039" s="16"/>
      <c r="M1039" s="6" t="s">
        <v>320</v>
      </c>
      <c r="N1039" s="6" t="s">
        <v>321</v>
      </c>
      <c r="O1039" s="10">
        <v>12390500</v>
      </c>
      <c r="P1039" s="6"/>
      <c r="Q1039" s="8"/>
      <c r="R1039" s="8"/>
      <c r="S1039" s="6"/>
    </row>
    <row r="1040" spans="2:19" outlineLevel="1" collapsed="1" x14ac:dyDescent="0.35">
      <c r="B1040" s="6" t="s">
        <v>34</v>
      </c>
      <c r="C1040" s="7" t="s">
        <v>34</v>
      </c>
      <c r="D1040" s="19" t="s">
        <v>34</v>
      </c>
      <c r="E1040" s="15"/>
      <c r="F1040" s="15"/>
      <c r="G1040" s="16"/>
      <c r="H1040" s="19" t="s">
        <v>34</v>
      </c>
      <c r="I1040" s="16"/>
      <c r="J1040" s="7" t="s">
        <v>34</v>
      </c>
      <c r="K1040" s="19" t="s">
        <v>34</v>
      </c>
      <c r="L1040" s="16"/>
      <c r="M1040" s="6" t="s">
        <v>1715</v>
      </c>
      <c r="N1040" s="6" t="s">
        <v>1716</v>
      </c>
      <c r="O1040" s="10">
        <v>12447000</v>
      </c>
      <c r="P1040" s="6"/>
      <c r="Q1040" s="8"/>
      <c r="R1040" s="8"/>
      <c r="S1040" s="6"/>
    </row>
    <row r="1041" spans="2:19" outlineLevel="1" collapsed="1" x14ac:dyDescent="0.35">
      <c r="B1041" s="6" t="s">
        <v>34</v>
      </c>
      <c r="C1041" s="7" t="s">
        <v>34</v>
      </c>
      <c r="D1041" s="19" t="s">
        <v>34</v>
      </c>
      <c r="E1041" s="15"/>
      <c r="F1041" s="15"/>
      <c r="G1041" s="16"/>
      <c r="H1041" s="19" t="s">
        <v>34</v>
      </c>
      <c r="I1041" s="16"/>
      <c r="J1041" s="7" t="s">
        <v>34</v>
      </c>
      <c r="K1041" s="19" t="s">
        <v>34</v>
      </c>
      <c r="L1041" s="16"/>
      <c r="M1041" s="6" t="s">
        <v>1091</v>
      </c>
      <c r="N1041" s="6" t="s">
        <v>1092</v>
      </c>
      <c r="O1041" s="10">
        <v>8880900</v>
      </c>
      <c r="P1041" s="6"/>
      <c r="Q1041" s="8"/>
      <c r="R1041" s="8"/>
      <c r="S1041" s="6"/>
    </row>
    <row r="1042" spans="2:19" outlineLevel="1" collapsed="1" x14ac:dyDescent="0.35">
      <c r="B1042" s="6" t="s">
        <v>34</v>
      </c>
      <c r="C1042" s="7" t="s">
        <v>34</v>
      </c>
      <c r="D1042" s="19" t="s">
        <v>34</v>
      </c>
      <c r="E1042" s="15"/>
      <c r="F1042" s="15"/>
      <c r="G1042" s="16"/>
      <c r="H1042" s="19" t="s">
        <v>34</v>
      </c>
      <c r="I1042" s="16"/>
      <c r="J1042" s="7" t="s">
        <v>34</v>
      </c>
      <c r="K1042" s="19" t="s">
        <v>34</v>
      </c>
      <c r="L1042" s="16"/>
      <c r="M1042" s="6" t="s">
        <v>167</v>
      </c>
      <c r="N1042" s="6" t="s">
        <v>168</v>
      </c>
      <c r="O1042" s="10">
        <v>9952600</v>
      </c>
      <c r="P1042" s="6" t="s">
        <v>1717</v>
      </c>
      <c r="Q1042" s="8" t="s">
        <v>1712</v>
      </c>
      <c r="R1042" s="9">
        <v>47200</v>
      </c>
      <c r="S1042" s="10">
        <v>19905200</v>
      </c>
    </row>
    <row r="1043" spans="2:19" x14ac:dyDescent="0.35">
      <c r="B1043" s="4" t="s">
        <v>1718</v>
      </c>
      <c r="C1043" s="4" t="s">
        <v>151</v>
      </c>
      <c r="D1043" s="18" t="s">
        <v>53</v>
      </c>
      <c r="E1043" s="15"/>
      <c r="F1043" s="15"/>
      <c r="G1043" s="16"/>
      <c r="H1043" s="18" t="s">
        <v>283</v>
      </c>
      <c r="I1043" s="16"/>
      <c r="J1043" s="4" t="s">
        <v>32</v>
      </c>
      <c r="K1043" s="18" t="s">
        <v>1719</v>
      </c>
      <c r="L1043" s="16"/>
      <c r="M1043" s="4" t="s">
        <v>34</v>
      </c>
      <c r="N1043" s="4" t="s">
        <v>34</v>
      </c>
      <c r="O1043" s="4" t="s">
        <v>34</v>
      </c>
      <c r="P1043" s="4" t="s">
        <v>34</v>
      </c>
      <c r="Q1043" s="4" t="s">
        <v>34</v>
      </c>
      <c r="R1043" s="4" t="s">
        <v>34</v>
      </c>
      <c r="S1043" s="5">
        <v>15966919</v>
      </c>
    </row>
    <row r="1044" spans="2:19" outlineLevel="1" collapsed="1" x14ac:dyDescent="0.35">
      <c r="B1044" s="6" t="s">
        <v>34</v>
      </c>
      <c r="C1044" s="7" t="s">
        <v>34</v>
      </c>
      <c r="D1044" s="19" t="s">
        <v>34</v>
      </c>
      <c r="E1044" s="15"/>
      <c r="F1044" s="15"/>
      <c r="G1044" s="16"/>
      <c r="H1044" s="19" t="s">
        <v>34</v>
      </c>
      <c r="I1044" s="16"/>
      <c r="J1044" s="7" t="s">
        <v>34</v>
      </c>
      <c r="K1044" s="19" t="s">
        <v>34</v>
      </c>
      <c r="L1044" s="16"/>
      <c r="M1044" s="6" t="s">
        <v>196</v>
      </c>
      <c r="N1044" s="6" t="s">
        <v>197</v>
      </c>
      <c r="O1044" s="10">
        <v>15966919</v>
      </c>
      <c r="P1044" s="6" t="s">
        <v>1720</v>
      </c>
      <c r="Q1044" s="8" t="s">
        <v>949</v>
      </c>
      <c r="R1044" s="9">
        <v>46325</v>
      </c>
      <c r="S1044" s="10">
        <v>15966919</v>
      </c>
    </row>
    <row r="1045" spans="2:19" outlineLevel="1" collapsed="1" x14ac:dyDescent="0.35">
      <c r="B1045" s="6" t="s">
        <v>34</v>
      </c>
      <c r="C1045" s="7" t="s">
        <v>34</v>
      </c>
      <c r="D1045" s="19" t="s">
        <v>34</v>
      </c>
      <c r="E1045" s="15"/>
      <c r="F1045" s="15"/>
      <c r="G1045" s="16"/>
      <c r="H1045" s="19" t="s">
        <v>34</v>
      </c>
      <c r="I1045" s="16"/>
      <c r="J1045" s="7" t="s">
        <v>34</v>
      </c>
      <c r="K1045" s="19" t="s">
        <v>34</v>
      </c>
      <c r="L1045" s="16"/>
      <c r="M1045" s="6" t="s">
        <v>596</v>
      </c>
      <c r="N1045" s="6" t="s">
        <v>597</v>
      </c>
      <c r="O1045" s="10">
        <v>14914139</v>
      </c>
      <c r="P1045" s="6"/>
      <c r="Q1045" s="8"/>
      <c r="R1045" s="8"/>
      <c r="S1045" s="6"/>
    </row>
    <row r="1046" spans="2:19" x14ac:dyDescent="0.35">
      <c r="B1046" s="4" t="s">
        <v>1721</v>
      </c>
      <c r="C1046" s="4" t="s">
        <v>151</v>
      </c>
      <c r="D1046" s="18" t="s">
        <v>106</v>
      </c>
      <c r="E1046" s="15"/>
      <c r="F1046" s="15"/>
      <c r="G1046" s="16"/>
      <c r="H1046" s="18" t="s">
        <v>283</v>
      </c>
      <c r="I1046" s="16"/>
      <c r="J1046" s="4" t="s">
        <v>32</v>
      </c>
      <c r="K1046" s="18" t="s">
        <v>1722</v>
      </c>
      <c r="L1046" s="16"/>
      <c r="M1046" s="4" t="s">
        <v>34</v>
      </c>
      <c r="N1046" s="4" t="s">
        <v>34</v>
      </c>
      <c r="O1046" s="4" t="s">
        <v>34</v>
      </c>
      <c r="P1046" s="4" t="s">
        <v>34</v>
      </c>
      <c r="Q1046" s="4" t="s">
        <v>34</v>
      </c>
      <c r="R1046" s="4" t="s">
        <v>34</v>
      </c>
      <c r="S1046" s="5">
        <v>3435000</v>
      </c>
    </row>
    <row r="1047" spans="2:19" ht="25" outlineLevel="1" collapsed="1" x14ac:dyDescent="0.35">
      <c r="B1047" s="6" t="s">
        <v>34</v>
      </c>
      <c r="C1047" s="7" t="s">
        <v>34</v>
      </c>
      <c r="D1047" s="19" t="s">
        <v>34</v>
      </c>
      <c r="E1047" s="15"/>
      <c r="F1047" s="15"/>
      <c r="G1047" s="16"/>
      <c r="H1047" s="19" t="s">
        <v>34</v>
      </c>
      <c r="I1047" s="16"/>
      <c r="J1047" s="7" t="s">
        <v>34</v>
      </c>
      <c r="K1047" s="19" t="s">
        <v>34</v>
      </c>
      <c r="L1047" s="16"/>
      <c r="M1047" s="6" t="s">
        <v>1723</v>
      </c>
      <c r="N1047" s="6" t="s">
        <v>1724</v>
      </c>
      <c r="O1047" s="10">
        <v>3471071</v>
      </c>
      <c r="P1047" s="6"/>
      <c r="Q1047" s="8"/>
      <c r="R1047" s="8"/>
      <c r="S1047" s="6"/>
    </row>
    <row r="1048" spans="2:19" ht="25" outlineLevel="1" collapsed="1" x14ac:dyDescent="0.35">
      <c r="B1048" s="6" t="s">
        <v>34</v>
      </c>
      <c r="C1048" s="7" t="s">
        <v>34</v>
      </c>
      <c r="D1048" s="19" t="s">
        <v>34</v>
      </c>
      <c r="E1048" s="15"/>
      <c r="F1048" s="15"/>
      <c r="G1048" s="16"/>
      <c r="H1048" s="19" t="s">
        <v>34</v>
      </c>
      <c r="I1048" s="16"/>
      <c r="J1048" s="7" t="s">
        <v>34</v>
      </c>
      <c r="K1048" s="19" t="s">
        <v>34</v>
      </c>
      <c r="L1048" s="16"/>
      <c r="M1048" s="6" t="s">
        <v>1725</v>
      </c>
      <c r="N1048" s="6" t="s">
        <v>1726</v>
      </c>
      <c r="O1048" s="10">
        <v>5180000</v>
      </c>
      <c r="P1048" s="6"/>
      <c r="Q1048" s="8"/>
      <c r="R1048" s="8"/>
      <c r="S1048" s="6"/>
    </row>
    <row r="1049" spans="2:19" outlineLevel="1" collapsed="1" x14ac:dyDescent="0.35">
      <c r="B1049" s="6" t="s">
        <v>34</v>
      </c>
      <c r="C1049" s="7" t="s">
        <v>34</v>
      </c>
      <c r="D1049" s="19" t="s">
        <v>34</v>
      </c>
      <c r="E1049" s="15"/>
      <c r="F1049" s="15"/>
      <c r="G1049" s="16"/>
      <c r="H1049" s="19" t="s">
        <v>34</v>
      </c>
      <c r="I1049" s="16"/>
      <c r="J1049" s="7" t="s">
        <v>34</v>
      </c>
      <c r="K1049" s="19" t="s">
        <v>34</v>
      </c>
      <c r="L1049" s="16"/>
      <c r="M1049" s="6" t="s">
        <v>196</v>
      </c>
      <c r="N1049" s="6" t="s">
        <v>197</v>
      </c>
      <c r="O1049" s="10">
        <v>3435000</v>
      </c>
      <c r="P1049" s="6" t="s">
        <v>1727</v>
      </c>
      <c r="Q1049" s="8" t="s">
        <v>809</v>
      </c>
      <c r="R1049" s="9">
        <v>46325</v>
      </c>
      <c r="S1049" s="10">
        <v>3435000</v>
      </c>
    </row>
    <row r="1050" spans="2:19" outlineLevel="1" collapsed="1" x14ac:dyDescent="0.35">
      <c r="B1050" s="6" t="s">
        <v>34</v>
      </c>
      <c r="C1050" s="7" t="s">
        <v>34</v>
      </c>
      <c r="D1050" s="19" t="s">
        <v>34</v>
      </c>
      <c r="E1050" s="15"/>
      <c r="F1050" s="15"/>
      <c r="G1050" s="16"/>
      <c r="H1050" s="19" t="s">
        <v>34</v>
      </c>
      <c r="I1050" s="16"/>
      <c r="J1050" s="7" t="s">
        <v>34</v>
      </c>
      <c r="K1050" s="19" t="s">
        <v>34</v>
      </c>
      <c r="L1050" s="16"/>
      <c r="M1050" s="6" t="s">
        <v>596</v>
      </c>
      <c r="N1050" s="6" t="s">
        <v>597</v>
      </c>
      <c r="O1050" s="10">
        <v>5461450</v>
      </c>
      <c r="P1050" s="6"/>
      <c r="Q1050" s="8"/>
      <c r="R1050" s="8"/>
      <c r="S1050" s="6"/>
    </row>
    <row r="1051" spans="2:19" x14ac:dyDescent="0.35">
      <c r="B1051" s="4" t="s">
        <v>1728</v>
      </c>
      <c r="C1051" s="4" t="s">
        <v>151</v>
      </c>
      <c r="D1051" s="18" t="s">
        <v>152</v>
      </c>
      <c r="E1051" s="15"/>
      <c r="F1051" s="15"/>
      <c r="G1051" s="16"/>
      <c r="H1051" s="18" t="s">
        <v>283</v>
      </c>
      <c r="I1051" s="16"/>
      <c r="J1051" s="4" t="s">
        <v>32</v>
      </c>
      <c r="K1051" s="18" t="s">
        <v>1729</v>
      </c>
      <c r="L1051" s="16"/>
      <c r="M1051" s="4" t="s">
        <v>34</v>
      </c>
      <c r="N1051" s="4" t="s">
        <v>34</v>
      </c>
      <c r="O1051" s="4" t="s">
        <v>34</v>
      </c>
      <c r="P1051" s="4" t="s">
        <v>34</v>
      </c>
      <c r="Q1051" s="4" t="s">
        <v>34</v>
      </c>
      <c r="R1051" s="4" t="s">
        <v>34</v>
      </c>
      <c r="S1051" s="5">
        <v>9002894</v>
      </c>
    </row>
    <row r="1052" spans="2:19" outlineLevel="1" collapsed="1" x14ac:dyDescent="0.35">
      <c r="B1052" s="6" t="s">
        <v>34</v>
      </c>
      <c r="C1052" s="7" t="s">
        <v>34</v>
      </c>
      <c r="D1052" s="19" t="s">
        <v>34</v>
      </c>
      <c r="E1052" s="15"/>
      <c r="F1052" s="15"/>
      <c r="G1052" s="16"/>
      <c r="H1052" s="19" t="s">
        <v>34</v>
      </c>
      <c r="I1052" s="16"/>
      <c r="J1052" s="7" t="s">
        <v>34</v>
      </c>
      <c r="K1052" s="19" t="s">
        <v>34</v>
      </c>
      <c r="L1052" s="16"/>
      <c r="M1052" s="6" t="s">
        <v>1193</v>
      </c>
      <c r="N1052" s="6" t="s">
        <v>1194</v>
      </c>
      <c r="O1052" s="10">
        <v>9002894</v>
      </c>
      <c r="P1052" s="6" t="s">
        <v>1730</v>
      </c>
      <c r="Q1052" s="8" t="s">
        <v>1731</v>
      </c>
      <c r="R1052" s="9">
        <v>46325</v>
      </c>
      <c r="S1052" s="10">
        <v>9002894</v>
      </c>
    </row>
    <row r="1053" spans="2:19" outlineLevel="1" collapsed="1" x14ac:dyDescent="0.35">
      <c r="B1053" s="6" t="s">
        <v>34</v>
      </c>
      <c r="C1053" s="7" t="s">
        <v>34</v>
      </c>
      <c r="D1053" s="19" t="s">
        <v>34</v>
      </c>
      <c r="E1053" s="15"/>
      <c r="F1053" s="15"/>
      <c r="G1053" s="16"/>
      <c r="H1053" s="19" t="s">
        <v>34</v>
      </c>
      <c r="I1053" s="16"/>
      <c r="J1053" s="7" t="s">
        <v>34</v>
      </c>
      <c r="K1053" s="19" t="s">
        <v>34</v>
      </c>
      <c r="L1053" s="16"/>
      <c r="M1053" s="6" t="s">
        <v>196</v>
      </c>
      <c r="N1053" s="6" t="s">
        <v>197</v>
      </c>
      <c r="O1053" s="10">
        <v>9833000</v>
      </c>
      <c r="P1053" s="6"/>
      <c r="Q1053" s="8"/>
      <c r="R1053" s="8"/>
      <c r="S1053" s="6"/>
    </row>
    <row r="1054" spans="2:19" outlineLevel="1" collapsed="1" x14ac:dyDescent="0.35">
      <c r="B1054" s="6" t="s">
        <v>34</v>
      </c>
      <c r="C1054" s="7" t="s">
        <v>34</v>
      </c>
      <c r="D1054" s="19" t="s">
        <v>34</v>
      </c>
      <c r="E1054" s="15"/>
      <c r="F1054" s="15"/>
      <c r="G1054" s="16"/>
      <c r="H1054" s="19" t="s">
        <v>34</v>
      </c>
      <c r="I1054" s="16"/>
      <c r="J1054" s="7" t="s">
        <v>34</v>
      </c>
      <c r="K1054" s="19" t="s">
        <v>34</v>
      </c>
      <c r="L1054" s="16"/>
      <c r="M1054" s="6" t="s">
        <v>146</v>
      </c>
      <c r="N1054" s="6" t="s">
        <v>147</v>
      </c>
      <c r="O1054" s="10">
        <v>13296844</v>
      </c>
      <c r="P1054" s="6"/>
      <c r="Q1054" s="8"/>
      <c r="R1054" s="8"/>
      <c r="S1054" s="6"/>
    </row>
    <row r="1055" spans="2:19" x14ac:dyDescent="0.35">
      <c r="B1055" s="4" t="s">
        <v>1732</v>
      </c>
      <c r="C1055" s="4" t="s">
        <v>151</v>
      </c>
      <c r="D1055" s="18" t="s">
        <v>97</v>
      </c>
      <c r="E1055" s="15"/>
      <c r="F1055" s="15"/>
      <c r="G1055" s="16"/>
      <c r="H1055" s="18" t="s">
        <v>283</v>
      </c>
      <c r="I1055" s="16"/>
      <c r="J1055" s="4" t="s">
        <v>32</v>
      </c>
      <c r="K1055" s="18" t="s">
        <v>1733</v>
      </c>
      <c r="L1055" s="16"/>
      <c r="M1055" s="4" t="s">
        <v>34</v>
      </c>
      <c r="N1055" s="4" t="s">
        <v>34</v>
      </c>
      <c r="O1055" s="4" t="s">
        <v>34</v>
      </c>
      <c r="P1055" s="4" t="s">
        <v>34</v>
      </c>
      <c r="Q1055" s="4" t="s">
        <v>34</v>
      </c>
      <c r="R1055" s="4" t="s">
        <v>34</v>
      </c>
      <c r="S1055" s="5">
        <v>9269734</v>
      </c>
    </row>
    <row r="1056" spans="2:19" outlineLevel="1" collapsed="1" x14ac:dyDescent="0.35">
      <c r="B1056" s="6" t="s">
        <v>34</v>
      </c>
      <c r="C1056" s="7" t="s">
        <v>34</v>
      </c>
      <c r="D1056" s="19" t="s">
        <v>34</v>
      </c>
      <c r="E1056" s="15"/>
      <c r="F1056" s="15"/>
      <c r="G1056" s="16"/>
      <c r="H1056" s="19" t="s">
        <v>34</v>
      </c>
      <c r="I1056" s="16"/>
      <c r="J1056" s="7" t="s">
        <v>34</v>
      </c>
      <c r="K1056" s="19" t="s">
        <v>34</v>
      </c>
      <c r="L1056" s="16"/>
      <c r="M1056" s="6" t="s">
        <v>596</v>
      </c>
      <c r="N1056" s="6" t="s">
        <v>597</v>
      </c>
      <c r="O1056" s="10">
        <v>9269734</v>
      </c>
      <c r="P1056" s="6" t="s">
        <v>1734</v>
      </c>
      <c r="Q1056" s="8" t="s">
        <v>845</v>
      </c>
      <c r="R1056" s="9">
        <v>46310</v>
      </c>
      <c r="S1056" s="10">
        <v>9269734</v>
      </c>
    </row>
    <row r="1057" spans="2:19" x14ac:dyDescent="0.35">
      <c r="B1057" s="4" t="s">
        <v>1735</v>
      </c>
      <c r="C1057" s="4" t="s">
        <v>573</v>
      </c>
      <c r="D1057" s="18" t="s">
        <v>247</v>
      </c>
      <c r="E1057" s="15"/>
      <c r="F1057" s="15"/>
      <c r="G1057" s="16"/>
      <c r="H1057" s="18" t="s">
        <v>142</v>
      </c>
      <c r="I1057" s="16"/>
      <c r="J1057" s="4" t="s">
        <v>32</v>
      </c>
      <c r="K1057" s="18" t="s">
        <v>1736</v>
      </c>
      <c r="L1057" s="16"/>
      <c r="M1057" s="4" t="s">
        <v>34</v>
      </c>
      <c r="N1057" s="4" t="s">
        <v>34</v>
      </c>
      <c r="O1057" s="4" t="s">
        <v>34</v>
      </c>
      <c r="P1057" s="4" t="s">
        <v>34</v>
      </c>
      <c r="Q1057" s="4" t="s">
        <v>34</v>
      </c>
      <c r="R1057" s="4" t="s">
        <v>34</v>
      </c>
      <c r="S1057" s="5">
        <v>15211000</v>
      </c>
    </row>
    <row r="1058" spans="2:19" outlineLevel="1" collapsed="1" x14ac:dyDescent="0.35">
      <c r="B1058" s="6" t="s">
        <v>34</v>
      </c>
      <c r="C1058" s="7" t="s">
        <v>34</v>
      </c>
      <c r="D1058" s="19" t="s">
        <v>34</v>
      </c>
      <c r="E1058" s="15"/>
      <c r="F1058" s="15"/>
      <c r="G1058" s="16"/>
      <c r="H1058" s="19" t="s">
        <v>34</v>
      </c>
      <c r="I1058" s="16"/>
      <c r="J1058" s="7" t="s">
        <v>34</v>
      </c>
      <c r="K1058" s="19" t="s">
        <v>34</v>
      </c>
      <c r="L1058" s="16"/>
      <c r="M1058" s="6" t="s">
        <v>1737</v>
      </c>
      <c r="N1058" s="6" t="s">
        <v>1738</v>
      </c>
      <c r="O1058" s="10">
        <v>16900000</v>
      </c>
      <c r="P1058" s="6"/>
      <c r="Q1058" s="8"/>
      <c r="R1058" s="8"/>
      <c r="S1058" s="6"/>
    </row>
    <row r="1059" spans="2:19" outlineLevel="1" collapsed="1" x14ac:dyDescent="0.35">
      <c r="B1059" s="6" t="s">
        <v>34</v>
      </c>
      <c r="C1059" s="7" t="s">
        <v>34</v>
      </c>
      <c r="D1059" s="19" t="s">
        <v>34</v>
      </c>
      <c r="E1059" s="15"/>
      <c r="F1059" s="15"/>
      <c r="G1059" s="16"/>
      <c r="H1059" s="19" t="s">
        <v>34</v>
      </c>
      <c r="I1059" s="16"/>
      <c r="J1059" s="7" t="s">
        <v>34</v>
      </c>
      <c r="K1059" s="19" t="s">
        <v>34</v>
      </c>
      <c r="L1059" s="16"/>
      <c r="M1059" s="6" t="s">
        <v>1739</v>
      </c>
      <c r="N1059" s="6" t="s">
        <v>1740</v>
      </c>
      <c r="O1059" s="10">
        <v>15211000</v>
      </c>
      <c r="P1059" s="6" t="s">
        <v>1741</v>
      </c>
      <c r="Q1059" s="8" t="s">
        <v>1742</v>
      </c>
      <c r="R1059" s="9">
        <v>46873</v>
      </c>
      <c r="S1059" s="10">
        <v>15211000</v>
      </c>
    </row>
    <row r="1060" spans="2:19" x14ac:dyDescent="0.35">
      <c r="B1060" s="4" t="s">
        <v>1743</v>
      </c>
      <c r="C1060" s="4" t="s">
        <v>263</v>
      </c>
      <c r="D1060" s="18" t="s">
        <v>53</v>
      </c>
      <c r="E1060" s="15"/>
      <c r="F1060" s="15"/>
      <c r="G1060" s="16"/>
      <c r="H1060" s="18" t="s">
        <v>323</v>
      </c>
      <c r="I1060" s="16"/>
      <c r="J1060" s="4" t="s">
        <v>32</v>
      </c>
      <c r="K1060" s="18" t="s">
        <v>1744</v>
      </c>
      <c r="L1060" s="16"/>
      <c r="M1060" s="4" t="s">
        <v>34</v>
      </c>
      <c r="N1060" s="4" t="s">
        <v>34</v>
      </c>
      <c r="O1060" s="4" t="s">
        <v>34</v>
      </c>
      <c r="P1060" s="4" t="s">
        <v>34</v>
      </c>
      <c r="Q1060" s="4" t="s">
        <v>34</v>
      </c>
      <c r="R1060" s="4" t="s">
        <v>34</v>
      </c>
      <c r="S1060" s="5">
        <v>13797000</v>
      </c>
    </row>
    <row r="1061" spans="2:19" outlineLevel="1" collapsed="1" x14ac:dyDescent="0.35">
      <c r="B1061" s="6" t="s">
        <v>34</v>
      </c>
      <c r="C1061" s="7" t="s">
        <v>34</v>
      </c>
      <c r="D1061" s="19" t="s">
        <v>34</v>
      </c>
      <c r="E1061" s="15"/>
      <c r="F1061" s="15"/>
      <c r="G1061" s="16"/>
      <c r="H1061" s="19" t="s">
        <v>34</v>
      </c>
      <c r="I1061" s="16"/>
      <c r="J1061" s="7" t="s">
        <v>34</v>
      </c>
      <c r="K1061" s="19" t="s">
        <v>34</v>
      </c>
      <c r="L1061" s="16"/>
      <c r="M1061" s="6" t="s">
        <v>163</v>
      </c>
      <c r="N1061" s="6" t="s">
        <v>164</v>
      </c>
      <c r="O1061" s="10">
        <v>14014750</v>
      </c>
      <c r="P1061" s="6"/>
      <c r="Q1061" s="8"/>
      <c r="R1061" s="8"/>
      <c r="S1061" s="6"/>
    </row>
    <row r="1062" spans="2:19" outlineLevel="1" collapsed="1" x14ac:dyDescent="0.35">
      <c r="B1062" s="6" t="s">
        <v>34</v>
      </c>
      <c r="C1062" s="7" t="s">
        <v>34</v>
      </c>
      <c r="D1062" s="19" t="s">
        <v>34</v>
      </c>
      <c r="E1062" s="15"/>
      <c r="F1062" s="15"/>
      <c r="G1062" s="16"/>
      <c r="H1062" s="19" t="s">
        <v>34</v>
      </c>
      <c r="I1062" s="16"/>
      <c r="J1062" s="7" t="s">
        <v>34</v>
      </c>
      <c r="K1062" s="19" t="s">
        <v>34</v>
      </c>
      <c r="L1062" s="16"/>
      <c r="M1062" s="6" t="s">
        <v>165</v>
      </c>
      <c r="N1062" s="6" t="s">
        <v>166</v>
      </c>
      <c r="O1062" s="10">
        <v>15896269</v>
      </c>
      <c r="P1062" s="6"/>
      <c r="Q1062" s="8"/>
      <c r="R1062" s="8"/>
      <c r="S1062" s="6"/>
    </row>
    <row r="1063" spans="2:19" outlineLevel="1" collapsed="1" x14ac:dyDescent="0.35">
      <c r="B1063" s="6" t="s">
        <v>34</v>
      </c>
      <c r="C1063" s="7" t="s">
        <v>34</v>
      </c>
      <c r="D1063" s="19" t="s">
        <v>34</v>
      </c>
      <c r="E1063" s="15"/>
      <c r="F1063" s="15"/>
      <c r="G1063" s="16"/>
      <c r="H1063" s="19" t="s">
        <v>34</v>
      </c>
      <c r="I1063" s="16"/>
      <c r="J1063" s="7" t="s">
        <v>34</v>
      </c>
      <c r="K1063" s="19" t="s">
        <v>34</v>
      </c>
      <c r="L1063" s="16"/>
      <c r="M1063" s="6" t="s">
        <v>494</v>
      </c>
      <c r="N1063" s="6" t="s">
        <v>495</v>
      </c>
      <c r="O1063" s="10">
        <v>13797000</v>
      </c>
      <c r="P1063" s="6" t="s">
        <v>1745</v>
      </c>
      <c r="Q1063" s="8" t="s">
        <v>1746</v>
      </c>
      <c r="R1063" s="9">
        <v>47269</v>
      </c>
      <c r="S1063" s="10">
        <v>13797000</v>
      </c>
    </row>
    <row r="1064" spans="2:19" ht="25" x14ac:dyDescent="0.35">
      <c r="B1064" s="4" t="s">
        <v>1747</v>
      </c>
      <c r="C1064" s="4" t="s">
        <v>52</v>
      </c>
      <c r="D1064" s="18" t="s">
        <v>30</v>
      </c>
      <c r="E1064" s="15"/>
      <c r="F1064" s="15"/>
      <c r="G1064" s="16"/>
      <c r="H1064" s="18" t="s">
        <v>83</v>
      </c>
      <c r="I1064" s="16"/>
      <c r="J1064" s="4" t="s">
        <v>178</v>
      </c>
      <c r="K1064" s="18" t="s">
        <v>1748</v>
      </c>
      <c r="L1064" s="16"/>
      <c r="M1064" s="4" t="s">
        <v>34</v>
      </c>
      <c r="N1064" s="4" t="s">
        <v>34</v>
      </c>
      <c r="O1064" s="4" t="s">
        <v>34</v>
      </c>
      <c r="P1064" s="4" t="s">
        <v>34</v>
      </c>
      <c r="Q1064" s="4" t="s">
        <v>34</v>
      </c>
      <c r="R1064" s="4" t="s">
        <v>34</v>
      </c>
      <c r="S1064" s="5">
        <v>0</v>
      </c>
    </row>
    <row r="1065" spans="2:19" outlineLevel="1" collapsed="1" x14ac:dyDescent="0.35">
      <c r="B1065" s="6" t="s">
        <v>34</v>
      </c>
      <c r="C1065" s="7" t="s">
        <v>34</v>
      </c>
      <c r="D1065" s="19" t="s">
        <v>34</v>
      </c>
      <c r="E1065" s="15"/>
      <c r="F1065" s="15"/>
      <c r="G1065" s="16"/>
      <c r="H1065" s="19" t="s">
        <v>34</v>
      </c>
      <c r="I1065" s="16"/>
      <c r="J1065" s="7" t="s">
        <v>34</v>
      </c>
      <c r="K1065" s="19" t="s">
        <v>34</v>
      </c>
      <c r="L1065" s="16"/>
      <c r="M1065" s="6" t="s">
        <v>157</v>
      </c>
      <c r="N1065" s="6" t="s">
        <v>158</v>
      </c>
      <c r="O1065" s="10">
        <v>1546</v>
      </c>
      <c r="P1065" s="6"/>
      <c r="Q1065" s="8"/>
      <c r="R1065" s="8"/>
      <c r="S1065" s="6"/>
    </row>
    <row r="1066" spans="2:19" outlineLevel="1" collapsed="1" x14ac:dyDescent="0.35">
      <c r="B1066" s="6" t="s">
        <v>34</v>
      </c>
      <c r="C1066" s="7" t="s">
        <v>34</v>
      </c>
      <c r="D1066" s="19" t="s">
        <v>34</v>
      </c>
      <c r="E1066" s="15"/>
      <c r="F1066" s="15"/>
      <c r="G1066" s="16"/>
      <c r="H1066" s="19" t="s">
        <v>34</v>
      </c>
      <c r="I1066" s="16"/>
      <c r="J1066" s="7" t="s">
        <v>34</v>
      </c>
      <c r="K1066" s="19" t="s">
        <v>34</v>
      </c>
      <c r="L1066" s="16"/>
      <c r="M1066" s="6" t="s">
        <v>1749</v>
      </c>
      <c r="N1066" s="6" t="s">
        <v>1750</v>
      </c>
      <c r="O1066" s="10">
        <v>1270</v>
      </c>
      <c r="P1066" s="6" t="s">
        <v>1751</v>
      </c>
      <c r="Q1066" s="8" t="s">
        <v>1752</v>
      </c>
      <c r="R1066" s="9">
        <v>47057</v>
      </c>
      <c r="S1066" s="10">
        <v>0</v>
      </c>
    </row>
    <row r="1067" spans="2:19" outlineLevel="1" collapsed="1" x14ac:dyDescent="0.35">
      <c r="B1067" s="6" t="s">
        <v>34</v>
      </c>
      <c r="C1067" s="7" t="s">
        <v>34</v>
      </c>
      <c r="D1067" s="19" t="s">
        <v>34</v>
      </c>
      <c r="E1067" s="15"/>
      <c r="F1067" s="15"/>
      <c r="G1067" s="16"/>
      <c r="H1067" s="19" t="s">
        <v>34</v>
      </c>
      <c r="I1067" s="16"/>
      <c r="J1067" s="7" t="s">
        <v>34</v>
      </c>
      <c r="K1067" s="19" t="s">
        <v>34</v>
      </c>
      <c r="L1067" s="16"/>
      <c r="M1067" s="6" t="s">
        <v>1753</v>
      </c>
      <c r="N1067" s="6" t="s">
        <v>1754</v>
      </c>
      <c r="O1067" s="10">
        <v>1149</v>
      </c>
      <c r="P1067" s="6"/>
      <c r="Q1067" s="8"/>
      <c r="R1067" s="8"/>
      <c r="S1067" s="6"/>
    </row>
    <row r="1068" spans="2:19" outlineLevel="1" collapsed="1" x14ac:dyDescent="0.35">
      <c r="B1068" s="6" t="s">
        <v>34</v>
      </c>
      <c r="C1068" s="7" t="s">
        <v>34</v>
      </c>
      <c r="D1068" s="19" t="s">
        <v>34</v>
      </c>
      <c r="E1068" s="15"/>
      <c r="F1068" s="15"/>
      <c r="G1068" s="16"/>
      <c r="H1068" s="19" t="s">
        <v>34</v>
      </c>
      <c r="I1068" s="16"/>
      <c r="J1068" s="7" t="s">
        <v>34</v>
      </c>
      <c r="K1068" s="19" t="s">
        <v>34</v>
      </c>
      <c r="L1068" s="16"/>
      <c r="M1068" s="6" t="s">
        <v>325</v>
      </c>
      <c r="N1068" s="6" t="s">
        <v>326</v>
      </c>
      <c r="O1068" s="10">
        <v>1560</v>
      </c>
      <c r="P1068" s="6"/>
      <c r="Q1068" s="8"/>
      <c r="R1068" s="8"/>
      <c r="S1068" s="6"/>
    </row>
    <row r="1069" spans="2:19" outlineLevel="1" collapsed="1" x14ac:dyDescent="0.35">
      <c r="B1069" s="6" t="s">
        <v>34</v>
      </c>
      <c r="C1069" s="7" t="s">
        <v>34</v>
      </c>
      <c r="D1069" s="19" t="s">
        <v>34</v>
      </c>
      <c r="E1069" s="15"/>
      <c r="F1069" s="15"/>
      <c r="G1069" s="16"/>
      <c r="H1069" s="19" t="s">
        <v>34</v>
      </c>
      <c r="I1069" s="16"/>
      <c r="J1069" s="7" t="s">
        <v>34</v>
      </c>
      <c r="K1069" s="19" t="s">
        <v>34</v>
      </c>
      <c r="L1069" s="16"/>
      <c r="M1069" s="6" t="s">
        <v>1755</v>
      </c>
      <c r="N1069" s="6" t="s">
        <v>1756</v>
      </c>
      <c r="O1069" s="10">
        <v>700</v>
      </c>
      <c r="P1069" s="6"/>
      <c r="Q1069" s="8"/>
      <c r="R1069" s="8"/>
      <c r="S1069" s="6"/>
    </row>
    <row r="1070" spans="2:19" outlineLevel="1" collapsed="1" x14ac:dyDescent="0.35">
      <c r="B1070" s="6" t="s">
        <v>34</v>
      </c>
      <c r="C1070" s="7" t="s">
        <v>34</v>
      </c>
      <c r="D1070" s="19" t="s">
        <v>34</v>
      </c>
      <c r="E1070" s="15"/>
      <c r="F1070" s="15"/>
      <c r="G1070" s="16"/>
      <c r="H1070" s="19" t="s">
        <v>34</v>
      </c>
      <c r="I1070" s="16"/>
      <c r="J1070" s="7" t="s">
        <v>34</v>
      </c>
      <c r="K1070" s="19" t="s">
        <v>34</v>
      </c>
      <c r="L1070" s="16"/>
      <c r="M1070" s="6" t="s">
        <v>165</v>
      </c>
      <c r="N1070" s="6" t="s">
        <v>166</v>
      </c>
      <c r="O1070" s="10">
        <v>1828</v>
      </c>
      <c r="P1070" s="6"/>
      <c r="Q1070" s="8"/>
      <c r="R1070" s="8"/>
      <c r="S1070" s="6"/>
    </row>
    <row r="1071" spans="2:19" outlineLevel="1" collapsed="1" x14ac:dyDescent="0.35">
      <c r="B1071" s="6" t="s">
        <v>34</v>
      </c>
      <c r="C1071" s="7" t="s">
        <v>34</v>
      </c>
      <c r="D1071" s="19" t="s">
        <v>34</v>
      </c>
      <c r="E1071" s="15"/>
      <c r="F1071" s="15"/>
      <c r="G1071" s="16"/>
      <c r="H1071" s="19" t="s">
        <v>34</v>
      </c>
      <c r="I1071" s="16"/>
      <c r="J1071" s="7" t="s">
        <v>34</v>
      </c>
      <c r="K1071" s="19" t="s">
        <v>34</v>
      </c>
      <c r="L1071" s="16"/>
      <c r="M1071" s="6" t="s">
        <v>1757</v>
      </c>
      <c r="N1071" s="6" t="s">
        <v>1758</v>
      </c>
      <c r="O1071" s="10">
        <v>640</v>
      </c>
      <c r="P1071" s="6"/>
      <c r="Q1071" s="8"/>
      <c r="R1071" s="8"/>
      <c r="S1071" s="6"/>
    </row>
    <row r="1072" spans="2:19" outlineLevel="1" collapsed="1" x14ac:dyDescent="0.35">
      <c r="B1072" s="6" t="s">
        <v>34</v>
      </c>
      <c r="C1072" s="7" t="s">
        <v>34</v>
      </c>
      <c r="D1072" s="19" t="s">
        <v>34</v>
      </c>
      <c r="E1072" s="15"/>
      <c r="F1072" s="15"/>
      <c r="G1072" s="16"/>
      <c r="H1072" s="19" t="s">
        <v>34</v>
      </c>
      <c r="I1072" s="16"/>
      <c r="J1072" s="7" t="s">
        <v>34</v>
      </c>
      <c r="K1072" s="19" t="s">
        <v>34</v>
      </c>
      <c r="L1072" s="16"/>
      <c r="M1072" s="6" t="s">
        <v>167</v>
      </c>
      <c r="N1072" s="6" t="s">
        <v>168</v>
      </c>
      <c r="O1072" s="10">
        <v>1360</v>
      </c>
      <c r="P1072" s="6" t="s">
        <v>1759</v>
      </c>
      <c r="Q1072" s="8" t="s">
        <v>1752</v>
      </c>
      <c r="R1072" s="9">
        <v>47057</v>
      </c>
      <c r="S1072" s="10">
        <v>0</v>
      </c>
    </row>
    <row r="1073" spans="2:19" ht="25" x14ac:dyDescent="0.35">
      <c r="B1073" s="4" t="s">
        <v>1760</v>
      </c>
      <c r="C1073" s="4" t="s">
        <v>40</v>
      </c>
      <c r="D1073" s="18" t="s">
        <v>53</v>
      </c>
      <c r="E1073" s="15"/>
      <c r="F1073" s="15"/>
      <c r="G1073" s="16"/>
      <c r="H1073" s="18" t="s">
        <v>1380</v>
      </c>
      <c r="I1073" s="16"/>
      <c r="J1073" s="4" t="s">
        <v>32</v>
      </c>
      <c r="K1073" s="18" t="s">
        <v>1761</v>
      </c>
      <c r="L1073" s="16"/>
      <c r="M1073" s="4" t="s">
        <v>34</v>
      </c>
      <c r="N1073" s="4" t="s">
        <v>34</v>
      </c>
      <c r="O1073" s="4" t="s">
        <v>34</v>
      </c>
      <c r="P1073" s="4" t="s">
        <v>34</v>
      </c>
      <c r="Q1073" s="4" t="s">
        <v>34</v>
      </c>
      <c r="R1073" s="4" t="s">
        <v>34</v>
      </c>
      <c r="S1073" s="5">
        <v>7235200</v>
      </c>
    </row>
    <row r="1074" spans="2:19" outlineLevel="1" collapsed="1" x14ac:dyDescent="0.35">
      <c r="B1074" s="6" t="s">
        <v>34</v>
      </c>
      <c r="C1074" s="7" t="s">
        <v>34</v>
      </c>
      <c r="D1074" s="19" t="s">
        <v>34</v>
      </c>
      <c r="E1074" s="15"/>
      <c r="F1074" s="15"/>
      <c r="G1074" s="16"/>
      <c r="H1074" s="19" t="s">
        <v>34</v>
      </c>
      <c r="I1074" s="16"/>
      <c r="J1074" s="7" t="s">
        <v>34</v>
      </c>
      <c r="K1074" s="19" t="s">
        <v>34</v>
      </c>
      <c r="L1074" s="16"/>
      <c r="M1074" s="6" t="s">
        <v>1322</v>
      </c>
      <c r="N1074" s="6" t="s">
        <v>1323</v>
      </c>
      <c r="O1074" s="10">
        <v>1120</v>
      </c>
      <c r="P1074" s="6" t="s">
        <v>1762</v>
      </c>
      <c r="Q1074" s="8" t="s">
        <v>1616</v>
      </c>
      <c r="R1074" s="9">
        <v>47118</v>
      </c>
      <c r="S1074" s="10">
        <v>7235200</v>
      </c>
    </row>
    <row r="1075" spans="2:19" ht="25" outlineLevel="1" collapsed="1" x14ac:dyDescent="0.35">
      <c r="B1075" s="6" t="s">
        <v>34</v>
      </c>
      <c r="C1075" s="7" t="s">
        <v>34</v>
      </c>
      <c r="D1075" s="19" t="s">
        <v>34</v>
      </c>
      <c r="E1075" s="15"/>
      <c r="F1075" s="15"/>
      <c r="G1075" s="16"/>
      <c r="H1075" s="19" t="s">
        <v>34</v>
      </c>
      <c r="I1075" s="16"/>
      <c r="J1075" s="7" t="s">
        <v>34</v>
      </c>
      <c r="K1075" s="19" t="s">
        <v>34</v>
      </c>
      <c r="L1075" s="16"/>
      <c r="M1075" s="6" t="s">
        <v>1763</v>
      </c>
      <c r="N1075" s="6" t="s">
        <v>1764</v>
      </c>
      <c r="O1075" s="10">
        <v>1200</v>
      </c>
      <c r="P1075" s="6"/>
      <c r="Q1075" s="8"/>
      <c r="R1075" s="8"/>
      <c r="S1075" s="6"/>
    </row>
    <row r="1076" spans="2:19" x14ac:dyDescent="0.35">
      <c r="B1076" s="4" t="s">
        <v>1765</v>
      </c>
      <c r="C1076" s="4" t="s">
        <v>235</v>
      </c>
      <c r="D1076" s="18" t="s">
        <v>97</v>
      </c>
      <c r="E1076" s="15"/>
      <c r="F1076" s="15"/>
      <c r="G1076" s="16"/>
      <c r="H1076" s="18" t="s">
        <v>283</v>
      </c>
      <c r="I1076" s="16"/>
      <c r="J1076" s="4" t="s">
        <v>178</v>
      </c>
      <c r="K1076" s="18" t="s">
        <v>1766</v>
      </c>
      <c r="L1076" s="16"/>
      <c r="M1076" s="4" t="s">
        <v>34</v>
      </c>
      <c r="N1076" s="4" t="s">
        <v>34</v>
      </c>
      <c r="O1076" s="4" t="s">
        <v>34</v>
      </c>
      <c r="P1076" s="4" t="s">
        <v>34</v>
      </c>
      <c r="Q1076" s="4" t="s">
        <v>34</v>
      </c>
      <c r="R1076" s="4" t="s">
        <v>34</v>
      </c>
      <c r="S1076" s="5">
        <v>0</v>
      </c>
    </row>
    <row r="1077" spans="2:19" outlineLevel="1" collapsed="1" x14ac:dyDescent="0.35">
      <c r="B1077" s="6" t="s">
        <v>34</v>
      </c>
      <c r="C1077" s="7" t="s">
        <v>34</v>
      </c>
      <c r="D1077" s="19" t="s">
        <v>34</v>
      </c>
      <c r="E1077" s="15"/>
      <c r="F1077" s="15"/>
      <c r="G1077" s="16"/>
      <c r="H1077" s="19" t="s">
        <v>34</v>
      </c>
      <c r="I1077" s="16"/>
      <c r="J1077" s="7" t="s">
        <v>34</v>
      </c>
      <c r="K1077" s="19" t="s">
        <v>34</v>
      </c>
      <c r="L1077" s="16"/>
      <c r="M1077" s="6" t="s">
        <v>479</v>
      </c>
      <c r="N1077" s="6" t="s">
        <v>480</v>
      </c>
      <c r="O1077" s="10">
        <v>24767000</v>
      </c>
      <c r="P1077" s="6"/>
      <c r="Q1077" s="8"/>
      <c r="R1077" s="8"/>
      <c r="S1077" s="6"/>
    </row>
    <row r="1078" spans="2:19" outlineLevel="1" collapsed="1" x14ac:dyDescent="0.35">
      <c r="B1078" s="6" t="s">
        <v>34</v>
      </c>
      <c r="C1078" s="7" t="s">
        <v>34</v>
      </c>
      <c r="D1078" s="19" t="s">
        <v>34</v>
      </c>
      <c r="E1078" s="15"/>
      <c r="F1078" s="15"/>
      <c r="G1078" s="16"/>
      <c r="H1078" s="19" t="s">
        <v>34</v>
      </c>
      <c r="I1078" s="16"/>
      <c r="J1078" s="7" t="s">
        <v>34</v>
      </c>
      <c r="K1078" s="19" t="s">
        <v>34</v>
      </c>
      <c r="L1078" s="16"/>
      <c r="M1078" s="6" t="s">
        <v>1767</v>
      </c>
      <c r="N1078" s="6" t="s">
        <v>1768</v>
      </c>
      <c r="O1078" s="10">
        <v>18144280</v>
      </c>
      <c r="P1078" s="6" t="s">
        <v>1769</v>
      </c>
      <c r="Q1078" s="8" t="s">
        <v>1438</v>
      </c>
      <c r="R1078" s="9">
        <v>46831</v>
      </c>
      <c r="S1078" s="10">
        <v>0</v>
      </c>
    </row>
    <row r="1079" spans="2:19" ht="25" outlineLevel="1" collapsed="1" x14ac:dyDescent="0.35">
      <c r="B1079" s="6" t="s">
        <v>34</v>
      </c>
      <c r="C1079" s="7" t="s">
        <v>34</v>
      </c>
      <c r="D1079" s="19" t="s">
        <v>34</v>
      </c>
      <c r="E1079" s="15"/>
      <c r="F1079" s="15"/>
      <c r="G1079" s="16"/>
      <c r="H1079" s="19" t="s">
        <v>34</v>
      </c>
      <c r="I1079" s="16"/>
      <c r="J1079" s="7" t="s">
        <v>34</v>
      </c>
      <c r="K1079" s="19" t="s">
        <v>34</v>
      </c>
      <c r="L1079" s="16"/>
      <c r="M1079" s="6" t="s">
        <v>1352</v>
      </c>
      <c r="N1079" s="6" t="s">
        <v>1353</v>
      </c>
      <c r="O1079" s="10">
        <v>20896537</v>
      </c>
      <c r="P1079" s="6"/>
      <c r="Q1079" s="8"/>
      <c r="R1079" s="8"/>
      <c r="S1079" s="6"/>
    </row>
    <row r="1080" spans="2:19" outlineLevel="1" collapsed="1" x14ac:dyDescent="0.35">
      <c r="B1080" s="6" t="s">
        <v>34</v>
      </c>
      <c r="C1080" s="7" t="s">
        <v>34</v>
      </c>
      <c r="D1080" s="19" t="s">
        <v>34</v>
      </c>
      <c r="E1080" s="15"/>
      <c r="F1080" s="15"/>
      <c r="G1080" s="16"/>
      <c r="H1080" s="19" t="s">
        <v>34</v>
      </c>
      <c r="I1080" s="16"/>
      <c r="J1080" s="7" t="s">
        <v>34</v>
      </c>
      <c r="K1080" s="19" t="s">
        <v>34</v>
      </c>
      <c r="L1080" s="16"/>
      <c r="M1080" s="6" t="s">
        <v>1272</v>
      </c>
      <c r="N1080" s="6" t="s">
        <v>1273</v>
      </c>
      <c r="O1080" s="10">
        <v>21138000</v>
      </c>
      <c r="P1080" s="6"/>
      <c r="Q1080" s="8"/>
      <c r="R1080" s="8"/>
      <c r="S1080" s="6"/>
    </row>
    <row r="1081" spans="2:19" outlineLevel="1" collapsed="1" x14ac:dyDescent="0.35">
      <c r="B1081" s="6" t="s">
        <v>34</v>
      </c>
      <c r="C1081" s="7" t="s">
        <v>34</v>
      </c>
      <c r="D1081" s="19" t="s">
        <v>34</v>
      </c>
      <c r="E1081" s="15"/>
      <c r="F1081" s="15"/>
      <c r="G1081" s="16"/>
      <c r="H1081" s="19" t="s">
        <v>34</v>
      </c>
      <c r="I1081" s="16"/>
      <c r="J1081" s="7" t="s">
        <v>34</v>
      </c>
      <c r="K1081" s="19" t="s">
        <v>34</v>
      </c>
      <c r="L1081" s="16"/>
      <c r="M1081" s="6" t="s">
        <v>146</v>
      </c>
      <c r="N1081" s="6" t="s">
        <v>147</v>
      </c>
      <c r="O1081" s="10">
        <v>20834000</v>
      </c>
      <c r="P1081" s="6"/>
      <c r="Q1081" s="8"/>
      <c r="R1081" s="8"/>
      <c r="S1081" s="6"/>
    </row>
    <row r="1082" spans="2:19" outlineLevel="1" collapsed="1" x14ac:dyDescent="0.35">
      <c r="B1082" s="6" t="s">
        <v>34</v>
      </c>
      <c r="C1082" s="7" t="s">
        <v>34</v>
      </c>
      <c r="D1082" s="19" t="s">
        <v>34</v>
      </c>
      <c r="E1082" s="15"/>
      <c r="F1082" s="15"/>
      <c r="G1082" s="16"/>
      <c r="H1082" s="19" t="s">
        <v>34</v>
      </c>
      <c r="I1082" s="16"/>
      <c r="J1082" s="7" t="s">
        <v>34</v>
      </c>
      <c r="K1082" s="19" t="s">
        <v>34</v>
      </c>
      <c r="L1082" s="16"/>
      <c r="M1082" s="6" t="s">
        <v>1553</v>
      </c>
      <c r="N1082" s="6" t="s">
        <v>1554</v>
      </c>
      <c r="O1082" s="10">
        <v>29069000</v>
      </c>
      <c r="P1082" s="6"/>
      <c r="Q1082" s="8"/>
      <c r="R1082" s="8"/>
      <c r="S1082" s="6"/>
    </row>
    <row r="1083" spans="2:19" outlineLevel="1" collapsed="1" x14ac:dyDescent="0.35">
      <c r="B1083" s="6" t="s">
        <v>34</v>
      </c>
      <c r="C1083" s="7" t="s">
        <v>34</v>
      </c>
      <c r="D1083" s="19" t="s">
        <v>34</v>
      </c>
      <c r="E1083" s="15"/>
      <c r="F1083" s="15"/>
      <c r="G1083" s="16"/>
      <c r="H1083" s="19" t="s">
        <v>34</v>
      </c>
      <c r="I1083" s="16"/>
      <c r="J1083" s="7" t="s">
        <v>34</v>
      </c>
      <c r="K1083" s="19" t="s">
        <v>34</v>
      </c>
      <c r="L1083" s="16"/>
      <c r="M1083" s="6" t="s">
        <v>596</v>
      </c>
      <c r="N1083" s="6" t="s">
        <v>597</v>
      </c>
      <c r="O1083" s="10">
        <v>23946350</v>
      </c>
      <c r="P1083" s="6"/>
      <c r="Q1083" s="8"/>
      <c r="R1083" s="8"/>
      <c r="S1083" s="6"/>
    </row>
    <row r="1084" spans="2:19" x14ac:dyDescent="0.35">
      <c r="B1084" s="4" t="s">
        <v>1770</v>
      </c>
      <c r="C1084" s="4" t="s">
        <v>573</v>
      </c>
      <c r="D1084" s="18" t="s">
        <v>247</v>
      </c>
      <c r="E1084" s="15"/>
      <c r="F1084" s="15"/>
      <c r="G1084" s="16"/>
      <c r="H1084" s="18" t="s">
        <v>283</v>
      </c>
      <c r="I1084" s="16"/>
      <c r="J1084" s="4" t="s">
        <v>32</v>
      </c>
      <c r="K1084" s="18" t="s">
        <v>1771</v>
      </c>
      <c r="L1084" s="16"/>
      <c r="M1084" s="4" t="s">
        <v>34</v>
      </c>
      <c r="N1084" s="4" t="s">
        <v>34</v>
      </c>
      <c r="O1084" s="4" t="s">
        <v>34</v>
      </c>
      <c r="P1084" s="4" t="s">
        <v>34</v>
      </c>
      <c r="Q1084" s="4" t="s">
        <v>34</v>
      </c>
      <c r="R1084" s="4" t="s">
        <v>34</v>
      </c>
      <c r="S1084" s="5">
        <v>24000000</v>
      </c>
    </row>
    <row r="1085" spans="2:19" outlineLevel="1" collapsed="1" x14ac:dyDescent="0.35">
      <c r="B1085" s="6" t="s">
        <v>34</v>
      </c>
      <c r="C1085" s="7" t="s">
        <v>34</v>
      </c>
      <c r="D1085" s="19" t="s">
        <v>34</v>
      </c>
      <c r="E1085" s="15"/>
      <c r="F1085" s="15"/>
      <c r="G1085" s="16"/>
      <c r="H1085" s="19" t="s">
        <v>34</v>
      </c>
      <c r="I1085" s="16"/>
      <c r="J1085" s="7" t="s">
        <v>34</v>
      </c>
      <c r="K1085" s="19" t="s">
        <v>34</v>
      </c>
      <c r="L1085" s="16"/>
      <c r="M1085" s="6" t="s">
        <v>1772</v>
      </c>
      <c r="N1085" s="6" t="s">
        <v>1773</v>
      </c>
      <c r="O1085" s="10">
        <v>26470338</v>
      </c>
      <c r="P1085" s="6"/>
      <c r="Q1085" s="8"/>
      <c r="R1085" s="8"/>
      <c r="S1085" s="6"/>
    </row>
    <row r="1086" spans="2:19" outlineLevel="1" collapsed="1" x14ac:dyDescent="0.35">
      <c r="B1086" s="6" t="s">
        <v>34</v>
      </c>
      <c r="C1086" s="7" t="s">
        <v>34</v>
      </c>
      <c r="D1086" s="19" t="s">
        <v>34</v>
      </c>
      <c r="E1086" s="15"/>
      <c r="F1086" s="15"/>
      <c r="G1086" s="16"/>
      <c r="H1086" s="19" t="s">
        <v>34</v>
      </c>
      <c r="I1086" s="16"/>
      <c r="J1086" s="7" t="s">
        <v>34</v>
      </c>
      <c r="K1086" s="19" t="s">
        <v>34</v>
      </c>
      <c r="L1086" s="16"/>
      <c r="M1086" s="6" t="s">
        <v>1774</v>
      </c>
      <c r="N1086" s="6" t="s">
        <v>1775</v>
      </c>
      <c r="O1086" s="10">
        <v>32129000</v>
      </c>
      <c r="P1086" s="6"/>
      <c r="Q1086" s="8"/>
      <c r="R1086" s="8"/>
      <c r="S1086" s="6"/>
    </row>
    <row r="1087" spans="2:19" ht="25" outlineLevel="1" collapsed="1" x14ac:dyDescent="0.35">
      <c r="B1087" s="6" t="s">
        <v>34</v>
      </c>
      <c r="C1087" s="7" t="s">
        <v>34</v>
      </c>
      <c r="D1087" s="19" t="s">
        <v>34</v>
      </c>
      <c r="E1087" s="15"/>
      <c r="F1087" s="15"/>
      <c r="G1087" s="16"/>
      <c r="H1087" s="19" t="s">
        <v>34</v>
      </c>
      <c r="I1087" s="16"/>
      <c r="J1087" s="7" t="s">
        <v>34</v>
      </c>
      <c r="K1087" s="19" t="s">
        <v>34</v>
      </c>
      <c r="L1087" s="16"/>
      <c r="M1087" s="6" t="s">
        <v>265</v>
      </c>
      <c r="N1087" s="6" t="s">
        <v>266</v>
      </c>
      <c r="O1087" s="10">
        <v>23955000</v>
      </c>
      <c r="P1087" s="6"/>
      <c r="Q1087" s="8"/>
      <c r="R1087" s="8"/>
      <c r="S1087" s="6"/>
    </row>
    <row r="1088" spans="2:19" outlineLevel="1" collapsed="1" x14ac:dyDescent="0.35">
      <c r="B1088" s="6" t="s">
        <v>34</v>
      </c>
      <c r="C1088" s="7" t="s">
        <v>34</v>
      </c>
      <c r="D1088" s="19" t="s">
        <v>34</v>
      </c>
      <c r="E1088" s="15"/>
      <c r="F1088" s="15"/>
      <c r="G1088" s="16"/>
      <c r="H1088" s="19" t="s">
        <v>34</v>
      </c>
      <c r="I1088" s="16"/>
      <c r="J1088" s="7" t="s">
        <v>34</v>
      </c>
      <c r="K1088" s="19" t="s">
        <v>34</v>
      </c>
      <c r="L1088" s="16"/>
      <c r="M1088" s="6" t="s">
        <v>1737</v>
      </c>
      <c r="N1088" s="6" t="s">
        <v>1738</v>
      </c>
      <c r="O1088" s="10">
        <v>26018849</v>
      </c>
      <c r="P1088" s="6"/>
      <c r="Q1088" s="8"/>
      <c r="R1088" s="8"/>
      <c r="S1088" s="6"/>
    </row>
    <row r="1089" spans="2:19" outlineLevel="1" collapsed="1" x14ac:dyDescent="0.35">
      <c r="B1089" s="6" t="s">
        <v>34</v>
      </c>
      <c r="C1089" s="7" t="s">
        <v>34</v>
      </c>
      <c r="D1089" s="19" t="s">
        <v>34</v>
      </c>
      <c r="E1089" s="15"/>
      <c r="F1089" s="15"/>
      <c r="G1089" s="16"/>
      <c r="H1089" s="19" t="s">
        <v>34</v>
      </c>
      <c r="I1089" s="16"/>
      <c r="J1089" s="7" t="s">
        <v>34</v>
      </c>
      <c r="K1089" s="19" t="s">
        <v>34</v>
      </c>
      <c r="L1089" s="16"/>
      <c r="M1089" s="6" t="s">
        <v>1739</v>
      </c>
      <c r="N1089" s="6" t="s">
        <v>1740</v>
      </c>
      <c r="O1089" s="10">
        <v>24000000</v>
      </c>
      <c r="P1089" s="6" t="s">
        <v>1776</v>
      </c>
      <c r="Q1089" s="8" t="s">
        <v>1777</v>
      </c>
      <c r="R1089" s="9">
        <v>46568</v>
      </c>
      <c r="S1089" s="10">
        <v>24000000</v>
      </c>
    </row>
    <row r="1090" spans="2:19" outlineLevel="1" collapsed="1" x14ac:dyDescent="0.35">
      <c r="B1090" s="6" t="s">
        <v>34</v>
      </c>
      <c r="C1090" s="7" t="s">
        <v>34</v>
      </c>
      <c r="D1090" s="19" t="s">
        <v>34</v>
      </c>
      <c r="E1090" s="15"/>
      <c r="F1090" s="15"/>
      <c r="G1090" s="16"/>
      <c r="H1090" s="19" t="s">
        <v>34</v>
      </c>
      <c r="I1090" s="16"/>
      <c r="J1090" s="7" t="s">
        <v>34</v>
      </c>
      <c r="K1090" s="19" t="s">
        <v>34</v>
      </c>
      <c r="L1090" s="16"/>
      <c r="M1090" s="6" t="s">
        <v>271</v>
      </c>
      <c r="N1090" s="6" t="s">
        <v>272</v>
      </c>
      <c r="O1090" s="10">
        <v>29395000</v>
      </c>
      <c r="P1090" s="6"/>
      <c r="Q1090" s="8"/>
      <c r="R1090" s="8"/>
      <c r="S1090" s="6"/>
    </row>
    <row r="1091" spans="2:19" outlineLevel="1" collapsed="1" x14ac:dyDescent="0.35">
      <c r="B1091" s="6" t="s">
        <v>34</v>
      </c>
      <c r="C1091" s="7" t="s">
        <v>34</v>
      </c>
      <c r="D1091" s="19" t="s">
        <v>34</v>
      </c>
      <c r="E1091" s="15"/>
      <c r="F1091" s="15"/>
      <c r="G1091" s="16"/>
      <c r="H1091" s="19" t="s">
        <v>34</v>
      </c>
      <c r="I1091" s="16"/>
      <c r="J1091" s="7" t="s">
        <v>34</v>
      </c>
      <c r="K1091" s="19" t="s">
        <v>34</v>
      </c>
      <c r="L1091" s="16"/>
      <c r="M1091" s="6" t="s">
        <v>831</v>
      </c>
      <c r="N1091" s="6" t="s">
        <v>832</v>
      </c>
      <c r="O1091" s="10">
        <v>27923697</v>
      </c>
      <c r="P1091" s="6"/>
      <c r="Q1091" s="8"/>
      <c r="R1091" s="8"/>
      <c r="S1091" s="6"/>
    </row>
    <row r="1092" spans="2:19" outlineLevel="1" collapsed="1" x14ac:dyDescent="0.35">
      <c r="B1092" s="6" t="s">
        <v>34</v>
      </c>
      <c r="C1092" s="7" t="s">
        <v>34</v>
      </c>
      <c r="D1092" s="19" t="s">
        <v>34</v>
      </c>
      <c r="E1092" s="15"/>
      <c r="F1092" s="15"/>
      <c r="G1092" s="16"/>
      <c r="H1092" s="19" t="s">
        <v>34</v>
      </c>
      <c r="I1092" s="16"/>
      <c r="J1092" s="7" t="s">
        <v>34</v>
      </c>
      <c r="K1092" s="19" t="s">
        <v>34</v>
      </c>
      <c r="L1092" s="16"/>
      <c r="M1092" s="6" t="s">
        <v>1778</v>
      </c>
      <c r="N1092" s="6" t="s">
        <v>1779</v>
      </c>
      <c r="O1092" s="10">
        <v>27911000</v>
      </c>
      <c r="P1092" s="6"/>
      <c r="Q1092" s="8"/>
      <c r="R1092" s="8"/>
      <c r="S1092" s="6"/>
    </row>
    <row r="1093" spans="2:19" outlineLevel="1" collapsed="1" x14ac:dyDescent="0.35">
      <c r="B1093" s="6" t="s">
        <v>34</v>
      </c>
      <c r="C1093" s="7" t="s">
        <v>34</v>
      </c>
      <c r="D1093" s="19" t="s">
        <v>34</v>
      </c>
      <c r="E1093" s="15"/>
      <c r="F1093" s="15"/>
      <c r="G1093" s="16"/>
      <c r="H1093" s="19" t="s">
        <v>34</v>
      </c>
      <c r="I1093" s="16"/>
      <c r="J1093" s="7" t="s">
        <v>34</v>
      </c>
      <c r="K1093" s="19" t="s">
        <v>34</v>
      </c>
      <c r="L1093" s="16"/>
      <c r="M1093" s="6" t="s">
        <v>146</v>
      </c>
      <c r="N1093" s="6" t="s">
        <v>147</v>
      </c>
      <c r="O1093" s="10">
        <v>31729000</v>
      </c>
      <c r="P1093" s="6"/>
      <c r="Q1093" s="8"/>
      <c r="R1093" s="8"/>
      <c r="S1093" s="6"/>
    </row>
    <row r="1094" spans="2:19" outlineLevel="1" collapsed="1" x14ac:dyDescent="0.35">
      <c r="B1094" s="6" t="s">
        <v>34</v>
      </c>
      <c r="C1094" s="7" t="s">
        <v>34</v>
      </c>
      <c r="D1094" s="19" t="s">
        <v>34</v>
      </c>
      <c r="E1094" s="15"/>
      <c r="F1094" s="15"/>
      <c r="G1094" s="16"/>
      <c r="H1094" s="19" t="s">
        <v>34</v>
      </c>
      <c r="I1094" s="16"/>
      <c r="J1094" s="7" t="s">
        <v>34</v>
      </c>
      <c r="K1094" s="19" t="s">
        <v>34</v>
      </c>
      <c r="L1094" s="16"/>
      <c r="M1094" s="6" t="s">
        <v>1780</v>
      </c>
      <c r="N1094" s="6" t="s">
        <v>1781</v>
      </c>
      <c r="O1094" s="10">
        <v>24828000</v>
      </c>
      <c r="P1094" s="6"/>
      <c r="Q1094" s="8"/>
      <c r="R1094" s="8"/>
      <c r="S1094" s="6"/>
    </row>
    <row r="1095" spans="2:19" outlineLevel="1" collapsed="1" x14ac:dyDescent="0.35">
      <c r="B1095" s="6" t="s">
        <v>34</v>
      </c>
      <c r="C1095" s="7" t="s">
        <v>34</v>
      </c>
      <c r="D1095" s="19" t="s">
        <v>34</v>
      </c>
      <c r="E1095" s="15"/>
      <c r="F1095" s="15"/>
      <c r="G1095" s="16"/>
      <c r="H1095" s="19" t="s">
        <v>34</v>
      </c>
      <c r="I1095" s="16"/>
      <c r="J1095" s="7" t="s">
        <v>34</v>
      </c>
      <c r="K1095" s="19" t="s">
        <v>34</v>
      </c>
      <c r="L1095" s="16"/>
      <c r="M1095" s="6" t="s">
        <v>1782</v>
      </c>
      <c r="N1095" s="6" t="s">
        <v>1783</v>
      </c>
      <c r="O1095" s="10">
        <v>28590000</v>
      </c>
      <c r="P1095" s="6"/>
      <c r="Q1095" s="8"/>
      <c r="R1095" s="8"/>
      <c r="S1095" s="6"/>
    </row>
    <row r="1096" spans="2:19" outlineLevel="1" collapsed="1" x14ac:dyDescent="0.35">
      <c r="B1096" s="6" t="s">
        <v>34</v>
      </c>
      <c r="C1096" s="7" t="s">
        <v>34</v>
      </c>
      <c r="D1096" s="19" t="s">
        <v>34</v>
      </c>
      <c r="E1096" s="15"/>
      <c r="F1096" s="15"/>
      <c r="G1096" s="16"/>
      <c r="H1096" s="19" t="s">
        <v>34</v>
      </c>
      <c r="I1096" s="16"/>
      <c r="J1096" s="7" t="s">
        <v>34</v>
      </c>
      <c r="K1096" s="19" t="s">
        <v>34</v>
      </c>
      <c r="L1096" s="16"/>
      <c r="M1096" s="6" t="s">
        <v>1553</v>
      </c>
      <c r="N1096" s="6" t="s">
        <v>1554</v>
      </c>
      <c r="O1096" s="10">
        <v>28597794</v>
      </c>
      <c r="P1096" s="6"/>
      <c r="Q1096" s="8"/>
      <c r="R1096" s="8"/>
      <c r="S1096" s="6"/>
    </row>
    <row r="1097" spans="2:19" x14ac:dyDescent="0.35">
      <c r="B1097" s="4" t="s">
        <v>1784</v>
      </c>
      <c r="C1097" s="4" t="s">
        <v>29</v>
      </c>
      <c r="D1097" s="18" t="s">
        <v>30</v>
      </c>
      <c r="E1097" s="15"/>
      <c r="F1097" s="15"/>
      <c r="G1097" s="16"/>
      <c r="H1097" s="18" t="s">
        <v>511</v>
      </c>
      <c r="I1097" s="16"/>
      <c r="J1097" s="4" t="s">
        <v>32</v>
      </c>
      <c r="K1097" s="18" t="s">
        <v>1785</v>
      </c>
      <c r="L1097" s="16"/>
      <c r="M1097" s="4" t="s">
        <v>34</v>
      </c>
      <c r="N1097" s="4" t="s">
        <v>34</v>
      </c>
      <c r="O1097" s="4" t="s">
        <v>34</v>
      </c>
      <c r="P1097" s="4" t="s">
        <v>34</v>
      </c>
      <c r="Q1097" s="4" t="s">
        <v>34</v>
      </c>
      <c r="R1097" s="4" t="s">
        <v>34</v>
      </c>
      <c r="S1097" s="5">
        <v>305000</v>
      </c>
    </row>
    <row r="1098" spans="2:19" outlineLevel="1" collapsed="1" x14ac:dyDescent="0.35">
      <c r="B1098" s="6" t="s">
        <v>34</v>
      </c>
      <c r="C1098" s="7" t="s">
        <v>34</v>
      </c>
      <c r="D1098" s="19" t="s">
        <v>34</v>
      </c>
      <c r="E1098" s="15"/>
      <c r="F1098" s="15"/>
      <c r="G1098" s="16"/>
      <c r="H1098" s="19" t="s">
        <v>34</v>
      </c>
      <c r="I1098" s="16"/>
      <c r="J1098" s="7" t="s">
        <v>34</v>
      </c>
      <c r="K1098" s="19" t="s">
        <v>34</v>
      </c>
      <c r="L1098" s="16"/>
      <c r="M1098" s="6" t="s">
        <v>1786</v>
      </c>
      <c r="N1098" s="6" t="s">
        <v>1787</v>
      </c>
      <c r="O1098" s="10">
        <v>105000</v>
      </c>
      <c r="P1098" s="6" t="s">
        <v>1788</v>
      </c>
      <c r="Q1098" s="8" t="s">
        <v>398</v>
      </c>
      <c r="R1098" s="9">
        <v>46657</v>
      </c>
      <c r="S1098" s="10">
        <v>305000</v>
      </c>
    </row>
    <row r="1099" spans="2:19" x14ac:dyDescent="0.35">
      <c r="B1099" s="4" t="s">
        <v>1789</v>
      </c>
      <c r="C1099" s="4" t="s">
        <v>151</v>
      </c>
      <c r="D1099" s="18" t="s">
        <v>247</v>
      </c>
      <c r="E1099" s="15"/>
      <c r="F1099" s="15"/>
      <c r="G1099" s="16"/>
      <c r="H1099" s="18" t="s">
        <v>248</v>
      </c>
      <c r="I1099" s="16"/>
      <c r="J1099" s="4" t="s">
        <v>32</v>
      </c>
      <c r="K1099" s="18" t="s">
        <v>1790</v>
      </c>
      <c r="L1099" s="16"/>
      <c r="M1099" s="4" t="s">
        <v>34</v>
      </c>
      <c r="N1099" s="4" t="s">
        <v>34</v>
      </c>
      <c r="O1099" s="4" t="s">
        <v>34</v>
      </c>
      <c r="P1099" s="4" t="s">
        <v>34</v>
      </c>
      <c r="Q1099" s="4" t="s">
        <v>34</v>
      </c>
      <c r="R1099" s="4" t="s">
        <v>34</v>
      </c>
      <c r="S1099" s="5">
        <v>24969286</v>
      </c>
    </row>
    <row r="1100" spans="2:19" outlineLevel="1" collapsed="1" x14ac:dyDescent="0.35">
      <c r="B1100" s="6" t="s">
        <v>34</v>
      </c>
      <c r="C1100" s="7" t="s">
        <v>34</v>
      </c>
      <c r="D1100" s="19" t="s">
        <v>34</v>
      </c>
      <c r="E1100" s="15"/>
      <c r="F1100" s="15"/>
      <c r="G1100" s="16"/>
      <c r="H1100" s="19" t="s">
        <v>34</v>
      </c>
      <c r="I1100" s="16"/>
      <c r="J1100" s="7" t="s">
        <v>34</v>
      </c>
      <c r="K1100" s="19" t="s">
        <v>34</v>
      </c>
      <c r="L1100" s="16"/>
      <c r="M1100" s="6" t="s">
        <v>250</v>
      </c>
      <c r="N1100" s="6" t="s">
        <v>251</v>
      </c>
      <c r="O1100" s="10">
        <v>13768641</v>
      </c>
      <c r="P1100" s="6"/>
      <c r="Q1100" s="8"/>
      <c r="R1100" s="8"/>
      <c r="S1100" s="6"/>
    </row>
    <row r="1101" spans="2:19" ht="25" outlineLevel="1" collapsed="1" x14ac:dyDescent="0.35">
      <c r="B1101" s="6" t="s">
        <v>34</v>
      </c>
      <c r="C1101" s="7" t="s">
        <v>34</v>
      </c>
      <c r="D1101" s="19" t="s">
        <v>34</v>
      </c>
      <c r="E1101" s="15"/>
      <c r="F1101" s="15"/>
      <c r="G1101" s="16"/>
      <c r="H1101" s="19" t="s">
        <v>34</v>
      </c>
      <c r="I1101" s="16"/>
      <c r="J1101" s="7" t="s">
        <v>34</v>
      </c>
      <c r="K1101" s="19" t="s">
        <v>34</v>
      </c>
      <c r="L1101" s="16"/>
      <c r="M1101" s="6" t="s">
        <v>254</v>
      </c>
      <c r="N1101" s="6" t="s">
        <v>255</v>
      </c>
      <c r="O1101" s="10">
        <v>13344000</v>
      </c>
      <c r="P1101" s="6"/>
      <c r="Q1101" s="8"/>
      <c r="R1101" s="8"/>
      <c r="S1101" s="6"/>
    </row>
    <row r="1102" spans="2:19" ht="25" outlineLevel="1" collapsed="1" x14ac:dyDescent="0.35">
      <c r="B1102" s="6" t="s">
        <v>34</v>
      </c>
      <c r="C1102" s="7" t="s">
        <v>34</v>
      </c>
      <c r="D1102" s="19" t="s">
        <v>34</v>
      </c>
      <c r="E1102" s="15"/>
      <c r="F1102" s="15"/>
      <c r="G1102" s="16"/>
      <c r="H1102" s="19" t="s">
        <v>34</v>
      </c>
      <c r="I1102" s="16"/>
      <c r="J1102" s="7" t="s">
        <v>34</v>
      </c>
      <c r="K1102" s="19" t="s">
        <v>34</v>
      </c>
      <c r="L1102" s="16"/>
      <c r="M1102" s="6" t="s">
        <v>258</v>
      </c>
      <c r="N1102" s="6" t="s">
        <v>259</v>
      </c>
      <c r="O1102" s="10">
        <v>14228315</v>
      </c>
      <c r="P1102" s="6"/>
      <c r="Q1102" s="8"/>
      <c r="R1102" s="8"/>
      <c r="S1102" s="6"/>
    </row>
    <row r="1103" spans="2:19" outlineLevel="1" collapsed="1" x14ac:dyDescent="0.35">
      <c r="B1103" s="6" t="s">
        <v>34</v>
      </c>
      <c r="C1103" s="7" t="s">
        <v>34</v>
      </c>
      <c r="D1103" s="19" t="s">
        <v>34</v>
      </c>
      <c r="E1103" s="15"/>
      <c r="F1103" s="15"/>
      <c r="G1103" s="16"/>
      <c r="H1103" s="19" t="s">
        <v>34</v>
      </c>
      <c r="I1103" s="16"/>
      <c r="J1103" s="7" t="s">
        <v>34</v>
      </c>
      <c r="K1103" s="19" t="s">
        <v>34</v>
      </c>
      <c r="L1103" s="16"/>
      <c r="M1103" s="6" t="s">
        <v>368</v>
      </c>
      <c r="N1103" s="6" t="s">
        <v>369</v>
      </c>
      <c r="O1103" s="10">
        <v>12484643</v>
      </c>
      <c r="P1103" s="6" t="s">
        <v>1791</v>
      </c>
      <c r="Q1103" s="8" t="s">
        <v>1792</v>
      </c>
      <c r="R1103" s="9">
        <v>46477</v>
      </c>
      <c r="S1103" s="10">
        <v>24969286</v>
      </c>
    </row>
    <row r="1104" spans="2:19" ht="25" x14ac:dyDescent="0.35">
      <c r="B1104" s="4" t="s">
        <v>1793</v>
      </c>
      <c r="C1104" s="4" t="s">
        <v>40</v>
      </c>
      <c r="D1104" s="18" t="s">
        <v>106</v>
      </c>
      <c r="E1104" s="15"/>
      <c r="F1104" s="15"/>
      <c r="G1104" s="16"/>
      <c r="H1104" s="18" t="s">
        <v>54</v>
      </c>
      <c r="I1104" s="16"/>
      <c r="J1104" s="4" t="s">
        <v>32</v>
      </c>
      <c r="K1104" s="18" t="s">
        <v>1794</v>
      </c>
      <c r="L1104" s="16"/>
      <c r="M1104" s="4" t="s">
        <v>34</v>
      </c>
      <c r="N1104" s="4" t="s">
        <v>34</v>
      </c>
      <c r="O1104" s="4" t="s">
        <v>34</v>
      </c>
      <c r="P1104" s="4" t="s">
        <v>34</v>
      </c>
      <c r="Q1104" s="4" t="s">
        <v>34</v>
      </c>
      <c r="R1104" s="4" t="s">
        <v>34</v>
      </c>
      <c r="S1104" s="5">
        <v>6200000</v>
      </c>
    </row>
    <row r="1105" spans="2:19" ht="25" outlineLevel="1" collapsed="1" x14ac:dyDescent="0.35">
      <c r="B1105" s="6" t="s">
        <v>34</v>
      </c>
      <c r="C1105" s="7" t="s">
        <v>34</v>
      </c>
      <c r="D1105" s="19" t="s">
        <v>34</v>
      </c>
      <c r="E1105" s="15"/>
      <c r="F1105" s="15"/>
      <c r="G1105" s="16"/>
      <c r="H1105" s="19" t="s">
        <v>34</v>
      </c>
      <c r="I1105" s="16"/>
      <c r="J1105" s="7" t="s">
        <v>34</v>
      </c>
      <c r="K1105" s="19" t="s">
        <v>34</v>
      </c>
      <c r="L1105" s="16"/>
      <c r="M1105" s="6" t="s">
        <v>602</v>
      </c>
      <c r="N1105" s="6" t="s">
        <v>603</v>
      </c>
      <c r="O1105" s="10">
        <v>929</v>
      </c>
      <c r="P1105" s="6"/>
      <c r="Q1105" s="8"/>
      <c r="R1105" s="8"/>
      <c r="S1105" s="6"/>
    </row>
    <row r="1106" spans="2:19" ht="25" outlineLevel="1" collapsed="1" x14ac:dyDescent="0.35">
      <c r="B1106" s="6" t="s">
        <v>34</v>
      </c>
      <c r="C1106" s="7" t="s">
        <v>34</v>
      </c>
      <c r="D1106" s="19" t="s">
        <v>34</v>
      </c>
      <c r="E1106" s="15"/>
      <c r="F1106" s="15"/>
      <c r="G1106" s="16"/>
      <c r="H1106" s="19" t="s">
        <v>34</v>
      </c>
      <c r="I1106" s="16"/>
      <c r="J1106" s="7" t="s">
        <v>34</v>
      </c>
      <c r="K1106" s="19" t="s">
        <v>34</v>
      </c>
      <c r="L1106" s="16"/>
      <c r="M1106" s="6" t="s">
        <v>1795</v>
      </c>
      <c r="N1106" s="6" t="s">
        <v>1796</v>
      </c>
      <c r="O1106" s="10">
        <v>845</v>
      </c>
      <c r="P1106" s="6"/>
      <c r="Q1106" s="8"/>
      <c r="R1106" s="8"/>
      <c r="S1106" s="6"/>
    </row>
    <row r="1107" spans="2:19" outlineLevel="1" collapsed="1" x14ac:dyDescent="0.35">
      <c r="B1107" s="6" t="s">
        <v>34</v>
      </c>
      <c r="C1107" s="7" t="s">
        <v>34</v>
      </c>
      <c r="D1107" s="19" t="s">
        <v>34</v>
      </c>
      <c r="E1107" s="15"/>
      <c r="F1107" s="15"/>
      <c r="G1107" s="16"/>
      <c r="H1107" s="19" t="s">
        <v>34</v>
      </c>
      <c r="I1107" s="16"/>
      <c r="J1107" s="7" t="s">
        <v>34</v>
      </c>
      <c r="K1107" s="19" t="s">
        <v>34</v>
      </c>
      <c r="L1107" s="16"/>
      <c r="M1107" s="6" t="s">
        <v>1797</v>
      </c>
      <c r="N1107" s="6" t="s">
        <v>1798</v>
      </c>
      <c r="O1107" s="10">
        <v>940</v>
      </c>
      <c r="P1107" s="6" t="s">
        <v>1799</v>
      </c>
      <c r="Q1107" s="8" t="s">
        <v>1140</v>
      </c>
      <c r="R1107" s="9">
        <v>46811</v>
      </c>
      <c r="S1107" s="10">
        <v>6200000</v>
      </c>
    </row>
    <row r="1108" spans="2:19" outlineLevel="1" collapsed="1" x14ac:dyDescent="0.35">
      <c r="B1108" s="6" t="s">
        <v>34</v>
      </c>
      <c r="C1108" s="7" t="s">
        <v>34</v>
      </c>
      <c r="D1108" s="19" t="s">
        <v>34</v>
      </c>
      <c r="E1108" s="15"/>
      <c r="F1108" s="15"/>
      <c r="G1108" s="16"/>
      <c r="H1108" s="19" t="s">
        <v>34</v>
      </c>
      <c r="I1108" s="16"/>
      <c r="J1108" s="7" t="s">
        <v>34</v>
      </c>
      <c r="K1108" s="19" t="s">
        <v>34</v>
      </c>
      <c r="L1108" s="16"/>
      <c r="M1108" s="6" t="s">
        <v>1800</v>
      </c>
      <c r="N1108" s="6" t="s">
        <v>1801</v>
      </c>
      <c r="O1108" s="10">
        <v>1144</v>
      </c>
      <c r="P1108" s="6"/>
      <c r="Q1108" s="8"/>
      <c r="R1108" s="8"/>
      <c r="S1108" s="6"/>
    </row>
    <row r="1109" spans="2:19" outlineLevel="1" collapsed="1" x14ac:dyDescent="0.35">
      <c r="B1109" s="6" t="s">
        <v>34</v>
      </c>
      <c r="C1109" s="7" t="s">
        <v>34</v>
      </c>
      <c r="D1109" s="19" t="s">
        <v>34</v>
      </c>
      <c r="E1109" s="15"/>
      <c r="F1109" s="15"/>
      <c r="G1109" s="16"/>
      <c r="H1109" s="19" t="s">
        <v>34</v>
      </c>
      <c r="I1109" s="16"/>
      <c r="J1109" s="7" t="s">
        <v>34</v>
      </c>
      <c r="K1109" s="19" t="s">
        <v>34</v>
      </c>
      <c r="L1109" s="16"/>
      <c r="M1109" s="6" t="s">
        <v>1802</v>
      </c>
      <c r="N1109" s="6" t="s">
        <v>1803</v>
      </c>
      <c r="O1109" s="10">
        <v>819</v>
      </c>
      <c r="P1109" s="6"/>
      <c r="Q1109" s="8"/>
      <c r="R1109" s="8"/>
      <c r="S1109" s="6"/>
    </row>
    <row r="1110" spans="2:19" outlineLevel="1" collapsed="1" x14ac:dyDescent="0.35">
      <c r="B1110" s="6" t="s">
        <v>34</v>
      </c>
      <c r="C1110" s="7" t="s">
        <v>34</v>
      </c>
      <c r="D1110" s="19" t="s">
        <v>34</v>
      </c>
      <c r="E1110" s="15"/>
      <c r="F1110" s="15"/>
      <c r="G1110" s="16"/>
      <c r="H1110" s="19" t="s">
        <v>34</v>
      </c>
      <c r="I1110" s="16"/>
      <c r="J1110" s="7" t="s">
        <v>34</v>
      </c>
      <c r="K1110" s="19" t="s">
        <v>34</v>
      </c>
      <c r="L1110" s="16"/>
      <c r="M1110" s="6" t="s">
        <v>165</v>
      </c>
      <c r="N1110" s="6" t="s">
        <v>166</v>
      </c>
      <c r="O1110" s="10">
        <v>970</v>
      </c>
      <c r="P1110" s="6"/>
      <c r="Q1110" s="8"/>
      <c r="R1110" s="8"/>
      <c r="S1110" s="6"/>
    </row>
    <row r="1111" spans="2:19" x14ac:dyDescent="0.35">
      <c r="B1111" s="4" t="s">
        <v>1804</v>
      </c>
      <c r="C1111" s="4" t="s">
        <v>263</v>
      </c>
      <c r="D1111" s="18" t="s">
        <v>53</v>
      </c>
      <c r="E1111" s="15"/>
      <c r="F1111" s="15"/>
      <c r="G1111" s="16"/>
      <c r="H1111" s="18" t="s">
        <v>323</v>
      </c>
      <c r="I1111" s="16"/>
      <c r="J1111" s="4" t="s">
        <v>32</v>
      </c>
      <c r="K1111" s="18" t="s">
        <v>1805</v>
      </c>
      <c r="L1111" s="16"/>
      <c r="M1111" s="4" t="s">
        <v>34</v>
      </c>
      <c r="N1111" s="4" t="s">
        <v>34</v>
      </c>
      <c r="O1111" s="4" t="s">
        <v>34</v>
      </c>
      <c r="P1111" s="4" t="s">
        <v>34</v>
      </c>
      <c r="Q1111" s="4" t="s">
        <v>34</v>
      </c>
      <c r="R1111" s="4" t="s">
        <v>34</v>
      </c>
      <c r="S1111" s="5">
        <v>4252520</v>
      </c>
    </row>
    <row r="1112" spans="2:19" outlineLevel="1" collapsed="1" x14ac:dyDescent="0.35">
      <c r="B1112" s="6" t="s">
        <v>34</v>
      </c>
      <c r="C1112" s="7" t="s">
        <v>34</v>
      </c>
      <c r="D1112" s="19" t="s">
        <v>34</v>
      </c>
      <c r="E1112" s="15"/>
      <c r="F1112" s="15"/>
      <c r="G1112" s="16"/>
      <c r="H1112" s="19" t="s">
        <v>34</v>
      </c>
      <c r="I1112" s="16"/>
      <c r="J1112" s="7" t="s">
        <v>34</v>
      </c>
      <c r="K1112" s="19" t="s">
        <v>34</v>
      </c>
      <c r="L1112" s="16"/>
      <c r="M1112" s="6" t="s">
        <v>157</v>
      </c>
      <c r="N1112" s="6" t="s">
        <v>158</v>
      </c>
      <c r="O1112" s="10">
        <v>5081198</v>
      </c>
      <c r="P1112" s="6"/>
      <c r="Q1112" s="8"/>
      <c r="R1112" s="8"/>
      <c r="S1112" s="6"/>
    </row>
    <row r="1113" spans="2:19" outlineLevel="1" collapsed="1" x14ac:dyDescent="0.35">
      <c r="B1113" s="6" t="s">
        <v>34</v>
      </c>
      <c r="C1113" s="7" t="s">
        <v>34</v>
      </c>
      <c r="D1113" s="19" t="s">
        <v>34</v>
      </c>
      <c r="E1113" s="15"/>
      <c r="F1113" s="15"/>
      <c r="G1113" s="16"/>
      <c r="H1113" s="19" t="s">
        <v>34</v>
      </c>
      <c r="I1113" s="16"/>
      <c r="J1113" s="7" t="s">
        <v>34</v>
      </c>
      <c r="K1113" s="19" t="s">
        <v>34</v>
      </c>
      <c r="L1113" s="16"/>
      <c r="M1113" s="6" t="s">
        <v>921</v>
      </c>
      <c r="N1113" s="6" t="s">
        <v>922</v>
      </c>
      <c r="O1113" s="10">
        <v>4945470</v>
      </c>
      <c r="P1113" s="6"/>
      <c r="Q1113" s="8"/>
      <c r="R1113" s="8"/>
      <c r="S1113" s="6"/>
    </row>
    <row r="1114" spans="2:19" outlineLevel="1" collapsed="1" x14ac:dyDescent="0.35">
      <c r="B1114" s="6" t="s">
        <v>34</v>
      </c>
      <c r="C1114" s="7" t="s">
        <v>34</v>
      </c>
      <c r="D1114" s="19" t="s">
        <v>34</v>
      </c>
      <c r="E1114" s="15"/>
      <c r="F1114" s="15"/>
      <c r="G1114" s="16"/>
      <c r="H1114" s="19" t="s">
        <v>34</v>
      </c>
      <c r="I1114" s="16"/>
      <c r="J1114" s="7" t="s">
        <v>34</v>
      </c>
      <c r="K1114" s="19" t="s">
        <v>34</v>
      </c>
      <c r="L1114" s="16"/>
      <c r="M1114" s="6" t="s">
        <v>165</v>
      </c>
      <c r="N1114" s="6" t="s">
        <v>166</v>
      </c>
      <c r="O1114" s="10">
        <v>3481360</v>
      </c>
      <c r="P1114" s="6"/>
      <c r="Q1114" s="8"/>
      <c r="R1114" s="8"/>
      <c r="S1114" s="6"/>
    </row>
    <row r="1115" spans="2:19" outlineLevel="1" collapsed="1" x14ac:dyDescent="0.35">
      <c r="B1115" s="6" t="s">
        <v>34</v>
      </c>
      <c r="C1115" s="7" t="s">
        <v>34</v>
      </c>
      <c r="D1115" s="19" t="s">
        <v>34</v>
      </c>
      <c r="E1115" s="15"/>
      <c r="F1115" s="15"/>
      <c r="G1115" s="16"/>
      <c r="H1115" s="19" t="s">
        <v>34</v>
      </c>
      <c r="I1115" s="16"/>
      <c r="J1115" s="7" t="s">
        <v>34</v>
      </c>
      <c r="K1115" s="19" t="s">
        <v>34</v>
      </c>
      <c r="L1115" s="16"/>
      <c r="M1115" s="6" t="s">
        <v>167</v>
      </c>
      <c r="N1115" s="6" t="s">
        <v>168</v>
      </c>
      <c r="O1115" s="10">
        <v>4252520</v>
      </c>
      <c r="P1115" s="6" t="s">
        <v>1806</v>
      </c>
      <c r="Q1115" s="8" t="s">
        <v>1807</v>
      </c>
      <c r="R1115" s="9">
        <v>47177</v>
      </c>
      <c r="S1115" s="10">
        <v>4252520</v>
      </c>
    </row>
    <row r="1116" spans="2:19" x14ac:dyDescent="0.35">
      <c r="B1116" s="4" t="s">
        <v>1808</v>
      </c>
      <c r="C1116" s="4" t="s">
        <v>176</v>
      </c>
      <c r="D1116" s="18" t="s">
        <v>53</v>
      </c>
      <c r="E1116" s="15"/>
      <c r="F1116" s="15"/>
      <c r="G1116" s="16"/>
      <c r="H1116" s="18" t="s">
        <v>177</v>
      </c>
      <c r="I1116" s="16"/>
      <c r="J1116" s="4" t="s">
        <v>32</v>
      </c>
      <c r="K1116" s="18" t="s">
        <v>1809</v>
      </c>
      <c r="L1116" s="16"/>
      <c r="M1116" s="4" t="s">
        <v>34</v>
      </c>
      <c r="N1116" s="4" t="s">
        <v>34</v>
      </c>
      <c r="O1116" s="4" t="s">
        <v>34</v>
      </c>
      <c r="P1116" s="4" t="s">
        <v>34</v>
      </c>
      <c r="Q1116" s="4" t="s">
        <v>34</v>
      </c>
      <c r="R1116" s="4" t="s">
        <v>34</v>
      </c>
      <c r="S1116" s="5">
        <v>13514380</v>
      </c>
    </row>
    <row r="1117" spans="2:19" ht="25" outlineLevel="1" collapsed="1" x14ac:dyDescent="0.35">
      <c r="B1117" s="6" t="s">
        <v>34</v>
      </c>
      <c r="C1117" s="7" t="s">
        <v>34</v>
      </c>
      <c r="D1117" s="19" t="s">
        <v>34</v>
      </c>
      <c r="E1117" s="15"/>
      <c r="F1117" s="15"/>
      <c r="G1117" s="16"/>
      <c r="H1117" s="19" t="s">
        <v>34</v>
      </c>
      <c r="I1117" s="16"/>
      <c r="J1117" s="7" t="s">
        <v>34</v>
      </c>
      <c r="K1117" s="19" t="s">
        <v>34</v>
      </c>
      <c r="L1117" s="16"/>
      <c r="M1117" s="6" t="s">
        <v>434</v>
      </c>
      <c r="N1117" s="6" t="s">
        <v>435</v>
      </c>
      <c r="O1117" s="10">
        <v>13514380</v>
      </c>
      <c r="P1117" s="6" t="s">
        <v>1810</v>
      </c>
      <c r="Q1117" s="8" t="s">
        <v>1811</v>
      </c>
      <c r="R1117" s="9">
        <v>46484</v>
      </c>
      <c r="S1117" s="10">
        <v>13514380</v>
      </c>
    </row>
    <row r="1118" spans="2:19" outlineLevel="1" collapsed="1" x14ac:dyDescent="0.35">
      <c r="B1118" s="6" t="s">
        <v>34</v>
      </c>
      <c r="C1118" s="7" t="s">
        <v>34</v>
      </c>
      <c r="D1118" s="19" t="s">
        <v>34</v>
      </c>
      <c r="E1118" s="15"/>
      <c r="F1118" s="15"/>
      <c r="G1118" s="16"/>
      <c r="H1118" s="19" t="s">
        <v>34</v>
      </c>
      <c r="I1118" s="16"/>
      <c r="J1118" s="7" t="s">
        <v>34</v>
      </c>
      <c r="K1118" s="19" t="s">
        <v>34</v>
      </c>
      <c r="L1118" s="16"/>
      <c r="M1118" s="6" t="s">
        <v>1812</v>
      </c>
      <c r="N1118" s="6" t="s">
        <v>1813</v>
      </c>
      <c r="O1118" s="10">
        <v>8838409</v>
      </c>
      <c r="P1118" s="6"/>
      <c r="Q1118" s="8"/>
      <c r="R1118" s="8"/>
      <c r="S1118" s="6"/>
    </row>
    <row r="1119" spans="2:19" ht="25" outlineLevel="1" collapsed="1" x14ac:dyDescent="0.35">
      <c r="B1119" s="6" t="s">
        <v>34</v>
      </c>
      <c r="C1119" s="7" t="s">
        <v>34</v>
      </c>
      <c r="D1119" s="19" t="s">
        <v>34</v>
      </c>
      <c r="E1119" s="15"/>
      <c r="F1119" s="15"/>
      <c r="G1119" s="16"/>
      <c r="H1119" s="19" t="s">
        <v>34</v>
      </c>
      <c r="I1119" s="16"/>
      <c r="J1119" s="7" t="s">
        <v>34</v>
      </c>
      <c r="K1119" s="19" t="s">
        <v>34</v>
      </c>
      <c r="L1119" s="16"/>
      <c r="M1119" s="6" t="s">
        <v>1050</v>
      </c>
      <c r="N1119" s="6" t="s">
        <v>1051</v>
      </c>
      <c r="O1119" s="10">
        <v>7964500</v>
      </c>
      <c r="P1119" s="6"/>
      <c r="Q1119" s="8"/>
      <c r="R1119" s="8"/>
      <c r="S1119" s="6"/>
    </row>
    <row r="1120" spans="2:19" ht="25" x14ac:dyDescent="0.35">
      <c r="B1120" s="4" t="s">
        <v>1814</v>
      </c>
      <c r="C1120" s="4" t="s">
        <v>40</v>
      </c>
      <c r="D1120" s="18" t="s">
        <v>97</v>
      </c>
      <c r="E1120" s="15"/>
      <c r="F1120" s="15"/>
      <c r="G1120" s="16"/>
      <c r="H1120" s="18" t="s">
        <v>54</v>
      </c>
      <c r="I1120" s="16"/>
      <c r="J1120" s="4" t="s">
        <v>32</v>
      </c>
      <c r="K1120" s="18" t="s">
        <v>1815</v>
      </c>
      <c r="L1120" s="16"/>
      <c r="M1120" s="4" t="s">
        <v>34</v>
      </c>
      <c r="N1120" s="4" t="s">
        <v>34</v>
      </c>
      <c r="O1120" s="4" t="s">
        <v>34</v>
      </c>
      <c r="P1120" s="4" t="s">
        <v>34</v>
      </c>
      <c r="Q1120" s="4" t="s">
        <v>34</v>
      </c>
      <c r="R1120" s="4" t="s">
        <v>34</v>
      </c>
      <c r="S1120" s="5">
        <v>7751635</v>
      </c>
    </row>
    <row r="1121" spans="2:19" outlineLevel="1" collapsed="1" x14ac:dyDescent="0.35">
      <c r="B1121" s="6" t="s">
        <v>34</v>
      </c>
      <c r="C1121" s="7" t="s">
        <v>34</v>
      </c>
      <c r="D1121" s="19" t="s">
        <v>34</v>
      </c>
      <c r="E1121" s="15"/>
      <c r="F1121" s="15"/>
      <c r="G1121" s="16"/>
      <c r="H1121" s="19" t="s">
        <v>34</v>
      </c>
      <c r="I1121" s="16"/>
      <c r="J1121" s="7" t="s">
        <v>34</v>
      </c>
      <c r="K1121" s="19" t="s">
        <v>34</v>
      </c>
      <c r="L1121" s="16"/>
      <c r="M1121" s="6" t="s">
        <v>1816</v>
      </c>
      <c r="N1121" s="6" t="s">
        <v>1817</v>
      </c>
      <c r="O1121" s="10">
        <v>912</v>
      </c>
      <c r="P1121" s="6" t="s">
        <v>1818</v>
      </c>
      <c r="Q1121" s="8" t="s">
        <v>958</v>
      </c>
      <c r="R1121" s="9">
        <v>46904</v>
      </c>
      <c r="S1121" s="10">
        <v>7751635</v>
      </c>
    </row>
    <row r="1122" spans="2:19" outlineLevel="1" collapsed="1" x14ac:dyDescent="0.35">
      <c r="B1122" s="6" t="s">
        <v>34</v>
      </c>
      <c r="C1122" s="7" t="s">
        <v>34</v>
      </c>
      <c r="D1122" s="19" t="s">
        <v>34</v>
      </c>
      <c r="E1122" s="15"/>
      <c r="F1122" s="15"/>
      <c r="G1122" s="16"/>
      <c r="H1122" s="19" t="s">
        <v>34</v>
      </c>
      <c r="I1122" s="16"/>
      <c r="J1122" s="7" t="s">
        <v>34</v>
      </c>
      <c r="K1122" s="19" t="s">
        <v>34</v>
      </c>
      <c r="L1122" s="16"/>
      <c r="M1122" s="6" t="s">
        <v>418</v>
      </c>
      <c r="N1122" s="6" t="s">
        <v>419</v>
      </c>
      <c r="O1122" s="10">
        <v>973</v>
      </c>
      <c r="P1122" s="6"/>
      <c r="Q1122" s="8"/>
      <c r="R1122" s="8"/>
      <c r="S1122" s="6"/>
    </row>
    <row r="1123" spans="2:19" outlineLevel="1" collapsed="1" x14ac:dyDescent="0.35">
      <c r="B1123" s="6" t="s">
        <v>34</v>
      </c>
      <c r="C1123" s="7" t="s">
        <v>34</v>
      </c>
      <c r="D1123" s="19" t="s">
        <v>34</v>
      </c>
      <c r="E1123" s="15"/>
      <c r="F1123" s="15"/>
      <c r="G1123" s="16"/>
      <c r="H1123" s="19" t="s">
        <v>34</v>
      </c>
      <c r="I1123" s="16"/>
      <c r="J1123" s="7" t="s">
        <v>34</v>
      </c>
      <c r="K1123" s="19" t="s">
        <v>34</v>
      </c>
      <c r="L1123" s="16"/>
      <c r="M1123" s="6" t="s">
        <v>237</v>
      </c>
      <c r="N1123" s="6" t="s">
        <v>238</v>
      </c>
      <c r="O1123" s="10">
        <v>1190</v>
      </c>
      <c r="P1123" s="6"/>
      <c r="Q1123" s="8"/>
      <c r="R1123" s="8"/>
      <c r="S1123" s="6"/>
    </row>
    <row r="1124" spans="2:19" outlineLevel="1" collapsed="1" x14ac:dyDescent="0.35">
      <c r="B1124" s="6" t="s">
        <v>34</v>
      </c>
      <c r="C1124" s="7" t="s">
        <v>34</v>
      </c>
      <c r="D1124" s="19" t="s">
        <v>34</v>
      </c>
      <c r="E1124" s="15"/>
      <c r="F1124" s="15"/>
      <c r="G1124" s="16"/>
      <c r="H1124" s="19" t="s">
        <v>34</v>
      </c>
      <c r="I1124" s="16"/>
      <c r="J1124" s="7" t="s">
        <v>34</v>
      </c>
      <c r="K1124" s="19" t="s">
        <v>34</v>
      </c>
      <c r="L1124" s="16"/>
      <c r="M1124" s="6" t="s">
        <v>1819</v>
      </c>
      <c r="N1124" s="6" t="s">
        <v>1820</v>
      </c>
      <c r="O1124" s="10">
        <v>1115</v>
      </c>
      <c r="P1124" s="6"/>
      <c r="Q1124" s="8"/>
      <c r="R1124" s="8"/>
      <c r="S1124" s="6"/>
    </row>
    <row r="1125" spans="2:19" ht="25" outlineLevel="1" collapsed="1" x14ac:dyDescent="0.35">
      <c r="B1125" s="6" t="s">
        <v>34</v>
      </c>
      <c r="C1125" s="7" t="s">
        <v>34</v>
      </c>
      <c r="D1125" s="19" t="s">
        <v>34</v>
      </c>
      <c r="E1125" s="15"/>
      <c r="F1125" s="15"/>
      <c r="G1125" s="16"/>
      <c r="H1125" s="19" t="s">
        <v>34</v>
      </c>
      <c r="I1125" s="16"/>
      <c r="J1125" s="7" t="s">
        <v>34</v>
      </c>
      <c r="K1125" s="19" t="s">
        <v>34</v>
      </c>
      <c r="L1125" s="16"/>
      <c r="M1125" s="6" t="s">
        <v>1120</v>
      </c>
      <c r="N1125" s="6" t="s">
        <v>1121</v>
      </c>
      <c r="O1125" s="10">
        <v>699</v>
      </c>
      <c r="P1125" s="6"/>
      <c r="Q1125" s="8"/>
      <c r="R1125" s="8"/>
      <c r="S1125" s="6"/>
    </row>
    <row r="1126" spans="2:19" outlineLevel="1" collapsed="1" x14ac:dyDescent="0.35">
      <c r="B1126" s="6" t="s">
        <v>34</v>
      </c>
      <c r="C1126" s="7" t="s">
        <v>34</v>
      </c>
      <c r="D1126" s="19" t="s">
        <v>34</v>
      </c>
      <c r="E1126" s="15"/>
      <c r="F1126" s="15"/>
      <c r="G1126" s="16"/>
      <c r="H1126" s="19" t="s">
        <v>34</v>
      </c>
      <c r="I1126" s="16"/>
      <c r="J1126" s="7" t="s">
        <v>34</v>
      </c>
      <c r="K1126" s="19" t="s">
        <v>34</v>
      </c>
      <c r="L1126" s="16"/>
      <c r="M1126" s="6" t="s">
        <v>1821</v>
      </c>
      <c r="N1126" s="6" t="s">
        <v>1822</v>
      </c>
      <c r="O1126" s="10">
        <v>975</v>
      </c>
      <c r="P1126" s="6"/>
      <c r="Q1126" s="8"/>
      <c r="R1126" s="8"/>
      <c r="S1126" s="6"/>
    </row>
    <row r="1127" spans="2:19" outlineLevel="1" collapsed="1" x14ac:dyDescent="0.35">
      <c r="B1127" s="6" t="s">
        <v>34</v>
      </c>
      <c r="C1127" s="7" t="s">
        <v>34</v>
      </c>
      <c r="D1127" s="19" t="s">
        <v>34</v>
      </c>
      <c r="E1127" s="15"/>
      <c r="F1127" s="15"/>
      <c r="G1127" s="16"/>
      <c r="H1127" s="19" t="s">
        <v>34</v>
      </c>
      <c r="I1127" s="16"/>
      <c r="J1127" s="7" t="s">
        <v>34</v>
      </c>
      <c r="K1127" s="19" t="s">
        <v>34</v>
      </c>
      <c r="L1127" s="16"/>
      <c r="M1127" s="6" t="s">
        <v>165</v>
      </c>
      <c r="N1127" s="6" t="s">
        <v>166</v>
      </c>
      <c r="O1127" s="10">
        <v>1055</v>
      </c>
      <c r="P1127" s="6"/>
      <c r="Q1127" s="8"/>
      <c r="R1127" s="8"/>
      <c r="S1127" s="6"/>
    </row>
    <row r="1128" spans="2:19" x14ac:dyDescent="0.35">
      <c r="B1128" s="4" t="s">
        <v>1823</v>
      </c>
      <c r="C1128" s="4" t="s">
        <v>983</v>
      </c>
      <c r="D1128" s="18" t="s">
        <v>152</v>
      </c>
      <c r="E1128" s="15"/>
      <c r="F1128" s="15"/>
      <c r="G1128" s="16"/>
      <c r="H1128" s="18" t="s">
        <v>54</v>
      </c>
      <c r="I1128" s="16"/>
      <c r="J1128" s="4" t="s">
        <v>32</v>
      </c>
      <c r="K1128" s="18" t="s">
        <v>1824</v>
      </c>
      <c r="L1128" s="16"/>
      <c r="M1128" s="4" t="s">
        <v>34</v>
      </c>
      <c r="N1128" s="4" t="s">
        <v>34</v>
      </c>
      <c r="O1128" s="4" t="s">
        <v>34</v>
      </c>
      <c r="P1128" s="4" t="s">
        <v>34</v>
      </c>
      <c r="Q1128" s="4" t="s">
        <v>34</v>
      </c>
      <c r="R1128" s="4" t="s">
        <v>34</v>
      </c>
      <c r="S1128" s="5">
        <v>14996000</v>
      </c>
    </row>
    <row r="1129" spans="2:19" outlineLevel="1" collapsed="1" x14ac:dyDescent="0.35">
      <c r="B1129" s="6" t="s">
        <v>34</v>
      </c>
      <c r="C1129" s="7" t="s">
        <v>34</v>
      </c>
      <c r="D1129" s="19" t="s">
        <v>34</v>
      </c>
      <c r="E1129" s="15"/>
      <c r="F1129" s="15"/>
      <c r="G1129" s="16"/>
      <c r="H1129" s="19" t="s">
        <v>34</v>
      </c>
      <c r="I1129" s="16"/>
      <c r="J1129" s="7" t="s">
        <v>34</v>
      </c>
      <c r="K1129" s="19" t="s">
        <v>34</v>
      </c>
      <c r="L1129" s="16"/>
      <c r="M1129" s="6" t="s">
        <v>1825</v>
      </c>
      <c r="N1129" s="6" t="s">
        <v>1826</v>
      </c>
      <c r="O1129" s="10">
        <v>9372500</v>
      </c>
      <c r="P1129" s="6" t="s">
        <v>1827</v>
      </c>
      <c r="Q1129" s="8" t="s">
        <v>1828</v>
      </c>
      <c r="R1129" s="9">
        <v>46752</v>
      </c>
      <c r="S1129" s="10">
        <v>14996000</v>
      </c>
    </row>
    <row r="1130" spans="2:19" outlineLevel="1" collapsed="1" x14ac:dyDescent="0.35">
      <c r="B1130" s="6" t="s">
        <v>34</v>
      </c>
      <c r="C1130" s="7" t="s">
        <v>34</v>
      </c>
      <c r="D1130" s="19" t="s">
        <v>34</v>
      </c>
      <c r="E1130" s="15"/>
      <c r="F1130" s="15"/>
      <c r="G1130" s="16"/>
      <c r="H1130" s="19" t="s">
        <v>34</v>
      </c>
      <c r="I1130" s="16"/>
      <c r="J1130" s="7" t="s">
        <v>34</v>
      </c>
      <c r="K1130" s="19" t="s">
        <v>34</v>
      </c>
      <c r="L1130" s="16"/>
      <c r="M1130" s="6" t="s">
        <v>1829</v>
      </c>
      <c r="N1130" s="6" t="s">
        <v>1830</v>
      </c>
      <c r="O1130" s="10">
        <v>6913750</v>
      </c>
      <c r="P1130" s="6"/>
      <c r="Q1130" s="8"/>
      <c r="R1130" s="8"/>
      <c r="S1130" s="6"/>
    </row>
    <row r="1131" spans="2:19" x14ac:dyDescent="0.35">
      <c r="B1131" s="4" t="s">
        <v>1831</v>
      </c>
      <c r="C1131" s="4" t="s">
        <v>804</v>
      </c>
      <c r="D1131" s="18" t="s">
        <v>106</v>
      </c>
      <c r="E1131" s="15"/>
      <c r="F1131" s="15"/>
      <c r="G1131" s="16"/>
      <c r="H1131" s="18" t="s">
        <v>54</v>
      </c>
      <c r="I1131" s="16"/>
      <c r="J1131" s="4" t="s">
        <v>32</v>
      </c>
      <c r="K1131" s="18" t="s">
        <v>1832</v>
      </c>
      <c r="L1131" s="16"/>
      <c r="M1131" s="4" t="s">
        <v>34</v>
      </c>
      <c r="N1131" s="4" t="s">
        <v>34</v>
      </c>
      <c r="O1131" s="4" t="s">
        <v>34</v>
      </c>
      <c r="P1131" s="4" t="s">
        <v>34</v>
      </c>
      <c r="Q1131" s="4" t="s">
        <v>34</v>
      </c>
      <c r="R1131" s="4" t="s">
        <v>34</v>
      </c>
      <c r="S1131" s="5">
        <v>20400000</v>
      </c>
    </row>
    <row r="1132" spans="2:19" outlineLevel="1" collapsed="1" x14ac:dyDescent="0.35">
      <c r="B1132" s="6" t="s">
        <v>34</v>
      </c>
      <c r="C1132" s="7" t="s">
        <v>34</v>
      </c>
      <c r="D1132" s="19" t="s">
        <v>34</v>
      </c>
      <c r="E1132" s="15"/>
      <c r="F1132" s="15"/>
      <c r="G1132" s="16"/>
      <c r="H1132" s="19" t="s">
        <v>34</v>
      </c>
      <c r="I1132" s="16"/>
      <c r="J1132" s="7" t="s">
        <v>34</v>
      </c>
      <c r="K1132" s="19" t="s">
        <v>34</v>
      </c>
      <c r="L1132" s="16"/>
      <c r="M1132" s="6" t="s">
        <v>1833</v>
      </c>
      <c r="N1132" s="6" t="s">
        <v>1834</v>
      </c>
      <c r="O1132" s="10">
        <v>1200</v>
      </c>
      <c r="P1132" s="6" t="s">
        <v>1835</v>
      </c>
      <c r="Q1132" s="8" t="s">
        <v>1836</v>
      </c>
      <c r="R1132" s="9">
        <v>46843</v>
      </c>
      <c r="S1132" s="10">
        <v>20400000</v>
      </c>
    </row>
    <row r="1133" spans="2:19" outlineLevel="1" collapsed="1" x14ac:dyDescent="0.35">
      <c r="B1133" s="6" t="s">
        <v>34</v>
      </c>
      <c r="C1133" s="7" t="s">
        <v>34</v>
      </c>
      <c r="D1133" s="19" t="s">
        <v>34</v>
      </c>
      <c r="E1133" s="15"/>
      <c r="F1133" s="15"/>
      <c r="G1133" s="16"/>
      <c r="H1133" s="19" t="s">
        <v>34</v>
      </c>
      <c r="I1133" s="16"/>
      <c r="J1133" s="7" t="s">
        <v>34</v>
      </c>
      <c r="K1133" s="19" t="s">
        <v>34</v>
      </c>
      <c r="L1133" s="16"/>
      <c r="M1133" s="6" t="s">
        <v>1837</v>
      </c>
      <c r="N1133" s="6" t="s">
        <v>1838</v>
      </c>
      <c r="O1133" s="10">
        <v>1090</v>
      </c>
      <c r="P1133" s="6"/>
      <c r="Q1133" s="8"/>
      <c r="R1133" s="8"/>
      <c r="S1133" s="6"/>
    </row>
    <row r="1134" spans="2:19" outlineLevel="1" collapsed="1" x14ac:dyDescent="0.35">
      <c r="B1134" s="6" t="s">
        <v>34</v>
      </c>
      <c r="C1134" s="7" t="s">
        <v>34</v>
      </c>
      <c r="D1134" s="19" t="s">
        <v>34</v>
      </c>
      <c r="E1134" s="15"/>
      <c r="F1134" s="15"/>
      <c r="G1134" s="16"/>
      <c r="H1134" s="19" t="s">
        <v>34</v>
      </c>
      <c r="I1134" s="16"/>
      <c r="J1134" s="7" t="s">
        <v>34</v>
      </c>
      <c r="K1134" s="19" t="s">
        <v>34</v>
      </c>
      <c r="L1134" s="16"/>
      <c r="M1134" s="6" t="s">
        <v>414</v>
      </c>
      <c r="N1134" s="6" t="s">
        <v>415</v>
      </c>
      <c r="O1134" s="10">
        <v>1019</v>
      </c>
      <c r="P1134" s="6"/>
      <c r="Q1134" s="8"/>
      <c r="R1134" s="8"/>
      <c r="S1134" s="6"/>
    </row>
    <row r="1135" spans="2:19" x14ac:dyDescent="0.35">
      <c r="B1135" s="4" t="s">
        <v>1839</v>
      </c>
      <c r="C1135" s="4" t="s">
        <v>235</v>
      </c>
      <c r="D1135" s="18" t="s">
        <v>97</v>
      </c>
      <c r="E1135" s="15"/>
      <c r="F1135" s="15"/>
      <c r="G1135" s="16"/>
      <c r="H1135" s="18" t="s">
        <v>248</v>
      </c>
      <c r="I1135" s="16"/>
      <c r="J1135" s="4" t="s">
        <v>32</v>
      </c>
      <c r="K1135" s="18" t="s">
        <v>1840</v>
      </c>
      <c r="L1135" s="16"/>
      <c r="M1135" s="4" t="s">
        <v>34</v>
      </c>
      <c r="N1135" s="4" t="s">
        <v>34</v>
      </c>
      <c r="O1135" s="4" t="s">
        <v>34</v>
      </c>
      <c r="P1135" s="4" t="s">
        <v>34</v>
      </c>
      <c r="Q1135" s="4" t="s">
        <v>34</v>
      </c>
      <c r="R1135" s="4" t="s">
        <v>34</v>
      </c>
      <c r="S1135" s="5">
        <v>9502156</v>
      </c>
    </row>
    <row r="1136" spans="2:19" outlineLevel="1" collapsed="1" x14ac:dyDescent="0.35">
      <c r="B1136" s="6" t="s">
        <v>34</v>
      </c>
      <c r="C1136" s="7" t="s">
        <v>34</v>
      </c>
      <c r="D1136" s="19" t="s">
        <v>34</v>
      </c>
      <c r="E1136" s="15"/>
      <c r="F1136" s="15"/>
      <c r="G1136" s="16"/>
      <c r="H1136" s="19" t="s">
        <v>34</v>
      </c>
      <c r="I1136" s="16"/>
      <c r="J1136" s="7" t="s">
        <v>34</v>
      </c>
      <c r="K1136" s="19" t="s">
        <v>34</v>
      </c>
      <c r="L1136" s="16"/>
      <c r="M1136" s="6" t="s">
        <v>1841</v>
      </c>
      <c r="N1136" s="6" t="s">
        <v>1842</v>
      </c>
      <c r="O1136" s="10">
        <v>15983794</v>
      </c>
      <c r="P1136" s="6"/>
      <c r="Q1136" s="8"/>
      <c r="R1136" s="8"/>
      <c r="S1136" s="6"/>
    </row>
    <row r="1137" spans="2:19" ht="25" outlineLevel="1" collapsed="1" x14ac:dyDescent="0.35">
      <c r="B1137" s="6" t="s">
        <v>34</v>
      </c>
      <c r="C1137" s="7" t="s">
        <v>34</v>
      </c>
      <c r="D1137" s="19" t="s">
        <v>34</v>
      </c>
      <c r="E1137" s="15"/>
      <c r="F1137" s="15"/>
      <c r="G1137" s="16"/>
      <c r="H1137" s="19" t="s">
        <v>34</v>
      </c>
      <c r="I1137" s="16"/>
      <c r="J1137" s="7" t="s">
        <v>34</v>
      </c>
      <c r="K1137" s="19" t="s">
        <v>34</v>
      </c>
      <c r="L1137" s="16"/>
      <c r="M1137" s="6" t="s">
        <v>1843</v>
      </c>
      <c r="N1137" s="6" t="s">
        <v>1844</v>
      </c>
      <c r="O1137" s="10">
        <v>10812923</v>
      </c>
      <c r="P1137" s="6"/>
      <c r="Q1137" s="8"/>
      <c r="R1137" s="8"/>
      <c r="S1137" s="6"/>
    </row>
    <row r="1138" spans="2:19" ht="25" outlineLevel="1" collapsed="1" x14ac:dyDescent="0.35">
      <c r="B1138" s="6" t="s">
        <v>34</v>
      </c>
      <c r="C1138" s="7" t="s">
        <v>34</v>
      </c>
      <c r="D1138" s="19" t="s">
        <v>34</v>
      </c>
      <c r="E1138" s="15"/>
      <c r="F1138" s="15"/>
      <c r="G1138" s="16"/>
      <c r="H1138" s="19" t="s">
        <v>34</v>
      </c>
      <c r="I1138" s="16"/>
      <c r="J1138" s="7" t="s">
        <v>34</v>
      </c>
      <c r="K1138" s="19" t="s">
        <v>34</v>
      </c>
      <c r="L1138" s="16"/>
      <c r="M1138" s="6" t="s">
        <v>1845</v>
      </c>
      <c r="N1138" s="6" t="s">
        <v>1846</v>
      </c>
      <c r="O1138" s="10">
        <v>9502156</v>
      </c>
      <c r="P1138" s="6" t="s">
        <v>1847</v>
      </c>
      <c r="Q1138" s="8" t="s">
        <v>1848</v>
      </c>
      <c r="R1138" s="9">
        <v>47118</v>
      </c>
      <c r="S1138" s="10">
        <v>9502156</v>
      </c>
    </row>
    <row r="1139" spans="2:19" ht="25" outlineLevel="1" collapsed="1" x14ac:dyDescent="0.35">
      <c r="B1139" s="6" t="s">
        <v>34</v>
      </c>
      <c r="C1139" s="7" t="s">
        <v>34</v>
      </c>
      <c r="D1139" s="19" t="s">
        <v>34</v>
      </c>
      <c r="E1139" s="15"/>
      <c r="F1139" s="15"/>
      <c r="G1139" s="16"/>
      <c r="H1139" s="19" t="s">
        <v>34</v>
      </c>
      <c r="I1139" s="16"/>
      <c r="J1139" s="7" t="s">
        <v>34</v>
      </c>
      <c r="K1139" s="19" t="s">
        <v>34</v>
      </c>
      <c r="L1139" s="16"/>
      <c r="M1139" s="6" t="s">
        <v>1849</v>
      </c>
      <c r="N1139" s="6" t="s">
        <v>1850</v>
      </c>
      <c r="O1139" s="10">
        <v>12292938</v>
      </c>
      <c r="P1139" s="6"/>
      <c r="Q1139" s="8"/>
      <c r="R1139" s="8"/>
      <c r="S1139" s="6"/>
    </row>
    <row r="1140" spans="2:19" outlineLevel="1" collapsed="1" x14ac:dyDescent="0.35">
      <c r="B1140" s="6" t="s">
        <v>34</v>
      </c>
      <c r="C1140" s="7" t="s">
        <v>34</v>
      </c>
      <c r="D1140" s="19" t="s">
        <v>34</v>
      </c>
      <c r="E1140" s="15"/>
      <c r="F1140" s="15"/>
      <c r="G1140" s="16"/>
      <c r="H1140" s="19" t="s">
        <v>34</v>
      </c>
      <c r="I1140" s="16"/>
      <c r="J1140" s="7" t="s">
        <v>34</v>
      </c>
      <c r="K1140" s="19" t="s">
        <v>34</v>
      </c>
      <c r="L1140" s="16"/>
      <c r="M1140" s="6" t="s">
        <v>146</v>
      </c>
      <c r="N1140" s="6" t="s">
        <v>147</v>
      </c>
      <c r="O1140" s="10">
        <v>9904184</v>
      </c>
      <c r="P1140" s="6"/>
      <c r="Q1140" s="8"/>
      <c r="R1140" s="8"/>
      <c r="S1140" s="6"/>
    </row>
    <row r="1141" spans="2:19" x14ac:dyDescent="0.35">
      <c r="B1141" s="4" t="s">
        <v>1851</v>
      </c>
      <c r="C1141" s="4" t="s">
        <v>235</v>
      </c>
      <c r="D1141" s="18" t="s">
        <v>97</v>
      </c>
      <c r="E1141" s="15"/>
      <c r="F1141" s="15"/>
      <c r="G1141" s="16"/>
      <c r="H1141" s="18" t="s">
        <v>283</v>
      </c>
      <c r="I1141" s="16"/>
      <c r="J1141" s="4" t="s">
        <v>32</v>
      </c>
      <c r="K1141" s="18" t="s">
        <v>1852</v>
      </c>
      <c r="L1141" s="16"/>
      <c r="M1141" s="4" t="s">
        <v>34</v>
      </c>
      <c r="N1141" s="4" t="s">
        <v>34</v>
      </c>
      <c r="O1141" s="4" t="s">
        <v>34</v>
      </c>
      <c r="P1141" s="4" t="s">
        <v>34</v>
      </c>
      <c r="Q1141" s="4" t="s">
        <v>34</v>
      </c>
      <c r="R1141" s="4" t="s">
        <v>34</v>
      </c>
      <c r="S1141" s="5">
        <v>14000000</v>
      </c>
    </row>
    <row r="1142" spans="2:19" outlineLevel="1" collapsed="1" x14ac:dyDescent="0.35">
      <c r="B1142" s="6" t="s">
        <v>34</v>
      </c>
      <c r="C1142" s="7" t="s">
        <v>34</v>
      </c>
      <c r="D1142" s="19" t="s">
        <v>34</v>
      </c>
      <c r="E1142" s="15"/>
      <c r="F1142" s="15"/>
      <c r="G1142" s="16"/>
      <c r="H1142" s="19" t="s">
        <v>34</v>
      </c>
      <c r="I1142" s="16"/>
      <c r="J1142" s="7" t="s">
        <v>34</v>
      </c>
      <c r="K1142" s="19" t="s">
        <v>34</v>
      </c>
      <c r="L1142" s="16"/>
      <c r="M1142" s="6" t="s">
        <v>1853</v>
      </c>
      <c r="N1142" s="6" t="s">
        <v>1854</v>
      </c>
      <c r="O1142" s="10">
        <v>2303020</v>
      </c>
      <c r="P1142" s="6"/>
      <c r="Q1142" s="8"/>
      <c r="R1142" s="8"/>
      <c r="S1142" s="6"/>
    </row>
    <row r="1143" spans="2:19" outlineLevel="1" collapsed="1" x14ac:dyDescent="0.35">
      <c r="B1143" s="6" t="s">
        <v>34</v>
      </c>
      <c r="C1143" s="7" t="s">
        <v>34</v>
      </c>
      <c r="D1143" s="19" t="s">
        <v>34</v>
      </c>
      <c r="E1143" s="15"/>
      <c r="F1143" s="15"/>
      <c r="G1143" s="16"/>
      <c r="H1143" s="19" t="s">
        <v>34</v>
      </c>
      <c r="I1143" s="16"/>
      <c r="J1143" s="7" t="s">
        <v>34</v>
      </c>
      <c r="K1143" s="19" t="s">
        <v>34</v>
      </c>
      <c r="L1143" s="16"/>
      <c r="M1143" s="6" t="s">
        <v>1193</v>
      </c>
      <c r="N1143" s="6" t="s">
        <v>1194</v>
      </c>
      <c r="O1143" s="10">
        <v>1128329</v>
      </c>
      <c r="P1143" s="6" t="s">
        <v>1855</v>
      </c>
      <c r="Q1143" s="8" t="s">
        <v>845</v>
      </c>
      <c r="R1143" s="9">
        <v>46691</v>
      </c>
      <c r="S1143" s="10">
        <v>14000000</v>
      </c>
    </row>
    <row r="1144" spans="2:19" outlineLevel="1" collapsed="1" x14ac:dyDescent="0.35">
      <c r="B1144" s="6" t="s">
        <v>34</v>
      </c>
      <c r="C1144" s="7" t="s">
        <v>34</v>
      </c>
      <c r="D1144" s="19" t="s">
        <v>34</v>
      </c>
      <c r="E1144" s="15"/>
      <c r="F1144" s="15"/>
      <c r="G1144" s="16"/>
      <c r="H1144" s="19" t="s">
        <v>34</v>
      </c>
      <c r="I1144" s="16"/>
      <c r="J1144" s="7" t="s">
        <v>34</v>
      </c>
      <c r="K1144" s="19" t="s">
        <v>34</v>
      </c>
      <c r="L1144" s="16"/>
      <c r="M1144" s="6" t="s">
        <v>1856</v>
      </c>
      <c r="N1144" s="6" t="s">
        <v>1857</v>
      </c>
      <c r="O1144" s="10">
        <v>2083330</v>
      </c>
      <c r="P1144" s="6"/>
      <c r="Q1144" s="8"/>
      <c r="R1144" s="8"/>
      <c r="S1144" s="6"/>
    </row>
    <row r="1145" spans="2:19" ht="25" outlineLevel="1" collapsed="1" x14ac:dyDescent="0.35">
      <c r="B1145" s="6" t="s">
        <v>34</v>
      </c>
      <c r="C1145" s="7" t="s">
        <v>34</v>
      </c>
      <c r="D1145" s="19" t="s">
        <v>34</v>
      </c>
      <c r="E1145" s="15"/>
      <c r="F1145" s="15"/>
      <c r="G1145" s="16"/>
      <c r="H1145" s="19" t="s">
        <v>34</v>
      </c>
      <c r="I1145" s="16"/>
      <c r="J1145" s="7" t="s">
        <v>34</v>
      </c>
      <c r="K1145" s="19" t="s">
        <v>34</v>
      </c>
      <c r="L1145" s="16"/>
      <c r="M1145" s="6" t="s">
        <v>1858</v>
      </c>
      <c r="N1145" s="6" t="s">
        <v>1859</v>
      </c>
      <c r="O1145" s="10">
        <v>1819420</v>
      </c>
      <c r="P1145" s="6"/>
      <c r="Q1145" s="8"/>
      <c r="R1145" s="8"/>
      <c r="S1145" s="6"/>
    </row>
    <row r="1146" spans="2:19" outlineLevel="1" collapsed="1" x14ac:dyDescent="0.35">
      <c r="B1146" s="6" t="s">
        <v>34</v>
      </c>
      <c r="C1146" s="7" t="s">
        <v>34</v>
      </c>
      <c r="D1146" s="19" t="s">
        <v>34</v>
      </c>
      <c r="E1146" s="15"/>
      <c r="F1146" s="15"/>
      <c r="G1146" s="16"/>
      <c r="H1146" s="19" t="s">
        <v>34</v>
      </c>
      <c r="I1146" s="16"/>
      <c r="J1146" s="7" t="s">
        <v>34</v>
      </c>
      <c r="K1146" s="19" t="s">
        <v>34</v>
      </c>
      <c r="L1146" s="16"/>
      <c r="M1146" s="6" t="s">
        <v>1860</v>
      </c>
      <c r="N1146" s="6" t="s">
        <v>1861</v>
      </c>
      <c r="O1146" s="10">
        <v>2563320</v>
      </c>
      <c r="P1146" s="6"/>
      <c r="Q1146" s="8"/>
      <c r="R1146" s="8"/>
      <c r="S1146" s="6"/>
    </row>
    <row r="1147" spans="2:19" outlineLevel="1" collapsed="1" x14ac:dyDescent="0.35">
      <c r="B1147" s="6" t="s">
        <v>34</v>
      </c>
      <c r="C1147" s="7" t="s">
        <v>34</v>
      </c>
      <c r="D1147" s="19" t="s">
        <v>34</v>
      </c>
      <c r="E1147" s="15"/>
      <c r="F1147" s="15"/>
      <c r="G1147" s="16"/>
      <c r="H1147" s="19" t="s">
        <v>34</v>
      </c>
      <c r="I1147" s="16"/>
      <c r="J1147" s="7" t="s">
        <v>34</v>
      </c>
      <c r="K1147" s="19" t="s">
        <v>34</v>
      </c>
      <c r="L1147" s="16"/>
      <c r="M1147" s="6" t="s">
        <v>144</v>
      </c>
      <c r="N1147" s="6" t="s">
        <v>145</v>
      </c>
      <c r="O1147" s="10">
        <v>1773450</v>
      </c>
      <c r="P1147" s="6"/>
      <c r="Q1147" s="8"/>
      <c r="R1147" s="8"/>
      <c r="S1147" s="6"/>
    </row>
    <row r="1148" spans="2:19" outlineLevel="1" collapsed="1" x14ac:dyDescent="0.35">
      <c r="B1148" s="6" t="s">
        <v>34</v>
      </c>
      <c r="C1148" s="7" t="s">
        <v>34</v>
      </c>
      <c r="D1148" s="19" t="s">
        <v>34</v>
      </c>
      <c r="E1148" s="15"/>
      <c r="F1148" s="15"/>
      <c r="G1148" s="16"/>
      <c r="H1148" s="19" t="s">
        <v>34</v>
      </c>
      <c r="I1148" s="16"/>
      <c r="J1148" s="7" t="s">
        <v>34</v>
      </c>
      <c r="K1148" s="19" t="s">
        <v>34</v>
      </c>
      <c r="L1148" s="16"/>
      <c r="M1148" s="6" t="s">
        <v>1862</v>
      </c>
      <c r="N1148" s="6" t="s">
        <v>1863</v>
      </c>
      <c r="O1148" s="10">
        <v>2496402</v>
      </c>
      <c r="P1148" s="6"/>
      <c r="Q1148" s="8"/>
      <c r="R1148" s="8"/>
      <c r="S1148" s="6"/>
    </row>
    <row r="1149" spans="2:19" outlineLevel="1" collapsed="1" x14ac:dyDescent="0.35">
      <c r="B1149" s="6" t="s">
        <v>34</v>
      </c>
      <c r="C1149" s="7" t="s">
        <v>34</v>
      </c>
      <c r="D1149" s="19" t="s">
        <v>34</v>
      </c>
      <c r="E1149" s="15"/>
      <c r="F1149" s="15"/>
      <c r="G1149" s="16"/>
      <c r="H1149" s="19" t="s">
        <v>34</v>
      </c>
      <c r="I1149" s="16"/>
      <c r="J1149" s="7" t="s">
        <v>34</v>
      </c>
      <c r="K1149" s="19" t="s">
        <v>34</v>
      </c>
      <c r="L1149" s="16"/>
      <c r="M1149" s="6" t="s">
        <v>146</v>
      </c>
      <c r="N1149" s="6" t="s">
        <v>147</v>
      </c>
      <c r="O1149" s="10">
        <v>2457700</v>
      </c>
      <c r="P1149" s="6"/>
      <c r="Q1149" s="8"/>
      <c r="R1149" s="8"/>
      <c r="S1149" s="6"/>
    </row>
    <row r="1150" spans="2:19" outlineLevel="1" collapsed="1" x14ac:dyDescent="0.35">
      <c r="B1150" s="6" t="s">
        <v>34</v>
      </c>
      <c r="C1150" s="7" t="s">
        <v>34</v>
      </c>
      <c r="D1150" s="19" t="s">
        <v>34</v>
      </c>
      <c r="E1150" s="15"/>
      <c r="F1150" s="15"/>
      <c r="G1150" s="16"/>
      <c r="H1150" s="19" t="s">
        <v>34</v>
      </c>
      <c r="I1150" s="16"/>
      <c r="J1150" s="7" t="s">
        <v>34</v>
      </c>
      <c r="K1150" s="19" t="s">
        <v>34</v>
      </c>
      <c r="L1150" s="16"/>
      <c r="M1150" s="6" t="s">
        <v>1864</v>
      </c>
      <c r="N1150" s="6" t="s">
        <v>1865</v>
      </c>
      <c r="O1150" s="10">
        <v>2856930</v>
      </c>
      <c r="P1150" s="6"/>
      <c r="Q1150" s="8"/>
      <c r="R1150" s="8"/>
      <c r="S1150" s="6"/>
    </row>
    <row r="1151" spans="2:19" outlineLevel="1" collapsed="1" x14ac:dyDescent="0.35">
      <c r="B1151" s="6" t="s">
        <v>34</v>
      </c>
      <c r="C1151" s="7" t="s">
        <v>34</v>
      </c>
      <c r="D1151" s="19" t="s">
        <v>34</v>
      </c>
      <c r="E1151" s="15"/>
      <c r="F1151" s="15"/>
      <c r="G1151" s="16"/>
      <c r="H1151" s="19" t="s">
        <v>34</v>
      </c>
      <c r="I1151" s="16"/>
      <c r="J1151" s="7" t="s">
        <v>34</v>
      </c>
      <c r="K1151" s="19" t="s">
        <v>34</v>
      </c>
      <c r="L1151" s="16"/>
      <c r="M1151" s="6" t="s">
        <v>904</v>
      </c>
      <c r="N1151" s="6" t="s">
        <v>905</v>
      </c>
      <c r="O1151" s="10">
        <v>1774511</v>
      </c>
      <c r="P1151" s="6"/>
      <c r="Q1151" s="8"/>
      <c r="R1151" s="8"/>
      <c r="S1151" s="6"/>
    </row>
    <row r="1152" spans="2:19" x14ac:dyDescent="0.35">
      <c r="B1152" s="4" t="s">
        <v>1866</v>
      </c>
      <c r="C1152" s="4" t="s">
        <v>983</v>
      </c>
      <c r="D1152" s="18" t="s">
        <v>247</v>
      </c>
      <c r="E1152" s="15"/>
      <c r="F1152" s="15"/>
      <c r="G1152" s="16"/>
      <c r="H1152" s="18" t="s">
        <v>350</v>
      </c>
      <c r="I1152" s="16"/>
      <c r="J1152" s="4" t="s">
        <v>32</v>
      </c>
      <c r="K1152" s="18" t="s">
        <v>1867</v>
      </c>
      <c r="L1152" s="16"/>
      <c r="M1152" s="4" t="s">
        <v>34</v>
      </c>
      <c r="N1152" s="4" t="s">
        <v>34</v>
      </c>
      <c r="O1152" s="4" t="s">
        <v>34</v>
      </c>
      <c r="P1152" s="4" t="s">
        <v>34</v>
      </c>
      <c r="Q1152" s="4" t="s">
        <v>34</v>
      </c>
      <c r="R1152" s="4" t="s">
        <v>34</v>
      </c>
      <c r="S1152" s="5">
        <v>684000</v>
      </c>
    </row>
    <row r="1153" spans="2:19" outlineLevel="1" collapsed="1" x14ac:dyDescent="0.35">
      <c r="B1153" s="6" t="s">
        <v>34</v>
      </c>
      <c r="C1153" s="7" t="s">
        <v>34</v>
      </c>
      <c r="D1153" s="19" t="s">
        <v>34</v>
      </c>
      <c r="E1153" s="15"/>
      <c r="F1153" s="15"/>
      <c r="G1153" s="16"/>
      <c r="H1153" s="19" t="s">
        <v>34</v>
      </c>
      <c r="I1153" s="16"/>
      <c r="J1153" s="7" t="s">
        <v>34</v>
      </c>
      <c r="K1153" s="19" t="s">
        <v>34</v>
      </c>
      <c r="L1153" s="16"/>
      <c r="M1153" s="6" t="s">
        <v>1169</v>
      </c>
      <c r="N1153" s="6" t="s">
        <v>1170</v>
      </c>
      <c r="O1153" s="10">
        <v>1520</v>
      </c>
      <c r="P1153" s="6" t="s">
        <v>1868</v>
      </c>
      <c r="Q1153" s="8" t="s">
        <v>1283</v>
      </c>
      <c r="R1153" s="9">
        <v>46477</v>
      </c>
      <c r="S1153" s="10">
        <v>684000</v>
      </c>
    </row>
    <row r="1154" spans="2:19" x14ac:dyDescent="0.35">
      <c r="B1154" s="4" t="s">
        <v>1869</v>
      </c>
      <c r="C1154" s="4" t="s">
        <v>176</v>
      </c>
      <c r="D1154" s="18" t="s">
        <v>53</v>
      </c>
      <c r="E1154" s="15"/>
      <c r="F1154" s="15"/>
      <c r="G1154" s="16"/>
      <c r="H1154" s="18" t="s">
        <v>54</v>
      </c>
      <c r="I1154" s="16"/>
      <c r="J1154" s="4" t="s">
        <v>32</v>
      </c>
      <c r="K1154" s="18" t="s">
        <v>1870</v>
      </c>
      <c r="L1154" s="16"/>
      <c r="M1154" s="4" t="s">
        <v>34</v>
      </c>
      <c r="N1154" s="4" t="s">
        <v>34</v>
      </c>
      <c r="O1154" s="4" t="s">
        <v>34</v>
      </c>
      <c r="P1154" s="4" t="s">
        <v>34</v>
      </c>
      <c r="Q1154" s="4" t="s">
        <v>34</v>
      </c>
      <c r="R1154" s="4" t="s">
        <v>34</v>
      </c>
      <c r="S1154" s="5">
        <v>7549360</v>
      </c>
    </row>
    <row r="1155" spans="2:19" outlineLevel="1" collapsed="1" x14ac:dyDescent="0.35">
      <c r="B1155" s="6" t="s">
        <v>34</v>
      </c>
      <c r="C1155" s="7" t="s">
        <v>34</v>
      </c>
      <c r="D1155" s="19" t="s">
        <v>34</v>
      </c>
      <c r="E1155" s="15"/>
      <c r="F1155" s="15"/>
      <c r="G1155" s="16"/>
      <c r="H1155" s="19" t="s">
        <v>34</v>
      </c>
      <c r="I1155" s="16"/>
      <c r="J1155" s="7" t="s">
        <v>34</v>
      </c>
      <c r="K1155" s="19" t="s">
        <v>34</v>
      </c>
      <c r="L1155" s="16"/>
      <c r="M1155" s="6" t="s">
        <v>1208</v>
      </c>
      <c r="N1155" s="6" t="s">
        <v>1209</v>
      </c>
      <c r="O1155" s="10">
        <v>793</v>
      </c>
      <c r="P1155" s="6" t="s">
        <v>1871</v>
      </c>
      <c r="Q1155" s="8" t="s">
        <v>1872</v>
      </c>
      <c r="R1155" s="9">
        <v>47149</v>
      </c>
      <c r="S1155" s="10">
        <v>7549360</v>
      </c>
    </row>
    <row r="1156" spans="2:19" x14ac:dyDescent="0.35">
      <c r="B1156" s="4" t="s">
        <v>1873</v>
      </c>
      <c r="C1156" s="4" t="s">
        <v>151</v>
      </c>
      <c r="D1156" s="18" t="s">
        <v>106</v>
      </c>
      <c r="E1156" s="15"/>
      <c r="F1156" s="15"/>
      <c r="G1156" s="16"/>
      <c r="H1156" s="18" t="s">
        <v>283</v>
      </c>
      <c r="I1156" s="16"/>
      <c r="J1156" s="4" t="s">
        <v>32</v>
      </c>
      <c r="K1156" s="18" t="s">
        <v>1874</v>
      </c>
      <c r="L1156" s="16"/>
      <c r="M1156" s="4" t="s">
        <v>34</v>
      </c>
      <c r="N1156" s="4" t="s">
        <v>34</v>
      </c>
      <c r="O1156" s="4" t="s">
        <v>34</v>
      </c>
      <c r="P1156" s="4" t="s">
        <v>34</v>
      </c>
      <c r="Q1156" s="4" t="s">
        <v>34</v>
      </c>
      <c r="R1156" s="4" t="s">
        <v>34</v>
      </c>
      <c r="S1156" s="5">
        <v>28828218</v>
      </c>
    </row>
    <row r="1157" spans="2:19" ht="25" outlineLevel="1" collapsed="1" x14ac:dyDescent="0.35">
      <c r="B1157" s="6" t="s">
        <v>34</v>
      </c>
      <c r="C1157" s="7" t="s">
        <v>34</v>
      </c>
      <c r="D1157" s="19" t="s">
        <v>34</v>
      </c>
      <c r="E1157" s="15"/>
      <c r="F1157" s="15"/>
      <c r="G1157" s="16"/>
      <c r="H1157" s="19" t="s">
        <v>34</v>
      </c>
      <c r="I1157" s="16"/>
      <c r="J1157" s="7" t="s">
        <v>34</v>
      </c>
      <c r="K1157" s="19" t="s">
        <v>34</v>
      </c>
      <c r="L1157" s="16"/>
      <c r="M1157" s="6" t="s">
        <v>594</v>
      </c>
      <c r="N1157" s="6" t="s">
        <v>595</v>
      </c>
      <c r="O1157" s="10">
        <v>29167835</v>
      </c>
      <c r="P1157" s="6"/>
      <c r="Q1157" s="8"/>
      <c r="R1157" s="8"/>
      <c r="S1157" s="6"/>
    </row>
    <row r="1158" spans="2:19" outlineLevel="1" collapsed="1" x14ac:dyDescent="0.35">
      <c r="B1158" s="6" t="s">
        <v>34</v>
      </c>
      <c r="C1158" s="7" t="s">
        <v>34</v>
      </c>
      <c r="D1158" s="19" t="s">
        <v>34</v>
      </c>
      <c r="E1158" s="15"/>
      <c r="F1158" s="15"/>
      <c r="G1158" s="16"/>
      <c r="H1158" s="19" t="s">
        <v>34</v>
      </c>
      <c r="I1158" s="16"/>
      <c r="J1158" s="7" t="s">
        <v>34</v>
      </c>
      <c r="K1158" s="19" t="s">
        <v>34</v>
      </c>
      <c r="L1158" s="16"/>
      <c r="M1158" s="6" t="s">
        <v>1875</v>
      </c>
      <c r="N1158" s="6" t="s">
        <v>1876</v>
      </c>
      <c r="O1158" s="10">
        <v>32870000</v>
      </c>
      <c r="P1158" s="6"/>
      <c r="Q1158" s="8"/>
      <c r="R1158" s="8"/>
      <c r="S1158" s="6"/>
    </row>
    <row r="1159" spans="2:19" outlineLevel="1" collapsed="1" x14ac:dyDescent="0.35">
      <c r="B1159" s="6" t="s">
        <v>34</v>
      </c>
      <c r="C1159" s="7" t="s">
        <v>34</v>
      </c>
      <c r="D1159" s="19" t="s">
        <v>34</v>
      </c>
      <c r="E1159" s="15"/>
      <c r="F1159" s="15"/>
      <c r="G1159" s="16"/>
      <c r="H1159" s="19" t="s">
        <v>34</v>
      </c>
      <c r="I1159" s="16"/>
      <c r="J1159" s="7" t="s">
        <v>34</v>
      </c>
      <c r="K1159" s="19" t="s">
        <v>34</v>
      </c>
      <c r="L1159" s="16"/>
      <c r="M1159" s="6" t="s">
        <v>596</v>
      </c>
      <c r="N1159" s="6" t="s">
        <v>597</v>
      </c>
      <c r="O1159" s="10">
        <v>36546432</v>
      </c>
      <c r="P1159" s="6"/>
      <c r="Q1159" s="8"/>
      <c r="R1159" s="8"/>
      <c r="S1159" s="6"/>
    </row>
    <row r="1160" spans="2:19" outlineLevel="1" collapsed="1" x14ac:dyDescent="0.35">
      <c r="B1160" s="6" t="s">
        <v>34</v>
      </c>
      <c r="C1160" s="7" t="s">
        <v>34</v>
      </c>
      <c r="D1160" s="19" t="s">
        <v>34</v>
      </c>
      <c r="E1160" s="15"/>
      <c r="F1160" s="15"/>
      <c r="G1160" s="16"/>
      <c r="H1160" s="19" t="s">
        <v>34</v>
      </c>
      <c r="I1160" s="16"/>
      <c r="J1160" s="7" t="s">
        <v>34</v>
      </c>
      <c r="K1160" s="19" t="s">
        <v>34</v>
      </c>
      <c r="L1160" s="16"/>
      <c r="M1160" s="6" t="s">
        <v>1497</v>
      </c>
      <c r="N1160" s="6" t="s">
        <v>1498</v>
      </c>
      <c r="O1160" s="10">
        <v>28828218</v>
      </c>
      <c r="P1160" s="6" t="s">
        <v>1877</v>
      </c>
      <c r="Q1160" s="8" t="s">
        <v>1878</v>
      </c>
      <c r="R1160" s="9">
        <v>46377</v>
      </c>
      <c r="S1160" s="10">
        <v>28828218</v>
      </c>
    </row>
    <row r="1161" spans="2:19" ht="25" x14ac:dyDescent="0.35">
      <c r="B1161" s="4" t="s">
        <v>1879</v>
      </c>
      <c r="C1161" s="4" t="s">
        <v>52</v>
      </c>
      <c r="D1161" s="18" t="s">
        <v>30</v>
      </c>
      <c r="E1161" s="15"/>
      <c r="F1161" s="15"/>
      <c r="G1161" s="16"/>
      <c r="H1161" s="18" t="s">
        <v>628</v>
      </c>
      <c r="I1161" s="16"/>
      <c r="J1161" s="4" t="s">
        <v>32</v>
      </c>
      <c r="K1161" s="18" t="s">
        <v>1880</v>
      </c>
      <c r="L1161" s="16"/>
      <c r="M1161" s="4" t="s">
        <v>34</v>
      </c>
      <c r="N1161" s="4" t="s">
        <v>34</v>
      </c>
      <c r="O1161" s="4" t="s">
        <v>34</v>
      </c>
      <c r="P1161" s="4" t="s">
        <v>34</v>
      </c>
      <c r="Q1161" s="4" t="s">
        <v>34</v>
      </c>
      <c r="R1161" s="4" t="s">
        <v>34</v>
      </c>
      <c r="S1161" s="5">
        <v>721000</v>
      </c>
    </row>
    <row r="1162" spans="2:19" ht="25" outlineLevel="1" collapsed="1" x14ac:dyDescent="0.35">
      <c r="B1162" s="6" t="s">
        <v>34</v>
      </c>
      <c r="C1162" s="7" t="s">
        <v>34</v>
      </c>
      <c r="D1162" s="19" t="s">
        <v>34</v>
      </c>
      <c r="E1162" s="15"/>
      <c r="F1162" s="15"/>
      <c r="G1162" s="16"/>
      <c r="H1162" s="19" t="s">
        <v>34</v>
      </c>
      <c r="I1162" s="16"/>
      <c r="J1162" s="7" t="s">
        <v>34</v>
      </c>
      <c r="K1162" s="19" t="s">
        <v>34</v>
      </c>
      <c r="L1162" s="16"/>
      <c r="M1162" s="6" t="s">
        <v>1881</v>
      </c>
      <c r="N1162" s="6" t="s">
        <v>1882</v>
      </c>
      <c r="O1162" s="10">
        <v>65980</v>
      </c>
      <c r="P1162" s="6" t="s">
        <v>1883</v>
      </c>
      <c r="Q1162" s="8" t="s">
        <v>1884</v>
      </c>
      <c r="R1162" s="9">
        <v>46387</v>
      </c>
      <c r="S1162" s="10">
        <v>721000</v>
      </c>
    </row>
    <row r="1163" spans="2:19" x14ac:dyDescent="0.35">
      <c r="B1163" s="4" t="s">
        <v>1885</v>
      </c>
      <c r="C1163" s="4" t="s">
        <v>141</v>
      </c>
      <c r="D1163" s="18" t="s">
        <v>97</v>
      </c>
      <c r="E1163" s="15"/>
      <c r="F1163" s="15"/>
      <c r="G1163" s="16"/>
      <c r="H1163" s="18" t="s">
        <v>177</v>
      </c>
      <c r="I1163" s="16"/>
      <c r="J1163" s="4" t="s">
        <v>32</v>
      </c>
      <c r="K1163" s="18" t="s">
        <v>1886</v>
      </c>
      <c r="L1163" s="16"/>
      <c r="M1163" s="4" t="s">
        <v>34</v>
      </c>
      <c r="N1163" s="4" t="s">
        <v>34</v>
      </c>
      <c r="O1163" s="4" t="s">
        <v>34</v>
      </c>
      <c r="P1163" s="4" t="s">
        <v>34</v>
      </c>
      <c r="Q1163" s="4" t="s">
        <v>34</v>
      </c>
      <c r="R1163" s="4" t="s">
        <v>34</v>
      </c>
      <c r="S1163" s="5">
        <v>1000000</v>
      </c>
    </row>
    <row r="1164" spans="2:19" outlineLevel="1" collapsed="1" x14ac:dyDescent="0.35">
      <c r="B1164" s="6" t="s">
        <v>34</v>
      </c>
      <c r="C1164" s="7" t="s">
        <v>34</v>
      </c>
      <c r="D1164" s="19" t="s">
        <v>34</v>
      </c>
      <c r="E1164" s="15"/>
      <c r="F1164" s="15"/>
      <c r="G1164" s="16"/>
      <c r="H1164" s="19" t="s">
        <v>34</v>
      </c>
      <c r="I1164" s="16"/>
      <c r="J1164" s="7" t="s">
        <v>34</v>
      </c>
      <c r="K1164" s="19" t="s">
        <v>34</v>
      </c>
      <c r="L1164" s="16"/>
      <c r="M1164" s="6" t="s">
        <v>163</v>
      </c>
      <c r="N1164" s="6" t="s">
        <v>164</v>
      </c>
      <c r="O1164" s="6"/>
      <c r="P1164" s="6" t="s">
        <v>1887</v>
      </c>
      <c r="Q1164" s="8" t="s">
        <v>1792</v>
      </c>
      <c r="R1164" s="9">
        <v>46341</v>
      </c>
      <c r="S1164" s="10">
        <v>1000000</v>
      </c>
    </row>
    <row r="1165" spans="2:19" x14ac:dyDescent="0.35">
      <c r="B1165" s="4" t="s">
        <v>1888</v>
      </c>
      <c r="C1165" s="4" t="s">
        <v>151</v>
      </c>
      <c r="D1165" s="18" t="s">
        <v>97</v>
      </c>
      <c r="E1165" s="15"/>
      <c r="F1165" s="15"/>
      <c r="G1165" s="16"/>
      <c r="H1165" s="18" t="s">
        <v>350</v>
      </c>
      <c r="I1165" s="16"/>
      <c r="J1165" s="4" t="s">
        <v>32</v>
      </c>
      <c r="K1165" s="18" t="s">
        <v>1889</v>
      </c>
      <c r="L1165" s="16"/>
      <c r="M1165" s="4" t="s">
        <v>34</v>
      </c>
      <c r="N1165" s="4" t="s">
        <v>34</v>
      </c>
      <c r="O1165" s="4" t="s">
        <v>34</v>
      </c>
      <c r="P1165" s="4" t="s">
        <v>34</v>
      </c>
      <c r="Q1165" s="4" t="s">
        <v>34</v>
      </c>
      <c r="R1165" s="4" t="s">
        <v>34</v>
      </c>
      <c r="S1165" s="5">
        <v>14580000</v>
      </c>
    </row>
    <row r="1166" spans="2:19" ht="25" outlineLevel="1" collapsed="1" x14ac:dyDescent="0.35">
      <c r="B1166" s="6" t="s">
        <v>34</v>
      </c>
      <c r="C1166" s="7" t="s">
        <v>34</v>
      </c>
      <c r="D1166" s="19" t="s">
        <v>34</v>
      </c>
      <c r="E1166" s="15"/>
      <c r="F1166" s="15"/>
      <c r="G1166" s="16"/>
      <c r="H1166" s="19" t="s">
        <v>34</v>
      </c>
      <c r="I1166" s="16"/>
      <c r="J1166" s="7" t="s">
        <v>34</v>
      </c>
      <c r="K1166" s="19" t="s">
        <v>34</v>
      </c>
      <c r="L1166" s="16"/>
      <c r="M1166" s="6" t="s">
        <v>1890</v>
      </c>
      <c r="N1166" s="6" t="s">
        <v>1891</v>
      </c>
      <c r="O1166" s="10">
        <v>1215</v>
      </c>
      <c r="P1166" s="6" t="s">
        <v>1892</v>
      </c>
      <c r="Q1166" s="8" t="s">
        <v>1893</v>
      </c>
      <c r="R1166" s="9">
        <v>47118</v>
      </c>
      <c r="S1166" s="10">
        <v>14580000</v>
      </c>
    </row>
    <row r="1167" spans="2:19" outlineLevel="1" collapsed="1" x14ac:dyDescent="0.35">
      <c r="B1167" s="6" t="s">
        <v>34</v>
      </c>
      <c r="C1167" s="7" t="s">
        <v>34</v>
      </c>
      <c r="D1167" s="19" t="s">
        <v>34</v>
      </c>
      <c r="E1167" s="15"/>
      <c r="F1167" s="15"/>
      <c r="G1167" s="16"/>
      <c r="H1167" s="19" t="s">
        <v>34</v>
      </c>
      <c r="I1167" s="16"/>
      <c r="J1167" s="7" t="s">
        <v>34</v>
      </c>
      <c r="K1167" s="19" t="s">
        <v>34</v>
      </c>
      <c r="L1167" s="16"/>
      <c r="M1167" s="6" t="s">
        <v>165</v>
      </c>
      <c r="N1167" s="6" t="s">
        <v>166</v>
      </c>
      <c r="O1167" s="10">
        <v>1107</v>
      </c>
      <c r="P1167" s="6"/>
      <c r="Q1167" s="8"/>
      <c r="R1167" s="8"/>
      <c r="S1167" s="6"/>
    </row>
    <row r="1168" spans="2:19" x14ac:dyDescent="0.35">
      <c r="B1168" s="4" t="s">
        <v>1894</v>
      </c>
      <c r="C1168" s="4" t="s">
        <v>176</v>
      </c>
      <c r="D1168" s="18" t="s">
        <v>53</v>
      </c>
      <c r="E1168" s="15"/>
      <c r="F1168" s="15"/>
      <c r="G1168" s="16"/>
      <c r="H1168" s="18" t="s">
        <v>248</v>
      </c>
      <c r="I1168" s="16"/>
      <c r="J1168" s="4" t="s">
        <v>32</v>
      </c>
      <c r="K1168" s="18" t="s">
        <v>1895</v>
      </c>
      <c r="L1168" s="16"/>
      <c r="M1168" s="4" t="s">
        <v>34</v>
      </c>
      <c r="N1168" s="4" t="s">
        <v>34</v>
      </c>
      <c r="O1168" s="4" t="s">
        <v>34</v>
      </c>
      <c r="P1168" s="4" t="s">
        <v>34</v>
      </c>
      <c r="Q1168" s="4" t="s">
        <v>34</v>
      </c>
      <c r="R1168" s="4" t="s">
        <v>34</v>
      </c>
      <c r="S1168" s="5">
        <v>2142000</v>
      </c>
    </row>
    <row r="1169" spans="2:19" outlineLevel="1" collapsed="1" x14ac:dyDescent="0.35">
      <c r="B1169" s="6" t="s">
        <v>34</v>
      </c>
      <c r="C1169" s="7" t="s">
        <v>34</v>
      </c>
      <c r="D1169" s="19" t="s">
        <v>34</v>
      </c>
      <c r="E1169" s="15"/>
      <c r="F1169" s="15"/>
      <c r="G1169" s="16"/>
      <c r="H1169" s="19" t="s">
        <v>34</v>
      </c>
      <c r="I1169" s="16"/>
      <c r="J1169" s="7" t="s">
        <v>34</v>
      </c>
      <c r="K1169" s="19" t="s">
        <v>34</v>
      </c>
      <c r="L1169" s="16"/>
      <c r="M1169" s="6" t="s">
        <v>1896</v>
      </c>
      <c r="N1169" s="6" t="s">
        <v>1897</v>
      </c>
      <c r="O1169" s="10">
        <v>2954000</v>
      </c>
      <c r="P1169" s="6"/>
      <c r="Q1169" s="8"/>
      <c r="R1169" s="8"/>
      <c r="S1169" s="6"/>
    </row>
    <row r="1170" spans="2:19" outlineLevel="1" collapsed="1" x14ac:dyDescent="0.35">
      <c r="B1170" s="6" t="s">
        <v>34</v>
      </c>
      <c r="C1170" s="7" t="s">
        <v>34</v>
      </c>
      <c r="D1170" s="19" t="s">
        <v>34</v>
      </c>
      <c r="E1170" s="15"/>
      <c r="F1170" s="15"/>
      <c r="G1170" s="16"/>
      <c r="H1170" s="19" t="s">
        <v>34</v>
      </c>
      <c r="I1170" s="16"/>
      <c r="J1170" s="7" t="s">
        <v>34</v>
      </c>
      <c r="K1170" s="19" t="s">
        <v>34</v>
      </c>
      <c r="L1170" s="16"/>
      <c r="M1170" s="6" t="s">
        <v>842</v>
      </c>
      <c r="N1170" s="6" t="s">
        <v>843</v>
      </c>
      <c r="O1170" s="10">
        <v>3689000</v>
      </c>
      <c r="P1170" s="6"/>
      <c r="Q1170" s="8"/>
      <c r="R1170" s="8"/>
      <c r="S1170" s="6"/>
    </row>
    <row r="1171" spans="2:19" outlineLevel="1" collapsed="1" x14ac:dyDescent="0.35">
      <c r="B1171" s="6" t="s">
        <v>34</v>
      </c>
      <c r="C1171" s="7" t="s">
        <v>34</v>
      </c>
      <c r="D1171" s="19" t="s">
        <v>34</v>
      </c>
      <c r="E1171" s="15"/>
      <c r="F1171" s="15"/>
      <c r="G1171" s="16"/>
      <c r="H1171" s="19" t="s">
        <v>34</v>
      </c>
      <c r="I1171" s="16"/>
      <c r="J1171" s="7" t="s">
        <v>34</v>
      </c>
      <c r="K1171" s="19" t="s">
        <v>34</v>
      </c>
      <c r="L1171" s="16"/>
      <c r="M1171" s="6" t="s">
        <v>831</v>
      </c>
      <c r="N1171" s="6" t="s">
        <v>832</v>
      </c>
      <c r="O1171" s="10">
        <v>2142000</v>
      </c>
      <c r="P1171" s="6" t="s">
        <v>1898</v>
      </c>
      <c r="Q1171" s="8" t="s">
        <v>809</v>
      </c>
      <c r="R1171" s="9">
        <v>46290</v>
      </c>
      <c r="S1171" s="10">
        <v>2142000</v>
      </c>
    </row>
    <row r="1172" spans="2:19" x14ac:dyDescent="0.35">
      <c r="B1172" s="4" t="s">
        <v>1899</v>
      </c>
      <c r="C1172" s="4" t="s">
        <v>90</v>
      </c>
      <c r="D1172" s="18" t="s">
        <v>53</v>
      </c>
      <c r="E1172" s="15"/>
      <c r="F1172" s="15"/>
      <c r="G1172" s="16"/>
      <c r="H1172" s="18" t="s">
        <v>54</v>
      </c>
      <c r="I1172" s="16"/>
      <c r="J1172" s="4" t="s">
        <v>32</v>
      </c>
      <c r="K1172" s="18" t="s">
        <v>1900</v>
      </c>
      <c r="L1172" s="16"/>
      <c r="M1172" s="4" t="s">
        <v>34</v>
      </c>
      <c r="N1172" s="4" t="s">
        <v>34</v>
      </c>
      <c r="O1172" s="4" t="s">
        <v>34</v>
      </c>
      <c r="P1172" s="4" t="s">
        <v>34</v>
      </c>
      <c r="Q1172" s="4" t="s">
        <v>34</v>
      </c>
      <c r="R1172" s="4" t="s">
        <v>34</v>
      </c>
      <c r="S1172" s="5">
        <v>900000</v>
      </c>
    </row>
    <row r="1173" spans="2:19" outlineLevel="1" collapsed="1" x14ac:dyDescent="0.35">
      <c r="B1173" s="6" t="s">
        <v>34</v>
      </c>
      <c r="C1173" s="7" t="s">
        <v>34</v>
      </c>
      <c r="D1173" s="19" t="s">
        <v>34</v>
      </c>
      <c r="E1173" s="15"/>
      <c r="F1173" s="15"/>
      <c r="G1173" s="16"/>
      <c r="H1173" s="19" t="s">
        <v>34</v>
      </c>
      <c r="I1173" s="16"/>
      <c r="J1173" s="7" t="s">
        <v>34</v>
      </c>
      <c r="K1173" s="19" t="s">
        <v>34</v>
      </c>
      <c r="L1173" s="16"/>
      <c r="M1173" s="6" t="s">
        <v>1901</v>
      </c>
      <c r="N1173" s="6" t="s">
        <v>1902</v>
      </c>
      <c r="O1173" s="10">
        <v>3602.25</v>
      </c>
      <c r="P1173" s="6" t="s">
        <v>1903</v>
      </c>
      <c r="Q1173" s="8" t="s">
        <v>1904</v>
      </c>
      <c r="R1173" s="9">
        <v>47848</v>
      </c>
      <c r="S1173" s="10">
        <v>900000</v>
      </c>
    </row>
    <row r="1174" spans="2:19" x14ac:dyDescent="0.35">
      <c r="B1174" s="4" t="s">
        <v>1905</v>
      </c>
      <c r="C1174" s="4" t="s">
        <v>90</v>
      </c>
      <c r="D1174" s="18" t="s">
        <v>53</v>
      </c>
      <c r="E1174" s="15"/>
      <c r="F1174" s="15"/>
      <c r="G1174" s="16"/>
      <c r="H1174" s="18" t="s">
        <v>217</v>
      </c>
      <c r="I1174" s="16"/>
      <c r="J1174" s="4" t="s">
        <v>32</v>
      </c>
      <c r="K1174" s="18" t="s">
        <v>1906</v>
      </c>
      <c r="L1174" s="16"/>
      <c r="M1174" s="4" t="s">
        <v>34</v>
      </c>
      <c r="N1174" s="4" t="s">
        <v>34</v>
      </c>
      <c r="O1174" s="4" t="s">
        <v>34</v>
      </c>
      <c r="P1174" s="4" t="s">
        <v>34</v>
      </c>
      <c r="Q1174" s="4" t="s">
        <v>34</v>
      </c>
      <c r="R1174" s="4" t="s">
        <v>34</v>
      </c>
      <c r="S1174" s="5">
        <v>2378344</v>
      </c>
    </row>
    <row r="1175" spans="2:19" outlineLevel="1" collapsed="1" x14ac:dyDescent="0.35">
      <c r="B1175" s="6" t="s">
        <v>34</v>
      </c>
      <c r="C1175" s="7" t="s">
        <v>34</v>
      </c>
      <c r="D1175" s="19" t="s">
        <v>34</v>
      </c>
      <c r="E1175" s="15"/>
      <c r="F1175" s="15"/>
      <c r="G1175" s="16"/>
      <c r="H1175" s="19" t="s">
        <v>34</v>
      </c>
      <c r="I1175" s="16"/>
      <c r="J1175" s="7" t="s">
        <v>34</v>
      </c>
      <c r="K1175" s="19" t="s">
        <v>34</v>
      </c>
      <c r="L1175" s="16"/>
      <c r="M1175" s="6" t="s">
        <v>1189</v>
      </c>
      <c r="N1175" s="6" t="s">
        <v>1190</v>
      </c>
      <c r="O1175" s="10">
        <v>2378344</v>
      </c>
      <c r="P1175" s="6" t="s">
        <v>1907</v>
      </c>
      <c r="Q1175" s="8" t="s">
        <v>1872</v>
      </c>
      <c r="R1175" s="9">
        <v>46402</v>
      </c>
      <c r="S1175" s="10">
        <v>2378344</v>
      </c>
    </row>
    <row r="1176" spans="2:19" x14ac:dyDescent="0.35">
      <c r="B1176" s="4" t="s">
        <v>1908</v>
      </c>
      <c r="C1176" s="4" t="s">
        <v>235</v>
      </c>
      <c r="D1176" s="18" t="s">
        <v>97</v>
      </c>
      <c r="E1176" s="15"/>
      <c r="F1176" s="15"/>
      <c r="G1176" s="16"/>
      <c r="H1176" s="18" t="s">
        <v>283</v>
      </c>
      <c r="I1176" s="16"/>
      <c r="J1176" s="4" t="s">
        <v>32</v>
      </c>
      <c r="K1176" s="18" t="s">
        <v>1909</v>
      </c>
      <c r="L1176" s="16"/>
      <c r="M1176" s="4" t="s">
        <v>34</v>
      </c>
      <c r="N1176" s="4" t="s">
        <v>34</v>
      </c>
      <c r="O1176" s="4" t="s">
        <v>34</v>
      </c>
      <c r="P1176" s="4" t="s">
        <v>34</v>
      </c>
      <c r="Q1176" s="4" t="s">
        <v>34</v>
      </c>
      <c r="R1176" s="4" t="s">
        <v>34</v>
      </c>
      <c r="S1176" s="5">
        <v>4134742</v>
      </c>
    </row>
    <row r="1177" spans="2:19" ht="25" outlineLevel="1" collapsed="1" x14ac:dyDescent="0.35">
      <c r="B1177" s="6" t="s">
        <v>34</v>
      </c>
      <c r="C1177" s="7" t="s">
        <v>34</v>
      </c>
      <c r="D1177" s="19" t="s">
        <v>34</v>
      </c>
      <c r="E1177" s="15"/>
      <c r="F1177" s="15"/>
      <c r="G1177" s="16"/>
      <c r="H1177" s="19" t="s">
        <v>34</v>
      </c>
      <c r="I1177" s="16"/>
      <c r="J1177" s="7" t="s">
        <v>34</v>
      </c>
      <c r="K1177" s="19" t="s">
        <v>34</v>
      </c>
      <c r="L1177" s="16"/>
      <c r="M1177" s="6" t="s">
        <v>265</v>
      </c>
      <c r="N1177" s="6" t="s">
        <v>266</v>
      </c>
      <c r="O1177" s="10">
        <v>7474754</v>
      </c>
      <c r="P1177" s="6"/>
      <c r="Q1177" s="8"/>
      <c r="R1177" s="8"/>
      <c r="S1177" s="6"/>
    </row>
    <row r="1178" spans="2:19" ht="25" outlineLevel="1" collapsed="1" x14ac:dyDescent="0.35">
      <c r="B1178" s="6" t="s">
        <v>34</v>
      </c>
      <c r="C1178" s="7" t="s">
        <v>34</v>
      </c>
      <c r="D1178" s="19" t="s">
        <v>34</v>
      </c>
      <c r="E1178" s="15"/>
      <c r="F1178" s="15"/>
      <c r="G1178" s="16"/>
      <c r="H1178" s="19" t="s">
        <v>34</v>
      </c>
      <c r="I1178" s="16"/>
      <c r="J1178" s="7" t="s">
        <v>34</v>
      </c>
      <c r="K1178" s="19" t="s">
        <v>34</v>
      </c>
      <c r="L1178" s="16"/>
      <c r="M1178" s="6" t="s">
        <v>1910</v>
      </c>
      <c r="N1178" s="6" t="s">
        <v>1911</v>
      </c>
      <c r="O1178" s="10">
        <v>5348443</v>
      </c>
      <c r="P1178" s="6"/>
      <c r="Q1178" s="8"/>
      <c r="R1178" s="8"/>
      <c r="S1178" s="6"/>
    </row>
    <row r="1179" spans="2:19" ht="37.5" outlineLevel="1" collapsed="1" x14ac:dyDescent="0.35">
      <c r="B1179" s="6" t="s">
        <v>34</v>
      </c>
      <c r="C1179" s="7" t="s">
        <v>34</v>
      </c>
      <c r="D1179" s="19" t="s">
        <v>34</v>
      </c>
      <c r="E1179" s="15"/>
      <c r="F1179" s="15"/>
      <c r="G1179" s="16"/>
      <c r="H1179" s="19" t="s">
        <v>34</v>
      </c>
      <c r="I1179" s="16"/>
      <c r="J1179" s="7" t="s">
        <v>34</v>
      </c>
      <c r="K1179" s="19" t="s">
        <v>34</v>
      </c>
      <c r="L1179" s="16"/>
      <c r="M1179" s="6" t="s">
        <v>1247</v>
      </c>
      <c r="N1179" s="6" t="s">
        <v>1248</v>
      </c>
      <c r="O1179" s="10">
        <v>4134742</v>
      </c>
      <c r="P1179" s="6" t="s">
        <v>1912</v>
      </c>
      <c r="Q1179" s="8" t="s">
        <v>958</v>
      </c>
      <c r="R1179" s="9">
        <v>46382</v>
      </c>
      <c r="S1179" s="10">
        <v>4134742</v>
      </c>
    </row>
    <row r="1180" spans="2:19" x14ac:dyDescent="0.35">
      <c r="B1180" s="4" t="s">
        <v>1913</v>
      </c>
      <c r="C1180" s="4" t="s">
        <v>235</v>
      </c>
      <c r="D1180" s="18" t="s">
        <v>97</v>
      </c>
      <c r="E1180" s="15"/>
      <c r="F1180" s="15"/>
      <c r="G1180" s="16"/>
      <c r="H1180" s="18" t="s">
        <v>177</v>
      </c>
      <c r="I1180" s="16"/>
      <c r="J1180" s="4" t="s">
        <v>32</v>
      </c>
      <c r="K1180" s="18" t="s">
        <v>1914</v>
      </c>
      <c r="L1180" s="16"/>
      <c r="M1180" s="4" t="s">
        <v>34</v>
      </c>
      <c r="N1180" s="4" t="s">
        <v>34</v>
      </c>
      <c r="O1180" s="4" t="s">
        <v>34</v>
      </c>
      <c r="P1180" s="4" t="s">
        <v>34</v>
      </c>
      <c r="Q1180" s="4" t="s">
        <v>34</v>
      </c>
      <c r="R1180" s="4" t="s">
        <v>34</v>
      </c>
      <c r="S1180" s="5">
        <v>13564300</v>
      </c>
    </row>
    <row r="1181" spans="2:19" ht="25" outlineLevel="1" collapsed="1" x14ac:dyDescent="0.35">
      <c r="B1181" s="6" t="s">
        <v>34</v>
      </c>
      <c r="C1181" s="7" t="s">
        <v>34</v>
      </c>
      <c r="D1181" s="19" t="s">
        <v>34</v>
      </c>
      <c r="E1181" s="15"/>
      <c r="F1181" s="15"/>
      <c r="G1181" s="16"/>
      <c r="H1181" s="19" t="s">
        <v>34</v>
      </c>
      <c r="I1181" s="16"/>
      <c r="J1181" s="7" t="s">
        <v>34</v>
      </c>
      <c r="K1181" s="19" t="s">
        <v>34</v>
      </c>
      <c r="L1181" s="16"/>
      <c r="M1181" s="6" t="s">
        <v>189</v>
      </c>
      <c r="N1181" s="6" t="s">
        <v>190</v>
      </c>
      <c r="O1181" s="10">
        <v>13564300</v>
      </c>
      <c r="P1181" s="6" t="s">
        <v>1915</v>
      </c>
      <c r="Q1181" s="8" t="s">
        <v>612</v>
      </c>
      <c r="R1181" s="9">
        <v>46691</v>
      </c>
      <c r="S1181" s="10">
        <v>13564300</v>
      </c>
    </row>
    <row r="1182" spans="2:19" outlineLevel="1" collapsed="1" x14ac:dyDescent="0.35">
      <c r="B1182" s="6" t="s">
        <v>34</v>
      </c>
      <c r="C1182" s="7" t="s">
        <v>34</v>
      </c>
      <c r="D1182" s="19" t="s">
        <v>34</v>
      </c>
      <c r="E1182" s="15"/>
      <c r="F1182" s="15"/>
      <c r="G1182" s="16"/>
      <c r="H1182" s="19" t="s">
        <v>34</v>
      </c>
      <c r="I1182" s="16"/>
      <c r="J1182" s="7" t="s">
        <v>34</v>
      </c>
      <c r="K1182" s="19" t="s">
        <v>34</v>
      </c>
      <c r="L1182" s="16"/>
      <c r="M1182" s="6" t="s">
        <v>146</v>
      </c>
      <c r="N1182" s="6" t="s">
        <v>147</v>
      </c>
      <c r="O1182" s="10">
        <v>26267000</v>
      </c>
      <c r="P1182" s="6"/>
      <c r="Q1182" s="8"/>
      <c r="R1182" s="8"/>
      <c r="S1182" s="6"/>
    </row>
    <row r="1183" spans="2:19" x14ac:dyDescent="0.35">
      <c r="B1183" s="4" t="s">
        <v>1916</v>
      </c>
      <c r="C1183" s="4" t="s">
        <v>141</v>
      </c>
      <c r="D1183" s="18" t="s">
        <v>97</v>
      </c>
      <c r="E1183" s="15"/>
      <c r="F1183" s="15"/>
      <c r="G1183" s="16"/>
      <c r="H1183" s="18" t="s">
        <v>323</v>
      </c>
      <c r="I1183" s="16"/>
      <c r="J1183" s="4" t="s">
        <v>32</v>
      </c>
      <c r="K1183" s="18" t="s">
        <v>1917</v>
      </c>
      <c r="L1183" s="16"/>
      <c r="M1183" s="4" t="s">
        <v>34</v>
      </c>
      <c r="N1183" s="4" t="s">
        <v>34</v>
      </c>
      <c r="O1183" s="4" t="s">
        <v>34</v>
      </c>
      <c r="P1183" s="4" t="s">
        <v>34</v>
      </c>
      <c r="Q1183" s="4" t="s">
        <v>34</v>
      </c>
      <c r="R1183" s="4" t="s">
        <v>34</v>
      </c>
      <c r="S1183" s="5">
        <v>2716300</v>
      </c>
    </row>
    <row r="1184" spans="2:19" outlineLevel="1" collapsed="1" x14ac:dyDescent="0.35">
      <c r="B1184" s="6" t="s">
        <v>34</v>
      </c>
      <c r="C1184" s="7" t="s">
        <v>34</v>
      </c>
      <c r="D1184" s="19" t="s">
        <v>34</v>
      </c>
      <c r="E1184" s="15"/>
      <c r="F1184" s="15"/>
      <c r="G1184" s="16"/>
      <c r="H1184" s="19" t="s">
        <v>34</v>
      </c>
      <c r="I1184" s="16"/>
      <c r="J1184" s="7" t="s">
        <v>34</v>
      </c>
      <c r="K1184" s="19" t="s">
        <v>34</v>
      </c>
      <c r="L1184" s="16"/>
      <c r="M1184" s="6" t="s">
        <v>165</v>
      </c>
      <c r="N1184" s="6" t="s">
        <v>166</v>
      </c>
      <c r="O1184" s="10">
        <v>2716300</v>
      </c>
      <c r="P1184" s="6" t="s">
        <v>1918</v>
      </c>
      <c r="Q1184" s="8" t="s">
        <v>1919</v>
      </c>
      <c r="R1184" s="9">
        <v>46381</v>
      </c>
      <c r="S1184" s="10">
        <v>2716300</v>
      </c>
    </row>
    <row r="1185" spans="2:19" x14ac:dyDescent="0.35">
      <c r="B1185" s="4" t="s">
        <v>1920</v>
      </c>
      <c r="C1185" s="4" t="s">
        <v>151</v>
      </c>
      <c r="D1185" s="18" t="s">
        <v>152</v>
      </c>
      <c r="E1185" s="15"/>
      <c r="F1185" s="15"/>
      <c r="G1185" s="16"/>
      <c r="H1185" s="18" t="s">
        <v>248</v>
      </c>
      <c r="I1185" s="16"/>
      <c r="J1185" s="4" t="s">
        <v>32</v>
      </c>
      <c r="K1185" s="18" t="s">
        <v>1921</v>
      </c>
      <c r="L1185" s="16"/>
      <c r="M1185" s="4" t="s">
        <v>34</v>
      </c>
      <c r="N1185" s="4" t="s">
        <v>34</v>
      </c>
      <c r="O1185" s="4" t="s">
        <v>34</v>
      </c>
      <c r="P1185" s="4" t="s">
        <v>34</v>
      </c>
      <c r="Q1185" s="4" t="s">
        <v>34</v>
      </c>
      <c r="R1185" s="4" t="s">
        <v>34</v>
      </c>
      <c r="S1185" s="5">
        <v>16962060</v>
      </c>
    </row>
    <row r="1186" spans="2:19" ht="25" outlineLevel="1" collapsed="1" x14ac:dyDescent="0.35">
      <c r="B1186" s="6" t="s">
        <v>34</v>
      </c>
      <c r="C1186" s="7" t="s">
        <v>34</v>
      </c>
      <c r="D1186" s="19" t="s">
        <v>34</v>
      </c>
      <c r="E1186" s="15"/>
      <c r="F1186" s="15"/>
      <c r="G1186" s="16"/>
      <c r="H1186" s="19" t="s">
        <v>34</v>
      </c>
      <c r="I1186" s="16"/>
      <c r="J1186" s="7" t="s">
        <v>34</v>
      </c>
      <c r="K1186" s="19" t="s">
        <v>34</v>
      </c>
      <c r="L1186" s="16"/>
      <c r="M1186" s="6" t="s">
        <v>370</v>
      </c>
      <c r="N1186" s="6" t="s">
        <v>371</v>
      </c>
      <c r="O1186" s="10">
        <v>16962060</v>
      </c>
      <c r="P1186" s="6" t="s">
        <v>1922</v>
      </c>
      <c r="Q1186" s="8" t="s">
        <v>1923</v>
      </c>
      <c r="R1186" s="9">
        <v>46416</v>
      </c>
      <c r="S1186" s="10">
        <v>16962060</v>
      </c>
    </row>
    <row r="1187" spans="2:19" ht="25" x14ac:dyDescent="0.35">
      <c r="B1187" s="4" t="s">
        <v>1924</v>
      </c>
      <c r="C1187" s="4" t="s">
        <v>40</v>
      </c>
      <c r="D1187" s="18" t="s">
        <v>106</v>
      </c>
      <c r="E1187" s="15"/>
      <c r="F1187" s="15"/>
      <c r="G1187" s="16"/>
      <c r="H1187" s="18" t="s">
        <v>628</v>
      </c>
      <c r="I1187" s="16"/>
      <c r="J1187" s="4" t="s">
        <v>32</v>
      </c>
      <c r="K1187" s="18" t="s">
        <v>1925</v>
      </c>
      <c r="L1187" s="16"/>
      <c r="M1187" s="4" t="s">
        <v>34</v>
      </c>
      <c r="N1187" s="4" t="s">
        <v>34</v>
      </c>
      <c r="O1187" s="4" t="s">
        <v>34</v>
      </c>
      <c r="P1187" s="4" t="s">
        <v>34</v>
      </c>
      <c r="Q1187" s="4" t="s">
        <v>34</v>
      </c>
      <c r="R1187" s="4" t="s">
        <v>34</v>
      </c>
      <c r="S1187" s="5">
        <v>12774480</v>
      </c>
    </row>
    <row r="1188" spans="2:19" outlineLevel="1" collapsed="1" x14ac:dyDescent="0.35">
      <c r="B1188" s="6" t="s">
        <v>34</v>
      </c>
      <c r="C1188" s="7" t="s">
        <v>34</v>
      </c>
      <c r="D1188" s="19" t="s">
        <v>34</v>
      </c>
      <c r="E1188" s="15"/>
      <c r="F1188" s="15"/>
      <c r="G1188" s="16"/>
      <c r="H1188" s="19" t="s">
        <v>34</v>
      </c>
      <c r="I1188" s="16"/>
      <c r="J1188" s="7" t="s">
        <v>34</v>
      </c>
      <c r="K1188" s="19" t="s">
        <v>34</v>
      </c>
      <c r="L1188" s="16"/>
      <c r="M1188" s="6" t="s">
        <v>167</v>
      </c>
      <c r="N1188" s="6" t="s">
        <v>168</v>
      </c>
      <c r="O1188" s="10">
        <v>6387240</v>
      </c>
      <c r="P1188" s="6" t="s">
        <v>1926</v>
      </c>
      <c r="Q1188" s="8" t="s">
        <v>1591</v>
      </c>
      <c r="R1188" s="9">
        <v>46680</v>
      </c>
      <c r="S1188" s="10">
        <v>12774480</v>
      </c>
    </row>
    <row r="1189" spans="2:19" ht="25" x14ac:dyDescent="0.35">
      <c r="B1189" s="4" t="s">
        <v>1927</v>
      </c>
      <c r="C1189" s="4" t="s">
        <v>40</v>
      </c>
      <c r="D1189" s="18" t="s">
        <v>53</v>
      </c>
      <c r="E1189" s="15"/>
      <c r="F1189" s="15"/>
      <c r="G1189" s="16"/>
      <c r="H1189" s="18" t="s">
        <v>54</v>
      </c>
      <c r="I1189" s="16"/>
      <c r="J1189" s="4" t="s">
        <v>32</v>
      </c>
      <c r="K1189" s="18" t="s">
        <v>1928</v>
      </c>
      <c r="L1189" s="16"/>
      <c r="M1189" s="4" t="s">
        <v>34</v>
      </c>
      <c r="N1189" s="4" t="s">
        <v>34</v>
      </c>
      <c r="O1189" s="4" t="s">
        <v>34</v>
      </c>
      <c r="P1189" s="4" t="s">
        <v>34</v>
      </c>
      <c r="Q1189" s="4" t="s">
        <v>34</v>
      </c>
      <c r="R1189" s="4" t="s">
        <v>34</v>
      </c>
      <c r="S1189" s="5">
        <v>14790000</v>
      </c>
    </row>
    <row r="1190" spans="2:19" outlineLevel="1" collapsed="1" x14ac:dyDescent="0.35">
      <c r="B1190" s="6" t="s">
        <v>34</v>
      </c>
      <c r="C1190" s="7" t="s">
        <v>34</v>
      </c>
      <c r="D1190" s="19" t="s">
        <v>34</v>
      </c>
      <c r="E1190" s="15"/>
      <c r="F1190" s="15"/>
      <c r="G1190" s="16"/>
      <c r="H1190" s="19" t="s">
        <v>34</v>
      </c>
      <c r="I1190" s="16"/>
      <c r="J1190" s="7" t="s">
        <v>34</v>
      </c>
      <c r="K1190" s="19" t="s">
        <v>34</v>
      </c>
      <c r="L1190" s="16"/>
      <c r="M1190" s="6" t="s">
        <v>1929</v>
      </c>
      <c r="N1190" s="6" t="s">
        <v>1930</v>
      </c>
      <c r="O1190" s="10">
        <v>847</v>
      </c>
      <c r="P1190" s="6"/>
      <c r="Q1190" s="8"/>
      <c r="R1190" s="8"/>
      <c r="S1190" s="6"/>
    </row>
    <row r="1191" spans="2:19" outlineLevel="1" collapsed="1" x14ac:dyDescent="0.35">
      <c r="B1191" s="6" t="s">
        <v>34</v>
      </c>
      <c r="C1191" s="7" t="s">
        <v>34</v>
      </c>
      <c r="D1191" s="19" t="s">
        <v>34</v>
      </c>
      <c r="E1191" s="15"/>
      <c r="F1191" s="15"/>
      <c r="G1191" s="16"/>
      <c r="H1191" s="19" t="s">
        <v>34</v>
      </c>
      <c r="I1191" s="16"/>
      <c r="J1191" s="7" t="s">
        <v>34</v>
      </c>
      <c r="K1191" s="19" t="s">
        <v>34</v>
      </c>
      <c r="L1191" s="16"/>
      <c r="M1191" s="6" t="s">
        <v>1645</v>
      </c>
      <c r="N1191" s="6" t="s">
        <v>1646</v>
      </c>
      <c r="O1191" s="10">
        <v>795</v>
      </c>
      <c r="P1191" s="6"/>
      <c r="Q1191" s="8"/>
      <c r="R1191" s="8"/>
      <c r="S1191" s="6"/>
    </row>
    <row r="1192" spans="2:19" outlineLevel="1" collapsed="1" x14ac:dyDescent="0.35">
      <c r="B1192" s="6" t="s">
        <v>34</v>
      </c>
      <c r="C1192" s="7" t="s">
        <v>34</v>
      </c>
      <c r="D1192" s="19" t="s">
        <v>34</v>
      </c>
      <c r="E1192" s="15"/>
      <c r="F1192" s="15"/>
      <c r="G1192" s="16"/>
      <c r="H1192" s="19" t="s">
        <v>34</v>
      </c>
      <c r="I1192" s="16"/>
      <c r="J1192" s="7" t="s">
        <v>34</v>
      </c>
      <c r="K1192" s="19" t="s">
        <v>34</v>
      </c>
      <c r="L1192" s="16"/>
      <c r="M1192" s="6" t="s">
        <v>374</v>
      </c>
      <c r="N1192" s="6" t="s">
        <v>375</v>
      </c>
      <c r="O1192" s="10">
        <v>870</v>
      </c>
      <c r="P1192" s="6" t="s">
        <v>1931</v>
      </c>
      <c r="Q1192" s="8" t="s">
        <v>298</v>
      </c>
      <c r="R1192" s="9">
        <v>46997</v>
      </c>
      <c r="S1192" s="10">
        <v>14790000</v>
      </c>
    </row>
    <row r="1193" spans="2:19" outlineLevel="1" collapsed="1" x14ac:dyDescent="0.35">
      <c r="B1193" s="6" t="s">
        <v>34</v>
      </c>
      <c r="C1193" s="7" t="s">
        <v>34</v>
      </c>
      <c r="D1193" s="19" t="s">
        <v>34</v>
      </c>
      <c r="E1193" s="15"/>
      <c r="F1193" s="15"/>
      <c r="G1193" s="16"/>
      <c r="H1193" s="19" t="s">
        <v>34</v>
      </c>
      <c r="I1193" s="16"/>
      <c r="J1193" s="7" t="s">
        <v>34</v>
      </c>
      <c r="K1193" s="19" t="s">
        <v>34</v>
      </c>
      <c r="L1193" s="16"/>
      <c r="M1193" s="6" t="s">
        <v>1360</v>
      </c>
      <c r="N1193" s="6" t="s">
        <v>1361</v>
      </c>
      <c r="O1193" s="10">
        <v>1178</v>
      </c>
      <c r="P1193" s="6"/>
      <c r="Q1193" s="8"/>
      <c r="R1193" s="8"/>
      <c r="S1193" s="6"/>
    </row>
    <row r="1194" spans="2:19" outlineLevel="1" collapsed="1" x14ac:dyDescent="0.35">
      <c r="B1194" s="6" t="s">
        <v>34</v>
      </c>
      <c r="C1194" s="7" t="s">
        <v>34</v>
      </c>
      <c r="D1194" s="19" t="s">
        <v>34</v>
      </c>
      <c r="E1194" s="15"/>
      <c r="F1194" s="15"/>
      <c r="G1194" s="16"/>
      <c r="H1194" s="19" t="s">
        <v>34</v>
      </c>
      <c r="I1194" s="16"/>
      <c r="J1194" s="7" t="s">
        <v>34</v>
      </c>
      <c r="K1194" s="19" t="s">
        <v>34</v>
      </c>
      <c r="L1194" s="16"/>
      <c r="M1194" s="6" t="s">
        <v>1932</v>
      </c>
      <c r="N1194" s="6" t="s">
        <v>1933</v>
      </c>
      <c r="O1194" s="10">
        <v>845</v>
      </c>
      <c r="P1194" s="6"/>
      <c r="Q1194" s="8"/>
      <c r="R1194" s="8"/>
      <c r="S1194" s="6"/>
    </row>
    <row r="1195" spans="2:19" outlineLevel="1" collapsed="1" x14ac:dyDescent="0.35">
      <c r="B1195" s="6" t="s">
        <v>34</v>
      </c>
      <c r="C1195" s="7" t="s">
        <v>34</v>
      </c>
      <c r="D1195" s="19" t="s">
        <v>34</v>
      </c>
      <c r="E1195" s="15"/>
      <c r="F1195" s="15"/>
      <c r="G1195" s="16"/>
      <c r="H1195" s="19" t="s">
        <v>34</v>
      </c>
      <c r="I1195" s="16"/>
      <c r="J1195" s="7" t="s">
        <v>34</v>
      </c>
      <c r="K1195" s="19" t="s">
        <v>34</v>
      </c>
      <c r="L1195" s="16"/>
      <c r="M1195" s="6" t="s">
        <v>1934</v>
      </c>
      <c r="N1195" s="6" t="s">
        <v>1935</v>
      </c>
      <c r="O1195" s="10">
        <v>888</v>
      </c>
      <c r="P1195" s="6"/>
      <c r="Q1195" s="8"/>
      <c r="R1195" s="8"/>
      <c r="S1195" s="6"/>
    </row>
    <row r="1196" spans="2:19" outlineLevel="1" collapsed="1" x14ac:dyDescent="0.35">
      <c r="B1196" s="6" t="s">
        <v>34</v>
      </c>
      <c r="C1196" s="7" t="s">
        <v>34</v>
      </c>
      <c r="D1196" s="19" t="s">
        <v>34</v>
      </c>
      <c r="E1196" s="15"/>
      <c r="F1196" s="15"/>
      <c r="G1196" s="16"/>
      <c r="H1196" s="19" t="s">
        <v>34</v>
      </c>
      <c r="I1196" s="16"/>
      <c r="J1196" s="7" t="s">
        <v>34</v>
      </c>
      <c r="K1196" s="19" t="s">
        <v>34</v>
      </c>
      <c r="L1196" s="16"/>
      <c r="M1196" s="6" t="s">
        <v>1936</v>
      </c>
      <c r="N1196" s="6" t="s">
        <v>1937</v>
      </c>
      <c r="O1196" s="10">
        <v>970</v>
      </c>
      <c r="P1196" s="6"/>
      <c r="Q1196" s="8"/>
      <c r="R1196" s="8"/>
      <c r="S1196" s="6"/>
    </row>
    <row r="1197" spans="2:19" outlineLevel="1" collapsed="1" x14ac:dyDescent="0.35">
      <c r="B1197" s="6" t="s">
        <v>34</v>
      </c>
      <c r="C1197" s="7" t="s">
        <v>34</v>
      </c>
      <c r="D1197" s="19" t="s">
        <v>34</v>
      </c>
      <c r="E1197" s="15"/>
      <c r="F1197" s="15"/>
      <c r="G1197" s="16"/>
      <c r="H1197" s="19" t="s">
        <v>34</v>
      </c>
      <c r="I1197" s="16"/>
      <c r="J1197" s="7" t="s">
        <v>34</v>
      </c>
      <c r="K1197" s="19" t="s">
        <v>34</v>
      </c>
      <c r="L1197" s="16"/>
      <c r="M1197" s="6" t="s">
        <v>1938</v>
      </c>
      <c r="N1197" s="6" t="s">
        <v>1939</v>
      </c>
      <c r="O1197" s="10">
        <v>835</v>
      </c>
      <c r="P1197" s="6"/>
      <c r="Q1197" s="8"/>
      <c r="R1197" s="8"/>
      <c r="S1197" s="6"/>
    </row>
    <row r="1198" spans="2:19" ht="25" x14ac:dyDescent="0.35">
      <c r="B1198" s="4" t="s">
        <v>1940</v>
      </c>
      <c r="C1198" s="4" t="s">
        <v>40</v>
      </c>
      <c r="D1198" s="18" t="s">
        <v>53</v>
      </c>
      <c r="E1198" s="15"/>
      <c r="F1198" s="15"/>
      <c r="G1198" s="16"/>
      <c r="H1198" s="18" t="s">
        <v>54</v>
      </c>
      <c r="I1198" s="16"/>
      <c r="J1198" s="4" t="s">
        <v>32</v>
      </c>
      <c r="K1198" s="18" t="s">
        <v>1941</v>
      </c>
      <c r="L1198" s="16"/>
      <c r="M1198" s="4" t="s">
        <v>34</v>
      </c>
      <c r="N1198" s="4" t="s">
        <v>34</v>
      </c>
      <c r="O1198" s="4" t="s">
        <v>34</v>
      </c>
      <c r="P1198" s="4" t="s">
        <v>34</v>
      </c>
      <c r="Q1198" s="4" t="s">
        <v>34</v>
      </c>
      <c r="R1198" s="4" t="s">
        <v>34</v>
      </c>
      <c r="S1198" s="5">
        <v>8017200</v>
      </c>
    </row>
    <row r="1199" spans="2:19" outlineLevel="1" collapsed="1" x14ac:dyDescent="0.35">
      <c r="B1199" s="6" t="s">
        <v>34</v>
      </c>
      <c r="C1199" s="7" t="s">
        <v>34</v>
      </c>
      <c r="D1199" s="19" t="s">
        <v>34</v>
      </c>
      <c r="E1199" s="15"/>
      <c r="F1199" s="15"/>
      <c r="G1199" s="16"/>
      <c r="H1199" s="19" t="s">
        <v>34</v>
      </c>
      <c r="I1199" s="16"/>
      <c r="J1199" s="7" t="s">
        <v>34</v>
      </c>
      <c r="K1199" s="19" t="s">
        <v>34</v>
      </c>
      <c r="L1199" s="16"/>
      <c r="M1199" s="6" t="s">
        <v>1362</v>
      </c>
      <c r="N1199" s="6" t="s">
        <v>1363</v>
      </c>
      <c r="O1199" s="10">
        <v>1179</v>
      </c>
      <c r="P1199" s="6" t="s">
        <v>1942</v>
      </c>
      <c r="Q1199" s="8" t="s">
        <v>404</v>
      </c>
      <c r="R1199" s="9">
        <v>46925</v>
      </c>
      <c r="S1199" s="10">
        <v>8017200</v>
      </c>
    </row>
    <row r="1200" spans="2:19" ht="25" x14ac:dyDescent="0.35">
      <c r="B1200" s="4" t="s">
        <v>1943</v>
      </c>
      <c r="C1200" s="4" t="s">
        <v>52</v>
      </c>
      <c r="D1200" s="18" t="s">
        <v>468</v>
      </c>
      <c r="E1200" s="15"/>
      <c r="F1200" s="15"/>
      <c r="G1200" s="16"/>
      <c r="H1200" s="18" t="s">
        <v>54</v>
      </c>
      <c r="I1200" s="16"/>
      <c r="J1200" s="4" t="s">
        <v>32</v>
      </c>
      <c r="K1200" s="18" t="s">
        <v>1944</v>
      </c>
      <c r="L1200" s="16"/>
      <c r="M1200" s="4" t="s">
        <v>34</v>
      </c>
      <c r="N1200" s="4" t="s">
        <v>34</v>
      </c>
      <c r="O1200" s="4" t="s">
        <v>34</v>
      </c>
      <c r="P1200" s="4" t="s">
        <v>34</v>
      </c>
      <c r="Q1200" s="4" t="s">
        <v>34</v>
      </c>
      <c r="R1200" s="4" t="s">
        <v>34</v>
      </c>
      <c r="S1200" s="5">
        <v>5555600</v>
      </c>
    </row>
    <row r="1201" spans="2:19" outlineLevel="1" collapsed="1" x14ac:dyDescent="0.35">
      <c r="B1201" s="6" t="s">
        <v>34</v>
      </c>
      <c r="C1201" s="7" t="s">
        <v>34</v>
      </c>
      <c r="D1201" s="19" t="s">
        <v>34</v>
      </c>
      <c r="E1201" s="15"/>
      <c r="F1201" s="15"/>
      <c r="G1201" s="16"/>
      <c r="H1201" s="19" t="s">
        <v>34</v>
      </c>
      <c r="I1201" s="16"/>
      <c r="J1201" s="7" t="s">
        <v>34</v>
      </c>
      <c r="K1201" s="19" t="s">
        <v>34</v>
      </c>
      <c r="L1201" s="16"/>
      <c r="M1201" s="6" t="s">
        <v>411</v>
      </c>
      <c r="N1201" s="6" t="s">
        <v>412</v>
      </c>
      <c r="O1201" s="10">
        <v>825</v>
      </c>
      <c r="P1201" s="6"/>
      <c r="Q1201" s="8"/>
      <c r="R1201" s="8"/>
      <c r="S1201" s="6"/>
    </row>
    <row r="1202" spans="2:19" outlineLevel="1" collapsed="1" x14ac:dyDescent="0.35">
      <c r="B1202" s="6" t="s">
        <v>34</v>
      </c>
      <c r="C1202" s="7" t="s">
        <v>34</v>
      </c>
      <c r="D1202" s="19" t="s">
        <v>34</v>
      </c>
      <c r="E1202" s="15"/>
      <c r="F1202" s="15"/>
      <c r="G1202" s="16"/>
      <c r="H1202" s="19" t="s">
        <v>34</v>
      </c>
      <c r="I1202" s="16"/>
      <c r="J1202" s="7" t="s">
        <v>34</v>
      </c>
      <c r="K1202" s="19" t="s">
        <v>34</v>
      </c>
      <c r="L1202" s="16"/>
      <c r="M1202" s="6" t="s">
        <v>320</v>
      </c>
      <c r="N1202" s="6" t="s">
        <v>321</v>
      </c>
      <c r="O1202" s="10">
        <v>780</v>
      </c>
      <c r="P1202" s="6"/>
      <c r="Q1202" s="8"/>
      <c r="R1202" s="8"/>
      <c r="S1202" s="6"/>
    </row>
    <row r="1203" spans="2:19" outlineLevel="1" collapsed="1" x14ac:dyDescent="0.35">
      <c r="B1203" s="6" t="s">
        <v>34</v>
      </c>
      <c r="C1203" s="7" t="s">
        <v>34</v>
      </c>
      <c r="D1203" s="19" t="s">
        <v>34</v>
      </c>
      <c r="E1203" s="15"/>
      <c r="F1203" s="15"/>
      <c r="G1203" s="16"/>
      <c r="H1203" s="19" t="s">
        <v>34</v>
      </c>
      <c r="I1203" s="16"/>
      <c r="J1203" s="7" t="s">
        <v>34</v>
      </c>
      <c r="K1203" s="19" t="s">
        <v>34</v>
      </c>
      <c r="L1203" s="16"/>
      <c r="M1203" s="6" t="s">
        <v>78</v>
      </c>
      <c r="N1203" s="6" t="s">
        <v>79</v>
      </c>
      <c r="O1203" s="10">
        <v>817</v>
      </c>
      <c r="P1203" s="6" t="s">
        <v>1945</v>
      </c>
      <c r="Q1203" s="8" t="s">
        <v>1731</v>
      </c>
      <c r="R1203" s="9">
        <v>46885</v>
      </c>
      <c r="S1203" s="10">
        <v>5555600</v>
      </c>
    </row>
    <row r="1204" spans="2:19" x14ac:dyDescent="0.35">
      <c r="B1204" s="4" t="s">
        <v>1946</v>
      </c>
      <c r="C1204" s="4" t="s">
        <v>573</v>
      </c>
      <c r="D1204" s="18" t="s">
        <v>247</v>
      </c>
      <c r="E1204" s="15"/>
      <c r="F1204" s="15"/>
      <c r="G1204" s="16"/>
      <c r="H1204" s="18" t="s">
        <v>142</v>
      </c>
      <c r="I1204" s="16"/>
      <c r="J1204" s="4" t="s">
        <v>32</v>
      </c>
      <c r="K1204" s="18" t="s">
        <v>1947</v>
      </c>
      <c r="L1204" s="16"/>
      <c r="M1204" s="4" t="s">
        <v>34</v>
      </c>
      <c r="N1204" s="4" t="s">
        <v>34</v>
      </c>
      <c r="O1204" s="4" t="s">
        <v>34</v>
      </c>
      <c r="P1204" s="4" t="s">
        <v>34</v>
      </c>
      <c r="Q1204" s="4" t="s">
        <v>34</v>
      </c>
      <c r="R1204" s="4" t="s">
        <v>34</v>
      </c>
      <c r="S1204" s="5">
        <v>70655217</v>
      </c>
    </row>
    <row r="1205" spans="2:19" outlineLevel="1" collapsed="1" x14ac:dyDescent="0.35">
      <c r="B1205" s="6" t="s">
        <v>34</v>
      </c>
      <c r="C1205" s="7" t="s">
        <v>34</v>
      </c>
      <c r="D1205" s="19" t="s">
        <v>34</v>
      </c>
      <c r="E1205" s="15"/>
      <c r="F1205" s="15"/>
      <c r="G1205" s="16"/>
      <c r="H1205" s="19" t="s">
        <v>34</v>
      </c>
      <c r="I1205" s="16"/>
      <c r="J1205" s="7" t="s">
        <v>34</v>
      </c>
      <c r="K1205" s="19" t="s">
        <v>34</v>
      </c>
      <c r="L1205" s="16"/>
      <c r="M1205" s="6" t="s">
        <v>485</v>
      </c>
      <c r="N1205" s="6" t="s">
        <v>486</v>
      </c>
      <c r="O1205" s="10">
        <v>85053635</v>
      </c>
      <c r="P1205" s="6" t="s">
        <v>1948</v>
      </c>
      <c r="Q1205" s="8" t="s">
        <v>1616</v>
      </c>
      <c r="R1205" s="9">
        <v>46752</v>
      </c>
      <c r="S1205" s="10">
        <v>20368000</v>
      </c>
    </row>
    <row r="1206" spans="2:19" ht="25" outlineLevel="1" collapsed="1" x14ac:dyDescent="0.35">
      <c r="B1206" s="6" t="s">
        <v>34</v>
      </c>
      <c r="C1206" s="7" t="s">
        <v>34</v>
      </c>
      <c r="D1206" s="19" t="s">
        <v>34</v>
      </c>
      <c r="E1206" s="15"/>
      <c r="F1206" s="15"/>
      <c r="G1206" s="16"/>
      <c r="H1206" s="19" t="s">
        <v>34</v>
      </c>
      <c r="I1206" s="16"/>
      <c r="J1206" s="7" t="s">
        <v>34</v>
      </c>
      <c r="K1206" s="19" t="s">
        <v>34</v>
      </c>
      <c r="L1206" s="16"/>
      <c r="M1206" s="6" t="s">
        <v>577</v>
      </c>
      <c r="N1206" s="6" t="s">
        <v>578</v>
      </c>
      <c r="O1206" s="10">
        <v>21711131</v>
      </c>
      <c r="P1206" s="6"/>
      <c r="Q1206" s="8"/>
      <c r="R1206" s="8"/>
      <c r="S1206" s="6"/>
    </row>
    <row r="1207" spans="2:19" outlineLevel="1" collapsed="1" x14ac:dyDescent="0.35">
      <c r="B1207" s="6" t="s">
        <v>34</v>
      </c>
      <c r="C1207" s="7" t="s">
        <v>34</v>
      </c>
      <c r="D1207" s="19" t="s">
        <v>34</v>
      </c>
      <c r="E1207" s="15"/>
      <c r="F1207" s="15"/>
      <c r="G1207" s="16"/>
      <c r="H1207" s="19" t="s">
        <v>34</v>
      </c>
      <c r="I1207" s="16"/>
      <c r="J1207" s="7" t="s">
        <v>34</v>
      </c>
      <c r="K1207" s="19" t="s">
        <v>34</v>
      </c>
      <c r="L1207" s="16"/>
      <c r="M1207" s="6" t="s">
        <v>146</v>
      </c>
      <c r="N1207" s="6" t="s">
        <v>147</v>
      </c>
      <c r="O1207" s="10">
        <v>71949312</v>
      </c>
      <c r="P1207" s="6" t="s">
        <v>1949</v>
      </c>
      <c r="Q1207" s="8" t="s">
        <v>1616</v>
      </c>
      <c r="R1207" s="9">
        <v>46752</v>
      </c>
      <c r="S1207" s="10">
        <v>50287217</v>
      </c>
    </row>
    <row r="1208" spans="2:19" x14ac:dyDescent="0.35">
      <c r="B1208" s="4" t="s">
        <v>1950</v>
      </c>
      <c r="C1208" s="4" t="s">
        <v>151</v>
      </c>
      <c r="D1208" s="18" t="s">
        <v>152</v>
      </c>
      <c r="E1208" s="15"/>
      <c r="F1208" s="15"/>
      <c r="G1208" s="16"/>
      <c r="H1208" s="18" t="s">
        <v>177</v>
      </c>
      <c r="I1208" s="16"/>
      <c r="J1208" s="4" t="s">
        <v>32</v>
      </c>
      <c r="K1208" s="18" t="s">
        <v>1951</v>
      </c>
      <c r="L1208" s="16"/>
      <c r="M1208" s="4" t="s">
        <v>34</v>
      </c>
      <c r="N1208" s="4" t="s">
        <v>34</v>
      </c>
      <c r="O1208" s="4" t="s">
        <v>34</v>
      </c>
      <c r="P1208" s="4" t="s">
        <v>34</v>
      </c>
      <c r="Q1208" s="4" t="s">
        <v>34</v>
      </c>
      <c r="R1208" s="4" t="s">
        <v>34</v>
      </c>
      <c r="S1208" s="5">
        <v>810000</v>
      </c>
    </row>
    <row r="1209" spans="2:19" outlineLevel="1" collapsed="1" x14ac:dyDescent="0.35">
      <c r="B1209" s="6" t="s">
        <v>34</v>
      </c>
      <c r="C1209" s="7" t="s">
        <v>34</v>
      </c>
      <c r="D1209" s="19" t="s">
        <v>34</v>
      </c>
      <c r="E1209" s="15"/>
      <c r="F1209" s="15"/>
      <c r="G1209" s="16"/>
      <c r="H1209" s="19" t="s">
        <v>34</v>
      </c>
      <c r="I1209" s="16"/>
      <c r="J1209" s="7" t="s">
        <v>34</v>
      </c>
      <c r="K1209" s="19" t="s">
        <v>34</v>
      </c>
      <c r="L1209" s="16"/>
      <c r="M1209" s="6" t="s">
        <v>1952</v>
      </c>
      <c r="N1209" s="6" t="s">
        <v>1953</v>
      </c>
      <c r="O1209" s="6"/>
      <c r="P1209" s="6" t="s">
        <v>1954</v>
      </c>
      <c r="Q1209" s="8" t="s">
        <v>1884</v>
      </c>
      <c r="R1209" s="9">
        <v>46752</v>
      </c>
      <c r="S1209" s="10">
        <v>810000</v>
      </c>
    </row>
    <row r="1210" spans="2:19" x14ac:dyDescent="0.35">
      <c r="B1210" s="4" t="s">
        <v>1955</v>
      </c>
      <c r="C1210" s="4" t="s">
        <v>573</v>
      </c>
      <c r="D1210" s="18" t="s">
        <v>468</v>
      </c>
      <c r="E1210" s="15"/>
      <c r="F1210" s="15"/>
      <c r="G1210" s="16"/>
      <c r="H1210" s="18" t="s">
        <v>1243</v>
      </c>
      <c r="I1210" s="16"/>
      <c r="J1210" s="4" t="s">
        <v>32</v>
      </c>
      <c r="K1210" s="18" t="s">
        <v>1956</v>
      </c>
      <c r="L1210" s="16"/>
      <c r="M1210" s="4" t="s">
        <v>34</v>
      </c>
      <c r="N1210" s="4" t="s">
        <v>34</v>
      </c>
      <c r="O1210" s="4" t="s">
        <v>34</v>
      </c>
      <c r="P1210" s="4" t="s">
        <v>34</v>
      </c>
      <c r="Q1210" s="4" t="s">
        <v>34</v>
      </c>
      <c r="R1210" s="4" t="s">
        <v>34</v>
      </c>
      <c r="S1210" s="5">
        <v>2265085</v>
      </c>
    </row>
    <row r="1211" spans="2:19" outlineLevel="1" collapsed="1" x14ac:dyDescent="0.35">
      <c r="B1211" s="6" t="s">
        <v>34</v>
      </c>
      <c r="C1211" s="7" t="s">
        <v>34</v>
      </c>
      <c r="D1211" s="19" t="s">
        <v>34</v>
      </c>
      <c r="E1211" s="15"/>
      <c r="F1211" s="15"/>
      <c r="G1211" s="16"/>
      <c r="H1211" s="19" t="s">
        <v>34</v>
      </c>
      <c r="I1211" s="16"/>
      <c r="J1211" s="7" t="s">
        <v>34</v>
      </c>
      <c r="K1211" s="19" t="s">
        <v>34</v>
      </c>
      <c r="L1211" s="16"/>
      <c r="M1211" s="6" t="s">
        <v>1269</v>
      </c>
      <c r="N1211" s="6" t="s">
        <v>1270</v>
      </c>
      <c r="O1211" s="10">
        <v>2265085</v>
      </c>
      <c r="P1211" s="6" t="s">
        <v>1957</v>
      </c>
      <c r="Q1211" s="8" t="s">
        <v>1958</v>
      </c>
      <c r="R1211" s="9">
        <v>46295</v>
      </c>
      <c r="S1211" s="10">
        <v>2265085</v>
      </c>
    </row>
    <row r="1212" spans="2:19" outlineLevel="1" collapsed="1" x14ac:dyDescent="0.35">
      <c r="B1212" s="6" t="s">
        <v>34</v>
      </c>
      <c r="C1212" s="7" t="s">
        <v>34</v>
      </c>
      <c r="D1212" s="19" t="s">
        <v>34</v>
      </c>
      <c r="E1212" s="15"/>
      <c r="F1212" s="15"/>
      <c r="G1212" s="16"/>
      <c r="H1212" s="19" t="s">
        <v>34</v>
      </c>
      <c r="I1212" s="16"/>
      <c r="J1212" s="7" t="s">
        <v>34</v>
      </c>
      <c r="K1212" s="19" t="s">
        <v>34</v>
      </c>
      <c r="L1212" s="16"/>
      <c r="M1212" s="6" t="s">
        <v>865</v>
      </c>
      <c r="N1212" s="6" t="s">
        <v>866</v>
      </c>
      <c r="O1212" s="10">
        <v>8675206</v>
      </c>
      <c r="P1212" s="6"/>
      <c r="Q1212" s="8"/>
      <c r="R1212" s="8"/>
      <c r="S1212" s="6"/>
    </row>
    <row r="1213" spans="2:19" ht="37.5" outlineLevel="1" collapsed="1" x14ac:dyDescent="0.35">
      <c r="B1213" s="6" t="s">
        <v>34</v>
      </c>
      <c r="C1213" s="7" t="s">
        <v>34</v>
      </c>
      <c r="D1213" s="19" t="s">
        <v>34</v>
      </c>
      <c r="E1213" s="15"/>
      <c r="F1213" s="15"/>
      <c r="G1213" s="16"/>
      <c r="H1213" s="19" t="s">
        <v>34</v>
      </c>
      <c r="I1213" s="16"/>
      <c r="J1213" s="7" t="s">
        <v>34</v>
      </c>
      <c r="K1213" s="19" t="s">
        <v>34</v>
      </c>
      <c r="L1213" s="16"/>
      <c r="M1213" s="6" t="s">
        <v>1247</v>
      </c>
      <c r="N1213" s="6" t="s">
        <v>1248</v>
      </c>
      <c r="O1213" s="10">
        <v>6080647</v>
      </c>
      <c r="P1213" s="6"/>
      <c r="Q1213" s="8"/>
      <c r="R1213" s="8"/>
      <c r="S1213" s="6"/>
    </row>
    <row r="1214" spans="2:19" outlineLevel="1" collapsed="1" x14ac:dyDescent="0.35">
      <c r="B1214" s="6" t="s">
        <v>34</v>
      </c>
      <c r="C1214" s="7" t="s">
        <v>34</v>
      </c>
      <c r="D1214" s="19" t="s">
        <v>34</v>
      </c>
      <c r="E1214" s="15"/>
      <c r="F1214" s="15"/>
      <c r="G1214" s="16"/>
      <c r="H1214" s="19" t="s">
        <v>34</v>
      </c>
      <c r="I1214" s="16"/>
      <c r="J1214" s="7" t="s">
        <v>34</v>
      </c>
      <c r="K1214" s="19" t="s">
        <v>34</v>
      </c>
      <c r="L1214" s="16"/>
      <c r="M1214" s="6" t="s">
        <v>1276</v>
      </c>
      <c r="N1214" s="6" t="s">
        <v>1277</v>
      </c>
      <c r="O1214" s="10">
        <v>5845368</v>
      </c>
      <c r="P1214" s="6"/>
      <c r="Q1214" s="8"/>
      <c r="R1214" s="8"/>
      <c r="S1214" s="6"/>
    </row>
    <row r="1215" spans="2:19" outlineLevel="1" collapsed="1" x14ac:dyDescent="0.35">
      <c r="B1215" s="6" t="s">
        <v>34</v>
      </c>
      <c r="C1215" s="7" t="s">
        <v>34</v>
      </c>
      <c r="D1215" s="19" t="s">
        <v>34</v>
      </c>
      <c r="E1215" s="15"/>
      <c r="F1215" s="15"/>
      <c r="G1215" s="16"/>
      <c r="H1215" s="19" t="s">
        <v>34</v>
      </c>
      <c r="I1215" s="16"/>
      <c r="J1215" s="7" t="s">
        <v>34</v>
      </c>
      <c r="K1215" s="19" t="s">
        <v>34</v>
      </c>
      <c r="L1215" s="16"/>
      <c r="M1215" s="6" t="s">
        <v>1368</v>
      </c>
      <c r="N1215" s="6" t="s">
        <v>1369</v>
      </c>
      <c r="O1215" s="10">
        <v>2659850</v>
      </c>
      <c r="P1215" s="6"/>
      <c r="Q1215" s="8"/>
      <c r="R1215" s="8"/>
      <c r="S1215" s="6"/>
    </row>
    <row r="1216" spans="2:19" outlineLevel="1" collapsed="1" x14ac:dyDescent="0.35">
      <c r="B1216" s="6" t="s">
        <v>34</v>
      </c>
      <c r="C1216" s="7" t="s">
        <v>34</v>
      </c>
      <c r="D1216" s="19" t="s">
        <v>34</v>
      </c>
      <c r="E1216" s="15"/>
      <c r="F1216" s="15"/>
      <c r="G1216" s="16"/>
      <c r="H1216" s="19" t="s">
        <v>34</v>
      </c>
      <c r="I1216" s="16"/>
      <c r="J1216" s="7" t="s">
        <v>34</v>
      </c>
      <c r="K1216" s="19" t="s">
        <v>34</v>
      </c>
      <c r="L1216" s="16"/>
      <c r="M1216" s="6" t="s">
        <v>1959</v>
      </c>
      <c r="N1216" s="6" t="s">
        <v>1960</v>
      </c>
      <c r="O1216" s="10">
        <v>3295000</v>
      </c>
      <c r="P1216" s="6"/>
      <c r="Q1216" s="8"/>
      <c r="R1216" s="8"/>
      <c r="S1216" s="6"/>
    </row>
    <row r="1217" spans="2:19" ht="25" x14ac:dyDescent="0.35">
      <c r="B1217" s="4" t="s">
        <v>1961</v>
      </c>
      <c r="C1217" s="4" t="s">
        <v>52</v>
      </c>
      <c r="D1217" s="18" t="s">
        <v>53</v>
      </c>
      <c r="E1217" s="15"/>
      <c r="F1217" s="15"/>
      <c r="G1217" s="16"/>
      <c r="H1217" s="18" t="s">
        <v>54</v>
      </c>
      <c r="I1217" s="16"/>
      <c r="J1217" s="4" t="s">
        <v>32</v>
      </c>
      <c r="K1217" s="18" t="s">
        <v>1962</v>
      </c>
      <c r="L1217" s="16"/>
      <c r="M1217" s="4" t="s">
        <v>34</v>
      </c>
      <c r="N1217" s="4" t="s">
        <v>34</v>
      </c>
      <c r="O1217" s="4" t="s">
        <v>34</v>
      </c>
      <c r="P1217" s="4" t="s">
        <v>34</v>
      </c>
      <c r="Q1217" s="4" t="s">
        <v>34</v>
      </c>
      <c r="R1217" s="4" t="s">
        <v>34</v>
      </c>
      <c r="S1217" s="5">
        <v>10807000</v>
      </c>
    </row>
    <row r="1218" spans="2:19" outlineLevel="1" collapsed="1" x14ac:dyDescent="0.35">
      <c r="B1218" s="6" t="s">
        <v>34</v>
      </c>
      <c r="C1218" s="7" t="s">
        <v>34</v>
      </c>
      <c r="D1218" s="19" t="s">
        <v>34</v>
      </c>
      <c r="E1218" s="15"/>
      <c r="F1218" s="15"/>
      <c r="G1218" s="16"/>
      <c r="H1218" s="19" t="s">
        <v>34</v>
      </c>
      <c r="I1218" s="16"/>
      <c r="J1218" s="7" t="s">
        <v>34</v>
      </c>
      <c r="K1218" s="19" t="s">
        <v>34</v>
      </c>
      <c r="L1218" s="16"/>
      <c r="M1218" s="6" t="s">
        <v>74</v>
      </c>
      <c r="N1218" s="6" t="s">
        <v>75</v>
      </c>
      <c r="O1218" s="10">
        <v>978</v>
      </c>
      <c r="P1218" s="6" t="s">
        <v>1963</v>
      </c>
      <c r="Q1218" s="8" t="s">
        <v>1620</v>
      </c>
      <c r="R1218" s="9">
        <v>46873</v>
      </c>
      <c r="S1218" s="10">
        <v>10807000</v>
      </c>
    </row>
    <row r="1219" spans="2:19" x14ac:dyDescent="0.35">
      <c r="B1219" s="4" t="s">
        <v>1964</v>
      </c>
      <c r="C1219" s="4" t="s">
        <v>349</v>
      </c>
      <c r="D1219" s="18" t="s">
        <v>247</v>
      </c>
      <c r="E1219" s="15"/>
      <c r="F1219" s="15"/>
      <c r="G1219" s="16"/>
      <c r="H1219" s="18" t="s">
        <v>863</v>
      </c>
      <c r="I1219" s="16"/>
      <c r="J1219" s="4" t="s">
        <v>32</v>
      </c>
      <c r="K1219" s="18" t="s">
        <v>1965</v>
      </c>
      <c r="L1219" s="16"/>
      <c r="M1219" s="4" t="s">
        <v>34</v>
      </c>
      <c r="N1219" s="4" t="s">
        <v>34</v>
      </c>
      <c r="O1219" s="4" t="s">
        <v>34</v>
      </c>
      <c r="P1219" s="4" t="s">
        <v>34</v>
      </c>
      <c r="Q1219" s="4" t="s">
        <v>34</v>
      </c>
      <c r="R1219" s="4" t="s">
        <v>34</v>
      </c>
      <c r="S1219" s="5">
        <v>2907975</v>
      </c>
    </row>
    <row r="1220" spans="2:19" outlineLevel="1" collapsed="1" x14ac:dyDescent="0.35">
      <c r="B1220" s="6" t="s">
        <v>34</v>
      </c>
      <c r="C1220" s="7" t="s">
        <v>34</v>
      </c>
      <c r="D1220" s="19" t="s">
        <v>34</v>
      </c>
      <c r="E1220" s="15"/>
      <c r="F1220" s="15"/>
      <c r="G1220" s="16"/>
      <c r="H1220" s="19" t="s">
        <v>34</v>
      </c>
      <c r="I1220" s="16"/>
      <c r="J1220" s="7" t="s">
        <v>34</v>
      </c>
      <c r="K1220" s="19" t="s">
        <v>34</v>
      </c>
      <c r="L1220" s="16"/>
      <c r="M1220" s="6" t="s">
        <v>163</v>
      </c>
      <c r="N1220" s="6" t="s">
        <v>164</v>
      </c>
      <c r="O1220" s="10">
        <v>4054320</v>
      </c>
      <c r="P1220" s="6"/>
      <c r="Q1220" s="8"/>
      <c r="R1220" s="8"/>
      <c r="S1220" s="6"/>
    </row>
    <row r="1221" spans="2:19" outlineLevel="1" collapsed="1" x14ac:dyDescent="0.35">
      <c r="B1221" s="6" t="s">
        <v>34</v>
      </c>
      <c r="C1221" s="7" t="s">
        <v>34</v>
      </c>
      <c r="D1221" s="19" t="s">
        <v>34</v>
      </c>
      <c r="E1221" s="15"/>
      <c r="F1221" s="15"/>
      <c r="G1221" s="16"/>
      <c r="H1221" s="19" t="s">
        <v>34</v>
      </c>
      <c r="I1221" s="16"/>
      <c r="J1221" s="7" t="s">
        <v>34</v>
      </c>
      <c r="K1221" s="19" t="s">
        <v>34</v>
      </c>
      <c r="L1221" s="16"/>
      <c r="M1221" s="6" t="s">
        <v>327</v>
      </c>
      <c r="N1221" s="6" t="s">
        <v>328</v>
      </c>
      <c r="O1221" s="10">
        <v>4560850</v>
      </c>
      <c r="P1221" s="6"/>
      <c r="Q1221" s="8"/>
      <c r="R1221" s="8"/>
      <c r="S1221" s="6"/>
    </row>
    <row r="1222" spans="2:19" outlineLevel="1" collapsed="1" x14ac:dyDescent="0.35">
      <c r="B1222" s="6" t="s">
        <v>34</v>
      </c>
      <c r="C1222" s="7" t="s">
        <v>34</v>
      </c>
      <c r="D1222" s="19" t="s">
        <v>34</v>
      </c>
      <c r="E1222" s="15"/>
      <c r="F1222" s="15"/>
      <c r="G1222" s="16"/>
      <c r="H1222" s="19" t="s">
        <v>34</v>
      </c>
      <c r="I1222" s="16"/>
      <c r="J1222" s="7" t="s">
        <v>34</v>
      </c>
      <c r="K1222" s="19" t="s">
        <v>34</v>
      </c>
      <c r="L1222" s="16"/>
      <c r="M1222" s="6" t="s">
        <v>165</v>
      </c>
      <c r="N1222" s="6" t="s">
        <v>166</v>
      </c>
      <c r="O1222" s="10">
        <v>4236180</v>
      </c>
      <c r="P1222" s="6"/>
      <c r="Q1222" s="8"/>
      <c r="R1222" s="8"/>
      <c r="S1222" s="6"/>
    </row>
    <row r="1223" spans="2:19" outlineLevel="1" collapsed="1" x14ac:dyDescent="0.35">
      <c r="B1223" s="6" t="s">
        <v>34</v>
      </c>
      <c r="C1223" s="7" t="s">
        <v>34</v>
      </c>
      <c r="D1223" s="19" t="s">
        <v>34</v>
      </c>
      <c r="E1223" s="15"/>
      <c r="F1223" s="15"/>
      <c r="G1223" s="16"/>
      <c r="H1223" s="19" t="s">
        <v>34</v>
      </c>
      <c r="I1223" s="16"/>
      <c r="J1223" s="7" t="s">
        <v>34</v>
      </c>
      <c r="K1223" s="19" t="s">
        <v>34</v>
      </c>
      <c r="L1223" s="16"/>
      <c r="M1223" s="6" t="s">
        <v>320</v>
      </c>
      <c r="N1223" s="6" t="s">
        <v>321</v>
      </c>
      <c r="O1223" s="10">
        <v>3299975</v>
      </c>
      <c r="P1223" s="6" t="s">
        <v>1966</v>
      </c>
      <c r="Q1223" s="8" t="s">
        <v>1022</v>
      </c>
      <c r="R1223" s="9">
        <v>46934</v>
      </c>
      <c r="S1223" s="10">
        <v>2907975</v>
      </c>
    </row>
    <row r="1224" spans="2:19" outlineLevel="1" collapsed="1" x14ac:dyDescent="0.35">
      <c r="B1224" s="6" t="s">
        <v>34</v>
      </c>
      <c r="C1224" s="7" t="s">
        <v>34</v>
      </c>
      <c r="D1224" s="19" t="s">
        <v>34</v>
      </c>
      <c r="E1224" s="15"/>
      <c r="F1224" s="15"/>
      <c r="G1224" s="16"/>
      <c r="H1224" s="19" t="s">
        <v>34</v>
      </c>
      <c r="I1224" s="16"/>
      <c r="J1224" s="7" t="s">
        <v>34</v>
      </c>
      <c r="K1224" s="19" t="s">
        <v>34</v>
      </c>
      <c r="L1224" s="16"/>
      <c r="M1224" s="6" t="s">
        <v>494</v>
      </c>
      <c r="N1224" s="6" t="s">
        <v>495</v>
      </c>
      <c r="O1224" s="10">
        <v>4275892</v>
      </c>
      <c r="P1224" s="6"/>
      <c r="Q1224" s="8"/>
      <c r="R1224" s="8"/>
      <c r="S1224" s="6"/>
    </row>
    <row r="1225" spans="2:19" x14ac:dyDescent="0.35">
      <c r="B1225" s="4" t="s">
        <v>1967</v>
      </c>
      <c r="C1225" s="4" t="s">
        <v>349</v>
      </c>
      <c r="D1225" s="18" t="s">
        <v>247</v>
      </c>
      <c r="E1225" s="15"/>
      <c r="F1225" s="15"/>
      <c r="G1225" s="16"/>
      <c r="H1225" s="18" t="s">
        <v>1243</v>
      </c>
      <c r="I1225" s="16"/>
      <c r="J1225" s="4" t="s">
        <v>32</v>
      </c>
      <c r="K1225" s="18" t="s">
        <v>1968</v>
      </c>
      <c r="L1225" s="16"/>
      <c r="M1225" s="4" t="s">
        <v>34</v>
      </c>
      <c r="N1225" s="4" t="s">
        <v>34</v>
      </c>
      <c r="O1225" s="4" t="s">
        <v>34</v>
      </c>
      <c r="P1225" s="4" t="s">
        <v>34</v>
      </c>
      <c r="Q1225" s="4" t="s">
        <v>34</v>
      </c>
      <c r="R1225" s="4" t="s">
        <v>34</v>
      </c>
      <c r="S1225" s="5">
        <v>5535915</v>
      </c>
    </row>
    <row r="1226" spans="2:19" outlineLevel="1" collapsed="1" x14ac:dyDescent="0.35">
      <c r="B1226" s="6" t="s">
        <v>34</v>
      </c>
      <c r="C1226" s="7" t="s">
        <v>34</v>
      </c>
      <c r="D1226" s="19" t="s">
        <v>34</v>
      </c>
      <c r="E1226" s="15"/>
      <c r="F1226" s="15"/>
      <c r="G1226" s="16"/>
      <c r="H1226" s="19" t="s">
        <v>34</v>
      </c>
      <c r="I1226" s="16"/>
      <c r="J1226" s="7" t="s">
        <v>34</v>
      </c>
      <c r="K1226" s="19" t="s">
        <v>34</v>
      </c>
      <c r="L1226" s="16"/>
      <c r="M1226" s="6" t="s">
        <v>163</v>
      </c>
      <c r="N1226" s="6" t="s">
        <v>164</v>
      </c>
      <c r="O1226" s="10">
        <v>6905700</v>
      </c>
      <c r="P1226" s="6"/>
      <c r="Q1226" s="8"/>
      <c r="R1226" s="8"/>
      <c r="S1226" s="6"/>
    </row>
    <row r="1227" spans="2:19" outlineLevel="1" collapsed="1" x14ac:dyDescent="0.35">
      <c r="B1227" s="6" t="s">
        <v>34</v>
      </c>
      <c r="C1227" s="7" t="s">
        <v>34</v>
      </c>
      <c r="D1227" s="19" t="s">
        <v>34</v>
      </c>
      <c r="E1227" s="15"/>
      <c r="F1227" s="15"/>
      <c r="G1227" s="16"/>
      <c r="H1227" s="19" t="s">
        <v>34</v>
      </c>
      <c r="I1227" s="16"/>
      <c r="J1227" s="7" t="s">
        <v>34</v>
      </c>
      <c r="K1227" s="19" t="s">
        <v>34</v>
      </c>
      <c r="L1227" s="16"/>
      <c r="M1227" s="6" t="s">
        <v>327</v>
      </c>
      <c r="N1227" s="6" t="s">
        <v>328</v>
      </c>
      <c r="O1227" s="10">
        <v>10998100</v>
      </c>
      <c r="P1227" s="6"/>
      <c r="Q1227" s="8"/>
      <c r="R1227" s="8"/>
      <c r="S1227" s="6"/>
    </row>
    <row r="1228" spans="2:19" outlineLevel="1" collapsed="1" x14ac:dyDescent="0.35">
      <c r="B1228" s="6" t="s">
        <v>34</v>
      </c>
      <c r="C1228" s="7" t="s">
        <v>34</v>
      </c>
      <c r="D1228" s="19" t="s">
        <v>34</v>
      </c>
      <c r="E1228" s="15"/>
      <c r="F1228" s="15"/>
      <c r="G1228" s="16"/>
      <c r="H1228" s="19" t="s">
        <v>34</v>
      </c>
      <c r="I1228" s="16"/>
      <c r="J1228" s="7" t="s">
        <v>34</v>
      </c>
      <c r="K1228" s="19" t="s">
        <v>34</v>
      </c>
      <c r="L1228" s="16"/>
      <c r="M1228" s="6" t="s">
        <v>165</v>
      </c>
      <c r="N1228" s="6" t="s">
        <v>166</v>
      </c>
      <c r="O1228" s="10">
        <v>6579515</v>
      </c>
      <c r="P1228" s="6" t="s">
        <v>1969</v>
      </c>
      <c r="Q1228" s="8" t="s">
        <v>1603</v>
      </c>
      <c r="R1228" s="9">
        <v>46934</v>
      </c>
      <c r="S1228" s="10">
        <v>5535915</v>
      </c>
    </row>
    <row r="1229" spans="2:19" outlineLevel="1" collapsed="1" x14ac:dyDescent="0.35">
      <c r="B1229" s="6" t="s">
        <v>34</v>
      </c>
      <c r="C1229" s="7" t="s">
        <v>34</v>
      </c>
      <c r="D1229" s="19" t="s">
        <v>34</v>
      </c>
      <c r="E1229" s="15"/>
      <c r="F1229" s="15"/>
      <c r="G1229" s="16"/>
      <c r="H1229" s="19" t="s">
        <v>34</v>
      </c>
      <c r="I1229" s="16"/>
      <c r="J1229" s="7" t="s">
        <v>34</v>
      </c>
      <c r="K1229" s="19" t="s">
        <v>34</v>
      </c>
      <c r="L1229" s="16"/>
      <c r="M1229" s="6" t="s">
        <v>320</v>
      </c>
      <c r="N1229" s="6" t="s">
        <v>321</v>
      </c>
      <c r="O1229" s="10">
        <v>7788965</v>
      </c>
      <c r="P1229" s="6"/>
      <c r="Q1229" s="8"/>
      <c r="R1229" s="8"/>
      <c r="S1229" s="6"/>
    </row>
    <row r="1230" spans="2:19" x14ac:dyDescent="0.35">
      <c r="B1230" s="4" t="s">
        <v>1970</v>
      </c>
      <c r="C1230" s="4" t="s">
        <v>176</v>
      </c>
      <c r="D1230" s="18" t="s">
        <v>53</v>
      </c>
      <c r="E1230" s="15"/>
      <c r="F1230" s="15"/>
      <c r="G1230" s="16"/>
      <c r="H1230" s="18" t="s">
        <v>1971</v>
      </c>
      <c r="I1230" s="16"/>
      <c r="J1230" s="4" t="s">
        <v>32</v>
      </c>
      <c r="K1230" s="18" t="s">
        <v>1972</v>
      </c>
      <c r="L1230" s="16"/>
      <c r="M1230" s="4" t="s">
        <v>34</v>
      </c>
      <c r="N1230" s="4" t="s">
        <v>34</v>
      </c>
      <c r="O1230" s="4" t="s">
        <v>34</v>
      </c>
      <c r="P1230" s="4" t="s">
        <v>34</v>
      </c>
      <c r="Q1230" s="4" t="s">
        <v>34</v>
      </c>
      <c r="R1230" s="4" t="s">
        <v>34</v>
      </c>
      <c r="S1230" s="5">
        <v>54600000</v>
      </c>
    </row>
    <row r="1231" spans="2:19" outlineLevel="1" collapsed="1" x14ac:dyDescent="0.35">
      <c r="B1231" s="6" t="s">
        <v>34</v>
      </c>
      <c r="C1231" s="7" t="s">
        <v>34</v>
      </c>
      <c r="D1231" s="19" t="s">
        <v>34</v>
      </c>
      <c r="E1231" s="15"/>
      <c r="F1231" s="15"/>
      <c r="G1231" s="16"/>
      <c r="H1231" s="19" t="s">
        <v>34</v>
      </c>
      <c r="I1231" s="16"/>
      <c r="J1231" s="7" t="s">
        <v>34</v>
      </c>
      <c r="K1231" s="19" t="s">
        <v>34</v>
      </c>
      <c r="L1231" s="16"/>
      <c r="M1231" s="6" t="s">
        <v>1973</v>
      </c>
      <c r="N1231" s="6" t="s">
        <v>1974</v>
      </c>
      <c r="O1231" s="10">
        <v>54600000</v>
      </c>
      <c r="P1231" s="6" t="s">
        <v>1975</v>
      </c>
      <c r="Q1231" s="8" t="s">
        <v>466</v>
      </c>
      <c r="R1231" s="9">
        <v>47118</v>
      </c>
      <c r="S1231" s="10">
        <v>54600000</v>
      </c>
    </row>
    <row r="1232" spans="2:19" outlineLevel="1" collapsed="1" x14ac:dyDescent="0.35">
      <c r="B1232" s="6" t="s">
        <v>34</v>
      </c>
      <c r="C1232" s="7" t="s">
        <v>34</v>
      </c>
      <c r="D1232" s="19" t="s">
        <v>34</v>
      </c>
      <c r="E1232" s="15"/>
      <c r="F1232" s="15"/>
      <c r="G1232" s="16"/>
      <c r="H1232" s="19" t="s">
        <v>34</v>
      </c>
      <c r="I1232" s="16"/>
      <c r="J1232" s="7" t="s">
        <v>34</v>
      </c>
      <c r="K1232" s="19" t="s">
        <v>34</v>
      </c>
      <c r="L1232" s="16"/>
      <c r="M1232" s="6" t="s">
        <v>1976</v>
      </c>
      <c r="N1232" s="6" t="s">
        <v>1977</v>
      </c>
      <c r="O1232" s="10">
        <v>38635050</v>
      </c>
      <c r="P1232" s="6"/>
      <c r="Q1232" s="8"/>
      <c r="R1232" s="8"/>
      <c r="S1232" s="6"/>
    </row>
    <row r="1233" spans="2:19" x14ac:dyDescent="0.35">
      <c r="B1233" s="4" t="s">
        <v>1978</v>
      </c>
      <c r="C1233" s="4" t="s">
        <v>804</v>
      </c>
      <c r="D1233" s="18" t="s">
        <v>152</v>
      </c>
      <c r="E1233" s="15"/>
      <c r="F1233" s="15"/>
      <c r="G1233" s="16"/>
      <c r="H1233" s="18" t="s">
        <v>350</v>
      </c>
      <c r="I1233" s="16"/>
      <c r="J1233" s="4" t="s">
        <v>32</v>
      </c>
      <c r="K1233" s="18" t="s">
        <v>1979</v>
      </c>
      <c r="L1233" s="16"/>
      <c r="M1233" s="4" t="s">
        <v>34</v>
      </c>
      <c r="N1233" s="4" t="s">
        <v>34</v>
      </c>
      <c r="O1233" s="4" t="s">
        <v>34</v>
      </c>
      <c r="P1233" s="4" t="s">
        <v>34</v>
      </c>
      <c r="Q1233" s="4" t="s">
        <v>34</v>
      </c>
      <c r="R1233" s="4" t="s">
        <v>34</v>
      </c>
      <c r="S1233" s="5">
        <v>16000000</v>
      </c>
    </row>
    <row r="1234" spans="2:19" outlineLevel="1" collapsed="1" x14ac:dyDescent="0.35">
      <c r="B1234" s="6" t="s">
        <v>34</v>
      </c>
      <c r="C1234" s="7" t="s">
        <v>34</v>
      </c>
      <c r="D1234" s="19" t="s">
        <v>34</v>
      </c>
      <c r="E1234" s="15"/>
      <c r="F1234" s="15"/>
      <c r="G1234" s="16"/>
      <c r="H1234" s="19" t="s">
        <v>34</v>
      </c>
      <c r="I1234" s="16"/>
      <c r="J1234" s="7" t="s">
        <v>34</v>
      </c>
      <c r="K1234" s="19" t="s">
        <v>34</v>
      </c>
      <c r="L1234" s="16"/>
      <c r="M1234" s="6" t="s">
        <v>329</v>
      </c>
      <c r="N1234" s="6" t="s">
        <v>330</v>
      </c>
      <c r="O1234" s="10">
        <v>1478</v>
      </c>
      <c r="P1234" s="6"/>
      <c r="Q1234" s="8"/>
      <c r="R1234" s="8"/>
      <c r="S1234" s="6"/>
    </row>
    <row r="1235" spans="2:19" outlineLevel="1" collapsed="1" x14ac:dyDescent="0.35">
      <c r="B1235" s="6" t="s">
        <v>34</v>
      </c>
      <c r="C1235" s="7" t="s">
        <v>34</v>
      </c>
      <c r="D1235" s="19" t="s">
        <v>34</v>
      </c>
      <c r="E1235" s="15"/>
      <c r="F1235" s="15"/>
      <c r="G1235" s="16"/>
      <c r="H1235" s="19" t="s">
        <v>34</v>
      </c>
      <c r="I1235" s="16"/>
      <c r="J1235" s="7" t="s">
        <v>34</v>
      </c>
      <c r="K1235" s="19" t="s">
        <v>34</v>
      </c>
      <c r="L1235" s="16"/>
      <c r="M1235" s="6" t="s">
        <v>165</v>
      </c>
      <c r="N1235" s="6" t="s">
        <v>166</v>
      </c>
      <c r="O1235" s="10">
        <v>1284.7</v>
      </c>
      <c r="P1235" s="6"/>
      <c r="Q1235" s="8"/>
      <c r="R1235" s="8"/>
      <c r="S1235" s="6"/>
    </row>
    <row r="1236" spans="2:19" outlineLevel="1" collapsed="1" x14ac:dyDescent="0.35">
      <c r="B1236" s="6" t="s">
        <v>34</v>
      </c>
      <c r="C1236" s="7" t="s">
        <v>34</v>
      </c>
      <c r="D1236" s="19" t="s">
        <v>34</v>
      </c>
      <c r="E1236" s="15"/>
      <c r="F1236" s="15"/>
      <c r="G1236" s="16"/>
      <c r="H1236" s="19" t="s">
        <v>34</v>
      </c>
      <c r="I1236" s="16"/>
      <c r="J1236" s="7" t="s">
        <v>34</v>
      </c>
      <c r="K1236" s="19" t="s">
        <v>34</v>
      </c>
      <c r="L1236" s="16"/>
      <c r="M1236" s="6" t="s">
        <v>494</v>
      </c>
      <c r="N1236" s="6" t="s">
        <v>495</v>
      </c>
      <c r="O1236" s="10">
        <v>977</v>
      </c>
      <c r="P1236" s="6" t="s">
        <v>1980</v>
      </c>
      <c r="Q1236" s="8" t="s">
        <v>802</v>
      </c>
      <c r="R1236" s="9">
        <v>47299</v>
      </c>
      <c r="S1236" s="10">
        <v>16000000</v>
      </c>
    </row>
    <row r="1237" spans="2:19" x14ac:dyDescent="0.35">
      <c r="B1237" s="4" t="s">
        <v>1981</v>
      </c>
      <c r="C1237" s="4" t="s">
        <v>90</v>
      </c>
      <c r="D1237" s="18" t="s">
        <v>53</v>
      </c>
      <c r="E1237" s="15"/>
      <c r="F1237" s="15"/>
      <c r="G1237" s="16"/>
      <c r="H1237" s="18" t="s">
        <v>283</v>
      </c>
      <c r="I1237" s="16"/>
      <c r="J1237" s="4" t="s">
        <v>32</v>
      </c>
      <c r="K1237" s="18" t="s">
        <v>1982</v>
      </c>
      <c r="L1237" s="16"/>
      <c r="M1237" s="4" t="s">
        <v>34</v>
      </c>
      <c r="N1237" s="4" t="s">
        <v>34</v>
      </c>
      <c r="O1237" s="4" t="s">
        <v>34</v>
      </c>
      <c r="P1237" s="4" t="s">
        <v>34</v>
      </c>
      <c r="Q1237" s="4" t="s">
        <v>34</v>
      </c>
      <c r="R1237" s="4" t="s">
        <v>34</v>
      </c>
      <c r="S1237" s="5">
        <v>3010000000</v>
      </c>
    </row>
    <row r="1238" spans="2:19" outlineLevel="1" collapsed="1" x14ac:dyDescent="0.35">
      <c r="B1238" s="6" t="s">
        <v>34</v>
      </c>
      <c r="C1238" s="7" t="s">
        <v>34</v>
      </c>
      <c r="D1238" s="19" t="s">
        <v>34</v>
      </c>
      <c r="E1238" s="15"/>
      <c r="F1238" s="15"/>
      <c r="G1238" s="16"/>
      <c r="H1238" s="19" t="s">
        <v>34</v>
      </c>
      <c r="I1238" s="16"/>
      <c r="J1238" s="7" t="s">
        <v>34</v>
      </c>
      <c r="K1238" s="19" t="s">
        <v>34</v>
      </c>
      <c r="L1238" s="16"/>
      <c r="M1238" s="6" t="s">
        <v>1983</v>
      </c>
      <c r="N1238" s="6" t="s">
        <v>1984</v>
      </c>
      <c r="O1238" s="6"/>
      <c r="P1238" s="6" t="s">
        <v>1985</v>
      </c>
      <c r="Q1238" s="8" t="s">
        <v>215</v>
      </c>
      <c r="R1238" s="9">
        <v>47725</v>
      </c>
      <c r="S1238" s="10">
        <v>3010000000</v>
      </c>
    </row>
    <row r="1239" spans="2:19" outlineLevel="1" collapsed="1" x14ac:dyDescent="0.35">
      <c r="B1239" s="6" t="s">
        <v>34</v>
      </c>
      <c r="C1239" s="7" t="s">
        <v>34</v>
      </c>
      <c r="D1239" s="19" t="s">
        <v>34</v>
      </c>
      <c r="E1239" s="15"/>
      <c r="F1239" s="15"/>
      <c r="G1239" s="16"/>
      <c r="H1239" s="19" t="s">
        <v>34</v>
      </c>
      <c r="I1239" s="16"/>
      <c r="J1239" s="7" t="s">
        <v>34</v>
      </c>
      <c r="K1239" s="19" t="s">
        <v>34</v>
      </c>
      <c r="L1239" s="16"/>
      <c r="M1239" s="6" t="s">
        <v>1986</v>
      </c>
      <c r="N1239" s="6" t="s">
        <v>1987</v>
      </c>
      <c r="O1239" s="6"/>
      <c r="P1239" s="6"/>
      <c r="Q1239" s="8"/>
      <c r="R1239" s="8"/>
      <c r="S1239" s="6"/>
    </row>
    <row r="1240" spans="2:19" outlineLevel="1" collapsed="1" x14ac:dyDescent="0.35">
      <c r="B1240" s="6" t="s">
        <v>34</v>
      </c>
      <c r="C1240" s="7" t="s">
        <v>34</v>
      </c>
      <c r="D1240" s="19" t="s">
        <v>34</v>
      </c>
      <c r="E1240" s="15"/>
      <c r="F1240" s="15"/>
      <c r="G1240" s="16"/>
      <c r="H1240" s="19" t="s">
        <v>34</v>
      </c>
      <c r="I1240" s="16"/>
      <c r="J1240" s="7" t="s">
        <v>34</v>
      </c>
      <c r="K1240" s="19" t="s">
        <v>34</v>
      </c>
      <c r="L1240" s="16"/>
      <c r="M1240" s="6" t="s">
        <v>1553</v>
      </c>
      <c r="N1240" s="6" t="s">
        <v>1554</v>
      </c>
      <c r="O1240" s="6"/>
      <c r="P1240" s="6"/>
      <c r="Q1240" s="8"/>
      <c r="R1240" s="8"/>
      <c r="S1240" s="6"/>
    </row>
    <row r="1241" spans="2:19" x14ac:dyDescent="0.35">
      <c r="B1241" s="4" t="s">
        <v>1988</v>
      </c>
      <c r="C1241" s="4" t="s">
        <v>176</v>
      </c>
      <c r="D1241" s="18" t="s">
        <v>53</v>
      </c>
      <c r="E1241" s="15"/>
      <c r="F1241" s="15"/>
      <c r="G1241" s="16"/>
      <c r="H1241" s="18" t="s">
        <v>283</v>
      </c>
      <c r="I1241" s="16"/>
      <c r="J1241" s="4" t="s">
        <v>32</v>
      </c>
      <c r="K1241" s="18" t="s">
        <v>1989</v>
      </c>
      <c r="L1241" s="16"/>
      <c r="M1241" s="4" t="s">
        <v>34</v>
      </c>
      <c r="N1241" s="4" t="s">
        <v>34</v>
      </c>
      <c r="O1241" s="4" t="s">
        <v>34</v>
      </c>
      <c r="P1241" s="4" t="s">
        <v>34</v>
      </c>
      <c r="Q1241" s="4" t="s">
        <v>34</v>
      </c>
      <c r="R1241" s="4" t="s">
        <v>34</v>
      </c>
      <c r="S1241" s="5">
        <v>512000000</v>
      </c>
    </row>
    <row r="1242" spans="2:19" outlineLevel="1" collapsed="1" x14ac:dyDescent="0.35">
      <c r="B1242" s="6" t="s">
        <v>34</v>
      </c>
      <c r="C1242" s="7" t="s">
        <v>34</v>
      </c>
      <c r="D1242" s="19" t="s">
        <v>34</v>
      </c>
      <c r="E1242" s="15"/>
      <c r="F1242" s="15"/>
      <c r="G1242" s="16"/>
      <c r="H1242" s="19" t="s">
        <v>34</v>
      </c>
      <c r="I1242" s="16"/>
      <c r="J1242" s="7" t="s">
        <v>34</v>
      </c>
      <c r="K1242" s="19" t="s">
        <v>34</v>
      </c>
      <c r="L1242" s="16"/>
      <c r="M1242" s="6" t="s">
        <v>1983</v>
      </c>
      <c r="N1242" s="6" t="s">
        <v>1984</v>
      </c>
      <c r="O1242" s="6"/>
      <c r="P1242" s="6"/>
      <c r="Q1242" s="8"/>
      <c r="R1242" s="8"/>
      <c r="S1242" s="6"/>
    </row>
    <row r="1243" spans="2:19" outlineLevel="1" collapsed="1" x14ac:dyDescent="0.35">
      <c r="B1243" s="6" t="s">
        <v>34</v>
      </c>
      <c r="C1243" s="7" t="s">
        <v>34</v>
      </c>
      <c r="D1243" s="19" t="s">
        <v>34</v>
      </c>
      <c r="E1243" s="15"/>
      <c r="F1243" s="15"/>
      <c r="G1243" s="16"/>
      <c r="H1243" s="19" t="s">
        <v>34</v>
      </c>
      <c r="I1243" s="16"/>
      <c r="J1243" s="7" t="s">
        <v>34</v>
      </c>
      <c r="K1243" s="19" t="s">
        <v>34</v>
      </c>
      <c r="L1243" s="16"/>
      <c r="M1243" s="6" t="s">
        <v>1990</v>
      </c>
      <c r="N1243" s="6" t="s">
        <v>1991</v>
      </c>
      <c r="O1243" s="6"/>
      <c r="P1243" s="6"/>
      <c r="Q1243" s="8"/>
      <c r="R1243" s="8"/>
      <c r="S1243" s="6"/>
    </row>
    <row r="1244" spans="2:19" outlineLevel="1" collapsed="1" x14ac:dyDescent="0.35">
      <c r="B1244" s="6" t="s">
        <v>34</v>
      </c>
      <c r="C1244" s="7" t="s">
        <v>34</v>
      </c>
      <c r="D1244" s="19" t="s">
        <v>34</v>
      </c>
      <c r="E1244" s="15"/>
      <c r="F1244" s="15"/>
      <c r="G1244" s="16"/>
      <c r="H1244" s="19" t="s">
        <v>34</v>
      </c>
      <c r="I1244" s="16"/>
      <c r="J1244" s="7" t="s">
        <v>34</v>
      </c>
      <c r="K1244" s="19" t="s">
        <v>34</v>
      </c>
      <c r="L1244" s="16"/>
      <c r="M1244" s="6" t="s">
        <v>1992</v>
      </c>
      <c r="N1244" s="6" t="s">
        <v>1993</v>
      </c>
      <c r="O1244" s="6"/>
      <c r="P1244" s="6" t="s">
        <v>1994</v>
      </c>
      <c r="Q1244" s="8" t="s">
        <v>245</v>
      </c>
      <c r="R1244" s="9">
        <v>47725</v>
      </c>
      <c r="S1244" s="10">
        <v>512000000</v>
      </c>
    </row>
    <row r="1245" spans="2:19" ht="25" x14ac:dyDescent="0.35">
      <c r="B1245" s="4" t="s">
        <v>1995</v>
      </c>
      <c r="C1245" s="4" t="s">
        <v>52</v>
      </c>
      <c r="D1245" s="18" t="s">
        <v>53</v>
      </c>
      <c r="E1245" s="15"/>
      <c r="F1245" s="15"/>
      <c r="G1245" s="16"/>
      <c r="H1245" s="18" t="s">
        <v>54</v>
      </c>
      <c r="I1245" s="16"/>
      <c r="J1245" s="4" t="s">
        <v>32</v>
      </c>
      <c r="K1245" s="18" t="s">
        <v>1996</v>
      </c>
      <c r="L1245" s="16"/>
      <c r="M1245" s="4" t="s">
        <v>34</v>
      </c>
      <c r="N1245" s="4" t="s">
        <v>34</v>
      </c>
      <c r="O1245" s="4" t="s">
        <v>34</v>
      </c>
      <c r="P1245" s="4" t="s">
        <v>34</v>
      </c>
      <c r="Q1245" s="4" t="s">
        <v>34</v>
      </c>
      <c r="R1245" s="4" t="s">
        <v>34</v>
      </c>
      <c r="S1245" s="5">
        <v>9044000</v>
      </c>
    </row>
    <row r="1246" spans="2:19" outlineLevel="1" collapsed="1" x14ac:dyDescent="0.35">
      <c r="B1246" s="6" t="s">
        <v>34</v>
      </c>
      <c r="C1246" s="7" t="s">
        <v>34</v>
      </c>
      <c r="D1246" s="19" t="s">
        <v>34</v>
      </c>
      <c r="E1246" s="15"/>
      <c r="F1246" s="15"/>
      <c r="G1246" s="16"/>
      <c r="H1246" s="19" t="s">
        <v>34</v>
      </c>
      <c r="I1246" s="16"/>
      <c r="J1246" s="7" t="s">
        <v>34</v>
      </c>
      <c r="K1246" s="19" t="s">
        <v>34</v>
      </c>
      <c r="L1246" s="16"/>
      <c r="M1246" s="6" t="s">
        <v>872</v>
      </c>
      <c r="N1246" s="6" t="s">
        <v>873</v>
      </c>
      <c r="O1246" s="10">
        <v>1062</v>
      </c>
      <c r="P1246" s="6"/>
      <c r="Q1246" s="8"/>
      <c r="R1246" s="8"/>
      <c r="S1246" s="6"/>
    </row>
    <row r="1247" spans="2:19" outlineLevel="1" collapsed="1" x14ac:dyDescent="0.35">
      <c r="B1247" s="6" t="s">
        <v>34</v>
      </c>
      <c r="C1247" s="7" t="s">
        <v>34</v>
      </c>
      <c r="D1247" s="19" t="s">
        <v>34</v>
      </c>
      <c r="E1247" s="15"/>
      <c r="F1247" s="15"/>
      <c r="G1247" s="16"/>
      <c r="H1247" s="19" t="s">
        <v>34</v>
      </c>
      <c r="I1247" s="16"/>
      <c r="J1247" s="7" t="s">
        <v>34</v>
      </c>
      <c r="K1247" s="19" t="s">
        <v>34</v>
      </c>
      <c r="L1247" s="16"/>
      <c r="M1247" s="6" t="s">
        <v>66</v>
      </c>
      <c r="N1247" s="6" t="s">
        <v>67</v>
      </c>
      <c r="O1247" s="10">
        <v>1330</v>
      </c>
      <c r="P1247" s="6" t="s">
        <v>1997</v>
      </c>
      <c r="Q1247" s="8" t="s">
        <v>1708</v>
      </c>
      <c r="R1247" s="9">
        <v>46752</v>
      </c>
      <c r="S1247" s="10">
        <v>9044000</v>
      </c>
    </row>
    <row r="1248" spans="2:19" outlineLevel="1" collapsed="1" x14ac:dyDescent="0.35">
      <c r="B1248" s="6" t="s">
        <v>34</v>
      </c>
      <c r="C1248" s="7" t="s">
        <v>34</v>
      </c>
      <c r="D1248" s="19" t="s">
        <v>34</v>
      </c>
      <c r="E1248" s="15"/>
      <c r="F1248" s="15"/>
      <c r="G1248" s="16"/>
      <c r="H1248" s="19" t="s">
        <v>34</v>
      </c>
      <c r="I1248" s="16"/>
      <c r="J1248" s="7" t="s">
        <v>34</v>
      </c>
      <c r="K1248" s="19" t="s">
        <v>34</v>
      </c>
      <c r="L1248" s="16"/>
      <c r="M1248" s="6" t="s">
        <v>70</v>
      </c>
      <c r="N1248" s="6" t="s">
        <v>71</v>
      </c>
      <c r="O1248" s="10">
        <v>833</v>
      </c>
      <c r="P1248" s="6"/>
      <c r="Q1248" s="8"/>
      <c r="R1248" s="8"/>
      <c r="S1248" s="6"/>
    </row>
    <row r="1249" spans="2:19" x14ac:dyDescent="0.35">
      <c r="B1249" s="4" t="s">
        <v>1998</v>
      </c>
      <c r="C1249" s="4" t="s">
        <v>141</v>
      </c>
      <c r="D1249" s="18" t="s">
        <v>97</v>
      </c>
      <c r="E1249" s="15"/>
      <c r="F1249" s="15"/>
      <c r="G1249" s="16"/>
      <c r="H1249" s="18" t="s">
        <v>54</v>
      </c>
      <c r="I1249" s="16"/>
      <c r="J1249" s="4" t="s">
        <v>32</v>
      </c>
      <c r="K1249" s="18" t="s">
        <v>1999</v>
      </c>
      <c r="L1249" s="16"/>
      <c r="M1249" s="4" t="s">
        <v>34</v>
      </c>
      <c r="N1249" s="4" t="s">
        <v>34</v>
      </c>
      <c r="O1249" s="4" t="s">
        <v>34</v>
      </c>
      <c r="P1249" s="4" t="s">
        <v>34</v>
      </c>
      <c r="Q1249" s="4" t="s">
        <v>34</v>
      </c>
      <c r="R1249" s="4" t="s">
        <v>34</v>
      </c>
      <c r="S1249" s="5">
        <v>15211600</v>
      </c>
    </row>
    <row r="1250" spans="2:19" outlineLevel="1" collapsed="1" x14ac:dyDescent="0.35">
      <c r="B1250" s="6" t="s">
        <v>34</v>
      </c>
      <c r="C1250" s="7" t="s">
        <v>34</v>
      </c>
      <c r="D1250" s="19" t="s">
        <v>34</v>
      </c>
      <c r="E1250" s="15"/>
      <c r="F1250" s="15"/>
      <c r="G1250" s="16"/>
      <c r="H1250" s="19" t="s">
        <v>34</v>
      </c>
      <c r="I1250" s="16"/>
      <c r="J1250" s="7" t="s">
        <v>34</v>
      </c>
      <c r="K1250" s="19" t="s">
        <v>34</v>
      </c>
      <c r="L1250" s="16"/>
      <c r="M1250" s="6" t="s">
        <v>2000</v>
      </c>
      <c r="N1250" s="6" t="s">
        <v>2001</v>
      </c>
      <c r="O1250" s="10">
        <v>15211600</v>
      </c>
      <c r="P1250" s="6" t="s">
        <v>2002</v>
      </c>
      <c r="Q1250" s="8" t="s">
        <v>1283</v>
      </c>
      <c r="R1250" s="9">
        <v>46477</v>
      </c>
      <c r="S1250" s="10">
        <v>15211600</v>
      </c>
    </row>
    <row r="1251" spans="2:19" ht="25" x14ac:dyDescent="0.35">
      <c r="B1251" s="4" t="s">
        <v>2003</v>
      </c>
      <c r="C1251" s="4" t="s">
        <v>52</v>
      </c>
      <c r="D1251" s="18" t="s">
        <v>53</v>
      </c>
      <c r="E1251" s="15"/>
      <c r="F1251" s="15"/>
      <c r="G1251" s="16"/>
      <c r="H1251" s="18" t="s">
        <v>54</v>
      </c>
      <c r="I1251" s="16"/>
      <c r="J1251" s="4" t="s">
        <v>32</v>
      </c>
      <c r="K1251" s="18" t="s">
        <v>2004</v>
      </c>
      <c r="L1251" s="16"/>
      <c r="M1251" s="4" t="s">
        <v>34</v>
      </c>
      <c r="N1251" s="4" t="s">
        <v>34</v>
      </c>
      <c r="O1251" s="4" t="s">
        <v>34</v>
      </c>
      <c r="P1251" s="4" t="s">
        <v>34</v>
      </c>
      <c r="Q1251" s="4" t="s">
        <v>34</v>
      </c>
      <c r="R1251" s="4" t="s">
        <v>34</v>
      </c>
      <c r="S1251" s="5">
        <v>11985000</v>
      </c>
    </row>
    <row r="1252" spans="2:19" outlineLevel="1" collapsed="1" x14ac:dyDescent="0.35">
      <c r="B1252" s="6" t="s">
        <v>34</v>
      </c>
      <c r="C1252" s="7" t="s">
        <v>34</v>
      </c>
      <c r="D1252" s="19" t="s">
        <v>34</v>
      </c>
      <c r="E1252" s="15"/>
      <c r="F1252" s="15"/>
      <c r="G1252" s="16"/>
      <c r="H1252" s="19" t="s">
        <v>34</v>
      </c>
      <c r="I1252" s="16"/>
      <c r="J1252" s="7" t="s">
        <v>34</v>
      </c>
      <c r="K1252" s="19" t="s">
        <v>34</v>
      </c>
      <c r="L1252" s="16"/>
      <c r="M1252" s="6" t="s">
        <v>2005</v>
      </c>
      <c r="N1252" s="6" t="s">
        <v>2006</v>
      </c>
      <c r="O1252" s="6"/>
      <c r="P1252" s="6" t="s">
        <v>2007</v>
      </c>
      <c r="Q1252" s="8" t="s">
        <v>1283</v>
      </c>
      <c r="R1252" s="9">
        <v>46843</v>
      </c>
      <c r="S1252" s="10">
        <v>11985000</v>
      </c>
    </row>
    <row r="1253" spans="2:19" outlineLevel="1" collapsed="1" x14ac:dyDescent="0.35">
      <c r="B1253" s="6" t="s">
        <v>34</v>
      </c>
      <c r="C1253" s="7" t="s">
        <v>34</v>
      </c>
      <c r="D1253" s="19" t="s">
        <v>34</v>
      </c>
      <c r="E1253" s="15"/>
      <c r="F1253" s="15"/>
      <c r="G1253" s="16"/>
      <c r="H1253" s="19" t="s">
        <v>34</v>
      </c>
      <c r="I1253" s="16"/>
      <c r="J1253" s="7" t="s">
        <v>34</v>
      </c>
      <c r="K1253" s="19" t="s">
        <v>34</v>
      </c>
      <c r="L1253" s="16"/>
      <c r="M1253" s="6" t="s">
        <v>418</v>
      </c>
      <c r="N1253" s="6" t="s">
        <v>419</v>
      </c>
      <c r="O1253" s="6"/>
      <c r="P1253" s="6"/>
      <c r="Q1253" s="8"/>
      <c r="R1253" s="8"/>
      <c r="S1253" s="6"/>
    </row>
    <row r="1254" spans="2:19" x14ac:dyDescent="0.35">
      <c r="B1254" s="4" t="s">
        <v>2008</v>
      </c>
      <c r="C1254" s="4" t="s">
        <v>115</v>
      </c>
      <c r="D1254" s="18" t="s">
        <v>30</v>
      </c>
      <c r="E1254" s="15"/>
      <c r="F1254" s="15"/>
      <c r="G1254" s="16"/>
      <c r="H1254" s="18" t="s">
        <v>2009</v>
      </c>
      <c r="I1254" s="16"/>
      <c r="J1254" s="4" t="s">
        <v>32</v>
      </c>
      <c r="K1254" s="18" t="s">
        <v>2010</v>
      </c>
      <c r="L1254" s="16"/>
      <c r="M1254" s="4" t="s">
        <v>34</v>
      </c>
      <c r="N1254" s="4" t="s">
        <v>34</v>
      </c>
      <c r="O1254" s="4" t="s">
        <v>34</v>
      </c>
      <c r="P1254" s="4" t="s">
        <v>34</v>
      </c>
      <c r="Q1254" s="4" t="s">
        <v>34</v>
      </c>
      <c r="R1254" s="4" t="s">
        <v>34</v>
      </c>
      <c r="S1254" s="5">
        <v>2950000</v>
      </c>
    </row>
    <row r="1255" spans="2:19" outlineLevel="1" collapsed="1" x14ac:dyDescent="0.35">
      <c r="B1255" s="6" t="s">
        <v>34</v>
      </c>
      <c r="C1255" s="7" t="s">
        <v>34</v>
      </c>
      <c r="D1255" s="19" t="s">
        <v>34</v>
      </c>
      <c r="E1255" s="15"/>
      <c r="F1255" s="15"/>
      <c r="G1255" s="16"/>
      <c r="H1255" s="19" t="s">
        <v>34</v>
      </c>
      <c r="I1255" s="16"/>
      <c r="J1255" s="7" t="s">
        <v>34</v>
      </c>
      <c r="K1255" s="19" t="s">
        <v>34</v>
      </c>
      <c r="L1255" s="16"/>
      <c r="M1255" s="6" t="s">
        <v>2011</v>
      </c>
      <c r="N1255" s="6" t="s">
        <v>2012</v>
      </c>
      <c r="O1255" s="10">
        <v>2900000</v>
      </c>
      <c r="P1255" s="6" t="s">
        <v>2013</v>
      </c>
      <c r="Q1255" s="8" t="s">
        <v>1884</v>
      </c>
      <c r="R1255" s="9">
        <v>47118</v>
      </c>
      <c r="S1255" s="10">
        <v>2950000</v>
      </c>
    </row>
    <row r="1256" spans="2:19" ht="25" x14ac:dyDescent="0.35">
      <c r="B1256" s="4" t="s">
        <v>2014</v>
      </c>
      <c r="C1256" s="4" t="s">
        <v>52</v>
      </c>
      <c r="D1256" s="18" t="s">
        <v>152</v>
      </c>
      <c r="E1256" s="15"/>
      <c r="F1256" s="15"/>
      <c r="G1256" s="16"/>
      <c r="H1256" s="18" t="s">
        <v>350</v>
      </c>
      <c r="I1256" s="16"/>
      <c r="J1256" s="4" t="s">
        <v>32</v>
      </c>
      <c r="K1256" s="18" t="s">
        <v>2015</v>
      </c>
      <c r="L1256" s="16"/>
      <c r="M1256" s="4" t="s">
        <v>34</v>
      </c>
      <c r="N1256" s="4" t="s">
        <v>34</v>
      </c>
      <c r="O1256" s="4" t="s">
        <v>34</v>
      </c>
      <c r="P1256" s="4" t="s">
        <v>34</v>
      </c>
      <c r="Q1256" s="4" t="s">
        <v>34</v>
      </c>
      <c r="R1256" s="4" t="s">
        <v>34</v>
      </c>
      <c r="S1256" s="5">
        <v>29416800</v>
      </c>
    </row>
    <row r="1257" spans="2:19" outlineLevel="1" collapsed="1" x14ac:dyDescent="0.35">
      <c r="B1257" s="6" t="s">
        <v>34</v>
      </c>
      <c r="C1257" s="7" t="s">
        <v>34</v>
      </c>
      <c r="D1257" s="19" t="s">
        <v>34</v>
      </c>
      <c r="E1257" s="15"/>
      <c r="F1257" s="15"/>
      <c r="G1257" s="16"/>
      <c r="H1257" s="19" t="s">
        <v>34</v>
      </c>
      <c r="I1257" s="16"/>
      <c r="J1257" s="7" t="s">
        <v>34</v>
      </c>
      <c r="K1257" s="19" t="s">
        <v>34</v>
      </c>
      <c r="L1257" s="16"/>
      <c r="M1257" s="6" t="s">
        <v>157</v>
      </c>
      <c r="N1257" s="6" t="s">
        <v>158</v>
      </c>
      <c r="O1257" s="10">
        <v>2341</v>
      </c>
      <c r="P1257" s="6"/>
      <c r="Q1257" s="8"/>
      <c r="R1257" s="8"/>
      <c r="S1257" s="6"/>
    </row>
    <row r="1258" spans="2:19" outlineLevel="1" collapsed="1" x14ac:dyDescent="0.35">
      <c r="B1258" s="6" t="s">
        <v>34</v>
      </c>
      <c r="C1258" s="7" t="s">
        <v>34</v>
      </c>
      <c r="D1258" s="19" t="s">
        <v>34</v>
      </c>
      <c r="E1258" s="15"/>
      <c r="F1258" s="15"/>
      <c r="G1258" s="16"/>
      <c r="H1258" s="19" t="s">
        <v>34</v>
      </c>
      <c r="I1258" s="16"/>
      <c r="J1258" s="7" t="s">
        <v>34</v>
      </c>
      <c r="K1258" s="19" t="s">
        <v>34</v>
      </c>
      <c r="L1258" s="16"/>
      <c r="M1258" s="6" t="s">
        <v>1081</v>
      </c>
      <c r="N1258" s="6" t="s">
        <v>1082</v>
      </c>
      <c r="O1258" s="10">
        <v>1840</v>
      </c>
      <c r="P1258" s="6"/>
      <c r="Q1258" s="8"/>
      <c r="R1258" s="8"/>
      <c r="S1258" s="6"/>
    </row>
    <row r="1259" spans="2:19" outlineLevel="1" collapsed="1" x14ac:dyDescent="0.35">
      <c r="B1259" s="6" t="s">
        <v>34</v>
      </c>
      <c r="C1259" s="7" t="s">
        <v>34</v>
      </c>
      <c r="D1259" s="19" t="s">
        <v>34</v>
      </c>
      <c r="E1259" s="15"/>
      <c r="F1259" s="15"/>
      <c r="G1259" s="16"/>
      <c r="H1259" s="19" t="s">
        <v>34</v>
      </c>
      <c r="I1259" s="16"/>
      <c r="J1259" s="7" t="s">
        <v>34</v>
      </c>
      <c r="K1259" s="19" t="s">
        <v>34</v>
      </c>
      <c r="L1259" s="16"/>
      <c r="M1259" s="6" t="s">
        <v>420</v>
      </c>
      <c r="N1259" s="6" t="s">
        <v>421</v>
      </c>
      <c r="O1259" s="10">
        <v>825</v>
      </c>
      <c r="P1259" s="6" t="s">
        <v>2016</v>
      </c>
      <c r="Q1259" s="8" t="s">
        <v>2017</v>
      </c>
      <c r="R1259" s="9">
        <v>46850</v>
      </c>
      <c r="S1259" s="10">
        <v>9817500</v>
      </c>
    </row>
    <row r="1260" spans="2:19" outlineLevel="1" collapsed="1" x14ac:dyDescent="0.35">
      <c r="B1260" s="6" t="s">
        <v>34</v>
      </c>
      <c r="C1260" s="7" t="s">
        <v>34</v>
      </c>
      <c r="D1260" s="19" t="s">
        <v>34</v>
      </c>
      <c r="E1260" s="15"/>
      <c r="F1260" s="15"/>
      <c r="G1260" s="16"/>
      <c r="H1260" s="19" t="s">
        <v>34</v>
      </c>
      <c r="I1260" s="16"/>
      <c r="J1260" s="7" t="s">
        <v>34</v>
      </c>
      <c r="K1260" s="19" t="s">
        <v>34</v>
      </c>
      <c r="L1260" s="16"/>
      <c r="M1260" s="6" t="s">
        <v>1085</v>
      </c>
      <c r="N1260" s="6" t="s">
        <v>1086</v>
      </c>
      <c r="O1260" s="10">
        <v>1744</v>
      </c>
      <c r="P1260" s="6"/>
      <c r="Q1260" s="8"/>
      <c r="R1260" s="8"/>
      <c r="S1260" s="6"/>
    </row>
    <row r="1261" spans="2:19" outlineLevel="1" collapsed="1" x14ac:dyDescent="0.35">
      <c r="B1261" s="6" t="s">
        <v>34</v>
      </c>
      <c r="C1261" s="7" t="s">
        <v>34</v>
      </c>
      <c r="D1261" s="19" t="s">
        <v>34</v>
      </c>
      <c r="E1261" s="15"/>
      <c r="F1261" s="15"/>
      <c r="G1261" s="16"/>
      <c r="H1261" s="19" t="s">
        <v>34</v>
      </c>
      <c r="I1261" s="16"/>
      <c r="J1261" s="7" t="s">
        <v>34</v>
      </c>
      <c r="K1261" s="19" t="s">
        <v>34</v>
      </c>
      <c r="L1261" s="16"/>
      <c r="M1261" s="6" t="s">
        <v>942</v>
      </c>
      <c r="N1261" s="6" t="s">
        <v>943</v>
      </c>
      <c r="O1261" s="10">
        <v>3294</v>
      </c>
      <c r="P1261" s="6" t="s">
        <v>2018</v>
      </c>
      <c r="Q1261" s="8" t="s">
        <v>845</v>
      </c>
      <c r="R1261" s="9">
        <v>46881</v>
      </c>
      <c r="S1261" s="10">
        <v>19599300</v>
      </c>
    </row>
    <row r="1262" spans="2:19" outlineLevel="1" collapsed="1" x14ac:dyDescent="0.35">
      <c r="B1262" s="6" t="s">
        <v>34</v>
      </c>
      <c r="C1262" s="7" t="s">
        <v>34</v>
      </c>
      <c r="D1262" s="19" t="s">
        <v>34</v>
      </c>
      <c r="E1262" s="15"/>
      <c r="F1262" s="15"/>
      <c r="G1262" s="16"/>
      <c r="H1262" s="19" t="s">
        <v>34</v>
      </c>
      <c r="I1262" s="16"/>
      <c r="J1262" s="7" t="s">
        <v>34</v>
      </c>
      <c r="K1262" s="19" t="s">
        <v>34</v>
      </c>
      <c r="L1262" s="16"/>
      <c r="M1262" s="6" t="s">
        <v>167</v>
      </c>
      <c r="N1262" s="6" t="s">
        <v>168</v>
      </c>
      <c r="O1262" s="10">
        <v>1900</v>
      </c>
      <c r="P1262" s="6"/>
      <c r="Q1262" s="8"/>
      <c r="R1262" s="8"/>
      <c r="S1262" s="6"/>
    </row>
    <row r="1263" spans="2:19" x14ac:dyDescent="0.35">
      <c r="B1263" s="4" t="s">
        <v>2019</v>
      </c>
      <c r="C1263" s="4" t="s">
        <v>804</v>
      </c>
      <c r="D1263" s="18" t="s">
        <v>152</v>
      </c>
      <c r="E1263" s="15"/>
      <c r="F1263" s="15"/>
      <c r="G1263" s="16"/>
      <c r="H1263" s="18" t="s">
        <v>863</v>
      </c>
      <c r="I1263" s="16"/>
      <c r="J1263" s="4" t="s">
        <v>32</v>
      </c>
      <c r="K1263" s="18" t="s">
        <v>2020</v>
      </c>
      <c r="L1263" s="16"/>
      <c r="M1263" s="4" t="s">
        <v>34</v>
      </c>
      <c r="N1263" s="4" t="s">
        <v>34</v>
      </c>
      <c r="O1263" s="4" t="s">
        <v>34</v>
      </c>
      <c r="P1263" s="4" t="s">
        <v>34</v>
      </c>
      <c r="Q1263" s="4" t="s">
        <v>34</v>
      </c>
      <c r="R1263" s="4" t="s">
        <v>34</v>
      </c>
      <c r="S1263" s="5">
        <v>166029956</v>
      </c>
    </row>
    <row r="1264" spans="2:19" outlineLevel="1" collapsed="1" x14ac:dyDescent="0.35">
      <c r="B1264" s="6" t="s">
        <v>34</v>
      </c>
      <c r="C1264" s="7" t="s">
        <v>34</v>
      </c>
      <c r="D1264" s="19" t="s">
        <v>34</v>
      </c>
      <c r="E1264" s="15"/>
      <c r="F1264" s="15"/>
      <c r="G1264" s="16"/>
      <c r="H1264" s="19" t="s">
        <v>34</v>
      </c>
      <c r="I1264" s="16"/>
      <c r="J1264" s="7" t="s">
        <v>34</v>
      </c>
      <c r="K1264" s="19" t="s">
        <v>34</v>
      </c>
      <c r="L1264" s="16"/>
      <c r="M1264" s="6" t="s">
        <v>865</v>
      </c>
      <c r="N1264" s="6" t="s">
        <v>866</v>
      </c>
      <c r="O1264" s="10">
        <v>166029956</v>
      </c>
      <c r="P1264" s="6" t="s">
        <v>2021</v>
      </c>
      <c r="Q1264" s="8" t="s">
        <v>2022</v>
      </c>
      <c r="R1264" s="9">
        <v>47074</v>
      </c>
      <c r="S1264" s="10">
        <v>166029956</v>
      </c>
    </row>
    <row r="1265" spans="2:19" outlineLevel="1" collapsed="1" x14ac:dyDescent="0.35">
      <c r="B1265" s="6" t="s">
        <v>34</v>
      </c>
      <c r="C1265" s="7" t="s">
        <v>34</v>
      </c>
      <c r="D1265" s="19" t="s">
        <v>34</v>
      </c>
      <c r="E1265" s="15"/>
      <c r="F1265" s="15"/>
      <c r="G1265" s="16"/>
      <c r="H1265" s="19" t="s">
        <v>34</v>
      </c>
      <c r="I1265" s="16"/>
      <c r="J1265" s="7" t="s">
        <v>34</v>
      </c>
      <c r="K1265" s="19" t="s">
        <v>34</v>
      </c>
      <c r="L1265" s="16"/>
      <c r="M1265" s="6" t="s">
        <v>1245</v>
      </c>
      <c r="N1265" s="6" t="s">
        <v>1246</v>
      </c>
      <c r="O1265" s="10">
        <v>171388138</v>
      </c>
      <c r="P1265" s="6"/>
      <c r="Q1265" s="8"/>
      <c r="R1265" s="8"/>
      <c r="S1265" s="6"/>
    </row>
    <row r="1266" spans="2:19" outlineLevel="1" collapsed="1" x14ac:dyDescent="0.35">
      <c r="B1266" s="6" t="s">
        <v>34</v>
      </c>
      <c r="C1266" s="7" t="s">
        <v>34</v>
      </c>
      <c r="D1266" s="19" t="s">
        <v>34</v>
      </c>
      <c r="E1266" s="15"/>
      <c r="F1266" s="15"/>
      <c r="G1266" s="16"/>
      <c r="H1266" s="19" t="s">
        <v>34</v>
      </c>
      <c r="I1266" s="16"/>
      <c r="J1266" s="7" t="s">
        <v>34</v>
      </c>
      <c r="K1266" s="19" t="s">
        <v>34</v>
      </c>
      <c r="L1266" s="16"/>
      <c r="M1266" s="6" t="s">
        <v>1280</v>
      </c>
      <c r="N1266" s="6" t="s">
        <v>1281</v>
      </c>
      <c r="O1266" s="10">
        <v>225934711</v>
      </c>
      <c r="P1266" s="6"/>
      <c r="Q1266" s="8"/>
      <c r="R1266" s="8"/>
      <c r="S1266" s="6"/>
    </row>
    <row r="1267" spans="2:19" ht="25" x14ac:dyDescent="0.35">
      <c r="B1267" s="4" t="s">
        <v>2023</v>
      </c>
      <c r="C1267" s="4" t="s">
        <v>52</v>
      </c>
      <c r="D1267" s="18" t="s">
        <v>106</v>
      </c>
      <c r="E1267" s="15"/>
      <c r="F1267" s="15"/>
      <c r="G1267" s="16"/>
      <c r="H1267" s="18" t="s">
        <v>54</v>
      </c>
      <c r="I1267" s="16"/>
      <c r="J1267" s="4" t="s">
        <v>32</v>
      </c>
      <c r="K1267" s="18" t="s">
        <v>2024</v>
      </c>
      <c r="L1267" s="16"/>
      <c r="M1267" s="4" t="s">
        <v>34</v>
      </c>
      <c r="N1267" s="4" t="s">
        <v>34</v>
      </c>
      <c r="O1267" s="4" t="s">
        <v>34</v>
      </c>
      <c r="P1267" s="4" t="s">
        <v>34</v>
      </c>
      <c r="Q1267" s="4" t="s">
        <v>34</v>
      </c>
      <c r="R1267" s="4" t="s">
        <v>34</v>
      </c>
      <c r="S1267" s="5">
        <v>3043000</v>
      </c>
    </row>
    <row r="1268" spans="2:19" outlineLevel="1" collapsed="1" x14ac:dyDescent="0.35">
      <c r="B1268" s="6" t="s">
        <v>34</v>
      </c>
      <c r="C1268" s="7" t="s">
        <v>34</v>
      </c>
      <c r="D1268" s="19" t="s">
        <v>34</v>
      </c>
      <c r="E1268" s="15"/>
      <c r="F1268" s="15"/>
      <c r="G1268" s="16"/>
      <c r="H1268" s="19" t="s">
        <v>34</v>
      </c>
      <c r="I1268" s="16"/>
      <c r="J1268" s="7" t="s">
        <v>34</v>
      </c>
      <c r="K1268" s="19" t="s">
        <v>34</v>
      </c>
      <c r="L1268" s="16"/>
      <c r="M1268" s="6" t="s">
        <v>157</v>
      </c>
      <c r="N1268" s="6" t="s">
        <v>158</v>
      </c>
      <c r="O1268" s="10">
        <v>1031</v>
      </c>
      <c r="P1268" s="6"/>
      <c r="Q1268" s="8"/>
      <c r="R1268" s="8"/>
      <c r="S1268" s="6"/>
    </row>
    <row r="1269" spans="2:19" outlineLevel="1" collapsed="1" x14ac:dyDescent="0.35">
      <c r="B1269" s="6" t="s">
        <v>34</v>
      </c>
      <c r="C1269" s="7" t="s">
        <v>34</v>
      </c>
      <c r="D1269" s="19" t="s">
        <v>34</v>
      </c>
      <c r="E1269" s="15"/>
      <c r="F1269" s="15"/>
      <c r="G1269" s="16"/>
      <c r="H1269" s="19" t="s">
        <v>34</v>
      </c>
      <c r="I1269" s="16"/>
      <c r="J1269" s="7" t="s">
        <v>34</v>
      </c>
      <c r="K1269" s="19" t="s">
        <v>34</v>
      </c>
      <c r="L1269" s="16"/>
      <c r="M1269" s="6" t="s">
        <v>2025</v>
      </c>
      <c r="N1269" s="6" t="s">
        <v>2026</v>
      </c>
      <c r="O1269" s="10">
        <v>1100</v>
      </c>
      <c r="P1269" s="6"/>
      <c r="Q1269" s="8"/>
      <c r="R1269" s="8"/>
      <c r="S1269" s="6"/>
    </row>
    <row r="1270" spans="2:19" outlineLevel="1" collapsed="1" x14ac:dyDescent="0.35">
      <c r="B1270" s="6" t="s">
        <v>34</v>
      </c>
      <c r="C1270" s="7" t="s">
        <v>34</v>
      </c>
      <c r="D1270" s="19" t="s">
        <v>34</v>
      </c>
      <c r="E1270" s="15"/>
      <c r="F1270" s="15"/>
      <c r="G1270" s="16"/>
      <c r="H1270" s="19" t="s">
        <v>34</v>
      </c>
      <c r="I1270" s="16"/>
      <c r="J1270" s="7" t="s">
        <v>34</v>
      </c>
      <c r="K1270" s="19" t="s">
        <v>34</v>
      </c>
      <c r="L1270" s="16"/>
      <c r="M1270" s="6" t="s">
        <v>418</v>
      </c>
      <c r="N1270" s="6" t="s">
        <v>419</v>
      </c>
      <c r="O1270" s="10">
        <v>1132</v>
      </c>
      <c r="P1270" s="6"/>
      <c r="Q1270" s="8"/>
      <c r="R1270" s="8"/>
      <c r="S1270" s="6"/>
    </row>
    <row r="1271" spans="2:19" outlineLevel="1" collapsed="1" x14ac:dyDescent="0.35">
      <c r="B1271" s="6" t="s">
        <v>34</v>
      </c>
      <c r="C1271" s="7" t="s">
        <v>34</v>
      </c>
      <c r="D1271" s="19" t="s">
        <v>34</v>
      </c>
      <c r="E1271" s="15"/>
      <c r="F1271" s="15"/>
      <c r="G1271" s="16"/>
      <c r="H1271" s="19" t="s">
        <v>34</v>
      </c>
      <c r="I1271" s="16"/>
      <c r="J1271" s="7" t="s">
        <v>34</v>
      </c>
      <c r="K1271" s="19" t="s">
        <v>34</v>
      </c>
      <c r="L1271" s="16"/>
      <c r="M1271" s="6" t="s">
        <v>2027</v>
      </c>
      <c r="N1271" s="6" t="s">
        <v>2028</v>
      </c>
      <c r="O1271" s="10">
        <v>825</v>
      </c>
      <c r="P1271" s="6"/>
      <c r="Q1271" s="8"/>
      <c r="R1271" s="8"/>
      <c r="S1271" s="6"/>
    </row>
    <row r="1272" spans="2:19" outlineLevel="1" collapsed="1" x14ac:dyDescent="0.35">
      <c r="B1272" s="6" t="s">
        <v>34</v>
      </c>
      <c r="C1272" s="7" t="s">
        <v>34</v>
      </c>
      <c r="D1272" s="19" t="s">
        <v>34</v>
      </c>
      <c r="E1272" s="15"/>
      <c r="F1272" s="15"/>
      <c r="G1272" s="16"/>
      <c r="H1272" s="19" t="s">
        <v>34</v>
      </c>
      <c r="I1272" s="16"/>
      <c r="J1272" s="7" t="s">
        <v>34</v>
      </c>
      <c r="K1272" s="19" t="s">
        <v>34</v>
      </c>
      <c r="L1272" s="16"/>
      <c r="M1272" s="6" t="s">
        <v>952</v>
      </c>
      <c r="N1272" s="6" t="s">
        <v>953</v>
      </c>
      <c r="O1272" s="10">
        <v>873</v>
      </c>
      <c r="P1272" s="6"/>
      <c r="Q1272" s="8"/>
      <c r="R1272" s="8"/>
      <c r="S1272" s="6"/>
    </row>
    <row r="1273" spans="2:19" outlineLevel="1" collapsed="1" x14ac:dyDescent="0.35">
      <c r="B1273" s="6" t="s">
        <v>34</v>
      </c>
      <c r="C1273" s="7" t="s">
        <v>34</v>
      </c>
      <c r="D1273" s="19" t="s">
        <v>34</v>
      </c>
      <c r="E1273" s="15"/>
      <c r="F1273" s="15"/>
      <c r="G1273" s="16"/>
      <c r="H1273" s="19" t="s">
        <v>34</v>
      </c>
      <c r="I1273" s="16"/>
      <c r="J1273" s="7" t="s">
        <v>34</v>
      </c>
      <c r="K1273" s="19" t="s">
        <v>34</v>
      </c>
      <c r="L1273" s="16"/>
      <c r="M1273" s="6" t="s">
        <v>165</v>
      </c>
      <c r="N1273" s="6" t="s">
        <v>166</v>
      </c>
      <c r="O1273" s="10">
        <v>850</v>
      </c>
      <c r="P1273" s="6"/>
      <c r="Q1273" s="8"/>
      <c r="R1273" s="8"/>
      <c r="S1273" s="6"/>
    </row>
    <row r="1274" spans="2:19" ht="25" outlineLevel="1" collapsed="1" x14ac:dyDescent="0.35">
      <c r="B1274" s="6" t="s">
        <v>34</v>
      </c>
      <c r="C1274" s="7" t="s">
        <v>34</v>
      </c>
      <c r="D1274" s="19" t="s">
        <v>34</v>
      </c>
      <c r="E1274" s="15"/>
      <c r="F1274" s="15"/>
      <c r="G1274" s="16"/>
      <c r="H1274" s="19" t="s">
        <v>34</v>
      </c>
      <c r="I1274" s="16"/>
      <c r="J1274" s="7" t="s">
        <v>34</v>
      </c>
      <c r="K1274" s="19" t="s">
        <v>34</v>
      </c>
      <c r="L1274" s="16"/>
      <c r="M1274" s="6" t="s">
        <v>1534</v>
      </c>
      <c r="N1274" s="6" t="s">
        <v>1535</v>
      </c>
      <c r="O1274" s="10">
        <v>895</v>
      </c>
      <c r="P1274" s="6" t="s">
        <v>2029</v>
      </c>
      <c r="Q1274" s="8" t="s">
        <v>1022</v>
      </c>
      <c r="R1274" s="9">
        <v>46518</v>
      </c>
      <c r="S1274" s="10">
        <v>3043000</v>
      </c>
    </row>
    <row r="1275" spans="2:19" x14ac:dyDescent="0.35">
      <c r="B1275" s="4" t="s">
        <v>2030</v>
      </c>
      <c r="C1275" s="4" t="s">
        <v>983</v>
      </c>
      <c r="D1275" s="18" t="s">
        <v>152</v>
      </c>
      <c r="E1275" s="15"/>
      <c r="F1275" s="15"/>
      <c r="G1275" s="16"/>
      <c r="H1275" s="18" t="s">
        <v>177</v>
      </c>
      <c r="I1275" s="16"/>
      <c r="J1275" s="4" t="s">
        <v>32</v>
      </c>
      <c r="K1275" s="18" t="s">
        <v>2031</v>
      </c>
      <c r="L1275" s="16"/>
      <c r="M1275" s="4" t="s">
        <v>34</v>
      </c>
      <c r="N1275" s="4" t="s">
        <v>34</v>
      </c>
      <c r="O1275" s="4" t="s">
        <v>34</v>
      </c>
      <c r="P1275" s="4" t="s">
        <v>34</v>
      </c>
      <c r="Q1275" s="4" t="s">
        <v>34</v>
      </c>
      <c r="R1275" s="4" t="s">
        <v>34</v>
      </c>
      <c r="S1275" s="5">
        <v>7450000</v>
      </c>
    </row>
    <row r="1276" spans="2:19" outlineLevel="1" collapsed="1" x14ac:dyDescent="0.35">
      <c r="B1276" s="6" t="s">
        <v>34</v>
      </c>
      <c r="C1276" s="7" t="s">
        <v>34</v>
      </c>
      <c r="D1276" s="19" t="s">
        <v>34</v>
      </c>
      <c r="E1276" s="15"/>
      <c r="F1276" s="15"/>
      <c r="G1276" s="16"/>
      <c r="H1276" s="19" t="s">
        <v>34</v>
      </c>
      <c r="I1276" s="16"/>
      <c r="J1276" s="7" t="s">
        <v>34</v>
      </c>
      <c r="K1276" s="19" t="s">
        <v>34</v>
      </c>
      <c r="L1276" s="16"/>
      <c r="M1276" s="6" t="s">
        <v>1778</v>
      </c>
      <c r="N1276" s="6" t="s">
        <v>1779</v>
      </c>
      <c r="O1276" s="10">
        <v>7800000</v>
      </c>
      <c r="P1276" s="6"/>
      <c r="Q1276" s="8"/>
      <c r="R1276" s="8"/>
      <c r="S1276" s="6"/>
    </row>
    <row r="1277" spans="2:19" outlineLevel="1" collapsed="1" x14ac:dyDescent="0.35">
      <c r="B1277" s="6" t="s">
        <v>34</v>
      </c>
      <c r="C1277" s="7" t="s">
        <v>34</v>
      </c>
      <c r="D1277" s="19" t="s">
        <v>34</v>
      </c>
      <c r="E1277" s="15"/>
      <c r="F1277" s="15"/>
      <c r="G1277" s="16"/>
      <c r="H1277" s="19" t="s">
        <v>34</v>
      </c>
      <c r="I1277" s="16"/>
      <c r="J1277" s="7" t="s">
        <v>34</v>
      </c>
      <c r="K1277" s="19" t="s">
        <v>34</v>
      </c>
      <c r="L1277" s="16"/>
      <c r="M1277" s="6" t="s">
        <v>904</v>
      </c>
      <c r="N1277" s="6" t="s">
        <v>905</v>
      </c>
      <c r="O1277" s="10">
        <v>7450000</v>
      </c>
      <c r="P1277" s="6" t="s">
        <v>2032</v>
      </c>
      <c r="Q1277" s="8" t="s">
        <v>1438</v>
      </c>
      <c r="R1277" s="9">
        <v>46356</v>
      </c>
      <c r="S1277" s="10">
        <v>7450000</v>
      </c>
    </row>
    <row r="1278" spans="2:19" x14ac:dyDescent="0.35">
      <c r="B1278" s="4" t="s">
        <v>2033</v>
      </c>
      <c r="C1278" s="4" t="s">
        <v>349</v>
      </c>
      <c r="D1278" s="18" t="s">
        <v>106</v>
      </c>
      <c r="E1278" s="15"/>
      <c r="F1278" s="15"/>
      <c r="G1278" s="16"/>
      <c r="H1278" s="18" t="s">
        <v>323</v>
      </c>
      <c r="I1278" s="16"/>
      <c r="J1278" s="4" t="s">
        <v>32</v>
      </c>
      <c r="K1278" s="18" t="s">
        <v>2034</v>
      </c>
      <c r="L1278" s="16"/>
      <c r="M1278" s="4" t="s">
        <v>34</v>
      </c>
      <c r="N1278" s="4" t="s">
        <v>34</v>
      </c>
      <c r="O1278" s="4" t="s">
        <v>34</v>
      </c>
      <c r="P1278" s="4" t="s">
        <v>34</v>
      </c>
      <c r="Q1278" s="4" t="s">
        <v>34</v>
      </c>
      <c r="R1278" s="4" t="s">
        <v>34</v>
      </c>
      <c r="S1278" s="5">
        <v>2467750</v>
      </c>
    </row>
    <row r="1279" spans="2:19" outlineLevel="1" collapsed="1" x14ac:dyDescent="0.35">
      <c r="B1279" s="6" t="s">
        <v>34</v>
      </c>
      <c r="C1279" s="7" t="s">
        <v>34</v>
      </c>
      <c r="D1279" s="19" t="s">
        <v>34</v>
      </c>
      <c r="E1279" s="15"/>
      <c r="F1279" s="15"/>
      <c r="G1279" s="16"/>
      <c r="H1279" s="19" t="s">
        <v>34</v>
      </c>
      <c r="I1279" s="16"/>
      <c r="J1279" s="7" t="s">
        <v>34</v>
      </c>
      <c r="K1279" s="19" t="s">
        <v>34</v>
      </c>
      <c r="L1279" s="16"/>
      <c r="M1279" s="6" t="s">
        <v>921</v>
      </c>
      <c r="N1279" s="6" t="s">
        <v>922</v>
      </c>
      <c r="O1279" s="10">
        <v>2814500</v>
      </c>
      <c r="P1279" s="6"/>
      <c r="Q1279" s="8"/>
      <c r="R1279" s="8"/>
      <c r="S1279" s="6"/>
    </row>
    <row r="1280" spans="2:19" outlineLevel="1" collapsed="1" x14ac:dyDescent="0.35">
      <c r="B1280" s="6" t="s">
        <v>34</v>
      </c>
      <c r="C1280" s="7" t="s">
        <v>34</v>
      </c>
      <c r="D1280" s="19" t="s">
        <v>34</v>
      </c>
      <c r="E1280" s="15"/>
      <c r="F1280" s="15"/>
      <c r="G1280" s="16"/>
      <c r="H1280" s="19" t="s">
        <v>34</v>
      </c>
      <c r="I1280" s="16"/>
      <c r="J1280" s="7" t="s">
        <v>34</v>
      </c>
      <c r="K1280" s="19" t="s">
        <v>34</v>
      </c>
      <c r="L1280" s="16"/>
      <c r="M1280" s="6" t="s">
        <v>325</v>
      </c>
      <c r="N1280" s="6" t="s">
        <v>326</v>
      </c>
      <c r="O1280" s="10">
        <v>2661950</v>
      </c>
      <c r="P1280" s="6"/>
      <c r="Q1280" s="8"/>
      <c r="R1280" s="8"/>
      <c r="S1280" s="6"/>
    </row>
    <row r="1281" spans="2:19" outlineLevel="1" collapsed="1" x14ac:dyDescent="0.35">
      <c r="B1281" s="6" t="s">
        <v>34</v>
      </c>
      <c r="C1281" s="7" t="s">
        <v>34</v>
      </c>
      <c r="D1281" s="19" t="s">
        <v>34</v>
      </c>
      <c r="E1281" s="15"/>
      <c r="F1281" s="15"/>
      <c r="G1281" s="16"/>
      <c r="H1281" s="19" t="s">
        <v>34</v>
      </c>
      <c r="I1281" s="16"/>
      <c r="J1281" s="7" t="s">
        <v>34</v>
      </c>
      <c r="K1281" s="19" t="s">
        <v>34</v>
      </c>
      <c r="L1281" s="16"/>
      <c r="M1281" s="6" t="s">
        <v>327</v>
      </c>
      <c r="N1281" s="6" t="s">
        <v>328</v>
      </c>
      <c r="O1281" s="10">
        <v>2582000</v>
      </c>
      <c r="P1281" s="6"/>
      <c r="Q1281" s="8"/>
      <c r="R1281" s="8"/>
      <c r="S1281" s="6"/>
    </row>
    <row r="1282" spans="2:19" outlineLevel="1" collapsed="1" x14ac:dyDescent="0.35">
      <c r="B1282" s="6" t="s">
        <v>34</v>
      </c>
      <c r="C1282" s="7" t="s">
        <v>34</v>
      </c>
      <c r="D1282" s="19" t="s">
        <v>34</v>
      </c>
      <c r="E1282" s="15"/>
      <c r="F1282" s="15"/>
      <c r="G1282" s="16"/>
      <c r="H1282" s="19" t="s">
        <v>34</v>
      </c>
      <c r="I1282" s="16"/>
      <c r="J1282" s="7" t="s">
        <v>34</v>
      </c>
      <c r="K1282" s="19" t="s">
        <v>34</v>
      </c>
      <c r="L1282" s="16"/>
      <c r="M1282" s="6" t="s">
        <v>165</v>
      </c>
      <c r="N1282" s="6" t="s">
        <v>166</v>
      </c>
      <c r="O1282" s="10">
        <v>2909000</v>
      </c>
      <c r="P1282" s="6"/>
      <c r="Q1282" s="8"/>
      <c r="R1282" s="8"/>
      <c r="S1282" s="6"/>
    </row>
    <row r="1283" spans="2:19" outlineLevel="1" collapsed="1" x14ac:dyDescent="0.35">
      <c r="B1283" s="6" t="s">
        <v>34</v>
      </c>
      <c r="C1283" s="7" t="s">
        <v>34</v>
      </c>
      <c r="D1283" s="19" t="s">
        <v>34</v>
      </c>
      <c r="E1283" s="15"/>
      <c r="F1283" s="15"/>
      <c r="G1283" s="16"/>
      <c r="H1283" s="19" t="s">
        <v>34</v>
      </c>
      <c r="I1283" s="16"/>
      <c r="J1283" s="7" t="s">
        <v>34</v>
      </c>
      <c r="K1283" s="19" t="s">
        <v>34</v>
      </c>
      <c r="L1283" s="16"/>
      <c r="M1283" s="6" t="s">
        <v>2035</v>
      </c>
      <c r="N1283" s="6" t="s">
        <v>2036</v>
      </c>
      <c r="O1283" s="10">
        <v>2721000</v>
      </c>
      <c r="P1283" s="6"/>
      <c r="Q1283" s="8"/>
      <c r="R1283" s="8"/>
      <c r="S1283" s="6"/>
    </row>
    <row r="1284" spans="2:19" outlineLevel="1" collapsed="1" x14ac:dyDescent="0.35">
      <c r="B1284" s="6" t="s">
        <v>34</v>
      </c>
      <c r="C1284" s="7" t="s">
        <v>34</v>
      </c>
      <c r="D1284" s="19" t="s">
        <v>34</v>
      </c>
      <c r="E1284" s="15"/>
      <c r="F1284" s="15"/>
      <c r="G1284" s="16"/>
      <c r="H1284" s="19" t="s">
        <v>34</v>
      </c>
      <c r="I1284" s="16"/>
      <c r="J1284" s="7" t="s">
        <v>34</v>
      </c>
      <c r="K1284" s="19" t="s">
        <v>34</v>
      </c>
      <c r="L1284" s="16"/>
      <c r="M1284" s="6" t="s">
        <v>167</v>
      </c>
      <c r="N1284" s="6" t="s">
        <v>168</v>
      </c>
      <c r="O1284" s="10">
        <v>2467750</v>
      </c>
      <c r="P1284" s="6" t="s">
        <v>2037</v>
      </c>
      <c r="Q1284" s="8" t="s">
        <v>2038</v>
      </c>
      <c r="R1284" s="9">
        <v>47480</v>
      </c>
      <c r="S1284" s="10">
        <v>2467750</v>
      </c>
    </row>
    <row r="1285" spans="2:19" ht="25" x14ac:dyDescent="0.35">
      <c r="B1285" s="4" t="s">
        <v>2039</v>
      </c>
      <c r="C1285" s="4" t="s">
        <v>40</v>
      </c>
      <c r="D1285" s="18" t="s">
        <v>30</v>
      </c>
      <c r="E1285" s="15"/>
      <c r="F1285" s="15"/>
      <c r="G1285" s="16"/>
      <c r="H1285" s="18" t="s">
        <v>350</v>
      </c>
      <c r="I1285" s="16"/>
      <c r="J1285" s="4" t="s">
        <v>32</v>
      </c>
      <c r="K1285" s="18" t="s">
        <v>2040</v>
      </c>
      <c r="L1285" s="16"/>
      <c r="M1285" s="4" t="s">
        <v>34</v>
      </c>
      <c r="N1285" s="4" t="s">
        <v>34</v>
      </c>
      <c r="O1285" s="4" t="s">
        <v>34</v>
      </c>
      <c r="P1285" s="4" t="s">
        <v>34</v>
      </c>
      <c r="Q1285" s="4" t="s">
        <v>34</v>
      </c>
      <c r="R1285" s="4" t="s">
        <v>34</v>
      </c>
      <c r="S1285" s="5">
        <v>2300000</v>
      </c>
    </row>
    <row r="1286" spans="2:19" outlineLevel="1" collapsed="1" x14ac:dyDescent="0.35">
      <c r="B1286" s="6" t="s">
        <v>34</v>
      </c>
      <c r="C1286" s="7" t="s">
        <v>34</v>
      </c>
      <c r="D1286" s="19" t="s">
        <v>34</v>
      </c>
      <c r="E1286" s="15"/>
      <c r="F1286" s="15"/>
      <c r="G1286" s="16"/>
      <c r="H1286" s="19" t="s">
        <v>34</v>
      </c>
      <c r="I1286" s="16"/>
      <c r="J1286" s="7" t="s">
        <v>34</v>
      </c>
      <c r="K1286" s="19" t="s">
        <v>34</v>
      </c>
      <c r="L1286" s="16"/>
      <c r="M1286" s="6" t="s">
        <v>157</v>
      </c>
      <c r="N1286" s="6" t="s">
        <v>158</v>
      </c>
      <c r="O1286" s="10">
        <v>7984180.7000000002</v>
      </c>
      <c r="P1286" s="6"/>
      <c r="Q1286" s="8"/>
      <c r="R1286" s="8"/>
      <c r="S1286" s="6"/>
    </row>
    <row r="1287" spans="2:19" outlineLevel="1" collapsed="1" x14ac:dyDescent="0.35">
      <c r="B1287" s="6" t="s">
        <v>34</v>
      </c>
      <c r="C1287" s="7" t="s">
        <v>34</v>
      </c>
      <c r="D1287" s="19" t="s">
        <v>34</v>
      </c>
      <c r="E1287" s="15"/>
      <c r="F1287" s="15"/>
      <c r="G1287" s="16"/>
      <c r="H1287" s="19" t="s">
        <v>34</v>
      </c>
      <c r="I1287" s="16"/>
      <c r="J1287" s="7" t="s">
        <v>34</v>
      </c>
      <c r="K1287" s="19" t="s">
        <v>34</v>
      </c>
      <c r="L1287" s="16"/>
      <c r="M1287" s="6" t="s">
        <v>2041</v>
      </c>
      <c r="N1287" s="6" t="s">
        <v>2042</v>
      </c>
      <c r="O1287" s="10">
        <v>5235509.93</v>
      </c>
      <c r="P1287" s="6"/>
      <c r="Q1287" s="8"/>
      <c r="R1287" s="8"/>
      <c r="S1287" s="6"/>
    </row>
    <row r="1288" spans="2:19" outlineLevel="1" collapsed="1" x14ac:dyDescent="0.35">
      <c r="B1288" s="6" t="s">
        <v>34</v>
      </c>
      <c r="C1288" s="7" t="s">
        <v>34</v>
      </c>
      <c r="D1288" s="19" t="s">
        <v>34</v>
      </c>
      <c r="E1288" s="15"/>
      <c r="F1288" s="15"/>
      <c r="G1288" s="16"/>
      <c r="H1288" s="19" t="s">
        <v>34</v>
      </c>
      <c r="I1288" s="16"/>
      <c r="J1288" s="7" t="s">
        <v>34</v>
      </c>
      <c r="K1288" s="19" t="s">
        <v>34</v>
      </c>
      <c r="L1288" s="16"/>
      <c r="M1288" s="6" t="s">
        <v>2043</v>
      </c>
      <c r="N1288" s="6" t="s">
        <v>2044</v>
      </c>
      <c r="O1288" s="10">
        <v>4160901.8</v>
      </c>
      <c r="P1288" s="6"/>
      <c r="Q1288" s="8"/>
      <c r="R1288" s="8"/>
      <c r="S1288" s="6"/>
    </row>
    <row r="1289" spans="2:19" outlineLevel="1" collapsed="1" x14ac:dyDescent="0.35">
      <c r="B1289" s="6" t="s">
        <v>34</v>
      </c>
      <c r="C1289" s="7" t="s">
        <v>34</v>
      </c>
      <c r="D1289" s="19" t="s">
        <v>34</v>
      </c>
      <c r="E1289" s="15"/>
      <c r="F1289" s="15"/>
      <c r="G1289" s="16"/>
      <c r="H1289" s="19" t="s">
        <v>34</v>
      </c>
      <c r="I1289" s="16"/>
      <c r="J1289" s="7" t="s">
        <v>34</v>
      </c>
      <c r="K1289" s="19" t="s">
        <v>34</v>
      </c>
      <c r="L1289" s="16"/>
      <c r="M1289" s="6" t="s">
        <v>325</v>
      </c>
      <c r="N1289" s="6" t="s">
        <v>326</v>
      </c>
      <c r="O1289" s="10">
        <v>2346641.2999999998</v>
      </c>
      <c r="P1289" s="6" t="s">
        <v>2045</v>
      </c>
      <c r="Q1289" s="8" t="s">
        <v>298</v>
      </c>
      <c r="R1289" s="9">
        <v>46387</v>
      </c>
      <c r="S1289" s="10">
        <v>2300000</v>
      </c>
    </row>
    <row r="1290" spans="2:19" x14ac:dyDescent="0.35">
      <c r="B1290" s="4" t="s">
        <v>2046</v>
      </c>
      <c r="C1290" s="4" t="s">
        <v>573</v>
      </c>
      <c r="D1290" s="18" t="s">
        <v>247</v>
      </c>
      <c r="E1290" s="15"/>
      <c r="F1290" s="15"/>
      <c r="G1290" s="16"/>
      <c r="H1290" s="18" t="s">
        <v>142</v>
      </c>
      <c r="I1290" s="16"/>
      <c r="J1290" s="4" t="s">
        <v>178</v>
      </c>
      <c r="K1290" s="18" t="s">
        <v>2047</v>
      </c>
      <c r="L1290" s="16"/>
      <c r="M1290" s="4" t="s">
        <v>34</v>
      </c>
      <c r="N1290" s="4" t="s">
        <v>34</v>
      </c>
      <c r="O1290" s="4" t="s">
        <v>34</v>
      </c>
      <c r="P1290" s="4" t="s">
        <v>34</v>
      </c>
      <c r="Q1290" s="4" t="s">
        <v>34</v>
      </c>
      <c r="R1290" s="4" t="s">
        <v>34</v>
      </c>
      <c r="S1290" s="5">
        <v>100000000</v>
      </c>
    </row>
    <row r="1291" spans="2:19" outlineLevel="1" collapsed="1" x14ac:dyDescent="0.35">
      <c r="B1291" s="6" t="s">
        <v>34</v>
      </c>
      <c r="C1291" s="7" t="s">
        <v>34</v>
      </c>
      <c r="D1291" s="19" t="s">
        <v>34</v>
      </c>
      <c r="E1291" s="15"/>
      <c r="F1291" s="15"/>
      <c r="G1291" s="16"/>
      <c r="H1291" s="19" t="s">
        <v>34</v>
      </c>
      <c r="I1291" s="16"/>
      <c r="J1291" s="7" t="s">
        <v>34</v>
      </c>
      <c r="K1291" s="19" t="s">
        <v>34</v>
      </c>
      <c r="L1291" s="16"/>
      <c r="M1291" s="6" t="s">
        <v>1048</v>
      </c>
      <c r="N1291" s="6" t="s">
        <v>1049</v>
      </c>
      <c r="O1291" s="6"/>
      <c r="P1291" s="6"/>
      <c r="Q1291" s="8"/>
      <c r="R1291" s="8"/>
      <c r="S1291" s="6"/>
    </row>
    <row r="1292" spans="2:19" outlineLevel="1" collapsed="1" x14ac:dyDescent="0.35">
      <c r="B1292" s="6" t="s">
        <v>34</v>
      </c>
      <c r="C1292" s="7" t="s">
        <v>34</v>
      </c>
      <c r="D1292" s="19" t="s">
        <v>34</v>
      </c>
      <c r="E1292" s="15"/>
      <c r="F1292" s="15"/>
      <c r="G1292" s="16"/>
      <c r="H1292" s="19" t="s">
        <v>34</v>
      </c>
      <c r="I1292" s="16"/>
      <c r="J1292" s="7" t="s">
        <v>34</v>
      </c>
      <c r="K1292" s="19" t="s">
        <v>34</v>
      </c>
      <c r="L1292" s="16"/>
      <c r="M1292" s="6" t="s">
        <v>1739</v>
      </c>
      <c r="N1292" s="6" t="s">
        <v>1740</v>
      </c>
      <c r="O1292" s="6"/>
      <c r="P1292" s="6"/>
      <c r="Q1292" s="8"/>
      <c r="R1292" s="8"/>
      <c r="S1292" s="6"/>
    </row>
    <row r="1293" spans="2:19" ht="37.5" outlineLevel="1" collapsed="1" x14ac:dyDescent="0.35">
      <c r="B1293" s="6" t="s">
        <v>34</v>
      </c>
      <c r="C1293" s="7" t="s">
        <v>34</v>
      </c>
      <c r="D1293" s="19" t="s">
        <v>34</v>
      </c>
      <c r="E1293" s="15"/>
      <c r="F1293" s="15"/>
      <c r="G1293" s="16"/>
      <c r="H1293" s="19" t="s">
        <v>34</v>
      </c>
      <c r="I1293" s="16"/>
      <c r="J1293" s="7" t="s">
        <v>34</v>
      </c>
      <c r="K1293" s="19" t="s">
        <v>34</v>
      </c>
      <c r="L1293" s="16"/>
      <c r="M1293" s="6" t="s">
        <v>1247</v>
      </c>
      <c r="N1293" s="6" t="s">
        <v>1248</v>
      </c>
      <c r="O1293" s="6"/>
      <c r="P1293" s="6"/>
      <c r="Q1293" s="8"/>
      <c r="R1293" s="8"/>
      <c r="S1293" s="6"/>
    </row>
    <row r="1294" spans="2:19" outlineLevel="1" collapsed="1" x14ac:dyDescent="0.35">
      <c r="B1294" s="6" t="s">
        <v>34</v>
      </c>
      <c r="C1294" s="7" t="s">
        <v>34</v>
      </c>
      <c r="D1294" s="19" t="s">
        <v>34</v>
      </c>
      <c r="E1294" s="15"/>
      <c r="F1294" s="15"/>
      <c r="G1294" s="16"/>
      <c r="H1294" s="19" t="s">
        <v>34</v>
      </c>
      <c r="I1294" s="16"/>
      <c r="J1294" s="7" t="s">
        <v>34</v>
      </c>
      <c r="K1294" s="19" t="s">
        <v>34</v>
      </c>
      <c r="L1294" s="16"/>
      <c r="M1294" s="6" t="s">
        <v>196</v>
      </c>
      <c r="N1294" s="6" t="s">
        <v>197</v>
      </c>
      <c r="O1294" s="6"/>
      <c r="P1294" s="6"/>
      <c r="Q1294" s="8"/>
      <c r="R1294" s="8"/>
      <c r="S1294" s="6"/>
    </row>
    <row r="1295" spans="2:19" outlineLevel="1" collapsed="1" x14ac:dyDescent="0.35">
      <c r="B1295" s="6" t="s">
        <v>34</v>
      </c>
      <c r="C1295" s="7" t="s">
        <v>34</v>
      </c>
      <c r="D1295" s="19" t="s">
        <v>34</v>
      </c>
      <c r="E1295" s="15"/>
      <c r="F1295" s="15"/>
      <c r="G1295" s="16"/>
      <c r="H1295" s="19" t="s">
        <v>34</v>
      </c>
      <c r="I1295" s="16"/>
      <c r="J1295" s="7" t="s">
        <v>34</v>
      </c>
      <c r="K1295" s="19" t="s">
        <v>34</v>
      </c>
      <c r="L1295" s="16"/>
      <c r="M1295" s="6" t="s">
        <v>1778</v>
      </c>
      <c r="N1295" s="6" t="s">
        <v>1779</v>
      </c>
      <c r="O1295" s="6"/>
      <c r="P1295" s="6" t="s">
        <v>2048</v>
      </c>
      <c r="Q1295" s="8" t="s">
        <v>1811</v>
      </c>
      <c r="R1295" s="9">
        <v>46850</v>
      </c>
      <c r="S1295" s="10">
        <v>100000000</v>
      </c>
    </row>
    <row r="1296" spans="2:19" outlineLevel="1" collapsed="1" x14ac:dyDescent="0.35">
      <c r="B1296" s="6" t="s">
        <v>34</v>
      </c>
      <c r="C1296" s="7" t="s">
        <v>34</v>
      </c>
      <c r="D1296" s="19" t="s">
        <v>34</v>
      </c>
      <c r="E1296" s="15"/>
      <c r="F1296" s="15"/>
      <c r="G1296" s="16"/>
      <c r="H1296" s="19" t="s">
        <v>34</v>
      </c>
      <c r="I1296" s="16"/>
      <c r="J1296" s="7" t="s">
        <v>34</v>
      </c>
      <c r="K1296" s="19" t="s">
        <v>34</v>
      </c>
      <c r="L1296" s="16"/>
      <c r="M1296" s="6" t="s">
        <v>146</v>
      </c>
      <c r="N1296" s="6" t="s">
        <v>147</v>
      </c>
      <c r="O1296" s="6"/>
      <c r="P1296" s="6"/>
      <c r="Q1296" s="8"/>
      <c r="R1296" s="8"/>
      <c r="S1296" s="6"/>
    </row>
    <row r="1297" spans="2:19" outlineLevel="1" collapsed="1" x14ac:dyDescent="0.35">
      <c r="B1297" s="6" t="s">
        <v>34</v>
      </c>
      <c r="C1297" s="7" t="s">
        <v>34</v>
      </c>
      <c r="D1297" s="19" t="s">
        <v>34</v>
      </c>
      <c r="E1297" s="15"/>
      <c r="F1297" s="15"/>
      <c r="G1297" s="16"/>
      <c r="H1297" s="19" t="s">
        <v>34</v>
      </c>
      <c r="I1297" s="16"/>
      <c r="J1297" s="7" t="s">
        <v>34</v>
      </c>
      <c r="K1297" s="19" t="s">
        <v>34</v>
      </c>
      <c r="L1297" s="16"/>
      <c r="M1297" s="6" t="s">
        <v>720</v>
      </c>
      <c r="N1297" s="6" t="s">
        <v>721</v>
      </c>
      <c r="O1297" s="6"/>
      <c r="P1297" s="6"/>
      <c r="Q1297" s="8"/>
      <c r="R1297" s="8"/>
      <c r="S1297" s="6"/>
    </row>
    <row r="1298" spans="2:19" ht="25" outlineLevel="1" collapsed="1" x14ac:dyDescent="0.35">
      <c r="B1298" s="6" t="s">
        <v>34</v>
      </c>
      <c r="C1298" s="7" t="s">
        <v>34</v>
      </c>
      <c r="D1298" s="19" t="s">
        <v>34</v>
      </c>
      <c r="E1298" s="15"/>
      <c r="F1298" s="15"/>
      <c r="G1298" s="16"/>
      <c r="H1298" s="19" t="s">
        <v>34</v>
      </c>
      <c r="I1298" s="16"/>
      <c r="J1298" s="7" t="s">
        <v>34</v>
      </c>
      <c r="K1298" s="19" t="s">
        <v>34</v>
      </c>
      <c r="L1298" s="16"/>
      <c r="M1298" s="6" t="s">
        <v>2049</v>
      </c>
      <c r="N1298" s="6" t="s">
        <v>2050</v>
      </c>
      <c r="O1298" s="6"/>
      <c r="P1298" s="6"/>
      <c r="Q1298" s="8"/>
      <c r="R1298" s="8"/>
      <c r="S1298" s="6"/>
    </row>
    <row r="1299" spans="2:19" ht="25" x14ac:dyDescent="0.35">
      <c r="B1299" s="4" t="s">
        <v>2051</v>
      </c>
      <c r="C1299" s="4" t="s">
        <v>52</v>
      </c>
      <c r="D1299" s="18" t="s">
        <v>30</v>
      </c>
      <c r="E1299" s="15"/>
      <c r="F1299" s="15"/>
      <c r="G1299" s="16"/>
      <c r="H1299" s="18" t="s">
        <v>54</v>
      </c>
      <c r="I1299" s="16"/>
      <c r="J1299" s="4" t="s">
        <v>32</v>
      </c>
      <c r="K1299" s="18" t="s">
        <v>2052</v>
      </c>
      <c r="L1299" s="16"/>
      <c r="M1299" s="4" t="s">
        <v>34</v>
      </c>
      <c r="N1299" s="4" t="s">
        <v>34</v>
      </c>
      <c r="O1299" s="4" t="s">
        <v>34</v>
      </c>
      <c r="P1299" s="4" t="s">
        <v>34</v>
      </c>
      <c r="Q1299" s="4" t="s">
        <v>34</v>
      </c>
      <c r="R1299" s="4" t="s">
        <v>34</v>
      </c>
      <c r="S1299" s="5">
        <v>6000000</v>
      </c>
    </row>
    <row r="1300" spans="2:19" ht="25" outlineLevel="1" collapsed="1" x14ac:dyDescent="0.35">
      <c r="B1300" s="6" t="s">
        <v>34</v>
      </c>
      <c r="C1300" s="7" t="s">
        <v>34</v>
      </c>
      <c r="D1300" s="19" t="s">
        <v>34</v>
      </c>
      <c r="E1300" s="15"/>
      <c r="F1300" s="15"/>
      <c r="G1300" s="16"/>
      <c r="H1300" s="19" t="s">
        <v>34</v>
      </c>
      <c r="I1300" s="16"/>
      <c r="J1300" s="7" t="s">
        <v>34</v>
      </c>
      <c r="K1300" s="19" t="s">
        <v>34</v>
      </c>
      <c r="L1300" s="16"/>
      <c r="M1300" s="6" t="s">
        <v>407</v>
      </c>
      <c r="N1300" s="6" t="s">
        <v>408</v>
      </c>
      <c r="O1300" s="10">
        <v>918000</v>
      </c>
      <c r="P1300" s="6"/>
      <c r="Q1300" s="8"/>
      <c r="R1300" s="8"/>
      <c r="S1300" s="6"/>
    </row>
    <row r="1301" spans="2:19" outlineLevel="1" collapsed="1" x14ac:dyDescent="0.35">
      <c r="B1301" s="6" t="s">
        <v>34</v>
      </c>
      <c r="C1301" s="7" t="s">
        <v>34</v>
      </c>
      <c r="D1301" s="19" t="s">
        <v>34</v>
      </c>
      <c r="E1301" s="15"/>
      <c r="F1301" s="15"/>
      <c r="G1301" s="16"/>
      <c r="H1301" s="19" t="s">
        <v>34</v>
      </c>
      <c r="I1301" s="16"/>
      <c r="J1301" s="7" t="s">
        <v>34</v>
      </c>
      <c r="K1301" s="19" t="s">
        <v>34</v>
      </c>
      <c r="L1301" s="16"/>
      <c r="M1301" s="6" t="s">
        <v>418</v>
      </c>
      <c r="N1301" s="6" t="s">
        <v>419</v>
      </c>
      <c r="O1301" s="10">
        <v>1045500</v>
      </c>
      <c r="P1301" s="6"/>
      <c r="Q1301" s="8"/>
      <c r="R1301" s="8"/>
      <c r="S1301" s="6"/>
    </row>
    <row r="1302" spans="2:19" outlineLevel="1" collapsed="1" x14ac:dyDescent="0.35">
      <c r="B1302" s="6" t="s">
        <v>34</v>
      </c>
      <c r="C1302" s="7" t="s">
        <v>34</v>
      </c>
      <c r="D1302" s="19" t="s">
        <v>34</v>
      </c>
      <c r="E1302" s="15"/>
      <c r="F1302" s="15"/>
      <c r="G1302" s="16"/>
      <c r="H1302" s="19" t="s">
        <v>34</v>
      </c>
      <c r="I1302" s="16"/>
      <c r="J1302" s="7" t="s">
        <v>34</v>
      </c>
      <c r="K1302" s="19" t="s">
        <v>34</v>
      </c>
      <c r="L1302" s="16"/>
      <c r="M1302" s="6" t="s">
        <v>2053</v>
      </c>
      <c r="N1302" s="6" t="s">
        <v>2054</v>
      </c>
      <c r="O1302" s="10">
        <v>1494300</v>
      </c>
      <c r="P1302" s="6" t="s">
        <v>2055</v>
      </c>
      <c r="Q1302" s="8" t="s">
        <v>484</v>
      </c>
      <c r="R1302" s="9">
        <v>46566</v>
      </c>
      <c r="S1302" s="10">
        <v>6000000</v>
      </c>
    </row>
    <row r="1303" spans="2:19" x14ac:dyDescent="0.35">
      <c r="B1303" s="4" t="s">
        <v>2056</v>
      </c>
      <c r="C1303" s="4" t="s">
        <v>573</v>
      </c>
      <c r="D1303" s="18" t="s">
        <v>468</v>
      </c>
      <c r="E1303" s="15"/>
      <c r="F1303" s="15"/>
      <c r="G1303" s="16"/>
      <c r="H1303" s="18" t="s">
        <v>177</v>
      </c>
      <c r="I1303" s="16"/>
      <c r="J1303" s="4" t="s">
        <v>32</v>
      </c>
      <c r="K1303" s="18" t="s">
        <v>2057</v>
      </c>
      <c r="L1303" s="16"/>
      <c r="M1303" s="4" t="s">
        <v>34</v>
      </c>
      <c r="N1303" s="4" t="s">
        <v>34</v>
      </c>
      <c r="O1303" s="4" t="s">
        <v>34</v>
      </c>
      <c r="P1303" s="4" t="s">
        <v>34</v>
      </c>
      <c r="Q1303" s="4" t="s">
        <v>34</v>
      </c>
      <c r="R1303" s="4" t="s">
        <v>34</v>
      </c>
      <c r="S1303" s="5">
        <v>2420262</v>
      </c>
    </row>
    <row r="1304" spans="2:19" outlineLevel="1" collapsed="1" x14ac:dyDescent="0.35">
      <c r="B1304" s="6" t="s">
        <v>34</v>
      </c>
      <c r="C1304" s="7" t="s">
        <v>34</v>
      </c>
      <c r="D1304" s="19" t="s">
        <v>34</v>
      </c>
      <c r="E1304" s="15"/>
      <c r="F1304" s="15"/>
      <c r="G1304" s="16"/>
      <c r="H1304" s="19" t="s">
        <v>34</v>
      </c>
      <c r="I1304" s="16"/>
      <c r="J1304" s="7" t="s">
        <v>34</v>
      </c>
      <c r="K1304" s="19" t="s">
        <v>34</v>
      </c>
      <c r="L1304" s="16"/>
      <c r="M1304" s="6" t="s">
        <v>180</v>
      </c>
      <c r="N1304" s="6" t="s">
        <v>181</v>
      </c>
      <c r="O1304" s="10">
        <v>2420262</v>
      </c>
      <c r="P1304" s="6" t="s">
        <v>2058</v>
      </c>
      <c r="Q1304" s="8" t="s">
        <v>1616</v>
      </c>
      <c r="R1304" s="9">
        <v>46356</v>
      </c>
      <c r="S1304" s="10">
        <v>2420262</v>
      </c>
    </row>
    <row r="1305" spans="2:19" ht="25" outlineLevel="1" collapsed="1" x14ac:dyDescent="0.35">
      <c r="B1305" s="6" t="s">
        <v>34</v>
      </c>
      <c r="C1305" s="7" t="s">
        <v>34</v>
      </c>
      <c r="D1305" s="19" t="s">
        <v>34</v>
      </c>
      <c r="E1305" s="15"/>
      <c r="F1305" s="15"/>
      <c r="G1305" s="16"/>
      <c r="H1305" s="19" t="s">
        <v>34</v>
      </c>
      <c r="I1305" s="16"/>
      <c r="J1305" s="7" t="s">
        <v>34</v>
      </c>
      <c r="K1305" s="19" t="s">
        <v>34</v>
      </c>
      <c r="L1305" s="16"/>
      <c r="M1305" s="6" t="s">
        <v>380</v>
      </c>
      <c r="N1305" s="6" t="s">
        <v>381</v>
      </c>
      <c r="O1305" s="10">
        <v>3270728</v>
      </c>
      <c r="P1305" s="6"/>
      <c r="Q1305" s="8"/>
      <c r="R1305" s="8"/>
      <c r="S1305" s="6"/>
    </row>
    <row r="1306" spans="2:19" ht="25" outlineLevel="1" collapsed="1" x14ac:dyDescent="0.35">
      <c r="B1306" s="6" t="s">
        <v>34</v>
      </c>
      <c r="C1306" s="7" t="s">
        <v>34</v>
      </c>
      <c r="D1306" s="19" t="s">
        <v>34</v>
      </c>
      <c r="E1306" s="15"/>
      <c r="F1306" s="15"/>
      <c r="G1306" s="16"/>
      <c r="H1306" s="19" t="s">
        <v>34</v>
      </c>
      <c r="I1306" s="16"/>
      <c r="J1306" s="7" t="s">
        <v>34</v>
      </c>
      <c r="K1306" s="19" t="s">
        <v>34</v>
      </c>
      <c r="L1306" s="16"/>
      <c r="M1306" s="6" t="s">
        <v>189</v>
      </c>
      <c r="N1306" s="6" t="s">
        <v>190</v>
      </c>
      <c r="O1306" s="10">
        <v>3998515.5269999998</v>
      </c>
      <c r="P1306" s="6"/>
      <c r="Q1306" s="8"/>
      <c r="R1306" s="8"/>
      <c r="S1306" s="6"/>
    </row>
    <row r="1307" spans="2:19" ht="25" x14ac:dyDescent="0.35">
      <c r="B1307" s="4" t="s">
        <v>2059</v>
      </c>
      <c r="C1307" s="4" t="s">
        <v>40</v>
      </c>
      <c r="D1307" s="18" t="s">
        <v>106</v>
      </c>
      <c r="E1307" s="15"/>
      <c r="F1307" s="15"/>
      <c r="G1307" s="16"/>
      <c r="H1307" s="18" t="s">
        <v>54</v>
      </c>
      <c r="I1307" s="16"/>
      <c r="J1307" s="4" t="s">
        <v>32</v>
      </c>
      <c r="K1307" s="18" t="s">
        <v>2060</v>
      </c>
      <c r="L1307" s="16"/>
      <c r="M1307" s="4" t="s">
        <v>34</v>
      </c>
      <c r="N1307" s="4" t="s">
        <v>34</v>
      </c>
      <c r="O1307" s="4" t="s">
        <v>34</v>
      </c>
      <c r="P1307" s="4" t="s">
        <v>34</v>
      </c>
      <c r="Q1307" s="4" t="s">
        <v>34</v>
      </c>
      <c r="R1307" s="4" t="s">
        <v>34</v>
      </c>
      <c r="S1307" s="5">
        <v>7400000</v>
      </c>
    </row>
    <row r="1308" spans="2:19" outlineLevel="1" collapsed="1" x14ac:dyDescent="0.35">
      <c r="B1308" s="6" t="s">
        <v>34</v>
      </c>
      <c r="C1308" s="7" t="s">
        <v>34</v>
      </c>
      <c r="D1308" s="19" t="s">
        <v>34</v>
      </c>
      <c r="E1308" s="15"/>
      <c r="F1308" s="15"/>
      <c r="G1308" s="16"/>
      <c r="H1308" s="19" t="s">
        <v>34</v>
      </c>
      <c r="I1308" s="16"/>
      <c r="J1308" s="7" t="s">
        <v>34</v>
      </c>
      <c r="K1308" s="19" t="s">
        <v>34</v>
      </c>
      <c r="L1308" s="16"/>
      <c r="M1308" s="6" t="s">
        <v>2061</v>
      </c>
      <c r="N1308" s="6" t="s">
        <v>2062</v>
      </c>
      <c r="O1308" s="10">
        <v>1100</v>
      </c>
      <c r="P1308" s="6" t="s">
        <v>2063</v>
      </c>
      <c r="Q1308" s="8" t="s">
        <v>1807</v>
      </c>
      <c r="R1308" s="9">
        <v>46813</v>
      </c>
      <c r="S1308" s="10">
        <v>7400000</v>
      </c>
    </row>
    <row r="1309" spans="2:19" x14ac:dyDescent="0.35">
      <c r="B1309" s="4" t="s">
        <v>2064</v>
      </c>
      <c r="C1309" s="4" t="s">
        <v>983</v>
      </c>
      <c r="D1309" s="18" t="s">
        <v>152</v>
      </c>
      <c r="E1309" s="15"/>
      <c r="F1309" s="15"/>
      <c r="G1309" s="16"/>
      <c r="H1309" s="18" t="s">
        <v>177</v>
      </c>
      <c r="I1309" s="16"/>
      <c r="J1309" s="4" t="s">
        <v>32</v>
      </c>
      <c r="K1309" s="18" t="s">
        <v>2065</v>
      </c>
      <c r="L1309" s="16"/>
      <c r="M1309" s="4" t="s">
        <v>34</v>
      </c>
      <c r="N1309" s="4" t="s">
        <v>34</v>
      </c>
      <c r="O1309" s="4" t="s">
        <v>34</v>
      </c>
      <c r="P1309" s="4" t="s">
        <v>34</v>
      </c>
      <c r="Q1309" s="4" t="s">
        <v>34</v>
      </c>
      <c r="R1309" s="4" t="s">
        <v>34</v>
      </c>
      <c r="S1309" s="5">
        <v>6394521</v>
      </c>
    </row>
    <row r="1310" spans="2:19" ht="25" outlineLevel="1" collapsed="1" x14ac:dyDescent="0.35">
      <c r="B1310" s="6" t="s">
        <v>34</v>
      </c>
      <c r="C1310" s="7" t="s">
        <v>34</v>
      </c>
      <c r="D1310" s="19" t="s">
        <v>34</v>
      </c>
      <c r="E1310" s="15"/>
      <c r="F1310" s="15"/>
      <c r="G1310" s="16"/>
      <c r="H1310" s="19" t="s">
        <v>34</v>
      </c>
      <c r="I1310" s="16"/>
      <c r="J1310" s="7" t="s">
        <v>34</v>
      </c>
      <c r="K1310" s="19" t="s">
        <v>34</v>
      </c>
      <c r="L1310" s="16"/>
      <c r="M1310" s="6" t="s">
        <v>1347</v>
      </c>
      <c r="N1310" s="6" t="s">
        <v>1348</v>
      </c>
      <c r="O1310" s="10">
        <v>6394521</v>
      </c>
      <c r="P1310" s="6" t="s">
        <v>2066</v>
      </c>
      <c r="Q1310" s="8" t="s">
        <v>233</v>
      </c>
      <c r="R1310" s="9">
        <v>46387</v>
      </c>
      <c r="S1310" s="10">
        <v>6394521</v>
      </c>
    </row>
    <row r="1311" spans="2:19" outlineLevel="1" collapsed="1" x14ac:dyDescent="0.35">
      <c r="B1311" s="6" t="s">
        <v>34</v>
      </c>
      <c r="C1311" s="7" t="s">
        <v>34</v>
      </c>
      <c r="D1311" s="19" t="s">
        <v>34</v>
      </c>
      <c r="E1311" s="15"/>
      <c r="F1311" s="15"/>
      <c r="G1311" s="16"/>
      <c r="H1311" s="19" t="s">
        <v>34</v>
      </c>
      <c r="I1311" s="16"/>
      <c r="J1311" s="7" t="s">
        <v>34</v>
      </c>
      <c r="K1311" s="19" t="s">
        <v>34</v>
      </c>
      <c r="L1311" s="16"/>
      <c r="M1311" s="6" t="s">
        <v>146</v>
      </c>
      <c r="N1311" s="6" t="s">
        <v>147</v>
      </c>
      <c r="O1311" s="10">
        <v>6655479</v>
      </c>
      <c r="P1311" s="6"/>
      <c r="Q1311" s="8"/>
      <c r="R1311" s="8"/>
      <c r="S1311" s="6"/>
    </row>
    <row r="1312" spans="2:19" outlineLevel="1" collapsed="1" x14ac:dyDescent="0.35">
      <c r="B1312" s="6" t="s">
        <v>34</v>
      </c>
      <c r="C1312" s="7" t="s">
        <v>34</v>
      </c>
      <c r="D1312" s="19" t="s">
        <v>34</v>
      </c>
      <c r="E1312" s="15"/>
      <c r="F1312" s="15"/>
      <c r="G1312" s="16"/>
      <c r="H1312" s="19" t="s">
        <v>34</v>
      </c>
      <c r="I1312" s="16"/>
      <c r="J1312" s="7" t="s">
        <v>34</v>
      </c>
      <c r="K1312" s="19" t="s">
        <v>34</v>
      </c>
      <c r="L1312" s="16"/>
      <c r="M1312" s="6" t="s">
        <v>596</v>
      </c>
      <c r="N1312" s="6" t="s">
        <v>597</v>
      </c>
      <c r="O1312" s="10">
        <v>7484168</v>
      </c>
      <c r="P1312" s="6"/>
      <c r="Q1312" s="8"/>
      <c r="R1312" s="8"/>
      <c r="S1312" s="6"/>
    </row>
    <row r="1313" spans="2:19" ht="25" x14ac:dyDescent="0.35">
      <c r="B1313" s="4" t="s">
        <v>2067</v>
      </c>
      <c r="C1313" s="4" t="s">
        <v>40</v>
      </c>
      <c r="D1313" s="18" t="s">
        <v>97</v>
      </c>
      <c r="E1313" s="15"/>
      <c r="F1313" s="15"/>
      <c r="G1313" s="16"/>
      <c r="H1313" s="18" t="s">
        <v>54</v>
      </c>
      <c r="I1313" s="16"/>
      <c r="J1313" s="4" t="s">
        <v>32</v>
      </c>
      <c r="K1313" s="18" t="s">
        <v>2068</v>
      </c>
      <c r="L1313" s="16"/>
      <c r="M1313" s="4" t="s">
        <v>34</v>
      </c>
      <c r="N1313" s="4" t="s">
        <v>34</v>
      </c>
      <c r="O1313" s="4" t="s">
        <v>34</v>
      </c>
      <c r="P1313" s="4" t="s">
        <v>34</v>
      </c>
      <c r="Q1313" s="4" t="s">
        <v>34</v>
      </c>
      <c r="R1313" s="4" t="s">
        <v>34</v>
      </c>
      <c r="S1313" s="5">
        <v>5686232</v>
      </c>
    </row>
    <row r="1314" spans="2:19" outlineLevel="1" collapsed="1" x14ac:dyDescent="0.35">
      <c r="B1314" s="6" t="s">
        <v>34</v>
      </c>
      <c r="C1314" s="7" t="s">
        <v>34</v>
      </c>
      <c r="D1314" s="19" t="s">
        <v>34</v>
      </c>
      <c r="E1314" s="15"/>
      <c r="F1314" s="15"/>
      <c r="G1314" s="16"/>
      <c r="H1314" s="19" t="s">
        <v>34</v>
      </c>
      <c r="I1314" s="16"/>
      <c r="J1314" s="7" t="s">
        <v>34</v>
      </c>
      <c r="K1314" s="19" t="s">
        <v>34</v>
      </c>
      <c r="L1314" s="16"/>
      <c r="M1314" s="6" t="s">
        <v>418</v>
      </c>
      <c r="N1314" s="6" t="s">
        <v>419</v>
      </c>
      <c r="O1314" s="10">
        <v>1034</v>
      </c>
      <c r="P1314" s="6"/>
      <c r="Q1314" s="8"/>
      <c r="R1314" s="8"/>
      <c r="S1314" s="6"/>
    </row>
    <row r="1315" spans="2:19" ht="25" outlineLevel="1" collapsed="1" x14ac:dyDescent="0.35">
      <c r="B1315" s="6" t="s">
        <v>34</v>
      </c>
      <c r="C1315" s="7" t="s">
        <v>34</v>
      </c>
      <c r="D1315" s="19" t="s">
        <v>34</v>
      </c>
      <c r="E1315" s="15"/>
      <c r="F1315" s="15"/>
      <c r="G1315" s="16"/>
      <c r="H1315" s="19" t="s">
        <v>34</v>
      </c>
      <c r="I1315" s="16"/>
      <c r="J1315" s="7" t="s">
        <v>34</v>
      </c>
      <c r="K1315" s="19" t="s">
        <v>34</v>
      </c>
      <c r="L1315" s="16"/>
      <c r="M1315" s="6" t="s">
        <v>1120</v>
      </c>
      <c r="N1315" s="6" t="s">
        <v>1121</v>
      </c>
      <c r="O1315" s="10">
        <v>669</v>
      </c>
      <c r="P1315" s="6" t="s">
        <v>2069</v>
      </c>
      <c r="Q1315" s="8" t="s">
        <v>1677</v>
      </c>
      <c r="R1315" s="9">
        <v>46827</v>
      </c>
      <c r="S1315" s="10">
        <v>5686232</v>
      </c>
    </row>
    <row r="1316" spans="2:19" x14ac:dyDescent="0.35">
      <c r="B1316" s="4" t="s">
        <v>2070</v>
      </c>
      <c r="C1316" s="4" t="s">
        <v>349</v>
      </c>
      <c r="D1316" s="18" t="s">
        <v>152</v>
      </c>
      <c r="E1316" s="15"/>
      <c r="F1316" s="15"/>
      <c r="G1316" s="16"/>
      <c r="H1316" s="18" t="s">
        <v>350</v>
      </c>
      <c r="I1316" s="16"/>
      <c r="J1316" s="4" t="s">
        <v>32</v>
      </c>
      <c r="K1316" s="18" t="s">
        <v>2071</v>
      </c>
      <c r="L1316" s="16"/>
      <c r="M1316" s="4" t="s">
        <v>34</v>
      </c>
      <c r="N1316" s="4" t="s">
        <v>34</v>
      </c>
      <c r="O1316" s="4" t="s">
        <v>34</v>
      </c>
      <c r="P1316" s="4" t="s">
        <v>34</v>
      </c>
      <c r="Q1316" s="4" t="s">
        <v>34</v>
      </c>
      <c r="R1316" s="4" t="s">
        <v>34</v>
      </c>
      <c r="S1316" s="5">
        <v>12000000</v>
      </c>
    </row>
    <row r="1317" spans="2:19" outlineLevel="1" collapsed="1" x14ac:dyDescent="0.35">
      <c r="B1317" s="6" t="s">
        <v>34</v>
      </c>
      <c r="C1317" s="7" t="s">
        <v>34</v>
      </c>
      <c r="D1317" s="19" t="s">
        <v>34</v>
      </c>
      <c r="E1317" s="15"/>
      <c r="F1317" s="15"/>
      <c r="G1317" s="16"/>
      <c r="H1317" s="19" t="s">
        <v>34</v>
      </c>
      <c r="I1317" s="16"/>
      <c r="J1317" s="7" t="s">
        <v>34</v>
      </c>
      <c r="K1317" s="19" t="s">
        <v>34</v>
      </c>
      <c r="L1317" s="16"/>
      <c r="M1317" s="6" t="s">
        <v>329</v>
      </c>
      <c r="N1317" s="6" t="s">
        <v>330</v>
      </c>
      <c r="O1317" s="10">
        <v>1322</v>
      </c>
      <c r="P1317" s="6"/>
      <c r="Q1317" s="8"/>
      <c r="R1317" s="8"/>
      <c r="S1317" s="6"/>
    </row>
    <row r="1318" spans="2:19" outlineLevel="1" collapsed="1" x14ac:dyDescent="0.35">
      <c r="B1318" s="6" t="s">
        <v>34</v>
      </c>
      <c r="C1318" s="7" t="s">
        <v>34</v>
      </c>
      <c r="D1318" s="19" t="s">
        <v>34</v>
      </c>
      <c r="E1318" s="15"/>
      <c r="F1318" s="15"/>
      <c r="G1318" s="16"/>
      <c r="H1318" s="19" t="s">
        <v>34</v>
      </c>
      <c r="I1318" s="16"/>
      <c r="J1318" s="7" t="s">
        <v>34</v>
      </c>
      <c r="K1318" s="19" t="s">
        <v>34</v>
      </c>
      <c r="L1318" s="16"/>
      <c r="M1318" s="6" t="s">
        <v>165</v>
      </c>
      <c r="N1318" s="6" t="s">
        <v>166</v>
      </c>
      <c r="O1318" s="10">
        <v>1140</v>
      </c>
      <c r="P1318" s="6" t="s">
        <v>2072</v>
      </c>
      <c r="Q1318" s="8" t="s">
        <v>1283</v>
      </c>
      <c r="R1318" s="9">
        <v>47116</v>
      </c>
      <c r="S1318" s="10">
        <v>12000000</v>
      </c>
    </row>
    <row r="1319" spans="2:19" x14ac:dyDescent="0.35">
      <c r="B1319" s="4" t="s">
        <v>2073</v>
      </c>
      <c r="C1319" s="4" t="s">
        <v>349</v>
      </c>
      <c r="D1319" s="18" t="s">
        <v>152</v>
      </c>
      <c r="E1319" s="15"/>
      <c r="F1319" s="15"/>
      <c r="G1319" s="16"/>
      <c r="H1319" s="18" t="s">
        <v>350</v>
      </c>
      <c r="I1319" s="16"/>
      <c r="J1319" s="4" t="s">
        <v>32</v>
      </c>
      <c r="K1319" s="18" t="s">
        <v>2074</v>
      </c>
      <c r="L1319" s="16"/>
      <c r="M1319" s="4" t="s">
        <v>34</v>
      </c>
      <c r="N1319" s="4" t="s">
        <v>34</v>
      </c>
      <c r="O1319" s="4" t="s">
        <v>34</v>
      </c>
      <c r="P1319" s="4" t="s">
        <v>34</v>
      </c>
      <c r="Q1319" s="4" t="s">
        <v>34</v>
      </c>
      <c r="R1319" s="4" t="s">
        <v>34</v>
      </c>
      <c r="S1319" s="5">
        <v>1000000</v>
      </c>
    </row>
    <row r="1320" spans="2:19" outlineLevel="1" collapsed="1" x14ac:dyDescent="0.35">
      <c r="B1320" s="6" t="s">
        <v>34</v>
      </c>
      <c r="C1320" s="7" t="s">
        <v>34</v>
      </c>
      <c r="D1320" s="19" t="s">
        <v>34</v>
      </c>
      <c r="E1320" s="15"/>
      <c r="F1320" s="15"/>
      <c r="G1320" s="16"/>
      <c r="H1320" s="19" t="s">
        <v>34</v>
      </c>
      <c r="I1320" s="16"/>
      <c r="J1320" s="7" t="s">
        <v>34</v>
      </c>
      <c r="K1320" s="19" t="s">
        <v>34</v>
      </c>
      <c r="L1320" s="16"/>
      <c r="M1320" s="6" t="s">
        <v>2075</v>
      </c>
      <c r="N1320" s="6" t="s">
        <v>2076</v>
      </c>
      <c r="O1320" s="10">
        <v>1218</v>
      </c>
      <c r="P1320" s="6"/>
      <c r="Q1320" s="8"/>
      <c r="R1320" s="8"/>
      <c r="S1320" s="6"/>
    </row>
    <row r="1321" spans="2:19" outlineLevel="1" collapsed="1" x14ac:dyDescent="0.35">
      <c r="B1321" s="6" t="s">
        <v>34</v>
      </c>
      <c r="C1321" s="7" t="s">
        <v>34</v>
      </c>
      <c r="D1321" s="19" t="s">
        <v>34</v>
      </c>
      <c r="E1321" s="15"/>
      <c r="F1321" s="15"/>
      <c r="G1321" s="16"/>
      <c r="H1321" s="19" t="s">
        <v>34</v>
      </c>
      <c r="I1321" s="16"/>
      <c r="J1321" s="7" t="s">
        <v>34</v>
      </c>
      <c r="K1321" s="19" t="s">
        <v>34</v>
      </c>
      <c r="L1321" s="16"/>
      <c r="M1321" s="6" t="s">
        <v>334</v>
      </c>
      <c r="N1321" s="6" t="s">
        <v>335</v>
      </c>
      <c r="O1321" s="10">
        <v>948</v>
      </c>
      <c r="P1321" s="6" t="s">
        <v>2077</v>
      </c>
      <c r="Q1321" s="8" t="s">
        <v>2017</v>
      </c>
      <c r="R1321" s="9">
        <v>47117</v>
      </c>
      <c r="S1321" s="10">
        <v>1000000</v>
      </c>
    </row>
    <row r="1322" spans="2:19" outlineLevel="1" collapsed="1" x14ac:dyDescent="0.35">
      <c r="B1322" s="6" t="s">
        <v>34</v>
      </c>
      <c r="C1322" s="7" t="s">
        <v>34</v>
      </c>
      <c r="D1322" s="19" t="s">
        <v>34</v>
      </c>
      <c r="E1322" s="15"/>
      <c r="F1322" s="15"/>
      <c r="G1322" s="16"/>
      <c r="H1322" s="19" t="s">
        <v>34</v>
      </c>
      <c r="I1322" s="16"/>
      <c r="J1322" s="7" t="s">
        <v>34</v>
      </c>
      <c r="K1322" s="19" t="s">
        <v>34</v>
      </c>
      <c r="L1322" s="16"/>
      <c r="M1322" s="6" t="s">
        <v>165</v>
      </c>
      <c r="N1322" s="6" t="s">
        <v>166</v>
      </c>
      <c r="O1322" s="10">
        <v>1102</v>
      </c>
      <c r="P1322" s="6"/>
      <c r="Q1322" s="8"/>
      <c r="R1322" s="8"/>
      <c r="S1322" s="6"/>
    </row>
    <row r="1323" spans="2:19" x14ac:dyDescent="0.35">
      <c r="B1323" s="4" t="s">
        <v>2078</v>
      </c>
      <c r="C1323" s="4" t="s">
        <v>349</v>
      </c>
      <c r="D1323" s="18" t="s">
        <v>152</v>
      </c>
      <c r="E1323" s="15"/>
      <c r="F1323" s="15"/>
      <c r="G1323" s="16"/>
      <c r="H1323" s="18" t="s">
        <v>350</v>
      </c>
      <c r="I1323" s="16"/>
      <c r="J1323" s="4" t="s">
        <v>32</v>
      </c>
      <c r="K1323" s="18" t="s">
        <v>2079</v>
      </c>
      <c r="L1323" s="16"/>
      <c r="M1323" s="4" t="s">
        <v>34</v>
      </c>
      <c r="N1323" s="4" t="s">
        <v>34</v>
      </c>
      <c r="O1323" s="4" t="s">
        <v>34</v>
      </c>
      <c r="P1323" s="4" t="s">
        <v>34</v>
      </c>
      <c r="Q1323" s="4" t="s">
        <v>34</v>
      </c>
      <c r="R1323" s="4" t="s">
        <v>34</v>
      </c>
      <c r="S1323" s="5">
        <v>12800000</v>
      </c>
    </row>
    <row r="1324" spans="2:19" outlineLevel="1" collapsed="1" x14ac:dyDescent="0.35">
      <c r="B1324" s="6" t="s">
        <v>34</v>
      </c>
      <c r="C1324" s="7" t="s">
        <v>34</v>
      </c>
      <c r="D1324" s="19" t="s">
        <v>34</v>
      </c>
      <c r="E1324" s="15"/>
      <c r="F1324" s="15"/>
      <c r="G1324" s="16"/>
      <c r="H1324" s="19" t="s">
        <v>34</v>
      </c>
      <c r="I1324" s="16"/>
      <c r="J1324" s="7" t="s">
        <v>34</v>
      </c>
      <c r="K1324" s="19" t="s">
        <v>34</v>
      </c>
      <c r="L1324" s="16"/>
      <c r="M1324" s="6" t="s">
        <v>1338</v>
      </c>
      <c r="N1324" s="6" t="s">
        <v>1339</v>
      </c>
      <c r="O1324" s="10">
        <v>467</v>
      </c>
      <c r="P1324" s="6" t="s">
        <v>2080</v>
      </c>
      <c r="Q1324" s="8" t="s">
        <v>1283</v>
      </c>
      <c r="R1324" s="9">
        <v>47116</v>
      </c>
      <c r="S1324" s="10">
        <v>12800000</v>
      </c>
    </row>
    <row r="1325" spans="2:19" outlineLevel="1" collapsed="1" x14ac:dyDescent="0.35">
      <c r="B1325" s="6" t="s">
        <v>34</v>
      </c>
      <c r="C1325" s="7" t="s">
        <v>34</v>
      </c>
      <c r="D1325" s="19" t="s">
        <v>34</v>
      </c>
      <c r="E1325" s="15"/>
      <c r="F1325" s="15"/>
      <c r="G1325" s="16"/>
      <c r="H1325" s="19" t="s">
        <v>34</v>
      </c>
      <c r="I1325" s="16"/>
      <c r="J1325" s="7" t="s">
        <v>34</v>
      </c>
      <c r="K1325" s="19" t="s">
        <v>34</v>
      </c>
      <c r="L1325" s="16"/>
      <c r="M1325" s="6" t="s">
        <v>1340</v>
      </c>
      <c r="N1325" s="6" t="s">
        <v>1341</v>
      </c>
      <c r="O1325" s="10">
        <v>470</v>
      </c>
      <c r="P1325" s="6"/>
      <c r="Q1325" s="8"/>
      <c r="R1325" s="8"/>
      <c r="S1325" s="6"/>
    </row>
    <row r="1326" spans="2:19" ht="37.5" outlineLevel="1" collapsed="1" x14ac:dyDescent="0.35">
      <c r="B1326" s="6" t="s">
        <v>34</v>
      </c>
      <c r="C1326" s="7" t="s">
        <v>34</v>
      </c>
      <c r="D1326" s="19" t="s">
        <v>34</v>
      </c>
      <c r="E1326" s="15"/>
      <c r="F1326" s="15"/>
      <c r="G1326" s="16"/>
      <c r="H1326" s="19" t="s">
        <v>34</v>
      </c>
      <c r="I1326" s="16"/>
      <c r="J1326" s="7" t="s">
        <v>34</v>
      </c>
      <c r="K1326" s="19" t="s">
        <v>34</v>
      </c>
      <c r="L1326" s="16"/>
      <c r="M1326" s="6" t="s">
        <v>1247</v>
      </c>
      <c r="N1326" s="6" t="s">
        <v>1248</v>
      </c>
      <c r="O1326" s="10">
        <v>1050</v>
      </c>
      <c r="P1326" s="6"/>
      <c r="Q1326" s="8"/>
      <c r="R1326" s="8"/>
      <c r="S1326" s="6"/>
    </row>
    <row r="1327" spans="2:19" ht="25" outlineLevel="1" collapsed="1" x14ac:dyDescent="0.35">
      <c r="B1327" s="6" t="s">
        <v>34</v>
      </c>
      <c r="C1327" s="7" t="s">
        <v>34</v>
      </c>
      <c r="D1327" s="19" t="s">
        <v>34</v>
      </c>
      <c r="E1327" s="15"/>
      <c r="F1327" s="15"/>
      <c r="G1327" s="16"/>
      <c r="H1327" s="19" t="s">
        <v>34</v>
      </c>
      <c r="I1327" s="16"/>
      <c r="J1327" s="7" t="s">
        <v>34</v>
      </c>
      <c r="K1327" s="19" t="s">
        <v>34</v>
      </c>
      <c r="L1327" s="16"/>
      <c r="M1327" s="6" t="s">
        <v>2081</v>
      </c>
      <c r="N1327" s="6" t="s">
        <v>2082</v>
      </c>
      <c r="O1327" s="10">
        <v>459.91</v>
      </c>
      <c r="P1327" s="6"/>
      <c r="Q1327" s="8"/>
      <c r="R1327" s="8"/>
      <c r="S1327" s="6"/>
    </row>
    <row r="1328" spans="2:19" outlineLevel="1" collapsed="1" x14ac:dyDescent="0.35">
      <c r="B1328" s="6" t="s">
        <v>34</v>
      </c>
      <c r="C1328" s="7" t="s">
        <v>34</v>
      </c>
      <c r="D1328" s="19" t="s">
        <v>34</v>
      </c>
      <c r="E1328" s="15"/>
      <c r="F1328" s="15"/>
      <c r="G1328" s="16"/>
      <c r="H1328" s="19" t="s">
        <v>34</v>
      </c>
      <c r="I1328" s="16"/>
      <c r="J1328" s="7" t="s">
        <v>34</v>
      </c>
      <c r="K1328" s="19" t="s">
        <v>34</v>
      </c>
      <c r="L1328" s="16"/>
      <c r="M1328" s="6" t="s">
        <v>1343</v>
      </c>
      <c r="N1328" s="6" t="s">
        <v>1344</v>
      </c>
      <c r="O1328" s="10">
        <v>475</v>
      </c>
      <c r="P1328" s="6"/>
      <c r="Q1328" s="8"/>
      <c r="R1328" s="8"/>
      <c r="S1328" s="6"/>
    </row>
    <row r="1329" spans="2:19" outlineLevel="1" collapsed="1" x14ac:dyDescent="0.35">
      <c r="B1329" s="6" t="s">
        <v>34</v>
      </c>
      <c r="C1329" s="7" t="s">
        <v>34</v>
      </c>
      <c r="D1329" s="19" t="s">
        <v>34</v>
      </c>
      <c r="E1329" s="15"/>
      <c r="F1329" s="15"/>
      <c r="G1329" s="16"/>
      <c r="H1329" s="19" t="s">
        <v>34</v>
      </c>
      <c r="I1329" s="16"/>
      <c r="J1329" s="7" t="s">
        <v>34</v>
      </c>
      <c r="K1329" s="19" t="s">
        <v>34</v>
      </c>
      <c r="L1329" s="16"/>
      <c r="M1329" s="6" t="s">
        <v>2083</v>
      </c>
      <c r="N1329" s="6" t="s">
        <v>2084</v>
      </c>
      <c r="O1329" s="10">
        <v>420</v>
      </c>
      <c r="P1329" s="6"/>
      <c r="Q1329" s="8"/>
      <c r="R1329" s="8"/>
      <c r="S1329" s="6"/>
    </row>
    <row r="1330" spans="2:19" x14ac:dyDescent="0.35">
      <c r="B1330" s="4" t="s">
        <v>2085</v>
      </c>
      <c r="C1330" s="4" t="s">
        <v>573</v>
      </c>
      <c r="D1330" s="18" t="s">
        <v>53</v>
      </c>
      <c r="E1330" s="15"/>
      <c r="F1330" s="15"/>
      <c r="G1330" s="16"/>
      <c r="H1330" s="18" t="s">
        <v>248</v>
      </c>
      <c r="I1330" s="16"/>
      <c r="J1330" s="4" t="s">
        <v>32</v>
      </c>
      <c r="K1330" s="18" t="s">
        <v>2086</v>
      </c>
      <c r="L1330" s="16"/>
      <c r="M1330" s="4" t="s">
        <v>34</v>
      </c>
      <c r="N1330" s="4" t="s">
        <v>34</v>
      </c>
      <c r="O1330" s="4" t="s">
        <v>34</v>
      </c>
      <c r="P1330" s="4" t="s">
        <v>34</v>
      </c>
      <c r="Q1330" s="4" t="s">
        <v>34</v>
      </c>
      <c r="R1330" s="4" t="s">
        <v>34</v>
      </c>
      <c r="S1330" s="5">
        <v>42000000</v>
      </c>
    </row>
    <row r="1331" spans="2:19" ht="25" outlineLevel="1" collapsed="1" x14ac:dyDescent="0.35">
      <c r="B1331" s="6" t="s">
        <v>34</v>
      </c>
      <c r="C1331" s="7" t="s">
        <v>34</v>
      </c>
      <c r="D1331" s="19" t="s">
        <v>34</v>
      </c>
      <c r="E1331" s="15"/>
      <c r="F1331" s="15"/>
      <c r="G1331" s="16"/>
      <c r="H1331" s="19" t="s">
        <v>34</v>
      </c>
      <c r="I1331" s="16"/>
      <c r="J1331" s="7" t="s">
        <v>34</v>
      </c>
      <c r="K1331" s="19" t="s">
        <v>34</v>
      </c>
      <c r="L1331" s="16"/>
      <c r="M1331" s="6" t="s">
        <v>2087</v>
      </c>
      <c r="N1331" s="6" t="s">
        <v>2088</v>
      </c>
      <c r="O1331" s="10">
        <v>7376312</v>
      </c>
      <c r="P1331" s="6"/>
      <c r="Q1331" s="8"/>
      <c r="R1331" s="8"/>
      <c r="S1331" s="6"/>
    </row>
    <row r="1332" spans="2:19" ht="25" outlineLevel="1" collapsed="1" x14ac:dyDescent="0.35">
      <c r="B1332" s="6" t="s">
        <v>34</v>
      </c>
      <c r="C1332" s="7" t="s">
        <v>34</v>
      </c>
      <c r="D1332" s="19" t="s">
        <v>34</v>
      </c>
      <c r="E1332" s="15"/>
      <c r="F1332" s="15"/>
      <c r="G1332" s="16"/>
      <c r="H1332" s="19" t="s">
        <v>34</v>
      </c>
      <c r="I1332" s="16"/>
      <c r="J1332" s="7" t="s">
        <v>34</v>
      </c>
      <c r="K1332" s="19" t="s">
        <v>34</v>
      </c>
      <c r="L1332" s="16"/>
      <c r="M1332" s="6" t="s">
        <v>2089</v>
      </c>
      <c r="N1332" s="6" t="s">
        <v>2090</v>
      </c>
      <c r="O1332" s="10">
        <v>4610765</v>
      </c>
      <c r="P1332" s="6"/>
      <c r="Q1332" s="8"/>
      <c r="R1332" s="8"/>
      <c r="S1332" s="6"/>
    </row>
    <row r="1333" spans="2:19" outlineLevel="1" collapsed="1" x14ac:dyDescent="0.35">
      <c r="B1333" s="6" t="s">
        <v>34</v>
      </c>
      <c r="C1333" s="7" t="s">
        <v>34</v>
      </c>
      <c r="D1333" s="19" t="s">
        <v>34</v>
      </c>
      <c r="E1333" s="15"/>
      <c r="F1333" s="15"/>
      <c r="G1333" s="16"/>
      <c r="H1333" s="19" t="s">
        <v>34</v>
      </c>
      <c r="I1333" s="16"/>
      <c r="J1333" s="7" t="s">
        <v>34</v>
      </c>
      <c r="K1333" s="19" t="s">
        <v>34</v>
      </c>
      <c r="L1333" s="16"/>
      <c r="M1333" s="6" t="s">
        <v>2091</v>
      </c>
      <c r="N1333" s="6" t="s">
        <v>2092</v>
      </c>
      <c r="O1333" s="10">
        <v>3620000</v>
      </c>
      <c r="P1333" s="6"/>
      <c r="Q1333" s="8"/>
      <c r="R1333" s="8"/>
      <c r="S1333" s="6"/>
    </row>
    <row r="1334" spans="2:19" outlineLevel="1" collapsed="1" x14ac:dyDescent="0.35">
      <c r="B1334" s="6" t="s">
        <v>34</v>
      </c>
      <c r="C1334" s="7" t="s">
        <v>34</v>
      </c>
      <c r="D1334" s="19" t="s">
        <v>34</v>
      </c>
      <c r="E1334" s="15"/>
      <c r="F1334" s="15"/>
      <c r="G1334" s="16"/>
      <c r="H1334" s="19" t="s">
        <v>34</v>
      </c>
      <c r="I1334" s="16"/>
      <c r="J1334" s="7" t="s">
        <v>34</v>
      </c>
      <c r="K1334" s="19" t="s">
        <v>34</v>
      </c>
      <c r="L1334" s="16"/>
      <c r="M1334" s="6" t="s">
        <v>2093</v>
      </c>
      <c r="N1334" s="6" t="s">
        <v>2094</v>
      </c>
      <c r="O1334" s="10">
        <v>4737965</v>
      </c>
      <c r="P1334" s="6"/>
      <c r="Q1334" s="8"/>
      <c r="R1334" s="8"/>
      <c r="S1334" s="6"/>
    </row>
    <row r="1335" spans="2:19" ht="37.5" outlineLevel="1" collapsed="1" x14ac:dyDescent="0.35">
      <c r="B1335" s="6" t="s">
        <v>34</v>
      </c>
      <c r="C1335" s="7" t="s">
        <v>34</v>
      </c>
      <c r="D1335" s="19" t="s">
        <v>34</v>
      </c>
      <c r="E1335" s="15"/>
      <c r="F1335" s="15"/>
      <c r="G1335" s="16"/>
      <c r="H1335" s="19" t="s">
        <v>34</v>
      </c>
      <c r="I1335" s="16"/>
      <c r="J1335" s="7" t="s">
        <v>34</v>
      </c>
      <c r="K1335" s="19" t="s">
        <v>34</v>
      </c>
      <c r="L1335" s="16"/>
      <c r="M1335" s="6" t="s">
        <v>2095</v>
      </c>
      <c r="N1335" s="6" t="s">
        <v>2096</v>
      </c>
      <c r="O1335" s="10">
        <v>3145900</v>
      </c>
      <c r="P1335" s="6" t="s">
        <v>2097</v>
      </c>
      <c r="Q1335" s="8" t="s">
        <v>976</v>
      </c>
      <c r="R1335" s="9">
        <v>47464</v>
      </c>
      <c r="S1335" s="10">
        <v>42000000</v>
      </c>
    </row>
    <row r="1336" spans="2:19" ht="25" outlineLevel="1" collapsed="1" x14ac:dyDescent="0.35">
      <c r="B1336" s="6" t="s">
        <v>34</v>
      </c>
      <c r="C1336" s="7" t="s">
        <v>34</v>
      </c>
      <c r="D1336" s="19" t="s">
        <v>34</v>
      </c>
      <c r="E1336" s="15"/>
      <c r="F1336" s="15"/>
      <c r="G1336" s="16"/>
      <c r="H1336" s="19" t="s">
        <v>34</v>
      </c>
      <c r="I1336" s="16"/>
      <c r="J1336" s="7" t="s">
        <v>34</v>
      </c>
      <c r="K1336" s="19" t="s">
        <v>34</v>
      </c>
      <c r="L1336" s="16"/>
      <c r="M1336" s="6" t="s">
        <v>2098</v>
      </c>
      <c r="N1336" s="6" t="s">
        <v>2099</v>
      </c>
      <c r="O1336" s="10">
        <v>5271379</v>
      </c>
      <c r="P1336" s="6"/>
      <c r="Q1336" s="8"/>
      <c r="R1336" s="8"/>
      <c r="S1336" s="6"/>
    </row>
    <row r="1337" spans="2:19" x14ac:dyDescent="0.35">
      <c r="B1337" s="4" t="s">
        <v>2100</v>
      </c>
      <c r="C1337" s="4" t="s">
        <v>176</v>
      </c>
      <c r="D1337" s="18" t="s">
        <v>247</v>
      </c>
      <c r="E1337" s="15"/>
      <c r="F1337" s="15"/>
      <c r="G1337" s="16"/>
      <c r="H1337" s="18" t="s">
        <v>1243</v>
      </c>
      <c r="I1337" s="16"/>
      <c r="J1337" s="4" t="s">
        <v>32</v>
      </c>
      <c r="K1337" s="18" t="s">
        <v>2101</v>
      </c>
      <c r="L1337" s="16"/>
      <c r="M1337" s="4" t="s">
        <v>34</v>
      </c>
      <c r="N1337" s="4" t="s">
        <v>34</v>
      </c>
      <c r="O1337" s="4" t="s">
        <v>34</v>
      </c>
      <c r="P1337" s="4" t="s">
        <v>34</v>
      </c>
      <c r="Q1337" s="4" t="s">
        <v>34</v>
      </c>
      <c r="R1337" s="4" t="s">
        <v>34</v>
      </c>
      <c r="S1337" s="5">
        <v>19244750</v>
      </c>
    </row>
    <row r="1338" spans="2:19" outlineLevel="1" collapsed="1" x14ac:dyDescent="0.35">
      <c r="B1338" s="6" t="s">
        <v>34</v>
      </c>
      <c r="C1338" s="7" t="s">
        <v>34</v>
      </c>
      <c r="D1338" s="19" t="s">
        <v>34</v>
      </c>
      <c r="E1338" s="15"/>
      <c r="F1338" s="15"/>
      <c r="G1338" s="16"/>
      <c r="H1338" s="19" t="s">
        <v>34</v>
      </c>
      <c r="I1338" s="16"/>
      <c r="J1338" s="7" t="s">
        <v>34</v>
      </c>
      <c r="K1338" s="19" t="s">
        <v>34</v>
      </c>
      <c r="L1338" s="16"/>
      <c r="M1338" s="6" t="s">
        <v>865</v>
      </c>
      <c r="N1338" s="6" t="s">
        <v>866</v>
      </c>
      <c r="O1338" s="10">
        <v>19612222</v>
      </c>
      <c r="P1338" s="6"/>
      <c r="Q1338" s="8"/>
      <c r="R1338" s="8"/>
      <c r="S1338" s="6"/>
    </row>
    <row r="1339" spans="2:19" outlineLevel="1" collapsed="1" x14ac:dyDescent="0.35">
      <c r="B1339" s="6" t="s">
        <v>34</v>
      </c>
      <c r="C1339" s="7" t="s">
        <v>34</v>
      </c>
      <c r="D1339" s="19" t="s">
        <v>34</v>
      </c>
      <c r="E1339" s="15"/>
      <c r="F1339" s="15"/>
      <c r="G1339" s="16"/>
      <c r="H1339" s="19" t="s">
        <v>34</v>
      </c>
      <c r="I1339" s="16"/>
      <c r="J1339" s="7" t="s">
        <v>34</v>
      </c>
      <c r="K1339" s="19" t="s">
        <v>34</v>
      </c>
      <c r="L1339" s="16"/>
      <c r="M1339" s="6" t="s">
        <v>1245</v>
      </c>
      <c r="N1339" s="6" t="s">
        <v>1246</v>
      </c>
      <c r="O1339" s="10">
        <v>19388434</v>
      </c>
      <c r="P1339" s="6"/>
      <c r="Q1339" s="8"/>
      <c r="R1339" s="8"/>
      <c r="S1339" s="6"/>
    </row>
    <row r="1340" spans="2:19" ht="37.5" outlineLevel="1" collapsed="1" x14ac:dyDescent="0.35">
      <c r="B1340" s="6" t="s">
        <v>34</v>
      </c>
      <c r="C1340" s="7" t="s">
        <v>34</v>
      </c>
      <c r="D1340" s="19" t="s">
        <v>34</v>
      </c>
      <c r="E1340" s="15"/>
      <c r="F1340" s="15"/>
      <c r="G1340" s="16"/>
      <c r="H1340" s="19" t="s">
        <v>34</v>
      </c>
      <c r="I1340" s="16"/>
      <c r="J1340" s="7" t="s">
        <v>34</v>
      </c>
      <c r="K1340" s="19" t="s">
        <v>34</v>
      </c>
      <c r="L1340" s="16"/>
      <c r="M1340" s="6" t="s">
        <v>1247</v>
      </c>
      <c r="N1340" s="6" t="s">
        <v>1248</v>
      </c>
      <c r="O1340" s="10">
        <v>24782241</v>
      </c>
      <c r="P1340" s="6"/>
      <c r="Q1340" s="8"/>
      <c r="R1340" s="8"/>
      <c r="S1340" s="6"/>
    </row>
    <row r="1341" spans="2:19" outlineLevel="1" collapsed="1" x14ac:dyDescent="0.35">
      <c r="B1341" s="6" t="s">
        <v>34</v>
      </c>
      <c r="C1341" s="7" t="s">
        <v>34</v>
      </c>
      <c r="D1341" s="19" t="s">
        <v>34</v>
      </c>
      <c r="E1341" s="15"/>
      <c r="F1341" s="15"/>
      <c r="G1341" s="16"/>
      <c r="H1341" s="19" t="s">
        <v>34</v>
      </c>
      <c r="I1341" s="16"/>
      <c r="J1341" s="7" t="s">
        <v>34</v>
      </c>
      <c r="K1341" s="19" t="s">
        <v>34</v>
      </c>
      <c r="L1341" s="16"/>
      <c r="M1341" s="6" t="s">
        <v>701</v>
      </c>
      <c r="N1341" s="6" t="s">
        <v>702</v>
      </c>
      <c r="O1341" s="10">
        <v>19244750</v>
      </c>
      <c r="P1341" s="6" t="s">
        <v>2102</v>
      </c>
      <c r="Q1341" s="8" t="s">
        <v>2103</v>
      </c>
      <c r="R1341" s="9">
        <v>46356</v>
      </c>
      <c r="S1341" s="10">
        <v>19244750</v>
      </c>
    </row>
    <row r="1342" spans="2:19" outlineLevel="1" collapsed="1" x14ac:dyDescent="0.35">
      <c r="B1342" s="6" t="s">
        <v>34</v>
      </c>
      <c r="C1342" s="7" t="s">
        <v>34</v>
      </c>
      <c r="D1342" s="19" t="s">
        <v>34</v>
      </c>
      <c r="E1342" s="15"/>
      <c r="F1342" s="15"/>
      <c r="G1342" s="16"/>
      <c r="H1342" s="19" t="s">
        <v>34</v>
      </c>
      <c r="I1342" s="16"/>
      <c r="J1342" s="7" t="s">
        <v>34</v>
      </c>
      <c r="K1342" s="19" t="s">
        <v>34</v>
      </c>
      <c r="L1342" s="16"/>
      <c r="M1342" s="6" t="s">
        <v>1251</v>
      </c>
      <c r="N1342" s="6" t="s">
        <v>1252</v>
      </c>
      <c r="O1342" s="10">
        <v>27195012</v>
      </c>
      <c r="P1342" s="6"/>
      <c r="Q1342" s="8"/>
      <c r="R1342" s="8"/>
      <c r="S1342" s="6"/>
    </row>
    <row r="1343" spans="2:19" x14ac:dyDescent="0.35">
      <c r="B1343" s="4" t="s">
        <v>2104</v>
      </c>
      <c r="C1343" s="4" t="s">
        <v>141</v>
      </c>
      <c r="D1343" s="18" t="s">
        <v>53</v>
      </c>
      <c r="E1343" s="15"/>
      <c r="F1343" s="15"/>
      <c r="G1343" s="16"/>
      <c r="H1343" s="18" t="s">
        <v>863</v>
      </c>
      <c r="I1343" s="16"/>
      <c r="J1343" s="4" t="s">
        <v>32</v>
      </c>
      <c r="K1343" s="18" t="s">
        <v>2105</v>
      </c>
      <c r="L1343" s="16"/>
      <c r="M1343" s="4" t="s">
        <v>34</v>
      </c>
      <c r="N1343" s="4" t="s">
        <v>34</v>
      </c>
      <c r="O1343" s="4" t="s">
        <v>34</v>
      </c>
      <c r="P1343" s="4" t="s">
        <v>34</v>
      </c>
      <c r="Q1343" s="4" t="s">
        <v>34</v>
      </c>
      <c r="R1343" s="4" t="s">
        <v>34</v>
      </c>
      <c r="S1343" s="5">
        <v>6000000</v>
      </c>
    </row>
    <row r="1344" spans="2:19" outlineLevel="1" collapsed="1" x14ac:dyDescent="0.35">
      <c r="B1344" s="6" t="s">
        <v>34</v>
      </c>
      <c r="C1344" s="7" t="s">
        <v>34</v>
      </c>
      <c r="D1344" s="19" t="s">
        <v>34</v>
      </c>
      <c r="E1344" s="15"/>
      <c r="F1344" s="15"/>
      <c r="G1344" s="16"/>
      <c r="H1344" s="19" t="s">
        <v>34</v>
      </c>
      <c r="I1344" s="16"/>
      <c r="J1344" s="7" t="s">
        <v>34</v>
      </c>
      <c r="K1344" s="19" t="s">
        <v>34</v>
      </c>
      <c r="L1344" s="16"/>
      <c r="M1344" s="6" t="s">
        <v>163</v>
      </c>
      <c r="N1344" s="6" t="s">
        <v>164</v>
      </c>
      <c r="O1344" s="10">
        <v>636.66999999999996</v>
      </c>
      <c r="P1344" s="6"/>
      <c r="Q1344" s="8"/>
      <c r="R1344" s="8"/>
      <c r="S1344" s="6"/>
    </row>
    <row r="1345" spans="2:19" outlineLevel="1" collapsed="1" x14ac:dyDescent="0.35">
      <c r="B1345" s="6" t="s">
        <v>34</v>
      </c>
      <c r="C1345" s="7" t="s">
        <v>34</v>
      </c>
      <c r="D1345" s="19" t="s">
        <v>34</v>
      </c>
      <c r="E1345" s="15"/>
      <c r="F1345" s="15"/>
      <c r="G1345" s="16"/>
      <c r="H1345" s="19" t="s">
        <v>34</v>
      </c>
      <c r="I1345" s="16"/>
      <c r="J1345" s="7" t="s">
        <v>34</v>
      </c>
      <c r="K1345" s="19" t="s">
        <v>34</v>
      </c>
      <c r="L1345" s="16"/>
      <c r="M1345" s="6" t="s">
        <v>860</v>
      </c>
      <c r="N1345" s="6" t="s">
        <v>861</v>
      </c>
      <c r="O1345" s="10">
        <v>525.83000000000004</v>
      </c>
      <c r="P1345" s="6"/>
      <c r="Q1345" s="8"/>
      <c r="R1345" s="8"/>
      <c r="S1345" s="6"/>
    </row>
    <row r="1346" spans="2:19" outlineLevel="1" collapsed="1" x14ac:dyDescent="0.35">
      <c r="B1346" s="6" t="s">
        <v>34</v>
      </c>
      <c r="C1346" s="7" t="s">
        <v>34</v>
      </c>
      <c r="D1346" s="19" t="s">
        <v>34</v>
      </c>
      <c r="E1346" s="15"/>
      <c r="F1346" s="15"/>
      <c r="G1346" s="16"/>
      <c r="H1346" s="19" t="s">
        <v>34</v>
      </c>
      <c r="I1346" s="16"/>
      <c r="J1346" s="7" t="s">
        <v>34</v>
      </c>
      <c r="K1346" s="19" t="s">
        <v>34</v>
      </c>
      <c r="L1346" s="16"/>
      <c r="M1346" s="6" t="s">
        <v>327</v>
      </c>
      <c r="N1346" s="6" t="s">
        <v>328</v>
      </c>
      <c r="O1346" s="10">
        <v>599.33000000000004</v>
      </c>
      <c r="P1346" s="6"/>
      <c r="Q1346" s="8"/>
      <c r="R1346" s="8"/>
      <c r="S1346" s="6"/>
    </row>
    <row r="1347" spans="2:19" outlineLevel="1" collapsed="1" x14ac:dyDescent="0.35">
      <c r="B1347" s="6" t="s">
        <v>34</v>
      </c>
      <c r="C1347" s="7" t="s">
        <v>34</v>
      </c>
      <c r="D1347" s="19" t="s">
        <v>34</v>
      </c>
      <c r="E1347" s="15"/>
      <c r="F1347" s="15"/>
      <c r="G1347" s="16"/>
      <c r="H1347" s="19" t="s">
        <v>34</v>
      </c>
      <c r="I1347" s="16"/>
      <c r="J1347" s="7" t="s">
        <v>34</v>
      </c>
      <c r="K1347" s="19" t="s">
        <v>34</v>
      </c>
      <c r="L1347" s="16"/>
      <c r="M1347" s="6" t="s">
        <v>1518</v>
      </c>
      <c r="N1347" s="6" t="s">
        <v>1519</v>
      </c>
      <c r="O1347" s="10">
        <v>583.66999999999996</v>
      </c>
      <c r="P1347" s="6" t="s">
        <v>2106</v>
      </c>
      <c r="Q1347" s="8" t="s">
        <v>1777</v>
      </c>
      <c r="R1347" s="9">
        <v>47562</v>
      </c>
      <c r="S1347" s="10">
        <v>6000000</v>
      </c>
    </row>
    <row r="1348" spans="2:19" outlineLevel="1" collapsed="1" x14ac:dyDescent="0.35">
      <c r="B1348" s="6" t="s">
        <v>34</v>
      </c>
      <c r="C1348" s="7" t="s">
        <v>34</v>
      </c>
      <c r="D1348" s="19" t="s">
        <v>34</v>
      </c>
      <c r="E1348" s="15"/>
      <c r="F1348" s="15"/>
      <c r="G1348" s="16"/>
      <c r="H1348" s="19" t="s">
        <v>34</v>
      </c>
      <c r="I1348" s="16"/>
      <c r="J1348" s="7" t="s">
        <v>34</v>
      </c>
      <c r="K1348" s="19" t="s">
        <v>34</v>
      </c>
      <c r="L1348" s="16"/>
      <c r="M1348" s="6" t="s">
        <v>165</v>
      </c>
      <c r="N1348" s="6" t="s">
        <v>166</v>
      </c>
      <c r="O1348" s="10">
        <v>606.66999999999996</v>
      </c>
      <c r="P1348" s="6"/>
      <c r="Q1348" s="8"/>
      <c r="R1348" s="8"/>
      <c r="S1348" s="6"/>
    </row>
    <row r="1349" spans="2:19" outlineLevel="1" collapsed="1" x14ac:dyDescent="0.35">
      <c r="B1349" s="6" t="s">
        <v>34</v>
      </c>
      <c r="C1349" s="7" t="s">
        <v>34</v>
      </c>
      <c r="D1349" s="19" t="s">
        <v>34</v>
      </c>
      <c r="E1349" s="15"/>
      <c r="F1349" s="15"/>
      <c r="G1349" s="16"/>
      <c r="H1349" s="19" t="s">
        <v>34</v>
      </c>
      <c r="I1349" s="16"/>
      <c r="J1349" s="7" t="s">
        <v>34</v>
      </c>
      <c r="K1349" s="19" t="s">
        <v>34</v>
      </c>
      <c r="L1349" s="16"/>
      <c r="M1349" s="6" t="s">
        <v>320</v>
      </c>
      <c r="N1349" s="6" t="s">
        <v>321</v>
      </c>
      <c r="O1349" s="10">
        <v>626.66999999999996</v>
      </c>
      <c r="P1349" s="6"/>
      <c r="Q1349" s="8"/>
      <c r="R1349" s="8"/>
      <c r="S1349" s="6"/>
    </row>
    <row r="1350" spans="2:19" outlineLevel="1" collapsed="1" x14ac:dyDescent="0.35">
      <c r="B1350" s="6" t="s">
        <v>34</v>
      </c>
      <c r="C1350" s="7" t="s">
        <v>34</v>
      </c>
      <c r="D1350" s="19" t="s">
        <v>34</v>
      </c>
      <c r="E1350" s="15"/>
      <c r="F1350" s="15"/>
      <c r="G1350" s="16"/>
      <c r="H1350" s="19" t="s">
        <v>34</v>
      </c>
      <c r="I1350" s="16"/>
      <c r="J1350" s="7" t="s">
        <v>34</v>
      </c>
      <c r="K1350" s="19" t="s">
        <v>34</v>
      </c>
      <c r="L1350" s="16"/>
      <c r="M1350" s="6" t="s">
        <v>494</v>
      </c>
      <c r="N1350" s="6" t="s">
        <v>495</v>
      </c>
      <c r="O1350" s="10">
        <v>746.67</v>
      </c>
      <c r="P1350" s="6"/>
      <c r="Q1350" s="8"/>
      <c r="R1350" s="8"/>
      <c r="S1350" s="6"/>
    </row>
    <row r="1351" spans="2:19" outlineLevel="1" collapsed="1" x14ac:dyDescent="0.35">
      <c r="B1351" s="6" t="s">
        <v>34</v>
      </c>
      <c r="C1351" s="7" t="s">
        <v>34</v>
      </c>
      <c r="D1351" s="19" t="s">
        <v>34</v>
      </c>
      <c r="E1351" s="15"/>
      <c r="F1351" s="15"/>
      <c r="G1351" s="16"/>
      <c r="H1351" s="19" t="s">
        <v>34</v>
      </c>
      <c r="I1351" s="16"/>
      <c r="J1351" s="7" t="s">
        <v>34</v>
      </c>
      <c r="K1351" s="19" t="s">
        <v>34</v>
      </c>
      <c r="L1351" s="16"/>
      <c r="M1351" s="6" t="s">
        <v>1040</v>
      </c>
      <c r="N1351" s="6" t="s">
        <v>1041</v>
      </c>
      <c r="O1351" s="10">
        <v>690</v>
      </c>
      <c r="P1351" s="6"/>
      <c r="Q1351" s="8"/>
      <c r="R1351" s="8"/>
      <c r="S1351" s="6"/>
    </row>
    <row r="1352" spans="2:19" x14ac:dyDescent="0.35">
      <c r="B1352" s="4" t="s">
        <v>2107</v>
      </c>
      <c r="C1352" s="4" t="s">
        <v>151</v>
      </c>
      <c r="D1352" s="18" t="s">
        <v>97</v>
      </c>
      <c r="E1352" s="15"/>
      <c r="F1352" s="15"/>
      <c r="G1352" s="16"/>
      <c r="H1352" s="18" t="s">
        <v>54</v>
      </c>
      <c r="I1352" s="16"/>
      <c r="J1352" s="4" t="s">
        <v>32</v>
      </c>
      <c r="K1352" s="18" t="s">
        <v>2108</v>
      </c>
      <c r="L1352" s="16"/>
      <c r="M1352" s="4" t="s">
        <v>34</v>
      </c>
      <c r="N1352" s="4" t="s">
        <v>34</v>
      </c>
      <c r="O1352" s="4" t="s">
        <v>34</v>
      </c>
      <c r="P1352" s="4" t="s">
        <v>34</v>
      </c>
      <c r="Q1352" s="4" t="s">
        <v>34</v>
      </c>
      <c r="R1352" s="4" t="s">
        <v>34</v>
      </c>
      <c r="S1352" s="5">
        <v>10800000</v>
      </c>
    </row>
    <row r="1353" spans="2:19" outlineLevel="1" collapsed="1" x14ac:dyDescent="0.35">
      <c r="B1353" s="6" t="s">
        <v>34</v>
      </c>
      <c r="C1353" s="7" t="s">
        <v>34</v>
      </c>
      <c r="D1353" s="19" t="s">
        <v>34</v>
      </c>
      <c r="E1353" s="15"/>
      <c r="F1353" s="15"/>
      <c r="G1353" s="16"/>
      <c r="H1353" s="19" t="s">
        <v>34</v>
      </c>
      <c r="I1353" s="16"/>
      <c r="J1353" s="7" t="s">
        <v>34</v>
      </c>
      <c r="K1353" s="19" t="s">
        <v>34</v>
      </c>
      <c r="L1353" s="16"/>
      <c r="M1353" s="6" t="s">
        <v>2109</v>
      </c>
      <c r="N1353" s="6" t="s">
        <v>2110</v>
      </c>
      <c r="O1353" s="10">
        <v>1154</v>
      </c>
      <c r="P1353" s="6" t="s">
        <v>2111</v>
      </c>
      <c r="Q1353" s="8" t="s">
        <v>2112</v>
      </c>
      <c r="R1353" s="9">
        <v>46904</v>
      </c>
      <c r="S1353" s="10">
        <v>10800000</v>
      </c>
    </row>
    <row r="1354" spans="2:19" outlineLevel="1" collapsed="1" x14ac:dyDescent="0.35">
      <c r="B1354" s="6" t="s">
        <v>34</v>
      </c>
      <c r="C1354" s="7" t="s">
        <v>34</v>
      </c>
      <c r="D1354" s="19" t="s">
        <v>34</v>
      </c>
      <c r="E1354" s="15"/>
      <c r="F1354" s="15"/>
      <c r="G1354" s="16"/>
      <c r="H1354" s="19" t="s">
        <v>34</v>
      </c>
      <c r="I1354" s="16"/>
      <c r="J1354" s="7" t="s">
        <v>34</v>
      </c>
      <c r="K1354" s="19" t="s">
        <v>34</v>
      </c>
      <c r="L1354" s="16"/>
      <c r="M1354" s="6" t="s">
        <v>99</v>
      </c>
      <c r="N1354" s="6" t="s">
        <v>100</v>
      </c>
      <c r="O1354" s="10">
        <v>1144</v>
      </c>
      <c r="P1354" s="6"/>
      <c r="Q1354" s="8"/>
      <c r="R1354" s="8"/>
      <c r="S1354" s="6"/>
    </row>
    <row r="1355" spans="2:19" ht="25" outlineLevel="1" collapsed="1" x14ac:dyDescent="0.35">
      <c r="B1355" s="6" t="s">
        <v>34</v>
      </c>
      <c r="C1355" s="7" t="s">
        <v>34</v>
      </c>
      <c r="D1355" s="19" t="s">
        <v>34</v>
      </c>
      <c r="E1355" s="15"/>
      <c r="F1355" s="15"/>
      <c r="G1355" s="16"/>
      <c r="H1355" s="19" t="s">
        <v>34</v>
      </c>
      <c r="I1355" s="16"/>
      <c r="J1355" s="7" t="s">
        <v>34</v>
      </c>
      <c r="K1355" s="19" t="s">
        <v>34</v>
      </c>
      <c r="L1355" s="16"/>
      <c r="M1355" s="6" t="s">
        <v>2113</v>
      </c>
      <c r="N1355" s="6" t="s">
        <v>2114</v>
      </c>
      <c r="O1355" s="10">
        <v>1010</v>
      </c>
      <c r="P1355" s="6"/>
      <c r="Q1355" s="8"/>
      <c r="R1355" s="8"/>
      <c r="S1355" s="6"/>
    </row>
    <row r="1356" spans="2:19" x14ac:dyDescent="0.35">
      <c r="B1356" s="4" t="s">
        <v>2115</v>
      </c>
      <c r="C1356" s="4" t="s">
        <v>141</v>
      </c>
      <c r="D1356" s="18" t="s">
        <v>152</v>
      </c>
      <c r="E1356" s="15"/>
      <c r="F1356" s="15"/>
      <c r="G1356" s="16"/>
      <c r="H1356" s="18" t="s">
        <v>863</v>
      </c>
      <c r="I1356" s="16"/>
      <c r="J1356" s="4" t="s">
        <v>32</v>
      </c>
      <c r="K1356" s="18" t="s">
        <v>2116</v>
      </c>
      <c r="L1356" s="16"/>
      <c r="M1356" s="4" t="s">
        <v>34</v>
      </c>
      <c r="N1356" s="4" t="s">
        <v>34</v>
      </c>
      <c r="O1356" s="4" t="s">
        <v>34</v>
      </c>
      <c r="P1356" s="4" t="s">
        <v>34</v>
      </c>
      <c r="Q1356" s="4" t="s">
        <v>34</v>
      </c>
      <c r="R1356" s="4" t="s">
        <v>34</v>
      </c>
      <c r="S1356" s="5">
        <v>10000000</v>
      </c>
    </row>
    <row r="1357" spans="2:19" outlineLevel="1" collapsed="1" x14ac:dyDescent="0.35">
      <c r="B1357" s="6" t="s">
        <v>34</v>
      </c>
      <c r="C1357" s="7" t="s">
        <v>34</v>
      </c>
      <c r="D1357" s="19" t="s">
        <v>34</v>
      </c>
      <c r="E1357" s="15"/>
      <c r="F1357" s="15"/>
      <c r="G1357" s="16"/>
      <c r="H1357" s="19" t="s">
        <v>34</v>
      </c>
      <c r="I1357" s="16"/>
      <c r="J1357" s="7" t="s">
        <v>34</v>
      </c>
      <c r="K1357" s="19" t="s">
        <v>34</v>
      </c>
      <c r="L1357" s="16"/>
      <c r="M1357" s="6" t="s">
        <v>163</v>
      </c>
      <c r="N1357" s="6" t="s">
        <v>164</v>
      </c>
      <c r="O1357" s="10">
        <v>5029667</v>
      </c>
      <c r="P1357" s="6"/>
      <c r="Q1357" s="8"/>
      <c r="R1357" s="8"/>
      <c r="S1357" s="6"/>
    </row>
    <row r="1358" spans="2:19" outlineLevel="1" collapsed="1" x14ac:dyDescent="0.35">
      <c r="B1358" s="6" t="s">
        <v>34</v>
      </c>
      <c r="C1358" s="7" t="s">
        <v>34</v>
      </c>
      <c r="D1358" s="19" t="s">
        <v>34</v>
      </c>
      <c r="E1358" s="15"/>
      <c r="F1358" s="15"/>
      <c r="G1358" s="16"/>
      <c r="H1358" s="19" t="s">
        <v>34</v>
      </c>
      <c r="I1358" s="16"/>
      <c r="J1358" s="7" t="s">
        <v>34</v>
      </c>
      <c r="K1358" s="19" t="s">
        <v>34</v>
      </c>
      <c r="L1358" s="16"/>
      <c r="M1358" s="6" t="s">
        <v>860</v>
      </c>
      <c r="N1358" s="6" t="s">
        <v>861</v>
      </c>
      <c r="O1358" s="10">
        <v>4642408.5</v>
      </c>
      <c r="P1358" s="6"/>
      <c r="Q1358" s="8"/>
      <c r="R1358" s="8"/>
      <c r="S1358" s="6"/>
    </row>
    <row r="1359" spans="2:19" outlineLevel="1" collapsed="1" x14ac:dyDescent="0.35">
      <c r="B1359" s="6" t="s">
        <v>34</v>
      </c>
      <c r="C1359" s="7" t="s">
        <v>34</v>
      </c>
      <c r="D1359" s="19" t="s">
        <v>34</v>
      </c>
      <c r="E1359" s="15"/>
      <c r="F1359" s="15"/>
      <c r="G1359" s="16"/>
      <c r="H1359" s="19" t="s">
        <v>34</v>
      </c>
      <c r="I1359" s="16"/>
      <c r="J1359" s="7" t="s">
        <v>34</v>
      </c>
      <c r="K1359" s="19" t="s">
        <v>34</v>
      </c>
      <c r="L1359" s="16"/>
      <c r="M1359" s="6" t="s">
        <v>327</v>
      </c>
      <c r="N1359" s="6" t="s">
        <v>328</v>
      </c>
      <c r="O1359" s="10">
        <v>9997333.3300000001</v>
      </c>
      <c r="P1359" s="6"/>
      <c r="Q1359" s="8"/>
      <c r="R1359" s="8"/>
      <c r="S1359" s="6"/>
    </row>
    <row r="1360" spans="2:19" outlineLevel="1" collapsed="1" x14ac:dyDescent="0.35">
      <c r="B1360" s="6" t="s">
        <v>34</v>
      </c>
      <c r="C1360" s="7" t="s">
        <v>34</v>
      </c>
      <c r="D1360" s="19" t="s">
        <v>34</v>
      </c>
      <c r="E1360" s="15"/>
      <c r="F1360" s="15"/>
      <c r="G1360" s="16"/>
      <c r="H1360" s="19" t="s">
        <v>34</v>
      </c>
      <c r="I1360" s="16"/>
      <c r="J1360" s="7" t="s">
        <v>34</v>
      </c>
      <c r="K1360" s="19" t="s">
        <v>34</v>
      </c>
      <c r="L1360" s="16"/>
      <c r="M1360" s="6" t="s">
        <v>1518</v>
      </c>
      <c r="N1360" s="6" t="s">
        <v>1519</v>
      </c>
      <c r="O1360" s="10">
        <v>7240333.3300000001</v>
      </c>
      <c r="P1360" s="6"/>
      <c r="Q1360" s="8"/>
      <c r="R1360" s="8"/>
      <c r="S1360" s="6"/>
    </row>
    <row r="1361" spans="2:19" outlineLevel="1" collapsed="1" x14ac:dyDescent="0.35">
      <c r="B1361" s="6" t="s">
        <v>34</v>
      </c>
      <c r="C1361" s="7" t="s">
        <v>34</v>
      </c>
      <c r="D1361" s="19" t="s">
        <v>34</v>
      </c>
      <c r="E1361" s="15"/>
      <c r="F1361" s="15"/>
      <c r="G1361" s="16"/>
      <c r="H1361" s="19" t="s">
        <v>34</v>
      </c>
      <c r="I1361" s="16"/>
      <c r="J1361" s="7" t="s">
        <v>34</v>
      </c>
      <c r="K1361" s="19" t="s">
        <v>34</v>
      </c>
      <c r="L1361" s="16"/>
      <c r="M1361" s="6" t="s">
        <v>165</v>
      </c>
      <c r="N1361" s="6" t="s">
        <v>166</v>
      </c>
      <c r="O1361" s="10">
        <v>7070841.6699999999</v>
      </c>
      <c r="P1361" s="6"/>
      <c r="Q1361" s="8"/>
      <c r="R1361" s="8"/>
      <c r="S1361" s="6"/>
    </row>
    <row r="1362" spans="2:19" outlineLevel="1" collapsed="1" x14ac:dyDescent="0.35">
      <c r="B1362" s="6" t="s">
        <v>34</v>
      </c>
      <c r="C1362" s="7" t="s">
        <v>34</v>
      </c>
      <c r="D1362" s="19" t="s">
        <v>34</v>
      </c>
      <c r="E1362" s="15"/>
      <c r="F1362" s="15"/>
      <c r="G1362" s="16"/>
      <c r="H1362" s="19" t="s">
        <v>34</v>
      </c>
      <c r="I1362" s="16"/>
      <c r="J1362" s="7" t="s">
        <v>34</v>
      </c>
      <c r="K1362" s="19" t="s">
        <v>34</v>
      </c>
      <c r="L1362" s="16"/>
      <c r="M1362" s="6" t="s">
        <v>494</v>
      </c>
      <c r="N1362" s="6" t="s">
        <v>495</v>
      </c>
      <c r="O1362" s="10">
        <v>4995200</v>
      </c>
      <c r="P1362" s="6" t="s">
        <v>2117</v>
      </c>
      <c r="Q1362" s="8" t="s">
        <v>1811</v>
      </c>
      <c r="R1362" s="9">
        <v>47580</v>
      </c>
      <c r="S1362" s="10">
        <v>10000000</v>
      </c>
    </row>
    <row r="1363" spans="2:19" outlineLevel="1" collapsed="1" x14ac:dyDescent="0.35">
      <c r="B1363" s="6" t="s">
        <v>34</v>
      </c>
      <c r="C1363" s="7" t="s">
        <v>34</v>
      </c>
      <c r="D1363" s="19" t="s">
        <v>34</v>
      </c>
      <c r="E1363" s="15"/>
      <c r="F1363" s="15"/>
      <c r="G1363" s="16"/>
      <c r="H1363" s="19" t="s">
        <v>34</v>
      </c>
      <c r="I1363" s="16"/>
      <c r="J1363" s="7" t="s">
        <v>34</v>
      </c>
      <c r="K1363" s="19" t="s">
        <v>34</v>
      </c>
      <c r="L1363" s="16"/>
      <c r="M1363" s="6" t="s">
        <v>1040</v>
      </c>
      <c r="N1363" s="6" t="s">
        <v>1041</v>
      </c>
      <c r="O1363" s="10">
        <v>7626666.6699999999</v>
      </c>
      <c r="P1363" s="6"/>
      <c r="Q1363" s="8"/>
      <c r="R1363" s="8"/>
      <c r="S1363" s="6"/>
    </row>
    <row r="1364" spans="2:19" ht="25" x14ac:dyDescent="0.35">
      <c r="B1364" s="4" t="s">
        <v>2118</v>
      </c>
      <c r="C1364" s="4" t="s">
        <v>52</v>
      </c>
      <c r="D1364" s="18" t="s">
        <v>152</v>
      </c>
      <c r="E1364" s="15"/>
      <c r="F1364" s="15"/>
      <c r="G1364" s="16"/>
      <c r="H1364" s="18" t="s">
        <v>54</v>
      </c>
      <c r="I1364" s="16"/>
      <c r="J1364" s="4" t="s">
        <v>32</v>
      </c>
      <c r="K1364" s="18" t="s">
        <v>2119</v>
      </c>
      <c r="L1364" s="16"/>
      <c r="M1364" s="4" t="s">
        <v>34</v>
      </c>
      <c r="N1364" s="4" t="s">
        <v>34</v>
      </c>
      <c r="O1364" s="4" t="s">
        <v>34</v>
      </c>
      <c r="P1364" s="4" t="s">
        <v>34</v>
      </c>
      <c r="Q1364" s="4" t="s">
        <v>34</v>
      </c>
      <c r="R1364" s="4" t="s">
        <v>34</v>
      </c>
      <c r="S1364" s="5">
        <v>5067000</v>
      </c>
    </row>
    <row r="1365" spans="2:19" outlineLevel="1" collapsed="1" x14ac:dyDescent="0.35">
      <c r="B1365" s="6" t="s">
        <v>34</v>
      </c>
      <c r="C1365" s="7" t="s">
        <v>34</v>
      </c>
      <c r="D1365" s="19" t="s">
        <v>34</v>
      </c>
      <c r="E1365" s="15"/>
      <c r="F1365" s="15"/>
      <c r="G1365" s="16"/>
      <c r="H1365" s="19" t="s">
        <v>34</v>
      </c>
      <c r="I1365" s="16"/>
      <c r="J1365" s="7" t="s">
        <v>34</v>
      </c>
      <c r="K1365" s="19" t="s">
        <v>34</v>
      </c>
      <c r="L1365" s="16"/>
      <c r="M1365" s="6" t="s">
        <v>1112</v>
      </c>
      <c r="N1365" s="6" t="s">
        <v>1113</v>
      </c>
      <c r="O1365" s="10">
        <v>1242700</v>
      </c>
      <c r="P1365" s="6"/>
      <c r="Q1365" s="8"/>
      <c r="R1365" s="8"/>
      <c r="S1365" s="6"/>
    </row>
    <row r="1366" spans="2:19" outlineLevel="1" collapsed="1" x14ac:dyDescent="0.35">
      <c r="B1366" s="6" t="s">
        <v>34</v>
      </c>
      <c r="C1366" s="7" t="s">
        <v>34</v>
      </c>
      <c r="D1366" s="19" t="s">
        <v>34</v>
      </c>
      <c r="E1366" s="15"/>
      <c r="F1366" s="15"/>
      <c r="G1366" s="16"/>
      <c r="H1366" s="19" t="s">
        <v>34</v>
      </c>
      <c r="I1366" s="16"/>
      <c r="J1366" s="7" t="s">
        <v>34</v>
      </c>
      <c r="K1366" s="19" t="s">
        <v>34</v>
      </c>
      <c r="L1366" s="16"/>
      <c r="M1366" s="6" t="s">
        <v>418</v>
      </c>
      <c r="N1366" s="6" t="s">
        <v>419</v>
      </c>
      <c r="O1366" s="10">
        <v>1006400</v>
      </c>
      <c r="P1366" s="6"/>
      <c r="Q1366" s="8"/>
      <c r="R1366" s="8"/>
      <c r="S1366" s="6"/>
    </row>
    <row r="1367" spans="2:19" outlineLevel="1" collapsed="1" x14ac:dyDescent="0.35">
      <c r="B1367" s="6" t="s">
        <v>34</v>
      </c>
      <c r="C1367" s="7" t="s">
        <v>34</v>
      </c>
      <c r="D1367" s="19" t="s">
        <v>34</v>
      </c>
      <c r="E1367" s="15"/>
      <c r="F1367" s="15"/>
      <c r="G1367" s="16"/>
      <c r="H1367" s="19" t="s">
        <v>34</v>
      </c>
      <c r="I1367" s="16"/>
      <c r="J1367" s="7" t="s">
        <v>34</v>
      </c>
      <c r="K1367" s="19" t="s">
        <v>34</v>
      </c>
      <c r="L1367" s="16"/>
      <c r="M1367" s="6" t="s">
        <v>1062</v>
      </c>
      <c r="N1367" s="6" t="s">
        <v>1063</v>
      </c>
      <c r="O1367" s="10">
        <v>1439900</v>
      </c>
      <c r="P1367" s="6"/>
      <c r="Q1367" s="8"/>
      <c r="R1367" s="8"/>
      <c r="S1367" s="6"/>
    </row>
    <row r="1368" spans="2:19" outlineLevel="1" collapsed="1" x14ac:dyDescent="0.35">
      <c r="B1368" s="6" t="s">
        <v>34</v>
      </c>
      <c r="C1368" s="7" t="s">
        <v>34</v>
      </c>
      <c r="D1368" s="19" t="s">
        <v>34</v>
      </c>
      <c r="E1368" s="15"/>
      <c r="F1368" s="15"/>
      <c r="G1368" s="16"/>
      <c r="H1368" s="19" t="s">
        <v>34</v>
      </c>
      <c r="I1368" s="16"/>
      <c r="J1368" s="7" t="s">
        <v>34</v>
      </c>
      <c r="K1368" s="19" t="s">
        <v>34</v>
      </c>
      <c r="L1368" s="16"/>
      <c r="M1368" s="6" t="s">
        <v>64</v>
      </c>
      <c r="N1368" s="6" t="s">
        <v>65</v>
      </c>
      <c r="O1368" s="10">
        <v>790500</v>
      </c>
      <c r="P1368" s="6"/>
      <c r="Q1368" s="8"/>
      <c r="R1368" s="8"/>
      <c r="S1368" s="6"/>
    </row>
    <row r="1369" spans="2:19" outlineLevel="1" collapsed="1" x14ac:dyDescent="0.35">
      <c r="B1369" s="6" t="s">
        <v>34</v>
      </c>
      <c r="C1369" s="7" t="s">
        <v>34</v>
      </c>
      <c r="D1369" s="19" t="s">
        <v>34</v>
      </c>
      <c r="E1369" s="15"/>
      <c r="F1369" s="15"/>
      <c r="G1369" s="16"/>
      <c r="H1369" s="19" t="s">
        <v>34</v>
      </c>
      <c r="I1369" s="16"/>
      <c r="J1369" s="7" t="s">
        <v>34</v>
      </c>
      <c r="K1369" s="19" t="s">
        <v>34</v>
      </c>
      <c r="L1369" s="16"/>
      <c r="M1369" s="6" t="s">
        <v>450</v>
      </c>
      <c r="N1369" s="6" t="s">
        <v>451</v>
      </c>
      <c r="O1369" s="10">
        <v>1186600</v>
      </c>
      <c r="P1369" s="6"/>
      <c r="Q1369" s="8"/>
      <c r="R1369" s="8"/>
      <c r="S1369" s="6"/>
    </row>
    <row r="1370" spans="2:19" outlineLevel="1" collapsed="1" x14ac:dyDescent="0.35">
      <c r="B1370" s="6" t="s">
        <v>34</v>
      </c>
      <c r="C1370" s="7" t="s">
        <v>34</v>
      </c>
      <c r="D1370" s="19" t="s">
        <v>34</v>
      </c>
      <c r="E1370" s="15"/>
      <c r="F1370" s="15"/>
      <c r="G1370" s="16"/>
      <c r="H1370" s="19" t="s">
        <v>34</v>
      </c>
      <c r="I1370" s="16"/>
      <c r="J1370" s="7" t="s">
        <v>34</v>
      </c>
      <c r="K1370" s="19" t="s">
        <v>34</v>
      </c>
      <c r="L1370" s="16"/>
      <c r="M1370" s="6" t="s">
        <v>422</v>
      </c>
      <c r="N1370" s="6" t="s">
        <v>423</v>
      </c>
      <c r="O1370" s="10">
        <v>1351500</v>
      </c>
      <c r="P1370" s="6"/>
      <c r="Q1370" s="8"/>
      <c r="R1370" s="8"/>
      <c r="S1370" s="6"/>
    </row>
    <row r="1371" spans="2:19" outlineLevel="1" collapsed="1" x14ac:dyDescent="0.35">
      <c r="B1371" s="6" t="s">
        <v>34</v>
      </c>
      <c r="C1371" s="7" t="s">
        <v>34</v>
      </c>
      <c r="D1371" s="19" t="s">
        <v>34</v>
      </c>
      <c r="E1371" s="15"/>
      <c r="F1371" s="15"/>
      <c r="G1371" s="16"/>
      <c r="H1371" s="19" t="s">
        <v>34</v>
      </c>
      <c r="I1371" s="16"/>
      <c r="J1371" s="7" t="s">
        <v>34</v>
      </c>
      <c r="K1371" s="19" t="s">
        <v>34</v>
      </c>
      <c r="L1371" s="16"/>
      <c r="M1371" s="6" t="s">
        <v>2053</v>
      </c>
      <c r="N1371" s="6" t="s">
        <v>2054</v>
      </c>
      <c r="O1371" s="10">
        <v>1443300</v>
      </c>
      <c r="P1371" s="6"/>
      <c r="Q1371" s="8"/>
      <c r="R1371" s="8"/>
      <c r="S1371" s="6"/>
    </row>
    <row r="1372" spans="2:19" outlineLevel="1" collapsed="1" x14ac:dyDescent="0.35">
      <c r="B1372" s="6" t="s">
        <v>34</v>
      </c>
      <c r="C1372" s="7" t="s">
        <v>34</v>
      </c>
      <c r="D1372" s="19" t="s">
        <v>34</v>
      </c>
      <c r="E1372" s="15"/>
      <c r="F1372" s="15"/>
      <c r="G1372" s="16"/>
      <c r="H1372" s="19" t="s">
        <v>34</v>
      </c>
      <c r="I1372" s="16"/>
      <c r="J1372" s="7" t="s">
        <v>34</v>
      </c>
      <c r="K1372" s="19" t="s">
        <v>34</v>
      </c>
      <c r="L1372" s="16"/>
      <c r="M1372" s="6" t="s">
        <v>411</v>
      </c>
      <c r="N1372" s="6" t="s">
        <v>412</v>
      </c>
      <c r="O1372" s="10">
        <v>1266500</v>
      </c>
      <c r="P1372" s="6" t="s">
        <v>2120</v>
      </c>
      <c r="Q1372" s="8" t="s">
        <v>2121</v>
      </c>
      <c r="R1372" s="9">
        <v>46454</v>
      </c>
      <c r="S1372" s="10">
        <v>5067000</v>
      </c>
    </row>
    <row r="1373" spans="2:19" x14ac:dyDescent="0.35">
      <c r="B1373" s="4" t="s">
        <v>2122</v>
      </c>
      <c r="C1373" s="4" t="s">
        <v>141</v>
      </c>
      <c r="D1373" s="18" t="s">
        <v>152</v>
      </c>
      <c r="E1373" s="15"/>
      <c r="F1373" s="15"/>
      <c r="G1373" s="16"/>
      <c r="H1373" s="18" t="s">
        <v>863</v>
      </c>
      <c r="I1373" s="16"/>
      <c r="J1373" s="4" t="s">
        <v>32</v>
      </c>
      <c r="K1373" s="18" t="s">
        <v>2123</v>
      </c>
      <c r="L1373" s="16"/>
      <c r="M1373" s="4" t="s">
        <v>34</v>
      </c>
      <c r="N1373" s="4" t="s">
        <v>34</v>
      </c>
      <c r="O1373" s="4" t="s">
        <v>34</v>
      </c>
      <c r="P1373" s="4" t="s">
        <v>34</v>
      </c>
      <c r="Q1373" s="4" t="s">
        <v>34</v>
      </c>
      <c r="R1373" s="4" t="s">
        <v>34</v>
      </c>
      <c r="S1373" s="5">
        <v>3699200</v>
      </c>
    </row>
    <row r="1374" spans="2:19" outlineLevel="1" collapsed="1" x14ac:dyDescent="0.35">
      <c r="B1374" s="6" t="s">
        <v>34</v>
      </c>
      <c r="C1374" s="7" t="s">
        <v>34</v>
      </c>
      <c r="D1374" s="19" t="s">
        <v>34</v>
      </c>
      <c r="E1374" s="15"/>
      <c r="F1374" s="15"/>
      <c r="G1374" s="16"/>
      <c r="H1374" s="19" t="s">
        <v>34</v>
      </c>
      <c r="I1374" s="16"/>
      <c r="J1374" s="7" t="s">
        <v>34</v>
      </c>
      <c r="K1374" s="19" t="s">
        <v>34</v>
      </c>
      <c r="L1374" s="16"/>
      <c r="M1374" s="6" t="s">
        <v>163</v>
      </c>
      <c r="N1374" s="6" t="s">
        <v>164</v>
      </c>
      <c r="O1374" s="10">
        <v>5220667</v>
      </c>
      <c r="P1374" s="6"/>
      <c r="Q1374" s="8"/>
      <c r="R1374" s="8"/>
      <c r="S1374" s="6"/>
    </row>
    <row r="1375" spans="2:19" outlineLevel="1" collapsed="1" x14ac:dyDescent="0.35">
      <c r="B1375" s="6" t="s">
        <v>34</v>
      </c>
      <c r="C1375" s="7" t="s">
        <v>34</v>
      </c>
      <c r="D1375" s="19" t="s">
        <v>34</v>
      </c>
      <c r="E1375" s="15"/>
      <c r="F1375" s="15"/>
      <c r="G1375" s="16"/>
      <c r="H1375" s="19" t="s">
        <v>34</v>
      </c>
      <c r="I1375" s="16"/>
      <c r="J1375" s="7" t="s">
        <v>34</v>
      </c>
      <c r="K1375" s="19" t="s">
        <v>34</v>
      </c>
      <c r="L1375" s="16"/>
      <c r="M1375" s="6" t="s">
        <v>860</v>
      </c>
      <c r="N1375" s="6" t="s">
        <v>861</v>
      </c>
      <c r="O1375" s="10">
        <v>5438220</v>
      </c>
      <c r="P1375" s="6"/>
      <c r="Q1375" s="8"/>
      <c r="R1375" s="8"/>
      <c r="S1375" s="6"/>
    </row>
    <row r="1376" spans="2:19" outlineLevel="1" collapsed="1" x14ac:dyDescent="0.35">
      <c r="B1376" s="6" t="s">
        <v>34</v>
      </c>
      <c r="C1376" s="7" t="s">
        <v>34</v>
      </c>
      <c r="D1376" s="19" t="s">
        <v>34</v>
      </c>
      <c r="E1376" s="15"/>
      <c r="F1376" s="15"/>
      <c r="G1376" s="16"/>
      <c r="H1376" s="19" t="s">
        <v>34</v>
      </c>
      <c r="I1376" s="16"/>
      <c r="J1376" s="7" t="s">
        <v>34</v>
      </c>
      <c r="K1376" s="19" t="s">
        <v>34</v>
      </c>
      <c r="L1376" s="16"/>
      <c r="M1376" s="6" t="s">
        <v>165</v>
      </c>
      <c r="N1376" s="6" t="s">
        <v>166</v>
      </c>
      <c r="O1376" s="10">
        <v>3699200</v>
      </c>
      <c r="P1376" s="6" t="s">
        <v>2124</v>
      </c>
      <c r="Q1376" s="8" t="s">
        <v>2125</v>
      </c>
      <c r="R1376" s="9">
        <v>47634</v>
      </c>
      <c r="S1376" s="10">
        <v>3699200</v>
      </c>
    </row>
    <row r="1377" spans="2:19" outlineLevel="1" collapsed="1" x14ac:dyDescent="0.35">
      <c r="B1377" s="6" t="s">
        <v>34</v>
      </c>
      <c r="C1377" s="7" t="s">
        <v>34</v>
      </c>
      <c r="D1377" s="19" t="s">
        <v>34</v>
      </c>
      <c r="E1377" s="15"/>
      <c r="F1377" s="15"/>
      <c r="G1377" s="16"/>
      <c r="H1377" s="19" t="s">
        <v>34</v>
      </c>
      <c r="I1377" s="16"/>
      <c r="J1377" s="7" t="s">
        <v>34</v>
      </c>
      <c r="K1377" s="19" t="s">
        <v>34</v>
      </c>
      <c r="L1377" s="16"/>
      <c r="M1377" s="6" t="s">
        <v>494</v>
      </c>
      <c r="N1377" s="6" t="s">
        <v>495</v>
      </c>
      <c r="O1377" s="10">
        <v>5284200.67</v>
      </c>
      <c r="P1377" s="6"/>
      <c r="Q1377" s="8"/>
      <c r="R1377" s="8"/>
      <c r="S1377" s="6"/>
    </row>
    <row r="1378" spans="2:19" outlineLevel="1" collapsed="1" x14ac:dyDescent="0.35">
      <c r="B1378" s="6" t="s">
        <v>34</v>
      </c>
      <c r="C1378" s="7" t="s">
        <v>34</v>
      </c>
      <c r="D1378" s="19" t="s">
        <v>34</v>
      </c>
      <c r="E1378" s="15"/>
      <c r="F1378" s="15"/>
      <c r="G1378" s="16"/>
      <c r="H1378" s="19" t="s">
        <v>34</v>
      </c>
      <c r="I1378" s="16"/>
      <c r="J1378" s="7" t="s">
        <v>34</v>
      </c>
      <c r="K1378" s="19" t="s">
        <v>34</v>
      </c>
      <c r="L1378" s="16"/>
      <c r="M1378" s="6" t="s">
        <v>1040</v>
      </c>
      <c r="N1378" s="6" t="s">
        <v>1041</v>
      </c>
      <c r="O1378" s="10">
        <v>4853333</v>
      </c>
      <c r="P1378" s="6"/>
      <c r="Q1378" s="8"/>
      <c r="R1378" s="8"/>
      <c r="S1378" s="6"/>
    </row>
    <row r="1379" spans="2:19" ht="25" x14ac:dyDescent="0.35">
      <c r="B1379" s="4" t="s">
        <v>2126</v>
      </c>
      <c r="C1379" s="4" t="s">
        <v>40</v>
      </c>
      <c r="D1379" s="18" t="s">
        <v>97</v>
      </c>
      <c r="E1379" s="15"/>
      <c r="F1379" s="15"/>
      <c r="G1379" s="16"/>
      <c r="H1379" s="18" t="s">
        <v>54</v>
      </c>
      <c r="I1379" s="16"/>
      <c r="J1379" s="4" t="s">
        <v>32</v>
      </c>
      <c r="K1379" s="18" t="s">
        <v>2127</v>
      </c>
      <c r="L1379" s="16"/>
      <c r="M1379" s="4" t="s">
        <v>34</v>
      </c>
      <c r="N1379" s="4" t="s">
        <v>34</v>
      </c>
      <c r="O1379" s="4" t="s">
        <v>34</v>
      </c>
      <c r="P1379" s="4" t="s">
        <v>34</v>
      </c>
      <c r="Q1379" s="4" t="s">
        <v>34</v>
      </c>
      <c r="R1379" s="4" t="s">
        <v>34</v>
      </c>
      <c r="S1379" s="5">
        <v>8601595</v>
      </c>
    </row>
    <row r="1380" spans="2:19" outlineLevel="1" collapsed="1" x14ac:dyDescent="0.35">
      <c r="B1380" s="6" t="s">
        <v>34</v>
      </c>
      <c r="C1380" s="7" t="s">
        <v>34</v>
      </c>
      <c r="D1380" s="19" t="s">
        <v>34</v>
      </c>
      <c r="E1380" s="15"/>
      <c r="F1380" s="15"/>
      <c r="G1380" s="16"/>
      <c r="H1380" s="19" t="s">
        <v>34</v>
      </c>
      <c r="I1380" s="16"/>
      <c r="J1380" s="7" t="s">
        <v>34</v>
      </c>
      <c r="K1380" s="19" t="s">
        <v>34</v>
      </c>
      <c r="L1380" s="16"/>
      <c r="M1380" s="6" t="s">
        <v>2128</v>
      </c>
      <c r="N1380" s="6" t="s">
        <v>2129</v>
      </c>
      <c r="O1380" s="10">
        <v>1195</v>
      </c>
      <c r="P1380" s="6"/>
      <c r="Q1380" s="8"/>
      <c r="R1380" s="8"/>
      <c r="S1380" s="6"/>
    </row>
    <row r="1381" spans="2:19" outlineLevel="1" collapsed="1" x14ac:dyDescent="0.35">
      <c r="B1381" s="6" t="s">
        <v>34</v>
      </c>
      <c r="C1381" s="7" t="s">
        <v>34</v>
      </c>
      <c r="D1381" s="19" t="s">
        <v>34</v>
      </c>
      <c r="E1381" s="15"/>
      <c r="F1381" s="15"/>
      <c r="G1381" s="16"/>
      <c r="H1381" s="19" t="s">
        <v>34</v>
      </c>
      <c r="I1381" s="16"/>
      <c r="J1381" s="7" t="s">
        <v>34</v>
      </c>
      <c r="K1381" s="19" t="s">
        <v>34</v>
      </c>
      <c r="L1381" s="16"/>
      <c r="M1381" s="6" t="s">
        <v>1819</v>
      </c>
      <c r="N1381" s="6" t="s">
        <v>1820</v>
      </c>
      <c r="O1381" s="10">
        <v>1012</v>
      </c>
      <c r="P1381" s="6" t="s">
        <v>2130</v>
      </c>
      <c r="Q1381" s="8" t="s">
        <v>1836</v>
      </c>
      <c r="R1381" s="9">
        <v>46842</v>
      </c>
      <c r="S1381" s="10">
        <v>8601595</v>
      </c>
    </row>
    <row r="1382" spans="2:19" outlineLevel="1" collapsed="1" x14ac:dyDescent="0.35">
      <c r="B1382" s="6" t="s">
        <v>34</v>
      </c>
      <c r="C1382" s="7" t="s">
        <v>34</v>
      </c>
      <c r="D1382" s="19" t="s">
        <v>34</v>
      </c>
      <c r="E1382" s="15"/>
      <c r="F1382" s="15"/>
      <c r="G1382" s="16"/>
      <c r="H1382" s="19" t="s">
        <v>34</v>
      </c>
      <c r="I1382" s="16"/>
      <c r="J1382" s="7" t="s">
        <v>34</v>
      </c>
      <c r="K1382" s="19" t="s">
        <v>34</v>
      </c>
      <c r="L1382" s="16"/>
      <c r="M1382" s="6" t="s">
        <v>973</v>
      </c>
      <c r="N1382" s="6" t="s">
        <v>974</v>
      </c>
      <c r="O1382" s="10">
        <v>899</v>
      </c>
      <c r="P1382" s="6"/>
      <c r="Q1382" s="8"/>
      <c r="R1382" s="8"/>
      <c r="S1382" s="6"/>
    </row>
    <row r="1383" spans="2:19" x14ac:dyDescent="0.35">
      <c r="B1383" s="4" t="s">
        <v>2131</v>
      </c>
      <c r="C1383" s="4" t="s">
        <v>141</v>
      </c>
      <c r="D1383" s="18" t="s">
        <v>97</v>
      </c>
      <c r="E1383" s="15"/>
      <c r="F1383" s="15"/>
      <c r="G1383" s="16"/>
      <c r="H1383" s="18" t="s">
        <v>323</v>
      </c>
      <c r="I1383" s="16"/>
      <c r="J1383" s="4" t="s">
        <v>32</v>
      </c>
      <c r="K1383" s="18" t="s">
        <v>2132</v>
      </c>
      <c r="L1383" s="16"/>
      <c r="M1383" s="4" t="s">
        <v>34</v>
      </c>
      <c r="N1383" s="4" t="s">
        <v>34</v>
      </c>
      <c r="O1383" s="4" t="s">
        <v>34</v>
      </c>
      <c r="P1383" s="4" t="s">
        <v>34</v>
      </c>
      <c r="Q1383" s="4" t="s">
        <v>34</v>
      </c>
      <c r="R1383" s="4" t="s">
        <v>34</v>
      </c>
      <c r="S1383" s="5">
        <v>12276891</v>
      </c>
    </row>
    <row r="1384" spans="2:19" outlineLevel="1" collapsed="1" x14ac:dyDescent="0.35">
      <c r="B1384" s="6" t="s">
        <v>34</v>
      </c>
      <c r="C1384" s="7" t="s">
        <v>34</v>
      </c>
      <c r="D1384" s="19" t="s">
        <v>34</v>
      </c>
      <c r="E1384" s="15"/>
      <c r="F1384" s="15"/>
      <c r="G1384" s="16"/>
      <c r="H1384" s="19" t="s">
        <v>34</v>
      </c>
      <c r="I1384" s="16"/>
      <c r="J1384" s="7" t="s">
        <v>34</v>
      </c>
      <c r="K1384" s="19" t="s">
        <v>34</v>
      </c>
      <c r="L1384" s="16"/>
      <c r="M1384" s="6" t="s">
        <v>163</v>
      </c>
      <c r="N1384" s="6" t="s">
        <v>164</v>
      </c>
      <c r="O1384" s="10">
        <v>13206156</v>
      </c>
      <c r="P1384" s="6"/>
      <c r="Q1384" s="8"/>
      <c r="R1384" s="8"/>
      <c r="S1384" s="6"/>
    </row>
    <row r="1385" spans="2:19" outlineLevel="1" collapsed="1" x14ac:dyDescent="0.35">
      <c r="B1385" s="6" t="s">
        <v>34</v>
      </c>
      <c r="C1385" s="7" t="s">
        <v>34</v>
      </c>
      <c r="D1385" s="19" t="s">
        <v>34</v>
      </c>
      <c r="E1385" s="15"/>
      <c r="F1385" s="15"/>
      <c r="G1385" s="16"/>
      <c r="H1385" s="19" t="s">
        <v>34</v>
      </c>
      <c r="I1385" s="16"/>
      <c r="J1385" s="7" t="s">
        <v>34</v>
      </c>
      <c r="K1385" s="19" t="s">
        <v>34</v>
      </c>
      <c r="L1385" s="16"/>
      <c r="M1385" s="6" t="s">
        <v>165</v>
      </c>
      <c r="N1385" s="6" t="s">
        <v>166</v>
      </c>
      <c r="O1385" s="10">
        <v>12276891</v>
      </c>
      <c r="P1385" s="6" t="s">
        <v>2133</v>
      </c>
      <c r="Q1385" s="8" t="s">
        <v>474</v>
      </c>
      <c r="R1385" s="9">
        <v>46508</v>
      </c>
      <c r="S1385" s="10">
        <v>12276891</v>
      </c>
    </row>
    <row r="1386" spans="2:19" outlineLevel="1" collapsed="1" x14ac:dyDescent="0.35">
      <c r="B1386" s="6" t="s">
        <v>34</v>
      </c>
      <c r="C1386" s="7" t="s">
        <v>34</v>
      </c>
      <c r="D1386" s="19" t="s">
        <v>34</v>
      </c>
      <c r="E1386" s="15"/>
      <c r="F1386" s="15"/>
      <c r="G1386" s="16"/>
      <c r="H1386" s="19" t="s">
        <v>34</v>
      </c>
      <c r="I1386" s="16"/>
      <c r="J1386" s="7" t="s">
        <v>34</v>
      </c>
      <c r="K1386" s="19" t="s">
        <v>34</v>
      </c>
      <c r="L1386" s="16"/>
      <c r="M1386" s="6" t="s">
        <v>167</v>
      </c>
      <c r="N1386" s="6" t="s">
        <v>168</v>
      </c>
      <c r="O1386" s="10">
        <v>12612475.714299999</v>
      </c>
      <c r="P1386" s="6"/>
      <c r="Q1386" s="8"/>
      <c r="R1386" s="8"/>
      <c r="S1386" s="6"/>
    </row>
    <row r="1387" spans="2:19" x14ac:dyDescent="0.35">
      <c r="B1387" s="4" t="s">
        <v>2134</v>
      </c>
      <c r="C1387" s="4" t="s">
        <v>141</v>
      </c>
      <c r="D1387" s="18" t="s">
        <v>152</v>
      </c>
      <c r="E1387" s="15"/>
      <c r="F1387" s="15"/>
      <c r="G1387" s="16"/>
      <c r="H1387" s="18" t="s">
        <v>323</v>
      </c>
      <c r="I1387" s="16"/>
      <c r="J1387" s="4" t="s">
        <v>32</v>
      </c>
      <c r="K1387" s="18" t="s">
        <v>2135</v>
      </c>
      <c r="L1387" s="16"/>
      <c r="M1387" s="4" t="s">
        <v>34</v>
      </c>
      <c r="N1387" s="4" t="s">
        <v>34</v>
      </c>
      <c r="O1387" s="4" t="s">
        <v>34</v>
      </c>
      <c r="P1387" s="4" t="s">
        <v>34</v>
      </c>
      <c r="Q1387" s="4" t="s">
        <v>34</v>
      </c>
      <c r="R1387" s="4" t="s">
        <v>34</v>
      </c>
      <c r="S1387" s="5">
        <v>5577216</v>
      </c>
    </row>
    <row r="1388" spans="2:19" outlineLevel="1" collapsed="1" x14ac:dyDescent="0.35">
      <c r="B1388" s="6" t="s">
        <v>34</v>
      </c>
      <c r="C1388" s="7" t="s">
        <v>34</v>
      </c>
      <c r="D1388" s="19" t="s">
        <v>34</v>
      </c>
      <c r="E1388" s="15"/>
      <c r="F1388" s="15"/>
      <c r="G1388" s="16"/>
      <c r="H1388" s="19" t="s">
        <v>34</v>
      </c>
      <c r="I1388" s="16"/>
      <c r="J1388" s="7" t="s">
        <v>34</v>
      </c>
      <c r="K1388" s="19" t="s">
        <v>34</v>
      </c>
      <c r="L1388" s="16"/>
      <c r="M1388" s="6" t="s">
        <v>165</v>
      </c>
      <c r="N1388" s="6" t="s">
        <v>166</v>
      </c>
      <c r="O1388" s="10">
        <v>5577216</v>
      </c>
      <c r="P1388" s="6" t="s">
        <v>2136</v>
      </c>
      <c r="Q1388" s="8" t="s">
        <v>656</v>
      </c>
      <c r="R1388" s="9">
        <v>46752</v>
      </c>
      <c r="S1388" s="10">
        <v>5577216</v>
      </c>
    </row>
    <row r="1389" spans="2:19" outlineLevel="1" collapsed="1" x14ac:dyDescent="0.35">
      <c r="B1389" s="6" t="s">
        <v>34</v>
      </c>
      <c r="C1389" s="7" t="s">
        <v>34</v>
      </c>
      <c r="D1389" s="19" t="s">
        <v>34</v>
      </c>
      <c r="E1389" s="15"/>
      <c r="F1389" s="15"/>
      <c r="G1389" s="16"/>
      <c r="H1389" s="19" t="s">
        <v>34</v>
      </c>
      <c r="I1389" s="16"/>
      <c r="J1389" s="7" t="s">
        <v>34</v>
      </c>
      <c r="K1389" s="19" t="s">
        <v>34</v>
      </c>
      <c r="L1389" s="16"/>
      <c r="M1389" s="6" t="s">
        <v>494</v>
      </c>
      <c r="N1389" s="6" t="s">
        <v>495</v>
      </c>
      <c r="O1389" s="10">
        <v>7921152</v>
      </c>
      <c r="P1389" s="6"/>
      <c r="Q1389" s="8"/>
      <c r="R1389" s="8"/>
      <c r="S1389" s="6"/>
    </row>
    <row r="1390" spans="2:19" outlineLevel="1" collapsed="1" x14ac:dyDescent="0.35">
      <c r="B1390" s="6" t="s">
        <v>34</v>
      </c>
      <c r="C1390" s="7" t="s">
        <v>34</v>
      </c>
      <c r="D1390" s="19" t="s">
        <v>34</v>
      </c>
      <c r="E1390" s="15"/>
      <c r="F1390" s="15"/>
      <c r="G1390" s="16"/>
      <c r="H1390" s="19" t="s">
        <v>34</v>
      </c>
      <c r="I1390" s="16"/>
      <c r="J1390" s="7" t="s">
        <v>34</v>
      </c>
      <c r="K1390" s="19" t="s">
        <v>34</v>
      </c>
      <c r="L1390" s="16"/>
      <c r="M1390" s="6" t="s">
        <v>167</v>
      </c>
      <c r="N1390" s="6" t="s">
        <v>168</v>
      </c>
      <c r="O1390" s="10">
        <v>6882510</v>
      </c>
      <c r="P1390" s="6"/>
      <c r="Q1390" s="8"/>
      <c r="R1390" s="8"/>
      <c r="S1390" s="6"/>
    </row>
    <row r="1391" spans="2:19" x14ac:dyDescent="0.35">
      <c r="B1391" s="4" t="s">
        <v>2137</v>
      </c>
      <c r="C1391" s="4" t="s">
        <v>573</v>
      </c>
      <c r="D1391" s="18" t="s">
        <v>247</v>
      </c>
      <c r="E1391" s="15"/>
      <c r="F1391" s="15"/>
      <c r="G1391" s="16"/>
      <c r="H1391" s="18" t="s">
        <v>177</v>
      </c>
      <c r="I1391" s="16"/>
      <c r="J1391" s="4" t="s">
        <v>178</v>
      </c>
      <c r="K1391" s="18" t="s">
        <v>2138</v>
      </c>
      <c r="L1391" s="16"/>
      <c r="M1391" s="4" t="s">
        <v>34</v>
      </c>
      <c r="N1391" s="4" t="s">
        <v>34</v>
      </c>
      <c r="O1391" s="4" t="s">
        <v>34</v>
      </c>
      <c r="P1391" s="4" t="s">
        <v>34</v>
      </c>
      <c r="Q1391" s="4" t="s">
        <v>34</v>
      </c>
      <c r="R1391" s="4" t="s">
        <v>34</v>
      </c>
      <c r="S1391" s="5">
        <v>0</v>
      </c>
    </row>
    <row r="1392" spans="2:19" outlineLevel="1" collapsed="1" x14ac:dyDescent="0.35">
      <c r="B1392" s="6" t="s">
        <v>34</v>
      </c>
      <c r="C1392" s="7" t="s">
        <v>34</v>
      </c>
      <c r="D1392" s="19" t="s">
        <v>34</v>
      </c>
      <c r="E1392" s="15"/>
      <c r="F1392" s="15"/>
      <c r="G1392" s="16"/>
      <c r="H1392" s="19" t="s">
        <v>34</v>
      </c>
      <c r="I1392" s="16"/>
      <c r="J1392" s="7" t="s">
        <v>34</v>
      </c>
      <c r="K1392" s="19" t="s">
        <v>34</v>
      </c>
      <c r="L1392" s="16"/>
      <c r="M1392" s="6" t="s">
        <v>1772</v>
      </c>
      <c r="N1392" s="6" t="s">
        <v>1773</v>
      </c>
      <c r="O1392" s="10">
        <v>1173000</v>
      </c>
      <c r="P1392" s="6" t="s">
        <v>2139</v>
      </c>
      <c r="Q1392" s="8" t="s">
        <v>1872</v>
      </c>
      <c r="R1392" s="9">
        <v>46752</v>
      </c>
      <c r="S1392" s="10">
        <v>0</v>
      </c>
    </row>
    <row r="1393" spans="2:19" outlineLevel="1" collapsed="1" x14ac:dyDescent="0.35">
      <c r="B1393" s="6" t="s">
        <v>34</v>
      </c>
      <c r="C1393" s="7" t="s">
        <v>34</v>
      </c>
      <c r="D1393" s="19" t="s">
        <v>34</v>
      </c>
      <c r="E1393" s="15"/>
      <c r="F1393" s="15"/>
      <c r="G1393" s="16"/>
      <c r="H1393" s="19" t="s">
        <v>34</v>
      </c>
      <c r="I1393" s="16"/>
      <c r="J1393" s="7" t="s">
        <v>34</v>
      </c>
      <c r="K1393" s="19" t="s">
        <v>34</v>
      </c>
      <c r="L1393" s="16"/>
      <c r="M1393" s="6" t="s">
        <v>180</v>
      </c>
      <c r="N1393" s="6" t="s">
        <v>181</v>
      </c>
      <c r="O1393" s="10">
        <v>1549820</v>
      </c>
      <c r="P1393" s="6"/>
      <c r="Q1393" s="8"/>
      <c r="R1393" s="8"/>
      <c r="S1393" s="6"/>
    </row>
    <row r="1394" spans="2:19" outlineLevel="1" collapsed="1" x14ac:dyDescent="0.35">
      <c r="B1394" s="6" t="s">
        <v>34</v>
      </c>
      <c r="C1394" s="7" t="s">
        <v>34</v>
      </c>
      <c r="D1394" s="19" t="s">
        <v>34</v>
      </c>
      <c r="E1394" s="15"/>
      <c r="F1394" s="15"/>
      <c r="G1394" s="16"/>
      <c r="H1394" s="19" t="s">
        <v>34</v>
      </c>
      <c r="I1394" s="16"/>
      <c r="J1394" s="7" t="s">
        <v>34</v>
      </c>
      <c r="K1394" s="19" t="s">
        <v>34</v>
      </c>
      <c r="L1394" s="16"/>
      <c r="M1394" s="6" t="s">
        <v>182</v>
      </c>
      <c r="N1394" s="6" t="s">
        <v>183</v>
      </c>
      <c r="O1394" s="10">
        <v>713780</v>
      </c>
      <c r="P1394" s="6" t="s">
        <v>2140</v>
      </c>
      <c r="Q1394" s="8" t="s">
        <v>1872</v>
      </c>
      <c r="R1394" s="9">
        <v>46752</v>
      </c>
      <c r="S1394" s="10">
        <v>0</v>
      </c>
    </row>
    <row r="1395" spans="2:19" outlineLevel="1" collapsed="1" x14ac:dyDescent="0.35">
      <c r="B1395" s="6" t="s">
        <v>34</v>
      </c>
      <c r="C1395" s="7" t="s">
        <v>34</v>
      </c>
      <c r="D1395" s="19" t="s">
        <v>34</v>
      </c>
      <c r="E1395" s="15"/>
      <c r="F1395" s="15"/>
      <c r="G1395" s="16"/>
      <c r="H1395" s="19" t="s">
        <v>34</v>
      </c>
      <c r="I1395" s="16"/>
      <c r="J1395" s="7" t="s">
        <v>34</v>
      </c>
      <c r="K1395" s="19" t="s">
        <v>34</v>
      </c>
      <c r="L1395" s="16"/>
      <c r="M1395" s="6" t="s">
        <v>186</v>
      </c>
      <c r="N1395" s="6" t="s">
        <v>187</v>
      </c>
      <c r="O1395" s="10">
        <v>798800</v>
      </c>
      <c r="P1395" s="6" t="s">
        <v>2141</v>
      </c>
      <c r="Q1395" s="8" t="s">
        <v>1872</v>
      </c>
      <c r="R1395" s="9">
        <v>46752</v>
      </c>
      <c r="S1395" s="10">
        <v>0</v>
      </c>
    </row>
    <row r="1396" spans="2:19" ht="25" outlineLevel="1" collapsed="1" x14ac:dyDescent="0.35">
      <c r="B1396" s="6" t="s">
        <v>34</v>
      </c>
      <c r="C1396" s="7" t="s">
        <v>34</v>
      </c>
      <c r="D1396" s="19" t="s">
        <v>34</v>
      </c>
      <c r="E1396" s="15"/>
      <c r="F1396" s="15"/>
      <c r="G1396" s="16"/>
      <c r="H1396" s="19" t="s">
        <v>34</v>
      </c>
      <c r="I1396" s="16"/>
      <c r="J1396" s="7" t="s">
        <v>34</v>
      </c>
      <c r="K1396" s="19" t="s">
        <v>34</v>
      </c>
      <c r="L1396" s="16"/>
      <c r="M1396" s="6" t="s">
        <v>189</v>
      </c>
      <c r="N1396" s="6" t="s">
        <v>190</v>
      </c>
      <c r="O1396" s="10">
        <v>1256500</v>
      </c>
      <c r="P1396" s="6"/>
      <c r="Q1396" s="8"/>
      <c r="R1396" s="8"/>
      <c r="S1396" s="6"/>
    </row>
    <row r="1397" spans="2:19" outlineLevel="1" collapsed="1" x14ac:dyDescent="0.35">
      <c r="B1397" s="6" t="s">
        <v>34</v>
      </c>
      <c r="C1397" s="7" t="s">
        <v>34</v>
      </c>
      <c r="D1397" s="19" t="s">
        <v>34</v>
      </c>
      <c r="E1397" s="15"/>
      <c r="F1397" s="15"/>
      <c r="G1397" s="16"/>
      <c r="H1397" s="19" t="s">
        <v>34</v>
      </c>
      <c r="I1397" s="16"/>
      <c r="J1397" s="7" t="s">
        <v>34</v>
      </c>
      <c r="K1397" s="19" t="s">
        <v>34</v>
      </c>
      <c r="L1397" s="16"/>
      <c r="M1397" s="6" t="s">
        <v>701</v>
      </c>
      <c r="N1397" s="6" t="s">
        <v>702</v>
      </c>
      <c r="O1397" s="10">
        <v>1196000</v>
      </c>
      <c r="P1397" s="6" t="s">
        <v>2142</v>
      </c>
      <c r="Q1397" s="8" t="s">
        <v>1872</v>
      </c>
      <c r="R1397" s="9">
        <v>46752</v>
      </c>
      <c r="S1397" s="10">
        <v>0</v>
      </c>
    </row>
    <row r="1398" spans="2:19" outlineLevel="1" collapsed="1" x14ac:dyDescent="0.35">
      <c r="B1398" s="6" t="s">
        <v>34</v>
      </c>
      <c r="C1398" s="7" t="s">
        <v>34</v>
      </c>
      <c r="D1398" s="19" t="s">
        <v>34</v>
      </c>
      <c r="E1398" s="15"/>
      <c r="F1398" s="15"/>
      <c r="G1398" s="16"/>
      <c r="H1398" s="19" t="s">
        <v>34</v>
      </c>
      <c r="I1398" s="16"/>
      <c r="J1398" s="7" t="s">
        <v>34</v>
      </c>
      <c r="K1398" s="19" t="s">
        <v>34</v>
      </c>
      <c r="L1398" s="16"/>
      <c r="M1398" s="6" t="s">
        <v>2143</v>
      </c>
      <c r="N1398" s="6" t="s">
        <v>2144</v>
      </c>
      <c r="O1398" s="10">
        <v>1490200</v>
      </c>
      <c r="P1398" s="6"/>
      <c r="Q1398" s="8"/>
      <c r="R1398" s="8"/>
      <c r="S1398" s="6"/>
    </row>
    <row r="1399" spans="2:19" outlineLevel="1" collapsed="1" x14ac:dyDescent="0.35">
      <c r="B1399" s="6" t="s">
        <v>34</v>
      </c>
      <c r="C1399" s="7" t="s">
        <v>34</v>
      </c>
      <c r="D1399" s="19" t="s">
        <v>34</v>
      </c>
      <c r="E1399" s="15"/>
      <c r="F1399" s="15"/>
      <c r="G1399" s="16"/>
      <c r="H1399" s="19" t="s">
        <v>34</v>
      </c>
      <c r="I1399" s="16"/>
      <c r="J1399" s="7" t="s">
        <v>34</v>
      </c>
      <c r="K1399" s="19" t="s">
        <v>34</v>
      </c>
      <c r="L1399" s="16"/>
      <c r="M1399" s="6" t="s">
        <v>146</v>
      </c>
      <c r="N1399" s="6" t="s">
        <v>147</v>
      </c>
      <c r="O1399" s="10">
        <v>1341160</v>
      </c>
      <c r="P1399" s="6"/>
      <c r="Q1399" s="8"/>
      <c r="R1399" s="8"/>
      <c r="S1399" s="6"/>
    </row>
    <row r="1400" spans="2:19" x14ac:dyDescent="0.35">
      <c r="B1400" s="4" t="s">
        <v>2145</v>
      </c>
      <c r="C1400" s="4" t="s">
        <v>235</v>
      </c>
      <c r="D1400" s="18" t="s">
        <v>97</v>
      </c>
      <c r="E1400" s="15"/>
      <c r="F1400" s="15"/>
      <c r="G1400" s="16"/>
      <c r="H1400" s="18" t="s">
        <v>54</v>
      </c>
      <c r="I1400" s="16"/>
      <c r="J1400" s="4" t="s">
        <v>32</v>
      </c>
      <c r="K1400" s="18" t="s">
        <v>2146</v>
      </c>
      <c r="L1400" s="16"/>
      <c r="M1400" s="4" t="s">
        <v>34</v>
      </c>
      <c r="N1400" s="4" t="s">
        <v>34</v>
      </c>
      <c r="O1400" s="4" t="s">
        <v>34</v>
      </c>
      <c r="P1400" s="4" t="s">
        <v>34</v>
      </c>
      <c r="Q1400" s="4" t="s">
        <v>34</v>
      </c>
      <c r="R1400" s="4" t="s">
        <v>34</v>
      </c>
      <c r="S1400" s="5">
        <v>10674300</v>
      </c>
    </row>
    <row r="1401" spans="2:19" outlineLevel="1" collapsed="1" x14ac:dyDescent="0.35">
      <c r="B1401" s="6" t="s">
        <v>34</v>
      </c>
      <c r="C1401" s="7" t="s">
        <v>34</v>
      </c>
      <c r="D1401" s="19" t="s">
        <v>34</v>
      </c>
      <c r="E1401" s="15"/>
      <c r="F1401" s="15"/>
      <c r="G1401" s="16"/>
      <c r="H1401" s="19" t="s">
        <v>34</v>
      </c>
      <c r="I1401" s="16"/>
      <c r="J1401" s="7" t="s">
        <v>34</v>
      </c>
      <c r="K1401" s="19" t="s">
        <v>34</v>
      </c>
      <c r="L1401" s="16"/>
      <c r="M1401" s="6" t="s">
        <v>2147</v>
      </c>
      <c r="N1401" s="6" t="s">
        <v>2148</v>
      </c>
      <c r="O1401" s="10">
        <v>2387</v>
      </c>
      <c r="P1401" s="6"/>
      <c r="Q1401" s="8"/>
      <c r="R1401" s="8"/>
      <c r="S1401" s="6"/>
    </row>
    <row r="1402" spans="2:19" ht="25" outlineLevel="1" collapsed="1" x14ac:dyDescent="0.35">
      <c r="B1402" s="6" t="s">
        <v>34</v>
      </c>
      <c r="C1402" s="7" t="s">
        <v>34</v>
      </c>
      <c r="D1402" s="19" t="s">
        <v>34</v>
      </c>
      <c r="E1402" s="15"/>
      <c r="F1402" s="15"/>
      <c r="G1402" s="16"/>
      <c r="H1402" s="19" t="s">
        <v>34</v>
      </c>
      <c r="I1402" s="16"/>
      <c r="J1402" s="7" t="s">
        <v>34</v>
      </c>
      <c r="K1402" s="19" t="s">
        <v>34</v>
      </c>
      <c r="L1402" s="16"/>
      <c r="M1402" s="6" t="s">
        <v>602</v>
      </c>
      <c r="N1402" s="6" t="s">
        <v>603</v>
      </c>
      <c r="O1402" s="10">
        <v>984</v>
      </c>
      <c r="P1402" s="6"/>
      <c r="Q1402" s="8"/>
      <c r="R1402" s="8"/>
      <c r="S1402" s="6"/>
    </row>
    <row r="1403" spans="2:19" outlineLevel="1" collapsed="1" x14ac:dyDescent="0.35">
      <c r="B1403" s="6" t="s">
        <v>34</v>
      </c>
      <c r="C1403" s="7" t="s">
        <v>34</v>
      </c>
      <c r="D1403" s="19" t="s">
        <v>34</v>
      </c>
      <c r="E1403" s="15"/>
      <c r="F1403" s="15"/>
      <c r="G1403" s="16"/>
      <c r="H1403" s="19" t="s">
        <v>34</v>
      </c>
      <c r="I1403" s="16"/>
      <c r="J1403" s="7" t="s">
        <v>34</v>
      </c>
      <c r="K1403" s="19" t="s">
        <v>34</v>
      </c>
      <c r="L1403" s="16"/>
      <c r="M1403" s="6" t="s">
        <v>1797</v>
      </c>
      <c r="N1403" s="6" t="s">
        <v>1798</v>
      </c>
      <c r="O1403" s="10">
        <v>950</v>
      </c>
      <c r="P1403" s="6"/>
      <c r="Q1403" s="8"/>
      <c r="R1403" s="8"/>
      <c r="S1403" s="6"/>
    </row>
    <row r="1404" spans="2:19" outlineLevel="1" collapsed="1" x14ac:dyDescent="0.35">
      <c r="B1404" s="6" t="s">
        <v>34</v>
      </c>
      <c r="C1404" s="7" t="s">
        <v>34</v>
      </c>
      <c r="D1404" s="19" t="s">
        <v>34</v>
      </c>
      <c r="E1404" s="15"/>
      <c r="F1404" s="15"/>
      <c r="G1404" s="16"/>
      <c r="H1404" s="19" t="s">
        <v>34</v>
      </c>
      <c r="I1404" s="16"/>
      <c r="J1404" s="7" t="s">
        <v>34</v>
      </c>
      <c r="K1404" s="19" t="s">
        <v>34</v>
      </c>
      <c r="L1404" s="16"/>
      <c r="M1404" s="6" t="s">
        <v>1234</v>
      </c>
      <c r="N1404" s="6" t="s">
        <v>1235</v>
      </c>
      <c r="O1404" s="10">
        <v>897</v>
      </c>
      <c r="P1404" s="6" t="s">
        <v>2149</v>
      </c>
      <c r="Q1404" s="8" t="s">
        <v>1001</v>
      </c>
      <c r="R1404" s="9">
        <v>46873</v>
      </c>
      <c r="S1404" s="10">
        <v>10674300</v>
      </c>
    </row>
    <row r="1405" spans="2:19" x14ac:dyDescent="0.35">
      <c r="B1405" s="4" t="s">
        <v>2150</v>
      </c>
      <c r="C1405" s="4" t="s">
        <v>115</v>
      </c>
      <c r="D1405" s="18" t="s">
        <v>30</v>
      </c>
      <c r="E1405" s="15"/>
      <c r="F1405" s="15"/>
      <c r="G1405" s="16"/>
      <c r="H1405" s="18" t="s">
        <v>2151</v>
      </c>
      <c r="I1405" s="16"/>
      <c r="J1405" s="4" t="s">
        <v>178</v>
      </c>
      <c r="K1405" s="18" t="s">
        <v>2152</v>
      </c>
      <c r="L1405" s="16"/>
      <c r="M1405" s="4" t="s">
        <v>34</v>
      </c>
      <c r="N1405" s="4" t="s">
        <v>34</v>
      </c>
      <c r="O1405" s="4" t="s">
        <v>34</v>
      </c>
      <c r="P1405" s="4" t="s">
        <v>34</v>
      </c>
      <c r="Q1405" s="4" t="s">
        <v>34</v>
      </c>
      <c r="R1405" s="4" t="s">
        <v>34</v>
      </c>
      <c r="S1405" s="5">
        <v>57483836</v>
      </c>
    </row>
    <row r="1406" spans="2:19" outlineLevel="1" collapsed="1" x14ac:dyDescent="0.35">
      <c r="B1406" s="6" t="s">
        <v>34</v>
      </c>
      <c r="C1406" s="7" t="s">
        <v>34</v>
      </c>
      <c r="D1406" s="19" t="s">
        <v>34</v>
      </c>
      <c r="E1406" s="15"/>
      <c r="F1406" s="15"/>
      <c r="G1406" s="16"/>
      <c r="H1406" s="19" t="s">
        <v>34</v>
      </c>
      <c r="I1406" s="16"/>
      <c r="J1406" s="7" t="s">
        <v>34</v>
      </c>
      <c r="K1406" s="19" t="s">
        <v>34</v>
      </c>
      <c r="L1406" s="16"/>
      <c r="M1406" s="6" t="s">
        <v>2153</v>
      </c>
      <c r="N1406" s="6" t="s">
        <v>2154</v>
      </c>
      <c r="O1406" s="10">
        <v>64113640</v>
      </c>
      <c r="P1406" s="6"/>
      <c r="Q1406" s="8"/>
      <c r="R1406" s="8"/>
      <c r="S1406" s="6"/>
    </row>
    <row r="1407" spans="2:19" outlineLevel="1" collapsed="1" x14ac:dyDescent="0.35">
      <c r="B1407" s="6" t="s">
        <v>34</v>
      </c>
      <c r="C1407" s="7" t="s">
        <v>34</v>
      </c>
      <c r="D1407" s="19" t="s">
        <v>34</v>
      </c>
      <c r="E1407" s="15"/>
      <c r="F1407" s="15"/>
      <c r="G1407" s="16"/>
      <c r="H1407" s="19" t="s">
        <v>34</v>
      </c>
      <c r="I1407" s="16"/>
      <c r="J1407" s="7" t="s">
        <v>34</v>
      </c>
      <c r="K1407" s="19" t="s">
        <v>34</v>
      </c>
      <c r="L1407" s="16"/>
      <c r="M1407" s="6" t="s">
        <v>2155</v>
      </c>
      <c r="N1407" s="6" t="s">
        <v>2156</v>
      </c>
      <c r="O1407" s="6"/>
      <c r="P1407" s="6"/>
      <c r="Q1407" s="8"/>
      <c r="R1407" s="8"/>
      <c r="S1407" s="6"/>
    </row>
    <row r="1408" spans="2:19" outlineLevel="1" collapsed="1" x14ac:dyDescent="0.35">
      <c r="B1408" s="6" t="s">
        <v>34</v>
      </c>
      <c r="C1408" s="7" t="s">
        <v>34</v>
      </c>
      <c r="D1408" s="19" t="s">
        <v>34</v>
      </c>
      <c r="E1408" s="15"/>
      <c r="F1408" s="15"/>
      <c r="G1408" s="16"/>
      <c r="H1408" s="19" t="s">
        <v>34</v>
      </c>
      <c r="I1408" s="16"/>
      <c r="J1408" s="7" t="s">
        <v>34</v>
      </c>
      <c r="K1408" s="19" t="s">
        <v>34</v>
      </c>
      <c r="L1408" s="16"/>
      <c r="M1408" s="6" t="s">
        <v>2157</v>
      </c>
      <c r="N1408" s="6" t="s">
        <v>2158</v>
      </c>
      <c r="O1408" s="6"/>
      <c r="P1408" s="6"/>
      <c r="Q1408" s="8"/>
      <c r="R1408" s="8"/>
      <c r="S1408" s="6"/>
    </row>
    <row r="1409" spans="2:19" outlineLevel="1" collapsed="1" x14ac:dyDescent="0.35">
      <c r="B1409" s="6" t="s">
        <v>34</v>
      </c>
      <c r="C1409" s="7" t="s">
        <v>34</v>
      </c>
      <c r="D1409" s="19" t="s">
        <v>34</v>
      </c>
      <c r="E1409" s="15"/>
      <c r="F1409" s="15"/>
      <c r="G1409" s="16"/>
      <c r="H1409" s="19" t="s">
        <v>34</v>
      </c>
      <c r="I1409" s="16"/>
      <c r="J1409" s="7" t="s">
        <v>34</v>
      </c>
      <c r="K1409" s="19" t="s">
        <v>34</v>
      </c>
      <c r="L1409" s="16"/>
      <c r="M1409" s="6" t="s">
        <v>2159</v>
      </c>
      <c r="N1409" s="6" t="s">
        <v>2160</v>
      </c>
      <c r="O1409" s="10">
        <v>59681244</v>
      </c>
      <c r="P1409" s="6" t="s">
        <v>2161</v>
      </c>
      <c r="Q1409" s="8" t="s">
        <v>38</v>
      </c>
      <c r="R1409" s="9">
        <v>47756</v>
      </c>
      <c r="S1409" s="10">
        <v>57483836</v>
      </c>
    </row>
    <row r="1410" spans="2:19" x14ac:dyDescent="0.35">
      <c r="B1410" s="4" t="s">
        <v>2162</v>
      </c>
      <c r="C1410" s="4" t="s">
        <v>349</v>
      </c>
      <c r="D1410" s="18" t="s">
        <v>152</v>
      </c>
      <c r="E1410" s="15"/>
      <c r="F1410" s="15"/>
      <c r="G1410" s="16"/>
      <c r="H1410" s="18" t="s">
        <v>177</v>
      </c>
      <c r="I1410" s="16"/>
      <c r="J1410" s="4" t="s">
        <v>32</v>
      </c>
      <c r="K1410" s="18" t="s">
        <v>2163</v>
      </c>
      <c r="L1410" s="16"/>
      <c r="M1410" s="4" t="s">
        <v>34</v>
      </c>
      <c r="N1410" s="4" t="s">
        <v>34</v>
      </c>
      <c r="O1410" s="4" t="s">
        <v>34</v>
      </c>
      <c r="P1410" s="4" t="s">
        <v>34</v>
      </c>
      <c r="Q1410" s="4" t="s">
        <v>34</v>
      </c>
      <c r="R1410" s="4" t="s">
        <v>34</v>
      </c>
      <c r="S1410" s="5">
        <v>1179379</v>
      </c>
    </row>
    <row r="1411" spans="2:19" outlineLevel="1" collapsed="1" x14ac:dyDescent="0.35">
      <c r="B1411" s="6" t="s">
        <v>34</v>
      </c>
      <c r="C1411" s="7" t="s">
        <v>34</v>
      </c>
      <c r="D1411" s="19" t="s">
        <v>34</v>
      </c>
      <c r="E1411" s="15"/>
      <c r="F1411" s="15"/>
      <c r="G1411" s="16"/>
      <c r="H1411" s="19" t="s">
        <v>34</v>
      </c>
      <c r="I1411" s="16"/>
      <c r="J1411" s="7" t="s">
        <v>34</v>
      </c>
      <c r="K1411" s="19" t="s">
        <v>34</v>
      </c>
      <c r="L1411" s="16"/>
      <c r="M1411" s="6" t="s">
        <v>2164</v>
      </c>
      <c r="N1411" s="6" t="s">
        <v>2165</v>
      </c>
      <c r="O1411" s="10">
        <v>4327641</v>
      </c>
      <c r="P1411" s="6"/>
      <c r="Q1411" s="8"/>
      <c r="R1411" s="8"/>
      <c r="S1411" s="6"/>
    </row>
    <row r="1412" spans="2:19" ht="25" outlineLevel="1" collapsed="1" x14ac:dyDescent="0.35">
      <c r="B1412" s="6" t="s">
        <v>34</v>
      </c>
      <c r="C1412" s="7" t="s">
        <v>34</v>
      </c>
      <c r="D1412" s="19" t="s">
        <v>34</v>
      </c>
      <c r="E1412" s="15"/>
      <c r="F1412" s="15"/>
      <c r="G1412" s="16"/>
      <c r="H1412" s="19" t="s">
        <v>34</v>
      </c>
      <c r="I1412" s="16"/>
      <c r="J1412" s="7" t="s">
        <v>34</v>
      </c>
      <c r="K1412" s="19" t="s">
        <v>34</v>
      </c>
      <c r="L1412" s="16"/>
      <c r="M1412" s="6" t="s">
        <v>1352</v>
      </c>
      <c r="N1412" s="6" t="s">
        <v>1353</v>
      </c>
      <c r="O1412" s="10">
        <v>1995295</v>
      </c>
      <c r="P1412" s="6"/>
      <c r="Q1412" s="8"/>
      <c r="R1412" s="8"/>
      <c r="S1412" s="6"/>
    </row>
    <row r="1413" spans="2:19" ht="25" outlineLevel="1" collapsed="1" x14ac:dyDescent="0.35">
      <c r="B1413" s="6" t="s">
        <v>34</v>
      </c>
      <c r="C1413" s="7" t="s">
        <v>34</v>
      </c>
      <c r="D1413" s="19" t="s">
        <v>34</v>
      </c>
      <c r="E1413" s="15"/>
      <c r="F1413" s="15"/>
      <c r="G1413" s="16"/>
      <c r="H1413" s="19" t="s">
        <v>34</v>
      </c>
      <c r="I1413" s="16"/>
      <c r="J1413" s="7" t="s">
        <v>34</v>
      </c>
      <c r="K1413" s="19" t="s">
        <v>34</v>
      </c>
      <c r="L1413" s="16"/>
      <c r="M1413" s="6" t="s">
        <v>2166</v>
      </c>
      <c r="N1413" s="6" t="s">
        <v>2167</v>
      </c>
      <c r="O1413" s="10">
        <v>1494090</v>
      </c>
      <c r="P1413" s="6"/>
      <c r="Q1413" s="8"/>
      <c r="R1413" s="8"/>
      <c r="S1413" s="6"/>
    </row>
    <row r="1414" spans="2:19" outlineLevel="1" collapsed="1" x14ac:dyDescent="0.35">
      <c r="B1414" s="6" t="s">
        <v>34</v>
      </c>
      <c r="C1414" s="7" t="s">
        <v>34</v>
      </c>
      <c r="D1414" s="19" t="s">
        <v>34</v>
      </c>
      <c r="E1414" s="15"/>
      <c r="F1414" s="15"/>
      <c r="G1414" s="16"/>
      <c r="H1414" s="19" t="s">
        <v>34</v>
      </c>
      <c r="I1414" s="16"/>
      <c r="J1414" s="7" t="s">
        <v>34</v>
      </c>
      <c r="K1414" s="19" t="s">
        <v>34</v>
      </c>
      <c r="L1414" s="16"/>
      <c r="M1414" s="6" t="s">
        <v>2168</v>
      </c>
      <c r="N1414" s="6" t="s">
        <v>2169</v>
      </c>
      <c r="O1414" s="10">
        <v>1179379</v>
      </c>
      <c r="P1414" s="6" t="s">
        <v>2170</v>
      </c>
      <c r="Q1414" s="8" t="s">
        <v>1731</v>
      </c>
      <c r="R1414" s="9">
        <v>46323</v>
      </c>
      <c r="S1414" s="10">
        <v>1179379</v>
      </c>
    </row>
    <row r="1415" spans="2:19" outlineLevel="1" collapsed="1" x14ac:dyDescent="0.35">
      <c r="B1415" s="6" t="s">
        <v>34</v>
      </c>
      <c r="C1415" s="7" t="s">
        <v>34</v>
      </c>
      <c r="D1415" s="19" t="s">
        <v>34</v>
      </c>
      <c r="E1415" s="15"/>
      <c r="F1415" s="15"/>
      <c r="G1415" s="16"/>
      <c r="H1415" s="19" t="s">
        <v>34</v>
      </c>
      <c r="I1415" s="16"/>
      <c r="J1415" s="7" t="s">
        <v>34</v>
      </c>
      <c r="K1415" s="19" t="s">
        <v>34</v>
      </c>
      <c r="L1415" s="16"/>
      <c r="M1415" s="6" t="s">
        <v>203</v>
      </c>
      <c r="N1415" s="6" t="s">
        <v>204</v>
      </c>
      <c r="O1415" s="10">
        <v>2488000</v>
      </c>
      <c r="P1415" s="6"/>
      <c r="Q1415" s="8"/>
      <c r="R1415" s="8"/>
      <c r="S1415" s="6"/>
    </row>
    <row r="1416" spans="2:19" x14ac:dyDescent="0.35">
      <c r="B1416" s="4" t="s">
        <v>2171</v>
      </c>
      <c r="C1416" s="4" t="s">
        <v>29</v>
      </c>
      <c r="D1416" s="18" t="s">
        <v>30</v>
      </c>
      <c r="E1416" s="15"/>
      <c r="F1416" s="15"/>
      <c r="G1416" s="16"/>
      <c r="H1416" s="18" t="s">
        <v>31</v>
      </c>
      <c r="I1416" s="16"/>
      <c r="J1416" s="4" t="s">
        <v>32</v>
      </c>
      <c r="K1416" s="18" t="s">
        <v>2172</v>
      </c>
      <c r="L1416" s="16"/>
      <c r="M1416" s="4" t="s">
        <v>34</v>
      </c>
      <c r="N1416" s="4" t="s">
        <v>34</v>
      </c>
      <c r="O1416" s="4" t="s">
        <v>34</v>
      </c>
      <c r="P1416" s="4" t="s">
        <v>34</v>
      </c>
      <c r="Q1416" s="4" t="s">
        <v>34</v>
      </c>
      <c r="R1416" s="4" t="s">
        <v>34</v>
      </c>
      <c r="S1416" s="5">
        <v>690000</v>
      </c>
    </row>
    <row r="1417" spans="2:19" outlineLevel="1" collapsed="1" x14ac:dyDescent="0.35">
      <c r="B1417" s="6" t="s">
        <v>34</v>
      </c>
      <c r="C1417" s="7" t="s">
        <v>34</v>
      </c>
      <c r="D1417" s="19" t="s">
        <v>34</v>
      </c>
      <c r="E1417" s="15"/>
      <c r="F1417" s="15"/>
      <c r="G1417" s="16"/>
      <c r="H1417" s="19" t="s">
        <v>34</v>
      </c>
      <c r="I1417" s="16"/>
      <c r="J1417" s="7" t="s">
        <v>34</v>
      </c>
      <c r="K1417" s="19" t="s">
        <v>34</v>
      </c>
      <c r="L1417" s="16"/>
      <c r="M1417" s="6" t="s">
        <v>2173</v>
      </c>
      <c r="N1417" s="6" t="s">
        <v>2174</v>
      </c>
      <c r="O1417" s="6"/>
      <c r="P1417" s="6" t="s">
        <v>2175</v>
      </c>
      <c r="Q1417" s="8" t="s">
        <v>1884</v>
      </c>
      <c r="R1417" s="9">
        <v>46387</v>
      </c>
      <c r="S1417" s="10">
        <v>690000</v>
      </c>
    </row>
    <row r="1418" spans="2:19" x14ac:dyDescent="0.35">
      <c r="B1418" s="4" t="s">
        <v>2176</v>
      </c>
      <c r="C1418" s="4" t="s">
        <v>235</v>
      </c>
      <c r="D1418" s="18" t="s">
        <v>97</v>
      </c>
      <c r="E1418" s="15"/>
      <c r="F1418" s="15"/>
      <c r="G1418" s="16"/>
      <c r="H1418" s="18" t="s">
        <v>54</v>
      </c>
      <c r="I1418" s="16"/>
      <c r="J1418" s="4" t="s">
        <v>32</v>
      </c>
      <c r="K1418" s="18" t="s">
        <v>2177</v>
      </c>
      <c r="L1418" s="16"/>
      <c r="M1418" s="4" t="s">
        <v>34</v>
      </c>
      <c r="N1418" s="4" t="s">
        <v>34</v>
      </c>
      <c r="O1418" s="4" t="s">
        <v>34</v>
      </c>
      <c r="P1418" s="4" t="s">
        <v>34</v>
      </c>
      <c r="Q1418" s="4" t="s">
        <v>34</v>
      </c>
      <c r="R1418" s="4" t="s">
        <v>34</v>
      </c>
      <c r="S1418" s="5">
        <v>11745300</v>
      </c>
    </row>
    <row r="1419" spans="2:19" outlineLevel="1" collapsed="1" x14ac:dyDescent="0.35">
      <c r="B1419" s="6" t="s">
        <v>34</v>
      </c>
      <c r="C1419" s="7" t="s">
        <v>34</v>
      </c>
      <c r="D1419" s="19" t="s">
        <v>34</v>
      </c>
      <c r="E1419" s="15"/>
      <c r="F1419" s="15"/>
      <c r="G1419" s="16"/>
      <c r="H1419" s="19" t="s">
        <v>34</v>
      </c>
      <c r="I1419" s="16"/>
      <c r="J1419" s="7" t="s">
        <v>34</v>
      </c>
      <c r="K1419" s="19" t="s">
        <v>34</v>
      </c>
      <c r="L1419" s="16"/>
      <c r="M1419" s="6" t="s">
        <v>752</v>
      </c>
      <c r="N1419" s="6" t="s">
        <v>753</v>
      </c>
      <c r="O1419" s="10">
        <v>987</v>
      </c>
      <c r="P1419" s="6" t="s">
        <v>2178</v>
      </c>
      <c r="Q1419" s="8" t="s">
        <v>2179</v>
      </c>
      <c r="R1419" s="9">
        <v>46996</v>
      </c>
      <c r="S1419" s="10">
        <v>11745300</v>
      </c>
    </row>
    <row r="1420" spans="2:19" x14ac:dyDescent="0.35">
      <c r="B1420" s="4" t="s">
        <v>2180</v>
      </c>
      <c r="C1420" s="4" t="s">
        <v>235</v>
      </c>
      <c r="D1420" s="18" t="s">
        <v>97</v>
      </c>
      <c r="E1420" s="15"/>
      <c r="F1420" s="15"/>
      <c r="G1420" s="16"/>
      <c r="H1420" s="18" t="s">
        <v>54</v>
      </c>
      <c r="I1420" s="16"/>
      <c r="J1420" s="4" t="s">
        <v>32</v>
      </c>
      <c r="K1420" s="18" t="s">
        <v>2181</v>
      </c>
      <c r="L1420" s="16"/>
      <c r="M1420" s="4" t="s">
        <v>34</v>
      </c>
      <c r="N1420" s="4" t="s">
        <v>34</v>
      </c>
      <c r="O1420" s="4" t="s">
        <v>34</v>
      </c>
      <c r="P1420" s="4" t="s">
        <v>34</v>
      </c>
      <c r="Q1420" s="4" t="s">
        <v>34</v>
      </c>
      <c r="R1420" s="4" t="s">
        <v>34</v>
      </c>
      <c r="S1420" s="5">
        <v>9484300</v>
      </c>
    </row>
    <row r="1421" spans="2:19" outlineLevel="1" collapsed="1" x14ac:dyDescent="0.35">
      <c r="B1421" s="6" t="s">
        <v>34</v>
      </c>
      <c r="C1421" s="7" t="s">
        <v>34</v>
      </c>
      <c r="D1421" s="19" t="s">
        <v>34</v>
      </c>
      <c r="E1421" s="15"/>
      <c r="F1421" s="15"/>
      <c r="G1421" s="16"/>
      <c r="H1421" s="19" t="s">
        <v>34</v>
      </c>
      <c r="I1421" s="16"/>
      <c r="J1421" s="7" t="s">
        <v>34</v>
      </c>
      <c r="K1421" s="19" t="s">
        <v>34</v>
      </c>
      <c r="L1421" s="16"/>
      <c r="M1421" s="6" t="s">
        <v>157</v>
      </c>
      <c r="N1421" s="6" t="s">
        <v>158</v>
      </c>
      <c r="O1421" s="10">
        <v>797</v>
      </c>
      <c r="P1421" s="6" t="s">
        <v>2182</v>
      </c>
      <c r="Q1421" s="8" t="s">
        <v>222</v>
      </c>
      <c r="R1421" s="9">
        <v>46981</v>
      </c>
      <c r="S1421" s="10">
        <v>9484300</v>
      </c>
    </row>
    <row r="1422" spans="2:19" outlineLevel="1" collapsed="1" x14ac:dyDescent="0.35">
      <c r="B1422" s="6" t="s">
        <v>34</v>
      </c>
      <c r="C1422" s="7" t="s">
        <v>34</v>
      </c>
      <c r="D1422" s="19" t="s">
        <v>34</v>
      </c>
      <c r="E1422" s="15"/>
      <c r="F1422" s="15"/>
      <c r="G1422" s="16"/>
      <c r="H1422" s="19" t="s">
        <v>34</v>
      </c>
      <c r="I1422" s="16"/>
      <c r="J1422" s="7" t="s">
        <v>34</v>
      </c>
      <c r="K1422" s="19" t="s">
        <v>34</v>
      </c>
      <c r="L1422" s="16"/>
      <c r="M1422" s="6" t="s">
        <v>2183</v>
      </c>
      <c r="N1422" s="6" t="s">
        <v>2184</v>
      </c>
      <c r="O1422" s="10">
        <v>1075</v>
      </c>
      <c r="P1422" s="6"/>
      <c r="Q1422" s="8"/>
      <c r="R1422" s="8"/>
      <c r="S1422" s="6"/>
    </row>
    <row r="1423" spans="2:19" outlineLevel="1" collapsed="1" x14ac:dyDescent="0.35">
      <c r="B1423" s="6" t="s">
        <v>34</v>
      </c>
      <c r="C1423" s="7" t="s">
        <v>34</v>
      </c>
      <c r="D1423" s="19" t="s">
        <v>34</v>
      </c>
      <c r="E1423" s="15"/>
      <c r="F1423" s="15"/>
      <c r="G1423" s="16"/>
      <c r="H1423" s="19" t="s">
        <v>34</v>
      </c>
      <c r="I1423" s="16"/>
      <c r="J1423" s="7" t="s">
        <v>34</v>
      </c>
      <c r="K1423" s="19" t="s">
        <v>34</v>
      </c>
      <c r="L1423" s="16"/>
      <c r="M1423" s="6" t="s">
        <v>418</v>
      </c>
      <c r="N1423" s="6" t="s">
        <v>419</v>
      </c>
      <c r="O1423" s="10">
        <v>844</v>
      </c>
      <c r="P1423" s="6"/>
      <c r="Q1423" s="8"/>
      <c r="R1423" s="8"/>
      <c r="S1423" s="6"/>
    </row>
    <row r="1424" spans="2:19" outlineLevel="1" collapsed="1" x14ac:dyDescent="0.35">
      <c r="B1424" s="6" t="s">
        <v>34</v>
      </c>
      <c r="C1424" s="7" t="s">
        <v>34</v>
      </c>
      <c r="D1424" s="19" t="s">
        <v>34</v>
      </c>
      <c r="E1424" s="15"/>
      <c r="F1424" s="15"/>
      <c r="G1424" s="16"/>
      <c r="H1424" s="19" t="s">
        <v>34</v>
      </c>
      <c r="I1424" s="16"/>
      <c r="J1424" s="7" t="s">
        <v>34</v>
      </c>
      <c r="K1424" s="19" t="s">
        <v>34</v>
      </c>
      <c r="L1424" s="16"/>
      <c r="M1424" s="6" t="s">
        <v>971</v>
      </c>
      <c r="N1424" s="6" t="s">
        <v>972</v>
      </c>
      <c r="O1424" s="10">
        <v>1098</v>
      </c>
      <c r="P1424" s="6"/>
      <c r="Q1424" s="8"/>
      <c r="R1424" s="8"/>
      <c r="S1424" s="6"/>
    </row>
    <row r="1425" spans="2:19" ht="25" outlineLevel="1" collapsed="1" x14ac:dyDescent="0.35">
      <c r="B1425" s="6" t="s">
        <v>34</v>
      </c>
      <c r="C1425" s="7" t="s">
        <v>34</v>
      </c>
      <c r="D1425" s="19" t="s">
        <v>34</v>
      </c>
      <c r="E1425" s="15"/>
      <c r="F1425" s="15"/>
      <c r="G1425" s="16"/>
      <c r="H1425" s="19" t="s">
        <v>34</v>
      </c>
      <c r="I1425" s="16"/>
      <c r="J1425" s="7" t="s">
        <v>34</v>
      </c>
      <c r="K1425" s="19" t="s">
        <v>34</v>
      </c>
      <c r="L1425" s="16"/>
      <c r="M1425" s="6" t="s">
        <v>1120</v>
      </c>
      <c r="N1425" s="6" t="s">
        <v>1121</v>
      </c>
      <c r="O1425" s="10">
        <v>664</v>
      </c>
      <c r="P1425" s="6"/>
      <c r="Q1425" s="8"/>
      <c r="R1425" s="8"/>
      <c r="S1425" s="6"/>
    </row>
    <row r="1426" spans="2:19" ht="25" outlineLevel="1" collapsed="1" x14ac:dyDescent="0.35">
      <c r="B1426" s="6" t="s">
        <v>34</v>
      </c>
      <c r="C1426" s="7" t="s">
        <v>34</v>
      </c>
      <c r="D1426" s="19" t="s">
        <v>34</v>
      </c>
      <c r="E1426" s="15"/>
      <c r="F1426" s="15"/>
      <c r="G1426" s="16"/>
      <c r="H1426" s="19" t="s">
        <v>34</v>
      </c>
      <c r="I1426" s="16"/>
      <c r="J1426" s="7" t="s">
        <v>34</v>
      </c>
      <c r="K1426" s="19" t="s">
        <v>34</v>
      </c>
      <c r="L1426" s="16"/>
      <c r="M1426" s="6" t="s">
        <v>2185</v>
      </c>
      <c r="N1426" s="6" t="s">
        <v>2186</v>
      </c>
      <c r="O1426" s="10">
        <v>949</v>
      </c>
      <c r="P1426" s="6"/>
      <c r="Q1426" s="8"/>
      <c r="R1426" s="8"/>
      <c r="S1426" s="6"/>
    </row>
    <row r="1427" spans="2:19" outlineLevel="1" collapsed="1" x14ac:dyDescent="0.35">
      <c r="B1427" s="6" t="s">
        <v>34</v>
      </c>
      <c r="C1427" s="7" t="s">
        <v>34</v>
      </c>
      <c r="D1427" s="19" t="s">
        <v>34</v>
      </c>
      <c r="E1427" s="15"/>
      <c r="F1427" s="15"/>
      <c r="G1427" s="16"/>
      <c r="H1427" s="19" t="s">
        <v>34</v>
      </c>
      <c r="I1427" s="16"/>
      <c r="J1427" s="7" t="s">
        <v>34</v>
      </c>
      <c r="K1427" s="19" t="s">
        <v>34</v>
      </c>
      <c r="L1427" s="16"/>
      <c r="M1427" s="6" t="s">
        <v>2187</v>
      </c>
      <c r="N1427" s="6" t="s">
        <v>2188</v>
      </c>
      <c r="O1427" s="10">
        <v>1050</v>
      </c>
      <c r="P1427" s="6"/>
      <c r="Q1427" s="8"/>
      <c r="R1427" s="8"/>
      <c r="S1427" s="6"/>
    </row>
    <row r="1428" spans="2:19" outlineLevel="1" collapsed="1" x14ac:dyDescent="0.35">
      <c r="B1428" s="6" t="s">
        <v>34</v>
      </c>
      <c r="C1428" s="7" t="s">
        <v>34</v>
      </c>
      <c r="D1428" s="19" t="s">
        <v>34</v>
      </c>
      <c r="E1428" s="15"/>
      <c r="F1428" s="15"/>
      <c r="G1428" s="16"/>
      <c r="H1428" s="19" t="s">
        <v>34</v>
      </c>
      <c r="I1428" s="16"/>
      <c r="J1428" s="7" t="s">
        <v>34</v>
      </c>
      <c r="K1428" s="19" t="s">
        <v>34</v>
      </c>
      <c r="L1428" s="16"/>
      <c r="M1428" s="6" t="s">
        <v>165</v>
      </c>
      <c r="N1428" s="6" t="s">
        <v>166</v>
      </c>
      <c r="O1428" s="10">
        <v>899</v>
      </c>
      <c r="P1428" s="6"/>
      <c r="Q1428" s="8"/>
      <c r="R1428" s="8"/>
      <c r="S1428" s="6"/>
    </row>
    <row r="1429" spans="2:19" outlineLevel="1" collapsed="1" x14ac:dyDescent="0.35">
      <c r="B1429" s="6" t="s">
        <v>34</v>
      </c>
      <c r="C1429" s="7" t="s">
        <v>34</v>
      </c>
      <c r="D1429" s="19" t="s">
        <v>34</v>
      </c>
      <c r="E1429" s="15"/>
      <c r="F1429" s="15"/>
      <c r="G1429" s="16"/>
      <c r="H1429" s="19" t="s">
        <v>34</v>
      </c>
      <c r="I1429" s="16"/>
      <c r="J1429" s="7" t="s">
        <v>34</v>
      </c>
      <c r="K1429" s="19" t="s">
        <v>34</v>
      </c>
      <c r="L1429" s="16"/>
      <c r="M1429" s="6" t="s">
        <v>1010</v>
      </c>
      <c r="N1429" s="6" t="s">
        <v>1011</v>
      </c>
      <c r="O1429" s="10">
        <v>1185</v>
      </c>
      <c r="P1429" s="6"/>
      <c r="Q1429" s="8"/>
      <c r="R1429" s="8"/>
      <c r="S1429" s="6"/>
    </row>
    <row r="1430" spans="2:19" ht="25" x14ac:dyDescent="0.35">
      <c r="B1430" s="4" t="s">
        <v>2189</v>
      </c>
      <c r="C1430" s="4" t="s">
        <v>52</v>
      </c>
      <c r="D1430" s="18" t="s">
        <v>97</v>
      </c>
      <c r="E1430" s="15"/>
      <c r="F1430" s="15"/>
      <c r="G1430" s="16"/>
      <c r="H1430" s="18" t="s">
        <v>54</v>
      </c>
      <c r="I1430" s="16"/>
      <c r="J1430" s="4" t="s">
        <v>32</v>
      </c>
      <c r="K1430" s="18" t="s">
        <v>2190</v>
      </c>
      <c r="L1430" s="16"/>
      <c r="M1430" s="4" t="s">
        <v>34</v>
      </c>
      <c r="N1430" s="4" t="s">
        <v>34</v>
      </c>
      <c r="O1430" s="4" t="s">
        <v>34</v>
      </c>
      <c r="P1430" s="4" t="s">
        <v>34</v>
      </c>
      <c r="Q1430" s="4" t="s">
        <v>34</v>
      </c>
      <c r="R1430" s="4" t="s">
        <v>34</v>
      </c>
      <c r="S1430" s="5">
        <v>11900000</v>
      </c>
    </row>
    <row r="1431" spans="2:19" outlineLevel="1" collapsed="1" x14ac:dyDescent="0.35">
      <c r="B1431" s="6" t="s">
        <v>34</v>
      </c>
      <c r="C1431" s="7" t="s">
        <v>34</v>
      </c>
      <c r="D1431" s="19" t="s">
        <v>34</v>
      </c>
      <c r="E1431" s="15"/>
      <c r="F1431" s="15"/>
      <c r="G1431" s="16"/>
      <c r="H1431" s="19" t="s">
        <v>34</v>
      </c>
      <c r="I1431" s="16"/>
      <c r="J1431" s="7" t="s">
        <v>34</v>
      </c>
      <c r="K1431" s="19" t="s">
        <v>34</v>
      </c>
      <c r="L1431" s="16"/>
      <c r="M1431" s="6" t="s">
        <v>157</v>
      </c>
      <c r="N1431" s="6" t="s">
        <v>158</v>
      </c>
      <c r="O1431" s="10">
        <v>1200</v>
      </c>
      <c r="P1431" s="6"/>
      <c r="Q1431" s="8"/>
      <c r="R1431" s="8"/>
      <c r="S1431" s="6"/>
    </row>
    <row r="1432" spans="2:19" outlineLevel="1" collapsed="1" x14ac:dyDescent="0.35">
      <c r="B1432" s="6" t="s">
        <v>34</v>
      </c>
      <c r="C1432" s="7" t="s">
        <v>34</v>
      </c>
      <c r="D1432" s="19" t="s">
        <v>34</v>
      </c>
      <c r="E1432" s="15"/>
      <c r="F1432" s="15"/>
      <c r="G1432" s="16"/>
      <c r="H1432" s="19" t="s">
        <v>34</v>
      </c>
      <c r="I1432" s="16"/>
      <c r="J1432" s="7" t="s">
        <v>34</v>
      </c>
      <c r="K1432" s="19" t="s">
        <v>34</v>
      </c>
      <c r="L1432" s="16"/>
      <c r="M1432" s="6" t="s">
        <v>752</v>
      </c>
      <c r="N1432" s="6" t="s">
        <v>753</v>
      </c>
      <c r="O1432" s="10">
        <v>997</v>
      </c>
      <c r="P1432" s="6" t="s">
        <v>2191</v>
      </c>
      <c r="Q1432" s="8" t="s">
        <v>1620</v>
      </c>
      <c r="R1432" s="9">
        <v>46873</v>
      </c>
      <c r="S1432" s="10">
        <v>11900000</v>
      </c>
    </row>
    <row r="1433" spans="2:19" ht="25" outlineLevel="1" collapsed="1" x14ac:dyDescent="0.35">
      <c r="B1433" s="6" t="s">
        <v>34</v>
      </c>
      <c r="C1433" s="7" t="s">
        <v>34</v>
      </c>
      <c r="D1433" s="19" t="s">
        <v>34</v>
      </c>
      <c r="E1433" s="15"/>
      <c r="F1433" s="15"/>
      <c r="G1433" s="16"/>
      <c r="H1433" s="19" t="s">
        <v>34</v>
      </c>
      <c r="I1433" s="16"/>
      <c r="J1433" s="7" t="s">
        <v>34</v>
      </c>
      <c r="K1433" s="19" t="s">
        <v>34</v>
      </c>
      <c r="L1433" s="16"/>
      <c r="M1433" s="6" t="s">
        <v>1120</v>
      </c>
      <c r="N1433" s="6" t="s">
        <v>1121</v>
      </c>
      <c r="O1433" s="10">
        <v>819</v>
      </c>
      <c r="P1433" s="6"/>
      <c r="Q1433" s="8"/>
      <c r="R1433" s="8"/>
      <c r="S1433" s="6"/>
    </row>
    <row r="1434" spans="2:19" ht="25" outlineLevel="1" collapsed="1" x14ac:dyDescent="0.35">
      <c r="B1434" s="6" t="s">
        <v>34</v>
      </c>
      <c r="C1434" s="7" t="s">
        <v>34</v>
      </c>
      <c r="D1434" s="19" t="s">
        <v>34</v>
      </c>
      <c r="E1434" s="15"/>
      <c r="F1434" s="15"/>
      <c r="G1434" s="16"/>
      <c r="H1434" s="19" t="s">
        <v>34</v>
      </c>
      <c r="I1434" s="16"/>
      <c r="J1434" s="7" t="s">
        <v>34</v>
      </c>
      <c r="K1434" s="19" t="s">
        <v>34</v>
      </c>
      <c r="L1434" s="16"/>
      <c r="M1434" s="6" t="s">
        <v>526</v>
      </c>
      <c r="N1434" s="6" t="s">
        <v>527</v>
      </c>
      <c r="O1434" s="10">
        <v>830</v>
      </c>
      <c r="P1434" s="6"/>
      <c r="Q1434" s="8"/>
      <c r="R1434" s="8"/>
      <c r="S1434" s="6"/>
    </row>
    <row r="1435" spans="2:19" outlineLevel="1" collapsed="1" x14ac:dyDescent="0.35">
      <c r="B1435" s="6" t="s">
        <v>34</v>
      </c>
      <c r="C1435" s="7" t="s">
        <v>34</v>
      </c>
      <c r="D1435" s="19" t="s">
        <v>34</v>
      </c>
      <c r="E1435" s="15"/>
      <c r="F1435" s="15"/>
      <c r="G1435" s="16"/>
      <c r="H1435" s="19" t="s">
        <v>34</v>
      </c>
      <c r="I1435" s="16"/>
      <c r="J1435" s="7" t="s">
        <v>34</v>
      </c>
      <c r="K1435" s="19" t="s">
        <v>34</v>
      </c>
      <c r="L1435" s="16"/>
      <c r="M1435" s="6" t="s">
        <v>411</v>
      </c>
      <c r="N1435" s="6" t="s">
        <v>412</v>
      </c>
      <c r="O1435" s="10">
        <v>640</v>
      </c>
      <c r="P1435" s="6"/>
      <c r="Q1435" s="8"/>
      <c r="R1435" s="8"/>
      <c r="S1435" s="6"/>
    </row>
    <row r="1436" spans="2:19" outlineLevel="1" collapsed="1" x14ac:dyDescent="0.35">
      <c r="B1436" s="6" t="s">
        <v>34</v>
      </c>
      <c r="C1436" s="7" t="s">
        <v>34</v>
      </c>
      <c r="D1436" s="19" t="s">
        <v>34</v>
      </c>
      <c r="E1436" s="15"/>
      <c r="F1436" s="15"/>
      <c r="G1436" s="16"/>
      <c r="H1436" s="19" t="s">
        <v>34</v>
      </c>
      <c r="I1436" s="16"/>
      <c r="J1436" s="7" t="s">
        <v>34</v>
      </c>
      <c r="K1436" s="19" t="s">
        <v>34</v>
      </c>
      <c r="L1436" s="16"/>
      <c r="M1436" s="6" t="s">
        <v>414</v>
      </c>
      <c r="N1436" s="6" t="s">
        <v>415</v>
      </c>
      <c r="O1436" s="10">
        <v>995</v>
      </c>
      <c r="P1436" s="6"/>
      <c r="Q1436" s="8"/>
      <c r="R1436" s="8"/>
      <c r="S1436" s="6"/>
    </row>
    <row r="1437" spans="2:19" outlineLevel="1" collapsed="1" x14ac:dyDescent="0.35">
      <c r="B1437" s="6" t="s">
        <v>34</v>
      </c>
      <c r="C1437" s="7" t="s">
        <v>34</v>
      </c>
      <c r="D1437" s="19" t="s">
        <v>34</v>
      </c>
      <c r="E1437" s="15"/>
      <c r="F1437" s="15"/>
      <c r="G1437" s="16"/>
      <c r="H1437" s="19" t="s">
        <v>34</v>
      </c>
      <c r="I1437" s="16"/>
      <c r="J1437" s="7" t="s">
        <v>34</v>
      </c>
      <c r="K1437" s="19" t="s">
        <v>34</v>
      </c>
      <c r="L1437" s="16"/>
      <c r="M1437" s="6" t="s">
        <v>1074</v>
      </c>
      <c r="N1437" s="6" t="s">
        <v>1075</v>
      </c>
      <c r="O1437" s="10">
        <v>1196</v>
      </c>
      <c r="P1437" s="6"/>
      <c r="Q1437" s="8"/>
      <c r="R1437" s="8"/>
      <c r="S1437" s="6"/>
    </row>
    <row r="1438" spans="2:19" ht="25" x14ac:dyDescent="0.35">
      <c r="B1438" s="4" t="s">
        <v>2192</v>
      </c>
      <c r="C1438" s="4" t="s">
        <v>52</v>
      </c>
      <c r="D1438" s="18" t="s">
        <v>97</v>
      </c>
      <c r="E1438" s="15"/>
      <c r="F1438" s="15"/>
      <c r="G1438" s="16"/>
      <c r="H1438" s="18" t="s">
        <v>54</v>
      </c>
      <c r="I1438" s="16"/>
      <c r="J1438" s="4" t="s">
        <v>32</v>
      </c>
      <c r="K1438" s="18" t="s">
        <v>2193</v>
      </c>
      <c r="L1438" s="16"/>
      <c r="M1438" s="4" t="s">
        <v>34</v>
      </c>
      <c r="N1438" s="4" t="s">
        <v>34</v>
      </c>
      <c r="O1438" s="4" t="s">
        <v>34</v>
      </c>
      <c r="P1438" s="4" t="s">
        <v>34</v>
      </c>
      <c r="Q1438" s="4" t="s">
        <v>34</v>
      </c>
      <c r="R1438" s="4" t="s">
        <v>34</v>
      </c>
      <c r="S1438" s="5">
        <v>15400000</v>
      </c>
    </row>
    <row r="1439" spans="2:19" outlineLevel="1" collapsed="1" x14ac:dyDescent="0.35">
      <c r="B1439" s="6" t="s">
        <v>34</v>
      </c>
      <c r="C1439" s="7" t="s">
        <v>34</v>
      </c>
      <c r="D1439" s="19" t="s">
        <v>34</v>
      </c>
      <c r="E1439" s="15"/>
      <c r="F1439" s="15"/>
      <c r="G1439" s="16"/>
      <c r="H1439" s="19" t="s">
        <v>34</v>
      </c>
      <c r="I1439" s="16"/>
      <c r="J1439" s="7" t="s">
        <v>34</v>
      </c>
      <c r="K1439" s="19" t="s">
        <v>34</v>
      </c>
      <c r="L1439" s="16"/>
      <c r="M1439" s="6" t="s">
        <v>2075</v>
      </c>
      <c r="N1439" s="6" t="s">
        <v>2076</v>
      </c>
      <c r="O1439" s="10">
        <v>1295</v>
      </c>
      <c r="P1439" s="6" t="s">
        <v>2194</v>
      </c>
      <c r="Q1439" s="8" t="s">
        <v>1872</v>
      </c>
      <c r="R1439" s="9">
        <v>46805</v>
      </c>
      <c r="S1439" s="10">
        <v>15400000</v>
      </c>
    </row>
    <row r="1440" spans="2:19" x14ac:dyDescent="0.35">
      <c r="B1440" s="4" t="s">
        <v>2195</v>
      </c>
      <c r="C1440" s="4" t="s">
        <v>235</v>
      </c>
      <c r="D1440" s="18" t="s">
        <v>152</v>
      </c>
      <c r="E1440" s="15"/>
      <c r="F1440" s="15"/>
      <c r="G1440" s="16"/>
      <c r="H1440" s="18" t="s">
        <v>283</v>
      </c>
      <c r="I1440" s="16"/>
      <c r="J1440" s="4" t="s">
        <v>32</v>
      </c>
      <c r="K1440" s="18" t="s">
        <v>2196</v>
      </c>
      <c r="L1440" s="16"/>
      <c r="M1440" s="4" t="s">
        <v>34</v>
      </c>
      <c r="N1440" s="4" t="s">
        <v>34</v>
      </c>
      <c r="O1440" s="4" t="s">
        <v>34</v>
      </c>
      <c r="P1440" s="4" t="s">
        <v>34</v>
      </c>
      <c r="Q1440" s="4" t="s">
        <v>34</v>
      </c>
      <c r="R1440" s="4" t="s">
        <v>34</v>
      </c>
      <c r="S1440" s="5">
        <v>6610471</v>
      </c>
    </row>
    <row r="1441" spans="2:19" outlineLevel="1" collapsed="1" x14ac:dyDescent="0.35">
      <c r="B1441" s="6" t="s">
        <v>34</v>
      </c>
      <c r="C1441" s="7" t="s">
        <v>34</v>
      </c>
      <c r="D1441" s="19" t="s">
        <v>34</v>
      </c>
      <c r="E1441" s="15"/>
      <c r="F1441" s="15"/>
      <c r="G1441" s="16"/>
      <c r="H1441" s="19" t="s">
        <v>34</v>
      </c>
      <c r="I1441" s="16"/>
      <c r="J1441" s="7" t="s">
        <v>34</v>
      </c>
      <c r="K1441" s="19" t="s">
        <v>34</v>
      </c>
      <c r="L1441" s="16"/>
      <c r="M1441" s="6" t="s">
        <v>797</v>
      </c>
      <c r="N1441" s="6" t="s">
        <v>798</v>
      </c>
      <c r="O1441" s="10">
        <v>9530985</v>
      </c>
      <c r="P1441" s="6"/>
      <c r="Q1441" s="8"/>
      <c r="R1441" s="8"/>
      <c r="S1441" s="6"/>
    </row>
    <row r="1442" spans="2:19" outlineLevel="1" collapsed="1" x14ac:dyDescent="0.35">
      <c r="B1442" s="6" t="s">
        <v>34</v>
      </c>
      <c r="C1442" s="7" t="s">
        <v>34</v>
      </c>
      <c r="D1442" s="19" t="s">
        <v>34</v>
      </c>
      <c r="E1442" s="15"/>
      <c r="F1442" s="15"/>
      <c r="G1442" s="16"/>
      <c r="H1442" s="19" t="s">
        <v>34</v>
      </c>
      <c r="I1442" s="16"/>
      <c r="J1442" s="7" t="s">
        <v>34</v>
      </c>
      <c r="K1442" s="19" t="s">
        <v>34</v>
      </c>
      <c r="L1442" s="16"/>
      <c r="M1442" s="6" t="s">
        <v>2197</v>
      </c>
      <c r="N1442" s="6" t="s">
        <v>2198</v>
      </c>
      <c r="O1442" s="10">
        <v>8105000</v>
      </c>
      <c r="P1442" s="6"/>
      <c r="Q1442" s="8"/>
      <c r="R1442" s="8"/>
      <c r="S1442" s="6"/>
    </row>
    <row r="1443" spans="2:19" ht="25" outlineLevel="1" collapsed="1" x14ac:dyDescent="0.35">
      <c r="B1443" s="6" t="s">
        <v>34</v>
      </c>
      <c r="C1443" s="7" t="s">
        <v>34</v>
      </c>
      <c r="D1443" s="19" t="s">
        <v>34</v>
      </c>
      <c r="E1443" s="15"/>
      <c r="F1443" s="15"/>
      <c r="G1443" s="16"/>
      <c r="H1443" s="19" t="s">
        <v>34</v>
      </c>
      <c r="I1443" s="16"/>
      <c r="J1443" s="7" t="s">
        <v>34</v>
      </c>
      <c r="K1443" s="19" t="s">
        <v>34</v>
      </c>
      <c r="L1443" s="16"/>
      <c r="M1443" s="6" t="s">
        <v>189</v>
      </c>
      <c r="N1443" s="6" t="s">
        <v>190</v>
      </c>
      <c r="O1443" s="10">
        <v>16358900</v>
      </c>
      <c r="P1443" s="6"/>
      <c r="Q1443" s="8"/>
      <c r="R1443" s="8"/>
      <c r="S1443" s="6"/>
    </row>
    <row r="1444" spans="2:19" ht="25" outlineLevel="1" collapsed="1" x14ac:dyDescent="0.35">
      <c r="B1444" s="6" t="s">
        <v>34</v>
      </c>
      <c r="C1444" s="7" t="s">
        <v>34</v>
      </c>
      <c r="D1444" s="19" t="s">
        <v>34</v>
      </c>
      <c r="E1444" s="15"/>
      <c r="F1444" s="15"/>
      <c r="G1444" s="16"/>
      <c r="H1444" s="19" t="s">
        <v>34</v>
      </c>
      <c r="I1444" s="16"/>
      <c r="J1444" s="7" t="s">
        <v>34</v>
      </c>
      <c r="K1444" s="19" t="s">
        <v>34</v>
      </c>
      <c r="L1444" s="16"/>
      <c r="M1444" s="6" t="s">
        <v>799</v>
      </c>
      <c r="N1444" s="6" t="s">
        <v>800</v>
      </c>
      <c r="O1444" s="10">
        <v>8304028</v>
      </c>
      <c r="P1444" s="6"/>
      <c r="Q1444" s="8"/>
      <c r="R1444" s="8"/>
      <c r="S1444" s="6"/>
    </row>
    <row r="1445" spans="2:19" outlineLevel="1" collapsed="1" x14ac:dyDescent="0.35">
      <c r="B1445" s="6" t="s">
        <v>34</v>
      </c>
      <c r="C1445" s="7" t="s">
        <v>34</v>
      </c>
      <c r="D1445" s="19" t="s">
        <v>34</v>
      </c>
      <c r="E1445" s="15"/>
      <c r="F1445" s="15"/>
      <c r="G1445" s="16"/>
      <c r="H1445" s="19" t="s">
        <v>34</v>
      </c>
      <c r="I1445" s="16"/>
      <c r="J1445" s="7" t="s">
        <v>34</v>
      </c>
      <c r="K1445" s="19" t="s">
        <v>34</v>
      </c>
      <c r="L1445" s="16"/>
      <c r="M1445" s="6" t="s">
        <v>146</v>
      </c>
      <c r="N1445" s="6" t="s">
        <v>147</v>
      </c>
      <c r="O1445" s="10">
        <v>6610471</v>
      </c>
      <c r="P1445" s="6" t="s">
        <v>2199</v>
      </c>
      <c r="Q1445" s="8" t="s">
        <v>976</v>
      </c>
      <c r="R1445" s="9">
        <v>46326</v>
      </c>
      <c r="S1445" s="10">
        <v>6610471</v>
      </c>
    </row>
    <row r="1446" spans="2:19" outlineLevel="1" collapsed="1" x14ac:dyDescent="0.35">
      <c r="B1446" s="6" t="s">
        <v>34</v>
      </c>
      <c r="C1446" s="7" t="s">
        <v>34</v>
      </c>
      <c r="D1446" s="19" t="s">
        <v>34</v>
      </c>
      <c r="E1446" s="15"/>
      <c r="F1446" s="15"/>
      <c r="G1446" s="16"/>
      <c r="H1446" s="19" t="s">
        <v>34</v>
      </c>
      <c r="I1446" s="16"/>
      <c r="J1446" s="7" t="s">
        <v>34</v>
      </c>
      <c r="K1446" s="19" t="s">
        <v>34</v>
      </c>
      <c r="L1446" s="16"/>
      <c r="M1446" s="6" t="s">
        <v>904</v>
      </c>
      <c r="N1446" s="6" t="s">
        <v>905</v>
      </c>
      <c r="O1446" s="10">
        <v>9165740</v>
      </c>
      <c r="P1446" s="6"/>
      <c r="Q1446" s="8"/>
      <c r="R1446" s="8"/>
      <c r="S1446" s="6"/>
    </row>
    <row r="1447" spans="2:19" ht="25" x14ac:dyDescent="0.35">
      <c r="B1447" s="4" t="s">
        <v>2200</v>
      </c>
      <c r="C1447" s="4" t="s">
        <v>52</v>
      </c>
      <c r="D1447" s="18" t="s">
        <v>53</v>
      </c>
      <c r="E1447" s="15"/>
      <c r="F1447" s="15"/>
      <c r="G1447" s="16"/>
      <c r="H1447" s="18" t="s">
        <v>54</v>
      </c>
      <c r="I1447" s="16"/>
      <c r="J1447" s="4" t="s">
        <v>32</v>
      </c>
      <c r="K1447" s="18" t="s">
        <v>2201</v>
      </c>
      <c r="L1447" s="16"/>
      <c r="M1447" s="4" t="s">
        <v>34</v>
      </c>
      <c r="N1447" s="4" t="s">
        <v>34</v>
      </c>
      <c r="O1447" s="4" t="s">
        <v>34</v>
      </c>
      <c r="P1447" s="4" t="s">
        <v>34</v>
      </c>
      <c r="Q1447" s="4" t="s">
        <v>34</v>
      </c>
      <c r="R1447" s="4" t="s">
        <v>34</v>
      </c>
      <c r="S1447" s="5">
        <v>8704000</v>
      </c>
    </row>
    <row r="1448" spans="2:19" outlineLevel="1" collapsed="1" x14ac:dyDescent="0.35">
      <c r="B1448" s="6" t="s">
        <v>34</v>
      </c>
      <c r="C1448" s="7" t="s">
        <v>34</v>
      </c>
      <c r="D1448" s="19" t="s">
        <v>34</v>
      </c>
      <c r="E1448" s="15"/>
      <c r="F1448" s="15"/>
      <c r="G1448" s="16"/>
      <c r="H1448" s="19" t="s">
        <v>34</v>
      </c>
      <c r="I1448" s="16"/>
      <c r="J1448" s="7" t="s">
        <v>34</v>
      </c>
      <c r="K1448" s="19" t="s">
        <v>34</v>
      </c>
      <c r="L1448" s="16"/>
      <c r="M1448" s="6" t="s">
        <v>2202</v>
      </c>
      <c r="N1448" s="6" t="s">
        <v>2203</v>
      </c>
      <c r="O1448" s="10">
        <v>1280</v>
      </c>
      <c r="P1448" s="6" t="s">
        <v>2204</v>
      </c>
      <c r="Q1448" s="8" t="s">
        <v>2205</v>
      </c>
      <c r="R1448" s="9">
        <v>46763</v>
      </c>
      <c r="S1448" s="10">
        <v>8704000</v>
      </c>
    </row>
    <row r="1449" spans="2:19" outlineLevel="1" collapsed="1" x14ac:dyDescent="0.35">
      <c r="B1449" s="6" t="s">
        <v>34</v>
      </c>
      <c r="C1449" s="7" t="s">
        <v>34</v>
      </c>
      <c r="D1449" s="19" t="s">
        <v>34</v>
      </c>
      <c r="E1449" s="15"/>
      <c r="F1449" s="15"/>
      <c r="G1449" s="16"/>
      <c r="H1449" s="19" t="s">
        <v>34</v>
      </c>
      <c r="I1449" s="16"/>
      <c r="J1449" s="7" t="s">
        <v>34</v>
      </c>
      <c r="K1449" s="19" t="s">
        <v>34</v>
      </c>
      <c r="L1449" s="16"/>
      <c r="M1449" s="6" t="s">
        <v>2206</v>
      </c>
      <c r="N1449" s="6" t="s">
        <v>2207</v>
      </c>
      <c r="O1449" s="10">
        <v>1378</v>
      </c>
      <c r="P1449" s="6"/>
      <c r="Q1449" s="8"/>
      <c r="R1449" s="8"/>
      <c r="S1449" s="6"/>
    </row>
    <row r="1450" spans="2:19" outlineLevel="1" collapsed="1" x14ac:dyDescent="0.35">
      <c r="B1450" s="6" t="s">
        <v>34</v>
      </c>
      <c r="C1450" s="7" t="s">
        <v>34</v>
      </c>
      <c r="D1450" s="19" t="s">
        <v>34</v>
      </c>
      <c r="E1450" s="15"/>
      <c r="F1450" s="15"/>
      <c r="G1450" s="16"/>
      <c r="H1450" s="19" t="s">
        <v>34</v>
      </c>
      <c r="I1450" s="16"/>
      <c r="J1450" s="7" t="s">
        <v>34</v>
      </c>
      <c r="K1450" s="19" t="s">
        <v>34</v>
      </c>
      <c r="L1450" s="16"/>
      <c r="M1450" s="6" t="s">
        <v>165</v>
      </c>
      <c r="N1450" s="6" t="s">
        <v>166</v>
      </c>
      <c r="O1450" s="10">
        <v>1500</v>
      </c>
      <c r="P1450" s="6"/>
      <c r="Q1450" s="8"/>
      <c r="R1450" s="8"/>
      <c r="S1450" s="6"/>
    </row>
    <row r="1451" spans="2:19" x14ac:dyDescent="0.35">
      <c r="B1451" s="4" t="s">
        <v>2208</v>
      </c>
      <c r="C1451" s="4" t="s">
        <v>235</v>
      </c>
      <c r="D1451" s="18" t="s">
        <v>97</v>
      </c>
      <c r="E1451" s="15"/>
      <c r="F1451" s="15"/>
      <c r="G1451" s="16"/>
      <c r="H1451" s="18" t="s">
        <v>1386</v>
      </c>
      <c r="I1451" s="16"/>
      <c r="J1451" s="4" t="s">
        <v>32</v>
      </c>
      <c r="K1451" s="18" t="s">
        <v>2209</v>
      </c>
      <c r="L1451" s="16"/>
      <c r="M1451" s="4" t="s">
        <v>34</v>
      </c>
      <c r="N1451" s="4" t="s">
        <v>34</v>
      </c>
      <c r="O1451" s="4" t="s">
        <v>34</v>
      </c>
      <c r="P1451" s="4" t="s">
        <v>34</v>
      </c>
      <c r="Q1451" s="4" t="s">
        <v>34</v>
      </c>
      <c r="R1451" s="4" t="s">
        <v>34</v>
      </c>
      <c r="S1451" s="5">
        <v>39385800</v>
      </c>
    </row>
    <row r="1452" spans="2:19" outlineLevel="1" collapsed="1" x14ac:dyDescent="0.35">
      <c r="B1452" s="6" t="s">
        <v>34</v>
      </c>
      <c r="C1452" s="7" t="s">
        <v>34</v>
      </c>
      <c r="D1452" s="19" t="s">
        <v>34</v>
      </c>
      <c r="E1452" s="15"/>
      <c r="F1452" s="15"/>
      <c r="G1452" s="16"/>
      <c r="H1452" s="19" t="s">
        <v>34</v>
      </c>
      <c r="I1452" s="16"/>
      <c r="J1452" s="7" t="s">
        <v>34</v>
      </c>
      <c r="K1452" s="19" t="s">
        <v>34</v>
      </c>
      <c r="L1452" s="16"/>
      <c r="M1452" s="6" t="s">
        <v>1269</v>
      </c>
      <c r="N1452" s="6" t="s">
        <v>1270</v>
      </c>
      <c r="O1452" s="10">
        <v>39385800</v>
      </c>
      <c r="P1452" s="6" t="s">
        <v>2210</v>
      </c>
      <c r="Q1452" s="8" t="s">
        <v>1777</v>
      </c>
      <c r="R1452" s="9">
        <v>46750</v>
      </c>
      <c r="S1452" s="10">
        <v>39385800</v>
      </c>
    </row>
    <row r="1453" spans="2:19" outlineLevel="1" collapsed="1" x14ac:dyDescent="0.35">
      <c r="B1453" s="6" t="s">
        <v>34</v>
      </c>
      <c r="C1453" s="7" t="s">
        <v>34</v>
      </c>
      <c r="D1453" s="19" t="s">
        <v>34</v>
      </c>
      <c r="E1453" s="15"/>
      <c r="F1453" s="15"/>
      <c r="G1453" s="16"/>
      <c r="H1453" s="19" t="s">
        <v>34</v>
      </c>
      <c r="I1453" s="16"/>
      <c r="J1453" s="7" t="s">
        <v>34</v>
      </c>
      <c r="K1453" s="19" t="s">
        <v>34</v>
      </c>
      <c r="L1453" s="16"/>
      <c r="M1453" s="6" t="s">
        <v>1245</v>
      </c>
      <c r="N1453" s="6" t="s">
        <v>1246</v>
      </c>
      <c r="O1453" s="10">
        <v>48980814</v>
      </c>
      <c r="P1453" s="6"/>
      <c r="Q1453" s="8"/>
      <c r="R1453" s="8"/>
      <c r="S1453" s="6"/>
    </row>
    <row r="1454" spans="2:19" x14ac:dyDescent="0.35">
      <c r="B1454" s="4" t="s">
        <v>2211</v>
      </c>
      <c r="C1454" s="4" t="s">
        <v>29</v>
      </c>
      <c r="D1454" s="18" t="s">
        <v>30</v>
      </c>
      <c r="E1454" s="15"/>
      <c r="F1454" s="15"/>
      <c r="G1454" s="16"/>
      <c r="H1454" s="18" t="s">
        <v>511</v>
      </c>
      <c r="I1454" s="16"/>
      <c r="J1454" s="4" t="s">
        <v>32</v>
      </c>
      <c r="K1454" s="18" t="s">
        <v>2212</v>
      </c>
      <c r="L1454" s="16"/>
      <c r="M1454" s="4" t="s">
        <v>34</v>
      </c>
      <c r="N1454" s="4" t="s">
        <v>34</v>
      </c>
      <c r="O1454" s="4" t="s">
        <v>34</v>
      </c>
      <c r="P1454" s="4" t="s">
        <v>34</v>
      </c>
      <c r="Q1454" s="4" t="s">
        <v>34</v>
      </c>
      <c r="R1454" s="4" t="s">
        <v>34</v>
      </c>
      <c r="S1454" s="5">
        <v>37600000</v>
      </c>
    </row>
    <row r="1455" spans="2:19" outlineLevel="1" collapsed="1" x14ac:dyDescent="0.35">
      <c r="B1455" s="6" t="s">
        <v>34</v>
      </c>
      <c r="C1455" s="7" t="s">
        <v>34</v>
      </c>
      <c r="D1455" s="19" t="s">
        <v>34</v>
      </c>
      <c r="E1455" s="15"/>
      <c r="F1455" s="15"/>
      <c r="G1455" s="16"/>
      <c r="H1455" s="19" t="s">
        <v>34</v>
      </c>
      <c r="I1455" s="16"/>
      <c r="J1455" s="7" t="s">
        <v>34</v>
      </c>
      <c r="K1455" s="19" t="s">
        <v>34</v>
      </c>
      <c r="L1455" s="16"/>
      <c r="M1455" s="6" t="s">
        <v>316</v>
      </c>
      <c r="N1455" s="6" t="s">
        <v>317</v>
      </c>
      <c r="O1455" s="6"/>
      <c r="P1455" s="6" t="s">
        <v>2213</v>
      </c>
      <c r="Q1455" s="8" t="s">
        <v>2214</v>
      </c>
      <c r="R1455" s="9">
        <v>46822</v>
      </c>
      <c r="S1455" s="10">
        <v>37600000</v>
      </c>
    </row>
    <row r="1456" spans="2:19" ht="25" x14ac:dyDescent="0.35">
      <c r="B1456" s="4" t="s">
        <v>2215</v>
      </c>
      <c r="C1456" s="4" t="s">
        <v>52</v>
      </c>
      <c r="D1456" s="18" t="s">
        <v>53</v>
      </c>
      <c r="E1456" s="15"/>
      <c r="F1456" s="15"/>
      <c r="G1456" s="16"/>
      <c r="H1456" s="18" t="s">
        <v>54</v>
      </c>
      <c r="I1456" s="16"/>
      <c r="J1456" s="4" t="s">
        <v>32</v>
      </c>
      <c r="K1456" s="18" t="s">
        <v>2216</v>
      </c>
      <c r="L1456" s="16"/>
      <c r="M1456" s="4" t="s">
        <v>34</v>
      </c>
      <c r="N1456" s="4" t="s">
        <v>34</v>
      </c>
      <c r="O1456" s="4" t="s">
        <v>34</v>
      </c>
      <c r="P1456" s="4" t="s">
        <v>34</v>
      </c>
      <c r="Q1456" s="4" t="s">
        <v>34</v>
      </c>
      <c r="R1456" s="4" t="s">
        <v>34</v>
      </c>
      <c r="S1456" s="5">
        <v>8415000</v>
      </c>
    </row>
    <row r="1457" spans="2:19" outlineLevel="1" collapsed="1" x14ac:dyDescent="0.35">
      <c r="B1457" s="6" t="s">
        <v>34</v>
      </c>
      <c r="C1457" s="7" t="s">
        <v>34</v>
      </c>
      <c r="D1457" s="19" t="s">
        <v>34</v>
      </c>
      <c r="E1457" s="15"/>
      <c r="F1457" s="15"/>
      <c r="G1457" s="16"/>
      <c r="H1457" s="19" t="s">
        <v>34</v>
      </c>
      <c r="I1457" s="16"/>
      <c r="J1457" s="7" t="s">
        <v>34</v>
      </c>
      <c r="K1457" s="19" t="s">
        <v>34</v>
      </c>
      <c r="L1457" s="16"/>
      <c r="M1457" s="6" t="s">
        <v>163</v>
      </c>
      <c r="N1457" s="6" t="s">
        <v>164</v>
      </c>
      <c r="O1457" s="10">
        <v>1980</v>
      </c>
      <c r="P1457" s="6" t="s">
        <v>2217</v>
      </c>
      <c r="Q1457" s="8" t="s">
        <v>1283</v>
      </c>
      <c r="R1457" s="9">
        <v>46843</v>
      </c>
      <c r="S1457" s="10">
        <v>8415000</v>
      </c>
    </row>
    <row r="1458" spans="2:19" outlineLevel="1" collapsed="1" x14ac:dyDescent="0.35">
      <c r="B1458" s="6" t="s">
        <v>34</v>
      </c>
      <c r="C1458" s="7" t="s">
        <v>34</v>
      </c>
      <c r="D1458" s="19" t="s">
        <v>34</v>
      </c>
      <c r="E1458" s="15"/>
      <c r="F1458" s="15"/>
      <c r="G1458" s="16"/>
      <c r="H1458" s="19" t="s">
        <v>34</v>
      </c>
      <c r="I1458" s="16"/>
      <c r="J1458" s="7" t="s">
        <v>34</v>
      </c>
      <c r="K1458" s="19" t="s">
        <v>34</v>
      </c>
      <c r="L1458" s="16"/>
      <c r="M1458" s="6" t="s">
        <v>2218</v>
      </c>
      <c r="N1458" s="6" t="s">
        <v>2219</v>
      </c>
      <c r="O1458" s="10">
        <v>2100</v>
      </c>
      <c r="P1458" s="6"/>
      <c r="Q1458" s="8"/>
      <c r="R1458" s="8"/>
      <c r="S1458" s="6"/>
    </row>
    <row r="1459" spans="2:19" ht="25" x14ac:dyDescent="0.35">
      <c r="B1459" s="4" t="s">
        <v>2220</v>
      </c>
      <c r="C1459" s="4" t="s">
        <v>40</v>
      </c>
      <c r="D1459" s="18" t="s">
        <v>97</v>
      </c>
      <c r="E1459" s="15"/>
      <c r="F1459" s="15"/>
      <c r="G1459" s="16"/>
      <c r="H1459" s="18" t="s">
        <v>54</v>
      </c>
      <c r="I1459" s="16"/>
      <c r="J1459" s="4" t="s">
        <v>32</v>
      </c>
      <c r="K1459" s="18" t="s">
        <v>2221</v>
      </c>
      <c r="L1459" s="16"/>
      <c r="M1459" s="4" t="s">
        <v>34</v>
      </c>
      <c r="N1459" s="4" t="s">
        <v>34</v>
      </c>
      <c r="O1459" s="4" t="s">
        <v>34</v>
      </c>
      <c r="P1459" s="4" t="s">
        <v>34</v>
      </c>
      <c r="Q1459" s="4" t="s">
        <v>34</v>
      </c>
      <c r="R1459" s="4" t="s">
        <v>34</v>
      </c>
      <c r="S1459" s="5">
        <v>5854100</v>
      </c>
    </row>
    <row r="1460" spans="2:19" outlineLevel="1" collapsed="1" x14ac:dyDescent="0.35">
      <c r="B1460" s="6" t="s">
        <v>34</v>
      </c>
      <c r="C1460" s="7" t="s">
        <v>34</v>
      </c>
      <c r="D1460" s="19" t="s">
        <v>34</v>
      </c>
      <c r="E1460" s="15"/>
      <c r="F1460" s="15"/>
      <c r="G1460" s="16"/>
      <c r="H1460" s="19" t="s">
        <v>34</v>
      </c>
      <c r="I1460" s="16"/>
      <c r="J1460" s="7" t="s">
        <v>34</v>
      </c>
      <c r="K1460" s="19" t="s">
        <v>34</v>
      </c>
      <c r="L1460" s="16"/>
      <c r="M1460" s="6" t="s">
        <v>157</v>
      </c>
      <c r="N1460" s="6" t="s">
        <v>158</v>
      </c>
      <c r="O1460" s="10">
        <v>872</v>
      </c>
      <c r="P1460" s="6"/>
      <c r="Q1460" s="8"/>
      <c r="R1460" s="8"/>
      <c r="S1460" s="6"/>
    </row>
    <row r="1461" spans="2:19" outlineLevel="1" collapsed="1" x14ac:dyDescent="0.35">
      <c r="B1461" s="6" t="s">
        <v>34</v>
      </c>
      <c r="C1461" s="7" t="s">
        <v>34</v>
      </c>
      <c r="D1461" s="19" t="s">
        <v>34</v>
      </c>
      <c r="E1461" s="15"/>
      <c r="F1461" s="15"/>
      <c r="G1461" s="16"/>
      <c r="H1461" s="19" t="s">
        <v>34</v>
      </c>
      <c r="I1461" s="16"/>
      <c r="J1461" s="7" t="s">
        <v>34</v>
      </c>
      <c r="K1461" s="19" t="s">
        <v>34</v>
      </c>
      <c r="L1461" s="16"/>
      <c r="M1461" s="6" t="s">
        <v>2222</v>
      </c>
      <c r="N1461" s="6" t="s">
        <v>2223</v>
      </c>
      <c r="O1461" s="10">
        <v>725</v>
      </c>
      <c r="P1461" s="6" t="s">
        <v>2224</v>
      </c>
      <c r="Q1461" s="8" t="s">
        <v>2225</v>
      </c>
      <c r="R1461" s="9">
        <v>46783</v>
      </c>
      <c r="S1461" s="10">
        <v>5854100</v>
      </c>
    </row>
    <row r="1462" spans="2:19" outlineLevel="1" collapsed="1" x14ac:dyDescent="0.35">
      <c r="B1462" s="6" t="s">
        <v>34</v>
      </c>
      <c r="C1462" s="7" t="s">
        <v>34</v>
      </c>
      <c r="D1462" s="19" t="s">
        <v>34</v>
      </c>
      <c r="E1462" s="15"/>
      <c r="F1462" s="15"/>
      <c r="G1462" s="16"/>
      <c r="H1462" s="19" t="s">
        <v>34</v>
      </c>
      <c r="I1462" s="16"/>
      <c r="J1462" s="7" t="s">
        <v>34</v>
      </c>
      <c r="K1462" s="19" t="s">
        <v>34</v>
      </c>
      <c r="L1462" s="16"/>
      <c r="M1462" s="6" t="s">
        <v>2226</v>
      </c>
      <c r="N1462" s="6" t="s">
        <v>2227</v>
      </c>
      <c r="O1462" s="10">
        <v>990</v>
      </c>
      <c r="P1462" s="6"/>
      <c r="Q1462" s="8"/>
      <c r="R1462" s="8"/>
      <c r="S1462" s="6"/>
    </row>
    <row r="1463" spans="2:19" outlineLevel="1" collapsed="1" x14ac:dyDescent="0.35">
      <c r="B1463" s="6" t="s">
        <v>34</v>
      </c>
      <c r="C1463" s="7" t="s">
        <v>34</v>
      </c>
      <c r="D1463" s="19" t="s">
        <v>34</v>
      </c>
      <c r="E1463" s="15"/>
      <c r="F1463" s="15"/>
      <c r="G1463" s="16"/>
      <c r="H1463" s="19" t="s">
        <v>34</v>
      </c>
      <c r="I1463" s="16"/>
      <c r="J1463" s="7" t="s">
        <v>34</v>
      </c>
      <c r="K1463" s="19" t="s">
        <v>34</v>
      </c>
      <c r="L1463" s="16"/>
      <c r="M1463" s="6" t="s">
        <v>165</v>
      </c>
      <c r="N1463" s="6" t="s">
        <v>166</v>
      </c>
      <c r="O1463" s="10">
        <v>1005</v>
      </c>
      <c r="P1463" s="6"/>
      <c r="Q1463" s="8"/>
      <c r="R1463" s="8"/>
      <c r="S1463" s="6"/>
    </row>
    <row r="1464" spans="2:19" ht="25" outlineLevel="1" collapsed="1" x14ac:dyDescent="0.35">
      <c r="B1464" s="6" t="s">
        <v>34</v>
      </c>
      <c r="C1464" s="7" t="s">
        <v>34</v>
      </c>
      <c r="D1464" s="19" t="s">
        <v>34</v>
      </c>
      <c r="E1464" s="15"/>
      <c r="F1464" s="15"/>
      <c r="G1464" s="16"/>
      <c r="H1464" s="19" t="s">
        <v>34</v>
      </c>
      <c r="I1464" s="16"/>
      <c r="J1464" s="7" t="s">
        <v>34</v>
      </c>
      <c r="K1464" s="19" t="s">
        <v>34</v>
      </c>
      <c r="L1464" s="16"/>
      <c r="M1464" s="6" t="s">
        <v>2228</v>
      </c>
      <c r="N1464" s="6" t="s">
        <v>2229</v>
      </c>
      <c r="O1464" s="10">
        <v>1045</v>
      </c>
      <c r="P1464" s="6"/>
      <c r="Q1464" s="8"/>
      <c r="R1464" s="8"/>
      <c r="S1464" s="6"/>
    </row>
    <row r="1465" spans="2:19" ht="25" x14ac:dyDescent="0.35">
      <c r="B1465" s="4" t="s">
        <v>2230</v>
      </c>
      <c r="C1465" s="4" t="s">
        <v>40</v>
      </c>
      <c r="D1465" s="18" t="s">
        <v>152</v>
      </c>
      <c r="E1465" s="15"/>
      <c r="F1465" s="15"/>
      <c r="G1465" s="16"/>
      <c r="H1465" s="18" t="s">
        <v>54</v>
      </c>
      <c r="I1465" s="16"/>
      <c r="J1465" s="4" t="s">
        <v>32</v>
      </c>
      <c r="K1465" s="18" t="s">
        <v>2231</v>
      </c>
      <c r="L1465" s="16"/>
      <c r="M1465" s="4" t="s">
        <v>34</v>
      </c>
      <c r="N1465" s="4" t="s">
        <v>34</v>
      </c>
      <c r="O1465" s="4" t="s">
        <v>34</v>
      </c>
      <c r="P1465" s="4" t="s">
        <v>34</v>
      </c>
      <c r="Q1465" s="4" t="s">
        <v>34</v>
      </c>
      <c r="R1465" s="4" t="s">
        <v>34</v>
      </c>
      <c r="S1465" s="5">
        <v>335183</v>
      </c>
    </row>
    <row r="1466" spans="2:19" outlineLevel="1" collapsed="1" x14ac:dyDescent="0.35">
      <c r="B1466" s="6" t="s">
        <v>34</v>
      </c>
      <c r="C1466" s="7" t="s">
        <v>34</v>
      </c>
      <c r="D1466" s="19" t="s">
        <v>34</v>
      </c>
      <c r="E1466" s="15"/>
      <c r="F1466" s="15"/>
      <c r="G1466" s="16"/>
      <c r="H1466" s="19" t="s">
        <v>34</v>
      </c>
      <c r="I1466" s="16"/>
      <c r="J1466" s="7" t="s">
        <v>34</v>
      </c>
      <c r="K1466" s="19" t="s">
        <v>34</v>
      </c>
      <c r="L1466" s="16"/>
      <c r="M1466" s="6" t="s">
        <v>2147</v>
      </c>
      <c r="N1466" s="6" t="s">
        <v>2148</v>
      </c>
      <c r="O1466" s="10">
        <v>845</v>
      </c>
      <c r="P1466" s="6" t="s">
        <v>2232</v>
      </c>
      <c r="Q1466" s="8" t="s">
        <v>2233</v>
      </c>
      <c r="R1466" s="9">
        <v>46387</v>
      </c>
      <c r="S1466" s="10">
        <v>335183</v>
      </c>
    </row>
    <row r="1467" spans="2:19" ht="25" outlineLevel="1" collapsed="1" x14ac:dyDescent="0.35">
      <c r="B1467" s="6" t="s">
        <v>34</v>
      </c>
      <c r="C1467" s="7" t="s">
        <v>34</v>
      </c>
      <c r="D1467" s="19" t="s">
        <v>34</v>
      </c>
      <c r="E1467" s="15"/>
      <c r="F1467" s="15"/>
      <c r="G1467" s="16"/>
      <c r="H1467" s="19" t="s">
        <v>34</v>
      </c>
      <c r="I1467" s="16"/>
      <c r="J1467" s="7" t="s">
        <v>34</v>
      </c>
      <c r="K1467" s="19" t="s">
        <v>34</v>
      </c>
      <c r="L1467" s="16"/>
      <c r="M1467" s="6" t="s">
        <v>602</v>
      </c>
      <c r="N1467" s="6" t="s">
        <v>603</v>
      </c>
      <c r="O1467" s="10">
        <v>888</v>
      </c>
      <c r="P1467" s="6"/>
      <c r="Q1467" s="8"/>
      <c r="R1467" s="8"/>
      <c r="S1467" s="6"/>
    </row>
    <row r="1468" spans="2:19" outlineLevel="1" collapsed="1" x14ac:dyDescent="0.35">
      <c r="B1468" s="6" t="s">
        <v>34</v>
      </c>
      <c r="C1468" s="7" t="s">
        <v>34</v>
      </c>
      <c r="D1468" s="19" t="s">
        <v>34</v>
      </c>
      <c r="E1468" s="15"/>
      <c r="F1468" s="15"/>
      <c r="G1468" s="16"/>
      <c r="H1468" s="19" t="s">
        <v>34</v>
      </c>
      <c r="I1468" s="16"/>
      <c r="J1468" s="7" t="s">
        <v>34</v>
      </c>
      <c r="K1468" s="19" t="s">
        <v>34</v>
      </c>
      <c r="L1468" s="16"/>
      <c r="M1468" s="6" t="s">
        <v>1645</v>
      </c>
      <c r="N1468" s="6" t="s">
        <v>1646</v>
      </c>
      <c r="O1468" s="10">
        <v>785</v>
      </c>
      <c r="P1468" s="6"/>
      <c r="Q1468" s="8"/>
      <c r="R1468" s="8"/>
      <c r="S1468" s="6"/>
    </row>
    <row r="1469" spans="2:19" ht="25" outlineLevel="1" collapsed="1" x14ac:dyDescent="0.35">
      <c r="B1469" s="6" t="s">
        <v>34</v>
      </c>
      <c r="C1469" s="7" t="s">
        <v>34</v>
      </c>
      <c r="D1469" s="19" t="s">
        <v>34</v>
      </c>
      <c r="E1469" s="15"/>
      <c r="F1469" s="15"/>
      <c r="G1469" s="16"/>
      <c r="H1469" s="19" t="s">
        <v>34</v>
      </c>
      <c r="I1469" s="16"/>
      <c r="J1469" s="7" t="s">
        <v>34</v>
      </c>
      <c r="K1469" s="19" t="s">
        <v>34</v>
      </c>
      <c r="L1469" s="16"/>
      <c r="M1469" s="6" t="s">
        <v>1795</v>
      </c>
      <c r="N1469" s="6" t="s">
        <v>1796</v>
      </c>
      <c r="O1469" s="10">
        <v>975</v>
      </c>
      <c r="P1469" s="6"/>
      <c r="Q1469" s="8"/>
      <c r="R1469" s="8"/>
      <c r="S1469" s="6"/>
    </row>
    <row r="1470" spans="2:19" outlineLevel="1" collapsed="1" x14ac:dyDescent="0.35">
      <c r="B1470" s="6" t="s">
        <v>34</v>
      </c>
      <c r="C1470" s="7" t="s">
        <v>34</v>
      </c>
      <c r="D1470" s="19" t="s">
        <v>34</v>
      </c>
      <c r="E1470" s="15"/>
      <c r="F1470" s="15"/>
      <c r="G1470" s="16"/>
      <c r="H1470" s="19" t="s">
        <v>34</v>
      </c>
      <c r="I1470" s="16"/>
      <c r="J1470" s="7" t="s">
        <v>34</v>
      </c>
      <c r="K1470" s="19" t="s">
        <v>34</v>
      </c>
      <c r="L1470" s="16"/>
      <c r="M1470" s="6" t="s">
        <v>457</v>
      </c>
      <c r="N1470" s="6" t="s">
        <v>458</v>
      </c>
      <c r="O1470" s="10">
        <v>860</v>
      </c>
      <c r="P1470" s="6"/>
      <c r="Q1470" s="8"/>
      <c r="R1470" s="8"/>
      <c r="S1470" s="6"/>
    </row>
    <row r="1471" spans="2:19" outlineLevel="1" collapsed="1" x14ac:dyDescent="0.35">
      <c r="B1471" s="6" t="s">
        <v>34</v>
      </c>
      <c r="C1471" s="7" t="s">
        <v>34</v>
      </c>
      <c r="D1471" s="19" t="s">
        <v>34</v>
      </c>
      <c r="E1471" s="15"/>
      <c r="F1471" s="15"/>
      <c r="G1471" s="16"/>
      <c r="H1471" s="19" t="s">
        <v>34</v>
      </c>
      <c r="I1471" s="16"/>
      <c r="J1471" s="7" t="s">
        <v>34</v>
      </c>
      <c r="K1471" s="19" t="s">
        <v>34</v>
      </c>
      <c r="L1471" s="16"/>
      <c r="M1471" s="6" t="s">
        <v>1234</v>
      </c>
      <c r="N1471" s="6" t="s">
        <v>1235</v>
      </c>
      <c r="O1471" s="10">
        <v>879</v>
      </c>
      <c r="P1471" s="6"/>
      <c r="Q1471" s="8"/>
      <c r="R1471" s="8"/>
      <c r="S1471" s="6"/>
    </row>
    <row r="1472" spans="2:19" outlineLevel="1" collapsed="1" x14ac:dyDescent="0.35">
      <c r="B1472" s="6" t="s">
        <v>34</v>
      </c>
      <c r="C1472" s="7" t="s">
        <v>34</v>
      </c>
      <c r="D1472" s="19" t="s">
        <v>34</v>
      </c>
      <c r="E1472" s="15"/>
      <c r="F1472" s="15"/>
      <c r="G1472" s="16"/>
      <c r="H1472" s="19" t="s">
        <v>34</v>
      </c>
      <c r="I1472" s="16"/>
      <c r="J1472" s="7" t="s">
        <v>34</v>
      </c>
      <c r="K1472" s="19" t="s">
        <v>34</v>
      </c>
      <c r="L1472" s="16"/>
      <c r="M1472" s="6" t="s">
        <v>165</v>
      </c>
      <c r="N1472" s="6" t="s">
        <v>166</v>
      </c>
      <c r="O1472" s="10">
        <v>1095</v>
      </c>
      <c r="P1472" s="6"/>
      <c r="Q1472" s="8"/>
      <c r="R1472" s="8"/>
      <c r="S1472" s="6"/>
    </row>
    <row r="1473" spans="2:19" x14ac:dyDescent="0.35">
      <c r="B1473" s="4" t="s">
        <v>2234</v>
      </c>
      <c r="C1473" s="4" t="s">
        <v>804</v>
      </c>
      <c r="D1473" s="18" t="s">
        <v>468</v>
      </c>
      <c r="E1473" s="15"/>
      <c r="F1473" s="15"/>
      <c r="G1473" s="16"/>
      <c r="H1473" s="18" t="s">
        <v>863</v>
      </c>
      <c r="I1473" s="16"/>
      <c r="J1473" s="4" t="s">
        <v>32</v>
      </c>
      <c r="K1473" s="18" t="s">
        <v>2235</v>
      </c>
      <c r="L1473" s="16"/>
      <c r="M1473" s="4" t="s">
        <v>34</v>
      </c>
      <c r="N1473" s="4" t="s">
        <v>34</v>
      </c>
      <c r="O1473" s="4" t="s">
        <v>34</v>
      </c>
      <c r="P1473" s="4" t="s">
        <v>34</v>
      </c>
      <c r="Q1473" s="4" t="s">
        <v>34</v>
      </c>
      <c r="R1473" s="4" t="s">
        <v>34</v>
      </c>
      <c r="S1473" s="5">
        <v>27000000</v>
      </c>
    </row>
    <row r="1474" spans="2:19" outlineLevel="1" collapsed="1" x14ac:dyDescent="0.35">
      <c r="B1474" s="6" t="s">
        <v>34</v>
      </c>
      <c r="C1474" s="7" t="s">
        <v>34</v>
      </c>
      <c r="D1474" s="19" t="s">
        <v>34</v>
      </c>
      <c r="E1474" s="15"/>
      <c r="F1474" s="15"/>
      <c r="G1474" s="16"/>
      <c r="H1474" s="19" t="s">
        <v>34</v>
      </c>
      <c r="I1474" s="16"/>
      <c r="J1474" s="7" t="s">
        <v>34</v>
      </c>
      <c r="K1474" s="19" t="s">
        <v>34</v>
      </c>
      <c r="L1474" s="16"/>
      <c r="M1474" s="6" t="s">
        <v>329</v>
      </c>
      <c r="N1474" s="6" t="s">
        <v>330</v>
      </c>
      <c r="O1474" s="6"/>
      <c r="P1474" s="6"/>
      <c r="Q1474" s="8"/>
      <c r="R1474" s="8"/>
      <c r="S1474" s="6"/>
    </row>
    <row r="1475" spans="2:19" outlineLevel="1" collapsed="1" x14ac:dyDescent="0.35">
      <c r="B1475" s="6" t="s">
        <v>34</v>
      </c>
      <c r="C1475" s="7" t="s">
        <v>34</v>
      </c>
      <c r="D1475" s="19" t="s">
        <v>34</v>
      </c>
      <c r="E1475" s="15"/>
      <c r="F1475" s="15"/>
      <c r="G1475" s="16"/>
      <c r="H1475" s="19" t="s">
        <v>34</v>
      </c>
      <c r="I1475" s="16"/>
      <c r="J1475" s="7" t="s">
        <v>34</v>
      </c>
      <c r="K1475" s="19" t="s">
        <v>34</v>
      </c>
      <c r="L1475" s="16"/>
      <c r="M1475" s="6" t="s">
        <v>165</v>
      </c>
      <c r="N1475" s="6" t="s">
        <v>166</v>
      </c>
      <c r="O1475" s="6"/>
      <c r="P1475" s="6" t="s">
        <v>2236</v>
      </c>
      <c r="Q1475" s="8" t="s">
        <v>1132</v>
      </c>
      <c r="R1475" s="9">
        <v>47238</v>
      </c>
      <c r="S1475" s="10">
        <v>27000000</v>
      </c>
    </row>
    <row r="1476" spans="2:19" outlineLevel="1" collapsed="1" x14ac:dyDescent="0.35">
      <c r="B1476" s="6" t="s">
        <v>34</v>
      </c>
      <c r="C1476" s="7" t="s">
        <v>34</v>
      </c>
      <c r="D1476" s="19" t="s">
        <v>34</v>
      </c>
      <c r="E1476" s="15"/>
      <c r="F1476" s="15"/>
      <c r="G1476" s="16"/>
      <c r="H1476" s="19" t="s">
        <v>34</v>
      </c>
      <c r="I1476" s="16"/>
      <c r="J1476" s="7" t="s">
        <v>34</v>
      </c>
      <c r="K1476" s="19" t="s">
        <v>34</v>
      </c>
      <c r="L1476" s="16"/>
      <c r="M1476" s="6" t="s">
        <v>494</v>
      </c>
      <c r="N1476" s="6" t="s">
        <v>495</v>
      </c>
      <c r="O1476" s="6"/>
      <c r="P1476" s="6"/>
      <c r="Q1476" s="8"/>
      <c r="R1476" s="8"/>
      <c r="S1476" s="6"/>
    </row>
    <row r="1477" spans="2:19" x14ac:dyDescent="0.35">
      <c r="B1477" s="4" t="s">
        <v>2237</v>
      </c>
      <c r="C1477" s="4" t="s">
        <v>141</v>
      </c>
      <c r="D1477" s="18" t="s">
        <v>30</v>
      </c>
      <c r="E1477" s="15"/>
      <c r="F1477" s="15"/>
      <c r="G1477" s="16"/>
      <c r="H1477" s="18" t="s">
        <v>1386</v>
      </c>
      <c r="I1477" s="16"/>
      <c r="J1477" s="4" t="s">
        <v>32</v>
      </c>
      <c r="K1477" s="18" t="s">
        <v>2238</v>
      </c>
      <c r="L1477" s="16"/>
      <c r="M1477" s="4" t="s">
        <v>34</v>
      </c>
      <c r="N1477" s="4" t="s">
        <v>34</v>
      </c>
      <c r="O1477" s="4" t="s">
        <v>34</v>
      </c>
      <c r="P1477" s="4" t="s">
        <v>34</v>
      </c>
      <c r="Q1477" s="4" t="s">
        <v>34</v>
      </c>
      <c r="R1477" s="4" t="s">
        <v>34</v>
      </c>
      <c r="S1477" s="5">
        <v>3249900</v>
      </c>
    </row>
    <row r="1478" spans="2:19" outlineLevel="1" collapsed="1" x14ac:dyDescent="0.35">
      <c r="B1478" s="6" t="s">
        <v>34</v>
      </c>
      <c r="C1478" s="7" t="s">
        <v>34</v>
      </c>
      <c r="D1478" s="19" t="s">
        <v>34</v>
      </c>
      <c r="E1478" s="15"/>
      <c r="F1478" s="15"/>
      <c r="G1478" s="16"/>
      <c r="H1478" s="19" t="s">
        <v>34</v>
      </c>
      <c r="I1478" s="16"/>
      <c r="J1478" s="7" t="s">
        <v>34</v>
      </c>
      <c r="K1478" s="19" t="s">
        <v>34</v>
      </c>
      <c r="L1478" s="16"/>
      <c r="M1478" s="6" t="s">
        <v>157</v>
      </c>
      <c r="N1478" s="6" t="s">
        <v>158</v>
      </c>
      <c r="O1478" s="10">
        <v>4310431</v>
      </c>
      <c r="P1478" s="6"/>
      <c r="Q1478" s="8"/>
      <c r="R1478" s="8"/>
      <c r="S1478" s="6"/>
    </row>
    <row r="1479" spans="2:19" outlineLevel="1" collapsed="1" x14ac:dyDescent="0.35">
      <c r="B1479" s="6" t="s">
        <v>34</v>
      </c>
      <c r="C1479" s="7" t="s">
        <v>34</v>
      </c>
      <c r="D1479" s="19" t="s">
        <v>34</v>
      </c>
      <c r="E1479" s="15"/>
      <c r="F1479" s="15"/>
      <c r="G1479" s="16"/>
      <c r="H1479" s="19" t="s">
        <v>34</v>
      </c>
      <c r="I1479" s="16"/>
      <c r="J1479" s="7" t="s">
        <v>34</v>
      </c>
      <c r="K1479" s="19" t="s">
        <v>34</v>
      </c>
      <c r="L1479" s="16"/>
      <c r="M1479" s="6" t="s">
        <v>327</v>
      </c>
      <c r="N1479" s="6" t="s">
        <v>328</v>
      </c>
      <c r="O1479" s="10">
        <v>3249900</v>
      </c>
      <c r="P1479" s="6" t="s">
        <v>2239</v>
      </c>
      <c r="Q1479" s="8" t="s">
        <v>1872</v>
      </c>
      <c r="R1479" s="9">
        <v>46269</v>
      </c>
      <c r="S1479" s="10">
        <v>3249900</v>
      </c>
    </row>
    <row r="1480" spans="2:19" outlineLevel="1" collapsed="1" x14ac:dyDescent="0.35">
      <c r="B1480" s="6" t="s">
        <v>34</v>
      </c>
      <c r="C1480" s="7" t="s">
        <v>34</v>
      </c>
      <c r="D1480" s="19" t="s">
        <v>34</v>
      </c>
      <c r="E1480" s="15"/>
      <c r="F1480" s="15"/>
      <c r="G1480" s="16"/>
      <c r="H1480" s="19" t="s">
        <v>34</v>
      </c>
      <c r="I1480" s="16"/>
      <c r="J1480" s="7" t="s">
        <v>34</v>
      </c>
      <c r="K1480" s="19" t="s">
        <v>34</v>
      </c>
      <c r="L1480" s="16"/>
      <c r="M1480" s="6" t="s">
        <v>165</v>
      </c>
      <c r="N1480" s="6" t="s">
        <v>166</v>
      </c>
      <c r="O1480" s="10">
        <v>4608009</v>
      </c>
      <c r="P1480" s="6"/>
      <c r="Q1480" s="8"/>
      <c r="R1480" s="8"/>
      <c r="S1480" s="6"/>
    </row>
    <row r="1481" spans="2:19" outlineLevel="1" collapsed="1" x14ac:dyDescent="0.35">
      <c r="B1481" s="6" t="s">
        <v>34</v>
      </c>
      <c r="C1481" s="7" t="s">
        <v>34</v>
      </c>
      <c r="D1481" s="19" t="s">
        <v>34</v>
      </c>
      <c r="E1481" s="15"/>
      <c r="F1481" s="15"/>
      <c r="G1481" s="16"/>
      <c r="H1481" s="19" t="s">
        <v>34</v>
      </c>
      <c r="I1481" s="16"/>
      <c r="J1481" s="7" t="s">
        <v>34</v>
      </c>
      <c r="K1481" s="19" t="s">
        <v>34</v>
      </c>
      <c r="L1481" s="16"/>
      <c r="M1481" s="6" t="s">
        <v>1040</v>
      </c>
      <c r="N1481" s="6" t="s">
        <v>1041</v>
      </c>
      <c r="O1481" s="10">
        <v>3425600</v>
      </c>
      <c r="P1481" s="6"/>
      <c r="Q1481" s="8"/>
      <c r="R1481" s="8"/>
      <c r="S1481" s="6"/>
    </row>
    <row r="1482" spans="2:19" x14ac:dyDescent="0.35">
      <c r="B1482" s="4" t="s">
        <v>2240</v>
      </c>
      <c r="C1482" s="4" t="s">
        <v>804</v>
      </c>
      <c r="D1482" s="18" t="s">
        <v>106</v>
      </c>
      <c r="E1482" s="15"/>
      <c r="F1482" s="15"/>
      <c r="G1482" s="16"/>
      <c r="H1482" s="18" t="s">
        <v>248</v>
      </c>
      <c r="I1482" s="16"/>
      <c r="J1482" s="4" t="s">
        <v>32</v>
      </c>
      <c r="K1482" s="18" t="s">
        <v>2241</v>
      </c>
      <c r="L1482" s="16"/>
      <c r="M1482" s="4" t="s">
        <v>34</v>
      </c>
      <c r="N1482" s="4" t="s">
        <v>34</v>
      </c>
      <c r="O1482" s="4" t="s">
        <v>34</v>
      </c>
      <c r="P1482" s="4" t="s">
        <v>34</v>
      </c>
      <c r="Q1482" s="4" t="s">
        <v>34</v>
      </c>
      <c r="R1482" s="4" t="s">
        <v>34</v>
      </c>
      <c r="S1482" s="5">
        <v>5963801</v>
      </c>
    </row>
    <row r="1483" spans="2:19" outlineLevel="1" collapsed="1" x14ac:dyDescent="0.35">
      <c r="B1483" s="6" t="s">
        <v>34</v>
      </c>
      <c r="C1483" s="7" t="s">
        <v>34</v>
      </c>
      <c r="D1483" s="19" t="s">
        <v>34</v>
      </c>
      <c r="E1483" s="15"/>
      <c r="F1483" s="15"/>
      <c r="G1483" s="16"/>
      <c r="H1483" s="19" t="s">
        <v>34</v>
      </c>
      <c r="I1483" s="16"/>
      <c r="J1483" s="7" t="s">
        <v>34</v>
      </c>
      <c r="K1483" s="19" t="s">
        <v>34</v>
      </c>
      <c r="L1483" s="16"/>
      <c r="M1483" s="6" t="s">
        <v>2242</v>
      </c>
      <c r="N1483" s="6" t="s">
        <v>2243</v>
      </c>
      <c r="O1483" s="10">
        <v>9930000</v>
      </c>
      <c r="P1483" s="6"/>
      <c r="Q1483" s="8"/>
      <c r="R1483" s="8"/>
      <c r="S1483" s="6"/>
    </row>
    <row r="1484" spans="2:19" outlineLevel="1" collapsed="1" x14ac:dyDescent="0.35">
      <c r="B1484" s="6" t="s">
        <v>34</v>
      </c>
      <c r="C1484" s="7" t="s">
        <v>34</v>
      </c>
      <c r="D1484" s="19" t="s">
        <v>34</v>
      </c>
      <c r="E1484" s="15"/>
      <c r="F1484" s="15"/>
      <c r="G1484" s="16"/>
      <c r="H1484" s="19" t="s">
        <v>34</v>
      </c>
      <c r="I1484" s="16"/>
      <c r="J1484" s="7" t="s">
        <v>34</v>
      </c>
      <c r="K1484" s="19" t="s">
        <v>34</v>
      </c>
      <c r="L1484" s="16"/>
      <c r="M1484" s="6" t="s">
        <v>2244</v>
      </c>
      <c r="N1484" s="6" t="s">
        <v>2245</v>
      </c>
      <c r="O1484" s="10">
        <v>15322500</v>
      </c>
      <c r="P1484" s="6"/>
      <c r="Q1484" s="8"/>
      <c r="R1484" s="8"/>
      <c r="S1484" s="6"/>
    </row>
    <row r="1485" spans="2:19" ht="25" outlineLevel="1" collapsed="1" x14ac:dyDescent="0.35">
      <c r="B1485" s="6" t="s">
        <v>34</v>
      </c>
      <c r="C1485" s="7" t="s">
        <v>34</v>
      </c>
      <c r="D1485" s="19" t="s">
        <v>34</v>
      </c>
      <c r="E1485" s="15"/>
      <c r="F1485" s="15"/>
      <c r="G1485" s="16"/>
      <c r="H1485" s="19" t="s">
        <v>34</v>
      </c>
      <c r="I1485" s="16"/>
      <c r="J1485" s="7" t="s">
        <v>34</v>
      </c>
      <c r="K1485" s="19" t="s">
        <v>34</v>
      </c>
      <c r="L1485" s="16"/>
      <c r="M1485" s="6" t="s">
        <v>1845</v>
      </c>
      <c r="N1485" s="6" t="s">
        <v>1846</v>
      </c>
      <c r="O1485" s="10">
        <v>7545000</v>
      </c>
      <c r="P1485" s="6"/>
      <c r="Q1485" s="8"/>
      <c r="R1485" s="8"/>
      <c r="S1485" s="6"/>
    </row>
    <row r="1486" spans="2:19" ht="25" outlineLevel="1" collapsed="1" x14ac:dyDescent="0.35">
      <c r="B1486" s="6" t="s">
        <v>34</v>
      </c>
      <c r="C1486" s="7" t="s">
        <v>34</v>
      </c>
      <c r="D1486" s="19" t="s">
        <v>34</v>
      </c>
      <c r="E1486" s="15"/>
      <c r="F1486" s="15"/>
      <c r="G1486" s="16"/>
      <c r="H1486" s="19" t="s">
        <v>34</v>
      </c>
      <c r="I1486" s="16"/>
      <c r="J1486" s="7" t="s">
        <v>34</v>
      </c>
      <c r="K1486" s="19" t="s">
        <v>34</v>
      </c>
      <c r="L1486" s="16"/>
      <c r="M1486" s="6" t="s">
        <v>2246</v>
      </c>
      <c r="N1486" s="6" t="s">
        <v>2247</v>
      </c>
      <c r="O1486" s="10">
        <v>6100000</v>
      </c>
      <c r="P1486" s="6"/>
      <c r="Q1486" s="8"/>
      <c r="R1486" s="8"/>
      <c r="S1486" s="6"/>
    </row>
    <row r="1487" spans="2:19" ht="25" outlineLevel="1" collapsed="1" x14ac:dyDescent="0.35">
      <c r="B1487" s="6" t="s">
        <v>34</v>
      </c>
      <c r="C1487" s="7" t="s">
        <v>34</v>
      </c>
      <c r="D1487" s="19" t="s">
        <v>34</v>
      </c>
      <c r="E1487" s="15"/>
      <c r="F1487" s="15"/>
      <c r="G1487" s="16"/>
      <c r="H1487" s="19" t="s">
        <v>34</v>
      </c>
      <c r="I1487" s="16"/>
      <c r="J1487" s="7" t="s">
        <v>34</v>
      </c>
      <c r="K1487" s="19" t="s">
        <v>34</v>
      </c>
      <c r="L1487" s="16"/>
      <c r="M1487" s="6" t="s">
        <v>1849</v>
      </c>
      <c r="N1487" s="6" t="s">
        <v>1850</v>
      </c>
      <c r="O1487" s="10">
        <v>5963801</v>
      </c>
      <c r="P1487" s="6" t="s">
        <v>2248</v>
      </c>
      <c r="Q1487" s="8" t="s">
        <v>2249</v>
      </c>
      <c r="R1487" s="9">
        <v>46387</v>
      </c>
      <c r="S1487" s="10">
        <v>5963801</v>
      </c>
    </row>
    <row r="1488" spans="2:19" outlineLevel="1" collapsed="1" x14ac:dyDescent="0.35">
      <c r="B1488" s="6" t="s">
        <v>34</v>
      </c>
      <c r="C1488" s="7" t="s">
        <v>34</v>
      </c>
      <c r="D1488" s="19" t="s">
        <v>34</v>
      </c>
      <c r="E1488" s="15"/>
      <c r="F1488" s="15"/>
      <c r="G1488" s="16"/>
      <c r="H1488" s="19" t="s">
        <v>34</v>
      </c>
      <c r="I1488" s="16"/>
      <c r="J1488" s="7" t="s">
        <v>34</v>
      </c>
      <c r="K1488" s="19" t="s">
        <v>34</v>
      </c>
      <c r="L1488" s="16"/>
      <c r="M1488" s="6" t="s">
        <v>2250</v>
      </c>
      <c r="N1488" s="6" t="s">
        <v>2251</v>
      </c>
      <c r="O1488" s="10">
        <v>7290000</v>
      </c>
      <c r="P1488" s="6"/>
      <c r="Q1488" s="8"/>
      <c r="R1488" s="8"/>
      <c r="S1488" s="6"/>
    </row>
    <row r="1489" spans="2:19" outlineLevel="1" collapsed="1" x14ac:dyDescent="0.35">
      <c r="B1489" s="6" t="s">
        <v>34</v>
      </c>
      <c r="C1489" s="7" t="s">
        <v>34</v>
      </c>
      <c r="D1489" s="19" t="s">
        <v>34</v>
      </c>
      <c r="E1489" s="15"/>
      <c r="F1489" s="15"/>
      <c r="G1489" s="16"/>
      <c r="H1489" s="19" t="s">
        <v>34</v>
      </c>
      <c r="I1489" s="16"/>
      <c r="J1489" s="7" t="s">
        <v>34</v>
      </c>
      <c r="K1489" s="19" t="s">
        <v>34</v>
      </c>
      <c r="L1489" s="16"/>
      <c r="M1489" s="6" t="s">
        <v>2252</v>
      </c>
      <c r="N1489" s="6" t="s">
        <v>2253</v>
      </c>
      <c r="O1489" s="10">
        <v>7462381</v>
      </c>
      <c r="P1489" s="6"/>
      <c r="Q1489" s="8"/>
      <c r="R1489" s="8"/>
      <c r="S1489" s="6"/>
    </row>
    <row r="1490" spans="2:19" ht="25" outlineLevel="1" collapsed="1" x14ac:dyDescent="0.35">
      <c r="B1490" s="6" t="s">
        <v>34</v>
      </c>
      <c r="C1490" s="7" t="s">
        <v>34</v>
      </c>
      <c r="D1490" s="19" t="s">
        <v>34</v>
      </c>
      <c r="E1490" s="15"/>
      <c r="F1490" s="15"/>
      <c r="G1490" s="16"/>
      <c r="H1490" s="19" t="s">
        <v>34</v>
      </c>
      <c r="I1490" s="16"/>
      <c r="J1490" s="7" t="s">
        <v>34</v>
      </c>
      <c r="K1490" s="19" t="s">
        <v>34</v>
      </c>
      <c r="L1490" s="16"/>
      <c r="M1490" s="6" t="s">
        <v>2254</v>
      </c>
      <c r="N1490" s="6" t="s">
        <v>2255</v>
      </c>
      <c r="O1490" s="10">
        <v>12974847</v>
      </c>
      <c r="P1490" s="6"/>
      <c r="Q1490" s="8"/>
      <c r="R1490" s="8"/>
      <c r="S1490" s="6"/>
    </row>
    <row r="1491" spans="2:19" x14ac:dyDescent="0.35">
      <c r="B1491" s="4" t="s">
        <v>2256</v>
      </c>
      <c r="C1491" s="4" t="s">
        <v>804</v>
      </c>
      <c r="D1491" s="18" t="s">
        <v>152</v>
      </c>
      <c r="E1491" s="15"/>
      <c r="F1491" s="15"/>
      <c r="G1491" s="16"/>
      <c r="H1491" s="18" t="s">
        <v>517</v>
      </c>
      <c r="I1491" s="16"/>
      <c r="J1491" s="4" t="s">
        <v>32</v>
      </c>
      <c r="K1491" s="18" t="s">
        <v>2257</v>
      </c>
      <c r="L1491" s="16"/>
      <c r="M1491" s="4" t="s">
        <v>34</v>
      </c>
      <c r="N1491" s="4" t="s">
        <v>34</v>
      </c>
      <c r="O1491" s="4" t="s">
        <v>34</v>
      </c>
      <c r="P1491" s="4" t="s">
        <v>34</v>
      </c>
      <c r="Q1491" s="4" t="s">
        <v>34</v>
      </c>
      <c r="R1491" s="4" t="s">
        <v>34</v>
      </c>
      <c r="S1491" s="5">
        <v>345000000</v>
      </c>
    </row>
    <row r="1492" spans="2:19" outlineLevel="1" collapsed="1" x14ac:dyDescent="0.35">
      <c r="B1492" s="6" t="s">
        <v>34</v>
      </c>
      <c r="C1492" s="7" t="s">
        <v>34</v>
      </c>
      <c r="D1492" s="19" t="s">
        <v>34</v>
      </c>
      <c r="E1492" s="15"/>
      <c r="F1492" s="15"/>
      <c r="G1492" s="16"/>
      <c r="H1492" s="19" t="s">
        <v>34</v>
      </c>
      <c r="I1492" s="16"/>
      <c r="J1492" s="7" t="s">
        <v>34</v>
      </c>
      <c r="K1492" s="19" t="s">
        <v>34</v>
      </c>
      <c r="L1492" s="16"/>
      <c r="M1492" s="6" t="s">
        <v>1062</v>
      </c>
      <c r="N1492" s="6" t="s">
        <v>1063</v>
      </c>
      <c r="O1492" s="10">
        <v>4924</v>
      </c>
      <c r="P1492" s="6"/>
      <c r="Q1492" s="8"/>
      <c r="R1492" s="8"/>
      <c r="S1492" s="6"/>
    </row>
    <row r="1493" spans="2:19" outlineLevel="1" collapsed="1" x14ac:dyDescent="0.35">
      <c r="B1493" s="6" t="s">
        <v>34</v>
      </c>
      <c r="C1493" s="7" t="s">
        <v>34</v>
      </c>
      <c r="D1493" s="19" t="s">
        <v>34</v>
      </c>
      <c r="E1493" s="15"/>
      <c r="F1493" s="15"/>
      <c r="G1493" s="16"/>
      <c r="H1493" s="19" t="s">
        <v>34</v>
      </c>
      <c r="I1493" s="16"/>
      <c r="J1493" s="7" t="s">
        <v>34</v>
      </c>
      <c r="K1493" s="19" t="s">
        <v>34</v>
      </c>
      <c r="L1493" s="16"/>
      <c r="M1493" s="6" t="s">
        <v>2258</v>
      </c>
      <c r="N1493" s="6" t="s">
        <v>2259</v>
      </c>
      <c r="O1493" s="10">
        <v>4270</v>
      </c>
      <c r="P1493" s="6"/>
      <c r="Q1493" s="8"/>
      <c r="R1493" s="8"/>
      <c r="S1493" s="6"/>
    </row>
    <row r="1494" spans="2:19" outlineLevel="1" collapsed="1" x14ac:dyDescent="0.35">
      <c r="B1494" s="6" t="s">
        <v>34</v>
      </c>
      <c r="C1494" s="7" t="s">
        <v>34</v>
      </c>
      <c r="D1494" s="19" t="s">
        <v>34</v>
      </c>
      <c r="E1494" s="15"/>
      <c r="F1494" s="15"/>
      <c r="G1494" s="16"/>
      <c r="H1494" s="19" t="s">
        <v>34</v>
      </c>
      <c r="I1494" s="16"/>
      <c r="J1494" s="7" t="s">
        <v>34</v>
      </c>
      <c r="K1494" s="19" t="s">
        <v>34</v>
      </c>
      <c r="L1494" s="16"/>
      <c r="M1494" s="6" t="s">
        <v>971</v>
      </c>
      <c r="N1494" s="6" t="s">
        <v>972</v>
      </c>
      <c r="O1494" s="10">
        <v>4279</v>
      </c>
      <c r="P1494" s="6" t="s">
        <v>2260</v>
      </c>
      <c r="Q1494" s="8" t="s">
        <v>1677</v>
      </c>
      <c r="R1494" s="9">
        <v>49750</v>
      </c>
      <c r="S1494" s="10">
        <v>345000000</v>
      </c>
    </row>
    <row r="1495" spans="2:19" outlineLevel="1" collapsed="1" x14ac:dyDescent="0.35">
      <c r="B1495" s="6" t="s">
        <v>34</v>
      </c>
      <c r="C1495" s="7" t="s">
        <v>34</v>
      </c>
      <c r="D1495" s="19" t="s">
        <v>34</v>
      </c>
      <c r="E1495" s="15"/>
      <c r="F1495" s="15"/>
      <c r="G1495" s="16"/>
      <c r="H1495" s="19" t="s">
        <v>34</v>
      </c>
      <c r="I1495" s="16"/>
      <c r="J1495" s="7" t="s">
        <v>34</v>
      </c>
      <c r="K1495" s="19" t="s">
        <v>34</v>
      </c>
      <c r="L1495" s="16"/>
      <c r="M1495" s="6" t="s">
        <v>165</v>
      </c>
      <c r="N1495" s="6" t="s">
        <v>166</v>
      </c>
      <c r="O1495" s="10">
        <v>5332</v>
      </c>
      <c r="P1495" s="6"/>
      <c r="Q1495" s="8"/>
      <c r="R1495" s="8"/>
      <c r="S1495" s="6"/>
    </row>
    <row r="1496" spans="2:19" outlineLevel="1" collapsed="1" x14ac:dyDescent="0.35">
      <c r="B1496" s="6" t="s">
        <v>34</v>
      </c>
      <c r="C1496" s="7" t="s">
        <v>34</v>
      </c>
      <c r="D1496" s="19" t="s">
        <v>34</v>
      </c>
      <c r="E1496" s="15"/>
      <c r="F1496" s="15"/>
      <c r="G1496" s="16"/>
      <c r="H1496" s="19" t="s">
        <v>34</v>
      </c>
      <c r="I1496" s="16"/>
      <c r="J1496" s="7" t="s">
        <v>34</v>
      </c>
      <c r="K1496" s="19" t="s">
        <v>34</v>
      </c>
      <c r="L1496" s="16"/>
      <c r="M1496" s="6" t="s">
        <v>167</v>
      </c>
      <c r="N1496" s="6" t="s">
        <v>168</v>
      </c>
      <c r="O1496" s="10">
        <v>4300</v>
      </c>
      <c r="P1496" s="6"/>
      <c r="Q1496" s="8"/>
      <c r="R1496" s="8"/>
      <c r="S1496" s="6"/>
    </row>
    <row r="1497" spans="2:19" ht="25" x14ac:dyDescent="0.35">
      <c r="B1497" s="4" t="s">
        <v>2261</v>
      </c>
      <c r="C1497" s="4" t="s">
        <v>52</v>
      </c>
      <c r="D1497" s="18" t="s">
        <v>30</v>
      </c>
      <c r="E1497" s="15"/>
      <c r="F1497" s="15"/>
      <c r="G1497" s="16"/>
      <c r="H1497" s="18" t="s">
        <v>628</v>
      </c>
      <c r="I1497" s="16"/>
      <c r="J1497" s="4" t="s">
        <v>178</v>
      </c>
      <c r="K1497" s="18" t="s">
        <v>2262</v>
      </c>
      <c r="L1497" s="16"/>
      <c r="M1497" s="4" t="s">
        <v>34</v>
      </c>
      <c r="N1497" s="4" t="s">
        <v>34</v>
      </c>
      <c r="O1497" s="4" t="s">
        <v>34</v>
      </c>
      <c r="P1497" s="4" t="s">
        <v>34</v>
      </c>
      <c r="Q1497" s="4" t="s">
        <v>34</v>
      </c>
      <c r="R1497" s="4" t="s">
        <v>34</v>
      </c>
      <c r="S1497" s="5">
        <v>6579000</v>
      </c>
    </row>
    <row r="1498" spans="2:19" ht="25" outlineLevel="1" collapsed="1" x14ac:dyDescent="0.35">
      <c r="B1498" s="6" t="s">
        <v>34</v>
      </c>
      <c r="C1498" s="7" t="s">
        <v>34</v>
      </c>
      <c r="D1498" s="19" t="s">
        <v>34</v>
      </c>
      <c r="E1498" s="15"/>
      <c r="F1498" s="15"/>
      <c r="G1498" s="16"/>
      <c r="H1498" s="19" t="s">
        <v>34</v>
      </c>
      <c r="I1498" s="16"/>
      <c r="J1498" s="7" t="s">
        <v>34</v>
      </c>
      <c r="K1498" s="19" t="s">
        <v>34</v>
      </c>
      <c r="L1498" s="16"/>
      <c r="M1498" s="6" t="s">
        <v>1137</v>
      </c>
      <c r="N1498" s="6" t="s">
        <v>1138</v>
      </c>
      <c r="O1498" s="10">
        <v>657900</v>
      </c>
      <c r="P1498" s="6" t="s">
        <v>2263</v>
      </c>
      <c r="Q1498" s="8" t="s">
        <v>215</v>
      </c>
      <c r="R1498" s="9">
        <v>46930</v>
      </c>
      <c r="S1498" s="10">
        <v>6579000</v>
      </c>
    </row>
    <row r="1499" spans="2:19" x14ac:dyDescent="0.35">
      <c r="B1499" s="4" t="s">
        <v>2264</v>
      </c>
      <c r="C1499" s="4" t="s">
        <v>235</v>
      </c>
      <c r="D1499" s="18" t="s">
        <v>97</v>
      </c>
      <c r="E1499" s="15"/>
      <c r="F1499" s="15"/>
      <c r="G1499" s="16"/>
      <c r="H1499" s="18" t="s">
        <v>54</v>
      </c>
      <c r="I1499" s="16"/>
      <c r="J1499" s="4" t="s">
        <v>32</v>
      </c>
      <c r="K1499" s="18" t="s">
        <v>2265</v>
      </c>
      <c r="L1499" s="16"/>
      <c r="M1499" s="4" t="s">
        <v>34</v>
      </c>
      <c r="N1499" s="4" t="s">
        <v>34</v>
      </c>
      <c r="O1499" s="4" t="s">
        <v>34</v>
      </c>
      <c r="P1499" s="4" t="s">
        <v>34</v>
      </c>
      <c r="Q1499" s="4" t="s">
        <v>34</v>
      </c>
      <c r="R1499" s="4" t="s">
        <v>34</v>
      </c>
      <c r="S1499" s="5">
        <v>10948000</v>
      </c>
    </row>
    <row r="1500" spans="2:19" outlineLevel="1" collapsed="1" x14ac:dyDescent="0.35">
      <c r="B1500" s="6" t="s">
        <v>34</v>
      </c>
      <c r="C1500" s="7" t="s">
        <v>34</v>
      </c>
      <c r="D1500" s="19" t="s">
        <v>34</v>
      </c>
      <c r="E1500" s="15"/>
      <c r="F1500" s="15"/>
      <c r="G1500" s="16"/>
      <c r="H1500" s="19" t="s">
        <v>34</v>
      </c>
      <c r="I1500" s="16"/>
      <c r="J1500" s="7" t="s">
        <v>34</v>
      </c>
      <c r="K1500" s="19" t="s">
        <v>34</v>
      </c>
      <c r="L1500" s="16"/>
      <c r="M1500" s="6" t="s">
        <v>418</v>
      </c>
      <c r="N1500" s="6" t="s">
        <v>419</v>
      </c>
      <c r="O1500" s="10">
        <v>1297</v>
      </c>
      <c r="P1500" s="6"/>
      <c r="Q1500" s="8"/>
      <c r="R1500" s="8"/>
      <c r="S1500" s="6"/>
    </row>
    <row r="1501" spans="2:19" ht="25" outlineLevel="1" collapsed="1" x14ac:dyDescent="0.35">
      <c r="B1501" s="6" t="s">
        <v>34</v>
      </c>
      <c r="C1501" s="7" t="s">
        <v>34</v>
      </c>
      <c r="D1501" s="19" t="s">
        <v>34</v>
      </c>
      <c r="E1501" s="15"/>
      <c r="F1501" s="15"/>
      <c r="G1501" s="16"/>
      <c r="H1501" s="19" t="s">
        <v>34</v>
      </c>
      <c r="I1501" s="16"/>
      <c r="J1501" s="7" t="s">
        <v>34</v>
      </c>
      <c r="K1501" s="19" t="s">
        <v>34</v>
      </c>
      <c r="L1501" s="16"/>
      <c r="M1501" s="6" t="s">
        <v>2266</v>
      </c>
      <c r="N1501" s="6" t="s">
        <v>2267</v>
      </c>
      <c r="O1501" s="10">
        <v>920</v>
      </c>
      <c r="P1501" s="6" t="s">
        <v>2268</v>
      </c>
      <c r="Q1501" s="8" t="s">
        <v>1001</v>
      </c>
      <c r="R1501" s="9">
        <v>46870</v>
      </c>
      <c r="S1501" s="10">
        <v>10948000</v>
      </c>
    </row>
    <row r="1502" spans="2:19" outlineLevel="1" collapsed="1" x14ac:dyDescent="0.35">
      <c r="B1502" s="6" t="s">
        <v>34</v>
      </c>
      <c r="C1502" s="7" t="s">
        <v>34</v>
      </c>
      <c r="D1502" s="19" t="s">
        <v>34</v>
      </c>
      <c r="E1502" s="15"/>
      <c r="F1502" s="15"/>
      <c r="G1502" s="16"/>
      <c r="H1502" s="19" t="s">
        <v>34</v>
      </c>
      <c r="I1502" s="16"/>
      <c r="J1502" s="7" t="s">
        <v>34</v>
      </c>
      <c r="K1502" s="19" t="s">
        <v>34</v>
      </c>
      <c r="L1502" s="16"/>
      <c r="M1502" s="6" t="s">
        <v>165</v>
      </c>
      <c r="N1502" s="6" t="s">
        <v>166</v>
      </c>
      <c r="O1502" s="10">
        <v>1025</v>
      </c>
      <c r="P1502" s="6"/>
      <c r="Q1502" s="8"/>
      <c r="R1502" s="8"/>
      <c r="S1502" s="6"/>
    </row>
    <row r="1503" spans="2:19" x14ac:dyDescent="0.35">
      <c r="B1503" s="4" t="s">
        <v>2269</v>
      </c>
      <c r="C1503" s="4" t="s">
        <v>115</v>
      </c>
      <c r="D1503" s="18" t="s">
        <v>30</v>
      </c>
      <c r="E1503" s="15"/>
      <c r="F1503" s="15"/>
      <c r="G1503" s="16"/>
      <c r="H1503" s="18" t="s">
        <v>217</v>
      </c>
      <c r="I1503" s="16"/>
      <c r="J1503" s="4" t="s">
        <v>178</v>
      </c>
      <c r="K1503" s="18" t="s">
        <v>2270</v>
      </c>
      <c r="L1503" s="16"/>
      <c r="M1503" s="4" t="s">
        <v>34</v>
      </c>
      <c r="N1503" s="4" t="s">
        <v>34</v>
      </c>
      <c r="O1503" s="4" t="s">
        <v>34</v>
      </c>
      <c r="P1503" s="4" t="s">
        <v>34</v>
      </c>
      <c r="Q1503" s="4" t="s">
        <v>34</v>
      </c>
      <c r="R1503" s="4" t="s">
        <v>34</v>
      </c>
      <c r="S1503" s="5">
        <v>0</v>
      </c>
    </row>
    <row r="1504" spans="2:19" outlineLevel="1" collapsed="1" x14ac:dyDescent="0.35">
      <c r="B1504" s="6" t="s">
        <v>34</v>
      </c>
      <c r="C1504" s="7" t="s">
        <v>34</v>
      </c>
      <c r="D1504" s="19" t="s">
        <v>34</v>
      </c>
      <c r="E1504" s="15"/>
      <c r="F1504" s="15"/>
      <c r="G1504" s="16"/>
      <c r="H1504" s="19" t="s">
        <v>34</v>
      </c>
      <c r="I1504" s="16"/>
      <c r="J1504" s="7" t="s">
        <v>34</v>
      </c>
      <c r="K1504" s="19" t="s">
        <v>34</v>
      </c>
      <c r="L1504" s="16"/>
      <c r="M1504" s="6" t="s">
        <v>2271</v>
      </c>
      <c r="N1504" s="6" t="s">
        <v>2272</v>
      </c>
      <c r="O1504" s="10">
        <v>1380469.4</v>
      </c>
      <c r="P1504" s="6" t="s">
        <v>2273</v>
      </c>
      <c r="Q1504" s="8" t="s">
        <v>2274</v>
      </c>
      <c r="R1504" s="9">
        <v>46786</v>
      </c>
      <c r="S1504" s="10">
        <v>0</v>
      </c>
    </row>
    <row r="1505" spans="2:19" outlineLevel="1" collapsed="1" x14ac:dyDescent="0.35">
      <c r="B1505" s="6" t="s">
        <v>34</v>
      </c>
      <c r="C1505" s="7" t="s">
        <v>34</v>
      </c>
      <c r="D1505" s="19" t="s">
        <v>34</v>
      </c>
      <c r="E1505" s="15"/>
      <c r="F1505" s="15"/>
      <c r="G1505" s="16"/>
      <c r="H1505" s="19" t="s">
        <v>34</v>
      </c>
      <c r="I1505" s="16"/>
      <c r="J1505" s="7" t="s">
        <v>34</v>
      </c>
      <c r="K1505" s="19" t="s">
        <v>34</v>
      </c>
      <c r="L1505" s="16"/>
      <c r="M1505" s="6" t="s">
        <v>2275</v>
      </c>
      <c r="N1505" s="6" t="s">
        <v>2276</v>
      </c>
      <c r="O1505" s="6"/>
      <c r="P1505" s="6"/>
      <c r="Q1505" s="8"/>
      <c r="R1505" s="8"/>
      <c r="S1505" s="6"/>
    </row>
    <row r="1506" spans="2:19" outlineLevel="1" collapsed="1" x14ac:dyDescent="0.35">
      <c r="B1506" s="6" t="s">
        <v>34</v>
      </c>
      <c r="C1506" s="7" t="s">
        <v>34</v>
      </c>
      <c r="D1506" s="19" t="s">
        <v>34</v>
      </c>
      <c r="E1506" s="15"/>
      <c r="F1506" s="15"/>
      <c r="G1506" s="16"/>
      <c r="H1506" s="19" t="s">
        <v>34</v>
      </c>
      <c r="I1506" s="16"/>
      <c r="J1506" s="7" t="s">
        <v>34</v>
      </c>
      <c r="K1506" s="19" t="s">
        <v>34</v>
      </c>
      <c r="L1506" s="16"/>
      <c r="M1506" s="6" t="s">
        <v>2277</v>
      </c>
      <c r="N1506" s="6" t="s">
        <v>2278</v>
      </c>
      <c r="O1506" s="6"/>
      <c r="P1506" s="6"/>
      <c r="Q1506" s="8"/>
      <c r="R1506" s="8"/>
      <c r="S1506" s="6"/>
    </row>
    <row r="1507" spans="2:19" ht="25" outlineLevel="1" collapsed="1" x14ac:dyDescent="0.35">
      <c r="B1507" s="6" t="s">
        <v>34</v>
      </c>
      <c r="C1507" s="7" t="s">
        <v>34</v>
      </c>
      <c r="D1507" s="19" t="s">
        <v>34</v>
      </c>
      <c r="E1507" s="15"/>
      <c r="F1507" s="15"/>
      <c r="G1507" s="16"/>
      <c r="H1507" s="19" t="s">
        <v>34</v>
      </c>
      <c r="I1507" s="16"/>
      <c r="J1507" s="7" t="s">
        <v>34</v>
      </c>
      <c r="K1507" s="19" t="s">
        <v>34</v>
      </c>
      <c r="L1507" s="16"/>
      <c r="M1507" s="6" t="s">
        <v>2279</v>
      </c>
      <c r="N1507" s="6" t="s">
        <v>2280</v>
      </c>
      <c r="O1507" s="6"/>
      <c r="P1507" s="6"/>
      <c r="Q1507" s="8"/>
      <c r="R1507" s="8"/>
      <c r="S1507" s="6"/>
    </row>
    <row r="1508" spans="2:19" x14ac:dyDescent="0.35">
      <c r="B1508" s="4" t="s">
        <v>2281</v>
      </c>
      <c r="C1508" s="4" t="s">
        <v>235</v>
      </c>
      <c r="D1508" s="18" t="s">
        <v>97</v>
      </c>
      <c r="E1508" s="15"/>
      <c r="F1508" s="15"/>
      <c r="G1508" s="16"/>
      <c r="H1508" s="18" t="s">
        <v>54</v>
      </c>
      <c r="I1508" s="16"/>
      <c r="J1508" s="4" t="s">
        <v>32</v>
      </c>
      <c r="K1508" s="18" t="s">
        <v>2282</v>
      </c>
      <c r="L1508" s="16"/>
      <c r="M1508" s="4" t="s">
        <v>34</v>
      </c>
      <c r="N1508" s="4" t="s">
        <v>34</v>
      </c>
      <c r="O1508" s="4" t="s">
        <v>34</v>
      </c>
      <c r="P1508" s="4" t="s">
        <v>34</v>
      </c>
      <c r="Q1508" s="4" t="s">
        <v>34</v>
      </c>
      <c r="R1508" s="4" t="s">
        <v>34</v>
      </c>
      <c r="S1508" s="5">
        <v>12229800</v>
      </c>
    </row>
    <row r="1509" spans="2:19" outlineLevel="1" collapsed="1" x14ac:dyDescent="0.35">
      <c r="B1509" s="6" t="s">
        <v>34</v>
      </c>
      <c r="C1509" s="7" t="s">
        <v>34</v>
      </c>
      <c r="D1509" s="19" t="s">
        <v>34</v>
      </c>
      <c r="E1509" s="15"/>
      <c r="F1509" s="15"/>
      <c r="G1509" s="16"/>
      <c r="H1509" s="19" t="s">
        <v>34</v>
      </c>
      <c r="I1509" s="16"/>
      <c r="J1509" s="7" t="s">
        <v>34</v>
      </c>
      <c r="K1509" s="19" t="s">
        <v>34</v>
      </c>
      <c r="L1509" s="16"/>
      <c r="M1509" s="6" t="s">
        <v>2183</v>
      </c>
      <c r="N1509" s="6" t="s">
        <v>2184</v>
      </c>
      <c r="O1509" s="10">
        <v>2370</v>
      </c>
      <c r="P1509" s="6"/>
      <c r="Q1509" s="8"/>
      <c r="R1509" s="8"/>
      <c r="S1509" s="6"/>
    </row>
    <row r="1510" spans="2:19" outlineLevel="1" collapsed="1" x14ac:dyDescent="0.35">
      <c r="B1510" s="6" t="s">
        <v>34</v>
      </c>
      <c r="C1510" s="7" t="s">
        <v>34</v>
      </c>
      <c r="D1510" s="19" t="s">
        <v>34</v>
      </c>
      <c r="E1510" s="15"/>
      <c r="F1510" s="15"/>
      <c r="G1510" s="16"/>
      <c r="H1510" s="19" t="s">
        <v>34</v>
      </c>
      <c r="I1510" s="16"/>
      <c r="J1510" s="7" t="s">
        <v>34</v>
      </c>
      <c r="K1510" s="19" t="s">
        <v>34</v>
      </c>
      <c r="L1510" s="16"/>
      <c r="M1510" s="6" t="s">
        <v>752</v>
      </c>
      <c r="N1510" s="6" t="s">
        <v>753</v>
      </c>
      <c r="O1510" s="10">
        <v>1100</v>
      </c>
      <c r="P1510" s="6"/>
      <c r="Q1510" s="8"/>
      <c r="R1510" s="8"/>
      <c r="S1510" s="6"/>
    </row>
    <row r="1511" spans="2:19" outlineLevel="1" collapsed="1" x14ac:dyDescent="0.35">
      <c r="B1511" s="6" t="s">
        <v>34</v>
      </c>
      <c r="C1511" s="7" t="s">
        <v>34</v>
      </c>
      <c r="D1511" s="19" t="s">
        <v>34</v>
      </c>
      <c r="E1511" s="15"/>
      <c r="F1511" s="15"/>
      <c r="G1511" s="16"/>
      <c r="H1511" s="19" t="s">
        <v>34</v>
      </c>
      <c r="I1511" s="16"/>
      <c r="J1511" s="7" t="s">
        <v>34</v>
      </c>
      <c r="K1511" s="19" t="s">
        <v>34</v>
      </c>
      <c r="L1511" s="16"/>
      <c r="M1511" s="6" t="s">
        <v>418</v>
      </c>
      <c r="N1511" s="6" t="s">
        <v>419</v>
      </c>
      <c r="O1511" s="10">
        <v>2398</v>
      </c>
      <c r="P1511" s="6" t="s">
        <v>2283</v>
      </c>
      <c r="Q1511" s="8" t="s">
        <v>839</v>
      </c>
      <c r="R1511" s="9">
        <v>46855</v>
      </c>
      <c r="S1511" s="10">
        <v>12229800</v>
      </c>
    </row>
    <row r="1512" spans="2:19" outlineLevel="1" collapsed="1" x14ac:dyDescent="0.35">
      <c r="B1512" s="6" t="s">
        <v>34</v>
      </c>
      <c r="C1512" s="7" t="s">
        <v>34</v>
      </c>
      <c r="D1512" s="19" t="s">
        <v>34</v>
      </c>
      <c r="E1512" s="15"/>
      <c r="F1512" s="15"/>
      <c r="G1512" s="16"/>
      <c r="H1512" s="19" t="s">
        <v>34</v>
      </c>
      <c r="I1512" s="16"/>
      <c r="J1512" s="7" t="s">
        <v>34</v>
      </c>
      <c r="K1512" s="19" t="s">
        <v>34</v>
      </c>
      <c r="L1512" s="16"/>
      <c r="M1512" s="6" t="s">
        <v>2284</v>
      </c>
      <c r="N1512" s="6" t="s">
        <v>2285</v>
      </c>
      <c r="O1512" s="10">
        <v>2300</v>
      </c>
      <c r="P1512" s="6"/>
      <c r="Q1512" s="8"/>
      <c r="R1512" s="8"/>
      <c r="S1512" s="6"/>
    </row>
    <row r="1513" spans="2:19" outlineLevel="1" collapsed="1" x14ac:dyDescent="0.35">
      <c r="B1513" s="6" t="s">
        <v>34</v>
      </c>
      <c r="C1513" s="7" t="s">
        <v>34</v>
      </c>
      <c r="D1513" s="19" t="s">
        <v>34</v>
      </c>
      <c r="E1513" s="15"/>
      <c r="F1513" s="15"/>
      <c r="G1513" s="16"/>
      <c r="H1513" s="19" t="s">
        <v>34</v>
      </c>
      <c r="I1513" s="16"/>
      <c r="J1513" s="7" t="s">
        <v>34</v>
      </c>
      <c r="K1513" s="19" t="s">
        <v>34</v>
      </c>
      <c r="L1513" s="16"/>
      <c r="M1513" s="6" t="s">
        <v>165</v>
      </c>
      <c r="N1513" s="6" t="s">
        <v>166</v>
      </c>
      <c r="O1513" s="10">
        <v>2084</v>
      </c>
      <c r="P1513" s="6"/>
      <c r="Q1513" s="8"/>
      <c r="R1513" s="8"/>
      <c r="S1513" s="6"/>
    </row>
    <row r="1514" spans="2:19" x14ac:dyDescent="0.35">
      <c r="B1514" s="4" t="s">
        <v>2286</v>
      </c>
      <c r="C1514" s="4" t="s">
        <v>151</v>
      </c>
      <c r="D1514" s="18" t="s">
        <v>152</v>
      </c>
      <c r="E1514" s="15"/>
      <c r="F1514" s="15"/>
      <c r="G1514" s="16"/>
      <c r="H1514" s="18" t="s">
        <v>283</v>
      </c>
      <c r="I1514" s="16"/>
      <c r="J1514" s="4" t="s">
        <v>32</v>
      </c>
      <c r="K1514" s="18" t="s">
        <v>2287</v>
      </c>
      <c r="L1514" s="16"/>
      <c r="M1514" s="4" t="s">
        <v>34</v>
      </c>
      <c r="N1514" s="4" t="s">
        <v>34</v>
      </c>
      <c r="O1514" s="4" t="s">
        <v>34</v>
      </c>
      <c r="P1514" s="4" t="s">
        <v>34</v>
      </c>
      <c r="Q1514" s="4" t="s">
        <v>34</v>
      </c>
      <c r="R1514" s="4" t="s">
        <v>34</v>
      </c>
      <c r="S1514" s="5">
        <v>962388</v>
      </c>
    </row>
    <row r="1515" spans="2:19" ht="25" outlineLevel="1" collapsed="1" x14ac:dyDescent="0.35">
      <c r="B1515" s="6" t="s">
        <v>34</v>
      </c>
      <c r="C1515" s="7" t="s">
        <v>34</v>
      </c>
      <c r="D1515" s="19" t="s">
        <v>34</v>
      </c>
      <c r="E1515" s="15"/>
      <c r="F1515" s="15"/>
      <c r="G1515" s="16"/>
      <c r="H1515" s="19" t="s">
        <v>34</v>
      </c>
      <c r="I1515" s="16"/>
      <c r="J1515" s="7" t="s">
        <v>34</v>
      </c>
      <c r="K1515" s="19" t="s">
        <v>34</v>
      </c>
      <c r="L1515" s="16"/>
      <c r="M1515" s="6" t="s">
        <v>2288</v>
      </c>
      <c r="N1515" s="6" t="s">
        <v>2289</v>
      </c>
      <c r="O1515" s="10">
        <v>1723398</v>
      </c>
      <c r="P1515" s="6"/>
      <c r="Q1515" s="8"/>
      <c r="R1515" s="8"/>
      <c r="S1515" s="6"/>
    </row>
    <row r="1516" spans="2:19" outlineLevel="1" collapsed="1" x14ac:dyDescent="0.35">
      <c r="B1516" s="6" t="s">
        <v>34</v>
      </c>
      <c r="C1516" s="7" t="s">
        <v>34</v>
      </c>
      <c r="D1516" s="19" t="s">
        <v>34</v>
      </c>
      <c r="E1516" s="15"/>
      <c r="F1516" s="15"/>
      <c r="G1516" s="16"/>
      <c r="H1516" s="19" t="s">
        <v>34</v>
      </c>
      <c r="I1516" s="16"/>
      <c r="J1516" s="7" t="s">
        <v>34</v>
      </c>
      <c r="K1516" s="19" t="s">
        <v>34</v>
      </c>
      <c r="L1516" s="16"/>
      <c r="M1516" s="6" t="s">
        <v>1193</v>
      </c>
      <c r="N1516" s="6" t="s">
        <v>1194</v>
      </c>
      <c r="O1516" s="10">
        <v>605182</v>
      </c>
      <c r="P1516" s="6"/>
      <c r="Q1516" s="8"/>
      <c r="R1516" s="8"/>
      <c r="S1516" s="6"/>
    </row>
    <row r="1517" spans="2:19" outlineLevel="1" collapsed="1" x14ac:dyDescent="0.35">
      <c r="B1517" s="6" t="s">
        <v>34</v>
      </c>
      <c r="C1517" s="7" t="s">
        <v>34</v>
      </c>
      <c r="D1517" s="19" t="s">
        <v>34</v>
      </c>
      <c r="E1517" s="15"/>
      <c r="F1517" s="15"/>
      <c r="G1517" s="16"/>
      <c r="H1517" s="19" t="s">
        <v>34</v>
      </c>
      <c r="I1517" s="16"/>
      <c r="J1517" s="7" t="s">
        <v>34</v>
      </c>
      <c r="K1517" s="19" t="s">
        <v>34</v>
      </c>
      <c r="L1517" s="16"/>
      <c r="M1517" s="6" t="s">
        <v>196</v>
      </c>
      <c r="N1517" s="6" t="s">
        <v>197</v>
      </c>
      <c r="O1517" s="10">
        <v>993000</v>
      </c>
      <c r="P1517" s="6"/>
      <c r="Q1517" s="8"/>
      <c r="R1517" s="8"/>
      <c r="S1517" s="6"/>
    </row>
    <row r="1518" spans="2:19" outlineLevel="1" collapsed="1" x14ac:dyDescent="0.35">
      <c r="B1518" s="6" t="s">
        <v>34</v>
      </c>
      <c r="C1518" s="7" t="s">
        <v>34</v>
      </c>
      <c r="D1518" s="19" t="s">
        <v>34</v>
      </c>
      <c r="E1518" s="15"/>
      <c r="F1518" s="15"/>
      <c r="G1518" s="16"/>
      <c r="H1518" s="19" t="s">
        <v>34</v>
      </c>
      <c r="I1518" s="16"/>
      <c r="J1518" s="7" t="s">
        <v>34</v>
      </c>
      <c r="K1518" s="19" t="s">
        <v>34</v>
      </c>
      <c r="L1518" s="16"/>
      <c r="M1518" s="6" t="s">
        <v>146</v>
      </c>
      <c r="N1518" s="6" t="s">
        <v>147</v>
      </c>
      <c r="O1518" s="10">
        <v>962388</v>
      </c>
      <c r="P1518" s="6" t="s">
        <v>2290</v>
      </c>
      <c r="Q1518" s="8" t="s">
        <v>2291</v>
      </c>
      <c r="R1518" s="9">
        <v>47919</v>
      </c>
      <c r="S1518" s="10">
        <v>962388</v>
      </c>
    </row>
    <row r="1519" spans="2:19" outlineLevel="1" collapsed="1" x14ac:dyDescent="0.35">
      <c r="B1519" s="6" t="s">
        <v>34</v>
      </c>
      <c r="C1519" s="7" t="s">
        <v>34</v>
      </c>
      <c r="D1519" s="19" t="s">
        <v>34</v>
      </c>
      <c r="E1519" s="15"/>
      <c r="F1519" s="15"/>
      <c r="G1519" s="16"/>
      <c r="H1519" s="19" t="s">
        <v>34</v>
      </c>
      <c r="I1519" s="16"/>
      <c r="J1519" s="7" t="s">
        <v>34</v>
      </c>
      <c r="K1519" s="19" t="s">
        <v>34</v>
      </c>
      <c r="L1519" s="16"/>
      <c r="M1519" s="6" t="s">
        <v>596</v>
      </c>
      <c r="N1519" s="6" t="s">
        <v>597</v>
      </c>
      <c r="O1519" s="10">
        <v>1011525</v>
      </c>
      <c r="P1519" s="6"/>
      <c r="Q1519" s="8"/>
      <c r="R1519" s="8"/>
      <c r="S1519" s="6"/>
    </row>
    <row r="1520" spans="2:19" ht="25" x14ac:dyDescent="0.35">
      <c r="B1520" s="4" t="s">
        <v>2292</v>
      </c>
      <c r="C1520" s="4" t="s">
        <v>40</v>
      </c>
      <c r="D1520" s="18" t="s">
        <v>30</v>
      </c>
      <c r="E1520" s="15"/>
      <c r="F1520" s="15"/>
      <c r="G1520" s="16"/>
      <c r="H1520" s="18" t="s">
        <v>83</v>
      </c>
      <c r="I1520" s="16"/>
      <c r="J1520" s="4" t="s">
        <v>178</v>
      </c>
      <c r="K1520" s="18" t="s">
        <v>2293</v>
      </c>
      <c r="L1520" s="16"/>
      <c r="M1520" s="4" t="s">
        <v>34</v>
      </c>
      <c r="N1520" s="4" t="s">
        <v>34</v>
      </c>
      <c r="O1520" s="4" t="s">
        <v>34</v>
      </c>
      <c r="P1520" s="4" t="s">
        <v>34</v>
      </c>
      <c r="Q1520" s="4" t="s">
        <v>34</v>
      </c>
      <c r="R1520" s="4" t="s">
        <v>34</v>
      </c>
      <c r="S1520" s="5">
        <v>2</v>
      </c>
    </row>
    <row r="1521" spans="2:19" ht="25" outlineLevel="1" collapsed="1" x14ac:dyDescent="0.35">
      <c r="B1521" s="6" t="s">
        <v>34</v>
      </c>
      <c r="C1521" s="7" t="s">
        <v>34</v>
      </c>
      <c r="D1521" s="19" t="s">
        <v>34</v>
      </c>
      <c r="E1521" s="15"/>
      <c r="F1521" s="15"/>
      <c r="G1521" s="16"/>
      <c r="H1521" s="19" t="s">
        <v>34</v>
      </c>
      <c r="I1521" s="16"/>
      <c r="J1521" s="7" t="s">
        <v>34</v>
      </c>
      <c r="K1521" s="19" t="s">
        <v>34</v>
      </c>
      <c r="L1521" s="16"/>
      <c r="M1521" s="6" t="s">
        <v>2294</v>
      </c>
      <c r="N1521" s="6" t="s">
        <v>2295</v>
      </c>
      <c r="O1521" s="6"/>
      <c r="P1521" s="6" t="s">
        <v>2296</v>
      </c>
      <c r="Q1521" s="8" t="s">
        <v>2297</v>
      </c>
      <c r="R1521" s="9">
        <v>46868</v>
      </c>
      <c r="S1521" s="10">
        <v>1</v>
      </c>
    </row>
    <row r="1522" spans="2:19" outlineLevel="1" collapsed="1" x14ac:dyDescent="0.35">
      <c r="B1522" s="6" t="s">
        <v>34</v>
      </c>
      <c r="C1522" s="7" t="s">
        <v>34</v>
      </c>
      <c r="D1522" s="19" t="s">
        <v>34</v>
      </c>
      <c r="E1522" s="15"/>
      <c r="F1522" s="15"/>
      <c r="G1522" s="16"/>
      <c r="H1522" s="19" t="s">
        <v>34</v>
      </c>
      <c r="I1522" s="16"/>
      <c r="J1522" s="7" t="s">
        <v>34</v>
      </c>
      <c r="K1522" s="19" t="s">
        <v>34</v>
      </c>
      <c r="L1522" s="16"/>
      <c r="M1522" s="6" t="s">
        <v>2298</v>
      </c>
      <c r="N1522" s="6" t="s">
        <v>2299</v>
      </c>
      <c r="O1522" s="6"/>
      <c r="P1522" s="6" t="s">
        <v>2300</v>
      </c>
      <c r="Q1522" s="8" t="s">
        <v>2297</v>
      </c>
      <c r="R1522" s="9">
        <v>46868</v>
      </c>
      <c r="S1522" s="10">
        <v>1</v>
      </c>
    </row>
    <row r="1523" spans="2:19" x14ac:dyDescent="0.35">
      <c r="B1523" s="4" t="s">
        <v>2301</v>
      </c>
      <c r="C1523" s="4" t="s">
        <v>573</v>
      </c>
      <c r="D1523" s="18" t="s">
        <v>247</v>
      </c>
      <c r="E1523" s="15"/>
      <c r="F1523" s="15"/>
      <c r="G1523" s="16"/>
      <c r="H1523" s="18" t="s">
        <v>153</v>
      </c>
      <c r="I1523" s="16"/>
      <c r="J1523" s="4" t="s">
        <v>32</v>
      </c>
      <c r="K1523" s="18" t="s">
        <v>2302</v>
      </c>
      <c r="L1523" s="16"/>
      <c r="M1523" s="4" t="s">
        <v>34</v>
      </c>
      <c r="N1523" s="4" t="s">
        <v>34</v>
      </c>
      <c r="O1523" s="4" t="s">
        <v>34</v>
      </c>
      <c r="P1523" s="4" t="s">
        <v>34</v>
      </c>
      <c r="Q1523" s="4" t="s">
        <v>34</v>
      </c>
      <c r="R1523" s="4" t="s">
        <v>34</v>
      </c>
      <c r="S1523" s="5">
        <v>12190310</v>
      </c>
    </row>
    <row r="1524" spans="2:19" outlineLevel="1" collapsed="1" x14ac:dyDescent="0.35">
      <c r="B1524" s="6" t="s">
        <v>34</v>
      </c>
      <c r="C1524" s="7" t="s">
        <v>34</v>
      </c>
      <c r="D1524" s="19" t="s">
        <v>34</v>
      </c>
      <c r="E1524" s="15"/>
      <c r="F1524" s="15"/>
      <c r="G1524" s="16"/>
      <c r="H1524" s="19" t="s">
        <v>34</v>
      </c>
      <c r="I1524" s="16"/>
      <c r="J1524" s="7" t="s">
        <v>34</v>
      </c>
      <c r="K1524" s="19" t="s">
        <v>34</v>
      </c>
      <c r="L1524" s="16"/>
      <c r="M1524" s="6" t="s">
        <v>157</v>
      </c>
      <c r="N1524" s="6" t="s">
        <v>158</v>
      </c>
      <c r="O1524" s="10">
        <v>22588105</v>
      </c>
      <c r="P1524" s="6"/>
      <c r="Q1524" s="8"/>
      <c r="R1524" s="8"/>
      <c r="S1524" s="6"/>
    </row>
    <row r="1525" spans="2:19" outlineLevel="1" collapsed="1" x14ac:dyDescent="0.35">
      <c r="B1525" s="6" t="s">
        <v>34</v>
      </c>
      <c r="C1525" s="7" t="s">
        <v>34</v>
      </c>
      <c r="D1525" s="19" t="s">
        <v>34</v>
      </c>
      <c r="E1525" s="15"/>
      <c r="F1525" s="15"/>
      <c r="G1525" s="16"/>
      <c r="H1525" s="19" t="s">
        <v>34</v>
      </c>
      <c r="I1525" s="16"/>
      <c r="J1525" s="7" t="s">
        <v>34</v>
      </c>
      <c r="K1525" s="19" t="s">
        <v>34</v>
      </c>
      <c r="L1525" s="16"/>
      <c r="M1525" s="6" t="s">
        <v>163</v>
      </c>
      <c r="N1525" s="6" t="s">
        <v>164</v>
      </c>
      <c r="O1525" s="10">
        <v>19797260</v>
      </c>
      <c r="P1525" s="6"/>
      <c r="Q1525" s="8"/>
      <c r="R1525" s="8"/>
      <c r="S1525" s="6"/>
    </row>
    <row r="1526" spans="2:19" outlineLevel="1" collapsed="1" x14ac:dyDescent="0.35">
      <c r="B1526" s="6" t="s">
        <v>34</v>
      </c>
      <c r="C1526" s="7" t="s">
        <v>34</v>
      </c>
      <c r="D1526" s="19" t="s">
        <v>34</v>
      </c>
      <c r="E1526" s="15"/>
      <c r="F1526" s="15"/>
      <c r="G1526" s="16"/>
      <c r="H1526" s="19" t="s">
        <v>34</v>
      </c>
      <c r="I1526" s="16"/>
      <c r="J1526" s="7" t="s">
        <v>34</v>
      </c>
      <c r="K1526" s="19" t="s">
        <v>34</v>
      </c>
      <c r="L1526" s="16"/>
      <c r="M1526" s="6" t="s">
        <v>2303</v>
      </c>
      <c r="N1526" s="6" t="s">
        <v>2304</v>
      </c>
      <c r="O1526" s="10">
        <v>12190310</v>
      </c>
      <c r="P1526" s="6" t="s">
        <v>2305</v>
      </c>
      <c r="Q1526" s="8" t="s">
        <v>233</v>
      </c>
      <c r="R1526" s="9">
        <v>48213</v>
      </c>
      <c r="S1526" s="10">
        <v>12190310</v>
      </c>
    </row>
    <row r="1527" spans="2:19" outlineLevel="1" collapsed="1" x14ac:dyDescent="0.35">
      <c r="B1527" s="6" t="s">
        <v>34</v>
      </c>
      <c r="C1527" s="7" t="s">
        <v>34</v>
      </c>
      <c r="D1527" s="19" t="s">
        <v>34</v>
      </c>
      <c r="E1527" s="15"/>
      <c r="F1527" s="15"/>
      <c r="G1527" s="16"/>
      <c r="H1527" s="19" t="s">
        <v>34</v>
      </c>
      <c r="I1527" s="16"/>
      <c r="J1527" s="7" t="s">
        <v>34</v>
      </c>
      <c r="K1527" s="19" t="s">
        <v>34</v>
      </c>
      <c r="L1527" s="16"/>
      <c r="M1527" s="6" t="s">
        <v>165</v>
      </c>
      <c r="N1527" s="6" t="s">
        <v>166</v>
      </c>
      <c r="O1527" s="10">
        <v>16490000</v>
      </c>
      <c r="P1527" s="6"/>
      <c r="Q1527" s="8"/>
      <c r="R1527" s="8"/>
      <c r="S1527" s="6"/>
    </row>
    <row r="1528" spans="2:19" outlineLevel="1" collapsed="1" x14ac:dyDescent="0.35">
      <c r="B1528" s="6" t="s">
        <v>34</v>
      </c>
      <c r="C1528" s="7" t="s">
        <v>34</v>
      </c>
      <c r="D1528" s="19" t="s">
        <v>34</v>
      </c>
      <c r="E1528" s="15"/>
      <c r="F1528" s="15"/>
      <c r="G1528" s="16"/>
      <c r="H1528" s="19" t="s">
        <v>34</v>
      </c>
      <c r="I1528" s="16"/>
      <c r="J1528" s="7" t="s">
        <v>34</v>
      </c>
      <c r="K1528" s="19" t="s">
        <v>34</v>
      </c>
      <c r="L1528" s="16"/>
      <c r="M1528" s="6" t="s">
        <v>320</v>
      </c>
      <c r="N1528" s="6" t="s">
        <v>321</v>
      </c>
      <c r="O1528" s="10">
        <v>12504950</v>
      </c>
      <c r="P1528" s="6"/>
      <c r="Q1528" s="8"/>
      <c r="R1528" s="8"/>
      <c r="S1528" s="6"/>
    </row>
    <row r="1529" spans="2:19" outlineLevel="1" collapsed="1" x14ac:dyDescent="0.35">
      <c r="B1529" s="6" t="s">
        <v>34</v>
      </c>
      <c r="C1529" s="7" t="s">
        <v>34</v>
      </c>
      <c r="D1529" s="19" t="s">
        <v>34</v>
      </c>
      <c r="E1529" s="15"/>
      <c r="F1529" s="15"/>
      <c r="G1529" s="16"/>
      <c r="H1529" s="19" t="s">
        <v>34</v>
      </c>
      <c r="I1529" s="16"/>
      <c r="J1529" s="7" t="s">
        <v>34</v>
      </c>
      <c r="K1529" s="19" t="s">
        <v>34</v>
      </c>
      <c r="L1529" s="16"/>
      <c r="M1529" s="6" t="s">
        <v>494</v>
      </c>
      <c r="N1529" s="6" t="s">
        <v>495</v>
      </c>
      <c r="O1529" s="10">
        <v>15789000</v>
      </c>
      <c r="P1529" s="6"/>
      <c r="Q1529" s="8"/>
      <c r="R1529" s="8"/>
      <c r="S1529" s="6"/>
    </row>
    <row r="1530" spans="2:19" x14ac:dyDescent="0.35">
      <c r="B1530" s="4" t="s">
        <v>2306</v>
      </c>
      <c r="C1530" s="4" t="s">
        <v>141</v>
      </c>
      <c r="D1530" s="18" t="s">
        <v>97</v>
      </c>
      <c r="E1530" s="15"/>
      <c r="F1530" s="15"/>
      <c r="G1530" s="16"/>
      <c r="H1530" s="18" t="s">
        <v>142</v>
      </c>
      <c r="I1530" s="16"/>
      <c r="J1530" s="4" t="s">
        <v>32</v>
      </c>
      <c r="K1530" s="18" t="s">
        <v>2307</v>
      </c>
      <c r="L1530" s="16"/>
      <c r="M1530" s="4" t="s">
        <v>34</v>
      </c>
      <c r="N1530" s="4" t="s">
        <v>34</v>
      </c>
      <c r="O1530" s="4" t="s">
        <v>34</v>
      </c>
      <c r="P1530" s="4" t="s">
        <v>34</v>
      </c>
      <c r="Q1530" s="4" t="s">
        <v>34</v>
      </c>
      <c r="R1530" s="4" t="s">
        <v>34</v>
      </c>
      <c r="S1530" s="5">
        <v>19465384</v>
      </c>
    </row>
    <row r="1531" spans="2:19" outlineLevel="1" collapsed="1" x14ac:dyDescent="0.35">
      <c r="B1531" s="6" t="s">
        <v>34</v>
      </c>
      <c r="C1531" s="7" t="s">
        <v>34</v>
      </c>
      <c r="D1531" s="19" t="s">
        <v>34</v>
      </c>
      <c r="E1531" s="15"/>
      <c r="F1531" s="15"/>
      <c r="G1531" s="16"/>
      <c r="H1531" s="19" t="s">
        <v>34</v>
      </c>
      <c r="I1531" s="16"/>
      <c r="J1531" s="7" t="s">
        <v>34</v>
      </c>
      <c r="K1531" s="19" t="s">
        <v>34</v>
      </c>
      <c r="L1531" s="16"/>
      <c r="M1531" s="6" t="s">
        <v>481</v>
      </c>
      <c r="N1531" s="6" t="s">
        <v>482</v>
      </c>
      <c r="O1531" s="10">
        <v>19730761</v>
      </c>
      <c r="P1531" s="6"/>
      <c r="Q1531" s="8"/>
      <c r="R1531" s="8"/>
      <c r="S1531" s="6"/>
    </row>
    <row r="1532" spans="2:19" outlineLevel="1" collapsed="1" x14ac:dyDescent="0.35">
      <c r="B1532" s="6" t="s">
        <v>34</v>
      </c>
      <c r="C1532" s="7" t="s">
        <v>34</v>
      </c>
      <c r="D1532" s="19" t="s">
        <v>34</v>
      </c>
      <c r="E1532" s="15"/>
      <c r="F1532" s="15"/>
      <c r="G1532" s="16"/>
      <c r="H1532" s="19" t="s">
        <v>34</v>
      </c>
      <c r="I1532" s="16"/>
      <c r="J1532" s="7" t="s">
        <v>34</v>
      </c>
      <c r="K1532" s="19" t="s">
        <v>34</v>
      </c>
      <c r="L1532" s="16"/>
      <c r="M1532" s="6" t="s">
        <v>144</v>
      </c>
      <c r="N1532" s="6" t="s">
        <v>145</v>
      </c>
      <c r="O1532" s="10">
        <v>21741000</v>
      </c>
      <c r="P1532" s="6"/>
      <c r="Q1532" s="8"/>
      <c r="R1532" s="8"/>
      <c r="S1532" s="6"/>
    </row>
    <row r="1533" spans="2:19" outlineLevel="1" collapsed="1" x14ac:dyDescent="0.35">
      <c r="B1533" s="6" t="s">
        <v>34</v>
      </c>
      <c r="C1533" s="7" t="s">
        <v>34</v>
      </c>
      <c r="D1533" s="19" t="s">
        <v>34</v>
      </c>
      <c r="E1533" s="15"/>
      <c r="F1533" s="15"/>
      <c r="G1533" s="16"/>
      <c r="H1533" s="19" t="s">
        <v>34</v>
      </c>
      <c r="I1533" s="16"/>
      <c r="J1533" s="7" t="s">
        <v>34</v>
      </c>
      <c r="K1533" s="19" t="s">
        <v>34</v>
      </c>
      <c r="L1533" s="16"/>
      <c r="M1533" s="6" t="s">
        <v>1272</v>
      </c>
      <c r="N1533" s="6" t="s">
        <v>1273</v>
      </c>
      <c r="O1533" s="10">
        <v>22851478</v>
      </c>
      <c r="P1533" s="6"/>
      <c r="Q1533" s="8"/>
      <c r="R1533" s="8"/>
      <c r="S1533" s="6"/>
    </row>
    <row r="1534" spans="2:19" outlineLevel="1" collapsed="1" x14ac:dyDescent="0.35">
      <c r="B1534" s="6" t="s">
        <v>34</v>
      </c>
      <c r="C1534" s="7" t="s">
        <v>34</v>
      </c>
      <c r="D1534" s="19" t="s">
        <v>34</v>
      </c>
      <c r="E1534" s="15"/>
      <c r="F1534" s="15"/>
      <c r="G1534" s="16"/>
      <c r="H1534" s="19" t="s">
        <v>34</v>
      </c>
      <c r="I1534" s="16"/>
      <c r="J1534" s="7" t="s">
        <v>34</v>
      </c>
      <c r="K1534" s="19" t="s">
        <v>34</v>
      </c>
      <c r="L1534" s="16"/>
      <c r="M1534" s="6" t="s">
        <v>485</v>
      </c>
      <c r="N1534" s="6" t="s">
        <v>486</v>
      </c>
      <c r="O1534" s="10">
        <v>19465384</v>
      </c>
      <c r="P1534" s="6" t="s">
        <v>2308</v>
      </c>
      <c r="Q1534" s="8" t="s">
        <v>1836</v>
      </c>
      <c r="R1534" s="9">
        <v>46295</v>
      </c>
      <c r="S1534" s="10">
        <v>19465384</v>
      </c>
    </row>
    <row r="1535" spans="2:19" ht="25" outlineLevel="1" collapsed="1" x14ac:dyDescent="0.35">
      <c r="B1535" s="6" t="s">
        <v>34</v>
      </c>
      <c r="C1535" s="7" t="s">
        <v>34</v>
      </c>
      <c r="D1535" s="19" t="s">
        <v>34</v>
      </c>
      <c r="E1535" s="15"/>
      <c r="F1535" s="15"/>
      <c r="G1535" s="16"/>
      <c r="H1535" s="19" t="s">
        <v>34</v>
      </c>
      <c r="I1535" s="16"/>
      <c r="J1535" s="7" t="s">
        <v>34</v>
      </c>
      <c r="K1535" s="19" t="s">
        <v>34</v>
      </c>
      <c r="L1535" s="16"/>
      <c r="M1535" s="6" t="s">
        <v>577</v>
      </c>
      <c r="N1535" s="6" t="s">
        <v>578</v>
      </c>
      <c r="O1535" s="10">
        <v>21768616</v>
      </c>
      <c r="P1535" s="6"/>
      <c r="Q1535" s="8"/>
      <c r="R1535" s="8"/>
      <c r="S1535" s="6"/>
    </row>
    <row r="1536" spans="2:19" outlineLevel="1" collapsed="1" x14ac:dyDescent="0.35">
      <c r="B1536" s="6" t="s">
        <v>34</v>
      </c>
      <c r="C1536" s="7" t="s">
        <v>34</v>
      </c>
      <c r="D1536" s="19" t="s">
        <v>34</v>
      </c>
      <c r="E1536" s="15"/>
      <c r="F1536" s="15"/>
      <c r="G1536" s="16"/>
      <c r="H1536" s="19" t="s">
        <v>34</v>
      </c>
      <c r="I1536" s="16"/>
      <c r="J1536" s="7" t="s">
        <v>34</v>
      </c>
      <c r="K1536" s="19" t="s">
        <v>34</v>
      </c>
      <c r="L1536" s="16"/>
      <c r="M1536" s="6" t="s">
        <v>146</v>
      </c>
      <c r="N1536" s="6" t="s">
        <v>147</v>
      </c>
      <c r="O1536" s="10">
        <v>20486000</v>
      </c>
      <c r="P1536" s="6"/>
      <c r="Q1536" s="8"/>
      <c r="R1536" s="8"/>
      <c r="S1536" s="6"/>
    </row>
    <row r="1537" spans="2:19" x14ac:dyDescent="0.35">
      <c r="B1537" s="4" t="s">
        <v>2309</v>
      </c>
      <c r="C1537" s="4" t="s">
        <v>141</v>
      </c>
      <c r="D1537" s="18" t="s">
        <v>97</v>
      </c>
      <c r="E1537" s="15"/>
      <c r="F1537" s="15"/>
      <c r="G1537" s="16"/>
      <c r="H1537" s="18" t="s">
        <v>142</v>
      </c>
      <c r="I1537" s="16"/>
      <c r="J1537" s="4" t="s">
        <v>32</v>
      </c>
      <c r="K1537" s="18" t="s">
        <v>2310</v>
      </c>
      <c r="L1537" s="16"/>
      <c r="M1537" s="4" t="s">
        <v>34</v>
      </c>
      <c r="N1537" s="4" t="s">
        <v>34</v>
      </c>
      <c r="O1537" s="4" t="s">
        <v>34</v>
      </c>
      <c r="P1537" s="4" t="s">
        <v>34</v>
      </c>
      <c r="Q1537" s="4" t="s">
        <v>34</v>
      </c>
      <c r="R1537" s="4" t="s">
        <v>34</v>
      </c>
      <c r="S1537" s="5">
        <v>57576809</v>
      </c>
    </row>
    <row r="1538" spans="2:19" outlineLevel="1" collapsed="1" x14ac:dyDescent="0.35">
      <c r="B1538" s="6" t="s">
        <v>34</v>
      </c>
      <c r="C1538" s="7" t="s">
        <v>34</v>
      </c>
      <c r="D1538" s="19" t="s">
        <v>34</v>
      </c>
      <c r="E1538" s="15"/>
      <c r="F1538" s="15"/>
      <c r="G1538" s="16"/>
      <c r="H1538" s="19" t="s">
        <v>34</v>
      </c>
      <c r="I1538" s="16"/>
      <c r="J1538" s="7" t="s">
        <v>34</v>
      </c>
      <c r="K1538" s="19" t="s">
        <v>34</v>
      </c>
      <c r="L1538" s="16"/>
      <c r="M1538" s="6" t="s">
        <v>479</v>
      </c>
      <c r="N1538" s="6" t="s">
        <v>480</v>
      </c>
      <c r="O1538" s="10">
        <v>75359000</v>
      </c>
      <c r="P1538" s="6"/>
      <c r="Q1538" s="8"/>
      <c r="R1538" s="8"/>
      <c r="S1538" s="6"/>
    </row>
    <row r="1539" spans="2:19" outlineLevel="1" collapsed="1" x14ac:dyDescent="0.35">
      <c r="B1539" s="6" t="s">
        <v>34</v>
      </c>
      <c r="C1539" s="7" t="s">
        <v>34</v>
      </c>
      <c r="D1539" s="19" t="s">
        <v>34</v>
      </c>
      <c r="E1539" s="15"/>
      <c r="F1539" s="15"/>
      <c r="G1539" s="16"/>
      <c r="H1539" s="19" t="s">
        <v>34</v>
      </c>
      <c r="I1539" s="16"/>
      <c r="J1539" s="7" t="s">
        <v>34</v>
      </c>
      <c r="K1539" s="19" t="s">
        <v>34</v>
      </c>
      <c r="L1539" s="16"/>
      <c r="M1539" s="6" t="s">
        <v>481</v>
      </c>
      <c r="N1539" s="6" t="s">
        <v>482</v>
      </c>
      <c r="O1539" s="10">
        <v>57576809</v>
      </c>
      <c r="P1539" s="6" t="s">
        <v>2311</v>
      </c>
      <c r="Q1539" s="8" t="s">
        <v>2038</v>
      </c>
      <c r="R1539" s="9">
        <v>46326</v>
      </c>
      <c r="S1539" s="10">
        <v>57576809</v>
      </c>
    </row>
    <row r="1540" spans="2:19" outlineLevel="1" collapsed="1" x14ac:dyDescent="0.35">
      <c r="B1540" s="6" t="s">
        <v>34</v>
      </c>
      <c r="C1540" s="7" t="s">
        <v>34</v>
      </c>
      <c r="D1540" s="19" t="s">
        <v>34</v>
      </c>
      <c r="E1540" s="15"/>
      <c r="F1540" s="15"/>
      <c r="G1540" s="16"/>
      <c r="H1540" s="19" t="s">
        <v>34</v>
      </c>
      <c r="I1540" s="16"/>
      <c r="J1540" s="7" t="s">
        <v>34</v>
      </c>
      <c r="K1540" s="19" t="s">
        <v>34</v>
      </c>
      <c r="L1540" s="16"/>
      <c r="M1540" s="6" t="s">
        <v>144</v>
      </c>
      <c r="N1540" s="6" t="s">
        <v>145</v>
      </c>
      <c r="O1540" s="10">
        <v>60998900</v>
      </c>
      <c r="P1540" s="6"/>
      <c r="Q1540" s="8"/>
      <c r="R1540" s="8"/>
      <c r="S1540" s="6"/>
    </row>
    <row r="1541" spans="2:19" outlineLevel="1" collapsed="1" x14ac:dyDescent="0.35">
      <c r="B1541" s="6" t="s">
        <v>34</v>
      </c>
      <c r="C1541" s="7" t="s">
        <v>34</v>
      </c>
      <c r="D1541" s="19" t="s">
        <v>34</v>
      </c>
      <c r="E1541" s="15"/>
      <c r="F1541" s="15"/>
      <c r="G1541" s="16"/>
      <c r="H1541" s="19" t="s">
        <v>34</v>
      </c>
      <c r="I1541" s="16"/>
      <c r="J1541" s="7" t="s">
        <v>34</v>
      </c>
      <c r="K1541" s="19" t="s">
        <v>34</v>
      </c>
      <c r="L1541" s="16"/>
      <c r="M1541" s="6" t="s">
        <v>230</v>
      </c>
      <c r="N1541" s="6" t="s">
        <v>231</v>
      </c>
      <c r="O1541" s="10">
        <v>66836300</v>
      </c>
      <c r="P1541" s="6"/>
      <c r="Q1541" s="8"/>
      <c r="R1541" s="8"/>
      <c r="S1541" s="6"/>
    </row>
    <row r="1542" spans="2:19" outlineLevel="1" collapsed="1" x14ac:dyDescent="0.35">
      <c r="B1542" s="6" t="s">
        <v>34</v>
      </c>
      <c r="C1542" s="7" t="s">
        <v>34</v>
      </c>
      <c r="D1542" s="19" t="s">
        <v>34</v>
      </c>
      <c r="E1542" s="15"/>
      <c r="F1542" s="15"/>
      <c r="G1542" s="16"/>
      <c r="H1542" s="19" t="s">
        <v>34</v>
      </c>
      <c r="I1542" s="16"/>
      <c r="J1542" s="7" t="s">
        <v>34</v>
      </c>
      <c r="K1542" s="19" t="s">
        <v>34</v>
      </c>
      <c r="L1542" s="16"/>
      <c r="M1542" s="6" t="s">
        <v>146</v>
      </c>
      <c r="N1542" s="6" t="s">
        <v>147</v>
      </c>
      <c r="O1542" s="10">
        <v>64385698</v>
      </c>
      <c r="P1542" s="6"/>
      <c r="Q1542" s="8"/>
      <c r="R1542" s="8"/>
      <c r="S1542" s="6"/>
    </row>
    <row r="1543" spans="2:19" x14ac:dyDescent="0.35">
      <c r="B1543" s="4" t="s">
        <v>2312</v>
      </c>
      <c r="C1543" s="4" t="s">
        <v>573</v>
      </c>
      <c r="D1543" s="18" t="s">
        <v>247</v>
      </c>
      <c r="E1543" s="15"/>
      <c r="F1543" s="15"/>
      <c r="G1543" s="16"/>
      <c r="H1543" s="18" t="s">
        <v>2313</v>
      </c>
      <c r="I1543" s="16"/>
      <c r="J1543" s="4" t="s">
        <v>32</v>
      </c>
      <c r="K1543" s="18" t="s">
        <v>2314</v>
      </c>
      <c r="L1543" s="16"/>
      <c r="M1543" s="4" t="s">
        <v>34</v>
      </c>
      <c r="N1543" s="4" t="s">
        <v>34</v>
      </c>
      <c r="O1543" s="4" t="s">
        <v>34</v>
      </c>
      <c r="P1543" s="4" t="s">
        <v>34</v>
      </c>
      <c r="Q1543" s="4" t="s">
        <v>34</v>
      </c>
      <c r="R1543" s="4" t="s">
        <v>34</v>
      </c>
      <c r="S1543" s="5">
        <v>3226838</v>
      </c>
    </row>
    <row r="1544" spans="2:19" outlineLevel="1" collapsed="1" x14ac:dyDescent="0.35">
      <c r="B1544" s="6" t="s">
        <v>34</v>
      </c>
      <c r="C1544" s="7" t="s">
        <v>34</v>
      </c>
      <c r="D1544" s="19" t="s">
        <v>34</v>
      </c>
      <c r="E1544" s="15"/>
      <c r="F1544" s="15"/>
      <c r="G1544" s="16"/>
      <c r="H1544" s="19" t="s">
        <v>34</v>
      </c>
      <c r="I1544" s="16"/>
      <c r="J1544" s="7" t="s">
        <v>34</v>
      </c>
      <c r="K1544" s="19" t="s">
        <v>34</v>
      </c>
      <c r="L1544" s="16"/>
      <c r="M1544" s="6" t="s">
        <v>2315</v>
      </c>
      <c r="N1544" s="6" t="s">
        <v>2316</v>
      </c>
      <c r="O1544" s="10">
        <v>3226838</v>
      </c>
      <c r="P1544" s="6" t="s">
        <v>2317</v>
      </c>
      <c r="Q1544" s="8" t="s">
        <v>2318</v>
      </c>
      <c r="R1544" s="9">
        <v>46387</v>
      </c>
      <c r="S1544" s="10">
        <v>3226838</v>
      </c>
    </row>
    <row r="1545" spans="2:19" x14ac:dyDescent="0.35">
      <c r="B1545" s="4" t="s">
        <v>2319</v>
      </c>
      <c r="C1545" s="4" t="s">
        <v>151</v>
      </c>
      <c r="D1545" s="18" t="s">
        <v>152</v>
      </c>
      <c r="E1545" s="15"/>
      <c r="F1545" s="15"/>
      <c r="G1545" s="16"/>
      <c r="H1545" s="18" t="s">
        <v>283</v>
      </c>
      <c r="I1545" s="16"/>
      <c r="J1545" s="4" t="s">
        <v>32</v>
      </c>
      <c r="K1545" s="18" t="s">
        <v>2320</v>
      </c>
      <c r="L1545" s="16"/>
      <c r="M1545" s="4" t="s">
        <v>34</v>
      </c>
      <c r="N1545" s="4" t="s">
        <v>34</v>
      </c>
      <c r="O1545" s="4" t="s">
        <v>34</v>
      </c>
      <c r="P1545" s="4" t="s">
        <v>34</v>
      </c>
      <c r="Q1545" s="4" t="s">
        <v>34</v>
      </c>
      <c r="R1545" s="4" t="s">
        <v>34</v>
      </c>
      <c r="S1545" s="5">
        <v>2288899</v>
      </c>
    </row>
    <row r="1546" spans="2:19" outlineLevel="1" collapsed="1" x14ac:dyDescent="0.35">
      <c r="B1546" s="6" t="s">
        <v>34</v>
      </c>
      <c r="C1546" s="7" t="s">
        <v>34</v>
      </c>
      <c r="D1546" s="19" t="s">
        <v>34</v>
      </c>
      <c r="E1546" s="15"/>
      <c r="F1546" s="15"/>
      <c r="G1546" s="16"/>
      <c r="H1546" s="19" t="s">
        <v>34</v>
      </c>
      <c r="I1546" s="16"/>
      <c r="J1546" s="7" t="s">
        <v>34</v>
      </c>
      <c r="K1546" s="19" t="s">
        <v>34</v>
      </c>
      <c r="L1546" s="16"/>
      <c r="M1546" s="6" t="s">
        <v>146</v>
      </c>
      <c r="N1546" s="6" t="s">
        <v>147</v>
      </c>
      <c r="O1546" s="10">
        <v>2288899</v>
      </c>
      <c r="P1546" s="6" t="s">
        <v>2321</v>
      </c>
      <c r="Q1546" s="8" t="s">
        <v>2112</v>
      </c>
      <c r="R1546" s="9">
        <v>48213</v>
      </c>
      <c r="S1546" s="10">
        <v>2288899</v>
      </c>
    </row>
    <row r="1547" spans="2:19" x14ac:dyDescent="0.35">
      <c r="B1547" s="4" t="s">
        <v>2322</v>
      </c>
      <c r="C1547" s="4" t="s">
        <v>151</v>
      </c>
      <c r="D1547" s="18" t="s">
        <v>152</v>
      </c>
      <c r="E1547" s="15"/>
      <c r="F1547" s="15"/>
      <c r="G1547" s="16"/>
      <c r="H1547" s="18" t="s">
        <v>283</v>
      </c>
      <c r="I1547" s="16"/>
      <c r="J1547" s="4" t="s">
        <v>32</v>
      </c>
      <c r="K1547" s="18" t="s">
        <v>2323</v>
      </c>
      <c r="L1547" s="16"/>
      <c r="M1547" s="4" t="s">
        <v>34</v>
      </c>
      <c r="N1547" s="4" t="s">
        <v>34</v>
      </c>
      <c r="O1547" s="4" t="s">
        <v>34</v>
      </c>
      <c r="P1547" s="4" t="s">
        <v>34</v>
      </c>
      <c r="Q1547" s="4" t="s">
        <v>34</v>
      </c>
      <c r="R1547" s="4" t="s">
        <v>34</v>
      </c>
      <c r="S1547" s="5">
        <v>3999500</v>
      </c>
    </row>
    <row r="1548" spans="2:19" ht="25" outlineLevel="1" collapsed="1" x14ac:dyDescent="0.35">
      <c r="B1548" s="6" t="s">
        <v>34</v>
      </c>
      <c r="C1548" s="7" t="s">
        <v>34</v>
      </c>
      <c r="D1548" s="19" t="s">
        <v>34</v>
      </c>
      <c r="E1548" s="15"/>
      <c r="F1548" s="15"/>
      <c r="G1548" s="16"/>
      <c r="H1548" s="19" t="s">
        <v>34</v>
      </c>
      <c r="I1548" s="16"/>
      <c r="J1548" s="7" t="s">
        <v>34</v>
      </c>
      <c r="K1548" s="19" t="s">
        <v>34</v>
      </c>
      <c r="L1548" s="16"/>
      <c r="M1548" s="6" t="s">
        <v>2288</v>
      </c>
      <c r="N1548" s="6" t="s">
        <v>2289</v>
      </c>
      <c r="O1548" s="10">
        <v>6150027</v>
      </c>
      <c r="P1548" s="6"/>
      <c r="Q1548" s="8"/>
      <c r="R1548" s="8"/>
      <c r="S1548" s="6"/>
    </row>
    <row r="1549" spans="2:19" outlineLevel="1" collapsed="1" x14ac:dyDescent="0.35">
      <c r="B1549" s="6" t="s">
        <v>34</v>
      </c>
      <c r="C1549" s="7" t="s">
        <v>34</v>
      </c>
      <c r="D1549" s="19" t="s">
        <v>34</v>
      </c>
      <c r="E1549" s="15"/>
      <c r="F1549" s="15"/>
      <c r="G1549" s="16"/>
      <c r="H1549" s="19" t="s">
        <v>34</v>
      </c>
      <c r="I1549" s="16"/>
      <c r="J1549" s="7" t="s">
        <v>34</v>
      </c>
      <c r="K1549" s="19" t="s">
        <v>34</v>
      </c>
      <c r="L1549" s="16"/>
      <c r="M1549" s="6" t="s">
        <v>1193</v>
      </c>
      <c r="N1549" s="6" t="s">
        <v>1194</v>
      </c>
      <c r="O1549" s="10">
        <v>7411353</v>
      </c>
      <c r="P1549" s="6"/>
      <c r="Q1549" s="8"/>
      <c r="R1549" s="8"/>
      <c r="S1549" s="6"/>
    </row>
    <row r="1550" spans="2:19" outlineLevel="1" collapsed="1" x14ac:dyDescent="0.35">
      <c r="B1550" s="6" t="s">
        <v>34</v>
      </c>
      <c r="C1550" s="7" t="s">
        <v>34</v>
      </c>
      <c r="D1550" s="19" t="s">
        <v>34</v>
      </c>
      <c r="E1550" s="15"/>
      <c r="F1550" s="15"/>
      <c r="G1550" s="16"/>
      <c r="H1550" s="19" t="s">
        <v>34</v>
      </c>
      <c r="I1550" s="16"/>
      <c r="J1550" s="7" t="s">
        <v>34</v>
      </c>
      <c r="K1550" s="19" t="s">
        <v>34</v>
      </c>
      <c r="L1550" s="16"/>
      <c r="M1550" s="6" t="s">
        <v>196</v>
      </c>
      <c r="N1550" s="6" t="s">
        <v>197</v>
      </c>
      <c r="O1550" s="10">
        <v>3999500</v>
      </c>
      <c r="P1550" s="6" t="s">
        <v>2324</v>
      </c>
      <c r="Q1550" s="8" t="s">
        <v>2112</v>
      </c>
      <c r="R1550" s="9">
        <v>48213</v>
      </c>
      <c r="S1550" s="10">
        <v>3999500</v>
      </c>
    </row>
    <row r="1551" spans="2:19" outlineLevel="1" collapsed="1" x14ac:dyDescent="0.35">
      <c r="B1551" s="6" t="s">
        <v>34</v>
      </c>
      <c r="C1551" s="7" t="s">
        <v>34</v>
      </c>
      <c r="D1551" s="19" t="s">
        <v>34</v>
      </c>
      <c r="E1551" s="15"/>
      <c r="F1551" s="15"/>
      <c r="G1551" s="16"/>
      <c r="H1551" s="19" t="s">
        <v>34</v>
      </c>
      <c r="I1551" s="16"/>
      <c r="J1551" s="7" t="s">
        <v>34</v>
      </c>
      <c r="K1551" s="19" t="s">
        <v>34</v>
      </c>
      <c r="L1551" s="16"/>
      <c r="M1551" s="6" t="s">
        <v>146</v>
      </c>
      <c r="N1551" s="6" t="s">
        <v>147</v>
      </c>
      <c r="O1551" s="10">
        <v>4768588</v>
      </c>
      <c r="P1551" s="6"/>
      <c r="Q1551" s="8"/>
      <c r="R1551" s="8"/>
      <c r="S1551" s="6"/>
    </row>
    <row r="1552" spans="2:19" outlineLevel="1" collapsed="1" x14ac:dyDescent="0.35">
      <c r="B1552" s="6" t="s">
        <v>34</v>
      </c>
      <c r="C1552" s="7" t="s">
        <v>34</v>
      </c>
      <c r="D1552" s="19" t="s">
        <v>34</v>
      </c>
      <c r="E1552" s="15"/>
      <c r="F1552" s="15"/>
      <c r="G1552" s="16"/>
      <c r="H1552" s="19" t="s">
        <v>34</v>
      </c>
      <c r="I1552" s="16"/>
      <c r="J1552" s="7" t="s">
        <v>34</v>
      </c>
      <c r="K1552" s="19" t="s">
        <v>34</v>
      </c>
      <c r="L1552" s="16"/>
      <c r="M1552" s="6" t="s">
        <v>596</v>
      </c>
      <c r="N1552" s="6" t="s">
        <v>597</v>
      </c>
      <c r="O1552" s="10">
        <v>5127962</v>
      </c>
      <c r="P1552" s="6"/>
      <c r="Q1552" s="8"/>
      <c r="R1552" s="8"/>
      <c r="S1552" s="6"/>
    </row>
    <row r="1553" spans="2:19" x14ac:dyDescent="0.35">
      <c r="B1553" s="4" t="s">
        <v>2325</v>
      </c>
      <c r="C1553" s="4" t="s">
        <v>151</v>
      </c>
      <c r="D1553" s="18" t="s">
        <v>152</v>
      </c>
      <c r="E1553" s="15"/>
      <c r="F1553" s="15"/>
      <c r="G1553" s="16"/>
      <c r="H1553" s="18" t="s">
        <v>283</v>
      </c>
      <c r="I1553" s="16"/>
      <c r="J1553" s="4" t="s">
        <v>32</v>
      </c>
      <c r="K1553" s="18" t="s">
        <v>2326</v>
      </c>
      <c r="L1553" s="16"/>
      <c r="M1553" s="4" t="s">
        <v>34</v>
      </c>
      <c r="N1553" s="4" t="s">
        <v>34</v>
      </c>
      <c r="O1553" s="4" t="s">
        <v>34</v>
      </c>
      <c r="P1553" s="4" t="s">
        <v>34</v>
      </c>
      <c r="Q1553" s="4" t="s">
        <v>34</v>
      </c>
      <c r="R1553" s="4" t="s">
        <v>34</v>
      </c>
      <c r="S1553" s="5">
        <v>2987000</v>
      </c>
    </row>
    <row r="1554" spans="2:19" outlineLevel="1" collapsed="1" x14ac:dyDescent="0.35">
      <c r="B1554" s="6" t="s">
        <v>34</v>
      </c>
      <c r="C1554" s="7" t="s">
        <v>34</v>
      </c>
      <c r="D1554" s="19" t="s">
        <v>34</v>
      </c>
      <c r="E1554" s="15"/>
      <c r="F1554" s="15"/>
      <c r="G1554" s="16"/>
      <c r="H1554" s="19" t="s">
        <v>34</v>
      </c>
      <c r="I1554" s="16"/>
      <c r="J1554" s="7" t="s">
        <v>34</v>
      </c>
      <c r="K1554" s="19" t="s">
        <v>34</v>
      </c>
      <c r="L1554" s="16"/>
      <c r="M1554" s="6" t="s">
        <v>2327</v>
      </c>
      <c r="N1554" s="6" t="s">
        <v>2328</v>
      </c>
      <c r="O1554" s="10">
        <v>3696379</v>
      </c>
      <c r="P1554" s="6"/>
      <c r="Q1554" s="8"/>
      <c r="R1554" s="8"/>
      <c r="S1554" s="6"/>
    </row>
    <row r="1555" spans="2:19" ht="25" outlineLevel="1" collapsed="1" x14ac:dyDescent="0.35">
      <c r="B1555" s="6" t="s">
        <v>34</v>
      </c>
      <c r="C1555" s="7" t="s">
        <v>34</v>
      </c>
      <c r="D1555" s="19" t="s">
        <v>34</v>
      </c>
      <c r="E1555" s="15"/>
      <c r="F1555" s="15"/>
      <c r="G1555" s="16"/>
      <c r="H1555" s="19" t="s">
        <v>34</v>
      </c>
      <c r="I1555" s="16"/>
      <c r="J1555" s="7" t="s">
        <v>34</v>
      </c>
      <c r="K1555" s="19" t="s">
        <v>34</v>
      </c>
      <c r="L1555" s="16"/>
      <c r="M1555" s="6" t="s">
        <v>2288</v>
      </c>
      <c r="N1555" s="6" t="s">
        <v>2289</v>
      </c>
      <c r="O1555" s="10">
        <v>6523193</v>
      </c>
      <c r="P1555" s="6"/>
      <c r="Q1555" s="8"/>
      <c r="R1555" s="8"/>
      <c r="S1555" s="6"/>
    </row>
    <row r="1556" spans="2:19" outlineLevel="1" collapsed="1" x14ac:dyDescent="0.35">
      <c r="B1556" s="6" t="s">
        <v>34</v>
      </c>
      <c r="C1556" s="7" t="s">
        <v>34</v>
      </c>
      <c r="D1556" s="19" t="s">
        <v>34</v>
      </c>
      <c r="E1556" s="15"/>
      <c r="F1556" s="15"/>
      <c r="G1556" s="16"/>
      <c r="H1556" s="19" t="s">
        <v>34</v>
      </c>
      <c r="I1556" s="16"/>
      <c r="J1556" s="7" t="s">
        <v>34</v>
      </c>
      <c r="K1556" s="19" t="s">
        <v>34</v>
      </c>
      <c r="L1556" s="16"/>
      <c r="M1556" s="6" t="s">
        <v>1193</v>
      </c>
      <c r="N1556" s="6" t="s">
        <v>1194</v>
      </c>
      <c r="O1556" s="10">
        <v>2838959</v>
      </c>
      <c r="P1556" s="6"/>
      <c r="Q1556" s="8"/>
      <c r="R1556" s="8"/>
      <c r="S1556" s="6"/>
    </row>
    <row r="1557" spans="2:19" outlineLevel="1" collapsed="1" x14ac:dyDescent="0.35">
      <c r="B1557" s="6" t="s">
        <v>34</v>
      </c>
      <c r="C1557" s="7" t="s">
        <v>34</v>
      </c>
      <c r="D1557" s="19" t="s">
        <v>34</v>
      </c>
      <c r="E1557" s="15"/>
      <c r="F1557" s="15"/>
      <c r="G1557" s="16"/>
      <c r="H1557" s="19" t="s">
        <v>34</v>
      </c>
      <c r="I1557" s="16"/>
      <c r="J1557" s="7" t="s">
        <v>34</v>
      </c>
      <c r="K1557" s="19" t="s">
        <v>34</v>
      </c>
      <c r="L1557" s="16"/>
      <c r="M1557" s="6" t="s">
        <v>196</v>
      </c>
      <c r="N1557" s="6" t="s">
        <v>197</v>
      </c>
      <c r="O1557" s="10">
        <v>2987000</v>
      </c>
      <c r="P1557" s="6" t="s">
        <v>2329</v>
      </c>
      <c r="Q1557" s="8" t="s">
        <v>1671</v>
      </c>
      <c r="R1557" s="9">
        <v>48213</v>
      </c>
      <c r="S1557" s="10">
        <v>2987000</v>
      </c>
    </row>
    <row r="1558" spans="2:19" outlineLevel="1" collapsed="1" x14ac:dyDescent="0.35">
      <c r="B1558" s="6" t="s">
        <v>34</v>
      </c>
      <c r="C1558" s="7" t="s">
        <v>34</v>
      </c>
      <c r="D1558" s="19" t="s">
        <v>34</v>
      </c>
      <c r="E1558" s="15"/>
      <c r="F1558" s="15"/>
      <c r="G1558" s="16"/>
      <c r="H1558" s="19" t="s">
        <v>34</v>
      </c>
      <c r="I1558" s="16"/>
      <c r="J1558" s="7" t="s">
        <v>34</v>
      </c>
      <c r="K1558" s="19" t="s">
        <v>34</v>
      </c>
      <c r="L1558" s="16"/>
      <c r="M1558" s="6" t="s">
        <v>146</v>
      </c>
      <c r="N1558" s="6" t="s">
        <v>147</v>
      </c>
      <c r="O1558" s="10">
        <v>3339988</v>
      </c>
      <c r="P1558" s="6"/>
      <c r="Q1558" s="8"/>
      <c r="R1558" s="8"/>
      <c r="S1558" s="6"/>
    </row>
    <row r="1559" spans="2:19" outlineLevel="1" collapsed="1" x14ac:dyDescent="0.35">
      <c r="B1559" s="6" t="s">
        <v>34</v>
      </c>
      <c r="C1559" s="7" t="s">
        <v>34</v>
      </c>
      <c r="D1559" s="19" t="s">
        <v>34</v>
      </c>
      <c r="E1559" s="15"/>
      <c r="F1559" s="15"/>
      <c r="G1559" s="16"/>
      <c r="H1559" s="19" t="s">
        <v>34</v>
      </c>
      <c r="I1559" s="16"/>
      <c r="J1559" s="7" t="s">
        <v>34</v>
      </c>
      <c r="K1559" s="19" t="s">
        <v>34</v>
      </c>
      <c r="L1559" s="16"/>
      <c r="M1559" s="6" t="s">
        <v>596</v>
      </c>
      <c r="N1559" s="6" t="s">
        <v>597</v>
      </c>
      <c r="O1559" s="10">
        <v>4068398</v>
      </c>
      <c r="P1559" s="6"/>
      <c r="Q1559" s="8"/>
      <c r="R1559" s="8"/>
      <c r="S1559" s="6"/>
    </row>
    <row r="1560" spans="2:19" x14ac:dyDescent="0.35">
      <c r="B1560" s="4" t="s">
        <v>2330</v>
      </c>
      <c r="C1560" s="4" t="s">
        <v>151</v>
      </c>
      <c r="D1560" s="18" t="s">
        <v>152</v>
      </c>
      <c r="E1560" s="15"/>
      <c r="F1560" s="15"/>
      <c r="G1560" s="16"/>
      <c r="H1560" s="18" t="s">
        <v>283</v>
      </c>
      <c r="I1560" s="16"/>
      <c r="J1560" s="4" t="s">
        <v>32</v>
      </c>
      <c r="K1560" s="18" t="s">
        <v>2331</v>
      </c>
      <c r="L1560" s="16"/>
      <c r="M1560" s="4" t="s">
        <v>34</v>
      </c>
      <c r="N1560" s="4" t="s">
        <v>34</v>
      </c>
      <c r="O1560" s="4" t="s">
        <v>34</v>
      </c>
      <c r="P1560" s="4" t="s">
        <v>34</v>
      </c>
      <c r="Q1560" s="4" t="s">
        <v>34</v>
      </c>
      <c r="R1560" s="4" t="s">
        <v>34</v>
      </c>
      <c r="S1560" s="5">
        <v>1983000</v>
      </c>
    </row>
    <row r="1561" spans="2:19" outlineLevel="1" collapsed="1" x14ac:dyDescent="0.35">
      <c r="B1561" s="6" t="s">
        <v>34</v>
      </c>
      <c r="C1561" s="7" t="s">
        <v>34</v>
      </c>
      <c r="D1561" s="19" t="s">
        <v>34</v>
      </c>
      <c r="E1561" s="15"/>
      <c r="F1561" s="15"/>
      <c r="G1561" s="16"/>
      <c r="H1561" s="19" t="s">
        <v>34</v>
      </c>
      <c r="I1561" s="16"/>
      <c r="J1561" s="7" t="s">
        <v>34</v>
      </c>
      <c r="K1561" s="19" t="s">
        <v>34</v>
      </c>
      <c r="L1561" s="16"/>
      <c r="M1561" s="6" t="s">
        <v>2327</v>
      </c>
      <c r="N1561" s="6" t="s">
        <v>2328</v>
      </c>
      <c r="O1561" s="10">
        <v>2167005</v>
      </c>
      <c r="P1561" s="6"/>
      <c r="Q1561" s="8"/>
      <c r="R1561" s="8"/>
      <c r="S1561" s="6"/>
    </row>
    <row r="1562" spans="2:19" outlineLevel="1" collapsed="1" x14ac:dyDescent="0.35">
      <c r="B1562" s="6" t="s">
        <v>34</v>
      </c>
      <c r="C1562" s="7" t="s">
        <v>34</v>
      </c>
      <c r="D1562" s="19" t="s">
        <v>34</v>
      </c>
      <c r="E1562" s="15"/>
      <c r="F1562" s="15"/>
      <c r="G1562" s="16"/>
      <c r="H1562" s="19" t="s">
        <v>34</v>
      </c>
      <c r="I1562" s="16"/>
      <c r="J1562" s="7" t="s">
        <v>34</v>
      </c>
      <c r="K1562" s="19" t="s">
        <v>34</v>
      </c>
      <c r="L1562" s="16"/>
      <c r="M1562" s="6" t="s">
        <v>1193</v>
      </c>
      <c r="N1562" s="6" t="s">
        <v>1194</v>
      </c>
      <c r="O1562" s="10">
        <v>1987213.25</v>
      </c>
      <c r="P1562" s="6"/>
      <c r="Q1562" s="8"/>
      <c r="R1562" s="8"/>
      <c r="S1562" s="6"/>
    </row>
    <row r="1563" spans="2:19" outlineLevel="1" collapsed="1" x14ac:dyDescent="0.35">
      <c r="B1563" s="6" t="s">
        <v>34</v>
      </c>
      <c r="C1563" s="7" t="s">
        <v>34</v>
      </c>
      <c r="D1563" s="19" t="s">
        <v>34</v>
      </c>
      <c r="E1563" s="15"/>
      <c r="F1563" s="15"/>
      <c r="G1563" s="16"/>
      <c r="H1563" s="19" t="s">
        <v>34</v>
      </c>
      <c r="I1563" s="16"/>
      <c r="J1563" s="7" t="s">
        <v>34</v>
      </c>
      <c r="K1563" s="19" t="s">
        <v>34</v>
      </c>
      <c r="L1563" s="16"/>
      <c r="M1563" s="6" t="s">
        <v>196</v>
      </c>
      <c r="N1563" s="6" t="s">
        <v>197</v>
      </c>
      <c r="O1563" s="10">
        <v>1983000</v>
      </c>
      <c r="P1563" s="6" t="s">
        <v>2332</v>
      </c>
      <c r="Q1563" s="8" t="s">
        <v>2333</v>
      </c>
      <c r="R1563" s="9">
        <v>48213</v>
      </c>
      <c r="S1563" s="10">
        <v>1983000</v>
      </c>
    </row>
    <row r="1564" spans="2:19" outlineLevel="1" collapsed="1" x14ac:dyDescent="0.35">
      <c r="B1564" s="6" t="s">
        <v>34</v>
      </c>
      <c r="C1564" s="7" t="s">
        <v>34</v>
      </c>
      <c r="D1564" s="19" t="s">
        <v>34</v>
      </c>
      <c r="E1564" s="15"/>
      <c r="F1564" s="15"/>
      <c r="G1564" s="16"/>
      <c r="H1564" s="19" t="s">
        <v>34</v>
      </c>
      <c r="I1564" s="16"/>
      <c r="J1564" s="7" t="s">
        <v>34</v>
      </c>
      <c r="K1564" s="19" t="s">
        <v>34</v>
      </c>
      <c r="L1564" s="16"/>
      <c r="M1564" s="6" t="s">
        <v>146</v>
      </c>
      <c r="N1564" s="6" t="s">
        <v>147</v>
      </c>
      <c r="O1564" s="10">
        <v>2382088</v>
      </c>
      <c r="P1564" s="6"/>
      <c r="Q1564" s="8"/>
      <c r="R1564" s="8"/>
      <c r="S1564" s="6"/>
    </row>
    <row r="1565" spans="2:19" outlineLevel="1" collapsed="1" x14ac:dyDescent="0.35">
      <c r="B1565" s="6" t="s">
        <v>34</v>
      </c>
      <c r="C1565" s="7" t="s">
        <v>34</v>
      </c>
      <c r="D1565" s="19" t="s">
        <v>34</v>
      </c>
      <c r="E1565" s="15"/>
      <c r="F1565" s="15"/>
      <c r="G1565" s="16"/>
      <c r="H1565" s="19" t="s">
        <v>34</v>
      </c>
      <c r="I1565" s="16"/>
      <c r="J1565" s="7" t="s">
        <v>34</v>
      </c>
      <c r="K1565" s="19" t="s">
        <v>34</v>
      </c>
      <c r="L1565" s="16"/>
      <c r="M1565" s="6" t="s">
        <v>596</v>
      </c>
      <c r="N1565" s="6" t="s">
        <v>597</v>
      </c>
      <c r="O1565" s="10">
        <v>2900211</v>
      </c>
      <c r="P1565" s="6"/>
      <c r="Q1565" s="8"/>
      <c r="R1565" s="8"/>
      <c r="S1565" s="6"/>
    </row>
    <row r="1566" spans="2:19" x14ac:dyDescent="0.35">
      <c r="B1566" s="4" t="s">
        <v>2334</v>
      </c>
      <c r="C1566" s="4" t="s">
        <v>349</v>
      </c>
      <c r="D1566" s="18" t="s">
        <v>106</v>
      </c>
      <c r="E1566" s="15"/>
      <c r="F1566" s="15"/>
      <c r="G1566" s="16"/>
      <c r="H1566" s="18" t="s">
        <v>153</v>
      </c>
      <c r="I1566" s="16"/>
      <c r="J1566" s="4" t="s">
        <v>32</v>
      </c>
      <c r="K1566" s="18" t="s">
        <v>2335</v>
      </c>
      <c r="L1566" s="16"/>
      <c r="M1566" s="4" t="s">
        <v>34</v>
      </c>
      <c r="N1566" s="4" t="s">
        <v>34</v>
      </c>
      <c r="O1566" s="4" t="s">
        <v>34</v>
      </c>
      <c r="P1566" s="4" t="s">
        <v>34</v>
      </c>
      <c r="Q1566" s="4" t="s">
        <v>34</v>
      </c>
      <c r="R1566" s="4" t="s">
        <v>34</v>
      </c>
      <c r="S1566" s="5">
        <v>3432180</v>
      </c>
    </row>
    <row r="1567" spans="2:19" outlineLevel="1" collapsed="1" x14ac:dyDescent="0.35">
      <c r="B1567" s="6" t="s">
        <v>34</v>
      </c>
      <c r="C1567" s="7" t="s">
        <v>34</v>
      </c>
      <c r="D1567" s="19" t="s">
        <v>34</v>
      </c>
      <c r="E1567" s="15"/>
      <c r="F1567" s="15"/>
      <c r="G1567" s="16"/>
      <c r="H1567" s="19" t="s">
        <v>34</v>
      </c>
      <c r="I1567" s="16"/>
      <c r="J1567" s="7" t="s">
        <v>34</v>
      </c>
      <c r="K1567" s="19" t="s">
        <v>34</v>
      </c>
      <c r="L1567" s="16"/>
      <c r="M1567" s="6" t="s">
        <v>157</v>
      </c>
      <c r="N1567" s="6" t="s">
        <v>158</v>
      </c>
      <c r="O1567" s="10">
        <v>7541900</v>
      </c>
      <c r="P1567" s="6"/>
      <c r="Q1567" s="8"/>
      <c r="R1567" s="8"/>
      <c r="S1567" s="6"/>
    </row>
    <row r="1568" spans="2:19" outlineLevel="1" collapsed="1" x14ac:dyDescent="0.35">
      <c r="B1568" s="6" t="s">
        <v>34</v>
      </c>
      <c r="C1568" s="7" t="s">
        <v>34</v>
      </c>
      <c r="D1568" s="19" t="s">
        <v>34</v>
      </c>
      <c r="E1568" s="15"/>
      <c r="F1568" s="15"/>
      <c r="G1568" s="16"/>
      <c r="H1568" s="19" t="s">
        <v>34</v>
      </c>
      <c r="I1568" s="16"/>
      <c r="J1568" s="7" t="s">
        <v>34</v>
      </c>
      <c r="K1568" s="19" t="s">
        <v>34</v>
      </c>
      <c r="L1568" s="16"/>
      <c r="M1568" s="6" t="s">
        <v>921</v>
      </c>
      <c r="N1568" s="6" t="s">
        <v>922</v>
      </c>
      <c r="O1568" s="10">
        <v>2589462</v>
      </c>
      <c r="P1568" s="6"/>
      <c r="Q1568" s="8"/>
      <c r="R1568" s="8"/>
      <c r="S1568" s="6"/>
    </row>
    <row r="1569" spans="2:19" outlineLevel="1" collapsed="1" x14ac:dyDescent="0.35">
      <c r="B1569" s="6" t="s">
        <v>34</v>
      </c>
      <c r="C1569" s="7" t="s">
        <v>34</v>
      </c>
      <c r="D1569" s="19" t="s">
        <v>34</v>
      </c>
      <c r="E1569" s="15"/>
      <c r="F1569" s="15"/>
      <c r="G1569" s="16"/>
      <c r="H1569" s="19" t="s">
        <v>34</v>
      </c>
      <c r="I1569" s="16"/>
      <c r="J1569" s="7" t="s">
        <v>34</v>
      </c>
      <c r="K1569" s="19" t="s">
        <v>34</v>
      </c>
      <c r="L1569" s="16"/>
      <c r="M1569" s="6" t="s">
        <v>161</v>
      </c>
      <c r="N1569" s="6" t="s">
        <v>162</v>
      </c>
      <c r="O1569" s="10">
        <v>5774500</v>
      </c>
      <c r="P1569" s="6"/>
      <c r="Q1569" s="8"/>
      <c r="R1569" s="8"/>
      <c r="S1569" s="6"/>
    </row>
    <row r="1570" spans="2:19" ht="25" outlineLevel="1" collapsed="1" x14ac:dyDescent="0.35">
      <c r="B1570" s="6" t="s">
        <v>34</v>
      </c>
      <c r="C1570" s="7" t="s">
        <v>34</v>
      </c>
      <c r="D1570" s="19" t="s">
        <v>34</v>
      </c>
      <c r="E1570" s="15"/>
      <c r="F1570" s="15"/>
      <c r="G1570" s="16"/>
      <c r="H1570" s="19" t="s">
        <v>34</v>
      </c>
      <c r="I1570" s="16"/>
      <c r="J1570" s="7" t="s">
        <v>34</v>
      </c>
      <c r="K1570" s="19" t="s">
        <v>34</v>
      </c>
      <c r="L1570" s="16"/>
      <c r="M1570" s="6" t="s">
        <v>606</v>
      </c>
      <c r="N1570" s="6" t="s">
        <v>607</v>
      </c>
      <c r="O1570" s="10">
        <v>5778960</v>
      </c>
      <c r="P1570" s="6"/>
      <c r="Q1570" s="8"/>
      <c r="R1570" s="8"/>
      <c r="S1570" s="6"/>
    </row>
    <row r="1571" spans="2:19" outlineLevel="1" collapsed="1" x14ac:dyDescent="0.35">
      <c r="B1571" s="6" t="s">
        <v>34</v>
      </c>
      <c r="C1571" s="7" t="s">
        <v>34</v>
      </c>
      <c r="D1571" s="19" t="s">
        <v>34</v>
      </c>
      <c r="E1571" s="15"/>
      <c r="F1571" s="15"/>
      <c r="G1571" s="16"/>
      <c r="H1571" s="19" t="s">
        <v>34</v>
      </c>
      <c r="I1571" s="16"/>
      <c r="J1571" s="7" t="s">
        <v>34</v>
      </c>
      <c r="K1571" s="19" t="s">
        <v>34</v>
      </c>
      <c r="L1571" s="16"/>
      <c r="M1571" s="6" t="s">
        <v>163</v>
      </c>
      <c r="N1571" s="6" t="s">
        <v>164</v>
      </c>
      <c r="O1571" s="10">
        <v>3888020</v>
      </c>
      <c r="P1571" s="6"/>
      <c r="Q1571" s="8"/>
      <c r="R1571" s="8"/>
      <c r="S1571" s="6"/>
    </row>
    <row r="1572" spans="2:19" outlineLevel="1" collapsed="1" x14ac:dyDescent="0.35">
      <c r="B1572" s="6" t="s">
        <v>34</v>
      </c>
      <c r="C1572" s="7" t="s">
        <v>34</v>
      </c>
      <c r="D1572" s="19" t="s">
        <v>34</v>
      </c>
      <c r="E1572" s="15"/>
      <c r="F1572" s="15"/>
      <c r="G1572" s="16"/>
      <c r="H1572" s="19" t="s">
        <v>34</v>
      </c>
      <c r="I1572" s="16"/>
      <c r="J1572" s="7" t="s">
        <v>34</v>
      </c>
      <c r="K1572" s="19" t="s">
        <v>34</v>
      </c>
      <c r="L1572" s="16"/>
      <c r="M1572" s="6" t="s">
        <v>165</v>
      </c>
      <c r="N1572" s="6" t="s">
        <v>166</v>
      </c>
      <c r="O1572" s="10">
        <v>3637505</v>
      </c>
      <c r="P1572" s="6" t="s">
        <v>2336</v>
      </c>
      <c r="Q1572" s="8" t="s">
        <v>2337</v>
      </c>
      <c r="R1572" s="9">
        <v>46783</v>
      </c>
      <c r="S1572" s="10">
        <v>3432180</v>
      </c>
    </row>
    <row r="1573" spans="2:19" outlineLevel="1" collapsed="1" x14ac:dyDescent="0.35">
      <c r="B1573" s="6" t="s">
        <v>34</v>
      </c>
      <c r="C1573" s="7" t="s">
        <v>34</v>
      </c>
      <c r="D1573" s="19" t="s">
        <v>34</v>
      </c>
      <c r="E1573" s="15"/>
      <c r="F1573" s="15"/>
      <c r="G1573" s="16"/>
      <c r="H1573" s="19" t="s">
        <v>34</v>
      </c>
      <c r="I1573" s="16"/>
      <c r="J1573" s="7" t="s">
        <v>34</v>
      </c>
      <c r="K1573" s="19" t="s">
        <v>34</v>
      </c>
      <c r="L1573" s="16"/>
      <c r="M1573" s="6" t="s">
        <v>2035</v>
      </c>
      <c r="N1573" s="6" t="s">
        <v>2036</v>
      </c>
      <c r="O1573" s="10">
        <v>4530550</v>
      </c>
      <c r="P1573" s="6"/>
      <c r="Q1573" s="8"/>
      <c r="R1573" s="8"/>
      <c r="S1573" s="6"/>
    </row>
    <row r="1574" spans="2:19" outlineLevel="1" collapsed="1" x14ac:dyDescent="0.35">
      <c r="B1574" s="6" t="s">
        <v>34</v>
      </c>
      <c r="C1574" s="7" t="s">
        <v>34</v>
      </c>
      <c r="D1574" s="19" t="s">
        <v>34</v>
      </c>
      <c r="E1574" s="15"/>
      <c r="F1574" s="15"/>
      <c r="G1574" s="16"/>
      <c r="H1574" s="19" t="s">
        <v>34</v>
      </c>
      <c r="I1574" s="16"/>
      <c r="J1574" s="7" t="s">
        <v>34</v>
      </c>
      <c r="K1574" s="19" t="s">
        <v>34</v>
      </c>
      <c r="L1574" s="16"/>
      <c r="M1574" s="6" t="s">
        <v>167</v>
      </c>
      <c r="N1574" s="6" t="s">
        <v>168</v>
      </c>
      <c r="O1574" s="10">
        <v>4376429</v>
      </c>
      <c r="P1574" s="6"/>
      <c r="Q1574" s="8"/>
      <c r="R1574" s="8"/>
      <c r="S1574" s="6"/>
    </row>
    <row r="1575" spans="2:19" x14ac:dyDescent="0.35">
      <c r="B1575" s="4" t="s">
        <v>2338</v>
      </c>
      <c r="C1575" s="4" t="s">
        <v>151</v>
      </c>
      <c r="D1575" s="18" t="s">
        <v>152</v>
      </c>
      <c r="E1575" s="15"/>
      <c r="F1575" s="15"/>
      <c r="G1575" s="16"/>
      <c r="H1575" s="18" t="s">
        <v>323</v>
      </c>
      <c r="I1575" s="16"/>
      <c r="J1575" s="4" t="s">
        <v>32</v>
      </c>
      <c r="K1575" s="18" t="s">
        <v>2339</v>
      </c>
      <c r="L1575" s="16"/>
      <c r="M1575" s="4" t="s">
        <v>34</v>
      </c>
      <c r="N1575" s="4" t="s">
        <v>34</v>
      </c>
      <c r="O1575" s="4" t="s">
        <v>34</v>
      </c>
      <c r="P1575" s="4" t="s">
        <v>34</v>
      </c>
      <c r="Q1575" s="4" t="s">
        <v>34</v>
      </c>
      <c r="R1575" s="4" t="s">
        <v>34</v>
      </c>
      <c r="S1575" s="5">
        <v>5147558</v>
      </c>
    </row>
    <row r="1576" spans="2:19" outlineLevel="1" collapsed="1" x14ac:dyDescent="0.35">
      <c r="B1576" s="6" t="s">
        <v>34</v>
      </c>
      <c r="C1576" s="7" t="s">
        <v>34</v>
      </c>
      <c r="D1576" s="19" t="s">
        <v>34</v>
      </c>
      <c r="E1576" s="15"/>
      <c r="F1576" s="15"/>
      <c r="G1576" s="16"/>
      <c r="H1576" s="19" t="s">
        <v>34</v>
      </c>
      <c r="I1576" s="16"/>
      <c r="J1576" s="7" t="s">
        <v>34</v>
      </c>
      <c r="K1576" s="19" t="s">
        <v>34</v>
      </c>
      <c r="L1576" s="16"/>
      <c r="M1576" s="6" t="s">
        <v>165</v>
      </c>
      <c r="N1576" s="6" t="s">
        <v>166</v>
      </c>
      <c r="O1576" s="10">
        <v>2573779</v>
      </c>
      <c r="P1576" s="6" t="s">
        <v>2340</v>
      </c>
      <c r="Q1576" s="8" t="s">
        <v>809</v>
      </c>
      <c r="R1576" s="9">
        <v>46752</v>
      </c>
      <c r="S1576" s="10">
        <v>5147558</v>
      </c>
    </row>
    <row r="1577" spans="2:19" x14ac:dyDescent="0.35">
      <c r="B1577" s="4" t="s">
        <v>2341</v>
      </c>
      <c r="C1577" s="4" t="s">
        <v>573</v>
      </c>
      <c r="D1577" s="18" t="s">
        <v>247</v>
      </c>
      <c r="E1577" s="15"/>
      <c r="F1577" s="15"/>
      <c r="G1577" s="16"/>
      <c r="H1577" s="18" t="s">
        <v>54</v>
      </c>
      <c r="I1577" s="16"/>
      <c r="J1577" s="4" t="s">
        <v>32</v>
      </c>
      <c r="K1577" s="18" t="s">
        <v>2342</v>
      </c>
      <c r="L1577" s="16"/>
      <c r="M1577" s="4" t="s">
        <v>34</v>
      </c>
      <c r="N1577" s="4" t="s">
        <v>34</v>
      </c>
      <c r="O1577" s="4" t="s">
        <v>34</v>
      </c>
      <c r="P1577" s="4" t="s">
        <v>34</v>
      </c>
      <c r="Q1577" s="4" t="s">
        <v>34</v>
      </c>
      <c r="R1577" s="4" t="s">
        <v>34</v>
      </c>
      <c r="S1577" s="5">
        <v>12063200</v>
      </c>
    </row>
    <row r="1578" spans="2:19" outlineLevel="1" collapsed="1" x14ac:dyDescent="0.35">
      <c r="B1578" s="6" t="s">
        <v>34</v>
      </c>
      <c r="C1578" s="7" t="s">
        <v>34</v>
      </c>
      <c r="D1578" s="19" t="s">
        <v>34</v>
      </c>
      <c r="E1578" s="15"/>
      <c r="F1578" s="15"/>
      <c r="G1578" s="16"/>
      <c r="H1578" s="19" t="s">
        <v>34</v>
      </c>
      <c r="I1578" s="16"/>
      <c r="J1578" s="7" t="s">
        <v>34</v>
      </c>
      <c r="K1578" s="19" t="s">
        <v>34</v>
      </c>
      <c r="L1578" s="16"/>
      <c r="M1578" s="6" t="s">
        <v>2343</v>
      </c>
      <c r="N1578" s="6" t="s">
        <v>2344</v>
      </c>
      <c r="O1578" s="10">
        <v>887</v>
      </c>
      <c r="P1578" s="6" t="s">
        <v>2345</v>
      </c>
      <c r="Q1578" s="8" t="s">
        <v>1222</v>
      </c>
      <c r="R1578" s="9">
        <v>49309</v>
      </c>
      <c r="S1578" s="10">
        <v>12063200</v>
      </c>
    </row>
    <row r="1579" spans="2:19" ht="25" x14ac:dyDescent="0.35">
      <c r="B1579" s="4" t="s">
        <v>2346</v>
      </c>
      <c r="C1579" s="4" t="s">
        <v>52</v>
      </c>
      <c r="D1579" s="18" t="s">
        <v>53</v>
      </c>
      <c r="E1579" s="15"/>
      <c r="F1579" s="15"/>
      <c r="G1579" s="16"/>
      <c r="H1579" s="18" t="s">
        <v>54</v>
      </c>
      <c r="I1579" s="16"/>
      <c r="J1579" s="4" t="s">
        <v>32</v>
      </c>
      <c r="K1579" s="18" t="s">
        <v>2347</v>
      </c>
      <c r="L1579" s="16"/>
      <c r="M1579" s="4" t="s">
        <v>34</v>
      </c>
      <c r="N1579" s="4" t="s">
        <v>34</v>
      </c>
      <c r="O1579" s="4" t="s">
        <v>34</v>
      </c>
      <c r="P1579" s="4" t="s">
        <v>34</v>
      </c>
      <c r="Q1579" s="4" t="s">
        <v>34</v>
      </c>
      <c r="R1579" s="4" t="s">
        <v>34</v>
      </c>
      <c r="S1579" s="5">
        <v>6000000</v>
      </c>
    </row>
    <row r="1580" spans="2:19" outlineLevel="1" collapsed="1" x14ac:dyDescent="0.35">
      <c r="B1580" s="6" t="s">
        <v>34</v>
      </c>
      <c r="C1580" s="7" t="s">
        <v>34</v>
      </c>
      <c r="D1580" s="19" t="s">
        <v>34</v>
      </c>
      <c r="E1580" s="15"/>
      <c r="F1580" s="15"/>
      <c r="G1580" s="16"/>
      <c r="H1580" s="19" t="s">
        <v>34</v>
      </c>
      <c r="I1580" s="16"/>
      <c r="J1580" s="7" t="s">
        <v>34</v>
      </c>
      <c r="K1580" s="19" t="s">
        <v>34</v>
      </c>
      <c r="L1580" s="16"/>
      <c r="M1580" s="6" t="s">
        <v>418</v>
      </c>
      <c r="N1580" s="6" t="s">
        <v>419</v>
      </c>
      <c r="O1580" s="10">
        <v>919</v>
      </c>
      <c r="P1580" s="6"/>
      <c r="Q1580" s="8"/>
      <c r="R1580" s="8"/>
      <c r="S1580" s="6"/>
    </row>
    <row r="1581" spans="2:19" outlineLevel="1" collapsed="1" x14ac:dyDescent="0.35">
      <c r="B1581" s="6" t="s">
        <v>34</v>
      </c>
      <c r="C1581" s="7" t="s">
        <v>34</v>
      </c>
      <c r="D1581" s="19" t="s">
        <v>34</v>
      </c>
      <c r="E1581" s="15"/>
      <c r="F1581" s="15"/>
      <c r="G1581" s="16"/>
      <c r="H1581" s="19" t="s">
        <v>34</v>
      </c>
      <c r="I1581" s="16"/>
      <c r="J1581" s="7" t="s">
        <v>34</v>
      </c>
      <c r="K1581" s="19" t="s">
        <v>34</v>
      </c>
      <c r="L1581" s="16"/>
      <c r="M1581" s="6" t="s">
        <v>1932</v>
      </c>
      <c r="N1581" s="6" t="s">
        <v>1933</v>
      </c>
      <c r="O1581" s="10">
        <v>950</v>
      </c>
      <c r="P1581" s="6"/>
      <c r="Q1581" s="8"/>
      <c r="R1581" s="8"/>
      <c r="S1581" s="6"/>
    </row>
    <row r="1582" spans="2:19" outlineLevel="1" collapsed="1" x14ac:dyDescent="0.35">
      <c r="B1582" s="6" t="s">
        <v>34</v>
      </c>
      <c r="C1582" s="7" t="s">
        <v>34</v>
      </c>
      <c r="D1582" s="19" t="s">
        <v>34</v>
      </c>
      <c r="E1582" s="15"/>
      <c r="F1582" s="15"/>
      <c r="G1582" s="16"/>
      <c r="H1582" s="19" t="s">
        <v>34</v>
      </c>
      <c r="I1582" s="16"/>
      <c r="J1582" s="7" t="s">
        <v>34</v>
      </c>
      <c r="K1582" s="19" t="s">
        <v>34</v>
      </c>
      <c r="L1582" s="16"/>
      <c r="M1582" s="6" t="s">
        <v>2348</v>
      </c>
      <c r="N1582" s="6" t="s">
        <v>2349</v>
      </c>
      <c r="O1582" s="10">
        <v>900</v>
      </c>
      <c r="P1582" s="6" t="s">
        <v>2350</v>
      </c>
      <c r="Q1582" s="8" t="s">
        <v>2121</v>
      </c>
      <c r="R1582" s="9">
        <v>46820</v>
      </c>
      <c r="S1582" s="10">
        <v>6000000</v>
      </c>
    </row>
    <row r="1583" spans="2:19" outlineLevel="1" collapsed="1" x14ac:dyDescent="0.35">
      <c r="B1583" s="6" t="s">
        <v>34</v>
      </c>
      <c r="C1583" s="7" t="s">
        <v>34</v>
      </c>
      <c r="D1583" s="19" t="s">
        <v>34</v>
      </c>
      <c r="E1583" s="15"/>
      <c r="F1583" s="15"/>
      <c r="G1583" s="16"/>
      <c r="H1583" s="19" t="s">
        <v>34</v>
      </c>
      <c r="I1583" s="16"/>
      <c r="J1583" s="7" t="s">
        <v>34</v>
      </c>
      <c r="K1583" s="19" t="s">
        <v>34</v>
      </c>
      <c r="L1583" s="16"/>
      <c r="M1583" s="6" t="s">
        <v>165</v>
      </c>
      <c r="N1583" s="6" t="s">
        <v>166</v>
      </c>
      <c r="O1583" s="10">
        <v>1099</v>
      </c>
      <c r="P1583" s="6"/>
      <c r="Q1583" s="8"/>
      <c r="R1583" s="8"/>
      <c r="S1583" s="6"/>
    </row>
    <row r="1584" spans="2:19" outlineLevel="1" collapsed="1" x14ac:dyDescent="0.35">
      <c r="B1584" s="6" t="s">
        <v>34</v>
      </c>
      <c r="C1584" s="7" t="s">
        <v>34</v>
      </c>
      <c r="D1584" s="19" t="s">
        <v>34</v>
      </c>
      <c r="E1584" s="15"/>
      <c r="F1584" s="15"/>
      <c r="G1584" s="16"/>
      <c r="H1584" s="19" t="s">
        <v>34</v>
      </c>
      <c r="I1584" s="16"/>
      <c r="J1584" s="7" t="s">
        <v>34</v>
      </c>
      <c r="K1584" s="19" t="s">
        <v>34</v>
      </c>
      <c r="L1584" s="16"/>
      <c r="M1584" s="6" t="s">
        <v>2351</v>
      </c>
      <c r="N1584" s="6" t="s">
        <v>2352</v>
      </c>
      <c r="O1584" s="10">
        <v>1100</v>
      </c>
      <c r="P1584" s="6"/>
      <c r="Q1584" s="8"/>
      <c r="R1584" s="8"/>
      <c r="S1584" s="6"/>
    </row>
    <row r="1585" spans="2:19" ht="25" x14ac:dyDescent="0.35">
      <c r="B1585" s="4" t="s">
        <v>2353</v>
      </c>
      <c r="C1585" s="4" t="s">
        <v>40</v>
      </c>
      <c r="D1585" s="18" t="s">
        <v>152</v>
      </c>
      <c r="E1585" s="15"/>
      <c r="F1585" s="15"/>
      <c r="G1585" s="16"/>
      <c r="H1585" s="18" t="s">
        <v>54</v>
      </c>
      <c r="I1585" s="16"/>
      <c r="J1585" s="4" t="s">
        <v>32</v>
      </c>
      <c r="K1585" s="18" t="s">
        <v>2354</v>
      </c>
      <c r="L1585" s="16"/>
      <c r="M1585" s="4" t="s">
        <v>34</v>
      </c>
      <c r="N1585" s="4" t="s">
        <v>34</v>
      </c>
      <c r="O1585" s="4" t="s">
        <v>34</v>
      </c>
      <c r="P1585" s="4" t="s">
        <v>34</v>
      </c>
      <c r="Q1585" s="4" t="s">
        <v>34</v>
      </c>
      <c r="R1585" s="4" t="s">
        <v>34</v>
      </c>
      <c r="S1585" s="5">
        <v>1336400</v>
      </c>
    </row>
    <row r="1586" spans="2:19" outlineLevel="1" collapsed="1" x14ac:dyDescent="0.35">
      <c r="B1586" s="6" t="s">
        <v>34</v>
      </c>
      <c r="C1586" s="7" t="s">
        <v>34</v>
      </c>
      <c r="D1586" s="19" t="s">
        <v>34</v>
      </c>
      <c r="E1586" s="15"/>
      <c r="F1586" s="15"/>
      <c r="G1586" s="16"/>
      <c r="H1586" s="19" t="s">
        <v>34</v>
      </c>
      <c r="I1586" s="16"/>
      <c r="J1586" s="7" t="s">
        <v>34</v>
      </c>
      <c r="K1586" s="19" t="s">
        <v>34</v>
      </c>
      <c r="L1586" s="16"/>
      <c r="M1586" s="6" t="s">
        <v>1569</v>
      </c>
      <c r="N1586" s="6" t="s">
        <v>1570</v>
      </c>
      <c r="O1586" s="10">
        <v>333</v>
      </c>
      <c r="P1586" s="6"/>
      <c r="Q1586" s="8"/>
      <c r="R1586" s="8"/>
      <c r="S1586" s="6"/>
    </row>
    <row r="1587" spans="2:19" ht="25" outlineLevel="1" collapsed="1" x14ac:dyDescent="0.35">
      <c r="B1587" s="6" t="s">
        <v>34</v>
      </c>
      <c r="C1587" s="7" t="s">
        <v>34</v>
      </c>
      <c r="D1587" s="19" t="s">
        <v>34</v>
      </c>
      <c r="E1587" s="15"/>
      <c r="F1587" s="15"/>
      <c r="G1587" s="16"/>
      <c r="H1587" s="19" t="s">
        <v>34</v>
      </c>
      <c r="I1587" s="16"/>
      <c r="J1587" s="7" t="s">
        <v>34</v>
      </c>
      <c r="K1587" s="19" t="s">
        <v>34</v>
      </c>
      <c r="L1587" s="16"/>
      <c r="M1587" s="6" t="s">
        <v>1120</v>
      </c>
      <c r="N1587" s="6" t="s">
        <v>1121</v>
      </c>
      <c r="O1587" s="10">
        <v>355</v>
      </c>
      <c r="P1587" s="6"/>
      <c r="Q1587" s="8"/>
      <c r="R1587" s="8"/>
      <c r="S1587" s="6"/>
    </row>
    <row r="1588" spans="2:19" outlineLevel="1" collapsed="1" x14ac:dyDescent="0.35">
      <c r="B1588" s="6" t="s">
        <v>34</v>
      </c>
      <c r="C1588" s="7" t="s">
        <v>34</v>
      </c>
      <c r="D1588" s="19" t="s">
        <v>34</v>
      </c>
      <c r="E1588" s="15"/>
      <c r="F1588" s="15"/>
      <c r="G1588" s="16"/>
      <c r="H1588" s="19" t="s">
        <v>34</v>
      </c>
      <c r="I1588" s="16"/>
      <c r="J1588" s="7" t="s">
        <v>34</v>
      </c>
      <c r="K1588" s="19" t="s">
        <v>34</v>
      </c>
      <c r="L1588" s="16"/>
      <c r="M1588" s="6" t="s">
        <v>64</v>
      </c>
      <c r="N1588" s="6" t="s">
        <v>65</v>
      </c>
      <c r="O1588" s="10">
        <v>279</v>
      </c>
      <c r="P1588" s="6" t="s">
        <v>2355</v>
      </c>
      <c r="Q1588" s="8" t="s">
        <v>1708</v>
      </c>
      <c r="R1588" s="9">
        <v>46262</v>
      </c>
      <c r="S1588" s="10">
        <v>1336400</v>
      </c>
    </row>
    <row r="1589" spans="2:19" outlineLevel="1" collapsed="1" x14ac:dyDescent="0.35">
      <c r="B1589" s="6" t="s">
        <v>34</v>
      </c>
      <c r="C1589" s="7" t="s">
        <v>34</v>
      </c>
      <c r="D1589" s="19" t="s">
        <v>34</v>
      </c>
      <c r="E1589" s="15"/>
      <c r="F1589" s="15"/>
      <c r="G1589" s="16"/>
      <c r="H1589" s="19" t="s">
        <v>34</v>
      </c>
      <c r="I1589" s="16"/>
      <c r="J1589" s="7" t="s">
        <v>34</v>
      </c>
      <c r="K1589" s="19" t="s">
        <v>34</v>
      </c>
      <c r="L1589" s="16"/>
      <c r="M1589" s="6" t="s">
        <v>411</v>
      </c>
      <c r="N1589" s="6" t="s">
        <v>412</v>
      </c>
      <c r="O1589" s="10">
        <v>289</v>
      </c>
      <c r="P1589" s="6"/>
      <c r="Q1589" s="8"/>
      <c r="R1589" s="8"/>
      <c r="S1589" s="6"/>
    </row>
    <row r="1590" spans="2:19" ht="25" outlineLevel="1" collapsed="1" x14ac:dyDescent="0.35">
      <c r="B1590" s="6" t="s">
        <v>34</v>
      </c>
      <c r="C1590" s="7" t="s">
        <v>34</v>
      </c>
      <c r="D1590" s="19" t="s">
        <v>34</v>
      </c>
      <c r="E1590" s="15"/>
      <c r="F1590" s="15"/>
      <c r="G1590" s="16"/>
      <c r="H1590" s="19" t="s">
        <v>34</v>
      </c>
      <c r="I1590" s="16"/>
      <c r="J1590" s="7" t="s">
        <v>34</v>
      </c>
      <c r="K1590" s="19" t="s">
        <v>34</v>
      </c>
      <c r="L1590" s="16"/>
      <c r="M1590" s="6" t="s">
        <v>2356</v>
      </c>
      <c r="N1590" s="6" t="s">
        <v>2357</v>
      </c>
      <c r="O1590" s="10">
        <v>407</v>
      </c>
      <c r="P1590" s="6"/>
      <c r="Q1590" s="8"/>
      <c r="R1590" s="8"/>
      <c r="S1590" s="6"/>
    </row>
    <row r="1591" spans="2:19" outlineLevel="1" collapsed="1" x14ac:dyDescent="0.35">
      <c r="B1591" s="6" t="s">
        <v>34</v>
      </c>
      <c r="C1591" s="7" t="s">
        <v>34</v>
      </c>
      <c r="D1591" s="19" t="s">
        <v>34</v>
      </c>
      <c r="E1591" s="15"/>
      <c r="F1591" s="15"/>
      <c r="G1591" s="16"/>
      <c r="H1591" s="19" t="s">
        <v>34</v>
      </c>
      <c r="I1591" s="16"/>
      <c r="J1591" s="7" t="s">
        <v>34</v>
      </c>
      <c r="K1591" s="19" t="s">
        <v>34</v>
      </c>
      <c r="L1591" s="16"/>
      <c r="M1591" s="6" t="s">
        <v>2358</v>
      </c>
      <c r="N1591" s="6" t="s">
        <v>2359</v>
      </c>
      <c r="O1591" s="6"/>
      <c r="P1591" s="6"/>
      <c r="Q1591" s="8"/>
      <c r="R1591" s="8"/>
      <c r="S1591" s="6"/>
    </row>
    <row r="1592" spans="2:19" ht="25" x14ac:dyDescent="0.35">
      <c r="B1592" s="4" t="s">
        <v>2360</v>
      </c>
      <c r="C1592" s="4" t="s">
        <v>40</v>
      </c>
      <c r="D1592" s="18" t="s">
        <v>152</v>
      </c>
      <c r="E1592" s="15"/>
      <c r="F1592" s="15"/>
      <c r="G1592" s="16"/>
      <c r="H1592" s="18" t="s">
        <v>54</v>
      </c>
      <c r="I1592" s="16"/>
      <c r="J1592" s="4" t="s">
        <v>32</v>
      </c>
      <c r="K1592" s="18" t="s">
        <v>2361</v>
      </c>
      <c r="L1592" s="16"/>
      <c r="M1592" s="4" t="s">
        <v>34</v>
      </c>
      <c r="N1592" s="4" t="s">
        <v>34</v>
      </c>
      <c r="O1592" s="4" t="s">
        <v>34</v>
      </c>
      <c r="P1592" s="4" t="s">
        <v>34</v>
      </c>
      <c r="Q1592" s="4" t="s">
        <v>34</v>
      </c>
      <c r="R1592" s="4" t="s">
        <v>34</v>
      </c>
      <c r="S1592" s="5">
        <v>1350000</v>
      </c>
    </row>
    <row r="1593" spans="2:19" outlineLevel="1" collapsed="1" x14ac:dyDescent="0.35">
      <c r="B1593" s="6" t="s">
        <v>34</v>
      </c>
      <c r="C1593" s="7" t="s">
        <v>34</v>
      </c>
      <c r="D1593" s="19" t="s">
        <v>34</v>
      </c>
      <c r="E1593" s="15"/>
      <c r="F1593" s="15"/>
      <c r="G1593" s="16"/>
      <c r="H1593" s="19" t="s">
        <v>34</v>
      </c>
      <c r="I1593" s="16"/>
      <c r="J1593" s="7" t="s">
        <v>34</v>
      </c>
      <c r="K1593" s="19" t="s">
        <v>34</v>
      </c>
      <c r="L1593" s="16"/>
      <c r="M1593" s="6" t="s">
        <v>2362</v>
      </c>
      <c r="N1593" s="6" t="s">
        <v>2363</v>
      </c>
      <c r="O1593" s="10">
        <v>372</v>
      </c>
      <c r="P1593" s="6"/>
      <c r="Q1593" s="8"/>
      <c r="R1593" s="8"/>
      <c r="S1593" s="6"/>
    </row>
    <row r="1594" spans="2:19" outlineLevel="1" collapsed="1" x14ac:dyDescent="0.35">
      <c r="B1594" s="6" t="s">
        <v>34</v>
      </c>
      <c r="C1594" s="7" t="s">
        <v>34</v>
      </c>
      <c r="D1594" s="19" t="s">
        <v>34</v>
      </c>
      <c r="E1594" s="15"/>
      <c r="F1594" s="15"/>
      <c r="G1594" s="16"/>
      <c r="H1594" s="19" t="s">
        <v>34</v>
      </c>
      <c r="I1594" s="16"/>
      <c r="J1594" s="7" t="s">
        <v>34</v>
      </c>
      <c r="K1594" s="19" t="s">
        <v>34</v>
      </c>
      <c r="L1594" s="16"/>
      <c r="M1594" s="6" t="s">
        <v>2364</v>
      </c>
      <c r="N1594" s="6" t="s">
        <v>2365</v>
      </c>
      <c r="O1594" s="10">
        <v>368</v>
      </c>
      <c r="P1594" s="6"/>
      <c r="Q1594" s="8"/>
      <c r="R1594" s="8"/>
      <c r="S1594" s="6"/>
    </row>
    <row r="1595" spans="2:19" outlineLevel="1" collapsed="1" x14ac:dyDescent="0.35">
      <c r="B1595" s="6" t="s">
        <v>34</v>
      </c>
      <c r="C1595" s="7" t="s">
        <v>34</v>
      </c>
      <c r="D1595" s="19" t="s">
        <v>34</v>
      </c>
      <c r="E1595" s="15"/>
      <c r="F1595" s="15"/>
      <c r="G1595" s="16"/>
      <c r="H1595" s="19" t="s">
        <v>34</v>
      </c>
      <c r="I1595" s="16"/>
      <c r="J1595" s="7" t="s">
        <v>34</v>
      </c>
      <c r="K1595" s="19" t="s">
        <v>34</v>
      </c>
      <c r="L1595" s="16"/>
      <c r="M1595" s="6" t="s">
        <v>1569</v>
      </c>
      <c r="N1595" s="6" t="s">
        <v>1570</v>
      </c>
      <c r="O1595" s="10">
        <v>297</v>
      </c>
      <c r="P1595" s="6"/>
      <c r="Q1595" s="8"/>
      <c r="R1595" s="8"/>
      <c r="S1595" s="6"/>
    </row>
    <row r="1596" spans="2:19" ht="25" outlineLevel="1" collapsed="1" x14ac:dyDescent="0.35">
      <c r="B1596" s="6" t="s">
        <v>34</v>
      </c>
      <c r="C1596" s="7" t="s">
        <v>34</v>
      </c>
      <c r="D1596" s="19" t="s">
        <v>34</v>
      </c>
      <c r="E1596" s="15"/>
      <c r="F1596" s="15"/>
      <c r="G1596" s="16"/>
      <c r="H1596" s="19" t="s">
        <v>34</v>
      </c>
      <c r="I1596" s="16"/>
      <c r="J1596" s="7" t="s">
        <v>34</v>
      </c>
      <c r="K1596" s="19" t="s">
        <v>34</v>
      </c>
      <c r="L1596" s="16"/>
      <c r="M1596" s="6" t="s">
        <v>1120</v>
      </c>
      <c r="N1596" s="6" t="s">
        <v>1121</v>
      </c>
      <c r="O1596" s="10">
        <v>356</v>
      </c>
      <c r="P1596" s="6"/>
      <c r="Q1596" s="8"/>
      <c r="R1596" s="8"/>
      <c r="S1596" s="6"/>
    </row>
    <row r="1597" spans="2:19" outlineLevel="1" collapsed="1" x14ac:dyDescent="0.35">
      <c r="B1597" s="6" t="s">
        <v>34</v>
      </c>
      <c r="C1597" s="7" t="s">
        <v>34</v>
      </c>
      <c r="D1597" s="19" t="s">
        <v>34</v>
      </c>
      <c r="E1597" s="15"/>
      <c r="F1597" s="15"/>
      <c r="G1597" s="16"/>
      <c r="H1597" s="19" t="s">
        <v>34</v>
      </c>
      <c r="I1597" s="16"/>
      <c r="J1597" s="7" t="s">
        <v>34</v>
      </c>
      <c r="K1597" s="19" t="s">
        <v>34</v>
      </c>
      <c r="L1597" s="16"/>
      <c r="M1597" s="6" t="s">
        <v>64</v>
      </c>
      <c r="N1597" s="6" t="s">
        <v>65</v>
      </c>
      <c r="O1597" s="10">
        <v>297</v>
      </c>
      <c r="P1597" s="6" t="s">
        <v>2366</v>
      </c>
      <c r="Q1597" s="8" t="s">
        <v>1731</v>
      </c>
      <c r="R1597" s="9">
        <v>46265</v>
      </c>
      <c r="S1597" s="10">
        <v>1350000</v>
      </c>
    </row>
    <row r="1598" spans="2:19" outlineLevel="1" collapsed="1" x14ac:dyDescent="0.35">
      <c r="B1598" s="6" t="s">
        <v>34</v>
      </c>
      <c r="C1598" s="7" t="s">
        <v>34</v>
      </c>
      <c r="D1598" s="19" t="s">
        <v>34</v>
      </c>
      <c r="E1598" s="15"/>
      <c r="F1598" s="15"/>
      <c r="G1598" s="16"/>
      <c r="H1598" s="19" t="s">
        <v>34</v>
      </c>
      <c r="I1598" s="16"/>
      <c r="J1598" s="7" t="s">
        <v>34</v>
      </c>
      <c r="K1598" s="19" t="s">
        <v>34</v>
      </c>
      <c r="L1598" s="16"/>
      <c r="M1598" s="6" t="s">
        <v>411</v>
      </c>
      <c r="N1598" s="6" t="s">
        <v>412</v>
      </c>
      <c r="O1598" s="10">
        <v>315</v>
      </c>
      <c r="P1598" s="6"/>
      <c r="Q1598" s="8"/>
      <c r="R1598" s="8"/>
      <c r="S1598" s="6"/>
    </row>
    <row r="1599" spans="2:19" outlineLevel="1" collapsed="1" x14ac:dyDescent="0.35">
      <c r="B1599" s="6" t="s">
        <v>34</v>
      </c>
      <c r="C1599" s="7" t="s">
        <v>34</v>
      </c>
      <c r="D1599" s="19" t="s">
        <v>34</v>
      </c>
      <c r="E1599" s="15"/>
      <c r="F1599" s="15"/>
      <c r="G1599" s="16"/>
      <c r="H1599" s="19" t="s">
        <v>34</v>
      </c>
      <c r="I1599" s="16"/>
      <c r="J1599" s="7" t="s">
        <v>34</v>
      </c>
      <c r="K1599" s="19" t="s">
        <v>34</v>
      </c>
      <c r="L1599" s="16"/>
      <c r="M1599" s="6" t="s">
        <v>2367</v>
      </c>
      <c r="N1599" s="6" t="s">
        <v>2368</v>
      </c>
      <c r="O1599" s="10">
        <v>361.99</v>
      </c>
      <c r="P1599" s="6"/>
      <c r="Q1599" s="8"/>
      <c r="R1599" s="8"/>
      <c r="S1599" s="6"/>
    </row>
    <row r="1600" spans="2:19" outlineLevel="1" collapsed="1" x14ac:dyDescent="0.35">
      <c r="B1600" s="6" t="s">
        <v>34</v>
      </c>
      <c r="C1600" s="7" t="s">
        <v>34</v>
      </c>
      <c r="D1600" s="19" t="s">
        <v>34</v>
      </c>
      <c r="E1600" s="15"/>
      <c r="F1600" s="15"/>
      <c r="G1600" s="16"/>
      <c r="H1600" s="19" t="s">
        <v>34</v>
      </c>
      <c r="I1600" s="16"/>
      <c r="J1600" s="7" t="s">
        <v>34</v>
      </c>
      <c r="K1600" s="19" t="s">
        <v>34</v>
      </c>
      <c r="L1600" s="16"/>
      <c r="M1600" s="6" t="s">
        <v>2358</v>
      </c>
      <c r="N1600" s="6" t="s">
        <v>2359</v>
      </c>
      <c r="O1600" s="10">
        <v>384</v>
      </c>
      <c r="P1600" s="6"/>
      <c r="Q1600" s="8"/>
      <c r="R1600" s="8"/>
      <c r="S1600" s="6"/>
    </row>
    <row r="1601" spans="2:19" x14ac:dyDescent="0.35">
      <c r="B1601" s="4" t="s">
        <v>2369</v>
      </c>
      <c r="C1601" s="4" t="s">
        <v>573</v>
      </c>
      <c r="D1601" s="18" t="s">
        <v>247</v>
      </c>
      <c r="E1601" s="15"/>
      <c r="F1601" s="15"/>
      <c r="G1601" s="16"/>
      <c r="H1601" s="18" t="s">
        <v>1380</v>
      </c>
      <c r="I1601" s="16"/>
      <c r="J1601" s="4" t="s">
        <v>32</v>
      </c>
      <c r="K1601" s="18" t="s">
        <v>2370</v>
      </c>
      <c r="L1601" s="16"/>
      <c r="M1601" s="4" t="s">
        <v>34</v>
      </c>
      <c r="N1601" s="4" t="s">
        <v>34</v>
      </c>
      <c r="O1601" s="4" t="s">
        <v>34</v>
      </c>
      <c r="P1601" s="4" t="s">
        <v>34</v>
      </c>
      <c r="Q1601" s="4" t="s">
        <v>34</v>
      </c>
      <c r="R1601" s="4" t="s">
        <v>34</v>
      </c>
      <c r="S1601" s="5">
        <v>42643920</v>
      </c>
    </row>
    <row r="1602" spans="2:19" ht="25" outlineLevel="1" collapsed="1" x14ac:dyDescent="0.35">
      <c r="B1602" s="6" t="s">
        <v>34</v>
      </c>
      <c r="C1602" s="7" t="s">
        <v>34</v>
      </c>
      <c r="D1602" s="19" t="s">
        <v>34</v>
      </c>
      <c r="E1602" s="15"/>
      <c r="F1602" s="15"/>
      <c r="G1602" s="16"/>
      <c r="H1602" s="19" t="s">
        <v>34</v>
      </c>
      <c r="I1602" s="16"/>
      <c r="J1602" s="7" t="s">
        <v>34</v>
      </c>
      <c r="K1602" s="19" t="s">
        <v>34</v>
      </c>
      <c r="L1602" s="16"/>
      <c r="M1602" s="6" t="s">
        <v>2371</v>
      </c>
      <c r="N1602" s="6" t="s">
        <v>2372</v>
      </c>
      <c r="O1602" s="10">
        <v>42643920</v>
      </c>
      <c r="P1602" s="6" t="s">
        <v>2373</v>
      </c>
      <c r="Q1602" s="8" t="s">
        <v>298</v>
      </c>
      <c r="R1602" s="9">
        <v>48457</v>
      </c>
      <c r="S1602" s="10">
        <v>42643920</v>
      </c>
    </row>
    <row r="1603" spans="2:19" ht="25" outlineLevel="1" collapsed="1" x14ac:dyDescent="0.35">
      <c r="B1603" s="6" t="s">
        <v>34</v>
      </c>
      <c r="C1603" s="7" t="s">
        <v>34</v>
      </c>
      <c r="D1603" s="19" t="s">
        <v>34</v>
      </c>
      <c r="E1603" s="15"/>
      <c r="F1603" s="15"/>
      <c r="G1603" s="16"/>
      <c r="H1603" s="19" t="s">
        <v>34</v>
      </c>
      <c r="I1603" s="16"/>
      <c r="J1603" s="7" t="s">
        <v>34</v>
      </c>
      <c r="K1603" s="19" t="s">
        <v>34</v>
      </c>
      <c r="L1603" s="16"/>
      <c r="M1603" s="6" t="s">
        <v>2374</v>
      </c>
      <c r="N1603" s="6" t="s">
        <v>2375</v>
      </c>
      <c r="O1603" s="10">
        <v>60996000</v>
      </c>
      <c r="P1603" s="6"/>
      <c r="Q1603" s="8"/>
      <c r="R1603" s="8"/>
      <c r="S1603" s="6"/>
    </row>
    <row r="1604" spans="2:19" ht="25" outlineLevel="1" collapsed="1" x14ac:dyDescent="0.35">
      <c r="B1604" s="6" t="s">
        <v>34</v>
      </c>
      <c r="C1604" s="7" t="s">
        <v>34</v>
      </c>
      <c r="D1604" s="19" t="s">
        <v>34</v>
      </c>
      <c r="E1604" s="15"/>
      <c r="F1604" s="15"/>
      <c r="G1604" s="16"/>
      <c r="H1604" s="19" t="s">
        <v>34</v>
      </c>
      <c r="I1604" s="16"/>
      <c r="J1604" s="7" t="s">
        <v>34</v>
      </c>
      <c r="K1604" s="19" t="s">
        <v>34</v>
      </c>
      <c r="L1604" s="16"/>
      <c r="M1604" s="6" t="s">
        <v>577</v>
      </c>
      <c r="N1604" s="6" t="s">
        <v>578</v>
      </c>
      <c r="O1604" s="10">
        <v>85763964</v>
      </c>
      <c r="P1604" s="6"/>
      <c r="Q1604" s="8"/>
      <c r="R1604" s="8"/>
      <c r="S1604" s="6"/>
    </row>
    <row r="1605" spans="2:19" ht="25" x14ac:dyDescent="0.35">
      <c r="B1605" s="4" t="s">
        <v>2376</v>
      </c>
      <c r="C1605" s="4" t="s">
        <v>40</v>
      </c>
      <c r="D1605" s="18" t="s">
        <v>106</v>
      </c>
      <c r="E1605" s="15"/>
      <c r="F1605" s="15"/>
      <c r="G1605" s="16"/>
      <c r="H1605" s="18" t="s">
        <v>54</v>
      </c>
      <c r="I1605" s="16"/>
      <c r="J1605" s="4" t="s">
        <v>32</v>
      </c>
      <c r="K1605" s="18" t="s">
        <v>2377</v>
      </c>
      <c r="L1605" s="16"/>
      <c r="M1605" s="4" t="s">
        <v>34</v>
      </c>
      <c r="N1605" s="4" t="s">
        <v>34</v>
      </c>
      <c r="O1605" s="4" t="s">
        <v>34</v>
      </c>
      <c r="P1605" s="4" t="s">
        <v>34</v>
      </c>
      <c r="Q1605" s="4" t="s">
        <v>34</v>
      </c>
      <c r="R1605" s="4" t="s">
        <v>34</v>
      </c>
      <c r="S1605" s="5">
        <v>10100000</v>
      </c>
    </row>
    <row r="1606" spans="2:19" outlineLevel="1" collapsed="1" x14ac:dyDescent="0.35">
      <c r="B1606" s="6" t="s">
        <v>34</v>
      </c>
      <c r="C1606" s="7" t="s">
        <v>34</v>
      </c>
      <c r="D1606" s="19" t="s">
        <v>34</v>
      </c>
      <c r="E1606" s="15"/>
      <c r="F1606" s="15"/>
      <c r="G1606" s="16"/>
      <c r="H1606" s="19" t="s">
        <v>34</v>
      </c>
      <c r="I1606" s="16"/>
      <c r="J1606" s="7" t="s">
        <v>34</v>
      </c>
      <c r="K1606" s="19" t="s">
        <v>34</v>
      </c>
      <c r="L1606" s="16"/>
      <c r="M1606" s="6" t="s">
        <v>1112</v>
      </c>
      <c r="N1606" s="6" t="s">
        <v>1113</v>
      </c>
      <c r="O1606" s="10">
        <v>1210</v>
      </c>
      <c r="P1606" s="6"/>
      <c r="Q1606" s="8"/>
      <c r="R1606" s="8"/>
      <c r="S1606" s="6"/>
    </row>
    <row r="1607" spans="2:19" outlineLevel="1" collapsed="1" x14ac:dyDescent="0.35">
      <c r="B1607" s="6" t="s">
        <v>34</v>
      </c>
      <c r="C1607" s="7" t="s">
        <v>34</v>
      </c>
      <c r="D1607" s="19" t="s">
        <v>34</v>
      </c>
      <c r="E1607" s="15"/>
      <c r="F1607" s="15"/>
      <c r="G1607" s="16"/>
      <c r="H1607" s="19" t="s">
        <v>34</v>
      </c>
      <c r="I1607" s="16"/>
      <c r="J1607" s="7" t="s">
        <v>34</v>
      </c>
      <c r="K1607" s="19" t="s">
        <v>34</v>
      </c>
      <c r="L1607" s="16"/>
      <c r="M1607" s="6" t="s">
        <v>2378</v>
      </c>
      <c r="N1607" s="6" t="s">
        <v>2379</v>
      </c>
      <c r="O1607" s="10">
        <v>1100</v>
      </c>
      <c r="P1607" s="6" t="s">
        <v>2380</v>
      </c>
      <c r="Q1607" s="8" t="s">
        <v>1836</v>
      </c>
      <c r="R1607" s="9">
        <v>46477</v>
      </c>
      <c r="S1607" s="10">
        <v>10100000</v>
      </c>
    </row>
    <row r="1608" spans="2:19" ht="25" outlineLevel="1" collapsed="1" x14ac:dyDescent="0.35">
      <c r="B1608" s="6" t="s">
        <v>34</v>
      </c>
      <c r="C1608" s="7" t="s">
        <v>34</v>
      </c>
      <c r="D1608" s="19" t="s">
        <v>34</v>
      </c>
      <c r="E1608" s="15"/>
      <c r="F1608" s="15"/>
      <c r="G1608" s="16"/>
      <c r="H1608" s="19" t="s">
        <v>34</v>
      </c>
      <c r="I1608" s="16"/>
      <c r="J1608" s="7" t="s">
        <v>34</v>
      </c>
      <c r="K1608" s="19" t="s">
        <v>34</v>
      </c>
      <c r="L1608" s="16"/>
      <c r="M1608" s="6" t="s">
        <v>2381</v>
      </c>
      <c r="N1608" s="6" t="s">
        <v>2382</v>
      </c>
      <c r="O1608" s="10">
        <v>943</v>
      </c>
      <c r="P1608" s="6"/>
      <c r="Q1608" s="8"/>
      <c r="R1608" s="8"/>
      <c r="S1608" s="6"/>
    </row>
    <row r="1609" spans="2:19" outlineLevel="1" collapsed="1" x14ac:dyDescent="0.35">
      <c r="B1609" s="6" t="s">
        <v>34</v>
      </c>
      <c r="C1609" s="7" t="s">
        <v>34</v>
      </c>
      <c r="D1609" s="19" t="s">
        <v>34</v>
      </c>
      <c r="E1609" s="15"/>
      <c r="F1609" s="15"/>
      <c r="G1609" s="16"/>
      <c r="H1609" s="19" t="s">
        <v>34</v>
      </c>
      <c r="I1609" s="16"/>
      <c r="J1609" s="7" t="s">
        <v>34</v>
      </c>
      <c r="K1609" s="19" t="s">
        <v>34</v>
      </c>
      <c r="L1609" s="16"/>
      <c r="M1609" s="6" t="s">
        <v>2383</v>
      </c>
      <c r="N1609" s="6" t="s">
        <v>2384</v>
      </c>
      <c r="O1609" s="10">
        <v>1435</v>
      </c>
      <c r="P1609" s="6"/>
      <c r="Q1609" s="8"/>
      <c r="R1609" s="8"/>
      <c r="S1609" s="6"/>
    </row>
    <row r="1610" spans="2:19" outlineLevel="1" collapsed="1" x14ac:dyDescent="0.35">
      <c r="B1610" s="6" t="s">
        <v>34</v>
      </c>
      <c r="C1610" s="7" t="s">
        <v>34</v>
      </c>
      <c r="D1610" s="19" t="s">
        <v>34</v>
      </c>
      <c r="E1610" s="15"/>
      <c r="F1610" s="15"/>
      <c r="G1610" s="16"/>
      <c r="H1610" s="19" t="s">
        <v>34</v>
      </c>
      <c r="I1610" s="16"/>
      <c r="J1610" s="7" t="s">
        <v>34</v>
      </c>
      <c r="K1610" s="19" t="s">
        <v>34</v>
      </c>
      <c r="L1610" s="16"/>
      <c r="M1610" s="6" t="s">
        <v>422</v>
      </c>
      <c r="N1610" s="6" t="s">
        <v>423</v>
      </c>
      <c r="O1610" s="10">
        <v>947</v>
      </c>
      <c r="P1610" s="6"/>
      <c r="Q1610" s="8"/>
      <c r="R1610" s="8"/>
      <c r="S1610" s="6"/>
    </row>
    <row r="1611" spans="2:19" outlineLevel="1" collapsed="1" x14ac:dyDescent="0.35">
      <c r="B1611" s="6" t="s">
        <v>34</v>
      </c>
      <c r="C1611" s="7" t="s">
        <v>34</v>
      </c>
      <c r="D1611" s="19" t="s">
        <v>34</v>
      </c>
      <c r="E1611" s="15"/>
      <c r="F1611" s="15"/>
      <c r="G1611" s="16"/>
      <c r="H1611" s="19" t="s">
        <v>34</v>
      </c>
      <c r="I1611" s="16"/>
      <c r="J1611" s="7" t="s">
        <v>34</v>
      </c>
      <c r="K1611" s="19" t="s">
        <v>34</v>
      </c>
      <c r="L1611" s="16"/>
      <c r="M1611" s="6" t="s">
        <v>2385</v>
      </c>
      <c r="N1611" s="6" t="s">
        <v>2386</v>
      </c>
      <c r="O1611" s="10">
        <v>1100</v>
      </c>
      <c r="P1611" s="6"/>
      <c r="Q1611" s="8"/>
      <c r="R1611" s="8"/>
      <c r="S1611" s="6"/>
    </row>
    <row r="1612" spans="2:19" x14ac:dyDescent="0.35">
      <c r="B1612" s="4" t="s">
        <v>2387</v>
      </c>
      <c r="C1612" s="4" t="s">
        <v>141</v>
      </c>
      <c r="D1612" s="18" t="s">
        <v>97</v>
      </c>
      <c r="E1612" s="15"/>
      <c r="F1612" s="15"/>
      <c r="G1612" s="16"/>
      <c r="H1612" s="18" t="s">
        <v>177</v>
      </c>
      <c r="I1612" s="16"/>
      <c r="J1612" s="4" t="s">
        <v>32</v>
      </c>
      <c r="K1612" s="18" t="s">
        <v>2388</v>
      </c>
      <c r="L1612" s="16"/>
      <c r="M1612" s="4" t="s">
        <v>34</v>
      </c>
      <c r="N1612" s="4" t="s">
        <v>34</v>
      </c>
      <c r="O1612" s="4" t="s">
        <v>34</v>
      </c>
      <c r="P1612" s="4" t="s">
        <v>34</v>
      </c>
      <c r="Q1612" s="4" t="s">
        <v>34</v>
      </c>
      <c r="R1612" s="4" t="s">
        <v>34</v>
      </c>
      <c r="S1612" s="5">
        <v>14866000</v>
      </c>
    </row>
    <row r="1613" spans="2:19" outlineLevel="1" collapsed="1" x14ac:dyDescent="0.35">
      <c r="B1613" s="6" t="s">
        <v>34</v>
      </c>
      <c r="C1613" s="7" t="s">
        <v>34</v>
      </c>
      <c r="D1613" s="19" t="s">
        <v>34</v>
      </c>
      <c r="E1613" s="15"/>
      <c r="F1613" s="15"/>
      <c r="G1613" s="16"/>
      <c r="H1613" s="19" t="s">
        <v>34</v>
      </c>
      <c r="I1613" s="16"/>
      <c r="J1613" s="7" t="s">
        <v>34</v>
      </c>
      <c r="K1613" s="19" t="s">
        <v>34</v>
      </c>
      <c r="L1613" s="16"/>
      <c r="M1613" s="6" t="s">
        <v>186</v>
      </c>
      <c r="N1613" s="6" t="s">
        <v>187</v>
      </c>
      <c r="O1613" s="10">
        <v>14866000</v>
      </c>
      <c r="P1613" s="6" t="s">
        <v>2389</v>
      </c>
      <c r="Q1613" s="8" t="s">
        <v>1731</v>
      </c>
      <c r="R1613" s="9">
        <v>46341</v>
      </c>
      <c r="S1613" s="10">
        <v>14866000</v>
      </c>
    </row>
    <row r="1614" spans="2:19" outlineLevel="1" collapsed="1" x14ac:dyDescent="0.35">
      <c r="B1614" s="6" t="s">
        <v>34</v>
      </c>
      <c r="C1614" s="7" t="s">
        <v>34</v>
      </c>
      <c r="D1614" s="19" t="s">
        <v>34</v>
      </c>
      <c r="E1614" s="15"/>
      <c r="F1614" s="15"/>
      <c r="G1614" s="16"/>
      <c r="H1614" s="19" t="s">
        <v>34</v>
      </c>
      <c r="I1614" s="16"/>
      <c r="J1614" s="7" t="s">
        <v>34</v>
      </c>
      <c r="K1614" s="19" t="s">
        <v>34</v>
      </c>
      <c r="L1614" s="16"/>
      <c r="M1614" s="6" t="s">
        <v>146</v>
      </c>
      <c r="N1614" s="6" t="s">
        <v>147</v>
      </c>
      <c r="O1614" s="10">
        <v>18711500</v>
      </c>
      <c r="P1614" s="6"/>
      <c r="Q1614" s="8"/>
      <c r="R1614" s="8"/>
      <c r="S1614" s="6"/>
    </row>
    <row r="1615" spans="2:19" x14ac:dyDescent="0.35">
      <c r="B1615" s="4" t="s">
        <v>2390</v>
      </c>
      <c r="C1615" s="4" t="s">
        <v>176</v>
      </c>
      <c r="D1615" s="18" t="s">
        <v>53</v>
      </c>
      <c r="E1615" s="15"/>
      <c r="F1615" s="15"/>
      <c r="G1615" s="16"/>
      <c r="H1615" s="18" t="s">
        <v>1306</v>
      </c>
      <c r="I1615" s="16"/>
      <c r="J1615" s="4" t="s">
        <v>32</v>
      </c>
      <c r="K1615" s="18" t="s">
        <v>2391</v>
      </c>
      <c r="L1615" s="16"/>
      <c r="M1615" s="4" t="s">
        <v>34</v>
      </c>
      <c r="N1615" s="4" t="s">
        <v>34</v>
      </c>
      <c r="O1615" s="4" t="s">
        <v>34</v>
      </c>
      <c r="P1615" s="4" t="s">
        <v>34</v>
      </c>
      <c r="Q1615" s="4" t="s">
        <v>34</v>
      </c>
      <c r="R1615" s="4" t="s">
        <v>34</v>
      </c>
      <c r="S1615" s="5">
        <v>2200300</v>
      </c>
    </row>
    <row r="1616" spans="2:19" ht="25" outlineLevel="1" collapsed="1" x14ac:dyDescent="0.35">
      <c r="B1616" s="6" t="s">
        <v>34</v>
      </c>
      <c r="C1616" s="7" t="s">
        <v>34</v>
      </c>
      <c r="D1616" s="19" t="s">
        <v>34</v>
      </c>
      <c r="E1616" s="15"/>
      <c r="F1616" s="15"/>
      <c r="G1616" s="16"/>
      <c r="H1616" s="19" t="s">
        <v>34</v>
      </c>
      <c r="I1616" s="16"/>
      <c r="J1616" s="7" t="s">
        <v>34</v>
      </c>
      <c r="K1616" s="19" t="s">
        <v>34</v>
      </c>
      <c r="L1616" s="16"/>
      <c r="M1616" s="6" t="s">
        <v>1324</v>
      </c>
      <c r="N1616" s="6" t="s">
        <v>1325</v>
      </c>
      <c r="O1616" s="10">
        <v>2200300</v>
      </c>
      <c r="P1616" s="6" t="s">
        <v>2392</v>
      </c>
      <c r="Q1616" s="8" t="s">
        <v>2337</v>
      </c>
      <c r="R1616" s="9">
        <v>46407</v>
      </c>
      <c r="S1616" s="10">
        <v>2200300</v>
      </c>
    </row>
    <row r="1617" spans="2:19" ht="25" x14ac:dyDescent="0.35">
      <c r="B1617" s="4" t="s">
        <v>2393</v>
      </c>
      <c r="C1617" s="4" t="s">
        <v>52</v>
      </c>
      <c r="D1617" s="18" t="s">
        <v>106</v>
      </c>
      <c r="E1617" s="15"/>
      <c r="F1617" s="15"/>
      <c r="G1617" s="16"/>
      <c r="H1617" s="18" t="s">
        <v>54</v>
      </c>
      <c r="I1617" s="16"/>
      <c r="J1617" s="4" t="s">
        <v>32</v>
      </c>
      <c r="K1617" s="18" t="s">
        <v>2394</v>
      </c>
      <c r="L1617" s="16"/>
      <c r="M1617" s="4" t="s">
        <v>34</v>
      </c>
      <c r="N1617" s="4" t="s">
        <v>34</v>
      </c>
      <c r="O1617" s="4" t="s">
        <v>34</v>
      </c>
      <c r="P1617" s="4" t="s">
        <v>34</v>
      </c>
      <c r="Q1617" s="4" t="s">
        <v>34</v>
      </c>
      <c r="R1617" s="4" t="s">
        <v>34</v>
      </c>
      <c r="S1617" s="5">
        <v>7446000</v>
      </c>
    </row>
    <row r="1618" spans="2:19" outlineLevel="1" collapsed="1" x14ac:dyDescent="0.35">
      <c r="B1618" s="6" t="s">
        <v>34</v>
      </c>
      <c r="C1618" s="7" t="s">
        <v>34</v>
      </c>
      <c r="D1618" s="19" t="s">
        <v>34</v>
      </c>
      <c r="E1618" s="15"/>
      <c r="F1618" s="15"/>
      <c r="G1618" s="16"/>
      <c r="H1618" s="19" t="s">
        <v>34</v>
      </c>
      <c r="I1618" s="16"/>
      <c r="J1618" s="7" t="s">
        <v>34</v>
      </c>
      <c r="K1618" s="19" t="s">
        <v>34</v>
      </c>
      <c r="L1618" s="16"/>
      <c r="M1618" s="6" t="s">
        <v>2395</v>
      </c>
      <c r="N1618" s="6" t="s">
        <v>2396</v>
      </c>
      <c r="O1618" s="10">
        <v>1187</v>
      </c>
      <c r="P1618" s="6"/>
      <c r="Q1618" s="8"/>
      <c r="R1618" s="8"/>
      <c r="S1618" s="6"/>
    </row>
    <row r="1619" spans="2:19" outlineLevel="1" collapsed="1" x14ac:dyDescent="0.35">
      <c r="B1619" s="6" t="s">
        <v>34</v>
      </c>
      <c r="C1619" s="7" t="s">
        <v>34</v>
      </c>
      <c r="D1619" s="19" t="s">
        <v>34</v>
      </c>
      <c r="E1619" s="15"/>
      <c r="F1619" s="15"/>
      <c r="G1619" s="16"/>
      <c r="H1619" s="19" t="s">
        <v>34</v>
      </c>
      <c r="I1619" s="16"/>
      <c r="J1619" s="7" t="s">
        <v>34</v>
      </c>
      <c r="K1619" s="19" t="s">
        <v>34</v>
      </c>
      <c r="L1619" s="16"/>
      <c r="M1619" s="6" t="s">
        <v>334</v>
      </c>
      <c r="N1619" s="6" t="s">
        <v>335</v>
      </c>
      <c r="O1619" s="10">
        <v>1095</v>
      </c>
      <c r="P1619" s="6" t="s">
        <v>2397</v>
      </c>
      <c r="Q1619" s="8" t="s">
        <v>2398</v>
      </c>
      <c r="R1619" s="9">
        <v>46785</v>
      </c>
      <c r="S1619" s="10">
        <v>7446000</v>
      </c>
    </row>
    <row r="1620" spans="2:19" ht="25" x14ac:dyDescent="0.35">
      <c r="B1620" s="4" t="s">
        <v>2399</v>
      </c>
      <c r="C1620" s="4" t="s">
        <v>52</v>
      </c>
      <c r="D1620" s="18" t="s">
        <v>1058</v>
      </c>
      <c r="E1620" s="15"/>
      <c r="F1620" s="15"/>
      <c r="G1620" s="16"/>
      <c r="H1620" s="18" t="s">
        <v>54</v>
      </c>
      <c r="I1620" s="16"/>
      <c r="J1620" s="4" t="s">
        <v>32</v>
      </c>
      <c r="K1620" s="18" t="s">
        <v>2400</v>
      </c>
      <c r="L1620" s="16"/>
      <c r="M1620" s="4" t="s">
        <v>34</v>
      </c>
      <c r="N1620" s="4" t="s">
        <v>34</v>
      </c>
      <c r="O1620" s="4" t="s">
        <v>34</v>
      </c>
      <c r="P1620" s="4" t="s">
        <v>34</v>
      </c>
      <c r="Q1620" s="4" t="s">
        <v>34</v>
      </c>
      <c r="R1620" s="4" t="s">
        <v>34</v>
      </c>
      <c r="S1620" s="5">
        <v>22052400</v>
      </c>
    </row>
    <row r="1621" spans="2:19" ht="25" outlineLevel="1" collapsed="1" x14ac:dyDescent="0.35">
      <c r="B1621" s="6" t="s">
        <v>34</v>
      </c>
      <c r="C1621" s="7" t="s">
        <v>34</v>
      </c>
      <c r="D1621" s="19" t="s">
        <v>34</v>
      </c>
      <c r="E1621" s="15"/>
      <c r="F1621" s="15"/>
      <c r="G1621" s="16"/>
      <c r="H1621" s="19" t="s">
        <v>34</v>
      </c>
      <c r="I1621" s="16"/>
      <c r="J1621" s="7" t="s">
        <v>34</v>
      </c>
      <c r="K1621" s="19" t="s">
        <v>34</v>
      </c>
      <c r="L1621" s="16"/>
      <c r="M1621" s="6" t="s">
        <v>1066</v>
      </c>
      <c r="N1621" s="6" t="s">
        <v>1067</v>
      </c>
      <c r="O1621" s="10">
        <v>934</v>
      </c>
      <c r="P1621" s="6"/>
      <c r="Q1621" s="8"/>
      <c r="R1621" s="8"/>
      <c r="S1621" s="6"/>
    </row>
    <row r="1622" spans="2:19" outlineLevel="1" collapsed="1" x14ac:dyDescent="0.35">
      <c r="B1622" s="6" t="s">
        <v>34</v>
      </c>
      <c r="C1622" s="7" t="s">
        <v>34</v>
      </c>
      <c r="D1622" s="19" t="s">
        <v>34</v>
      </c>
      <c r="E1622" s="15"/>
      <c r="F1622" s="15"/>
      <c r="G1622" s="16"/>
      <c r="H1622" s="19" t="s">
        <v>34</v>
      </c>
      <c r="I1622" s="16"/>
      <c r="J1622" s="7" t="s">
        <v>34</v>
      </c>
      <c r="K1622" s="19" t="s">
        <v>34</v>
      </c>
      <c r="L1622" s="16"/>
      <c r="M1622" s="6" t="s">
        <v>2053</v>
      </c>
      <c r="N1622" s="6" t="s">
        <v>2054</v>
      </c>
      <c r="O1622" s="10">
        <v>1099</v>
      </c>
      <c r="P1622" s="6" t="s">
        <v>2401</v>
      </c>
      <c r="Q1622" s="8" t="s">
        <v>1616</v>
      </c>
      <c r="R1622" s="9">
        <v>46364</v>
      </c>
      <c r="S1622" s="10">
        <v>7473200</v>
      </c>
    </row>
    <row r="1623" spans="2:19" outlineLevel="1" collapsed="1" x14ac:dyDescent="0.35">
      <c r="B1623" s="6" t="s">
        <v>34</v>
      </c>
      <c r="C1623" s="7" t="s">
        <v>34</v>
      </c>
      <c r="D1623" s="19" t="s">
        <v>34</v>
      </c>
      <c r="E1623" s="15"/>
      <c r="F1623" s="15"/>
      <c r="G1623" s="16"/>
      <c r="H1623" s="19" t="s">
        <v>34</v>
      </c>
      <c r="I1623" s="16"/>
      <c r="J1623" s="7" t="s">
        <v>34</v>
      </c>
      <c r="K1623" s="19" t="s">
        <v>34</v>
      </c>
      <c r="L1623" s="16"/>
      <c r="M1623" s="6" t="s">
        <v>2402</v>
      </c>
      <c r="N1623" s="6" t="s">
        <v>2403</v>
      </c>
      <c r="O1623" s="10">
        <v>1054</v>
      </c>
      <c r="P1623" s="6" t="s">
        <v>2404</v>
      </c>
      <c r="Q1623" s="8" t="s">
        <v>1616</v>
      </c>
      <c r="R1623" s="9">
        <v>46812</v>
      </c>
      <c r="S1623" s="10">
        <v>7167200</v>
      </c>
    </row>
    <row r="1624" spans="2:19" outlineLevel="1" collapsed="1" x14ac:dyDescent="0.35">
      <c r="B1624" s="6" t="s">
        <v>34</v>
      </c>
      <c r="C1624" s="7" t="s">
        <v>34</v>
      </c>
      <c r="D1624" s="19" t="s">
        <v>34</v>
      </c>
      <c r="E1624" s="15"/>
      <c r="F1624" s="15"/>
      <c r="G1624" s="16"/>
      <c r="H1624" s="19" t="s">
        <v>34</v>
      </c>
      <c r="I1624" s="16"/>
      <c r="J1624" s="7" t="s">
        <v>34</v>
      </c>
      <c r="K1624" s="19" t="s">
        <v>34</v>
      </c>
      <c r="L1624" s="16"/>
      <c r="M1624" s="6" t="s">
        <v>2405</v>
      </c>
      <c r="N1624" s="6" t="s">
        <v>2406</v>
      </c>
      <c r="O1624" s="10">
        <v>1090</v>
      </c>
      <c r="P1624" s="6" t="s">
        <v>2407</v>
      </c>
      <c r="Q1624" s="8" t="s">
        <v>1616</v>
      </c>
      <c r="R1624" s="9">
        <v>46812</v>
      </c>
      <c r="S1624" s="10">
        <v>7412000</v>
      </c>
    </row>
    <row r="1625" spans="2:19" x14ac:dyDescent="0.35">
      <c r="B1625" s="4" t="s">
        <v>2408</v>
      </c>
      <c r="C1625" s="4" t="s">
        <v>2409</v>
      </c>
      <c r="D1625" s="18" t="s">
        <v>30</v>
      </c>
      <c r="E1625" s="15"/>
      <c r="F1625" s="15"/>
      <c r="G1625" s="16"/>
      <c r="H1625" s="18" t="s">
        <v>41</v>
      </c>
      <c r="I1625" s="16"/>
      <c r="J1625" s="4" t="s">
        <v>32</v>
      </c>
      <c r="K1625" s="18" t="s">
        <v>2410</v>
      </c>
      <c r="L1625" s="16"/>
      <c r="M1625" s="4" t="s">
        <v>34</v>
      </c>
      <c r="N1625" s="4" t="s">
        <v>34</v>
      </c>
      <c r="O1625" s="4" t="s">
        <v>34</v>
      </c>
      <c r="P1625" s="4" t="s">
        <v>34</v>
      </c>
      <c r="Q1625" s="4" t="s">
        <v>34</v>
      </c>
      <c r="R1625" s="4" t="s">
        <v>34</v>
      </c>
      <c r="S1625" s="5">
        <v>1561340</v>
      </c>
    </row>
    <row r="1626" spans="2:19" outlineLevel="1" collapsed="1" x14ac:dyDescent="0.35">
      <c r="B1626" s="6" t="s">
        <v>34</v>
      </c>
      <c r="C1626" s="7" t="s">
        <v>34</v>
      </c>
      <c r="D1626" s="19" t="s">
        <v>34</v>
      </c>
      <c r="E1626" s="15"/>
      <c r="F1626" s="15"/>
      <c r="G1626" s="16"/>
      <c r="H1626" s="19" t="s">
        <v>34</v>
      </c>
      <c r="I1626" s="16"/>
      <c r="J1626" s="7" t="s">
        <v>34</v>
      </c>
      <c r="K1626" s="19" t="s">
        <v>34</v>
      </c>
      <c r="L1626" s="16"/>
      <c r="M1626" s="6" t="s">
        <v>2411</v>
      </c>
      <c r="N1626" s="6" t="s">
        <v>2412</v>
      </c>
      <c r="O1626" s="10">
        <v>780670</v>
      </c>
      <c r="P1626" s="6" t="s">
        <v>2413</v>
      </c>
      <c r="Q1626" s="8" t="s">
        <v>2414</v>
      </c>
      <c r="R1626" s="9">
        <v>46125</v>
      </c>
      <c r="S1626" s="10">
        <v>1561340</v>
      </c>
    </row>
    <row r="1627" spans="2:19" x14ac:dyDescent="0.35">
      <c r="B1627" s="4" t="s">
        <v>2415</v>
      </c>
      <c r="C1627" s="4" t="s">
        <v>115</v>
      </c>
      <c r="D1627" s="18" t="s">
        <v>152</v>
      </c>
      <c r="E1627" s="15"/>
      <c r="F1627" s="15"/>
      <c r="G1627" s="16"/>
      <c r="H1627" s="18" t="s">
        <v>41</v>
      </c>
      <c r="I1627" s="16"/>
      <c r="J1627" s="4" t="s">
        <v>32</v>
      </c>
      <c r="K1627" s="18" t="s">
        <v>2416</v>
      </c>
      <c r="L1627" s="16"/>
      <c r="M1627" s="4" t="s">
        <v>34</v>
      </c>
      <c r="N1627" s="4" t="s">
        <v>34</v>
      </c>
      <c r="O1627" s="4" t="s">
        <v>34</v>
      </c>
      <c r="P1627" s="4" t="s">
        <v>34</v>
      </c>
      <c r="Q1627" s="4" t="s">
        <v>34</v>
      </c>
      <c r="R1627" s="4" t="s">
        <v>34</v>
      </c>
      <c r="S1627" s="5">
        <v>789590</v>
      </c>
    </row>
    <row r="1628" spans="2:19" ht="25" outlineLevel="1" collapsed="1" x14ac:dyDescent="0.35">
      <c r="B1628" s="6" t="s">
        <v>34</v>
      </c>
      <c r="C1628" s="7" t="s">
        <v>34</v>
      </c>
      <c r="D1628" s="19" t="s">
        <v>34</v>
      </c>
      <c r="E1628" s="15"/>
      <c r="F1628" s="15"/>
      <c r="G1628" s="16"/>
      <c r="H1628" s="19" t="s">
        <v>34</v>
      </c>
      <c r="I1628" s="16"/>
      <c r="J1628" s="7" t="s">
        <v>34</v>
      </c>
      <c r="K1628" s="19" t="s">
        <v>34</v>
      </c>
      <c r="L1628" s="16"/>
      <c r="M1628" s="6" t="s">
        <v>2417</v>
      </c>
      <c r="N1628" s="6" t="s">
        <v>2418</v>
      </c>
      <c r="O1628" s="10">
        <v>1290000</v>
      </c>
      <c r="P1628" s="6"/>
      <c r="Q1628" s="8"/>
      <c r="R1628" s="8"/>
      <c r="S1628" s="6"/>
    </row>
    <row r="1629" spans="2:19" outlineLevel="1" collapsed="1" x14ac:dyDescent="0.35">
      <c r="B1629" s="6" t="s">
        <v>34</v>
      </c>
      <c r="C1629" s="7" t="s">
        <v>34</v>
      </c>
      <c r="D1629" s="19" t="s">
        <v>34</v>
      </c>
      <c r="E1629" s="15"/>
      <c r="F1629" s="15"/>
      <c r="G1629" s="16"/>
      <c r="H1629" s="19" t="s">
        <v>34</v>
      </c>
      <c r="I1629" s="16"/>
      <c r="J1629" s="7" t="s">
        <v>34</v>
      </c>
      <c r="K1629" s="19" t="s">
        <v>34</v>
      </c>
      <c r="L1629" s="16"/>
      <c r="M1629" s="6" t="s">
        <v>2271</v>
      </c>
      <c r="N1629" s="6" t="s">
        <v>2272</v>
      </c>
      <c r="O1629" s="10">
        <v>789590</v>
      </c>
      <c r="P1629" s="6" t="s">
        <v>2419</v>
      </c>
      <c r="Q1629" s="8" t="s">
        <v>2420</v>
      </c>
      <c r="R1629" s="9">
        <v>46507</v>
      </c>
      <c r="S1629" s="10">
        <v>789590</v>
      </c>
    </row>
    <row r="1630" spans="2:19" ht="25" outlineLevel="1" collapsed="1" x14ac:dyDescent="0.35">
      <c r="B1630" s="6" t="s">
        <v>34</v>
      </c>
      <c r="C1630" s="7" t="s">
        <v>34</v>
      </c>
      <c r="D1630" s="19" t="s">
        <v>34</v>
      </c>
      <c r="E1630" s="15"/>
      <c r="F1630" s="15"/>
      <c r="G1630" s="16"/>
      <c r="H1630" s="19" t="s">
        <v>34</v>
      </c>
      <c r="I1630" s="16"/>
      <c r="J1630" s="7" t="s">
        <v>34</v>
      </c>
      <c r="K1630" s="19" t="s">
        <v>34</v>
      </c>
      <c r="L1630" s="16"/>
      <c r="M1630" s="6" t="s">
        <v>2279</v>
      </c>
      <c r="N1630" s="6" t="s">
        <v>2280</v>
      </c>
      <c r="O1630" s="10">
        <v>883691</v>
      </c>
      <c r="P1630" s="6"/>
      <c r="Q1630" s="8"/>
      <c r="R1630" s="8"/>
      <c r="S1630" s="6"/>
    </row>
    <row r="1631" spans="2:19" x14ac:dyDescent="0.35">
      <c r="B1631" s="4" t="s">
        <v>2421</v>
      </c>
      <c r="C1631" s="4" t="s">
        <v>573</v>
      </c>
      <c r="D1631" s="18" t="s">
        <v>53</v>
      </c>
      <c r="E1631" s="15"/>
      <c r="F1631" s="15"/>
      <c r="G1631" s="16"/>
      <c r="H1631" s="18" t="s">
        <v>177</v>
      </c>
      <c r="I1631" s="16"/>
      <c r="J1631" s="4" t="s">
        <v>32</v>
      </c>
      <c r="K1631" s="18" t="s">
        <v>2422</v>
      </c>
      <c r="L1631" s="16"/>
      <c r="M1631" s="4" t="s">
        <v>34</v>
      </c>
      <c r="N1631" s="4" t="s">
        <v>34</v>
      </c>
      <c r="O1631" s="4" t="s">
        <v>34</v>
      </c>
      <c r="P1631" s="4" t="s">
        <v>34</v>
      </c>
      <c r="Q1631" s="4" t="s">
        <v>34</v>
      </c>
      <c r="R1631" s="4" t="s">
        <v>34</v>
      </c>
      <c r="S1631" s="5">
        <v>2395000</v>
      </c>
    </row>
    <row r="1632" spans="2:19" outlineLevel="1" collapsed="1" x14ac:dyDescent="0.35">
      <c r="B1632" s="6" t="s">
        <v>34</v>
      </c>
      <c r="C1632" s="7" t="s">
        <v>34</v>
      </c>
      <c r="D1632" s="19" t="s">
        <v>34</v>
      </c>
      <c r="E1632" s="15"/>
      <c r="F1632" s="15"/>
      <c r="G1632" s="16"/>
      <c r="H1632" s="19" t="s">
        <v>34</v>
      </c>
      <c r="I1632" s="16"/>
      <c r="J1632" s="7" t="s">
        <v>34</v>
      </c>
      <c r="K1632" s="19" t="s">
        <v>34</v>
      </c>
      <c r="L1632" s="16"/>
      <c r="M1632" s="6" t="s">
        <v>2423</v>
      </c>
      <c r="N1632" s="6" t="s">
        <v>2424</v>
      </c>
      <c r="O1632" s="10">
        <v>2722763</v>
      </c>
      <c r="P1632" s="6"/>
      <c r="Q1632" s="8"/>
      <c r="R1632" s="8"/>
      <c r="S1632" s="6"/>
    </row>
    <row r="1633" spans="2:19" outlineLevel="1" collapsed="1" x14ac:dyDescent="0.35">
      <c r="B1633" s="6" t="s">
        <v>34</v>
      </c>
      <c r="C1633" s="7" t="s">
        <v>34</v>
      </c>
      <c r="D1633" s="19" t="s">
        <v>34</v>
      </c>
      <c r="E1633" s="15"/>
      <c r="F1633" s="15"/>
      <c r="G1633" s="16"/>
      <c r="H1633" s="19" t="s">
        <v>34</v>
      </c>
      <c r="I1633" s="16"/>
      <c r="J1633" s="7" t="s">
        <v>34</v>
      </c>
      <c r="K1633" s="19" t="s">
        <v>34</v>
      </c>
      <c r="L1633" s="16"/>
      <c r="M1633" s="6" t="s">
        <v>1812</v>
      </c>
      <c r="N1633" s="6" t="s">
        <v>1813</v>
      </c>
      <c r="O1633" s="10">
        <v>2735907</v>
      </c>
      <c r="P1633" s="6"/>
      <c r="Q1633" s="8"/>
      <c r="R1633" s="8"/>
      <c r="S1633" s="6"/>
    </row>
    <row r="1634" spans="2:19" ht="25" outlineLevel="1" collapsed="1" x14ac:dyDescent="0.35">
      <c r="B1634" s="6" t="s">
        <v>34</v>
      </c>
      <c r="C1634" s="7" t="s">
        <v>34</v>
      </c>
      <c r="D1634" s="19" t="s">
        <v>34</v>
      </c>
      <c r="E1634" s="15"/>
      <c r="F1634" s="15"/>
      <c r="G1634" s="16"/>
      <c r="H1634" s="19" t="s">
        <v>34</v>
      </c>
      <c r="I1634" s="16"/>
      <c r="J1634" s="7" t="s">
        <v>34</v>
      </c>
      <c r="K1634" s="19" t="s">
        <v>34</v>
      </c>
      <c r="L1634" s="16"/>
      <c r="M1634" s="6" t="s">
        <v>716</v>
      </c>
      <c r="N1634" s="6" t="s">
        <v>717</v>
      </c>
      <c r="O1634" s="10">
        <v>2593000</v>
      </c>
      <c r="P1634" s="6"/>
      <c r="Q1634" s="8"/>
      <c r="R1634" s="8"/>
      <c r="S1634" s="6"/>
    </row>
    <row r="1635" spans="2:19" outlineLevel="1" collapsed="1" x14ac:dyDescent="0.35">
      <c r="B1635" s="6" t="s">
        <v>34</v>
      </c>
      <c r="C1635" s="7" t="s">
        <v>34</v>
      </c>
      <c r="D1635" s="19" t="s">
        <v>34</v>
      </c>
      <c r="E1635" s="15"/>
      <c r="F1635" s="15"/>
      <c r="G1635" s="16"/>
      <c r="H1635" s="19" t="s">
        <v>34</v>
      </c>
      <c r="I1635" s="16"/>
      <c r="J1635" s="7" t="s">
        <v>34</v>
      </c>
      <c r="K1635" s="19" t="s">
        <v>34</v>
      </c>
      <c r="L1635" s="16"/>
      <c r="M1635" s="6" t="s">
        <v>718</v>
      </c>
      <c r="N1635" s="6" t="s">
        <v>719</v>
      </c>
      <c r="O1635" s="10">
        <v>2395000</v>
      </c>
      <c r="P1635" s="6" t="s">
        <v>2425</v>
      </c>
      <c r="Q1635" s="8" t="s">
        <v>1429</v>
      </c>
      <c r="R1635" s="9">
        <v>46295</v>
      </c>
      <c r="S1635" s="10">
        <v>2395000</v>
      </c>
    </row>
    <row r="1636" spans="2:19" outlineLevel="1" collapsed="1" x14ac:dyDescent="0.35">
      <c r="B1636" s="6" t="s">
        <v>34</v>
      </c>
      <c r="C1636" s="7" t="s">
        <v>34</v>
      </c>
      <c r="D1636" s="19" t="s">
        <v>34</v>
      </c>
      <c r="E1636" s="15"/>
      <c r="F1636" s="15"/>
      <c r="G1636" s="16"/>
      <c r="H1636" s="19" t="s">
        <v>34</v>
      </c>
      <c r="I1636" s="16"/>
      <c r="J1636" s="7" t="s">
        <v>34</v>
      </c>
      <c r="K1636" s="19" t="s">
        <v>34</v>
      </c>
      <c r="L1636" s="16"/>
      <c r="M1636" s="6" t="s">
        <v>196</v>
      </c>
      <c r="N1636" s="6" t="s">
        <v>197</v>
      </c>
      <c r="O1636" s="10">
        <v>3144940</v>
      </c>
      <c r="P1636" s="6"/>
      <c r="Q1636" s="8"/>
      <c r="R1636" s="8"/>
      <c r="S1636" s="6"/>
    </row>
    <row r="1637" spans="2:19" outlineLevel="1" collapsed="1" x14ac:dyDescent="0.35">
      <c r="B1637" s="6" t="s">
        <v>34</v>
      </c>
      <c r="C1637" s="7" t="s">
        <v>34</v>
      </c>
      <c r="D1637" s="19" t="s">
        <v>34</v>
      </c>
      <c r="E1637" s="15"/>
      <c r="F1637" s="15"/>
      <c r="G1637" s="16"/>
      <c r="H1637" s="19" t="s">
        <v>34</v>
      </c>
      <c r="I1637" s="16"/>
      <c r="J1637" s="7" t="s">
        <v>34</v>
      </c>
      <c r="K1637" s="19" t="s">
        <v>34</v>
      </c>
      <c r="L1637" s="16"/>
      <c r="M1637" s="6" t="s">
        <v>198</v>
      </c>
      <c r="N1637" s="6" t="s">
        <v>199</v>
      </c>
      <c r="O1637" s="10">
        <v>2691000</v>
      </c>
      <c r="P1637" s="6"/>
      <c r="Q1637" s="8"/>
      <c r="R1637" s="8"/>
      <c r="S1637" s="6"/>
    </row>
    <row r="1638" spans="2:19" ht="25" outlineLevel="1" collapsed="1" x14ac:dyDescent="0.35">
      <c r="B1638" s="6" t="s">
        <v>34</v>
      </c>
      <c r="C1638" s="7" t="s">
        <v>34</v>
      </c>
      <c r="D1638" s="19" t="s">
        <v>34</v>
      </c>
      <c r="E1638" s="15"/>
      <c r="F1638" s="15"/>
      <c r="G1638" s="16"/>
      <c r="H1638" s="19" t="s">
        <v>34</v>
      </c>
      <c r="I1638" s="16"/>
      <c r="J1638" s="7" t="s">
        <v>34</v>
      </c>
      <c r="K1638" s="19" t="s">
        <v>34</v>
      </c>
      <c r="L1638" s="16"/>
      <c r="M1638" s="6" t="s">
        <v>2426</v>
      </c>
      <c r="N1638" s="6" t="s">
        <v>2427</v>
      </c>
      <c r="O1638" s="10">
        <v>4419735</v>
      </c>
      <c r="P1638" s="6"/>
      <c r="Q1638" s="8"/>
      <c r="R1638" s="8"/>
      <c r="S1638" s="6"/>
    </row>
    <row r="1639" spans="2:19" outlineLevel="1" collapsed="1" x14ac:dyDescent="0.35">
      <c r="B1639" s="6" t="s">
        <v>34</v>
      </c>
      <c r="C1639" s="7" t="s">
        <v>34</v>
      </c>
      <c r="D1639" s="19" t="s">
        <v>34</v>
      </c>
      <c r="E1639" s="15"/>
      <c r="F1639" s="15"/>
      <c r="G1639" s="16"/>
      <c r="H1639" s="19" t="s">
        <v>34</v>
      </c>
      <c r="I1639" s="16"/>
      <c r="J1639" s="7" t="s">
        <v>34</v>
      </c>
      <c r="K1639" s="19" t="s">
        <v>34</v>
      </c>
      <c r="L1639" s="16"/>
      <c r="M1639" s="6" t="s">
        <v>289</v>
      </c>
      <c r="N1639" s="6" t="s">
        <v>290</v>
      </c>
      <c r="O1639" s="10">
        <v>2748000</v>
      </c>
      <c r="P1639" s="6"/>
      <c r="Q1639" s="8"/>
      <c r="R1639" s="8"/>
      <c r="S1639" s="6"/>
    </row>
    <row r="1640" spans="2:19" x14ac:dyDescent="0.35">
      <c r="B1640" s="4" t="s">
        <v>2428</v>
      </c>
      <c r="C1640" s="4" t="s">
        <v>176</v>
      </c>
      <c r="D1640" s="18" t="s">
        <v>53</v>
      </c>
      <c r="E1640" s="15"/>
      <c r="F1640" s="15"/>
      <c r="G1640" s="16"/>
      <c r="H1640" s="18" t="s">
        <v>177</v>
      </c>
      <c r="I1640" s="16"/>
      <c r="J1640" s="4" t="s">
        <v>32</v>
      </c>
      <c r="K1640" s="18" t="s">
        <v>2429</v>
      </c>
      <c r="L1640" s="16"/>
      <c r="M1640" s="4" t="s">
        <v>34</v>
      </c>
      <c r="N1640" s="4" t="s">
        <v>34</v>
      </c>
      <c r="O1640" s="4" t="s">
        <v>34</v>
      </c>
      <c r="P1640" s="4" t="s">
        <v>34</v>
      </c>
      <c r="Q1640" s="4" t="s">
        <v>34</v>
      </c>
      <c r="R1640" s="4" t="s">
        <v>34</v>
      </c>
      <c r="S1640" s="5">
        <v>2554043</v>
      </c>
    </row>
    <row r="1641" spans="2:19" outlineLevel="1" collapsed="1" x14ac:dyDescent="0.35">
      <c r="B1641" s="6" t="s">
        <v>34</v>
      </c>
      <c r="C1641" s="7" t="s">
        <v>34</v>
      </c>
      <c r="D1641" s="19" t="s">
        <v>34</v>
      </c>
      <c r="E1641" s="15"/>
      <c r="F1641" s="15"/>
      <c r="G1641" s="16"/>
      <c r="H1641" s="19" t="s">
        <v>34</v>
      </c>
      <c r="I1641" s="16"/>
      <c r="J1641" s="7" t="s">
        <v>34</v>
      </c>
      <c r="K1641" s="19" t="s">
        <v>34</v>
      </c>
      <c r="L1641" s="16"/>
      <c r="M1641" s="6" t="s">
        <v>182</v>
      </c>
      <c r="N1641" s="6" t="s">
        <v>183</v>
      </c>
      <c r="O1641" s="10">
        <v>4269690</v>
      </c>
      <c r="P1641" s="6"/>
      <c r="Q1641" s="8"/>
      <c r="R1641" s="8"/>
      <c r="S1641" s="6"/>
    </row>
    <row r="1642" spans="2:19" outlineLevel="1" collapsed="1" x14ac:dyDescent="0.35">
      <c r="B1642" s="6" t="s">
        <v>34</v>
      </c>
      <c r="C1642" s="7" t="s">
        <v>34</v>
      </c>
      <c r="D1642" s="19" t="s">
        <v>34</v>
      </c>
      <c r="E1642" s="15"/>
      <c r="F1642" s="15"/>
      <c r="G1642" s="16"/>
      <c r="H1642" s="19" t="s">
        <v>34</v>
      </c>
      <c r="I1642" s="16"/>
      <c r="J1642" s="7" t="s">
        <v>34</v>
      </c>
      <c r="K1642" s="19" t="s">
        <v>34</v>
      </c>
      <c r="L1642" s="16"/>
      <c r="M1642" s="6" t="s">
        <v>2164</v>
      </c>
      <c r="N1642" s="6" t="s">
        <v>2165</v>
      </c>
      <c r="O1642" s="10">
        <v>4934117</v>
      </c>
      <c r="P1642" s="6"/>
      <c r="Q1642" s="8"/>
      <c r="R1642" s="8"/>
      <c r="S1642" s="6"/>
    </row>
    <row r="1643" spans="2:19" outlineLevel="1" collapsed="1" x14ac:dyDescent="0.35">
      <c r="B1643" s="6" t="s">
        <v>34</v>
      </c>
      <c r="C1643" s="7" t="s">
        <v>34</v>
      </c>
      <c r="D1643" s="19" t="s">
        <v>34</v>
      </c>
      <c r="E1643" s="15"/>
      <c r="F1643" s="15"/>
      <c r="G1643" s="16"/>
      <c r="H1643" s="19" t="s">
        <v>34</v>
      </c>
      <c r="I1643" s="16"/>
      <c r="J1643" s="7" t="s">
        <v>34</v>
      </c>
      <c r="K1643" s="19" t="s">
        <v>34</v>
      </c>
      <c r="L1643" s="16"/>
      <c r="M1643" s="6" t="s">
        <v>186</v>
      </c>
      <c r="N1643" s="6" t="s">
        <v>187</v>
      </c>
      <c r="O1643" s="10">
        <v>2554043</v>
      </c>
      <c r="P1643" s="6" t="s">
        <v>2430</v>
      </c>
      <c r="Q1643" s="8" t="s">
        <v>1283</v>
      </c>
      <c r="R1643" s="9">
        <v>46326</v>
      </c>
      <c r="S1643" s="10">
        <v>2554043</v>
      </c>
    </row>
    <row r="1644" spans="2:19" x14ac:dyDescent="0.35">
      <c r="B1644" s="4" t="s">
        <v>2431</v>
      </c>
      <c r="C1644" s="4" t="s">
        <v>176</v>
      </c>
      <c r="D1644" s="18" t="s">
        <v>53</v>
      </c>
      <c r="E1644" s="15"/>
      <c r="F1644" s="15"/>
      <c r="G1644" s="16"/>
      <c r="H1644" s="18" t="s">
        <v>177</v>
      </c>
      <c r="I1644" s="16"/>
      <c r="J1644" s="4" t="s">
        <v>32</v>
      </c>
      <c r="K1644" s="18" t="s">
        <v>2432</v>
      </c>
      <c r="L1644" s="16"/>
      <c r="M1644" s="4" t="s">
        <v>34</v>
      </c>
      <c r="N1644" s="4" t="s">
        <v>34</v>
      </c>
      <c r="O1644" s="4" t="s">
        <v>34</v>
      </c>
      <c r="P1644" s="4" t="s">
        <v>34</v>
      </c>
      <c r="Q1644" s="4" t="s">
        <v>34</v>
      </c>
      <c r="R1644" s="4" t="s">
        <v>34</v>
      </c>
      <c r="S1644" s="5">
        <v>8750000</v>
      </c>
    </row>
    <row r="1645" spans="2:19" outlineLevel="1" collapsed="1" x14ac:dyDescent="0.35">
      <c r="B1645" s="6" t="s">
        <v>34</v>
      </c>
      <c r="C1645" s="7" t="s">
        <v>34</v>
      </c>
      <c r="D1645" s="19" t="s">
        <v>34</v>
      </c>
      <c r="E1645" s="15"/>
      <c r="F1645" s="15"/>
      <c r="G1645" s="16"/>
      <c r="H1645" s="19" t="s">
        <v>34</v>
      </c>
      <c r="I1645" s="16"/>
      <c r="J1645" s="7" t="s">
        <v>34</v>
      </c>
      <c r="K1645" s="19" t="s">
        <v>34</v>
      </c>
      <c r="L1645" s="16"/>
      <c r="M1645" s="6" t="s">
        <v>2164</v>
      </c>
      <c r="N1645" s="6" t="s">
        <v>2165</v>
      </c>
      <c r="O1645" s="10">
        <v>12891315</v>
      </c>
      <c r="P1645" s="6"/>
      <c r="Q1645" s="8"/>
      <c r="R1645" s="8"/>
      <c r="S1645" s="6"/>
    </row>
    <row r="1646" spans="2:19" outlineLevel="1" collapsed="1" x14ac:dyDescent="0.35">
      <c r="B1646" s="6" t="s">
        <v>34</v>
      </c>
      <c r="C1646" s="7" t="s">
        <v>34</v>
      </c>
      <c r="D1646" s="19" t="s">
        <v>34</v>
      </c>
      <c r="E1646" s="15"/>
      <c r="F1646" s="15"/>
      <c r="G1646" s="16"/>
      <c r="H1646" s="19" t="s">
        <v>34</v>
      </c>
      <c r="I1646" s="16"/>
      <c r="J1646" s="7" t="s">
        <v>34</v>
      </c>
      <c r="K1646" s="19" t="s">
        <v>34</v>
      </c>
      <c r="L1646" s="16"/>
      <c r="M1646" s="6" t="s">
        <v>186</v>
      </c>
      <c r="N1646" s="6" t="s">
        <v>187</v>
      </c>
      <c r="O1646" s="10">
        <v>11283000</v>
      </c>
      <c r="P1646" s="6"/>
      <c r="Q1646" s="8"/>
      <c r="R1646" s="8"/>
      <c r="S1646" s="6"/>
    </row>
    <row r="1647" spans="2:19" outlineLevel="1" collapsed="1" x14ac:dyDescent="0.35">
      <c r="B1647" s="6" t="s">
        <v>34</v>
      </c>
      <c r="C1647" s="7" t="s">
        <v>34</v>
      </c>
      <c r="D1647" s="19" t="s">
        <v>34</v>
      </c>
      <c r="E1647" s="15"/>
      <c r="F1647" s="15"/>
      <c r="G1647" s="16"/>
      <c r="H1647" s="19" t="s">
        <v>34</v>
      </c>
      <c r="I1647" s="16"/>
      <c r="J1647" s="7" t="s">
        <v>34</v>
      </c>
      <c r="K1647" s="19" t="s">
        <v>34</v>
      </c>
      <c r="L1647" s="16"/>
      <c r="M1647" s="6" t="s">
        <v>196</v>
      </c>
      <c r="N1647" s="6" t="s">
        <v>197</v>
      </c>
      <c r="O1647" s="10">
        <v>8750000</v>
      </c>
      <c r="P1647" s="6" t="s">
        <v>2433</v>
      </c>
      <c r="Q1647" s="8" t="s">
        <v>917</v>
      </c>
      <c r="R1647" s="9">
        <v>46326</v>
      </c>
      <c r="S1647" s="10">
        <v>8750000</v>
      </c>
    </row>
    <row r="1648" spans="2:19" x14ac:dyDescent="0.35">
      <c r="B1648" s="4" t="s">
        <v>2434</v>
      </c>
      <c r="C1648" s="4" t="s">
        <v>573</v>
      </c>
      <c r="D1648" s="18" t="s">
        <v>247</v>
      </c>
      <c r="E1648" s="15"/>
      <c r="F1648" s="15"/>
      <c r="G1648" s="16"/>
      <c r="H1648" s="18" t="s">
        <v>142</v>
      </c>
      <c r="I1648" s="16"/>
      <c r="J1648" s="4" t="s">
        <v>32</v>
      </c>
      <c r="K1648" s="18" t="s">
        <v>2435</v>
      </c>
      <c r="L1648" s="16"/>
      <c r="M1648" s="4" t="s">
        <v>34</v>
      </c>
      <c r="N1648" s="4" t="s">
        <v>34</v>
      </c>
      <c r="O1648" s="4" t="s">
        <v>34</v>
      </c>
      <c r="P1648" s="4" t="s">
        <v>34</v>
      </c>
      <c r="Q1648" s="4" t="s">
        <v>34</v>
      </c>
      <c r="R1648" s="4" t="s">
        <v>34</v>
      </c>
      <c r="S1648" s="5">
        <v>64736067</v>
      </c>
    </row>
    <row r="1649" spans="2:19" outlineLevel="1" collapsed="1" x14ac:dyDescent="0.35">
      <c r="B1649" s="6" t="s">
        <v>34</v>
      </c>
      <c r="C1649" s="7" t="s">
        <v>34</v>
      </c>
      <c r="D1649" s="19" t="s">
        <v>34</v>
      </c>
      <c r="E1649" s="15"/>
      <c r="F1649" s="15"/>
      <c r="G1649" s="16"/>
      <c r="H1649" s="19" t="s">
        <v>34</v>
      </c>
      <c r="I1649" s="16"/>
      <c r="J1649" s="7" t="s">
        <v>34</v>
      </c>
      <c r="K1649" s="19" t="s">
        <v>34</v>
      </c>
      <c r="L1649" s="16"/>
      <c r="M1649" s="6" t="s">
        <v>2436</v>
      </c>
      <c r="N1649" s="6" t="s">
        <v>2437</v>
      </c>
      <c r="O1649" s="10">
        <v>64736067</v>
      </c>
      <c r="P1649" s="6" t="s">
        <v>2438</v>
      </c>
      <c r="Q1649" s="8" t="s">
        <v>215</v>
      </c>
      <c r="R1649" s="9">
        <v>46510</v>
      </c>
      <c r="S1649" s="10">
        <v>64736067</v>
      </c>
    </row>
    <row r="1650" spans="2:19" outlineLevel="1" collapsed="1" x14ac:dyDescent="0.35">
      <c r="B1650" s="6" t="s">
        <v>34</v>
      </c>
      <c r="C1650" s="7" t="s">
        <v>34</v>
      </c>
      <c r="D1650" s="19" t="s">
        <v>34</v>
      </c>
      <c r="E1650" s="15"/>
      <c r="F1650" s="15"/>
      <c r="G1650" s="16"/>
      <c r="H1650" s="19" t="s">
        <v>34</v>
      </c>
      <c r="I1650" s="16"/>
      <c r="J1650" s="7" t="s">
        <v>34</v>
      </c>
      <c r="K1650" s="19" t="s">
        <v>34</v>
      </c>
      <c r="L1650" s="16"/>
      <c r="M1650" s="6" t="s">
        <v>146</v>
      </c>
      <c r="N1650" s="6" t="s">
        <v>147</v>
      </c>
      <c r="O1650" s="10">
        <v>79979000</v>
      </c>
      <c r="P1650" s="6"/>
      <c r="Q1650" s="8"/>
      <c r="R1650" s="8"/>
      <c r="S1650" s="6"/>
    </row>
    <row r="1651" spans="2:19" x14ac:dyDescent="0.35">
      <c r="B1651" s="4" t="s">
        <v>2439</v>
      </c>
      <c r="C1651" s="4" t="s">
        <v>151</v>
      </c>
      <c r="D1651" s="18" t="s">
        <v>152</v>
      </c>
      <c r="E1651" s="15"/>
      <c r="F1651" s="15"/>
      <c r="G1651" s="16"/>
      <c r="H1651" s="18" t="s">
        <v>323</v>
      </c>
      <c r="I1651" s="16"/>
      <c r="J1651" s="4" t="s">
        <v>32</v>
      </c>
      <c r="K1651" s="18" t="s">
        <v>2440</v>
      </c>
      <c r="L1651" s="16"/>
      <c r="M1651" s="4" t="s">
        <v>34</v>
      </c>
      <c r="N1651" s="4" t="s">
        <v>34</v>
      </c>
      <c r="O1651" s="4" t="s">
        <v>34</v>
      </c>
      <c r="P1651" s="4" t="s">
        <v>34</v>
      </c>
      <c r="Q1651" s="4" t="s">
        <v>34</v>
      </c>
      <c r="R1651" s="4" t="s">
        <v>34</v>
      </c>
      <c r="S1651" s="5">
        <v>1618900</v>
      </c>
    </row>
    <row r="1652" spans="2:19" outlineLevel="1" collapsed="1" x14ac:dyDescent="0.35">
      <c r="B1652" s="6" t="s">
        <v>34</v>
      </c>
      <c r="C1652" s="7" t="s">
        <v>34</v>
      </c>
      <c r="D1652" s="19" t="s">
        <v>34</v>
      </c>
      <c r="E1652" s="15"/>
      <c r="F1652" s="15"/>
      <c r="G1652" s="16"/>
      <c r="H1652" s="19" t="s">
        <v>34</v>
      </c>
      <c r="I1652" s="16"/>
      <c r="J1652" s="7" t="s">
        <v>34</v>
      </c>
      <c r="K1652" s="19" t="s">
        <v>34</v>
      </c>
      <c r="L1652" s="16"/>
      <c r="M1652" s="6" t="s">
        <v>163</v>
      </c>
      <c r="N1652" s="6" t="s">
        <v>164</v>
      </c>
      <c r="O1652" s="10">
        <v>1618900</v>
      </c>
      <c r="P1652" s="6" t="s">
        <v>2441</v>
      </c>
      <c r="Q1652" s="8" t="s">
        <v>2442</v>
      </c>
      <c r="R1652" s="9">
        <v>47207</v>
      </c>
      <c r="S1652" s="10">
        <v>1618900</v>
      </c>
    </row>
    <row r="1653" spans="2:19" outlineLevel="1" collapsed="1" x14ac:dyDescent="0.35">
      <c r="B1653" s="6" t="s">
        <v>34</v>
      </c>
      <c r="C1653" s="7" t="s">
        <v>34</v>
      </c>
      <c r="D1653" s="19" t="s">
        <v>34</v>
      </c>
      <c r="E1653" s="15"/>
      <c r="F1653" s="15"/>
      <c r="G1653" s="16"/>
      <c r="H1653" s="19" t="s">
        <v>34</v>
      </c>
      <c r="I1653" s="16"/>
      <c r="J1653" s="7" t="s">
        <v>34</v>
      </c>
      <c r="K1653" s="19" t="s">
        <v>34</v>
      </c>
      <c r="L1653" s="16"/>
      <c r="M1653" s="6" t="s">
        <v>327</v>
      </c>
      <c r="N1653" s="6" t="s">
        <v>328</v>
      </c>
      <c r="O1653" s="10">
        <v>3924428.57</v>
      </c>
      <c r="P1653" s="6"/>
      <c r="Q1653" s="8"/>
      <c r="R1653" s="8"/>
      <c r="S1653" s="6"/>
    </row>
    <row r="1654" spans="2:19" outlineLevel="1" collapsed="1" x14ac:dyDescent="0.35">
      <c r="B1654" s="6" t="s">
        <v>34</v>
      </c>
      <c r="C1654" s="7" t="s">
        <v>34</v>
      </c>
      <c r="D1654" s="19" t="s">
        <v>34</v>
      </c>
      <c r="E1654" s="15"/>
      <c r="F1654" s="15"/>
      <c r="G1654" s="16"/>
      <c r="H1654" s="19" t="s">
        <v>34</v>
      </c>
      <c r="I1654" s="16"/>
      <c r="J1654" s="7" t="s">
        <v>34</v>
      </c>
      <c r="K1654" s="19" t="s">
        <v>34</v>
      </c>
      <c r="L1654" s="16"/>
      <c r="M1654" s="6" t="s">
        <v>329</v>
      </c>
      <c r="N1654" s="6" t="s">
        <v>330</v>
      </c>
      <c r="O1654" s="10">
        <v>2125883</v>
      </c>
      <c r="P1654" s="6"/>
      <c r="Q1654" s="8"/>
      <c r="R1654" s="8"/>
      <c r="S1654" s="6"/>
    </row>
    <row r="1655" spans="2:19" outlineLevel="1" collapsed="1" x14ac:dyDescent="0.35">
      <c r="B1655" s="6" t="s">
        <v>34</v>
      </c>
      <c r="C1655" s="7" t="s">
        <v>34</v>
      </c>
      <c r="D1655" s="19" t="s">
        <v>34</v>
      </c>
      <c r="E1655" s="15"/>
      <c r="F1655" s="15"/>
      <c r="G1655" s="16"/>
      <c r="H1655" s="19" t="s">
        <v>34</v>
      </c>
      <c r="I1655" s="16"/>
      <c r="J1655" s="7" t="s">
        <v>34</v>
      </c>
      <c r="K1655" s="19" t="s">
        <v>34</v>
      </c>
      <c r="L1655" s="16"/>
      <c r="M1655" s="6" t="s">
        <v>165</v>
      </c>
      <c r="N1655" s="6" t="s">
        <v>166</v>
      </c>
      <c r="O1655" s="10">
        <v>3551353.33</v>
      </c>
      <c r="P1655" s="6"/>
      <c r="Q1655" s="8"/>
      <c r="R1655" s="8"/>
      <c r="S1655" s="6"/>
    </row>
    <row r="1656" spans="2:19" outlineLevel="1" collapsed="1" x14ac:dyDescent="0.35">
      <c r="B1656" s="6" t="s">
        <v>34</v>
      </c>
      <c r="C1656" s="7" t="s">
        <v>34</v>
      </c>
      <c r="D1656" s="19" t="s">
        <v>34</v>
      </c>
      <c r="E1656" s="15"/>
      <c r="F1656" s="15"/>
      <c r="G1656" s="16"/>
      <c r="H1656" s="19" t="s">
        <v>34</v>
      </c>
      <c r="I1656" s="16"/>
      <c r="J1656" s="7" t="s">
        <v>34</v>
      </c>
      <c r="K1656" s="19" t="s">
        <v>34</v>
      </c>
      <c r="L1656" s="16"/>
      <c r="M1656" s="6" t="s">
        <v>494</v>
      </c>
      <c r="N1656" s="6" t="s">
        <v>495</v>
      </c>
      <c r="O1656" s="10">
        <v>2990450</v>
      </c>
      <c r="P1656" s="6"/>
      <c r="Q1656" s="8"/>
      <c r="R1656" s="8"/>
      <c r="S1656" s="6"/>
    </row>
    <row r="1657" spans="2:19" x14ac:dyDescent="0.35">
      <c r="B1657" s="4" t="s">
        <v>2443</v>
      </c>
      <c r="C1657" s="4" t="s">
        <v>263</v>
      </c>
      <c r="D1657" s="18" t="s">
        <v>53</v>
      </c>
      <c r="E1657" s="15"/>
      <c r="F1657" s="15"/>
      <c r="G1657" s="16"/>
      <c r="H1657" s="18" t="s">
        <v>323</v>
      </c>
      <c r="I1657" s="16"/>
      <c r="J1657" s="4" t="s">
        <v>32</v>
      </c>
      <c r="K1657" s="18" t="s">
        <v>2444</v>
      </c>
      <c r="L1657" s="16"/>
      <c r="M1657" s="4" t="s">
        <v>34</v>
      </c>
      <c r="N1657" s="4" t="s">
        <v>34</v>
      </c>
      <c r="O1657" s="4" t="s">
        <v>34</v>
      </c>
      <c r="P1657" s="4" t="s">
        <v>34</v>
      </c>
      <c r="Q1657" s="4" t="s">
        <v>34</v>
      </c>
      <c r="R1657" s="4" t="s">
        <v>34</v>
      </c>
      <c r="S1657" s="5">
        <v>3851538</v>
      </c>
    </row>
    <row r="1658" spans="2:19" outlineLevel="1" collapsed="1" x14ac:dyDescent="0.35">
      <c r="B1658" s="6" t="s">
        <v>34</v>
      </c>
      <c r="C1658" s="7" t="s">
        <v>34</v>
      </c>
      <c r="D1658" s="19" t="s">
        <v>34</v>
      </c>
      <c r="E1658" s="15"/>
      <c r="F1658" s="15"/>
      <c r="G1658" s="16"/>
      <c r="H1658" s="19" t="s">
        <v>34</v>
      </c>
      <c r="I1658" s="16"/>
      <c r="J1658" s="7" t="s">
        <v>34</v>
      </c>
      <c r="K1658" s="19" t="s">
        <v>34</v>
      </c>
      <c r="L1658" s="16"/>
      <c r="M1658" s="6" t="s">
        <v>325</v>
      </c>
      <c r="N1658" s="6" t="s">
        <v>326</v>
      </c>
      <c r="O1658" s="10">
        <v>4060900</v>
      </c>
      <c r="P1658" s="6"/>
      <c r="Q1658" s="8"/>
      <c r="R1658" s="8"/>
      <c r="S1658" s="6"/>
    </row>
    <row r="1659" spans="2:19" outlineLevel="1" collapsed="1" x14ac:dyDescent="0.35">
      <c r="B1659" s="6" t="s">
        <v>34</v>
      </c>
      <c r="C1659" s="7" t="s">
        <v>34</v>
      </c>
      <c r="D1659" s="19" t="s">
        <v>34</v>
      </c>
      <c r="E1659" s="15"/>
      <c r="F1659" s="15"/>
      <c r="G1659" s="16"/>
      <c r="H1659" s="19" t="s">
        <v>34</v>
      </c>
      <c r="I1659" s="16"/>
      <c r="J1659" s="7" t="s">
        <v>34</v>
      </c>
      <c r="K1659" s="19" t="s">
        <v>34</v>
      </c>
      <c r="L1659" s="16"/>
      <c r="M1659" s="6" t="s">
        <v>165</v>
      </c>
      <c r="N1659" s="6" t="s">
        <v>166</v>
      </c>
      <c r="O1659" s="10">
        <v>3851538</v>
      </c>
      <c r="P1659" s="6" t="s">
        <v>2445</v>
      </c>
      <c r="Q1659" s="8" t="s">
        <v>1438</v>
      </c>
      <c r="R1659" s="9">
        <v>47238</v>
      </c>
      <c r="S1659" s="10">
        <v>3851538</v>
      </c>
    </row>
    <row r="1660" spans="2:19" x14ac:dyDescent="0.35">
      <c r="B1660" s="4" t="s">
        <v>2446</v>
      </c>
      <c r="C1660" s="4" t="s">
        <v>573</v>
      </c>
      <c r="D1660" s="18" t="s">
        <v>53</v>
      </c>
      <c r="E1660" s="15"/>
      <c r="F1660" s="15"/>
      <c r="G1660" s="16"/>
      <c r="H1660" s="18" t="s">
        <v>2447</v>
      </c>
      <c r="I1660" s="16"/>
      <c r="J1660" s="4" t="s">
        <v>32</v>
      </c>
      <c r="K1660" s="18" t="s">
        <v>2448</v>
      </c>
      <c r="L1660" s="16"/>
      <c r="M1660" s="4" t="s">
        <v>34</v>
      </c>
      <c r="N1660" s="4" t="s">
        <v>34</v>
      </c>
      <c r="O1660" s="4" t="s">
        <v>34</v>
      </c>
      <c r="P1660" s="4" t="s">
        <v>34</v>
      </c>
      <c r="Q1660" s="4" t="s">
        <v>34</v>
      </c>
      <c r="R1660" s="4" t="s">
        <v>34</v>
      </c>
      <c r="S1660" s="5">
        <v>47946200</v>
      </c>
    </row>
    <row r="1661" spans="2:19" outlineLevel="1" collapsed="1" x14ac:dyDescent="0.35">
      <c r="B1661" s="6" t="s">
        <v>34</v>
      </c>
      <c r="C1661" s="7" t="s">
        <v>34</v>
      </c>
      <c r="D1661" s="19" t="s">
        <v>34</v>
      </c>
      <c r="E1661" s="15"/>
      <c r="F1661" s="15"/>
      <c r="G1661" s="16"/>
      <c r="H1661" s="19" t="s">
        <v>34</v>
      </c>
      <c r="I1661" s="16"/>
      <c r="J1661" s="7" t="s">
        <v>34</v>
      </c>
      <c r="K1661" s="19" t="s">
        <v>34</v>
      </c>
      <c r="L1661" s="16"/>
      <c r="M1661" s="6" t="s">
        <v>2449</v>
      </c>
      <c r="N1661" s="6" t="s">
        <v>2450</v>
      </c>
      <c r="O1661" s="10">
        <v>60629856</v>
      </c>
      <c r="P1661" s="6"/>
      <c r="Q1661" s="8"/>
      <c r="R1661" s="8"/>
      <c r="S1661" s="6"/>
    </row>
    <row r="1662" spans="2:19" outlineLevel="1" collapsed="1" x14ac:dyDescent="0.35">
      <c r="B1662" s="6" t="s">
        <v>34</v>
      </c>
      <c r="C1662" s="7" t="s">
        <v>34</v>
      </c>
      <c r="D1662" s="19" t="s">
        <v>34</v>
      </c>
      <c r="E1662" s="15"/>
      <c r="F1662" s="15"/>
      <c r="G1662" s="16"/>
      <c r="H1662" s="19" t="s">
        <v>34</v>
      </c>
      <c r="I1662" s="16"/>
      <c r="J1662" s="7" t="s">
        <v>34</v>
      </c>
      <c r="K1662" s="19" t="s">
        <v>34</v>
      </c>
      <c r="L1662" s="16"/>
      <c r="M1662" s="6" t="s">
        <v>2451</v>
      </c>
      <c r="N1662" s="6" t="s">
        <v>2452</v>
      </c>
      <c r="O1662" s="10">
        <v>57777777</v>
      </c>
      <c r="P1662" s="6"/>
      <c r="Q1662" s="8"/>
      <c r="R1662" s="8"/>
      <c r="S1662" s="6"/>
    </row>
    <row r="1663" spans="2:19" outlineLevel="1" collapsed="1" x14ac:dyDescent="0.35">
      <c r="B1663" s="6" t="s">
        <v>34</v>
      </c>
      <c r="C1663" s="7" t="s">
        <v>34</v>
      </c>
      <c r="D1663" s="19" t="s">
        <v>34</v>
      </c>
      <c r="E1663" s="15"/>
      <c r="F1663" s="15"/>
      <c r="G1663" s="16"/>
      <c r="H1663" s="19" t="s">
        <v>34</v>
      </c>
      <c r="I1663" s="16"/>
      <c r="J1663" s="7" t="s">
        <v>34</v>
      </c>
      <c r="K1663" s="19" t="s">
        <v>34</v>
      </c>
      <c r="L1663" s="16"/>
      <c r="M1663" s="6" t="s">
        <v>2453</v>
      </c>
      <c r="N1663" s="6" t="s">
        <v>2454</v>
      </c>
      <c r="O1663" s="10">
        <v>47946200</v>
      </c>
      <c r="P1663" s="6" t="s">
        <v>2455</v>
      </c>
      <c r="Q1663" s="8" t="s">
        <v>2225</v>
      </c>
      <c r="R1663" s="9">
        <v>46752</v>
      </c>
      <c r="S1663" s="10">
        <v>47946200</v>
      </c>
    </row>
    <row r="1664" spans="2:19" outlineLevel="1" collapsed="1" x14ac:dyDescent="0.35">
      <c r="B1664" s="6" t="s">
        <v>34</v>
      </c>
      <c r="C1664" s="7" t="s">
        <v>34</v>
      </c>
      <c r="D1664" s="19" t="s">
        <v>34</v>
      </c>
      <c r="E1664" s="15"/>
      <c r="F1664" s="15"/>
      <c r="G1664" s="16"/>
      <c r="H1664" s="19" t="s">
        <v>34</v>
      </c>
      <c r="I1664" s="16"/>
      <c r="J1664" s="7" t="s">
        <v>34</v>
      </c>
      <c r="K1664" s="19" t="s">
        <v>34</v>
      </c>
      <c r="L1664" s="16"/>
      <c r="M1664" s="6" t="s">
        <v>146</v>
      </c>
      <c r="N1664" s="6" t="s">
        <v>147</v>
      </c>
      <c r="O1664" s="10">
        <v>77777777</v>
      </c>
      <c r="P1664" s="6"/>
      <c r="Q1664" s="8"/>
      <c r="R1664" s="8"/>
      <c r="S1664" s="6"/>
    </row>
    <row r="1665" spans="2:19" x14ac:dyDescent="0.35">
      <c r="B1665" s="4" t="s">
        <v>2456</v>
      </c>
      <c r="C1665" s="4" t="s">
        <v>573</v>
      </c>
      <c r="D1665" s="18" t="s">
        <v>53</v>
      </c>
      <c r="E1665" s="15"/>
      <c r="F1665" s="15"/>
      <c r="G1665" s="16"/>
      <c r="H1665" s="18" t="s">
        <v>2447</v>
      </c>
      <c r="I1665" s="16"/>
      <c r="J1665" s="4" t="s">
        <v>32</v>
      </c>
      <c r="K1665" s="18" t="s">
        <v>2457</v>
      </c>
      <c r="L1665" s="16"/>
      <c r="M1665" s="4" t="s">
        <v>34</v>
      </c>
      <c r="N1665" s="4" t="s">
        <v>34</v>
      </c>
      <c r="O1665" s="4" t="s">
        <v>34</v>
      </c>
      <c r="P1665" s="4" t="s">
        <v>34</v>
      </c>
      <c r="Q1665" s="4" t="s">
        <v>34</v>
      </c>
      <c r="R1665" s="4" t="s">
        <v>34</v>
      </c>
      <c r="S1665" s="5">
        <v>55264800</v>
      </c>
    </row>
    <row r="1666" spans="2:19" outlineLevel="1" collapsed="1" x14ac:dyDescent="0.35">
      <c r="B1666" s="6" t="s">
        <v>34</v>
      </c>
      <c r="C1666" s="7" t="s">
        <v>34</v>
      </c>
      <c r="D1666" s="19" t="s">
        <v>34</v>
      </c>
      <c r="E1666" s="15"/>
      <c r="F1666" s="15"/>
      <c r="G1666" s="16"/>
      <c r="H1666" s="19" t="s">
        <v>34</v>
      </c>
      <c r="I1666" s="16"/>
      <c r="J1666" s="7" t="s">
        <v>34</v>
      </c>
      <c r="K1666" s="19" t="s">
        <v>34</v>
      </c>
      <c r="L1666" s="16"/>
      <c r="M1666" s="6" t="s">
        <v>2449</v>
      </c>
      <c r="N1666" s="6" t="s">
        <v>2450</v>
      </c>
      <c r="O1666" s="10">
        <v>62978128</v>
      </c>
      <c r="P1666" s="6"/>
      <c r="Q1666" s="8"/>
      <c r="R1666" s="8"/>
      <c r="S1666" s="6"/>
    </row>
    <row r="1667" spans="2:19" outlineLevel="1" collapsed="1" x14ac:dyDescent="0.35">
      <c r="B1667" s="6" t="s">
        <v>34</v>
      </c>
      <c r="C1667" s="7" t="s">
        <v>34</v>
      </c>
      <c r="D1667" s="19" t="s">
        <v>34</v>
      </c>
      <c r="E1667" s="15"/>
      <c r="F1667" s="15"/>
      <c r="G1667" s="16"/>
      <c r="H1667" s="19" t="s">
        <v>34</v>
      </c>
      <c r="I1667" s="16"/>
      <c r="J1667" s="7" t="s">
        <v>34</v>
      </c>
      <c r="K1667" s="19" t="s">
        <v>34</v>
      </c>
      <c r="L1667" s="16"/>
      <c r="M1667" s="6" t="s">
        <v>2451</v>
      </c>
      <c r="N1667" s="6" t="s">
        <v>2452</v>
      </c>
      <c r="O1667" s="10">
        <v>68768000</v>
      </c>
      <c r="P1667" s="6"/>
      <c r="Q1667" s="8"/>
      <c r="R1667" s="8"/>
      <c r="S1667" s="6"/>
    </row>
    <row r="1668" spans="2:19" outlineLevel="1" collapsed="1" x14ac:dyDescent="0.35">
      <c r="B1668" s="6" t="s">
        <v>34</v>
      </c>
      <c r="C1668" s="7" t="s">
        <v>34</v>
      </c>
      <c r="D1668" s="19" t="s">
        <v>34</v>
      </c>
      <c r="E1668" s="15"/>
      <c r="F1668" s="15"/>
      <c r="G1668" s="16"/>
      <c r="H1668" s="19" t="s">
        <v>34</v>
      </c>
      <c r="I1668" s="16"/>
      <c r="J1668" s="7" t="s">
        <v>34</v>
      </c>
      <c r="K1668" s="19" t="s">
        <v>34</v>
      </c>
      <c r="L1668" s="16"/>
      <c r="M1668" s="6" t="s">
        <v>2453</v>
      </c>
      <c r="N1668" s="6" t="s">
        <v>2454</v>
      </c>
      <c r="O1668" s="10">
        <v>55264800</v>
      </c>
      <c r="P1668" s="6" t="s">
        <v>2458</v>
      </c>
      <c r="Q1668" s="8" t="s">
        <v>2225</v>
      </c>
      <c r="R1668" s="9">
        <v>46752</v>
      </c>
      <c r="S1668" s="10">
        <v>55264800</v>
      </c>
    </row>
    <row r="1669" spans="2:19" outlineLevel="1" collapsed="1" x14ac:dyDescent="0.35">
      <c r="B1669" s="6" t="s">
        <v>34</v>
      </c>
      <c r="C1669" s="7" t="s">
        <v>34</v>
      </c>
      <c r="D1669" s="19" t="s">
        <v>34</v>
      </c>
      <c r="E1669" s="15"/>
      <c r="F1669" s="15"/>
      <c r="G1669" s="16"/>
      <c r="H1669" s="19" t="s">
        <v>34</v>
      </c>
      <c r="I1669" s="16"/>
      <c r="J1669" s="7" t="s">
        <v>34</v>
      </c>
      <c r="K1669" s="19" t="s">
        <v>34</v>
      </c>
      <c r="L1669" s="16"/>
      <c r="M1669" s="6" t="s">
        <v>146</v>
      </c>
      <c r="N1669" s="6" t="s">
        <v>147</v>
      </c>
      <c r="O1669" s="10">
        <v>86422468</v>
      </c>
      <c r="P1669" s="6"/>
      <c r="Q1669" s="8"/>
      <c r="R1669" s="8"/>
      <c r="S1669" s="6"/>
    </row>
    <row r="1670" spans="2:19" x14ac:dyDescent="0.35">
      <c r="B1670" s="4" t="s">
        <v>2459</v>
      </c>
      <c r="C1670" s="4" t="s">
        <v>573</v>
      </c>
      <c r="D1670" s="18" t="s">
        <v>247</v>
      </c>
      <c r="E1670" s="15"/>
      <c r="F1670" s="15"/>
      <c r="G1670" s="16"/>
      <c r="H1670" s="18" t="s">
        <v>142</v>
      </c>
      <c r="I1670" s="16"/>
      <c r="J1670" s="4" t="s">
        <v>178</v>
      </c>
      <c r="K1670" s="18" t="s">
        <v>2460</v>
      </c>
      <c r="L1670" s="16"/>
      <c r="M1670" s="4" t="s">
        <v>34</v>
      </c>
      <c r="N1670" s="4" t="s">
        <v>34</v>
      </c>
      <c r="O1670" s="4" t="s">
        <v>34</v>
      </c>
      <c r="P1670" s="4" t="s">
        <v>34</v>
      </c>
      <c r="Q1670" s="4" t="s">
        <v>34</v>
      </c>
      <c r="R1670" s="4" t="s">
        <v>34</v>
      </c>
      <c r="S1670" s="5">
        <v>100000000</v>
      </c>
    </row>
    <row r="1671" spans="2:19" outlineLevel="1" collapsed="1" x14ac:dyDescent="0.35">
      <c r="B1671" s="6" t="s">
        <v>34</v>
      </c>
      <c r="C1671" s="7" t="s">
        <v>34</v>
      </c>
      <c r="D1671" s="19" t="s">
        <v>34</v>
      </c>
      <c r="E1671" s="15"/>
      <c r="F1671" s="15"/>
      <c r="G1671" s="16"/>
      <c r="H1671" s="19" t="s">
        <v>34</v>
      </c>
      <c r="I1671" s="16"/>
      <c r="J1671" s="7" t="s">
        <v>34</v>
      </c>
      <c r="K1671" s="19" t="s">
        <v>34</v>
      </c>
      <c r="L1671" s="16"/>
      <c r="M1671" s="6" t="s">
        <v>1772</v>
      </c>
      <c r="N1671" s="6" t="s">
        <v>1773</v>
      </c>
      <c r="O1671" s="6"/>
      <c r="P1671" s="6"/>
      <c r="Q1671" s="8"/>
      <c r="R1671" s="8"/>
      <c r="S1671" s="6"/>
    </row>
    <row r="1672" spans="2:19" outlineLevel="1" collapsed="1" x14ac:dyDescent="0.35">
      <c r="B1672" s="6" t="s">
        <v>34</v>
      </c>
      <c r="C1672" s="7" t="s">
        <v>34</v>
      </c>
      <c r="D1672" s="19" t="s">
        <v>34</v>
      </c>
      <c r="E1672" s="15"/>
      <c r="F1672" s="15"/>
      <c r="G1672" s="16"/>
      <c r="H1672" s="19" t="s">
        <v>34</v>
      </c>
      <c r="I1672" s="16"/>
      <c r="J1672" s="7" t="s">
        <v>34</v>
      </c>
      <c r="K1672" s="19" t="s">
        <v>34</v>
      </c>
      <c r="L1672" s="16"/>
      <c r="M1672" s="6" t="s">
        <v>1048</v>
      </c>
      <c r="N1672" s="6" t="s">
        <v>1049</v>
      </c>
      <c r="O1672" s="6"/>
      <c r="P1672" s="6"/>
      <c r="Q1672" s="8"/>
      <c r="R1672" s="8"/>
      <c r="S1672" s="6"/>
    </row>
    <row r="1673" spans="2:19" outlineLevel="1" collapsed="1" x14ac:dyDescent="0.35">
      <c r="B1673" s="6" t="s">
        <v>34</v>
      </c>
      <c r="C1673" s="7" t="s">
        <v>34</v>
      </c>
      <c r="D1673" s="19" t="s">
        <v>34</v>
      </c>
      <c r="E1673" s="15"/>
      <c r="F1673" s="15"/>
      <c r="G1673" s="16"/>
      <c r="H1673" s="19" t="s">
        <v>34</v>
      </c>
      <c r="I1673" s="16"/>
      <c r="J1673" s="7" t="s">
        <v>34</v>
      </c>
      <c r="K1673" s="19" t="s">
        <v>34</v>
      </c>
      <c r="L1673" s="16"/>
      <c r="M1673" s="6" t="s">
        <v>1739</v>
      </c>
      <c r="N1673" s="6" t="s">
        <v>1740</v>
      </c>
      <c r="O1673" s="6"/>
      <c r="P1673" s="6"/>
      <c r="Q1673" s="8"/>
      <c r="R1673" s="8"/>
      <c r="S1673" s="6"/>
    </row>
    <row r="1674" spans="2:19" ht="37.5" outlineLevel="1" collapsed="1" x14ac:dyDescent="0.35">
      <c r="B1674" s="6" t="s">
        <v>34</v>
      </c>
      <c r="C1674" s="7" t="s">
        <v>34</v>
      </c>
      <c r="D1674" s="19" t="s">
        <v>34</v>
      </c>
      <c r="E1674" s="15"/>
      <c r="F1674" s="15"/>
      <c r="G1674" s="16"/>
      <c r="H1674" s="19" t="s">
        <v>34</v>
      </c>
      <c r="I1674" s="16"/>
      <c r="J1674" s="7" t="s">
        <v>34</v>
      </c>
      <c r="K1674" s="19" t="s">
        <v>34</v>
      </c>
      <c r="L1674" s="16"/>
      <c r="M1674" s="6" t="s">
        <v>1247</v>
      </c>
      <c r="N1674" s="6" t="s">
        <v>1248</v>
      </c>
      <c r="O1674" s="6"/>
      <c r="P1674" s="6"/>
      <c r="Q1674" s="8"/>
      <c r="R1674" s="8"/>
      <c r="S1674" s="6"/>
    </row>
    <row r="1675" spans="2:19" outlineLevel="1" collapsed="1" x14ac:dyDescent="0.35">
      <c r="B1675" s="6" t="s">
        <v>34</v>
      </c>
      <c r="C1675" s="7" t="s">
        <v>34</v>
      </c>
      <c r="D1675" s="19" t="s">
        <v>34</v>
      </c>
      <c r="E1675" s="15"/>
      <c r="F1675" s="15"/>
      <c r="G1675" s="16"/>
      <c r="H1675" s="19" t="s">
        <v>34</v>
      </c>
      <c r="I1675" s="16"/>
      <c r="J1675" s="7" t="s">
        <v>34</v>
      </c>
      <c r="K1675" s="19" t="s">
        <v>34</v>
      </c>
      <c r="L1675" s="16"/>
      <c r="M1675" s="6" t="s">
        <v>196</v>
      </c>
      <c r="N1675" s="6" t="s">
        <v>197</v>
      </c>
      <c r="O1675" s="6"/>
      <c r="P1675" s="6"/>
      <c r="Q1675" s="8"/>
      <c r="R1675" s="8"/>
      <c r="S1675" s="6"/>
    </row>
    <row r="1676" spans="2:19" outlineLevel="1" collapsed="1" x14ac:dyDescent="0.35">
      <c r="B1676" s="6" t="s">
        <v>34</v>
      </c>
      <c r="C1676" s="7" t="s">
        <v>34</v>
      </c>
      <c r="D1676" s="19" t="s">
        <v>34</v>
      </c>
      <c r="E1676" s="15"/>
      <c r="F1676" s="15"/>
      <c r="G1676" s="16"/>
      <c r="H1676" s="19" t="s">
        <v>34</v>
      </c>
      <c r="I1676" s="16"/>
      <c r="J1676" s="7" t="s">
        <v>34</v>
      </c>
      <c r="K1676" s="19" t="s">
        <v>34</v>
      </c>
      <c r="L1676" s="16"/>
      <c r="M1676" s="6" t="s">
        <v>1778</v>
      </c>
      <c r="N1676" s="6" t="s">
        <v>1779</v>
      </c>
      <c r="O1676" s="6"/>
      <c r="P1676" s="6" t="s">
        <v>2461</v>
      </c>
      <c r="Q1676" s="8" t="s">
        <v>1811</v>
      </c>
      <c r="R1676" s="9">
        <v>46850</v>
      </c>
      <c r="S1676" s="10">
        <v>100000000</v>
      </c>
    </row>
    <row r="1677" spans="2:19" outlineLevel="1" collapsed="1" x14ac:dyDescent="0.35">
      <c r="B1677" s="6" t="s">
        <v>34</v>
      </c>
      <c r="C1677" s="7" t="s">
        <v>34</v>
      </c>
      <c r="D1677" s="19" t="s">
        <v>34</v>
      </c>
      <c r="E1677" s="15"/>
      <c r="F1677" s="15"/>
      <c r="G1677" s="16"/>
      <c r="H1677" s="19" t="s">
        <v>34</v>
      </c>
      <c r="I1677" s="16"/>
      <c r="J1677" s="7" t="s">
        <v>34</v>
      </c>
      <c r="K1677" s="19" t="s">
        <v>34</v>
      </c>
      <c r="L1677" s="16"/>
      <c r="M1677" s="6" t="s">
        <v>146</v>
      </c>
      <c r="N1677" s="6" t="s">
        <v>147</v>
      </c>
      <c r="O1677" s="6"/>
      <c r="P1677" s="6"/>
      <c r="Q1677" s="8"/>
      <c r="R1677" s="8"/>
      <c r="S1677" s="6"/>
    </row>
    <row r="1678" spans="2:19" outlineLevel="1" collapsed="1" x14ac:dyDescent="0.35">
      <c r="B1678" s="6" t="s">
        <v>34</v>
      </c>
      <c r="C1678" s="7" t="s">
        <v>34</v>
      </c>
      <c r="D1678" s="19" t="s">
        <v>34</v>
      </c>
      <c r="E1678" s="15"/>
      <c r="F1678" s="15"/>
      <c r="G1678" s="16"/>
      <c r="H1678" s="19" t="s">
        <v>34</v>
      </c>
      <c r="I1678" s="16"/>
      <c r="J1678" s="7" t="s">
        <v>34</v>
      </c>
      <c r="K1678" s="19" t="s">
        <v>34</v>
      </c>
      <c r="L1678" s="16"/>
      <c r="M1678" s="6" t="s">
        <v>720</v>
      </c>
      <c r="N1678" s="6" t="s">
        <v>721</v>
      </c>
      <c r="O1678" s="6"/>
      <c r="P1678" s="6"/>
      <c r="Q1678" s="8"/>
      <c r="R1678" s="8"/>
      <c r="S1678" s="6"/>
    </row>
    <row r="1679" spans="2:19" ht="25" outlineLevel="1" collapsed="1" x14ac:dyDescent="0.35">
      <c r="B1679" s="6" t="s">
        <v>34</v>
      </c>
      <c r="C1679" s="7" t="s">
        <v>34</v>
      </c>
      <c r="D1679" s="19" t="s">
        <v>34</v>
      </c>
      <c r="E1679" s="15"/>
      <c r="F1679" s="15"/>
      <c r="G1679" s="16"/>
      <c r="H1679" s="19" t="s">
        <v>34</v>
      </c>
      <c r="I1679" s="16"/>
      <c r="J1679" s="7" t="s">
        <v>34</v>
      </c>
      <c r="K1679" s="19" t="s">
        <v>34</v>
      </c>
      <c r="L1679" s="16"/>
      <c r="M1679" s="6" t="s">
        <v>2049</v>
      </c>
      <c r="N1679" s="6" t="s">
        <v>2050</v>
      </c>
      <c r="O1679" s="6"/>
      <c r="P1679" s="6"/>
      <c r="Q1679" s="8"/>
      <c r="R1679" s="8"/>
      <c r="S1679" s="6"/>
    </row>
    <row r="1680" spans="2:19" x14ac:dyDescent="0.35">
      <c r="B1680" s="4" t="s">
        <v>2462</v>
      </c>
      <c r="C1680" s="4" t="s">
        <v>573</v>
      </c>
      <c r="D1680" s="18" t="s">
        <v>53</v>
      </c>
      <c r="E1680" s="15"/>
      <c r="F1680" s="15"/>
      <c r="G1680" s="16"/>
      <c r="H1680" s="18" t="s">
        <v>177</v>
      </c>
      <c r="I1680" s="16"/>
      <c r="J1680" s="4" t="s">
        <v>32</v>
      </c>
      <c r="K1680" s="18" t="s">
        <v>2463</v>
      </c>
      <c r="L1680" s="16"/>
      <c r="M1680" s="4" t="s">
        <v>34</v>
      </c>
      <c r="N1680" s="4" t="s">
        <v>34</v>
      </c>
      <c r="O1680" s="4" t="s">
        <v>34</v>
      </c>
      <c r="P1680" s="4" t="s">
        <v>34</v>
      </c>
      <c r="Q1680" s="4" t="s">
        <v>34</v>
      </c>
      <c r="R1680" s="4" t="s">
        <v>34</v>
      </c>
      <c r="S1680" s="5">
        <v>3927673</v>
      </c>
    </row>
    <row r="1681" spans="2:19" ht="25" outlineLevel="1" collapsed="1" x14ac:dyDescent="0.35">
      <c r="B1681" s="6" t="s">
        <v>34</v>
      </c>
      <c r="C1681" s="7" t="s">
        <v>34</v>
      </c>
      <c r="D1681" s="19" t="s">
        <v>34</v>
      </c>
      <c r="E1681" s="15"/>
      <c r="F1681" s="15"/>
      <c r="G1681" s="16"/>
      <c r="H1681" s="19" t="s">
        <v>34</v>
      </c>
      <c r="I1681" s="16"/>
      <c r="J1681" s="7" t="s">
        <v>34</v>
      </c>
      <c r="K1681" s="19" t="s">
        <v>34</v>
      </c>
      <c r="L1681" s="16"/>
      <c r="M1681" s="6" t="s">
        <v>2464</v>
      </c>
      <c r="N1681" s="6" t="s">
        <v>2465</v>
      </c>
      <c r="O1681" s="10">
        <v>4020000</v>
      </c>
      <c r="P1681" s="6"/>
      <c r="Q1681" s="8"/>
      <c r="R1681" s="8"/>
      <c r="S1681" s="6"/>
    </row>
    <row r="1682" spans="2:19" outlineLevel="1" collapsed="1" x14ac:dyDescent="0.35">
      <c r="B1682" s="6" t="s">
        <v>34</v>
      </c>
      <c r="C1682" s="7" t="s">
        <v>34</v>
      </c>
      <c r="D1682" s="19" t="s">
        <v>34</v>
      </c>
      <c r="E1682" s="15"/>
      <c r="F1682" s="15"/>
      <c r="G1682" s="16"/>
      <c r="H1682" s="19" t="s">
        <v>34</v>
      </c>
      <c r="I1682" s="16"/>
      <c r="J1682" s="7" t="s">
        <v>34</v>
      </c>
      <c r="K1682" s="19" t="s">
        <v>34</v>
      </c>
      <c r="L1682" s="16"/>
      <c r="M1682" s="6" t="s">
        <v>2466</v>
      </c>
      <c r="N1682" s="6" t="s">
        <v>2467</v>
      </c>
      <c r="O1682" s="10">
        <v>4567957.43</v>
      </c>
      <c r="P1682" s="6"/>
      <c r="Q1682" s="8"/>
      <c r="R1682" s="8"/>
      <c r="S1682" s="6"/>
    </row>
    <row r="1683" spans="2:19" outlineLevel="1" collapsed="1" x14ac:dyDescent="0.35">
      <c r="B1683" s="6" t="s">
        <v>34</v>
      </c>
      <c r="C1683" s="7" t="s">
        <v>34</v>
      </c>
      <c r="D1683" s="19" t="s">
        <v>34</v>
      </c>
      <c r="E1683" s="15"/>
      <c r="F1683" s="15"/>
      <c r="G1683" s="16"/>
      <c r="H1683" s="19" t="s">
        <v>34</v>
      </c>
      <c r="I1683" s="16"/>
      <c r="J1683" s="7" t="s">
        <v>34</v>
      </c>
      <c r="K1683" s="19" t="s">
        <v>34</v>
      </c>
      <c r="L1683" s="16"/>
      <c r="M1683" s="6" t="s">
        <v>1812</v>
      </c>
      <c r="N1683" s="6" t="s">
        <v>1813</v>
      </c>
      <c r="O1683" s="10">
        <v>3927673</v>
      </c>
      <c r="P1683" s="6" t="s">
        <v>2468</v>
      </c>
      <c r="Q1683" s="8" t="s">
        <v>1616</v>
      </c>
      <c r="R1683" s="9">
        <v>46356</v>
      </c>
      <c r="S1683" s="10">
        <v>3927673</v>
      </c>
    </row>
    <row r="1684" spans="2:19" ht="25" outlineLevel="1" collapsed="1" x14ac:dyDescent="0.35">
      <c r="B1684" s="6" t="s">
        <v>34</v>
      </c>
      <c r="C1684" s="7" t="s">
        <v>34</v>
      </c>
      <c r="D1684" s="19" t="s">
        <v>34</v>
      </c>
      <c r="E1684" s="15"/>
      <c r="F1684" s="15"/>
      <c r="G1684" s="16"/>
      <c r="H1684" s="19" t="s">
        <v>34</v>
      </c>
      <c r="I1684" s="16"/>
      <c r="J1684" s="7" t="s">
        <v>34</v>
      </c>
      <c r="K1684" s="19" t="s">
        <v>34</v>
      </c>
      <c r="L1684" s="16"/>
      <c r="M1684" s="6" t="s">
        <v>1050</v>
      </c>
      <c r="N1684" s="6" t="s">
        <v>1051</v>
      </c>
      <c r="O1684" s="10">
        <v>5114000</v>
      </c>
      <c r="P1684" s="6"/>
      <c r="Q1684" s="8"/>
      <c r="R1684" s="8"/>
      <c r="S1684" s="6"/>
    </row>
    <row r="1685" spans="2:19" ht="25" outlineLevel="1" collapsed="1" x14ac:dyDescent="0.35">
      <c r="B1685" s="6" t="s">
        <v>34</v>
      </c>
      <c r="C1685" s="7" t="s">
        <v>34</v>
      </c>
      <c r="D1685" s="19" t="s">
        <v>34</v>
      </c>
      <c r="E1685" s="15"/>
      <c r="F1685" s="15"/>
      <c r="G1685" s="16"/>
      <c r="H1685" s="19" t="s">
        <v>34</v>
      </c>
      <c r="I1685" s="16"/>
      <c r="J1685" s="7" t="s">
        <v>34</v>
      </c>
      <c r="K1685" s="19" t="s">
        <v>34</v>
      </c>
      <c r="L1685" s="16"/>
      <c r="M1685" s="6" t="s">
        <v>716</v>
      </c>
      <c r="N1685" s="6" t="s">
        <v>717</v>
      </c>
      <c r="O1685" s="10">
        <v>4913893</v>
      </c>
      <c r="P1685" s="6"/>
      <c r="Q1685" s="8"/>
      <c r="R1685" s="8"/>
      <c r="S1685" s="6"/>
    </row>
    <row r="1686" spans="2:19" ht="25" outlineLevel="1" collapsed="1" x14ac:dyDescent="0.35">
      <c r="B1686" s="6" t="s">
        <v>34</v>
      </c>
      <c r="C1686" s="7" t="s">
        <v>34</v>
      </c>
      <c r="D1686" s="19" t="s">
        <v>34</v>
      </c>
      <c r="E1686" s="15"/>
      <c r="F1686" s="15"/>
      <c r="G1686" s="16"/>
      <c r="H1686" s="19" t="s">
        <v>34</v>
      </c>
      <c r="I1686" s="16"/>
      <c r="J1686" s="7" t="s">
        <v>34</v>
      </c>
      <c r="K1686" s="19" t="s">
        <v>34</v>
      </c>
      <c r="L1686" s="16"/>
      <c r="M1686" s="6" t="s">
        <v>1352</v>
      </c>
      <c r="N1686" s="6" t="s">
        <v>1353</v>
      </c>
      <c r="O1686" s="10">
        <v>6660045</v>
      </c>
      <c r="P1686" s="6"/>
      <c r="Q1686" s="8"/>
      <c r="R1686" s="8"/>
      <c r="S1686" s="6"/>
    </row>
    <row r="1687" spans="2:19" outlineLevel="1" collapsed="1" x14ac:dyDescent="0.35">
      <c r="B1687" s="6" t="s">
        <v>34</v>
      </c>
      <c r="C1687" s="7" t="s">
        <v>34</v>
      </c>
      <c r="D1687" s="19" t="s">
        <v>34</v>
      </c>
      <c r="E1687" s="15"/>
      <c r="F1687" s="15"/>
      <c r="G1687" s="16"/>
      <c r="H1687" s="19" t="s">
        <v>34</v>
      </c>
      <c r="I1687" s="16"/>
      <c r="J1687" s="7" t="s">
        <v>34</v>
      </c>
      <c r="K1687" s="19" t="s">
        <v>34</v>
      </c>
      <c r="L1687" s="16"/>
      <c r="M1687" s="6" t="s">
        <v>196</v>
      </c>
      <c r="N1687" s="6" t="s">
        <v>197</v>
      </c>
      <c r="O1687" s="10">
        <v>5445000</v>
      </c>
      <c r="P1687" s="6"/>
      <c r="Q1687" s="8"/>
      <c r="R1687" s="8"/>
      <c r="S1687" s="6"/>
    </row>
    <row r="1688" spans="2:19" outlineLevel="1" collapsed="1" x14ac:dyDescent="0.35">
      <c r="B1688" s="6" t="s">
        <v>34</v>
      </c>
      <c r="C1688" s="7" t="s">
        <v>34</v>
      </c>
      <c r="D1688" s="19" t="s">
        <v>34</v>
      </c>
      <c r="E1688" s="15"/>
      <c r="F1688" s="15"/>
      <c r="G1688" s="16"/>
      <c r="H1688" s="19" t="s">
        <v>34</v>
      </c>
      <c r="I1688" s="16"/>
      <c r="J1688" s="7" t="s">
        <v>34</v>
      </c>
      <c r="K1688" s="19" t="s">
        <v>34</v>
      </c>
      <c r="L1688" s="16"/>
      <c r="M1688" s="6" t="s">
        <v>198</v>
      </c>
      <c r="N1688" s="6" t="s">
        <v>199</v>
      </c>
      <c r="O1688" s="10">
        <v>5055000</v>
      </c>
      <c r="P1688" s="6"/>
      <c r="Q1688" s="8"/>
      <c r="R1688" s="8"/>
      <c r="S1688" s="6"/>
    </row>
    <row r="1689" spans="2:19" ht="25" outlineLevel="1" collapsed="1" x14ac:dyDescent="0.35">
      <c r="B1689" s="6" t="s">
        <v>34</v>
      </c>
      <c r="C1689" s="7" t="s">
        <v>34</v>
      </c>
      <c r="D1689" s="19" t="s">
        <v>34</v>
      </c>
      <c r="E1689" s="15"/>
      <c r="F1689" s="15"/>
      <c r="G1689" s="16"/>
      <c r="H1689" s="19" t="s">
        <v>34</v>
      </c>
      <c r="I1689" s="16"/>
      <c r="J1689" s="7" t="s">
        <v>34</v>
      </c>
      <c r="K1689" s="19" t="s">
        <v>34</v>
      </c>
      <c r="L1689" s="16"/>
      <c r="M1689" s="6" t="s">
        <v>2426</v>
      </c>
      <c r="N1689" s="6" t="s">
        <v>2427</v>
      </c>
      <c r="O1689" s="10">
        <v>6140000</v>
      </c>
      <c r="P1689" s="6"/>
      <c r="Q1689" s="8"/>
      <c r="R1689" s="8"/>
      <c r="S1689" s="6"/>
    </row>
    <row r="1690" spans="2:19" x14ac:dyDescent="0.35">
      <c r="B1690" s="4" t="s">
        <v>2469</v>
      </c>
      <c r="C1690" s="4" t="s">
        <v>141</v>
      </c>
      <c r="D1690" s="18" t="s">
        <v>2470</v>
      </c>
      <c r="E1690" s="15"/>
      <c r="F1690" s="15"/>
      <c r="G1690" s="16"/>
      <c r="H1690" s="18" t="s">
        <v>863</v>
      </c>
      <c r="I1690" s="16"/>
      <c r="J1690" s="4" t="s">
        <v>32</v>
      </c>
      <c r="K1690" s="18" t="s">
        <v>2471</v>
      </c>
      <c r="L1690" s="16"/>
      <c r="M1690" s="4" t="s">
        <v>34</v>
      </c>
      <c r="N1690" s="4" t="s">
        <v>34</v>
      </c>
      <c r="O1690" s="4" t="s">
        <v>34</v>
      </c>
      <c r="P1690" s="4" t="s">
        <v>34</v>
      </c>
      <c r="Q1690" s="4" t="s">
        <v>34</v>
      </c>
      <c r="R1690" s="4" t="s">
        <v>34</v>
      </c>
      <c r="S1690" s="5">
        <v>50310762</v>
      </c>
    </row>
    <row r="1691" spans="2:19" ht="25" outlineLevel="1" collapsed="1" x14ac:dyDescent="0.35">
      <c r="B1691" s="6" t="s">
        <v>34</v>
      </c>
      <c r="C1691" s="7" t="s">
        <v>34</v>
      </c>
      <c r="D1691" s="19" t="s">
        <v>34</v>
      </c>
      <c r="E1691" s="15"/>
      <c r="F1691" s="15"/>
      <c r="G1691" s="16"/>
      <c r="H1691" s="19" t="s">
        <v>34</v>
      </c>
      <c r="I1691" s="16"/>
      <c r="J1691" s="7" t="s">
        <v>34</v>
      </c>
      <c r="K1691" s="19" t="s">
        <v>34</v>
      </c>
      <c r="L1691" s="16"/>
      <c r="M1691" s="6" t="s">
        <v>265</v>
      </c>
      <c r="N1691" s="6" t="s">
        <v>266</v>
      </c>
      <c r="O1691" s="10">
        <v>50310762</v>
      </c>
      <c r="P1691" s="6" t="s">
        <v>2472</v>
      </c>
      <c r="Q1691" s="8" t="s">
        <v>1140</v>
      </c>
      <c r="R1691" s="9">
        <v>46689</v>
      </c>
      <c r="S1691" s="10">
        <v>50310762</v>
      </c>
    </row>
    <row r="1692" spans="2:19" ht="25" outlineLevel="1" collapsed="1" x14ac:dyDescent="0.35">
      <c r="B1692" s="6" t="s">
        <v>34</v>
      </c>
      <c r="C1692" s="7" t="s">
        <v>34</v>
      </c>
      <c r="D1692" s="19" t="s">
        <v>34</v>
      </c>
      <c r="E1692" s="15"/>
      <c r="F1692" s="15"/>
      <c r="G1692" s="16"/>
      <c r="H1692" s="19" t="s">
        <v>34</v>
      </c>
      <c r="I1692" s="16"/>
      <c r="J1692" s="7" t="s">
        <v>34</v>
      </c>
      <c r="K1692" s="19" t="s">
        <v>34</v>
      </c>
      <c r="L1692" s="16"/>
      <c r="M1692" s="6" t="s">
        <v>2473</v>
      </c>
      <c r="N1692" s="6" t="s">
        <v>2474</v>
      </c>
      <c r="O1692" s="10">
        <v>92111397</v>
      </c>
      <c r="P1692" s="6"/>
      <c r="Q1692" s="8"/>
      <c r="R1692" s="8"/>
      <c r="S1692" s="6"/>
    </row>
    <row r="1693" spans="2:19" outlineLevel="1" collapsed="1" x14ac:dyDescent="0.35">
      <c r="B1693" s="6" t="s">
        <v>34</v>
      </c>
      <c r="C1693" s="7" t="s">
        <v>34</v>
      </c>
      <c r="D1693" s="19" t="s">
        <v>34</v>
      </c>
      <c r="E1693" s="15"/>
      <c r="F1693" s="15"/>
      <c r="G1693" s="16"/>
      <c r="H1693" s="19" t="s">
        <v>34</v>
      </c>
      <c r="I1693" s="16"/>
      <c r="J1693" s="7" t="s">
        <v>34</v>
      </c>
      <c r="K1693" s="19" t="s">
        <v>34</v>
      </c>
      <c r="L1693" s="16"/>
      <c r="M1693" s="6" t="s">
        <v>1287</v>
      </c>
      <c r="N1693" s="6" t="s">
        <v>1288</v>
      </c>
      <c r="O1693" s="10">
        <v>98137241</v>
      </c>
      <c r="P1693" s="6"/>
      <c r="Q1693" s="8"/>
      <c r="R1693" s="8"/>
      <c r="S1693" s="6"/>
    </row>
    <row r="1694" spans="2:19" outlineLevel="1" collapsed="1" x14ac:dyDescent="0.35">
      <c r="B1694" s="6" t="s">
        <v>34</v>
      </c>
      <c r="C1694" s="7" t="s">
        <v>34</v>
      </c>
      <c r="D1694" s="19" t="s">
        <v>34</v>
      </c>
      <c r="E1694" s="15"/>
      <c r="F1694" s="15"/>
      <c r="G1694" s="16"/>
      <c r="H1694" s="19" t="s">
        <v>34</v>
      </c>
      <c r="I1694" s="16"/>
      <c r="J1694" s="7" t="s">
        <v>34</v>
      </c>
      <c r="K1694" s="19" t="s">
        <v>34</v>
      </c>
      <c r="L1694" s="16"/>
      <c r="M1694" s="6" t="s">
        <v>1875</v>
      </c>
      <c r="N1694" s="6" t="s">
        <v>1876</v>
      </c>
      <c r="O1694" s="10">
        <v>53335948</v>
      </c>
      <c r="P1694" s="6"/>
      <c r="Q1694" s="8"/>
      <c r="R1694" s="8"/>
      <c r="S1694" s="6"/>
    </row>
    <row r="1695" spans="2:19" outlineLevel="1" collapsed="1" x14ac:dyDescent="0.35">
      <c r="B1695" s="6" t="s">
        <v>34</v>
      </c>
      <c r="C1695" s="7" t="s">
        <v>34</v>
      </c>
      <c r="D1695" s="19" t="s">
        <v>34</v>
      </c>
      <c r="E1695" s="15"/>
      <c r="F1695" s="15"/>
      <c r="G1695" s="16"/>
      <c r="H1695" s="19" t="s">
        <v>34</v>
      </c>
      <c r="I1695" s="16"/>
      <c r="J1695" s="7" t="s">
        <v>34</v>
      </c>
      <c r="K1695" s="19" t="s">
        <v>34</v>
      </c>
      <c r="L1695" s="16"/>
      <c r="M1695" s="6" t="s">
        <v>1959</v>
      </c>
      <c r="N1695" s="6" t="s">
        <v>1960</v>
      </c>
      <c r="O1695" s="10">
        <v>70835000</v>
      </c>
      <c r="P1695" s="6"/>
      <c r="Q1695" s="8"/>
      <c r="R1695" s="8"/>
      <c r="S1695" s="6"/>
    </row>
    <row r="1696" spans="2:19" ht="25" x14ac:dyDescent="0.35">
      <c r="B1696" s="4" t="s">
        <v>2475</v>
      </c>
      <c r="C1696" s="4" t="s">
        <v>52</v>
      </c>
      <c r="D1696" s="18" t="s">
        <v>247</v>
      </c>
      <c r="E1696" s="15"/>
      <c r="F1696" s="15"/>
      <c r="G1696" s="16"/>
      <c r="H1696" s="18" t="s">
        <v>628</v>
      </c>
      <c r="I1696" s="16"/>
      <c r="J1696" s="4" t="s">
        <v>178</v>
      </c>
      <c r="K1696" s="18" t="s">
        <v>2476</v>
      </c>
      <c r="L1696" s="16"/>
      <c r="M1696" s="4" t="s">
        <v>34</v>
      </c>
      <c r="N1696" s="4" t="s">
        <v>34</v>
      </c>
      <c r="O1696" s="4" t="s">
        <v>34</v>
      </c>
      <c r="P1696" s="4" t="s">
        <v>34</v>
      </c>
      <c r="Q1696" s="4" t="s">
        <v>34</v>
      </c>
      <c r="R1696" s="4" t="s">
        <v>34</v>
      </c>
      <c r="S1696" s="5">
        <v>0</v>
      </c>
    </row>
    <row r="1697" spans="2:19" outlineLevel="1" collapsed="1" x14ac:dyDescent="0.35">
      <c r="B1697" s="6" t="s">
        <v>34</v>
      </c>
      <c r="C1697" s="7" t="s">
        <v>34</v>
      </c>
      <c r="D1697" s="19" t="s">
        <v>34</v>
      </c>
      <c r="E1697" s="15"/>
      <c r="F1697" s="15"/>
      <c r="G1697" s="16"/>
      <c r="H1697" s="19" t="s">
        <v>34</v>
      </c>
      <c r="I1697" s="16"/>
      <c r="J1697" s="7" t="s">
        <v>34</v>
      </c>
      <c r="K1697" s="19" t="s">
        <v>34</v>
      </c>
      <c r="L1697" s="16"/>
      <c r="M1697" s="6" t="s">
        <v>157</v>
      </c>
      <c r="N1697" s="6" t="s">
        <v>158</v>
      </c>
      <c r="O1697" s="10">
        <v>2148</v>
      </c>
      <c r="P1697" s="6" t="s">
        <v>2477</v>
      </c>
      <c r="Q1697" s="8" t="s">
        <v>2478</v>
      </c>
      <c r="R1697" s="9">
        <v>47466</v>
      </c>
      <c r="S1697" s="10">
        <v>0</v>
      </c>
    </row>
    <row r="1698" spans="2:19" outlineLevel="1" collapsed="1" x14ac:dyDescent="0.35">
      <c r="B1698" s="6" t="s">
        <v>34</v>
      </c>
      <c r="C1698" s="7" t="s">
        <v>34</v>
      </c>
      <c r="D1698" s="19" t="s">
        <v>34</v>
      </c>
      <c r="E1698" s="15"/>
      <c r="F1698" s="15"/>
      <c r="G1698" s="16"/>
      <c r="H1698" s="19" t="s">
        <v>34</v>
      </c>
      <c r="I1698" s="16"/>
      <c r="J1698" s="7" t="s">
        <v>34</v>
      </c>
      <c r="K1698" s="19" t="s">
        <v>34</v>
      </c>
      <c r="L1698" s="16"/>
      <c r="M1698" s="6" t="s">
        <v>2479</v>
      </c>
      <c r="N1698" s="6" t="s">
        <v>2480</v>
      </c>
      <c r="O1698" s="10">
        <v>1096</v>
      </c>
      <c r="P1698" s="6" t="s">
        <v>2481</v>
      </c>
      <c r="Q1698" s="8" t="s">
        <v>2478</v>
      </c>
      <c r="R1698" s="9">
        <v>47466</v>
      </c>
      <c r="S1698" s="10">
        <v>0</v>
      </c>
    </row>
    <row r="1699" spans="2:19" outlineLevel="1" collapsed="1" x14ac:dyDescent="0.35">
      <c r="B1699" s="6" t="s">
        <v>34</v>
      </c>
      <c r="C1699" s="7" t="s">
        <v>34</v>
      </c>
      <c r="D1699" s="19" t="s">
        <v>34</v>
      </c>
      <c r="E1699" s="15"/>
      <c r="F1699" s="15"/>
      <c r="G1699" s="16"/>
      <c r="H1699" s="19" t="s">
        <v>34</v>
      </c>
      <c r="I1699" s="16"/>
      <c r="J1699" s="7" t="s">
        <v>34</v>
      </c>
      <c r="K1699" s="19" t="s">
        <v>34</v>
      </c>
      <c r="L1699" s="16"/>
      <c r="M1699" s="6" t="s">
        <v>165</v>
      </c>
      <c r="N1699" s="6" t="s">
        <v>166</v>
      </c>
      <c r="O1699" s="10">
        <v>1200</v>
      </c>
      <c r="P1699" s="6" t="s">
        <v>2482</v>
      </c>
      <c r="Q1699" s="8" t="s">
        <v>2478</v>
      </c>
      <c r="R1699" s="9">
        <v>47466</v>
      </c>
      <c r="S1699" s="10">
        <v>0</v>
      </c>
    </row>
    <row r="1700" spans="2:19" outlineLevel="1" collapsed="1" x14ac:dyDescent="0.35">
      <c r="B1700" s="6" t="s">
        <v>34</v>
      </c>
      <c r="C1700" s="7" t="s">
        <v>34</v>
      </c>
      <c r="D1700" s="19" t="s">
        <v>34</v>
      </c>
      <c r="E1700" s="15"/>
      <c r="F1700" s="15"/>
      <c r="G1700" s="16"/>
      <c r="H1700" s="19" t="s">
        <v>34</v>
      </c>
      <c r="I1700" s="16"/>
      <c r="J1700" s="7" t="s">
        <v>34</v>
      </c>
      <c r="K1700" s="19" t="s">
        <v>34</v>
      </c>
      <c r="L1700" s="16"/>
      <c r="M1700" s="6" t="s">
        <v>2483</v>
      </c>
      <c r="N1700" s="6" t="s">
        <v>2484</v>
      </c>
      <c r="O1700" s="10">
        <v>2380</v>
      </c>
      <c r="P1700" s="6"/>
      <c r="Q1700" s="8"/>
      <c r="R1700" s="8"/>
      <c r="S1700" s="6"/>
    </row>
    <row r="1701" spans="2:19" x14ac:dyDescent="0.35">
      <c r="B1701" s="4" t="s">
        <v>2485</v>
      </c>
      <c r="C1701" s="4" t="s">
        <v>573</v>
      </c>
      <c r="D1701" s="18" t="s">
        <v>247</v>
      </c>
      <c r="E1701" s="15"/>
      <c r="F1701" s="15"/>
      <c r="G1701" s="16"/>
      <c r="H1701" s="18" t="s">
        <v>177</v>
      </c>
      <c r="I1701" s="16"/>
      <c r="J1701" s="4" t="s">
        <v>32</v>
      </c>
      <c r="K1701" s="18" t="s">
        <v>2486</v>
      </c>
      <c r="L1701" s="16"/>
      <c r="M1701" s="4" t="s">
        <v>34</v>
      </c>
      <c r="N1701" s="4" t="s">
        <v>34</v>
      </c>
      <c r="O1701" s="4" t="s">
        <v>34</v>
      </c>
      <c r="P1701" s="4" t="s">
        <v>34</v>
      </c>
      <c r="Q1701" s="4" t="s">
        <v>34</v>
      </c>
      <c r="R1701" s="4" t="s">
        <v>34</v>
      </c>
      <c r="S1701" s="5">
        <v>1599440</v>
      </c>
    </row>
    <row r="1702" spans="2:19" outlineLevel="1" collapsed="1" x14ac:dyDescent="0.35">
      <c r="B1702" s="6" t="s">
        <v>34</v>
      </c>
      <c r="C1702" s="7" t="s">
        <v>34</v>
      </c>
      <c r="D1702" s="19" t="s">
        <v>34</v>
      </c>
      <c r="E1702" s="15"/>
      <c r="F1702" s="15"/>
      <c r="G1702" s="16"/>
      <c r="H1702" s="19" t="s">
        <v>34</v>
      </c>
      <c r="I1702" s="16"/>
      <c r="J1702" s="7" t="s">
        <v>34</v>
      </c>
      <c r="K1702" s="19" t="s">
        <v>34</v>
      </c>
      <c r="L1702" s="16"/>
      <c r="M1702" s="6" t="s">
        <v>829</v>
      </c>
      <c r="N1702" s="6" t="s">
        <v>830</v>
      </c>
      <c r="O1702" s="10">
        <v>1838000</v>
      </c>
      <c r="P1702" s="6"/>
      <c r="Q1702" s="8"/>
      <c r="R1702" s="8"/>
      <c r="S1702" s="6"/>
    </row>
    <row r="1703" spans="2:19" ht="25" outlineLevel="1" collapsed="1" x14ac:dyDescent="0.35">
      <c r="B1703" s="6" t="s">
        <v>34</v>
      </c>
      <c r="C1703" s="7" t="s">
        <v>34</v>
      </c>
      <c r="D1703" s="19" t="s">
        <v>34</v>
      </c>
      <c r="E1703" s="15"/>
      <c r="F1703" s="15"/>
      <c r="G1703" s="16"/>
      <c r="H1703" s="19" t="s">
        <v>34</v>
      </c>
      <c r="I1703" s="16"/>
      <c r="J1703" s="7" t="s">
        <v>34</v>
      </c>
      <c r="K1703" s="19" t="s">
        <v>34</v>
      </c>
      <c r="L1703" s="16"/>
      <c r="M1703" s="6" t="s">
        <v>1352</v>
      </c>
      <c r="N1703" s="6" t="s">
        <v>1353</v>
      </c>
      <c r="O1703" s="10">
        <v>1717531</v>
      </c>
      <c r="P1703" s="6"/>
      <c r="Q1703" s="8"/>
      <c r="R1703" s="8"/>
      <c r="S1703" s="6"/>
    </row>
    <row r="1704" spans="2:19" outlineLevel="1" collapsed="1" x14ac:dyDescent="0.35">
      <c r="B1704" s="6" t="s">
        <v>34</v>
      </c>
      <c r="C1704" s="7" t="s">
        <v>34</v>
      </c>
      <c r="D1704" s="19" t="s">
        <v>34</v>
      </c>
      <c r="E1704" s="15"/>
      <c r="F1704" s="15"/>
      <c r="G1704" s="16"/>
      <c r="H1704" s="19" t="s">
        <v>34</v>
      </c>
      <c r="I1704" s="16"/>
      <c r="J1704" s="7" t="s">
        <v>34</v>
      </c>
      <c r="K1704" s="19" t="s">
        <v>34</v>
      </c>
      <c r="L1704" s="16"/>
      <c r="M1704" s="6" t="s">
        <v>146</v>
      </c>
      <c r="N1704" s="6" t="s">
        <v>147</v>
      </c>
      <c r="O1704" s="10">
        <v>1599440</v>
      </c>
      <c r="P1704" s="6" t="s">
        <v>2487</v>
      </c>
      <c r="Q1704" s="8" t="s">
        <v>1283</v>
      </c>
      <c r="R1704" s="9">
        <v>46356</v>
      </c>
      <c r="S1704" s="10">
        <v>1599440</v>
      </c>
    </row>
    <row r="1705" spans="2:19" outlineLevel="1" collapsed="1" x14ac:dyDescent="0.35">
      <c r="B1705" s="6" t="s">
        <v>34</v>
      </c>
      <c r="C1705" s="7" t="s">
        <v>34</v>
      </c>
      <c r="D1705" s="19" t="s">
        <v>34</v>
      </c>
      <c r="E1705" s="15"/>
      <c r="F1705" s="15"/>
      <c r="G1705" s="16"/>
      <c r="H1705" s="19" t="s">
        <v>34</v>
      </c>
      <c r="I1705" s="16"/>
      <c r="J1705" s="7" t="s">
        <v>34</v>
      </c>
      <c r="K1705" s="19" t="s">
        <v>34</v>
      </c>
      <c r="L1705" s="16"/>
      <c r="M1705" s="6" t="s">
        <v>1782</v>
      </c>
      <c r="N1705" s="6" t="s">
        <v>1783</v>
      </c>
      <c r="O1705" s="10">
        <v>2309000</v>
      </c>
      <c r="P1705" s="6"/>
      <c r="Q1705" s="8"/>
      <c r="R1705" s="8"/>
      <c r="S1705" s="6"/>
    </row>
    <row r="1706" spans="2:19" x14ac:dyDescent="0.35">
      <c r="B1706" s="4" t="s">
        <v>2488</v>
      </c>
      <c r="C1706" s="4" t="s">
        <v>141</v>
      </c>
      <c r="D1706" s="18" t="s">
        <v>152</v>
      </c>
      <c r="E1706" s="15"/>
      <c r="F1706" s="15"/>
      <c r="G1706" s="16"/>
      <c r="H1706" s="18" t="s">
        <v>1243</v>
      </c>
      <c r="I1706" s="16"/>
      <c r="J1706" s="4" t="s">
        <v>32</v>
      </c>
      <c r="K1706" s="18" t="s">
        <v>2489</v>
      </c>
      <c r="L1706" s="16"/>
      <c r="M1706" s="4" t="s">
        <v>34</v>
      </c>
      <c r="N1706" s="4" t="s">
        <v>34</v>
      </c>
      <c r="O1706" s="4" t="s">
        <v>34</v>
      </c>
      <c r="P1706" s="4" t="s">
        <v>34</v>
      </c>
      <c r="Q1706" s="4" t="s">
        <v>34</v>
      </c>
      <c r="R1706" s="4" t="s">
        <v>34</v>
      </c>
      <c r="S1706" s="5">
        <v>12424607</v>
      </c>
    </row>
    <row r="1707" spans="2:19" ht="25" outlineLevel="1" collapsed="1" x14ac:dyDescent="0.35">
      <c r="B1707" s="6" t="s">
        <v>34</v>
      </c>
      <c r="C1707" s="7" t="s">
        <v>34</v>
      </c>
      <c r="D1707" s="19" t="s">
        <v>34</v>
      </c>
      <c r="E1707" s="15"/>
      <c r="F1707" s="15"/>
      <c r="G1707" s="16"/>
      <c r="H1707" s="19" t="s">
        <v>34</v>
      </c>
      <c r="I1707" s="16"/>
      <c r="J1707" s="7" t="s">
        <v>34</v>
      </c>
      <c r="K1707" s="19" t="s">
        <v>34</v>
      </c>
      <c r="L1707" s="16"/>
      <c r="M1707" s="6" t="s">
        <v>2490</v>
      </c>
      <c r="N1707" s="6" t="s">
        <v>2491</v>
      </c>
      <c r="O1707" s="10">
        <v>14349704</v>
      </c>
      <c r="P1707" s="6"/>
      <c r="Q1707" s="8"/>
      <c r="R1707" s="8"/>
      <c r="S1707" s="6"/>
    </row>
    <row r="1708" spans="2:19" outlineLevel="1" collapsed="1" x14ac:dyDescent="0.35">
      <c r="B1708" s="6" t="s">
        <v>34</v>
      </c>
      <c r="C1708" s="7" t="s">
        <v>34</v>
      </c>
      <c r="D1708" s="19" t="s">
        <v>34</v>
      </c>
      <c r="E1708" s="15"/>
      <c r="F1708" s="15"/>
      <c r="G1708" s="16"/>
      <c r="H1708" s="19" t="s">
        <v>34</v>
      </c>
      <c r="I1708" s="16"/>
      <c r="J1708" s="7" t="s">
        <v>34</v>
      </c>
      <c r="K1708" s="19" t="s">
        <v>34</v>
      </c>
      <c r="L1708" s="16"/>
      <c r="M1708" s="6" t="s">
        <v>2492</v>
      </c>
      <c r="N1708" s="6" t="s">
        <v>2493</v>
      </c>
      <c r="O1708" s="10">
        <v>12424607</v>
      </c>
      <c r="P1708" s="6" t="s">
        <v>2494</v>
      </c>
      <c r="Q1708" s="8" t="s">
        <v>1893</v>
      </c>
      <c r="R1708" s="9">
        <v>46377</v>
      </c>
      <c r="S1708" s="10">
        <v>12424607</v>
      </c>
    </row>
    <row r="1709" spans="2:19" outlineLevel="1" collapsed="1" x14ac:dyDescent="0.35">
      <c r="B1709" s="6" t="s">
        <v>34</v>
      </c>
      <c r="C1709" s="7" t="s">
        <v>34</v>
      </c>
      <c r="D1709" s="19" t="s">
        <v>34</v>
      </c>
      <c r="E1709" s="15"/>
      <c r="F1709" s="15"/>
      <c r="G1709" s="16"/>
      <c r="H1709" s="19" t="s">
        <v>34</v>
      </c>
      <c r="I1709" s="16"/>
      <c r="J1709" s="7" t="s">
        <v>34</v>
      </c>
      <c r="K1709" s="19" t="s">
        <v>34</v>
      </c>
      <c r="L1709" s="16"/>
      <c r="M1709" s="6" t="s">
        <v>1368</v>
      </c>
      <c r="N1709" s="6" t="s">
        <v>1369</v>
      </c>
      <c r="O1709" s="10">
        <v>14908095</v>
      </c>
      <c r="P1709" s="6"/>
      <c r="Q1709" s="8"/>
      <c r="R1709" s="8"/>
      <c r="S1709" s="6"/>
    </row>
    <row r="1710" spans="2:19" ht="25" x14ac:dyDescent="0.35">
      <c r="B1710" s="4" t="s">
        <v>2495</v>
      </c>
      <c r="C1710" s="4" t="s">
        <v>40</v>
      </c>
      <c r="D1710" s="18" t="s">
        <v>53</v>
      </c>
      <c r="E1710" s="15"/>
      <c r="F1710" s="15"/>
      <c r="G1710" s="16"/>
      <c r="H1710" s="18" t="s">
        <v>54</v>
      </c>
      <c r="I1710" s="16"/>
      <c r="J1710" s="4" t="s">
        <v>32</v>
      </c>
      <c r="K1710" s="18" t="s">
        <v>2496</v>
      </c>
      <c r="L1710" s="16"/>
      <c r="M1710" s="4" t="s">
        <v>34</v>
      </c>
      <c r="N1710" s="4" t="s">
        <v>34</v>
      </c>
      <c r="O1710" s="4" t="s">
        <v>34</v>
      </c>
      <c r="P1710" s="4" t="s">
        <v>34</v>
      </c>
      <c r="Q1710" s="4" t="s">
        <v>34</v>
      </c>
      <c r="R1710" s="4" t="s">
        <v>34</v>
      </c>
      <c r="S1710" s="5">
        <v>3400000</v>
      </c>
    </row>
    <row r="1711" spans="2:19" outlineLevel="1" collapsed="1" x14ac:dyDescent="0.35">
      <c r="B1711" s="6" t="s">
        <v>34</v>
      </c>
      <c r="C1711" s="7" t="s">
        <v>34</v>
      </c>
      <c r="D1711" s="19" t="s">
        <v>34</v>
      </c>
      <c r="E1711" s="15"/>
      <c r="F1711" s="15"/>
      <c r="G1711" s="16"/>
      <c r="H1711" s="19" t="s">
        <v>34</v>
      </c>
      <c r="I1711" s="16"/>
      <c r="J1711" s="7" t="s">
        <v>34</v>
      </c>
      <c r="K1711" s="19" t="s">
        <v>34</v>
      </c>
      <c r="L1711" s="16"/>
      <c r="M1711" s="6" t="s">
        <v>2497</v>
      </c>
      <c r="N1711" s="6" t="s">
        <v>2498</v>
      </c>
      <c r="O1711" s="10">
        <v>930</v>
      </c>
      <c r="P1711" s="6"/>
      <c r="Q1711" s="8"/>
      <c r="R1711" s="8"/>
      <c r="S1711" s="6"/>
    </row>
    <row r="1712" spans="2:19" outlineLevel="1" collapsed="1" x14ac:dyDescent="0.35">
      <c r="B1712" s="6" t="s">
        <v>34</v>
      </c>
      <c r="C1712" s="7" t="s">
        <v>34</v>
      </c>
      <c r="D1712" s="19" t="s">
        <v>34</v>
      </c>
      <c r="E1712" s="15"/>
      <c r="F1712" s="15"/>
      <c r="G1712" s="16"/>
      <c r="H1712" s="19" t="s">
        <v>34</v>
      </c>
      <c r="I1712" s="16"/>
      <c r="J1712" s="7" t="s">
        <v>34</v>
      </c>
      <c r="K1712" s="19" t="s">
        <v>34</v>
      </c>
      <c r="L1712" s="16"/>
      <c r="M1712" s="6" t="s">
        <v>165</v>
      </c>
      <c r="N1712" s="6" t="s">
        <v>166</v>
      </c>
      <c r="O1712" s="10">
        <v>1229</v>
      </c>
      <c r="P1712" s="6"/>
      <c r="Q1712" s="8"/>
      <c r="R1712" s="8"/>
      <c r="S1712" s="6"/>
    </row>
    <row r="1713" spans="2:19" outlineLevel="1" collapsed="1" x14ac:dyDescent="0.35">
      <c r="B1713" s="6" t="s">
        <v>34</v>
      </c>
      <c r="C1713" s="7" t="s">
        <v>34</v>
      </c>
      <c r="D1713" s="19" t="s">
        <v>34</v>
      </c>
      <c r="E1713" s="15"/>
      <c r="F1713" s="15"/>
      <c r="G1713" s="16"/>
      <c r="H1713" s="19" t="s">
        <v>34</v>
      </c>
      <c r="I1713" s="16"/>
      <c r="J1713" s="7" t="s">
        <v>34</v>
      </c>
      <c r="K1713" s="19" t="s">
        <v>34</v>
      </c>
      <c r="L1713" s="16"/>
      <c r="M1713" s="6" t="s">
        <v>320</v>
      </c>
      <c r="N1713" s="6" t="s">
        <v>321</v>
      </c>
      <c r="O1713" s="10">
        <v>843</v>
      </c>
      <c r="P1713" s="6" t="s">
        <v>2499</v>
      </c>
      <c r="Q1713" s="8" t="s">
        <v>2500</v>
      </c>
      <c r="R1713" s="9">
        <v>46784</v>
      </c>
      <c r="S1713" s="10">
        <v>3400000</v>
      </c>
    </row>
    <row r="1714" spans="2:19" x14ac:dyDescent="0.35">
      <c r="B1714" s="4" t="s">
        <v>2501</v>
      </c>
      <c r="C1714" s="4" t="s">
        <v>176</v>
      </c>
      <c r="D1714" s="18" t="s">
        <v>53</v>
      </c>
      <c r="E1714" s="15"/>
      <c r="F1714" s="15"/>
      <c r="G1714" s="16"/>
      <c r="H1714" s="18" t="s">
        <v>2313</v>
      </c>
      <c r="I1714" s="16"/>
      <c r="J1714" s="4" t="s">
        <v>32</v>
      </c>
      <c r="K1714" s="18" t="s">
        <v>2502</v>
      </c>
      <c r="L1714" s="16"/>
      <c r="M1714" s="4" t="s">
        <v>34</v>
      </c>
      <c r="N1714" s="4" t="s">
        <v>34</v>
      </c>
      <c r="O1714" s="4" t="s">
        <v>34</v>
      </c>
      <c r="P1714" s="4" t="s">
        <v>34</v>
      </c>
      <c r="Q1714" s="4" t="s">
        <v>34</v>
      </c>
      <c r="R1714" s="4" t="s">
        <v>34</v>
      </c>
      <c r="S1714" s="5">
        <v>3652281</v>
      </c>
    </row>
    <row r="1715" spans="2:19" ht="25" outlineLevel="1" collapsed="1" x14ac:dyDescent="0.35">
      <c r="B1715" s="6" t="s">
        <v>34</v>
      </c>
      <c r="C1715" s="7" t="s">
        <v>34</v>
      </c>
      <c r="D1715" s="19" t="s">
        <v>34</v>
      </c>
      <c r="E1715" s="15"/>
      <c r="F1715" s="15"/>
      <c r="G1715" s="16"/>
      <c r="H1715" s="19" t="s">
        <v>34</v>
      </c>
      <c r="I1715" s="16"/>
      <c r="J1715" s="7" t="s">
        <v>34</v>
      </c>
      <c r="K1715" s="19" t="s">
        <v>34</v>
      </c>
      <c r="L1715" s="16"/>
      <c r="M1715" s="6" t="s">
        <v>434</v>
      </c>
      <c r="N1715" s="6" t="s">
        <v>435</v>
      </c>
      <c r="O1715" s="10">
        <v>4552600</v>
      </c>
      <c r="P1715" s="6"/>
      <c r="Q1715" s="8"/>
      <c r="R1715" s="8"/>
      <c r="S1715" s="6"/>
    </row>
    <row r="1716" spans="2:19" outlineLevel="1" collapsed="1" x14ac:dyDescent="0.35">
      <c r="B1716" s="6" t="s">
        <v>34</v>
      </c>
      <c r="C1716" s="7" t="s">
        <v>34</v>
      </c>
      <c r="D1716" s="19" t="s">
        <v>34</v>
      </c>
      <c r="E1716" s="15"/>
      <c r="F1716" s="15"/>
      <c r="G1716" s="16"/>
      <c r="H1716" s="19" t="s">
        <v>34</v>
      </c>
      <c r="I1716" s="16"/>
      <c r="J1716" s="7" t="s">
        <v>34</v>
      </c>
      <c r="K1716" s="19" t="s">
        <v>34</v>
      </c>
      <c r="L1716" s="16"/>
      <c r="M1716" s="6" t="s">
        <v>2503</v>
      </c>
      <c r="N1716" s="6" t="s">
        <v>2504</v>
      </c>
      <c r="O1716" s="10">
        <v>6031680</v>
      </c>
      <c r="P1716" s="6"/>
      <c r="Q1716" s="8"/>
      <c r="R1716" s="8"/>
      <c r="S1716" s="6"/>
    </row>
    <row r="1717" spans="2:19" outlineLevel="1" collapsed="1" x14ac:dyDescent="0.35">
      <c r="B1717" s="6" t="s">
        <v>34</v>
      </c>
      <c r="C1717" s="7" t="s">
        <v>34</v>
      </c>
      <c r="D1717" s="19" t="s">
        <v>34</v>
      </c>
      <c r="E1717" s="15"/>
      <c r="F1717" s="15"/>
      <c r="G1717" s="16"/>
      <c r="H1717" s="19" t="s">
        <v>34</v>
      </c>
      <c r="I1717" s="16"/>
      <c r="J1717" s="7" t="s">
        <v>34</v>
      </c>
      <c r="K1717" s="19" t="s">
        <v>34</v>
      </c>
      <c r="L1717" s="16"/>
      <c r="M1717" s="6" t="s">
        <v>2505</v>
      </c>
      <c r="N1717" s="6" t="s">
        <v>2506</v>
      </c>
      <c r="O1717" s="10">
        <v>8048800</v>
      </c>
      <c r="P1717" s="6"/>
      <c r="Q1717" s="8"/>
      <c r="R1717" s="8"/>
      <c r="S1717" s="6"/>
    </row>
    <row r="1718" spans="2:19" outlineLevel="1" collapsed="1" x14ac:dyDescent="0.35">
      <c r="B1718" s="6" t="s">
        <v>34</v>
      </c>
      <c r="C1718" s="7" t="s">
        <v>34</v>
      </c>
      <c r="D1718" s="19" t="s">
        <v>34</v>
      </c>
      <c r="E1718" s="15"/>
      <c r="F1718" s="15"/>
      <c r="G1718" s="16"/>
      <c r="H1718" s="19" t="s">
        <v>34</v>
      </c>
      <c r="I1718" s="16"/>
      <c r="J1718" s="7" t="s">
        <v>34</v>
      </c>
      <c r="K1718" s="19" t="s">
        <v>34</v>
      </c>
      <c r="L1718" s="16"/>
      <c r="M1718" s="6" t="s">
        <v>2507</v>
      </c>
      <c r="N1718" s="6" t="s">
        <v>2508</v>
      </c>
      <c r="O1718" s="10">
        <v>5871163.3099999996</v>
      </c>
      <c r="P1718" s="6"/>
      <c r="Q1718" s="8"/>
      <c r="R1718" s="8"/>
      <c r="S1718" s="6"/>
    </row>
    <row r="1719" spans="2:19" outlineLevel="1" collapsed="1" x14ac:dyDescent="0.35">
      <c r="B1719" s="6" t="s">
        <v>34</v>
      </c>
      <c r="C1719" s="7" t="s">
        <v>34</v>
      </c>
      <c r="D1719" s="19" t="s">
        <v>34</v>
      </c>
      <c r="E1719" s="15"/>
      <c r="F1719" s="15"/>
      <c r="G1719" s="16"/>
      <c r="H1719" s="19" t="s">
        <v>34</v>
      </c>
      <c r="I1719" s="16"/>
      <c r="J1719" s="7" t="s">
        <v>34</v>
      </c>
      <c r="K1719" s="19" t="s">
        <v>34</v>
      </c>
      <c r="L1719" s="16"/>
      <c r="M1719" s="6" t="s">
        <v>2509</v>
      </c>
      <c r="N1719" s="6" t="s">
        <v>2510</v>
      </c>
      <c r="O1719" s="10">
        <v>4222481</v>
      </c>
      <c r="P1719" s="6" t="s">
        <v>2511</v>
      </c>
      <c r="Q1719" s="8" t="s">
        <v>1671</v>
      </c>
      <c r="R1719" s="9">
        <v>46660</v>
      </c>
      <c r="S1719" s="10">
        <v>3652281</v>
      </c>
    </row>
    <row r="1720" spans="2:19" x14ac:dyDescent="0.35">
      <c r="B1720" s="4" t="s">
        <v>2512</v>
      </c>
      <c r="C1720" s="4" t="s">
        <v>151</v>
      </c>
      <c r="D1720" s="18" t="s">
        <v>152</v>
      </c>
      <c r="E1720" s="15"/>
      <c r="F1720" s="15"/>
      <c r="G1720" s="16"/>
      <c r="H1720" s="18" t="s">
        <v>283</v>
      </c>
      <c r="I1720" s="16"/>
      <c r="J1720" s="4" t="s">
        <v>32</v>
      </c>
      <c r="K1720" s="18" t="s">
        <v>2513</v>
      </c>
      <c r="L1720" s="16"/>
      <c r="M1720" s="4" t="s">
        <v>34</v>
      </c>
      <c r="N1720" s="4" t="s">
        <v>34</v>
      </c>
      <c r="O1720" s="4" t="s">
        <v>34</v>
      </c>
      <c r="P1720" s="4" t="s">
        <v>34</v>
      </c>
      <c r="Q1720" s="4" t="s">
        <v>34</v>
      </c>
      <c r="R1720" s="4" t="s">
        <v>34</v>
      </c>
      <c r="S1720" s="5">
        <v>80000000</v>
      </c>
    </row>
    <row r="1721" spans="2:19" outlineLevel="1" collapsed="1" x14ac:dyDescent="0.35">
      <c r="B1721" s="6" t="s">
        <v>34</v>
      </c>
      <c r="C1721" s="7" t="s">
        <v>34</v>
      </c>
      <c r="D1721" s="19" t="s">
        <v>34</v>
      </c>
      <c r="E1721" s="15"/>
      <c r="F1721" s="15"/>
      <c r="G1721" s="16"/>
      <c r="H1721" s="19" t="s">
        <v>34</v>
      </c>
      <c r="I1721" s="16"/>
      <c r="J1721" s="7" t="s">
        <v>34</v>
      </c>
      <c r="K1721" s="19" t="s">
        <v>34</v>
      </c>
      <c r="L1721" s="16"/>
      <c r="M1721" s="6" t="s">
        <v>2514</v>
      </c>
      <c r="N1721" s="6" t="s">
        <v>2515</v>
      </c>
      <c r="O1721" s="10">
        <v>4</v>
      </c>
      <c r="P1721" s="6" t="s">
        <v>2516</v>
      </c>
      <c r="Q1721" s="8" t="s">
        <v>2517</v>
      </c>
      <c r="R1721" s="9">
        <v>46752</v>
      </c>
      <c r="S1721" s="10">
        <v>80000000</v>
      </c>
    </row>
    <row r="1722" spans="2:19" ht="25" outlineLevel="1" collapsed="1" x14ac:dyDescent="0.35">
      <c r="B1722" s="6" t="s">
        <v>34</v>
      </c>
      <c r="C1722" s="7" t="s">
        <v>34</v>
      </c>
      <c r="D1722" s="19" t="s">
        <v>34</v>
      </c>
      <c r="E1722" s="15"/>
      <c r="F1722" s="15"/>
      <c r="G1722" s="16"/>
      <c r="H1722" s="19" t="s">
        <v>34</v>
      </c>
      <c r="I1722" s="16"/>
      <c r="J1722" s="7" t="s">
        <v>34</v>
      </c>
      <c r="K1722" s="19" t="s">
        <v>34</v>
      </c>
      <c r="L1722" s="16"/>
      <c r="M1722" s="6" t="s">
        <v>714</v>
      </c>
      <c r="N1722" s="6" t="s">
        <v>715</v>
      </c>
      <c r="O1722" s="10">
        <v>12</v>
      </c>
      <c r="P1722" s="6"/>
      <c r="Q1722" s="8"/>
      <c r="R1722" s="8"/>
      <c r="S1722" s="6"/>
    </row>
    <row r="1723" spans="2:19" outlineLevel="1" collapsed="1" x14ac:dyDescent="0.35">
      <c r="B1723" s="6" t="s">
        <v>34</v>
      </c>
      <c r="C1723" s="7" t="s">
        <v>34</v>
      </c>
      <c r="D1723" s="19" t="s">
        <v>34</v>
      </c>
      <c r="E1723" s="15"/>
      <c r="F1723" s="15"/>
      <c r="G1723" s="16"/>
      <c r="H1723" s="19" t="s">
        <v>34</v>
      </c>
      <c r="I1723" s="16"/>
      <c r="J1723" s="7" t="s">
        <v>34</v>
      </c>
      <c r="K1723" s="19" t="s">
        <v>34</v>
      </c>
      <c r="L1723" s="16"/>
      <c r="M1723" s="6" t="s">
        <v>196</v>
      </c>
      <c r="N1723" s="6" t="s">
        <v>197</v>
      </c>
      <c r="O1723" s="10">
        <v>10.489000000000001</v>
      </c>
      <c r="P1723" s="6"/>
      <c r="Q1723" s="8"/>
      <c r="R1723" s="8"/>
      <c r="S1723" s="6"/>
    </row>
    <row r="1724" spans="2:19" x14ac:dyDescent="0.35">
      <c r="B1724" s="4" t="s">
        <v>2518</v>
      </c>
      <c r="C1724" s="4" t="s">
        <v>263</v>
      </c>
      <c r="D1724" s="18" t="s">
        <v>53</v>
      </c>
      <c r="E1724" s="15"/>
      <c r="F1724" s="15"/>
      <c r="G1724" s="16"/>
      <c r="H1724" s="18" t="s">
        <v>517</v>
      </c>
      <c r="I1724" s="16"/>
      <c r="J1724" s="4" t="s">
        <v>32</v>
      </c>
      <c r="K1724" s="18" t="s">
        <v>2519</v>
      </c>
      <c r="L1724" s="16"/>
      <c r="M1724" s="4" t="s">
        <v>34</v>
      </c>
      <c r="N1724" s="4" t="s">
        <v>34</v>
      </c>
      <c r="O1724" s="4" t="s">
        <v>34</v>
      </c>
      <c r="P1724" s="4" t="s">
        <v>34</v>
      </c>
      <c r="Q1724" s="4" t="s">
        <v>34</v>
      </c>
      <c r="R1724" s="4" t="s">
        <v>34</v>
      </c>
      <c r="S1724" s="5">
        <v>17000000</v>
      </c>
    </row>
    <row r="1725" spans="2:19" outlineLevel="1" collapsed="1" x14ac:dyDescent="0.35">
      <c r="B1725" s="6" t="s">
        <v>34</v>
      </c>
      <c r="C1725" s="7" t="s">
        <v>34</v>
      </c>
      <c r="D1725" s="19" t="s">
        <v>34</v>
      </c>
      <c r="E1725" s="15"/>
      <c r="F1725" s="15"/>
      <c r="G1725" s="16"/>
      <c r="H1725" s="19" t="s">
        <v>34</v>
      </c>
      <c r="I1725" s="16"/>
      <c r="J1725" s="7" t="s">
        <v>34</v>
      </c>
      <c r="K1725" s="19" t="s">
        <v>34</v>
      </c>
      <c r="L1725" s="16"/>
      <c r="M1725" s="6" t="s">
        <v>157</v>
      </c>
      <c r="N1725" s="6" t="s">
        <v>158</v>
      </c>
      <c r="O1725" s="10">
        <v>13438000</v>
      </c>
      <c r="P1725" s="6"/>
      <c r="Q1725" s="8"/>
      <c r="R1725" s="8"/>
      <c r="S1725" s="6"/>
    </row>
    <row r="1726" spans="2:19" outlineLevel="1" collapsed="1" x14ac:dyDescent="0.35">
      <c r="B1726" s="6" t="s">
        <v>34</v>
      </c>
      <c r="C1726" s="7" t="s">
        <v>34</v>
      </c>
      <c r="D1726" s="19" t="s">
        <v>34</v>
      </c>
      <c r="E1726" s="15"/>
      <c r="F1726" s="15"/>
      <c r="G1726" s="16"/>
      <c r="H1726" s="19" t="s">
        <v>34</v>
      </c>
      <c r="I1726" s="16"/>
      <c r="J1726" s="7" t="s">
        <v>34</v>
      </c>
      <c r="K1726" s="19" t="s">
        <v>34</v>
      </c>
      <c r="L1726" s="16"/>
      <c r="M1726" s="6" t="s">
        <v>2479</v>
      </c>
      <c r="N1726" s="6" t="s">
        <v>2480</v>
      </c>
      <c r="O1726" s="10">
        <v>12900000</v>
      </c>
      <c r="P1726" s="6"/>
      <c r="Q1726" s="8"/>
      <c r="R1726" s="8"/>
      <c r="S1726" s="6"/>
    </row>
    <row r="1727" spans="2:19" outlineLevel="1" collapsed="1" x14ac:dyDescent="0.35">
      <c r="B1727" s="6" t="s">
        <v>34</v>
      </c>
      <c r="C1727" s="7" t="s">
        <v>34</v>
      </c>
      <c r="D1727" s="19" t="s">
        <v>34</v>
      </c>
      <c r="E1727" s="15"/>
      <c r="F1727" s="15"/>
      <c r="G1727" s="16"/>
      <c r="H1727" s="19" t="s">
        <v>34</v>
      </c>
      <c r="I1727" s="16"/>
      <c r="J1727" s="7" t="s">
        <v>34</v>
      </c>
      <c r="K1727" s="19" t="s">
        <v>34</v>
      </c>
      <c r="L1727" s="16"/>
      <c r="M1727" s="6" t="s">
        <v>62</v>
      </c>
      <c r="N1727" s="6" t="s">
        <v>63</v>
      </c>
      <c r="O1727" s="10">
        <v>13421000</v>
      </c>
      <c r="P1727" s="6" t="s">
        <v>2520</v>
      </c>
      <c r="Q1727" s="8" t="s">
        <v>1101</v>
      </c>
      <c r="R1727" s="9">
        <v>47118</v>
      </c>
      <c r="S1727" s="10">
        <v>17000000</v>
      </c>
    </row>
    <row r="1728" spans="2:19" outlineLevel="1" collapsed="1" x14ac:dyDescent="0.35">
      <c r="B1728" s="6" t="s">
        <v>34</v>
      </c>
      <c r="C1728" s="7" t="s">
        <v>34</v>
      </c>
      <c r="D1728" s="19" t="s">
        <v>34</v>
      </c>
      <c r="E1728" s="15"/>
      <c r="F1728" s="15"/>
      <c r="G1728" s="16"/>
      <c r="H1728" s="19" t="s">
        <v>34</v>
      </c>
      <c r="I1728" s="16"/>
      <c r="J1728" s="7" t="s">
        <v>34</v>
      </c>
      <c r="K1728" s="19" t="s">
        <v>34</v>
      </c>
      <c r="L1728" s="16"/>
      <c r="M1728" s="6" t="s">
        <v>74</v>
      </c>
      <c r="N1728" s="6" t="s">
        <v>75</v>
      </c>
      <c r="O1728" s="10">
        <v>13997300</v>
      </c>
      <c r="P1728" s="6"/>
      <c r="Q1728" s="8"/>
      <c r="R1728" s="8"/>
      <c r="S1728" s="6"/>
    </row>
    <row r="1729" spans="2:19" outlineLevel="1" collapsed="1" x14ac:dyDescent="0.35">
      <c r="B1729" s="6" t="s">
        <v>34</v>
      </c>
      <c r="C1729" s="7" t="s">
        <v>34</v>
      </c>
      <c r="D1729" s="19" t="s">
        <v>34</v>
      </c>
      <c r="E1729" s="15"/>
      <c r="F1729" s="15"/>
      <c r="G1729" s="16"/>
      <c r="H1729" s="19" t="s">
        <v>34</v>
      </c>
      <c r="I1729" s="16"/>
      <c r="J1729" s="7" t="s">
        <v>34</v>
      </c>
      <c r="K1729" s="19" t="s">
        <v>34</v>
      </c>
      <c r="L1729" s="16"/>
      <c r="M1729" s="6" t="s">
        <v>165</v>
      </c>
      <c r="N1729" s="6" t="s">
        <v>166</v>
      </c>
      <c r="O1729" s="10">
        <v>15477000</v>
      </c>
      <c r="P1729" s="6"/>
      <c r="Q1729" s="8"/>
      <c r="R1729" s="8"/>
      <c r="S1729" s="6"/>
    </row>
    <row r="1730" spans="2:19" ht="25" x14ac:dyDescent="0.35">
      <c r="B1730" s="4" t="s">
        <v>2521</v>
      </c>
      <c r="C1730" s="4" t="s">
        <v>40</v>
      </c>
      <c r="D1730" s="18" t="s">
        <v>247</v>
      </c>
      <c r="E1730" s="15"/>
      <c r="F1730" s="15"/>
      <c r="G1730" s="16"/>
      <c r="H1730" s="18" t="s">
        <v>1380</v>
      </c>
      <c r="I1730" s="16"/>
      <c r="J1730" s="4" t="s">
        <v>32</v>
      </c>
      <c r="K1730" s="18" t="s">
        <v>2522</v>
      </c>
      <c r="L1730" s="16"/>
      <c r="M1730" s="4" t="s">
        <v>34</v>
      </c>
      <c r="N1730" s="4" t="s">
        <v>34</v>
      </c>
      <c r="O1730" s="4" t="s">
        <v>34</v>
      </c>
      <c r="P1730" s="4" t="s">
        <v>34</v>
      </c>
      <c r="Q1730" s="4" t="s">
        <v>34</v>
      </c>
      <c r="R1730" s="4" t="s">
        <v>34</v>
      </c>
      <c r="S1730" s="5">
        <v>10579100</v>
      </c>
    </row>
    <row r="1731" spans="2:19" outlineLevel="1" collapsed="1" x14ac:dyDescent="0.35">
      <c r="B1731" s="6" t="s">
        <v>34</v>
      </c>
      <c r="C1731" s="7" t="s">
        <v>34</v>
      </c>
      <c r="D1731" s="19" t="s">
        <v>34</v>
      </c>
      <c r="E1731" s="15"/>
      <c r="F1731" s="15"/>
      <c r="G1731" s="16"/>
      <c r="H1731" s="19" t="s">
        <v>34</v>
      </c>
      <c r="I1731" s="16"/>
      <c r="J1731" s="7" t="s">
        <v>34</v>
      </c>
      <c r="K1731" s="19" t="s">
        <v>34</v>
      </c>
      <c r="L1731" s="16"/>
      <c r="M1731" s="6" t="s">
        <v>2523</v>
      </c>
      <c r="N1731" s="6" t="s">
        <v>2524</v>
      </c>
      <c r="O1731" s="10">
        <v>948</v>
      </c>
      <c r="P1731" s="6"/>
      <c r="Q1731" s="8"/>
      <c r="R1731" s="8"/>
      <c r="S1731" s="6"/>
    </row>
    <row r="1732" spans="2:19" outlineLevel="1" collapsed="1" x14ac:dyDescent="0.35">
      <c r="B1732" s="6" t="s">
        <v>34</v>
      </c>
      <c r="C1732" s="7" t="s">
        <v>34</v>
      </c>
      <c r="D1732" s="19" t="s">
        <v>34</v>
      </c>
      <c r="E1732" s="15"/>
      <c r="F1732" s="15"/>
      <c r="G1732" s="16"/>
      <c r="H1732" s="19" t="s">
        <v>34</v>
      </c>
      <c r="I1732" s="16"/>
      <c r="J1732" s="7" t="s">
        <v>34</v>
      </c>
      <c r="K1732" s="19" t="s">
        <v>34</v>
      </c>
      <c r="L1732" s="16"/>
      <c r="M1732" s="6" t="s">
        <v>1087</v>
      </c>
      <c r="N1732" s="6" t="s">
        <v>1088</v>
      </c>
      <c r="O1732" s="10">
        <v>878</v>
      </c>
      <c r="P1732" s="6"/>
      <c r="Q1732" s="8"/>
      <c r="R1732" s="8"/>
      <c r="S1732" s="6"/>
    </row>
    <row r="1733" spans="2:19" outlineLevel="1" collapsed="1" x14ac:dyDescent="0.35">
      <c r="B1733" s="6" t="s">
        <v>34</v>
      </c>
      <c r="C1733" s="7" t="s">
        <v>34</v>
      </c>
      <c r="D1733" s="19" t="s">
        <v>34</v>
      </c>
      <c r="E1733" s="15"/>
      <c r="F1733" s="15"/>
      <c r="G1733" s="16"/>
      <c r="H1733" s="19" t="s">
        <v>34</v>
      </c>
      <c r="I1733" s="16"/>
      <c r="J1733" s="7" t="s">
        <v>34</v>
      </c>
      <c r="K1733" s="19" t="s">
        <v>34</v>
      </c>
      <c r="L1733" s="16"/>
      <c r="M1733" s="6" t="s">
        <v>2525</v>
      </c>
      <c r="N1733" s="6" t="s">
        <v>2526</v>
      </c>
      <c r="O1733" s="10">
        <v>3556</v>
      </c>
      <c r="P1733" s="6" t="s">
        <v>2527</v>
      </c>
      <c r="Q1733" s="8" t="s">
        <v>2528</v>
      </c>
      <c r="R1733" s="9">
        <v>47133</v>
      </c>
      <c r="S1733" s="10">
        <v>10579100</v>
      </c>
    </row>
    <row r="1734" spans="2:19" x14ac:dyDescent="0.35">
      <c r="B1734" s="4" t="s">
        <v>2529</v>
      </c>
      <c r="C1734" s="4" t="s">
        <v>573</v>
      </c>
      <c r="D1734" s="18" t="s">
        <v>247</v>
      </c>
      <c r="E1734" s="15"/>
      <c r="F1734" s="15"/>
      <c r="G1734" s="16"/>
      <c r="H1734" s="18" t="s">
        <v>2530</v>
      </c>
      <c r="I1734" s="16"/>
      <c r="J1734" s="4" t="s">
        <v>32</v>
      </c>
      <c r="K1734" s="18" t="s">
        <v>2531</v>
      </c>
      <c r="L1734" s="16"/>
      <c r="M1734" s="4" t="s">
        <v>34</v>
      </c>
      <c r="N1734" s="4" t="s">
        <v>34</v>
      </c>
      <c r="O1734" s="4" t="s">
        <v>34</v>
      </c>
      <c r="P1734" s="4" t="s">
        <v>34</v>
      </c>
      <c r="Q1734" s="4" t="s">
        <v>34</v>
      </c>
      <c r="R1734" s="4" t="s">
        <v>34</v>
      </c>
      <c r="S1734" s="5">
        <v>106198950</v>
      </c>
    </row>
    <row r="1735" spans="2:19" outlineLevel="1" collapsed="1" x14ac:dyDescent="0.35">
      <c r="B1735" s="6" t="s">
        <v>34</v>
      </c>
      <c r="C1735" s="7" t="s">
        <v>34</v>
      </c>
      <c r="D1735" s="19" t="s">
        <v>34</v>
      </c>
      <c r="E1735" s="15"/>
      <c r="F1735" s="15"/>
      <c r="G1735" s="16"/>
      <c r="H1735" s="19" t="s">
        <v>34</v>
      </c>
      <c r="I1735" s="16"/>
      <c r="J1735" s="7" t="s">
        <v>34</v>
      </c>
      <c r="K1735" s="19" t="s">
        <v>34</v>
      </c>
      <c r="L1735" s="16"/>
      <c r="M1735" s="6" t="s">
        <v>2532</v>
      </c>
      <c r="N1735" s="6" t="s">
        <v>2533</v>
      </c>
      <c r="O1735" s="10">
        <v>17699825</v>
      </c>
      <c r="P1735" s="6" t="s">
        <v>2534</v>
      </c>
      <c r="Q1735" s="8" t="s">
        <v>298</v>
      </c>
      <c r="R1735" s="9">
        <v>46996</v>
      </c>
      <c r="S1735" s="10">
        <v>106198950</v>
      </c>
    </row>
    <row r="1736" spans="2:19" ht="25" outlineLevel="1" collapsed="1" x14ac:dyDescent="0.35">
      <c r="B1736" s="6" t="s">
        <v>34</v>
      </c>
      <c r="C1736" s="7" t="s">
        <v>34</v>
      </c>
      <c r="D1736" s="19" t="s">
        <v>34</v>
      </c>
      <c r="E1736" s="15"/>
      <c r="F1736" s="15"/>
      <c r="G1736" s="16"/>
      <c r="H1736" s="19" t="s">
        <v>34</v>
      </c>
      <c r="I1736" s="16"/>
      <c r="J1736" s="7" t="s">
        <v>34</v>
      </c>
      <c r="K1736" s="19" t="s">
        <v>34</v>
      </c>
      <c r="L1736" s="16"/>
      <c r="M1736" s="6" t="s">
        <v>2535</v>
      </c>
      <c r="N1736" s="6" t="s">
        <v>2536</v>
      </c>
      <c r="O1736" s="10">
        <v>18212501</v>
      </c>
      <c r="P1736" s="6"/>
      <c r="Q1736" s="8"/>
      <c r="R1736" s="8"/>
      <c r="S1736" s="6"/>
    </row>
    <row r="1737" spans="2:19" ht="25" outlineLevel="1" collapsed="1" x14ac:dyDescent="0.35">
      <c r="B1737" s="6" t="s">
        <v>34</v>
      </c>
      <c r="C1737" s="7" t="s">
        <v>34</v>
      </c>
      <c r="D1737" s="19" t="s">
        <v>34</v>
      </c>
      <c r="E1737" s="15"/>
      <c r="F1737" s="15"/>
      <c r="G1737" s="16"/>
      <c r="H1737" s="19" t="s">
        <v>34</v>
      </c>
      <c r="I1737" s="16"/>
      <c r="J1737" s="7" t="s">
        <v>34</v>
      </c>
      <c r="K1737" s="19" t="s">
        <v>34</v>
      </c>
      <c r="L1737" s="16"/>
      <c r="M1737" s="6" t="s">
        <v>2228</v>
      </c>
      <c r="N1737" s="6" t="s">
        <v>2229</v>
      </c>
      <c r="O1737" s="10">
        <v>18200001</v>
      </c>
      <c r="P1737" s="6"/>
      <c r="Q1737" s="8"/>
      <c r="R1737" s="8"/>
      <c r="S1737" s="6"/>
    </row>
    <row r="1738" spans="2:19" ht="25" x14ac:dyDescent="0.35">
      <c r="B1738" s="4" t="s">
        <v>2537</v>
      </c>
      <c r="C1738" s="4" t="s">
        <v>40</v>
      </c>
      <c r="D1738" s="18" t="s">
        <v>106</v>
      </c>
      <c r="E1738" s="15"/>
      <c r="F1738" s="15"/>
      <c r="G1738" s="16"/>
      <c r="H1738" s="18" t="s">
        <v>54</v>
      </c>
      <c r="I1738" s="16"/>
      <c r="J1738" s="4" t="s">
        <v>32</v>
      </c>
      <c r="K1738" s="18" t="s">
        <v>2538</v>
      </c>
      <c r="L1738" s="16"/>
      <c r="M1738" s="4" t="s">
        <v>34</v>
      </c>
      <c r="N1738" s="4" t="s">
        <v>34</v>
      </c>
      <c r="O1738" s="4" t="s">
        <v>34</v>
      </c>
      <c r="P1738" s="4" t="s">
        <v>34</v>
      </c>
      <c r="Q1738" s="4" t="s">
        <v>34</v>
      </c>
      <c r="R1738" s="4" t="s">
        <v>34</v>
      </c>
      <c r="S1738" s="5">
        <v>3032658</v>
      </c>
    </row>
    <row r="1739" spans="2:19" outlineLevel="1" collapsed="1" x14ac:dyDescent="0.35">
      <c r="B1739" s="6" t="s">
        <v>34</v>
      </c>
      <c r="C1739" s="7" t="s">
        <v>34</v>
      </c>
      <c r="D1739" s="19" t="s">
        <v>34</v>
      </c>
      <c r="E1739" s="15"/>
      <c r="F1739" s="15"/>
      <c r="G1739" s="16"/>
      <c r="H1739" s="19" t="s">
        <v>34</v>
      </c>
      <c r="I1739" s="16"/>
      <c r="J1739" s="7" t="s">
        <v>34</v>
      </c>
      <c r="K1739" s="19" t="s">
        <v>34</v>
      </c>
      <c r="L1739" s="16"/>
      <c r="M1739" s="6" t="s">
        <v>295</v>
      </c>
      <c r="N1739" s="6" t="s">
        <v>296</v>
      </c>
      <c r="O1739" s="10">
        <v>555</v>
      </c>
      <c r="P1739" s="6"/>
      <c r="Q1739" s="8"/>
      <c r="R1739" s="8"/>
      <c r="S1739" s="6"/>
    </row>
    <row r="1740" spans="2:19" outlineLevel="1" collapsed="1" x14ac:dyDescent="0.35">
      <c r="B1740" s="6" t="s">
        <v>34</v>
      </c>
      <c r="C1740" s="7" t="s">
        <v>34</v>
      </c>
      <c r="D1740" s="19" t="s">
        <v>34</v>
      </c>
      <c r="E1740" s="15"/>
      <c r="F1740" s="15"/>
      <c r="G1740" s="16"/>
      <c r="H1740" s="19" t="s">
        <v>34</v>
      </c>
      <c r="I1740" s="16"/>
      <c r="J1740" s="7" t="s">
        <v>34</v>
      </c>
      <c r="K1740" s="19" t="s">
        <v>34</v>
      </c>
      <c r="L1740" s="16"/>
      <c r="M1740" s="6" t="s">
        <v>157</v>
      </c>
      <c r="N1740" s="6" t="s">
        <v>158</v>
      </c>
      <c r="O1740" s="10">
        <v>984</v>
      </c>
      <c r="P1740" s="6"/>
      <c r="Q1740" s="8"/>
      <c r="R1740" s="8"/>
      <c r="S1740" s="6"/>
    </row>
    <row r="1741" spans="2:19" outlineLevel="1" collapsed="1" x14ac:dyDescent="0.35">
      <c r="B1741" s="6" t="s">
        <v>34</v>
      </c>
      <c r="C1741" s="7" t="s">
        <v>34</v>
      </c>
      <c r="D1741" s="19" t="s">
        <v>34</v>
      </c>
      <c r="E1741" s="15"/>
      <c r="F1741" s="15"/>
      <c r="G1741" s="16"/>
      <c r="H1741" s="19" t="s">
        <v>34</v>
      </c>
      <c r="I1741" s="16"/>
      <c r="J1741" s="7" t="s">
        <v>34</v>
      </c>
      <c r="K1741" s="19" t="s">
        <v>34</v>
      </c>
      <c r="L1741" s="16"/>
      <c r="M1741" s="6" t="s">
        <v>2539</v>
      </c>
      <c r="N1741" s="6" t="s">
        <v>2540</v>
      </c>
      <c r="O1741" s="10">
        <v>879</v>
      </c>
      <c r="P1741" s="6"/>
      <c r="Q1741" s="8"/>
      <c r="R1741" s="8"/>
      <c r="S1741" s="6"/>
    </row>
    <row r="1742" spans="2:19" outlineLevel="1" collapsed="1" x14ac:dyDescent="0.35">
      <c r="B1742" s="6" t="s">
        <v>34</v>
      </c>
      <c r="C1742" s="7" t="s">
        <v>34</v>
      </c>
      <c r="D1742" s="19" t="s">
        <v>34</v>
      </c>
      <c r="E1742" s="15"/>
      <c r="F1742" s="15"/>
      <c r="G1742" s="16"/>
      <c r="H1742" s="19" t="s">
        <v>34</v>
      </c>
      <c r="I1742" s="16"/>
      <c r="J1742" s="7" t="s">
        <v>34</v>
      </c>
      <c r="K1742" s="19" t="s">
        <v>34</v>
      </c>
      <c r="L1742" s="16"/>
      <c r="M1742" s="6" t="s">
        <v>418</v>
      </c>
      <c r="N1742" s="6" t="s">
        <v>419</v>
      </c>
      <c r="O1742" s="10">
        <v>446</v>
      </c>
      <c r="P1742" s="6" t="s">
        <v>2541</v>
      </c>
      <c r="Q1742" s="8" t="s">
        <v>2291</v>
      </c>
      <c r="R1742" s="9">
        <v>46778</v>
      </c>
      <c r="S1742" s="10">
        <v>3032658</v>
      </c>
    </row>
    <row r="1743" spans="2:19" outlineLevel="1" collapsed="1" x14ac:dyDescent="0.35">
      <c r="B1743" s="6" t="s">
        <v>34</v>
      </c>
      <c r="C1743" s="7" t="s">
        <v>34</v>
      </c>
      <c r="D1743" s="19" t="s">
        <v>34</v>
      </c>
      <c r="E1743" s="15"/>
      <c r="F1743" s="15"/>
      <c r="G1743" s="16"/>
      <c r="H1743" s="19" t="s">
        <v>34</v>
      </c>
      <c r="I1743" s="16"/>
      <c r="J1743" s="7" t="s">
        <v>34</v>
      </c>
      <c r="K1743" s="19" t="s">
        <v>34</v>
      </c>
      <c r="L1743" s="16"/>
      <c r="M1743" s="6" t="s">
        <v>1569</v>
      </c>
      <c r="N1743" s="6" t="s">
        <v>1570</v>
      </c>
      <c r="O1743" s="10">
        <v>493</v>
      </c>
      <c r="P1743" s="6"/>
      <c r="Q1743" s="8"/>
      <c r="R1743" s="8"/>
      <c r="S1743" s="6"/>
    </row>
    <row r="1744" spans="2:19" outlineLevel="1" collapsed="1" x14ac:dyDescent="0.35">
      <c r="B1744" s="6" t="s">
        <v>34</v>
      </c>
      <c r="C1744" s="7" t="s">
        <v>34</v>
      </c>
      <c r="D1744" s="19" t="s">
        <v>34</v>
      </c>
      <c r="E1744" s="15"/>
      <c r="F1744" s="15"/>
      <c r="G1744" s="16"/>
      <c r="H1744" s="19" t="s">
        <v>34</v>
      </c>
      <c r="I1744" s="16"/>
      <c r="J1744" s="7" t="s">
        <v>34</v>
      </c>
      <c r="K1744" s="19" t="s">
        <v>34</v>
      </c>
      <c r="L1744" s="16"/>
      <c r="M1744" s="6" t="s">
        <v>971</v>
      </c>
      <c r="N1744" s="6" t="s">
        <v>972</v>
      </c>
      <c r="O1744" s="10">
        <v>718</v>
      </c>
      <c r="P1744" s="6"/>
      <c r="Q1744" s="8"/>
      <c r="R1744" s="8"/>
      <c r="S1744" s="6"/>
    </row>
    <row r="1745" spans="2:19" outlineLevel="1" collapsed="1" x14ac:dyDescent="0.35">
      <c r="B1745" s="6" t="s">
        <v>34</v>
      </c>
      <c r="C1745" s="7" t="s">
        <v>34</v>
      </c>
      <c r="D1745" s="19" t="s">
        <v>34</v>
      </c>
      <c r="E1745" s="15"/>
      <c r="F1745" s="15"/>
      <c r="G1745" s="16"/>
      <c r="H1745" s="19" t="s">
        <v>34</v>
      </c>
      <c r="I1745" s="16"/>
      <c r="J1745" s="7" t="s">
        <v>34</v>
      </c>
      <c r="K1745" s="19" t="s">
        <v>34</v>
      </c>
      <c r="L1745" s="16"/>
      <c r="M1745" s="6" t="s">
        <v>352</v>
      </c>
      <c r="N1745" s="6" t="s">
        <v>353</v>
      </c>
      <c r="O1745" s="10">
        <v>799</v>
      </c>
      <c r="P1745" s="6"/>
      <c r="Q1745" s="8"/>
      <c r="R1745" s="8"/>
      <c r="S1745" s="6"/>
    </row>
    <row r="1746" spans="2:19" outlineLevel="1" collapsed="1" x14ac:dyDescent="0.35">
      <c r="B1746" s="6" t="s">
        <v>34</v>
      </c>
      <c r="C1746" s="7" t="s">
        <v>34</v>
      </c>
      <c r="D1746" s="19" t="s">
        <v>34</v>
      </c>
      <c r="E1746" s="15"/>
      <c r="F1746" s="15"/>
      <c r="G1746" s="16"/>
      <c r="H1746" s="19" t="s">
        <v>34</v>
      </c>
      <c r="I1746" s="16"/>
      <c r="J1746" s="7" t="s">
        <v>34</v>
      </c>
      <c r="K1746" s="19" t="s">
        <v>34</v>
      </c>
      <c r="L1746" s="16"/>
      <c r="M1746" s="6" t="s">
        <v>2542</v>
      </c>
      <c r="N1746" s="6" t="s">
        <v>2543</v>
      </c>
      <c r="O1746" s="10">
        <v>600</v>
      </c>
      <c r="P1746" s="6"/>
      <c r="Q1746" s="8"/>
      <c r="R1746" s="8"/>
      <c r="S1746" s="6"/>
    </row>
    <row r="1747" spans="2:19" ht="25" outlineLevel="1" collapsed="1" x14ac:dyDescent="0.35">
      <c r="B1747" s="6" t="s">
        <v>34</v>
      </c>
      <c r="C1747" s="7" t="s">
        <v>34</v>
      </c>
      <c r="D1747" s="19" t="s">
        <v>34</v>
      </c>
      <c r="E1747" s="15"/>
      <c r="F1747" s="15"/>
      <c r="G1747" s="16"/>
      <c r="H1747" s="19" t="s">
        <v>34</v>
      </c>
      <c r="I1747" s="16"/>
      <c r="J1747" s="7" t="s">
        <v>34</v>
      </c>
      <c r="K1747" s="19" t="s">
        <v>34</v>
      </c>
      <c r="L1747" s="16"/>
      <c r="M1747" s="6" t="s">
        <v>1120</v>
      </c>
      <c r="N1747" s="6" t="s">
        <v>1121</v>
      </c>
      <c r="O1747" s="10">
        <v>499</v>
      </c>
      <c r="P1747" s="6"/>
      <c r="Q1747" s="8"/>
      <c r="R1747" s="8"/>
      <c r="S1747" s="6"/>
    </row>
    <row r="1748" spans="2:19" outlineLevel="1" collapsed="1" x14ac:dyDescent="0.35">
      <c r="B1748" s="6" t="s">
        <v>34</v>
      </c>
      <c r="C1748" s="7" t="s">
        <v>34</v>
      </c>
      <c r="D1748" s="19" t="s">
        <v>34</v>
      </c>
      <c r="E1748" s="15"/>
      <c r="F1748" s="15"/>
      <c r="G1748" s="16"/>
      <c r="H1748" s="19" t="s">
        <v>34</v>
      </c>
      <c r="I1748" s="16"/>
      <c r="J1748" s="7" t="s">
        <v>34</v>
      </c>
      <c r="K1748" s="19" t="s">
        <v>34</v>
      </c>
      <c r="L1748" s="16"/>
      <c r="M1748" s="6" t="s">
        <v>64</v>
      </c>
      <c r="N1748" s="6" t="s">
        <v>65</v>
      </c>
      <c r="O1748" s="10">
        <v>459</v>
      </c>
      <c r="P1748" s="6"/>
      <c r="Q1748" s="8"/>
      <c r="R1748" s="8"/>
      <c r="S1748" s="6"/>
    </row>
    <row r="1749" spans="2:19" outlineLevel="1" collapsed="1" x14ac:dyDescent="0.35">
      <c r="B1749" s="6" t="s">
        <v>34</v>
      </c>
      <c r="C1749" s="7" t="s">
        <v>34</v>
      </c>
      <c r="D1749" s="19" t="s">
        <v>34</v>
      </c>
      <c r="E1749" s="15"/>
      <c r="F1749" s="15"/>
      <c r="G1749" s="16"/>
      <c r="H1749" s="19" t="s">
        <v>34</v>
      </c>
      <c r="I1749" s="16"/>
      <c r="J1749" s="7" t="s">
        <v>34</v>
      </c>
      <c r="K1749" s="19" t="s">
        <v>34</v>
      </c>
      <c r="L1749" s="16"/>
      <c r="M1749" s="6" t="s">
        <v>411</v>
      </c>
      <c r="N1749" s="6" t="s">
        <v>412</v>
      </c>
      <c r="O1749" s="10">
        <v>995</v>
      </c>
      <c r="P1749" s="6"/>
      <c r="Q1749" s="8"/>
      <c r="R1749" s="8"/>
      <c r="S1749" s="6"/>
    </row>
    <row r="1750" spans="2:19" outlineLevel="1" collapsed="1" x14ac:dyDescent="0.35">
      <c r="B1750" s="6" t="s">
        <v>34</v>
      </c>
      <c r="C1750" s="7" t="s">
        <v>34</v>
      </c>
      <c r="D1750" s="19" t="s">
        <v>34</v>
      </c>
      <c r="E1750" s="15"/>
      <c r="F1750" s="15"/>
      <c r="G1750" s="16"/>
      <c r="H1750" s="19" t="s">
        <v>34</v>
      </c>
      <c r="I1750" s="16"/>
      <c r="J1750" s="7" t="s">
        <v>34</v>
      </c>
      <c r="K1750" s="19" t="s">
        <v>34</v>
      </c>
      <c r="L1750" s="16"/>
      <c r="M1750" s="6" t="s">
        <v>1068</v>
      </c>
      <c r="N1750" s="6" t="s">
        <v>1069</v>
      </c>
      <c r="O1750" s="10">
        <v>748</v>
      </c>
      <c r="P1750" s="6"/>
      <c r="Q1750" s="8"/>
      <c r="R1750" s="8"/>
      <c r="S1750" s="6"/>
    </row>
    <row r="1751" spans="2:19" outlineLevel="1" collapsed="1" x14ac:dyDescent="0.35">
      <c r="B1751" s="6" t="s">
        <v>34</v>
      </c>
      <c r="C1751" s="7" t="s">
        <v>34</v>
      </c>
      <c r="D1751" s="19" t="s">
        <v>34</v>
      </c>
      <c r="E1751" s="15"/>
      <c r="F1751" s="15"/>
      <c r="G1751" s="16"/>
      <c r="H1751" s="19" t="s">
        <v>34</v>
      </c>
      <c r="I1751" s="16"/>
      <c r="J1751" s="7" t="s">
        <v>34</v>
      </c>
      <c r="K1751" s="19" t="s">
        <v>34</v>
      </c>
      <c r="L1751" s="16"/>
      <c r="M1751" s="6" t="s">
        <v>1070</v>
      </c>
      <c r="N1751" s="6" t="s">
        <v>1071</v>
      </c>
      <c r="O1751" s="10">
        <v>701</v>
      </c>
      <c r="P1751" s="6"/>
      <c r="Q1751" s="8"/>
      <c r="R1751" s="8"/>
      <c r="S1751" s="6"/>
    </row>
    <row r="1752" spans="2:19" outlineLevel="1" collapsed="1" x14ac:dyDescent="0.35">
      <c r="B1752" s="6" t="s">
        <v>34</v>
      </c>
      <c r="C1752" s="7" t="s">
        <v>34</v>
      </c>
      <c r="D1752" s="19" t="s">
        <v>34</v>
      </c>
      <c r="E1752" s="15"/>
      <c r="F1752" s="15"/>
      <c r="G1752" s="16"/>
      <c r="H1752" s="19" t="s">
        <v>34</v>
      </c>
      <c r="I1752" s="16"/>
      <c r="J1752" s="7" t="s">
        <v>34</v>
      </c>
      <c r="K1752" s="19" t="s">
        <v>34</v>
      </c>
      <c r="L1752" s="16"/>
      <c r="M1752" s="6" t="s">
        <v>2187</v>
      </c>
      <c r="N1752" s="6" t="s">
        <v>2188</v>
      </c>
      <c r="O1752" s="10">
        <v>750</v>
      </c>
      <c r="P1752" s="6"/>
      <c r="Q1752" s="8"/>
      <c r="R1752" s="8"/>
      <c r="S1752" s="6"/>
    </row>
    <row r="1753" spans="2:19" outlineLevel="1" collapsed="1" x14ac:dyDescent="0.35">
      <c r="B1753" s="6" t="s">
        <v>34</v>
      </c>
      <c r="C1753" s="7" t="s">
        <v>34</v>
      </c>
      <c r="D1753" s="19" t="s">
        <v>34</v>
      </c>
      <c r="E1753" s="15"/>
      <c r="F1753" s="15"/>
      <c r="G1753" s="16"/>
      <c r="H1753" s="19" t="s">
        <v>34</v>
      </c>
      <c r="I1753" s="16"/>
      <c r="J1753" s="7" t="s">
        <v>34</v>
      </c>
      <c r="K1753" s="19" t="s">
        <v>34</v>
      </c>
      <c r="L1753" s="16"/>
      <c r="M1753" s="6" t="s">
        <v>2544</v>
      </c>
      <c r="N1753" s="6" t="s">
        <v>2545</v>
      </c>
      <c r="O1753" s="10">
        <v>835</v>
      </c>
      <c r="P1753" s="6"/>
      <c r="Q1753" s="8"/>
      <c r="R1753" s="8"/>
      <c r="S1753" s="6"/>
    </row>
    <row r="1754" spans="2:19" outlineLevel="1" collapsed="1" x14ac:dyDescent="0.35">
      <c r="B1754" s="6" t="s">
        <v>34</v>
      </c>
      <c r="C1754" s="7" t="s">
        <v>34</v>
      </c>
      <c r="D1754" s="19" t="s">
        <v>34</v>
      </c>
      <c r="E1754" s="15"/>
      <c r="F1754" s="15"/>
      <c r="G1754" s="16"/>
      <c r="H1754" s="19" t="s">
        <v>34</v>
      </c>
      <c r="I1754" s="16"/>
      <c r="J1754" s="7" t="s">
        <v>34</v>
      </c>
      <c r="K1754" s="19" t="s">
        <v>34</v>
      </c>
      <c r="L1754" s="16"/>
      <c r="M1754" s="6" t="s">
        <v>414</v>
      </c>
      <c r="N1754" s="6" t="s">
        <v>415</v>
      </c>
      <c r="O1754" s="10">
        <v>1325</v>
      </c>
      <c r="P1754" s="6"/>
      <c r="Q1754" s="8"/>
      <c r="R1754" s="8"/>
      <c r="S1754" s="6"/>
    </row>
    <row r="1755" spans="2:19" x14ac:dyDescent="0.35">
      <c r="B1755" s="4" t="s">
        <v>2546</v>
      </c>
      <c r="C1755" s="4" t="s">
        <v>115</v>
      </c>
      <c r="D1755" s="18" t="s">
        <v>30</v>
      </c>
      <c r="E1755" s="15"/>
      <c r="F1755" s="15"/>
      <c r="G1755" s="16"/>
      <c r="H1755" s="18" t="s">
        <v>962</v>
      </c>
      <c r="I1755" s="16"/>
      <c r="J1755" s="4" t="s">
        <v>178</v>
      </c>
      <c r="K1755" s="18" t="s">
        <v>2547</v>
      </c>
      <c r="L1755" s="16"/>
      <c r="M1755" s="4" t="s">
        <v>34</v>
      </c>
      <c r="N1755" s="4" t="s">
        <v>34</v>
      </c>
      <c r="O1755" s="4" t="s">
        <v>34</v>
      </c>
      <c r="P1755" s="4" t="s">
        <v>34</v>
      </c>
      <c r="Q1755" s="4" t="s">
        <v>34</v>
      </c>
      <c r="R1755" s="4" t="s">
        <v>34</v>
      </c>
      <c r="S1755" s="5">
        <v>0</v>
      </c>
    </row>
    <row r="1756" spans="2:19" outlineLevel="1" collapsed="1" x14ac:dyDescent="0.35">
      <c r="B1756" s="6" t="s">
        <v>34</v>
      </c>
      <c r="C1756" s="7" t="s">
        <v>34</v>
      </c>
      <c r="D1756" s="19" t="s">
        <v>34</v>
      </c>
      <c r="E1756" s="15"/>
      <c r="F1756" s="15"/>
      <c r="G1756" s="16"/>
      <c r="H1756" s="19" t="s">
        <v>34</v>
      </c>
      <c r="I1756" s="16"/>
      <c r="J1756" s="7" t="s">
        <v>34</v>
      </c>
      <c r="K1756" s="19" t="s">
        <v>34</v>
      </c>
      <c r="L1756" s="16"/>
      <c r="M1756" s="6" t="s">
        <v>1245</v>
      </c>
      <c r="N1756" s="6" t="s">
        <v>1246</v>
      </c>
      <c r="O1756" s="10">
        <v>15249272</v>
      </c>
      <c r="P1756" s="6" t="s">
        <v>2548</v>
      </c>
      <c r="Q1756" s="8" t="s">
        <v>174</v>
      </c>
      <c r="R1756" s="9">
        <v>46934</v>
      </c>
      <c r="S1756" s="10">
        <v>0</v>
      </c>
    </row>
    <row r="1757" spans="2:19" outlineLevel="1" collapsed="1" x14ac:dyDescent="0.35">
      <c r="B1757" s="6" t="s">
        <v>34</v>
      </c>
      <c r="C1757" s="7" t="s">
        <v>34</v>
      </c>
      <c r="D1757" s="19" t="s">
        <v>34</v>
      </c>
      <c r="E1757" s="15"/>
      <c r="F1757" s="15"/>
      <c r="G1757" s="16"/>
      <c r="H1757" s="19" t="s">
        <v>34</v>
      </c>
      <c r="I1757" s="16"/>
      <c r="J1757" s="7" t="s">
        <v>34</v>
      </c>
      <c r="K1757" s="19" t="s">
        <v>34</v>
      </c>
      <c r="L1757" s="16"/>
      <c r="M1757" s="6" t="s">
        <v>2549</v>
      </c>
      <c r="N1757" s="6" t="s">
        <v>2550</v>
      </c>
      <c r="O1757" s="10">
        <v>22344077</v>
      </c>
      <c r="P1757" s="6"/>
      <c r="Q1757" s="8"/>
      <c r="R1757" s="8"/>
      <c r="S1757" s="6"/>
    </row>
    <row r="1758" spans="2:19" ht="25" x14ac:dyDescent="0.35">
      <c r="B1758" s="4" t="s">
        <v>2551</v>
      </c>
      <c r="C1758" s="4" t="s">
        <v>52</v>
      </c>
      <c r="D1758" s="18" t="s">
        <v>106</v>
      </c>
      <c r="E1758" s="15"/>
      <c r="F1758" s="15"/>
      <c r="G1758" s="16"/>
      <c r="H1758" s="18" t="s">
        <v>54</v>
      </c>
      <c r="I1758" s="16"/>
      <c r="J1758" s="4" t="s">
        <v>32</v>
      </c>
      <c r="K1758" s="18" t="s">
        <v>2552</v>
      </c>
      <c r="L1758" s="16"/>
      <c r="M1758" s="4" t="s">
        <v>34</v>
      </c>
      <c r="N1758" s="4" t="s">
        <v>34</v>
      </c>
      <c r="O1758" s="4" t="s">
        <v>34</v>
      </c>
      <c r="P1758" s="4" t="s">
        <v>34</v>
      </c>
      <c r="Q1758" s="4" t="s">
        <v>34</v>
      </c>
      <c r="R1758" s="4" t="s">
        <v>34</v>
      </c>
      <c r="S1758" s="5">
        <v>6795580</v>
      </c>
    </row>
    <row r="1759" spans="2:19" outlineLevel="1" collapsed="1" x14ac:dyDescent="0.35">
      <c r="B1759" s="6" t="s">
        <v>34</v>
      </c>
      <c r="C1759" s="7" t="s">
        <v>34</v>
      </c>
      <c r="D1759" s="19" t="s">
        <v>34</v>
      </c>
      <c r="E1759" s="15"/>
      <c r="F1759" s="15"/>
      <c r="G1759" s="16"/>
      <c r="H1759" s="19" t="s">
        <v>34</v>
      </c>
      <c r="I1759" s="16"/>
      <c r="J1759" s="7" t="s">
        <v>34</v>
      </c>
      <c r="K1759" s="19" t="s">
        <v>34</v>
      </c>
      <c r="L1759" s="16"/>
      <c r="M1759" s="6" t="s">
        <v>2553</v>
      </c>
      <c r="N1759" s="6" t="s">
        <v>2554</v>
      </c>
      <c r="O1759" s="10">
        <v>1250</v>
      </c>
      <c r="P1759" s="6"/>
      <c r="Q1759" s="8"/>
      <c r="R1759" s="8"/>
      <c r="S1759" s="6"/>
    </row>
    <row r="1760" spans="2:19" outlineLevel="1" collapsed="1" x14ac:dyDescent="0.35">
      <c r="B1760" s="6" t="s">
        <v>34</v>
      </c>
      <c r="C1760" s="7" t="s">
        <v>34</v>
      </c>
      <c r="D1760" s="19" t="s">
        <v>34</v>
      </c>
      <c r="E1760" s="15"/>
      <c r="F1760" s="15"/>
      <c r="G1760" s="16"/>
      <c r="H1760" s="19" t="s">
        <v>34</v>
      </c>
      <c r="I1760" s="16"/>
      <c r="J1760" s="7" t="s">
        <v>34</v>
      </c>
      <c r="K1760" s="19" t="s">
        <v>34</v>
      </c>
      <c r="L1760" s="16"/>
      <c r="M1760" s="6" t="s">
        <v>418</v>
      </c>
      <c r="N1760" s="6" t="s">
        <v>419</v>
      </c>
      <c r="O1760" s="10">
        <v>869</v>
      </c>
      <c r="P1760" s="6" t="s">
        <v>2555</v>
      </c>
      <c r="Q1760" s="8" t="s">
        <v>1872</v>
      </c>
      <c r="R1760" s="9">
        <v>46239</v>
      </c>
      <c r="S1760" s="10">
        <v>6795580</v>
      </c>
    </row>
    <row r="1761" spans="2:19" outlineLevel="1" collapsed="1" x14ac:dyDescent="0.35">
      <c r="B1761" s="6" t="s">
        <v>34</v>
      </c>
      <c r="C1761" s="7" t="s">
        <v>34</v>
      </c>
      <c r="D1761" s="19" t="s">
        <v>34</v>
      </c>
      <c r="E1761" s="15"/>
      <c r="F1761" s="15"/>
      <c r="G1761" s="16"/>
      <c r="H1761" s="19" t="s">
        <v>34</v>
      </c>
      <c r="I1761" s="16"/>
      <c r="J1761" s="7" t="s">
        <v>34</v>
      </c>
      <c r="K1761" s="19" t="s">
        <v>34</v>
      </c>
      <c r="L1761" s="16"/>
      <c r="M1761" s="6" t="s">
        <v>2556</v>
      </c>
      <c r="N1761" s="6" t="s">
        <v>2557</v>
      </c>
      <c r="O1761" s="10">
        <v>1350</v>
      </c>
      <c r="P1761" s="6"/>
      <c r="Q1761" s="8"/>
      <c r="R1761" s="8"/>
      <c r="S1761" s="6"/>
    </row>
    <row r="1762" spans="2:19" outlineLevel="1" collapsed="1" x14ac:dyDescent="0.35">
      <c r="B1762" s="6" t="s">
        <v>34</v>
      </c>
      <c r="C1762" s="7" t="s">
        <v>34</v>
      </c>
      <c r="D1762" s="19" t="s">
        <v>34</v>
      </c>
      <c r="E1762" s="15"/>
      <c r="F1762" s="15"/>
      <c r="G1762" s="16"/>
      <c r="H1762" s="19" t="s">
        <v>34</v>
      </c>
      <c r="I1762" s="16"/>
      <c r="J1762" s="7" t="s">
        <v>34</v>
      </c>
      <c r="K1762" s="19" t="s">
        <v>34</v>
      </c>
      <c r="L1762" s="16"/>
      <c r="M1762" s="6" t="s">
        <v>1062</v>
      </c>
      <c r="N1762" s="6" t="s">
        <v>1063</v>
      </c>
      <c r="O1762" s="10">
        <v>1195</v>
      </c>
      <c r="P1762" s="6"/>
      <c r="Q1762" s="8"/>
      <c r="R1762" s="8"/>
      <c r="S1762" s="6"/>
    </row>
    <row r="1763" spans="2:19" outlineLevel="1" collapsed="1" x14ac:dyDescent="0.35">
      <c r="B1763" s="6" t="s">
        <v>34</v>
      </c>
      <c r="C1763" s="7" t="s">
        <v>34</v>
      </c>
      <c r="D1763" s="19" t="s">
        <v>34</v>
      </c>
      <c r="E1763" s="15"/>
      <c r="F1763" s="15"/>
      <c r="G1763" s="16"/>
      <c r="H1763" s="19" t="s">
        <v>34</v>
      </c>
      <c r="I1763" s="16"/>
      <c r="J1763" s="7" t="s">
        <v>34</v>
      </c>
      <c r="K1763" s="19" t="s">
        <v>34</v>
      </c>
      <c r="L1763" s="16"/>
      <c r="M1763" s="6" t="s">
        <v>2558</v>
      </c>
      <c r="N1763" s="6" t="s">
        <v>2559</v>
      </c>
      <c r="O1763" s="10">
        <v>995</v>
      </c>
      <c r="P1763" s="6"/>
      <c r="Q1763" s="8"/>
      <c r="R1763" s="8"/>
      <c r="S1763" s="6"/>
    </row>
    <row r="1764" spans="2:19" outlineLevel="1" collapsed="1" x14ac:dyDescent="0.35">
      <c r="B1764" s="6" t="s">
        <v>34</v>
      </c>
      <c r="C1764" s="7" t="s">
        <v>34</v>
      </c>
      <c r="D1764" s="19" t="s">
        <v>34</v>
      </c>
      <c r="E1764" s="15"/>
      <c r="F1764" s="15"/>
      <c r="G1764" s="16"/>
      <c r="H1764" s="19" t="s">
        <v>34</v>
      </c>
      <c r="I1764" s="16"/>
      <c r="J1764" s="7" t="s">
        <v>34</v>
      </c>
      <c r="K1764" s="19" t="s">
        <v>34</v>
      </c>
      <c r="L1764" s="16"/>
      <c r="M1764" s="6" t="s">
        <v>2560</v>
      </c>
      <c r="N1764" s="6" t="s">
        <v>2561</v>
      </c>
      <c r="O1764" s="10">
        <v>1139</v>
      </c>
      <c r="P1764" s="6"/>
      <c r="Q1764" s="8"/>
      <c r="R1764" s="8"/>
      <c r="S1764" s="6"/>
    </row>
    <row r="1765" spans="2:19" outlineLevel="1" collapsed="1" x14ac:dyDescent="0.35">
      <c r="B1765" s="6" t="s">
        <v>34</v>
      </c>
      <c r="C1765" s="7" t="s">
        <v>34</v>
      </c>
      <c r="D1765" s="19" t="s">
        <v>34</v>
      </c>
      <c r="E1765" s="15"/>
      <c r="F1765" s="15"/>
      <c r="G1765" s="16"/>
      <c r="H1765" s="19" t="s">
        <v>34</v>
      </c>
      <c r="I1765" s="16"/>
      <c r="J1765" s="7" t="s">
        <v>34</v>
      </c>
      <c r="K1765" s="19" t="s">
        <v>34</v>
      </c>
      <c r="L1765" s="16"/>
      <c r="M1765" s="6" t="s">
        <v>2562</v>
      </c>
      <c r="N1765" s="6" t="s">
        <v>2563</v>
      </c>
      <c r="O1765" s="10">
        <v>1050</v>
      </c>
      <c r="P1765" s="6"/>
      <c r="Q1765" s="8"/>
      <c r="R1765" s="8"/>
      <c r="S1765" s="6"/>
    </row>
    <row r="1766" spans="2:19" ht="25" outlineLevel="1" collapsed="1" x14ac:dyDescent="0.35">
      <c r="B1766" s="6" t="s">
        <v>34</v>
      </c>
      <c r="C1766" s="7" t="s">
        <v>34</v>
      </c>
      <c r="D1766" s="19" t="s">
        <v>34</v>
      </c>
      <c r="E1766" s="15"/>
      <c r="F1766" s="15"/>
      <c r="G1766" s="16"/>
      <c r="H1766" s="19" t="s">
        <v>34</v>
      </c>
      <c r="I1766" s="16"/>
      <c r="J1766" s="7" t="s">
        <v>34</v>
      </c>
      <c r="K1766" s="19" t="s">
        <v>34</v>
      </c>
      <c r="L1766" s="16"/>
      <c r="M1766" s="6" t="s">
        <v>1120</v>
      </c>
      <c r="N1766" s="6" t="s">
        <v>1121</v>
      </c>
      <c r="O1766" s="10">
        <v>397</v>
      </c>
      <c r="P1766" s="6"/>
      <c r="Q1766" s="8"/>
      <c r="R1766" s="8"/>
      <c r="S1766" s="6"/>
    </row>
    <row r="1767" spans="2:19" outlineLevel="1" collapsed="1" x14ac:dyDescent="0.35">
      <c r="B1767" s="6" t="s">
        <v>34</v>
      </c>
      <c r="C1767" s="7" t="s">
        <v>34</v>
      </c>
      <c r="D1767" s="19" t="s">
        <v>34</v>
      </c>
      <c r="E1767" s="15"/>
      <c r="F1767" s="15"/>
      <c r="G1767" s="16"/>
      <c r="H1767" s="19" t="s">
        <v>34</v>
      </c>
      <c r="I1767" s="16"/>
      <c r="J1767" s="7" t="s">
        <v>34</v>
      </c>
      <c r="K1767" s="19" t="s">
        <v>34</v>
      </c>
      <c r="L1767" s="16"/>
      <c r="M1767" s="6" t="s">
        <v>2564</v>
      </c>
      <c r="N1767" s="6" t="s">
        <v>2565</v>
      </c>
      <c r="O1767" s="10">
        <v>1125</v>
      </c>
      <c r="P1767" s="6"/>
      <c r="Q1767" s="8"/>
      <c r="R1767" s="8"/>
      <c r="S1767" s="6"/>
    </row>
    <row r="1768" spans="2:19" outlineLevel="1" collapsed="1" x14ac:dyDescent="0.35">
      <c r="B1768" s="6" t="s">
        <v>34</v>
      </c>
      <c r="C1768" s="7" t="s">
        <v>34</v>
      </c>
      <c r="D1768" s="19" t="s">
        <v>34</v>
      </c>
      <c r="E1768" s="15"/>
      <c r="F1768" s="15"/>
      <c r="G1768" s="16"/>
      <c r="H1768" s="19" t="s">
        <v>34</v>
      </c>
      <c r="I1768" s="16"/>
      <c r="J1768" s="7" t="s">
        <v>34</v>
      </c>
      <c r="K1768" s="19" t="s">
        <v>34</v>
      </c>
      <c r="L1768" s="16"/>
      <c r="M1768" s="6" t="s">
        <v>2566</v>
      </c>
      <c r="N1768" s="6" t="s">
        <v>2567</v>
      </c>
      <c r="O1768" s="10">
        <v>1224</v>
      </c>
      <c r="P1768" s="6"/>
      <c r="Q1768" s="8"/>
      <c r="R1768" s="8"/>
      <c r="S1768" s="6"/>
    </row>
    <row r="1769" spans="2:19" outlineLevel="1" collapsed="1" x14ac:dyDescent="0.35">
      <c r="B1769" s="6" t="s">
        <v>34</v>
      </c>
      <c r="C1769" s="7" t="s">
        <v>34</v>
      </c>
      <c r="D1769" s="19" t="s">
        <v>34</v>
      </c>
      <c r="E1769" s="15"/>
      <c r="F1769" s="15"/>
      <c r="G1769" s="16"/>
      <c r="H1769" s="19" t="s">
        <v>34</v>
      </c>
      <c r="I1769" s="16"/>
      <c r="J1769" s="7" t="s">
        <v>34</v>
      </c>
      <c r="K1769" s="19" t="s">
        <v>34</v>
      </c>
      <c r="L1769" s="16"/>
      <c r="M1769" s="6" t="s">
        <v>1040</v>
      </c>
      <c r="N1769" s="6" t="s">
        <v>1041</v>
      </c>
      <c r="O1769" s="10">
        <v>714</v>
      </c>
      <c r="P1769" s="6"/>
      <c r="Q1769" s="8"/>
      <c r="R1769" s="8"/>
      <c r="S1769" s="6"/>
    </row>
    <row r="1770" spans="2:19" outlineLevel="1" collapsed="1" x14ac:dyDescent="0.35">
      <c r="B1770" s="6" t="s">
        <v>34</v>
      </c>
      <c r="C1770" s="7" t="s">
        <v>34</v>
      </c>
      <c r="D1770" s="19" t="s">
        <v>34</v>
      </c>
      <c r="E1770" s="15"/>
      <c r="F1770" s="15"/>
      <c r="G1770" s="16"/>
      <c r="H1770" s="19" t="s">
        <v>34</v>
      </c>
      <c r="I1770" s="16"/>
      <c r="J1770" s="7" t="s">
        <v>34</v>
      </c>
      <c r="K1770" s="19" t="s">
        <v>34</v>
      </c>
      <c r="L1770" s="16"/>
      <c r="M1770" s="6" t="s">
        <v>2568</v>
      </c>
      <c r="N1770" s="6" t="s">
        <v>2569</v>
      </c>
      <c r="O1770" s="10">
        <v>1150</v>
      </c>
      <c r="P1770" s="6"/>
      <c r="Q1770" s="8"/>
      <c r="R1770" s="8"/>
      <c r="S1770" s="6"/>
    </row>
    <row r="1771" spans="2:19" x14ac:dyDescent="0.35">
      <c r="B1771" s="4" t="s">
        <v>2570</v>
      </c>
      <c r="C1771" s="4" t="s">
        <v>263</v>
      </c>
      <c r="D1771" s="18" t="s">
        <v>53</v>
      </c>
      <c r="E1771" s="15"/>
      <c r="F1771" s="15"/>
      <c r="G1771" s="16"/>
      <c r="H1771" s="18" t="s">
        <v>153</v>
      </c>
      <c r="I1771" s="16"/>
      <c r="J1771" s="4" t="s">
        <v>32</v>
      </c>
      <c r="K1771" s="18" t="s">
        <v>2571</v>
      </c>
      <c r="L1771" s="16"/>
      <c r="M1771" s="4" t="s">
        <v>34</v>
      </c>
      <c r="N1771" s="4" t="s">
        <v>34</v>
      </c>
      <c r="O1771" s="4" t="s">
        <v>34</v>
      </c>
      <c r="P1771" s="4" t="s">
        <v>34</v>
      </c>
      <c r="Q1771" s="4" t="s">
        <v>34</v>
      </c>
      <c r="R1771" s="4" t="s">
        <v>34</v>
      </c>
      <c r="S1771" s="5">
        <v>3793760</v>
      </c>
    </row>
    <row r="1772" spans="2:19" outlineLevel="1" collapsed="1" x14ac:dyDescent="0.35">
      <c r="B1772" s="6" t="s">
        <v>34</v>
      </c>
      <c r="C1772" s="7" t="s">
        <v>34</v>
      </c>
      <c r="D1772" s="19" t="s">
        <v>34</v>
      </c>
      <c r="E1772" s="15"/>
      <c r="F1772" s="15"/>
      <c r="G1772" s="16"/>
      <c r="H1772" s="19" t="s">
        <v>34</v>
      </c>
      <c r="I1772" s="16"/>
      <c r="J1772" s="7" t="s">
        <v>34</v>
      </c>
      <c r="K1772" s="19" t="s">
        <v>34</v>
      </c>
      <c r="L1772" s="16"/>
      <c r="M1772" s="6" t="s">
        <v>157</v>
      </c>
      <c r="N1772" s="6" t="s">
        <v>158</v>
      </c>
      <c r="O1772" s="10">
        <v>6860528</v>
      </c>
      <c r="P1772" s="6"/>
      <c r="Q1772" s="8"/>
      <c r="R1772" s="8"/>
      <c r="S1772" s="6"/>
    </row>
    <row r="1773" spans="2:19" outlineLevel="1" collapsed="1" x14ac:dyDescent="0.35">
      <c r="B1773" s="6" t="s">
        <v>34</v>
      </c>
      <c r="C1773" s="7" t="s">
        <v>34</v>
      </c>
      <c r="D1773" s="19" t="s">
        <v>34</v>
      </c>
      <c r="E1773" s="15"/>
      <c r="F1773" s="15"/>
      <c r="G1773" s="16"/>
      <c r="H1773" s="19" t="s">
        <v>34</v>
      </c>
      <c r="I1773" s="16"/>
      <c r="J1773" s="7" t="s">
        <v>34</v>
      </c>
      <c r="K1773" s="19" t="s">
        <v>34</v>
      </c>
      <c r="L1773" s="16"/>
      <c r="M1773" s="6" t="s">
        <v>163</v>
      </c>
      <c r="N1773" s="6" t="s">
        <v>164</v>
      </c>
      <c r="O1773" s="10">
        <v>4581620</v>
      </c>
      <c r="P1773" s="6"/>
      <c r="Q1773" s="8"/>
      <c r="R1773" s="8"/>
      <c r="S1773" s="6"/>
    </row>
    <row r="1774" spans="2:19" outlineLevel="1" collapsed="1" x14ac:dyDescent="0.35">
      <c r="B1774" s="6" t="s">
        <v>34</v>
      </c>
      <c r="C1774" s="7" t="s">
        <v>34</v>
      </c>
      <c r="D1774" s="19" t="s">
        <v>34</v>
      </c>
      <c r="E1774" s="15"/>
      <c r="F1774" s="15"/>
      <c r="G1774" s="16"/>
      <c r="H1774" s="19" t="s">
        <v>34</v>
      </c>
      <c r="I1774" s="16"/>
      <c r="J1774" s="7" t="s">
        <v>34</v>
      </c>
      <c r="K1774" s="19" t="s">
        <v>34</v>
      </c>
      <c r="L1774" s="16"/>
      <c r="M1774" s="6" t="s">
        <v>165</v>
      </c>
      <c r="N1774" s="6" t="s">
        <v>166</v>
      </c>
      <c r="O1774" s="10">
        <v>4985062</v>
      </c>
      <c r="P1774" s="6"/>
      <c r="Q1774" s="8"/>
      <c r="R1774" s="8"/>
      <c r="S1774" s="6"/>
    </row>
    <row r="1775" spans="2:19" outlineLevel="1" collapsed="1" x14ac:dyDescent="0.35">
      <c r="B1775" s="6" t="s">
        <v>34</v>
      </c>
      <c r="C1775" s="7" t="s">
        <v>34</v>
      </c>
      <c r="D1775" s="19" t="s">
        <v>34</v>
      </c>
      <c r="E1775" s="15"/>
      <c r="F1775" s="15"/>
      <c r="G1775" s="16"/>
      <c r="H1775" s="19" t="s">
        <v>34</v>
      </c>
      <c r="I1775" s="16"/>
      <c r="J1775" s="7" t="s">
        <v>34</v>
      </c>
      <c r="K1775" s="19" t="s">
        <v>34</v>
      </c>
      <c r="L1775" s="16"/>
      <c r="M1775" s="6" t="s">
        <v>494</v>
      </c>
      <c r="N1775" s="6" t="s">
        <v>495</v>
      </c>
      <c r="O1775" s="10">
        <v>4684312</v>
      </c>
      <c r="P1775" s="6"/>
      <c r="Q1775" s="8"/>
      <c r="R1775" s="8"/>
      <c r="S1775" s="6"/>
    </row>
    <row r="1776" spans="2:19" outlineLevel="1" collapsed="1" x14ac:dyDescent="0.35">
      <c r="B1776" s="6" t="s">
        <v>34</v>
      </c>
      <c r="C1776" s="7" t="s">
        <v>34</v>
      </c>
      <c r="D1776" s="19" t="s">
        <v>34</v>
      </c>
      <c r="E1776" s="15"/>
      <c r="F1776" s="15"/>
      <c r="G1776" s="16"/>
      <c r="H1776" s="19" t="s">
        <v>34</v>
      </c>
      <c r="I1776" s="16"/>
      <c r="J1776" s="7" t="s">
        <v>34</v>
      </c>
      <c r="K1776" s="19" t="s">
        <v>34</v>
      </c>
      <c r="L1776" s="16"/>
      <c r="M1776" s="6" t="s">
        <v>167</v>
      </c>
      <c r="N1776" s="6" t="s">
        <v>168</v>
      </c>
      <c r="O1776" s="10">
        <v>4490600</v>
      </c>
      <c r="P1776" s="6" t="s">
        <v>2572</v>
      </c>
      <c r="Q1776" s="8" t="s">
        <v>1256</v>
      </c>
      <c r="R1776" s="9">
        <v>47935</v>
      </c>
      <c r="S1776" s="10">
        <v>3793760</v>
      </c>
    </row>
    <row r="1777" spans="2:19" x14ac:dyDescent="0.35">
      <c r="B1777" s="4" t="s">
        <v>2573</v>
      </c>
      <c r="C1777" s="4" t="s">
        <v>151</v>
      </c>
      <c r="D1777" s="18" t="s">
        <v>97</v>
      </c>
      <c r="E1777" s="15"/>
      <c r="F1777" s="15"/>
      <c r="G1777" s="16"/>
      <c r="H1777" s="18" t="s">
        <v>54</v>
      </c>
      <c r="I1777" s="16"/>
      <c r="J1777" s="4" t="s">
        <v>32</v>
      </c>
      <c r="K1777" s="18" t="s">
        <v>2574</v>
      </c>
      <c r="L1777" s="16"/>
      <c r="M1777" s="4" t="s">
        <v>34</v>
      </c>
      <c r="N1777" s="4" t="s">
        <v>34</v>
      </c>
      <c r="O1777" s="4" t="s">
        <v>34</v>
      </c>
      <c r="P1777" s="4" t="s">
        <v>34</v>
      </c>
      <c r="Q1777" s="4" t="s">
        <v>34</v>
      </c>
      <c r="R1777" s="4" t="s">
        <v>34</v>
      </c>
      <c r="S1777" s="5">
        <v>10500000</v>
      </c>
    </row>
    <row r="1778" spans="2:19" outlineLevel="1" collapsed="1" x14ac:dyDescent="0.35">
      <c r="B1778" s="6" t="s">
        <v>34</v>
      </c>
      <c r="C1778" s="7" t="s">
        <v>34</v>
      </c>
      <c r="D1778" s="19" t="s">
        <v>34</v>
      </c>
      <c r="E1778" s="15"/>
      <c r="F1778" s="15"/>
      <c r="G1778" s="16"/>
      <c r="H1778" s="19" t="s">
        <v>34</v>
      </c>
      <c r="I1778" s="16"/>
      <c r="J1778" s="7" t="s">
        <v>34</v>
      </c>
      <c r="K1778" s="19" t="s">
        <v>34</v>
      </c>
      <c r="L1778" s="16"/>
      <c r="M1778" s="6" t="s">
        <v>2575</v>
      </c>
      <c r="N1778" s="6" t="s">
        <v>2576</v>
      </c>
      <c r="O1778" s="10">
        <v>1147</v>
      </c>
      <c r="P1778" s="6" t="s">
        <v>2577</v>
      </c>
      <c r="Q1778" s="8" t="s">
        <v>2578</v>
      </c>
      <c r="R1778" s="9">
        <v>47026</v>
      </c>
      <c r="S1778" s="10">
        <v>10500000</v>
      </c>
    </row>
    <row r="1779" spans="2:19" ht="25" x14ac:dyDescent="0.35">
      <c r="B1779" s="4" t="s">
        <v>2579</v>
      </c>
      <c r="C1779" s="4" t="s">
        <v>40</v>
      </c>
      <c r="D1779" s="18" t="s">
        <v>30</v>
      </c>
      <c r="E1779" s="15"/>
      <c r="F1779" s="15"/>
      <c r="G1779" s="16"/>
      <c r="H1779" s="18" t="s">
        <v>350</v>
      </c>
      <c r="I1779" s="16"/>
      <c r="J1779" s="4" t="s">
        <v>32</v>
      </c>
      <c r="K1779" s="18" t="s">
        <v>2580</v>
      </c>
      <c r="L1779" s="16"/>
      <c r="M1779" s="4" t="s">
        <v>34</v>
      </c>
      <c r="N1779" s="4" t="s">
        <v>34</v>
      </c>
      <c r="O1779" s="4" t="s">
        <v>34</v>
      </c>
      <c r="P1779" s="4" t="s">
        <v>34</v>
      </c>
      <c r="Q1779" s="4" t="s">
        <v>34</v>
      </c>
      <c r="R1779" s="4" t="s">
        <v>34</v>
      </c>
      <c r="S1779" s="5">
        <v>4011149</v>
      </c>
    </row>
    <row r="1780" spans="2:19" outlineLevel="1" collapsed="1" x14ac:dyDescent="0.35">
      <c r="B1780" s="6" t="s">
        <v>34</v>
      </c>
      <c r="C1780" s="7" t="s">
        <v>34</v>
      </c>
      <c r="D1780" s="19" t="s">
        <v>34</v>
      </c>
      <c r="E1780" s="15"/>
      <c r="F1780" s="15"/>
      <c r="G1780" s="16"/>
      <c r="H1780" s="19" t="s">
        <v>34</v>
      </c>
      <c r="I1780" s="16"/>
      <c r="J1780" s="7" t="s">
        <v>34</v>
      </c>
      <c r="K1780" s="19" t="s">
        <v>34</v>
      </c>
      <c r="L1780" s="16"/>
      <c r="M1780" s="6" t="s">
        <v>70</v>
      </c>
      <c r="N1780" s="6" t="s">
        <v>71</v>
      </c>
      <c r="O1780" s="10">
        <v>1089</v>
      </c>
      <c r="P1780" s="6" t="s">
        <v>2581</v>
      </c>
      <c r="Q1780" s="8" t="s">
        <v>2112</v>
      </c>
      <c r="R1780" s="9">
        <v>46507</v>
      </c>
      <c r="S1780" s="10">
        <v>4011149</v>
      </c>
    </row>
    <row r="1781" spans="2:19" ht="25" outlineLevel="1" collapsed="1" x14ac:dyDescent="0.35">
      <c r="B1781" s="6" t="s">
        <v>34</v>
      </c>
      <c r="C1781" s="7" t="s">
        <v>34</v>
      </c>
      <c r="D1781" s="19" t="s">
        <v>34</v>
      </c>
      <c r="E1781" s="15"/>
      <c r="F1781" s="15"/>
      <c r="G1781" s="16"/>
      <c r="H1781" s="19" t="s">
        <v>34</v>
      </c>
      <c r="I1781" s="16"/>
      <c r="J1781" s="7" t="s">
        <v>34</v>
      </c>
      <c r="K1781" s="19" t="s">
        <v>34</v>
      </c>
      <c r="L1781" s="16"/>
      <c r="M1781" s="6" t="s">
        <v>1324</v>
      </c>
      <c r="N1781" s="6" t="s">
        <v>1325</v>
      </c>
      <c r="O1781" s="10">
        <v>1247</v>
      </c>
      <c r="P1781" s="6"/>
      <c r="Q1781" s="8"/>
      <c r="R1781" s="8"/>
      <c r="S1781" s="6"/>
    </row>
    <row r="1782" spans="2:19" ht="25" x14ac:dyDescent="0.35">
      <c r="B1782" s="4" t="s">
        <v>2582</v>
      </c>
      <c r="C1782" s="4" t="s">
        <v>40</v>
      </c>
      <c r="D1782" s="18" t="s">
        <v>30</v>
      </c>
      <c r="E1782" s="15"/>
      <c r="F1782" s="15"/>
      <c r="G1782" s="16"/>
      <c r="H1782" s="18" t="s">
        <v>54</v>
      </c>
      <c r="I1782" s="16"/>
      <c r="J1782" s="4" t="s">
        <v>32</v>
      </c>
      <c r="K1782" s="18" t="s">
        <v>2583</v>
      </c>
      <c r="L1782" s="16"/>
      <c r="M1782" s="4" t="s">
        <v>34</v>
      </c>
      <c r="N1782" s="4" t="s">
        <v>34</v>
      </c>
      <c r="O1782" s="4" t="s">
        <v>34</v>
      </c>
      <c r="P1782" s="4" t="s">
        <v>34</v>
      </c>
      <c r="Q1782" s="4" t="s">
        <v>34</v>
      </c>
      <c r="R1782" s="4" t="s">
        <v>34</v>
      </c>
      <c r="S1782" s="5">
        <v>4523700</v>
      </c>
    </row>
    <row r="1783" spans="2:19" outlineLevel="1" collapsed="1" x14ac:dyDescent="0.35">
      <c r="B1783" s="6" t="s">
        <v>34</v>
      </c>
      <c r="C1783" s="7" t="s">
        <v>34</v>
      </c>
      <c r="D1783" s="19" t="s">
        <v>34</v>
      </c>
      <c r="E1783" s="15"/>
      <c r="F1783" s="15"/>
      <c r="G1783" s="16"/>
      <c r="H1783" s="19" t="s">
        <v>34</v>
      </c>
      <c r="I1783" s="16"/>
      <c r="J1783" s="7" t="s">
        <v>34</v>
      </c>
      <c r="K1783" s="19" t="s">
        <v>34</v>
      </c>
      <c r="L1783" s="16"/>
      <c r="M1783" s="6" t="s">
        <v>2479</v>
      </c>
      <c r="N1783" s="6" t="s">
        <v>2480</v>
      </c>
      <c r="O1783" s="10">
        <v>887</v>
      </c>
      <c r="P1783" s="6" t="s">
        <v>2584</v>
      </c>
      <c r="Q1783" s="8" t="s">
        <v>1792</v>
      </c>
      <c r="R1783" s="9">
        <v>47171</v>
      </c>
      <c r="S1783" s="10">
        <v>4523700</v>
      </c>
    </row>
    <row r="1784" spans="2:19" ht="25" x14ac:dyDescent="0.35">
      <c r="B1784" s="4" t="s">
        <v>2585</v>
      </c>
      <c r="C1784" s="4" t="s">
        <v>40</v>
      </c>
      <c r="D1784" s="18" t="s">
        <v>53</v>
      </c>
      <c r="E1784" s="15"/>
      <c r="F1784" s="15"/>
      <c r="G1784" s="16"/>
      <c r="H1784" s="18" t="s">
        <v>350</v>
      </c>
      <c r="I1784" s="16"/>
      <c r="J1784" s="4" t="s">
        <v>32</v>
      </c>
      <c r="K1784" s="18" t="s">
        <v>2586</v>
      </c>
      <c r="L1784" s="16"/>
      <c r="M1784" s="4" t="s">
        <v>34</v>
      </c>
      <c r="N1784" s="4" t="s">
        <v>34</v>
      </c>
      <c r="O1784" s="4" t="s">
        <v>34</v>
      </c>
      <c r="P1784" s="4" t="s">
        <v>34</v>
      </c>
      <c r="Q1784" s="4" t="s">
        <v>34</v>
      </c>
      <c r="R1784" s="4" t="s">
        <v>34</v>
      </c>
      <c r="S1784" s="5">
        <v>1160950</v>
      </c>
    </row>
    <row r="1785" spans="2:19" ht="25" outlineLevel="1" collapsed="1" x14ac:dyDescent="0.35">
      <c r="B1785" s="6" t="s">
        <v>34</v>
      </c>
      <c r="C1785" s="7" t="s">
        <v>34</v>
      </c>
      <c r="D1785" s="19" t="s">
        <v>34</v>
      </c>
      <c r="E1785" s="15"/>
      <c r="F1785" s="15"/>
      <c r="G1785" s="16"/>
      <c r="H1785" s="19" t="s">
        <v>34</v>
      </c>
      <c r="I1785" s="16"/>
      <c r="J1785" s="7" t="s">
        <v>34</v>
      </c>
      <c r="K1785" s="19" t="s">
        <v>34</v>
      </c>
      <c r="L1785" s="16"/>
      <c r="M1785" s="6" t="s">
        <v>2587</v>
      </c>
      <c r="N1785" s="6" t="s">
        <v>2588</v>
      </c>
      <c r="O1785" s="10">
        <v>900900</v>
      </c>
      <c r="P1785" s="6"/>
      <c r="Q1785" s="8"/>
      <c r="R1785" s="8"/>
      <c r="S1785" s="6"/>
    </row>
    <row r="1786" spans="2:19" outlineLevel="1" collapsed="1" x14ac:dyDescent="0.35">
      <c r="B1786" s="6" t="s">
        <v>34</v>
      </c>
      <c r="C1786" s="7" t="s">
        <v>34</v>
      </c>
      <c r="D1786" s="19" t="s">
        <v>34</v>
      </c>
      <c r="E1786" s="15"/>
      <c r="F1786" s="15"/>
      <c r="G1786" s="16"/>
      <c r="H1786" s="19" t="s">
        <v>34</v>
      </c>
      <c r="I1786" s="16"/>
      <c r="J1786" s="7" t="s">
        <v>34</v>
      </c>
      <c r="K1786" s="19" t="s">
        <v>34</v>
      </c>
      <c r="L1786" s="16"/>
      <c r="M1786" s="6" t="s">
        <v>2589</v>
      </c>
      <c r="N1786" s="6" t="s">
        <v>2590</v>
      </c>
      <c r="O1786" s="10">
        <v>894390</v>
      </c>
      <c r="P1786" s="6"/>
      <c r="Q1786" s="8"/>
      <c r="R1786" s="8"/>
      <c r="S1786" s="6"/>
    </row>
    <row r="1787" spans="2:19" outlineLevel="1" collapsed="1" x14ac:dyDescent="0.35">
      <c r="B1787" s="6" t="s">
        <v>34</v>
      </c>
      <c r="C1787" s="7" t="s">
        <v>34</v>
      </c>
      <c r="D1787" s="19" t="s">
        <v>34</v>
      </c>
      <c r="E1787" s="15"/>
      <c r="F1787" s="15"/>
      <c r="G1787" s="16"/>
      <c r="H1787" s="19" t="s">
        <v>34</v>
      </c>
      <c r="I1787" s="16"/>
      <c r="J1787" s="7" t="s">
        <v>34</v>
      </c>
      <c r="K1787" s="19" t="s">
        <v>34</v>
      </c>
      <c r="L1787" s="16"/>
      <c r="M1787" s="6" t="s">
        <v>2591</v>
      </c>
      <c r="N1787" s="6" t="s">
        <v>2592</v>
      </c>
      <c r="O1787" s="10">
        <v>1052100</v>
      </c>
      <c r="P1787" s="6"/>
      <c r="Q1787" s="8"/>
      <c r="R1787" s="8"/>
      <c r="S1787" s="6"/>
    </row>
    <row r="1788" spans="2:19" outlineLevel="1" collapsed="1" x14ac:dyDescent="0.35">
      <c r="B1788" s="6" t="s">
        <v>34</v>
      </c>
      <c r="C1788" s="7" t="s">
        <v>34</v>
      </c>
      <c r="D1788" s="19" t="s">
        <v>34</v>
      </c>
      <c r="E1788" s="15"/>
      <c r="F1788" s="15"/>
      <c r="G1788" s="16"/>
      <c r="H1788" s="19" t="s">
        <v>34</v>
      </c>
      <c r="I1788" s="16"/>
      <c r="J1788" s="7" t="s">
        <v>34</v>
      </c>
      <c r="K1788" s="19" t="s">
        <v>34</v>
      </c>
      <c r="L1788" s="16"/>
      <c r="M1788" s="6" t="s">
        <v>2593</v>
      </c>
      <c r="N1788" s="6" t="s">
        <v>2594</v>
      </c>
      <c r="O1788" s="10">
        <v>746550</v>
      </c>
      <c r="P1788" s="6"/>
      <c r="Q1788" s="8"/>
      <c r="R1788" s="8"/>
      <c r="S1788" s="6"/>
    </row>
    <row r="1789" spans="2:19" outlineLevel="1" collapsed="1" x14ac:dyDescent="0.35">
      <c r="B1789" s="6" t="s">
        <v>34</v>
      </c>
      <c r="C1789" s="7" t="s">
        <v>34</v>
      </c>
      <c r="D1789" s="19" t="s">
        <v>34</v>
      </c>
      <c r="E1789" s="15"/>
      <c r="F1789" s="15"/>
      <c r="G1789" s="16"/>
      <c r="H1789" s="19" t="s">
        <v>34</v>
      </c>
      <c r="I1789" s="16"/>
      <c r="J1789" s="7" t="s">
        <v>34</v>
      </c>
      <c r="K1789" s="19" t="s">
        <v>34</v>
      </c>
      <c r="L1789" s="16"/>
      <c r="M1789" s="6" t="s">
        <v>2595</v>
      </c>
      <c r="N1789" s="6" t="s">
        <v>2596</v>
      </c>
      <c r="O1789" s="10">
        <v>798000</v>
      </c>
      <c r="P1789" s="6"/>
      <c r="Q1789" s="8"/>
      <c r="R1789" s="8"/>
      <c r="S1789" s="6"/>
    </row>
    <row r="1790" spans="2:19" outlineLevel="1" collapsed="1" x14ac:dyDescent="0.35">
      <c r="B1790" s="6" t="s">
        <v>34</v>
      </c>
      <c r="C1790" s="7" t="s">
        <v>34</v>
      </c>
      <c r="D1790" s="19" t="s">
        <v>34</v>
      </c>
      <c r="E1790" s="15"/>
      <c r="F1790" s="15"/>
      <c r="G1790" s="16"/>
      <c r="H1790" s="19" t="s">
        <v>34</v>
      </c>
      <c r="I1790" s="16"/>
      <c r="J1790" s="7" t="s">
        <v>34</v>
      </c>
      <c r="K1790" s="19" t="s">
        <v>34</v>
      </c>
      <c r="L1790" s="16"/>
      <c r="M1790" s="6" t="s">
        <v>163</v>
      </c>
      <c r="N1790" s="6" t="s">
        <v>164</v>
      </c>
      <c r="O1790" s="10">
        <v>696570</v>
      </c>
      <c r="P1790" s="6" t="s">
        <v>2597</v>
      </c>
      <c r="Q1790" s="8" t="s">
        <v>2598</v>
      </c>
      <c r="R1790" s="9">
        <v>47208</v>
      </c>
      <c r="S1790" s="10">
        <v>1160950</v>
      </c>
    </row>
    <row r="1791" spans="2:19" outlineLevel="1" collapsed="1" x14ac:dyDescent="0.35">
      <c r="B1791" s="6" t="s">
        <v>34</v>
      </c>
      <c r="C1791" s="7" t="s">
        <v>34</v>
      </c>
      <c r="D1791" s="19" t="s">
        <v>34</v>
      </c>
      <c r="E1791" s="15"/>
      <c r="F1791" s="15"/>
      <c r="G1791" s="16"/>
      <c r="H1791" s="19" t="s">
        <v>34</v>
      </c>
      <c r="I1791" s="16"/>
      <c r="J1791" s="7" t="s">
        <v>34</v>
      </c>
      <c r="K1791" s="19" t="s">
        <v>34</v>
      </c>
      <c r="L1791" s="16"/>
      <c r="M1791" s="6" t="s">
        <v>327</v>
      </c>
      <c r="N1791" s="6" t="s">
        <v>328</v>
      </c>
      <c r="O1791" s="10">
        <v>736050</v>
      </c>
      <c r="P1791" s="6"/>
      <c r="Q1791" s="8"/>
      <c r="R1791" s="8"/>
      <c r="S1791" s="6"/>
    </row>
    <row r="1792" spans="2:19" outlineLevel="1" collapsed="1" x14ac:dyDescent="0.35">
      <c r="B1792" s="6" t="s">
        <v>34</v>
      </c>
      <c r="C1792" s="7" t="s">
        <v>34</v>
      </c>
      <c r="D1792" s="19" t="s">
        <v>34</v>
      </c>
      <c r="E1792" s="15"/>
      <c r="F1792" s="15"/>
      <c r="G1792" s="16"/>
      <c r="H1792" s="19" t="s">
        <v>34</v>
      </c>
      <c r="I1792" s="16"/>
      <c r="J1792" s="7" t="s">
        <v>34</v>
      </c>
      <c r="K1792" s="19" t="s">
        <v>34</v>
      </c>
      <c r="L1792" s="16"/>
      <c r="M1792" s="6" t="s">
        <v>165</v>
      </c>
      <c r="N1792" s="6" t="s">
        <v>166</v>
      </c>
      <c r="O1792" s="10">
        <v>1029000</v>
      </c>
      <c r="P1792" s="6"/>
      <c r="Q1792" s="8"/>
      <c r="R1792" s="8"/>
      <c r="S1792" s="6"/>
    </row>
    <row r="1793" spans="2:19" outlineLevel="1" collapsed="1" x14ac:dyDescent="0.35">
      <c r="B1793" s="6" t="s">
        <v>34</v>
      </c>
      <c r="C1793" s="7" t="s">
        <v>34</v>
      </c>
      <c r="D1793" s="19" t="s">
        <v>34</v>
      </c>
      <c r="E1793" s="15"/>
      <c r="F1793" s="15"/>
      <c r="G1793" s="16"/>
      <c r="H1793" s="19" t="s">
        <v>34</v>
      </c>
      <c r="I1793" s="16"/>
      <c r="J1793" s="7" t="s">
        <v>34</v>
      </c>
      <c r="K1793" s="19" t="s">
        <v>34</v>
      </c>
      <c r="L1793" s="16"/>
      <c r="M1793" s="6" t="s">
        <v>167</v>
      </c>
      <c r="N1793" s="6" t="s">
        <v>168</v>
      </c>
      <c r="O1793" s="10">
        <v>922950</v>
      </c>
      <c r="P1793" s="6"/>
      <c r="Q1793" s="8"/>
      <c r="R1793" s="8"/>
      <c r="S1793" s="6"/>
    </row>
    <row r="1794" spans="2:19" x14ac:dyDescent="0.35">
      <c r="B1794" s="4" t="s">
        <v>2599</v>
      </c>
      <c r="C1794" s="4" t="s">
        <v>573</v>
      </c>
      <c r="D1794" s="18" t="s">
        <v>468</v>
      </c>
      <c r="E1794" s="15"/>
      <c r="F1794" s="15"/>
      <c r="G1794" s="16"/>
      <c r="H1794" s="18" t="s">
        <v>863</v>
      </c>
      <c r="I1794" s="16"/>
      <c r="J1794" s="4" t="s">
        <v>32</v>
      </c>
      <c r="K1794" s="18" t="s">
        <v>2600</v>
      </c>
      <c r="L1794" s="16"/>
      <c r="M1794" s="4" t="s">
        <v>34</v>
      </c>
      <c r="N1794" s="4" t="s">
        <v>34</v>
      </c>
      <c r="O1794" s="4" t="s">
        <v>34</v>
      </c>
      <c r="P1794" s="4" t="s">
        <v>34</v>
      </c>
      <c r="Q1794" s="4" t="s">
        <v>34</v>
      </c>
      <c r="R1794" s="4" t="s">
        <v>34</v>
      </c>
      <c r="S1794" s="5">
        <v>7606693</v>
      </c>
    </row>
    <row r="1795" spans="2:19" outlineLevel="1" collapsed="1" x14ac:dyDescent="0.35">
      <c r="B1795" s="6" t="s">
        <v>34</v>
      </c>
      <c r="C1795" s="7" t="s">
        <v>34</v>
      </c>
      <c r="D1795" s="19" t="s">
        <v>34</v>
      </c>
      <c r="E1795" s="15"/>
      <c r="F1795" s="15"/>
      <c r="G1795" s="16"/>
      <c r="H1795" s="19" t="s">
        <v>34</v>
      </c>
      <c r="I1795" s="16"/>
      <c r="J1795" s="7" t="s">
        <v>34</v>
      </c>
      <c r="K1795" s="19" t="s">
        <v>34</v>
      </c>
      <c r="L1795" s="16"/>
      <c r="M1795" s="6" t="s">
        <v>1048</v>
      </c>
      <c r="N1795" s="6" t="s">
        <v>1049</v>
      </c>
      <c r="O1795" s="10">
        <v>7606693</v>
      </c>
      <c r="P1795" s="6" t="s">
        <v>2601</v>
      </c>
      <c r="Q1795" s="8" t="s">
        <v>2602</v>
      </c>
      <c r="R1795" s="9">
        <v>46203</v>
      </c>
      <c r="S1795" s="10">
        <v>7606693</v>
      </c>
    </row>
    <row r="1796" spans="2:19" outlineLevel="1" collapsed="1" x14ac:dyDescent="0.35">
      <c r="B1796" s="6" t="s">
        <v>34</v>
      </c>
      <c r="C1796" s="7" t="s">
        <v>34</v>
      </c>
      <c r="D1796" s="19" t="s">
        <v>34</v>
      </c>
      <c r="E1796" s="15"/>
      <c r="F1796" s="15"/>
      <c r="G1796" s="16"/>
      <c r="H1796" s="19" t="s">
        <v>34</v>
      </c>
      <c r="I1796" s="16"/>
      <c r="J1796" s="7" t="s">
        <v>34</v>
      </c>
      <c r="K1796" s="19" t="s">
        <v>34</v>
      </c>
      <c r="L1796" s="16"/>
      <c r="M1796" s="6" t="s">
        <v>865</v>
      </c>
      <c r="N1796" s="6" t="s">
        <v>866</v>
      </c>
      <c r="O1796" s="10">
        <v>9099976</v>
      </c>
      <c r="P1796" s="6"/>
      <c r="Q1796" s="8"/>
      <c r="R1796" s="8"/>
      <c r="S1796" s="6"/>
    </row>
    <row r="1797" spans="2:19" outlineLevel="1" collapsed="1" x14ac:dyDescent="0.35">
      <c r="B1797" s="6" t="s">
        <v>34</v>
      </c>
      <c r="C1797" s="7" t="s">
        <v>34</v>
      </c>
      <c r="D1797" s="19" t="s">
        <v>34</v>
      </c>
      <c r="E1797" s="15"/>
      <c r="F1797" s="15"/>
      <c r="G1797" s="16"/>
      <c r="H1797" s="19" t="s">
        <v>34</v>
      </c>
      <c r="I1797" s="16"/>
      <c r="J1797" s="7" t="s">
        <v>34</v>
      </c>
      <c r="K1797" s="19" t="s">
        <v>34</v>
      </c>
      <c r="L1797" s="16"/>
      <c r="M1797" s="6" t="s">
        <v>1245</v>
      </c>
      <c r="N1797" s="6" t="s">
        <v>1246</v>
      </c>
      <c r="O1797" s="10">
        <v>8129795</v>
      </c>
      <c r="P1797" s="6"/>
      <c r="Q1797" s="8"/>
      <c r="R1797" s="8"/>
      <c r="S1797" s="6"/>
    </row>
    <row r="1798" spans="2:19" outlineLevel="1" collapsed="1" x14ac:dyDescent="0.35">
      <c r="B1798" s="6" t="s">
        <v>34</v>
      </c>
      <c r="C1798" s="7" t="s">
        <v>34</v>
      </c>
      <c r="D1798" s="19" t="s">
        <v>34</v>
      </c>
      <c r="E1798" s="15"/>
      <c r="F1798" s="15"/>
      <c r="G1798" s="16"/>
      <c r="H1798" s="19" t="s">
        <v>34</v>
      </c>
      <c r="I1798" s="16"/>
      <c r="J1798" s="7" t="s">
        <v>34</v>
      </c>
      <c r="K1798" s="19" t="s">
        <v>34</v>
      </c>
      <c r="L1798" s="16"/>
      <c r="M1798" s="6" t="s">
        <v>2603</v>
      </c>
      <c r="N1798" s="6" t="s">
        <v>2604</v>
      </c>
      <c r="O1798" s="10">
        <v>8999999</v>
      </c>
      <c r="P1798" s="6"/>
      <c r="Q1798" s="8"/>
      <c r="R1798" s="8"/>
      <c r="S1798" s="6"/>
    </row>
    <row r="1799" spans="2:19" ht="25" x14ac:dyDescent="0.35">
      <c r="B1799" s="4" t="s">
        <v>2605</v>
      </c>
      <c r="C1799" s="4" t="s">
        <v>40</v>
      </c>
      <c r="D1799" s="18" t="s">
        <v>30</v>
      </c>
      <c r="E1799" s="15"/>
      <c r="F1799" s="15"/>
      <c r="G1799" s="16"/>
      <c r="H1799" s="18" t="s">
        <v>54</v>
      </c>
      <c r="I1799" s="16"/>
      <c r="J1799" s="4" t="s">
        <v>178</v>
      </c>
      <c r="K1799" s="18" t="s">
        <v>2606</v>
      </c>
      <c r="L1799" s="16"/>
      <c r="M1799" s="4" t="s">
        <v>34</v>
      </c>
      <c r="N1799" s="4" t="s">
        <v>34</v>
      </c>
      <c r="O1799" s="4" t="s">
        <v>34</v>
      </c>
      <c r="P1799" s="4" t="s">
        <v>34</v>
      </c>
      <c r="Q1799" s="4" t="s">
        <v>34</v>
      </c>
      <c r="R1799" s="4" t="s">
        <v>34</v>
      </c>
      <c r="S1799" s="5">
        <v>0</v>
      </c>
    </row>
    <row r="1800" spans="2:19" outlineLevel="1" collapsed="1" x14ac:dyDescent="0.35">
      <c r="B1800" s="6" t="s">
        <v>34</v>
      </c>
      <c r="C1800" s="7" t="s">
        <v>34</v>
      </c>
      <c r="D1800" s="19" t="s">
        <v>34</v>
      </c>
      <c r="E1800" s="15"/>
      <c r="F1800" s="15"/>
      <c r="G1800" s="16"/>
      <c r="H1800" s="19" t="s">
        <v>34</v>
      </c>
      <c r="I1800" s="16"/>
      <c r="J1800" s="7" t="s">
        <v>34</v>
      </c>
      <c r="K1800" s="19" t="s">
        <v>34</v>
      </c>
      <c r="L1800" s="16"/>
      <c r="M1800" s="6" t="s">
        <v>2607</v>
      </c>
      <c r="N1800" s="6" t="s">
        <v>2608</v>
      </c>
      <c r="O1800" s="10">
        <v>1655</v>
      </c>
      <c r="P1800" s="6" t="s">
        <v>2609</v>
      </c>
      <c r="Q1800" s="8" t="s">
        <v>298</v>
      </c>
      <c r="R1800" s="9">
        <v>46630</v>
      </c>
      <c r="S1800" s="10">
        <v>0</v>
      </c>
    </row>
    <row r="1801" spans="2:19" outlineLevel="1" collapsed="1" x14ac:dyDescent="0.35">
      <c r="B1801" s="6" t="s">
        <v>34</v>
      </c>
      <c r="C1801" s="7" t="s">
        <v>34</v>
      </c>
      <c r="D1801" s="19" t="s">
        <v>34</v>
      </c>
      <c r="E1801" s="15"/>
      <c r="F1801" s="15"/>
      <c r="G1801" s="16"/>
      <c r="H1801" s="19" t="s">
        <v>34</v>
      </c>
      <c r="I1801" s="16"/>
      <c r="J1801" s="7" t="s">
        <v>34</v>
      </c>
      <c r="K1801" s="19" t="s">
        <v>34</v>
      </c>
      <c r="L1801" s="16"/>
      <c r="M1801" s="6" t="s">
        <v>2610</v>
      </c>
      <c r="N1801" s="6" t="s">
        <v>2611</v>
      </c>
      <c r="O1801" s="10">
        <v>1800</v>
      </c>
      <c r="P1801" s="6" t="s">
        <v>2612</v>
      </c>
      <c r="Q1801" s="8" t="s">
        <v>298</v>
      </c>
      <c r="R1801" s="9">
        <v>46630</v>
      </c>
      <c r="S1801" s="10">
        <v>0</v>
      </c>
    </row>
    <row r="1802" spans="2:19" x14ac:dyDescent="0.35">
      <c r="B1802" s="4" t="s">
        <v>2613</v>
      </c>
      <c r="C1802" s="4" t="s">
        <v>151</v>
      </c>
      <c r="D1802" s="18" t="s">
        <v>152</v>
      </c>
      <c r="E1802" s="15"/>
      <c r="F1802" s="15"/>
      <c r="G1802" s="16"/>
      <c r="H1802" s="18" t="s">
        <v>350</v>
      </c>
      <c r="I1802" s="16"/>
      <c r="J1802" s="4" t="s">
        <v>32</v>
      </c>
      <c r="K1802" s="18" t="s">
        <v>2614</v>
      </c>
      <c r="L1802" s="16"/>
      <c r="M1802" s="4" t="s">
        <v>34</v>
      </c>
      <c r="N1802" s="4" t="s">
        <v>34</v>
      </c>
      <c r="O1802" s="4" t="s">
        <v>34</v>
      </c>
      <c r="P1802" s="4" t="s">
        <v>34</v>
      </c>
      <c r="Q1802" s="4" t="s">
        <v>34</v>
      </c>
      <c r="R1802" s="4" t="s">
        <v>34</v>
      </c>
      <c r="S1802" s="5">
        <v>1000000</v>
      </c>
    </row>
    <row r="1803" spans="2:19" outlineLevel="1" collapsed="1" x14ac:dyDescent="0.35">
      <c r="B1803" s="6" t="s">
        <v>34</v>
      </c>
      <c r="C1803" s="7" t="s">
        <v>34</v>
      </c>
      <c r="D1803" s="19" t="s">
        <v>34</v>
      </c>
      <c r="E1803" s="15"/>
      <c r="F1803" s="15"/>
      <c r="G1803" s="16"/>
      <c r="H1803" s="19" t="s">
        <v>34</v>
      </c>
      <c r="I1803" s="16"/>
      <c r="J1803" s="7" t="s">
        <v>34</v>
      </c>
      <c r="K1803" s="19" t="s">
        <v>34</v>
      </c>
      <c r="L1803" s="16"/>
      <c r="M1803" s="6" t="s">
        <v>2615</v>
      </c>
      <c r="N1803" s="6" t="s">
        <v>2616</v>
      </c>
      <c r="O1803" s="10">
        <v>4000</v>
      </c>
      <c r="P1803" s="6"/>
      <c r="Q1803" s="8"/>
      <c r="R1803" s="8"/>
      <c r="S1803" s="6"/>
    </row>
    <row r="1804" spans="2:19" outlineLevel="1" collapsed="1" x14ac:dyDescent="0.35">
      <c r="B1804" s="6" t="s">
        <v>34</v>
      </c>
      <c r="C1804" s="7" t="s">
        <v>34</v>
      </c>
      <c r="D1804" s="19" t="s">
        <v>34</v>
      </c>
      <c r="E1804" s="15"/>
      <c r="F1804" s="15"/>
      <c r="G1804" s="16"/>
      <c r="H1804" s="19" t="s">
        <v>34</v>
      </c>
      <c r="I1804" s="16"/>
      <c r="J1804" s="7" t="s">
        <v>34</v>
      </c>
      <c r="K1804" s="19" t="s">
        <v>34</v>
      </c>
      <c r="L1804" s="16"/>
      <c r="M1804" s="6" t="s">
        <v>165</v>
      </c>
      <c r="N1804" s="6" t="s">
        <v>166</v>
      </c>
      <c r="O1804" s="10">
        <v>2925</v>
      </c>
      <c r="P1804" s="6" t="s">
        <v>2617</v>
      </c>
      <c r="Q1804" s="8" t="s">
        <v>2297</v>
      </c>
      <c r="R1804" s="9">
        <v>46444</v>
      </c>
      <c r="S1804" s="10">
        <v>1000000</v>
      </c>
    </row>
    <row r="1805" spans="2:19" ht="25" x14ac:dyDescent="0.35">
      <c r="B1805" s="4" t="s">
        <v>2618</v>
      </c>
      <c r="C1805" s="4" t="s">
        <v>40</v>
      </c>
      <c r="D1805" s="18" t="s">
        <v>30</v>
      </c>
      <c r="E1805" s="15"/>
      <c r="F1805" s="15"/>
      <c r="G1805" s="16"/>
      <c r="H1805" s="18" t="s">
        <v>350</v>
      </c>
      <c r="I1805" s="16"/>
      <c r="J1805" s="4" t="s">
        <v>32</v>
      </c>
      <c r="K1805" s="18" t="s">
        <v>2619</v>
      </c>
      <c r="L1805" s="16"/>
      <c r="M1805" s="4" t="s">
        <v>34</v>
      </c>
      <c r="N1805" s="4" t="s">
        <v>34</v>
      </c>
      <c r="O1805" s="4" t="s">
        <v>34</v>
      </c>
      <c r="P1805" s="4" t="s">
        <v>34</v>
      </c>
      <c r="Q1805" s="4" t="s">
        <v>34</v>
      </c>
      <c r="R1805" s="4" t="s">
        <v>34</v>
      </c>
      <c r="S1805" s="5">
        <v>65452000</v>
      </c>
    </row>
    <row r="1806" spans="2:19" outlineLevel="1" collapsed="1" x14ac:dyDescent="0.35">
      <c r="B1806" s="6" t="s">
        <v>34</v>
      </c>
      <c r="C1806" s="7" t="s">
        <v>34</v>
      </c>
      <c r="D1806" s="19" t="s">
        <v>34</v>
      </c>
      <c r="E1806" s="15"/>
      <c r="F1806" s="15"/>
      <c r="G1806" s="16"/>
      <c r="H1806" s="19" t="s">
        <v>34</v>
      </c>
      <c r="I1806" s="16"/>
      <c r="J1806" s="7" t="s">
        <v>34</v>
      </c>
      <c r="K1806" s="19" t="s">
        <v>34</v>
      </c>
      <c r="L1806" s="16"/>
      <c r="M1806" s="6" t="s">
        <v>157</v>
      </c>
      <c r="N1806" s="6" t="s">
        <v>158</v>
      </c>
      <c r="O1806" s="10">
        <v>19737100</v>
      </c>
      <c r="P1806" s="6"/>
      <c r="Q1806" s="8"/>
      <c r="R1806" s="8"/>
      <c r="S1806" s="6"/>
    </row>
    <row r="1807" spans="2:19" outlineLevel="1" collapsed="1" x14ac:dyDescent="0.35">
      <c r="B1807" s="6" t="s">
        <v>34</v>
      </c>
      <c r="C1807" s="7" t="s">
        <v>34</v>
      </c>
      <c r="D1807" s="19" t="s">
        <v>34</v>
      </c>
      <c r="E1807" s="15"/>
      <c r="F1807" s="15"/>
      <c r="G1807" s="16"/>
      <c r="H1807" s="19" t="s">
        <v>34</v>
      </c>
      <c r="I1807" s="16"/>
      <c r="J1807" s="7" t="s">
        <v>34</v>
      </c>
      <c r="K1807" s="19" t="s">
        <v>34</v>
      </c>
      <c r="L1807" s="16"/>
      <c r="M1807" s="6" t="s">
        <v>2620</v>
      </c>
      <c r="N1807" s="6" t="s">
        <v>2621</v>
      </c>
      <c r="O1807" s="10">
        <v>14684580</v>
      </c>
      <c r="P1807" s="6" t="s">
        <v>2622</v>
      </c>
      <c r="Q1807" s="8" t="s">
        <v>2623</v>
      </c>
      <c r="R1807" s="9">
        <v>46812</v>
      </c>
      <c r="S1807" s="10">
        <v>30744000</v>
      </c>
    </row>
    <row r="1808" spans="2:19" outlineLevel="1" collapsed="1" x14ac:dyDescent="0.35">
      <c r="B1808" s="6" t="s">
        <v>34</v>
      </c>
      <c r="C1808" s="7" t="s">
        <v>34</v>
      </c>
      <c r="D1808" s="19" t="s">
        <v>34</v>
      </c>
      <c r="E1808" s="15"/>
      <c r="F1808" s="15"/>
      <c r="G1808" s="16"/>
      <c r="H1808" s="19" t="s">
        <v>34</v>
      </c>
      <c r="I1808" s="16"/>
      <c r="J1808" s="7" t="s">
        <v>34</v>
      </c>
      <c r="K1808" s="19" t="s">
        <v>34</v>
      </c>
      <c r="L1808" s="16"/>
      <c r="M1808" s="6" t="s">
        <v>2624</v>
      </c>
      <c r="N1808" s="6" t="s">
        <v>2625</v>
      </c>
      <c r="O1808" s="10">
        <v>20573308</v>
      </c>
      <c r="P1808" s="6"/>
      <c r="Q1808" s="8"/>
      <c r="R1808" s="8"/>
      <c r="S1808" s="6"/>
    </row>
    <row r="1809" spans="2:19" outlineLevel="1" collapsed="1" x14ac:dyDescent="0.35">
      <c r="B1809" s="6" t="s">
        <v>34</v>
      </c>
      <c r="C1809" s="7" t="s">
        <v>34</v>
      </c>
      <c r="D1809" s="19" t="s">
        <v>34</v>
      </c>
      <c r="E1809" s="15"/>
      <c r="F1809" s="15"/>
      <c r="G1809" s="16"/>
      <c r="H1809" s="19" t="s">
        <v>34</v>
      </c>
      <c r="I1809" s="16"/>
      <c r="J1809" s="7" t="s">
        <v>34</v>
      </c>
      <c r="K1809" s="19" t="s">
        <v>34</v>
      </c>
      <c r="L1809" s="16"/>
      <c r="M1809" s="6" t="s">
        <v>165</v>
      </c>
      <c r="N1809" s="6" t="s">
        <v>166</v>
      </c>
      <c r="O1809" s="10">
        <v>25452599</v>
      </c>
      <c r="P1809" s="6"/>
      <c r="Q1809" s="8"/>
      <c r="R1809" s="8"/>
      <c r="S1809" s="6"/>
    </row>
    <row r="1810" spans="2:19" outlineLevel="1" collapsed="1" x14ac:dyDescent="0.35">
      <c r="B1810" s="6" t="s">
        <v>34</v>
      </c>
      <c r="C1810" s="7" t="s">
        <v>34</v>
      </c>
      <c r="D1810" s="19" t="s">
        <v>34</v>
      </c>
      <c r="E1810" s="15"/>
      <c r="F1810" s="15"/>
      <c r="G1810" s="16"/>
      <c r="H1810" s="19" t="s">
        <v>34</v>
      </c>
      <c r="I1810" s="16"/>
      <c r="J1810" s="7" t="s">
        <v>34</v>
      </c>
      <c r="K1810" s="19" t="s">
        <v>34</v>
      </c>
      <c r="L1810" s="16"/>
      <c r="M1810" s="6" t="s">
        <v>167</v>
      </c>
      <c r="N1810" s="6" t="s">
        <v>168</v>
      </c>
      <c r="O1810" s="10">
        <v>18222674</v>
      </c>
      <c r="P1810" s="6" t="s">
        <v>2626</v>
      </c>
      <c r="Q1810" s="8" t="s">
        <v>1828</v>
      </c>
      <c r="R1810" s="9">
        <v>46812</v>
      </c>
      <c r="S1810" s="10">
        <v>34708000</v>
      </c>
    </row>
    <row r="1811" spans="2:19" x14ac:dyDescent="0.35">
      <c r="B1811" s="4" t="s">
        <v>2627</v>
      </c>
      <c r="C1811" s="4" t="s">
        <v>151</v>
      </c>
      <c r="D1811" s="18" t="s">
        <v>152</v>
      </c>
      <c r="E1811" s="15"/>
      <c r="F1811" s="15"/>
      <c r="G1811" s="16"/>
      <c r="H1811" s="18" t="s">
        <v>323</v>
      </c>
      <c r="I1811" s="16"/>
      <c r="J1811" s="4" t="s">
        <v>32</v>
      </c>
      <c r="K1811" s="18" t="s">
        <v>2628</v>
      </c>
      <c r="L1811" s="16"/>
      <c r="M1811" s="4" t="s">
        <v>34</v>
      </c>
      <c r="N1811" s="4" t="s">
        <v>34</v>
      </c>
      <c r="O1811" s="4" t="s">
        <v>34</v>
      </c>
      <c r="P1811" s="4" t="s">
        <v>34</v>
      </c>
      <c r="Q1811" s="4" t="s">
        <v>34</v>
      </c>
      <c r="R1811" s="4" t="s">
        <v>34</v>
      </c>
      <c r="S1811" s="5">
        <v>8025350</v>
      </c>
    </row>
    <row r="1812" spans="2:19" outlineLevel="1" collapsed="1" x14ac:dyDescent="0.35">
      <c r="B1812" s="6" t="s">
        <v>34</v>
      </c>
      <c r="C1812" s="7" t="s">
        <v>34</v>
      </c>
      <c r="D1812" s="19" t="s">
        <v>34</v>
      </c>
      <c r="E1812" s="15"/>
      <c r="F1812" s="15"/>
      <c r="G1812" s="16"/>
      <c r="H1812" s="19" t="s">
        <v>34</v>
      </c>
      <c r="I1812" s="16"/>
      <c r="J1812" s="7" t="s">
        <v>34</v>
      </c>
      <c r="K1812" s="19" t="s">
        <v>34</v>
      </c>
      <c r="L1812" s="16"/>
      <c r="M1812" s="6" t="s">
        <v>163</v>
      </c>
      <c r="N1812" s="6" t="s">
        <v>164</v>
      </c>
      <c r="O1812" s="10">
        <v>8232200</v>
      </c>
      <c r="P1812" s="6"/>
      <c r="Q1812" s="8"/>
      <c r="R1812" s="8"/>
      <c r="S1812" s="6"/>
    </row>
    <row r="1813" spans="2:19" outlineLevel="1" collapsed="1" x14ac:dyDescent="0.35">
      <c r="B1813" s="6" t="s">
        <v>34</v>
      </c>
      <c r="C1813" s="7" t="s">
        <v>34</v>
      </c>
      <c r="D1813" s="19" t="s">
        <v>34</v>
      </c>
      <c r="E1813" s="15"/>
      <c r="F1813" s="15"/>
      <c r="G1813" s="16"/>
      <c r="H1813" s="19" t="s">
        <v>34</v>
      </c>
      <c r="I1813" s="16"/>
      <c r="J1813" s="7" t="s">
        <v>34</v>
      </c>
      <c r="K1813" s="19" t="s">
        <v>34</v>
      </c>
      <c r="L1813" s="16"/>
      <c r="M1813" s="6" t="s">
        <v>327</v>
      </c>
      <c r="N1813" s="6" t="s">
        <v>328</v>
      </c>
      <c r="O1813" s="10">
        <v>8987050</v>
      </c>
      <c r="P1813" s="6"/>
      <c r="Q1813" s="8"/>
      <c r="R1813" s="8"/>
      <c r="S1813" s="6"/>
    </row>
    <row r="1814" spans="2:19" outlineLevel="1" collapsed="1" x14ac:dyDescent="0.35">
      <c r="B1814" s="6" t="s">
        <v>34</v>
      </c>
      <c r="C1814" s="7" t="s">
        <v>34</v>
      </c>
      <c r="D1814" s="19" t="s">
        <v>34</v>
      </c>
      <c r="E1814" s="15"/>
      <c r="F1814" s="15"/>
      <c r="G1814" s="16"/>
      <c r="H1814" s="19" t="s">
        <v>34</v>
      </c>
      <c r="I1814" s="16"/>
      <c r="J1814" s="7" t="s">
        <v>34</v>
      </c>
      <c r="K1814" s="19" t="s">
        <v>34</v>
      </c>
      <c r="L1814" s="16"/>
      <c r="M1814" s="6" t="s">
        <v>165</v>
      </c>
      <c r="N1814" s="6" t="s">
        <v>166</v>
      </c>
      <c r="O1814" s="10">
        <v>8025350</v>
      </c>
      <c r="P1814" s="6" t="s">
        <v>2629</v>
      </c>
      <c r="Q1814" s="8" t="s">
        <v>1490</v>
      </c>
      <c r="R1814" s="9">
        <v>47452</v>
      </c>
      <c r="S1814" s="10">
        <v>8025350</v>
      </c>
    </row>
    <row r="1815" spans="2:19" outlineLevel="1" collapsed="1" x14ac:dyDescent="0.35">
      <c r="B1815" s="6" t="s">
        <v>34</v>
      </c>
      <c r="C1815" s="7" t="s">
        <v>34</v>
      </c>
      <c r="D1815" s="19" t="s">
        <v>34</v>
      </c>
      <c r="E1815" s="15"/>
      <c r="F1815" s="15"/>
      <c r="G1815" s="16"/>
      <c r="H1815" s="19" t="s">
        <v>34</v>
      </c>
      <c r="I1815" s="16"/>
      <c r="J1815" s="7" t="s">
        <v>34</v>
      </c>
      <c r="K1815" s="19" t="s">
        <v>34</v>
      </c>
      <c r="L1815" s="16"/>
      <c r="M1815" s="6" t="s">
        <v>320</v>
      </c>
      <c r="N1815" s="6" t="s">
        <v>321</v>
      </c>
      <c r="O1815" s="10">
        <v>9842088</v>
      </c>
      <c r="P1815" s="6"/>
      <c r="Q1815" s="8"/>
      <c r="R1815" s="8"/>
      <c r="S1815" s="6"/>
    </row>
    <row r="1816" spans="2:19" outlineLevel="1" collapsed="1" x14ac:dyDescent="0.35">
      <c r="B1816" s="6" t="s">
        <v>34</v>
      </c>
      <c r="C1816" s="7" t="s">
        <v>34</v>
      </c>
      <c r="D1816" s="19" t="s">
        <v>34</v>
      </c>
      <c r="E1816" s="15"/>
      <c r="F1816" s="15"/>
      <c r="G1816" s="16"/>
      <c r="H1816" s="19" t="s">
        <v>34</v>
      </c>
      <c r="I1816" s="16"/>
      <c r="J1816" s="7" t="s">
        <v>34</v>
      </c>
      <c r="K1816" s="19" t="s">
        <v>34</v>
      </c>
      <c r="L1816" s="16"/>
      <c r="M1816" s="6" t="s">
        <v>494</v>
      </c>
      <c r="N1816" s="6" t="s">
        <v>495</v>
      </c>
      <c r="O1816" s="10">
        <v>9430267</v>
      </c>
      <c r="P1816" s="6"/>
      <c r="Q1816" s="8"/>
      <c r="R1816" s="8"/>
      <c r="S1816" s="6"/>
    </row>
    <row r="1817" spans="2:19" ht="25" x14ac:dyDescent="0.35">
      <c r="B1817" s="4" t="s">
        <v>2630</v>
      </c>
      <c r="C1817" s="4" t="s">
        <v>40</v>
      </c>
      <c r="D1817" s="18" t="s">
        <v>30</v>
      </c>
      <c r="E1817" s="15"/>
      <c r="F1817" s="15"/>
      <c r="G1817" s="16"/>
      <c r="H1817" s="18" t="s">
        <v>122</v>
      </c>
      <c r="I1817" s="16"/>
      <c r="J1817" s="4" t="s">
        <v>32</v>
      </c>
      <c r="K1817" s="18" t="s">
        <v>2631</v>
      </c>
      <c r="L1817" s="16"/>
      <c r="M1817" s="4" t="s">
        <v>34</v>
      </c>
      <c r="N1817" s="4" t="s">
        <v>34</v>
      </c>
      <c r="O1817" s="4" t="s">
        <v>34</v>
      </c>
      <c r="P1817" s="4" t="s">
        <v>34</v>
      </c>
      <c r="Q1817" s="4" t="s">
        <v>34</v>
      </c>
      <c r="R1817" s="4" t="s">
        <v>34</v>
      </c>
      <c r="S1817" s="5">
        <v>4335000</v>
      </c>
    </row>
    <row r="1818" spans="2:19" outlineLevel="1" collapsed="1" x14ac:dyDescent="0.35">
      <c r="B1818" s="6" t="s">
        <v>34</v>
      </c>
      <c r="C1818" s="7" t="s">
        <v>34</v>
      </c>
      <c r="D1818" s="19" t="s">
        <v>34</v>
      </c>
      <c r="E1818" s="15"/>
      <c r="F1818" s="15"/>
      <c r="G1818" s="16"/>
      <c r="H1818" s="19" t="s">
        <v>34</v>
      </c>
      <c r="I1818" s="16"/>
      <c r="J1818" s="7" t="s">
        <v>34</v>
      </c>
      <c r="K1818" s="19" t="s">
        <v>34</v>
      </c>
      <c r="L1818" s="16"/>
      <c r="M1818" s="6" t="s">
        <v>2632</v>
      </c>
      <c r="N1818" s="6" t="s">
        <v>2633</v>
      </c>
      <c r="O1818" s="10">
        <v>689</v>
      </c>
      <c r="P1818" s="6"/>
      <c r="Q1818" s="8"/>
      <c r="R1818" s="8"/>
      <c r="S1818" s="6"/>
    </row>
    <row r="1819" spans="2:19" outlineLevel="1" collapsed="1" x14ac:dyDescent="0.35">
      <c r="B1819" s="6" t="s">
        <v>34</v>
      </c>
      <c r="C1819" s="7" t="s">
        <v>34</v>
      </c>
      <c r="D1819" s="19" t="s">
        <v>34</v>
      </c>
      <c r="E1819" s="15"/>
      <c r="F1819" s="15"/>
      <c r="G1819" s="16"/>
      <c r="H1819" s="19" t="s">
        <v>34</v>
      </c>
      <c r="I1819" s="16"/>
      <c r="J1819" s="7" t="s">
        <v>34</v>
      </c>
      <c r="K1819" s="19" t="s">
        <v>34</v>
      </c>
      <c r="L1819" s="16"/>
      <c r="M1819" s="6" t="s">
        <v>163</v>
      </c>
      <c r="N1819" s="6" t="s">
        <v>164</v>
      </c>
      <c r="O1819" s="10">
        <v>739</v>
      </c>
      <c r="P1819" s="6"/>
      <c r="Q1819" s="8"/>
      <c r="R1819" s="8"/>
      <c r="S1819" s="6"/>
    </row>
    <row r="1820" spans="2:19" outlineLevel="1" collapsed="1" x14ac:dyDescent="0.35">
      <c r="B1820" s="6" t="s">
        <v>34</v>
      </c>
      <c r="C1820" s="7" t="s">
        <v>34</v>
      </c>
      <c r="D1820" s="19" t="s">
        <v>34</v>
      </c>
      <c r="E1820" s="15"/>
      <c r="F1820" s="15"/>
      <c r="G1820" s="16"/>
      <c r="H1820" s="19" t="s">
        <v>34</v>
      </c>
      <c r="I1820" s="16"/>
      <c r="J1820" s="7" t="s">
        <v>34</v>
      </c>
      <c r="K1820" s="19" t="s">
        <v>34</v>
      </c>
      <c r="L1820" s="16"/>
      <c r="M1820" s="6" t="s">
        <v>327</v>
      </c>
      <c r="N1820" s="6" t="s">
        <v>328</v>
      </c>
      <c r="O1820" s="10">
        <v>780</v>
      </c>
      <c r="P1820" s="6"/>
      <c r="Q1820" s="8"/>
      <c r="R1820" s="8"/>
      <c r="S1820" s="6"/>
    </row>
    <row r="1821" spans="2:19" outlineLevel="1" collapsed="1" x14ac:dyDescent="0.35">
      <c r="B1821" s="6" t="s">
        <v>34</v>
      </c>
      <c r="C1821" s="7" t="s">
        <v>34</v>
      </c>
      <c r="D1821" s="19" t="s">
        <v>34</v>
      </c>
      <c r="E1821" s="15"/>
      <c r="F1821" s="15"/>
      <c r="G1821" s="16"/>
      <c r="H1821" s="19" t="s">
        <v>34</v>
      </c>
      <c r="I1821" s="16"/>
      <c r="J1821" s="7" t="s">
        <v>34</v>
      </c>
      <c r="K1821" s="19" t="s">
        <v>34</v>
      </c>
      <c r="L1821" s="16"/>
      <c r="M1821" s="6" t="s">
        <v>2634</v>
      </c>
      <c r="N1821" s="6" t="s">
        <v>2635</v>
      </c>
      <c r="O1821" s="10">
        <v>750</v>
      </c>
      <c r="P1821" s="6"/>
      <c r="Q1821" s="8"/>
      <c r="R1821" s="8"/>
      <c r="S1821" s="6"/>
    </row>
    <row r="1822" spans="2:19" outlineLevel="1" collapsed="1" x14ac:dyDescent="0.35">
      <c r="B1822" s="6" t="s">
        <v>34</v>
      </c>
      <c r="C1822" s="7" t="s">
        <v>34</v>
      </c>
      <c r="D1822" s="19" t="s">
        <v>34</v>
      </c>
      <c r="E1822" s="15"/>
      <c r="F1822" s="15"/>
      <c r="G1822" s="16"/>
      <c r="H1822" s="19" t="s">
        <v>34</v>
      </c>
      <c r="I1822" s="16"/>
      <c r="J1822" s="7" t="s">
        <v>34</v>
      </c>
      <c r="K1822" s="19" t="s">
        <v>34</v>
      </c>
      <c r="L1822" s="16"/>
      <c r="M1822" s="6" t="s">
        <v>320</v>
      </c>
      <c r="N1822" s="6" t="s">
        <v>321</v>
      </c>
      <c r="O1822" s="10">
        <v>1700</v>
      </c>
      <c r="P1822" s="6" t="s">
        <v>2636</v>
      </c>
      <c r="Q1822" s="8" t="s">
        <v>1022</v>
      </c>
      <c r="R1822" s="9">
        <v>46507</v>
      </c>
      <c r="S1822" s="10">
        <v>4335000</v>
      </c>
    </row>
    <row r="1823" spans="2:19" outlineLevel="1" collapsed="1" x14ac:dyDescent="0.35">
      <c r="B1823" s="6" t="s">
        <v>34</v>
      </c>
      <c r="C1823" s="7" t="s">
        <v>34</v>
      </c>
      <c r="D1823" s="19" t="s">
        <v>34</v>
      </c>
      <c r="E1823" s="15"/>
      <c r="F1823" s="15"/>
      <c r="G1823" s="16"/>
      <c r="H1823" s="19" t="s">
        <v>34</v>
      </c>
      <c r="I1823" s="16"/>
      <c r="J1823" s="7" t="s">
        <v>34</v>
      </c>
      <c r="K1823" s="19" t="s">
        <v>34</v>
      </c>
      <c r="L1823" s="16"/>
      <c r="M1823" s="6" t="s">
        <v>414</v>
      </c>
      <c r="N1823" s="6" t="s">
        <v>415</v>
      </c>
      <c r="O1823" s="6"/>
      <c r="P1823" s="6"/>
      <c r="Q1823" s="8"/>
      <c r="R1823" s="8"/>
      <c r="S1823" s="6"/>
    </row>
    <row r="1824" spans="2:19" ht="25" x14ac:dyDescent="0.35">
      <c r="B1824" s="4" t="s">
        <v>2637</v>
      </c>
      <c r="C1824" s="4" t="s">
        <v>40</v>
      </c>
      <c r="D1824" s="18" t="s">
        <v>30</v>
      </c>
      <c r="E1824" s="15"/>
      <c r="F1824" s="15"/>
      <c r="G1824" s="16"/>
      <c r="H1824" s="18" t="s">
        <v>54</v>
      </c>
      <c r="I1824" s="16"/>
      <c r="J1824" s="4" t="s">
        <v>32</v>
      </c>
      <c r="K1824" s="18" t="s">
        <v>2638</v>
      </c>
      <c r="L1824" s="16"/>
      <c r="M1824" s="4" t="s">
        <v>34</v>
      </c>
      <c r="N1824" s="4" t="s">
        <v>34</v>
      </c>
      <c r="O1824" s="4" t="s">
        <v>34</v>
      </c>
      <c r="P1824" s="4" t="s">
        <v>34</v>
      </c>
      <c r="Q1824" s="4" t="s">
        <v>34</v>
      </c>
      <c r="R1824" s="4" t="s">
        <v>34</v>
      </c>
      <c r="S1824" s="5">
        <v>5584500</v>
      </c>
    </row>
    <row r="1825" spans="2:19" outlineLevel="1" collapsed="1" x14ac:dyDescent="0.35">
      <c r="B1825" s="6" t="s">
        <v>34</v>
      </c>
      <c r="C1825" s="7" t="s">
        <v>34</v>
      </c>
      <c r="D1825" s="19" t="s">
        <v>34</v>
      </c>
      <c r="E1825" s="15"/>
      <c r="F1825" s="15"/>
      <c r="G1825" s="16"/>
      <c r="H1825" s="19" t="s">
        <v>34</v>
      </c>
      <c r="I1825" s="16"/>
      <c r="J1825" s="7" t="s">
        <v>34</v>
      </c>
      <c r="K1825" s="19" t="s">
        <v>34</v>
      </c>
      <c r="L1825" s="16"/>
      <c r="M1825" s="6" t="s">
        <v>2639</v>
      </c>
      <c r="N1825" s="6" t="s">
        <v>2640</v>
      </c>
      <c r="O1825" s="10">
        <v>1515</v>
      </c>
      <c r="P1825" s="6"/>
      <c r="Q1825" s="8"/>
      <c r="R1825" s="8"/>
      <c r="S1825" s="6"/>
    </row>
    <row r="1826" spans="2:19" outlineLevel="1" collapsed="1" x14ac:dyDescent="0.35">
      <c r="B1826" s="6" t="s">
        <v>34</v>
      </c>
      <c r="C1826" s="7" t="s">
        <v>34</v>
      </c>
      <c r="D1826" s="19" t="s">
        <v>34</v>
      </c>
      <c r="E1826" s="15"/>
      <c r="F1826" s="15"/>
      <c r="G1826" s="16"/>
      <c r="H1826" s="19" t="s">
        <v>34</v>
      </c>
      <c r="I1826" s="16"/>
      <c r="J1826" s="7" t="s">
        <v>34</v>
      </c>
      <c r="K1826" s="19" t="s">
        <v>34</v>
      </c>
      <c r="L1826" s="16"/>
      <c r="M1826" s="6" t="s">
        <v>2641</v>
      </c>
      <c r="N1826" s="6" t="s">
        <v>2642</v>
      </c>
      <c r="O1826" s="10">
        <v>1095</v>
      </c>
      <c r="P1826" s="6" t="s">
        <v>2643</v>
      </c>
      <c r="Q1826" s="8" t="s">
        <v>2644</v>
      </c>
      <c r="R1826" s="9">
        <v>46477</v>
      </c>
      <c r="S1826" s="10">
        <v>5584500</v>
      </c>
    </row>
    <row r="1827" spans="2:19" x14ac:dyDescent="0.35">
      <c r="B1827" s="4" t="s">
        <v>2645</v>
      </c>
      <c r="C1827" s="4" t="s">
        <v>151</v>
      </c>
      <c r="D1827" s="18" t="s">
        <v>152</v>
      </c>
      <c r="E1827" s="15"/>
      <c r="F1827" s="15"/>
      <c r="G1827" s="16"/>
      <c r="H1827" s="18" t="s">
        <v>323</v>
      </c>
      <c r="I1827" s="16"/>
      <c r="J1827" s="4" t="s">
        <v>32</v>
      </c>
      <c r="K1827" s="18" t="s">
        <v>2646</v>
      </c>
      <c r="L1827" s="16"/>
      <c r="M1827" s="4" t="s">
        <v>34</v>
      </c>
      <c r="N1827" s="4" t="s">
        <v>34</v>
      </c>
      <c r="O1827" s="4" t="s">
        <v>34</v>
      </c>
      <c r="P1827" s="4" t="s">
        <v>34</v>
      </c>
      <c r="Q1827" s="4" t="s">
        <v>34</v>
      </c>
      <c r="R1827" s="4" t="s">
        <v>34</v>
      </c>
      <c r="S1827" s="5">
        <v>2656250</v>
      </c>
    </row>
    <row r="1828" spans="2:19" outlineLevel="1" collapsed="1" x14ac:dyDescent="0.35">
      <c r="B1828" s="6" t="s">
        <v>34</v>
      </c>
      <c r="C1828" s="7" t="s">
        <v>34</v>
      </c>
      <c r="D1828" s="19" t="s">
        <v>34</v>
      </c>
      <c r="E1828" s="15"/>
      <c r="F1828" s="15"/>
      <c r="G1828" s="16"/>
      <c r="H1828" s="19" t="s">
        <v>34</v>
      </c>
      <c r="I1828" s="16"/>
      <c r="J1828" s="7" t="s">
        <v>34</v>
      </c>
      <c r="K1828" s="19" t="s">
        <v>34</v>
      </c>
      <c r="L1828" s="16"/>
      <c r="M1828" s="6" t="s">
        <v>155</v>
      </c>
      <c r="N1828" s="6" t="s">
        <v>156</v>
      </c>
      <c r="O1828" s="10">
        <v>9379160</v>
      </c>
      <c r="P1828" s="6"/>
      <c r="Q1828" s="8"/>
      <c r="R1828" s="8"/>
      <c r="S1828" s="6"/>
    </row>
    <row r="1829" spans="2:19" outlineLevel="1" collapsed="1" x14ac:dyDescent="0.35">
      <c r="B1829" s="6" t="s">
        <v>34</v>
      </c>
      <c r="C1829" s="7" t="s">
        <v>34</v>
      </c>
      <c r="D1829" s="19" t="s">
        <v>34</v>
      </c>
      <c r="E1829" s="15"/>
      <c r="F1829" s="15"/>
      <c r="G1829" s="16"/>
      <c r="H1829" s="19" t="s">
        <v>34</v>
      </c>
      <c r="I1829" s="16"/>
      <c r="J1829" s="7" t="s">
        <v>34</v>
      </c>
      <c r="K1829" s="19" t="s">
        <v>34</v>
      </c>
      <c r="L1829" s="16"/>
      <c r="M1829" s="6" t="s">
        <v>157</v>
      </c>
      <c r="N1829" s="6" t="s">
        <v>158</v>
      </c>
      <c r="O1829" s="10">
        <v>7316120</v>
      </c>
      <c r="P1829" s="6"/>
      <c r="Q1829" s="8"/>
      <c r="R1829" s="8"/>
      <c r="S1829" s="6"/>
    </row>
    <row r="1830" spans="2:19" outlineLevel="1" collapsed="1" x14ac:dyDescent="0.35">
      <c r="B1830" s="6" t="s">
        <v>34</v>
      </c>
      <c r="C1830" s="7" t="s">
        <v>34</v>
      </c>
      <c r="D1830" s="19" t="s">
        <v>34</v>
      </c>
      <c r="E1830" s="15"/>
      <c r="F1830" s="15"/>
      <c r="G1830" s="16"/>
      <c r="H1830" s="19" t="s">
        <v>34</v>
      </c>
      <c r="I1830" s="16"/>
      <c r="J1830" s="7" t="s">
        <v>34</v>
      </c>
      <c r="K1830" s="19" t="s">
        <v>34</v>
      </c>
      <c r="L1830" s="16"/>
      <c r="M1830" s="6" t="s">
        <v>161</v>
      </c>
      <c r="N1830" s="6" t="s">
        <v>162</v>
      </c>
      <c r="O1830" s="10">
        <v>7833270</v>
      </c>
      <c r="P1830" s="6"/>
      <c r="Q1830" s="8"/>
      <c r="R1830" s="8"/>
      <c r="S1830" s="6"/>
    </row>
    <row r="1831" spans="2:19" outlineLevel="1" collapsed="1" x14ac:dyDescent="0.35">
      <c r="B1831" s="6" t="s">
        <v>34</v>
      </c>
      <c r="C1831" s="7" t="s">
        <v>34</v>
      </c>
      <c r="D1831" s="19" t="s">
        <v>34</v>
      </c>
      <c r="E1831" s="15"/>
      <c r="F1831" s="15"/>
      <c r="G1831" s="16"/>
      <c r="H1831" s="19" t="s">
        <v>34</v>
      </c>
      <c r="I1831" s="16"/>
      <c r="J1831" s="7" t="s">
        <v>34</v>
      </c>
      <c r="K1831" s="19" t="s">
        <v>34</v>
      </c>
      <c r="L1831" s="16"/>
      <c r="M1831" s="6" t="s">
        <v>163</v>
      </c>
      <c r="N1831" s="6" t="s">
        <v>164</v>
      </c>
      <c r="O1831" s="10">
        <v>8888460</v>
      </c>
      <c r="P1831" s="6"/>
      <c r="Q1831" s="8"/>
      <c r="R1831" s="8"/>
      <c r="S1831" s="6"/>
    </row>
    <row r="1832" spans="2:19" outlineLevel="1" collapsed="1" x14ac:dyDescent="0.35">
      <c r="B1832" s="6" t="s">
        <v>34</v>
      </c>
      <c r="C1832" s="7" t="s">
        <v>34</v>
      </c>
      <c r="D1832" s="19" t="s">
        <v>34</v>
      </c>
      <c r="E1832" s="15"/>
      <c r="F1832" s="15"/>
      <c r="G1832" s="16"/>
      <c r="H1832" s="19" t="s">
        <v>34</v>
      </c>
      <c r="I1832" s="16"/>
      <c r="J1832" s="7" t="s">
        <v>34</v>
      </c>
      <c r="K1832" s="19" t="s">
        <v>34</v>
      </c>
      <c r="L1832" s="16"/>
      <c r="M1832" s="6" t="s">
        <v>860</v>
      </c>
      <c r="N1832" s="6" t="s">
        <v>861</v>
      </c>
      <c r="O1832" s="10">
        <v>8291898</v>
      </c>
      <c r="P1832" s="6"/>
      <c r="Q1832" s="8"/>
      <c r="R1832" s="8"/>
      <c r="S1832" s="6"/>
    </row>
    <row r="1833" spans="2:19" outlineLevel="1" collapsed="1" x14ac:dyDescent="0.35">
      <c r="B1833" s="6" t="s">
        <v>34</v>
      </c>
      <c r="C1833" s="7" t="s">
        <v>34</v>
      </c>
      <c r="D1833" s="19" t="s">
        <v>34</v>
      </c>
      <c r="E1833" s="15"/>
      <c r="F1833" s="15"/>
      <c r="G1833" s="16"/>
      <c r="H1833" s="19" t="s">
        <v>34</v>
      </c>
      <c r="I1833" s="16"/>
      <c r="J1833" s="7" t="s">
        <v>34</v>
      </c>
      <c r="K1833" s="19" t="s">
        <v>34</v>
      </c>
      <c r="L1833" s="16"/>
      <c r="M1833" s="6" t="s">
        <v>325</v>
      </c>
      <c r="N1833" s="6" t="s">
        <v>326</v>
      </c>
      <c r="O1833" s="10">
        <v>7925000</v>
      </c>
      <c r="P1833" s="6"/>
      <c r="Q1833" s="8"/>
      <c r="R1833" s="8"/>
      <c r="S1833" s="6"/>
    </row>
    <row r="1834" spans="2:19" outlineLevel="1" collapsed="1" x14ac:dyDescent="0.35">
      <c r="B1834" s="6" t="s">
        <v>34</v>
      </c>
      <c r="C1834" s="7" t="s">
        <v>34</v>
      </c>
      <c r="D1834" s="19" t="s">
        <v>34</v>
      </c>
      <c r="E1834" s="15"/>
      <c r="F1834" s="15"/>
      <c r="G1834" s="16"/>
      <c r="H1834" s="19" t="s">
        <v>34</v>
      </c>
      <c r="I1834" s="16"/>
      <c r="J1834" s="7" t="s">
        <v>34</v>
      </c>
      <c r="K1834" s="19" t="s">
        <v>34</v>
      </c>
      <c r="L1834" s="16"/>
      <c r="M1834" s="6" t="s">
        <v>165</v>
      </c>
      <c r="N1834" s="6" t="s">
        <v>166</v>
      </c>
      <c r="O1834" s="10">
        <v>8496720</v>
      </c>
      <c r="P1834" s="6"/>
      <c r="Q1834" s="8"/>
      <c r="R1834" s="8"/>
      <c r="S1834" s="6"/>
    </row>
    <row r="1835" spans="2:19" outlineLevel="1" collapsed="1" x14ac:dyDescent="0.35">
      <c r="B1835" s="6" t="s">
        <v>34</v>
      </c>
      <c r="C1835" s="7" t="s">
        <v>34</v>
      </c>
      <c r="D1835" s="19" t="s">
        <v>34</v>
      </c>
      <c r="E1835" s="15"/>
      <c r="F1835" s="15"/>
      <c r="G1835" s="16"/>
      <c r="H1835" s="19" t="s">
        <v>34</v>
      </c>
      <c r="I1835" s="16"/>
      <c r="J1835" s="7" t="s">
        <v>34</v>
      </c>
      <c r="K1835" s="19" t="s">
        <v>34</v>
      </c>
      <c r="L1835" s="16"/>
      <c r="M1835" s="6" t="s">
        <v>320</v>
      </c>
      <c r="N1835" s="6" t="s">
        <v>321</v>
      </c>
      <c r="O1835" s="10">
        <v>7586700</v>
      </c>
      <c r="P1835" s="6"/>
      <c r="Q1835" s="8"/>
      <c r="R1835" s="8"/>
      <c r="S1835" s="6"/>
    </row>
    <row r="1836" spans="2:19" outlineLevel="1" collapsed="1" x14ac:dyDescent="0.35">
      <c r="B1836" s="6" t="s">
        <v>34</v>
      </c>
      <c r="C1836" s="7" t="s">
        <v>34</v>
      </c>
      <c r="D1836" s="19" t="s">
        <v>34</v>
      </c>
      <c r="E1836" s="15"/>
      <c r="F1836" s="15"/>
      <c r="G1836" s="16"/>
      <c r="H1836" s="19" t="s">
        <v>34</v>
      </c>
      <c r="I1836" s="16"/>
      <c r="J1836" s="7" t="s">
        <v>34</v>
      </c>
      <c r="K1836" s="19" t="s">
        <v>34</v>
      </c>
      <c r="L1836" s="16"/>
      <c r="M1836" s="6" t="s">
        <v>494</v>
      </c>
      <c r="N1836" s="6" t="s">
        <v>495</v>
      </c>
      <c r="O1836" s="10">
        <v>8747048</v>
      </c>
      <c r="P1836" s="6"/>
      <c r="Q1836" s="8"/>
      <c r="R1836" s="8"/>
      <c r="S1836" s="6"/>
    </row>
    <row r="1837" spans="2:19" outlineLevel="1" collapsed="1" x14ac:dyDescent="0.35">
      <c r="B1837" s="6" t="s">
        <v>34</v>
      </c>
      <c r="C1837" s="7" t="s">
        <v>34</v>
      </c>
      <c r="D1837" s="19" t="s">
        <v>34</v>
      </c>
      <c r="E1837" s="15"/>
      <c r="F1837" s="15"/>
      <c r="G1837" s="16"/>
      <c r="H1837" s="19" t="s">
        <v>34</v>
      </c>
      <c r="I1837" s="16"/>
      <c r="J1837" s="7" t="s">
        <v>34</v>
      </c>
      <c r="K1837" s="19" t="s">
        <v>34</v>
      </c>
      <c r="L1837" s="16"/>
      <c r="M1837" s="6" t="s">
        <v>167</v>
      </c>
      <c r="N1837" s="6" t="s">
        <v>168</v>
      </c>
      <c r="O1837" s="10">
        <v>7178954</v>
      </c>
      <c r="P1837" s="6" t="s">
        <v>2647</v>
      </c>
      <c r="Q1837" s="8" t="s">
        <v>917</v>
      </c>
      <c r="R1837" s="9">
        <v>48182</v>
      </c>
      <c r="S1837" s="10">
        <v>2656250</v>
      </c>
    </row>
    <row r="1838" spans="2:19" x14ac:dyDescent="0.35">
      <c r="B1838" s="4" t="s">
        <v>2648</v>
      </c>
      <c r="C1838" s="4" t="s">
        <v>983</v>
      </c>
      <c r="D1838" s="18" t="s">
        <v>106</v>
      </c>
      <c r="E1838" s="15"/>
      <c r="F1838" s="15"/>
      <c r="G1838" s="16"/>
      <c r="H1838" s="18" t="s">
        <v>283</v>
      </c>
      <c r="I1838" s="16"/>
      <c r="J1838" s="4" t="s">
        <v>32</v>
      </c>
      <c r="K1838" s="18" t="s">
        <v>2649</v>
      </c>
      <c r="L1838" s="16"/>
      <c r="M1838" s="4" t="s">
        <v>34</v>
      </c>
      <c r="N1838" s="4" t="s">
        <v>34</v>
      </c>
      <c r="O1838" s="4" t="s">
        <v>34</v>
      </c>
      <c r="P1838" s="4" t="s">
        <v>34</v>
      </c>
      <c r="Q1838" s="4" t="s">
        <v>34</v>
      </c>
      <c r="R1838" s="4" t="s">
        <v>34</v>
      </c>
      <c r="S1838" s="5">
        <v>3840370</v>
      </c>
    </row>
    <row r="1839" spans="2:19" ht="25" outlineLevel="1" collapsed="1" x14ac:dyDescent="0.35">
      <c r="B1839" s="6" t="s">
        <v>34</v>
      </c>
      <c r="C1839" s="7" t="s">
        <v>34</v>
      </c>
      <c r="D1839" s="19" t="s">
        <v>34</v>
      </c>
      <c r="E1839" s="15"/>
      <c r="F1839" s="15"/>
      <c r="G1839" s="16"/>
      <c r="H1839" s="19" t="s">
        <v>34</v>
      </c>
      <c r="I1839" s="16"/>
      <c r="J1839" s="7" t="s">
        <v>34</v>
      </c>
      <c r="K1839" s="19" t="s">
        <v>34</v>
      </c>
      <c r="L1839" s="16"/>
      <c r="M1839" s="6" t="s">
        <v>380</v>
      </c>
      <c r="N1839" s="6" t="s">
        <v>381</v>
      </c>
      <c r="O1839" s="10">
        <v>3840370</v>
      </c>
      <c r="P1839" s="6" t="s">
        <v>2650</v>
      </c>
      <c r="Q1839" s="8" t="s">
        <v>2651</v>
      </c>
      <c r="R1839" s="9">
        <v>46387</v>
      </c>
      <c r="S1839" s="10">
        <v>3840370</v>
      </c>
    </row>
    <row r="1840" spans="2:19" ht="25" outlineLevel="1" collapsed="1" x14ac:dyDescent="0.35">
      <c r="B1840" s="6" t="s">
        <v>34</v>
      </c>
      <c r="C1840" s="7" t="s">
        <v>34</v>
      </c>
      <c r="D1840" s="19" t="s">
        <v>34</v>
      </c>
      <c r="E1840" s="15"/>
      <c r="F1840" s="15"/>
      <c r="G1840" s="16"/>
      <c r="H1840" s="19" t="s">
        <v>34</v>
      </c>
      <c r="I1840" s="16"/>
      <c r="J1840" s="7" t="s">
        <v>34</v>
      </c>
      <c r="K1840" s="19" t="s">
        <v>34</v>
      </c>
      <c r="L1840" s="16"/>
      <c r="M1840" s="6" t="s">
        <v>189</v>
      </c>
      <c r="N1840" s="6" t="s">
        <v>190</v>
      </c>
      <c r="O1840" s="10">
        <v>9368370</v>
      </c>
      <c r="P1840" s="6"/>
      <c r="Q1840" s="8"/>
      <c r="R1840" s="8"/>
      <c r="S1840" s="6"/>
    </row>
    <row r="1841" spans="2:19" outlineLevel="1" collapsed="1" x14ac:dyDescent="0.35">
      <c r="B1841" s="6" t="s">
        <v>34</v>
      </c>
      <c r="C1841" s="7" t="s">
        <v>34</v>
      </c>
      <c r="D1841" s="19" t="s">
        <v>34</v>
      </c>
      <c r="E1841" s="15"/>
      <c r="F1841" s="15"/>
      <c r="G1841" s="16"/>
      <c r="H1841" s="19" t="s">
        <v>34</v>
      </c>
      <c r="I1841" s="16"/>
      <c r="J1841" s="7" t="s">
        <v>34</v>
      </c>
      <c r="K1841" s="19" t="s">
        <v>34</v>
      </c>
      <c r="L1841" s="16"/>
      <c r="M1841" s="6" t="s">
        <v>1179</v>
      </c>
      <c r="N1841" s="6" t="s">
        <v>1180</v>
      </c>
      <c r="O1841" s="10">
        <v>7951461.1500000004</v>
      </c>
      <c r="P1841" s="6"/>
      <c r="Q1841" s="8"/>
      <c r="R1841" s="8"/>
      <c r="S1841" s="6"/>
    </row>
    <row r="1842" spans="2:19" x14ac:dyDescent="0.35">
      <c r="B1842" s="4" t="s">
        <v>2652</v>
      </c>
      <c r="C1842" s="4" t="s">
        <v>983</v>
      </c>
      <c r="D1842" s="18" t="s">
        <v>106</v>
      </c>
      <c r="E1842" s="15"/>
      <c r="F1842" s="15"/>
      <c r="G1842" s="16"/>
      <c r="H1842" s="18" t="s">
        <v>283</v>
      </c>
      <c r="I1842" s="16"/>
      <c r="J1842" s="4" t="s">
        <v>32</v>
      </c>
      <c r="K1842" s="18" t="s">
        <v>2653</v>
      </c>
      <c r="L1842" s="16"/>
      <c r="M1842" s="4" t="s">
        <v>34</v>
      </c>
      <c r="N1842" s="4" t="s">
        <v>34</v>
      </c>
      <c r="O1842" s="4" t="s">
        <v>34</v>
      </c>
      <c r="P1842" s="4" t="s">
        <v>34</v>
      </c>
      <c r="Q1842" s="4" t="s">
        <v>34</v>
      </c>
      <c r="R1842" s="4" t="s">
        <v>34</v>
      </c>
      <c r="S1842" s="5">
        <v>2798666</v>
      </c>
    </row>
    <row r="1843" spans="2:19" ht="25" outlineLevel="1" collapsed="1" x14ac:dyDescent="0.35">
      <c r="B1843" s="6" t="s">
        <v>34</v>
      </c>
      <c r="C1843" s="7" t="s">
        <v>34</v>
      </c>
      <c r="D1843" s="19" t="s">
        <v>34</v>
      </c>
      <c r="E1843" s="15"/>
      <c r="F1843" s="15"/>
      <c r="G1843" s="16"/>
      <c r="H1843" s="19" t="s">
        <v>34</v>
      </c>
      <c r="I1843" s="16"/>
      <c r="J1843" s="7" t="s">
        <v>34</v>
      </c>
      <c r="K1843" s="19" t="s">
        <v>34</v>
      </c>
      <c r="L1843" s="16"/>
      <c r="M1843" s="6" t="s">
        <v>189</v>
      </c>
      <c r="N1843" s="6" t="s">
        <v>190</v>
      </c>
      <c r="O1843" s="10">
        <v>6268811</v>
      </c>
      <c r="P1843" s="6"/>
      <c r="Q1843" s="8"/>
      <c r="R1843" s="8"/>
      <c r="S1843" s="6"/>
    </row>
    <row r="1844" spans="2:19" outlineLevel="1" collapsed="1" x14ac:dyDescent="0.35">
      <c r="B1844" s="6" t="s">
        <v>34</v>
      </c>
      <c r="C1844" s="7" t="s">
        <v>34</v>
      </c>
      <c r="D1844" s="19" t="s">
        <v>34</v>
      </c>
      <c r="E1844" s="15"/>
      <c r="F1844" s="15"/>
      <c r="G1844" s="16"/>
      <c r="H1844" s="19" t="s">
        <v>34</v>
      </c>
      <c r="I1844" s="16"/>
      <c r="J1844" s="7" t="s">
        <v>34</v>
      </c>
      <c r="K1844" s="19" t="s">
        <v>34</v>
      </c>
      <c r="L1844" s="16"/>
      <c r="M1844" s="6" t="s">
        <v>196</v>
      </c>
      <c r="N1844" s="6" t="s">
        <v>197</v>
      </c>
      <c r="O1844" s="10">
        <v>2798666</v>
      </c>
      <c r="P1844" s="6" t="s">
        <v>2654</v>
      </c>
      <c r="Q1844" s="8" t="s">
        <v>2112</v>
      </c>
      <c r="R1844" s="9">
        <v>46387</v>
      </c>
      <c r="S1844" s="10">
        <v>2798666</v>
      </c>
    </row>
    <row r="1845" spans="2:19" x14ac:dyDescent="0.35">
      <c r="B1845" s="4" t="s">
        <v>2655</v>
      </c>
      <c r="C1845" s="4" t="s">
        <v>115</v>
      </c>
      <c r="D1845" s="18" t="s">
        <v>30</v>
      </c>
      <c r="E1845" s="15"/>
      <c r="F1845" s="15"/>
      <c r="G1845" s="16"/>
      <c r="H1845" s="18" t="s">
        <v>643</v>
      </c>
      <c r="I1845" s="16"/>
      <c r="J1845" s="4" t="s">
        <v>178</v>
      </c>
      <c r="K1845" s="18" t="s">
        <v>2656</v>
      </c>
      <c r="L1845" s="16"/>
      <c r="M1845" s="4" t="s">
        <v>34</v>
      </c>
      <c r="N1845" s="4" t="s">
        <v>34</v>
      </c>
      <c r="O1845" s="4" t="s">
        <v>34</v>
      </c>
      <c r="P1845" s="4" t="s">
        <v>34</v>
      </c>
      <c r="Q1845" s="4" t="s">
        <v>34</v>
      </c>
      <c r="R1845" s="4" t="s">
        <v>34</v>
      </c>
      <c r="S1845" s="5">
        <v>0</v>
      </c>
    </row>
    <row r="1846" spans="2:19" ht="25" outlineLevel="1" collapsed="1" x14ac:dyDescent="0.35">
      <c r="B1846" s="6" t="s">
        <v>34</v>
      </c>
      <c r="C1846" s="7" t="s">
        <v>34</v>
      </c>
      <c r="D1846" s="19" t="s">
        <v>34</v>
      </c>
      <c r="E1846" s="15"/>
      <c r="F1846" s="15"/>
      <c r="G1846" s="16"/>
      <c r="H1846" s="19" t="s">
        <v>34</v>
      </c>
      <c r="I1846" s="16"/>
      <c r="J1846" s="7" t="s">
        <v>34</v>
      </c>
      <c r="K1846" s="19" t="s">
        <v>34</v>
      </c>
      <c r="L1846" s="16"/>
      <c r="M1846" s="6" t="s">
        <v>117</v>
      </c>
      <c r="N1846" s="6" t="s">
        <v>118</v>
      </c>
      <c r="O1846" s="6"/>
      <c r="P1846" s="6" t="s">
        <v>2657</v>
      </c>
      <c r="Q1846" s="8" t="s">
        <v>2658</v>
      </c>
      <c r="R1846" s="9">
        <v>47004</v>
      </c>
      <c r="S1846" s="10">
        <v>0</v>
      </c>
    </row>
    <row r="1847" spans="2:19" x14ac:dyDescent="0.35">
      <c r="B1847" s="4" t="s">
        <v>2659</v>
      </c>
      <c r="C1847" s="4" t="s">
        <v>151</v>
      </c>
      <c r="D1847" s="18" t="s">
        <v>152</v>
      </c>
      <c r="E1847" s="15"/>
      <c r="F1847" s="15"/>
      <c r="G1847" s="16"/>
      <c r="H1847" s="18" t="s">
        <v>517</v>
      </c>
      <c r="I1847" s="16"/>
      <c r="J1847" s="4" t="s">
        <v>32</v>
      </c>
      <c r="K1847" s="18" t="s">
        <v>2660</v>
      </c>
      <c r="L1847" s="16"/>
      <c r="M1847" s="4" t="s">
        <v>34</v>
      </c>
      <c r="N1847" s="4" t="s">
        <v>34</v>
      </c>
      <c r="O1847" s="4" t="s">
        <v>34</v>
      </c>
      <c r="P1847" s="4" t="s">
        <v>34</v>
      </c>
      <c r="Q1847" s="4" t="s">
        <v>34</v>
      </c>
      <c r="R1847" s="4" t="s">
        <v>34</v>
      </c>
      <c r="S1847" s="5">
        <v>7417362</v>
      </c>
    </row>
    <row r="1848" spans="2:19" outlineLevel="1" collapsed="1" x14ac:dyDescent="0.35">
      <c r="B1848" s="6" t="s">
        <v>34</v>
      </c>
      <c r="C1848" s="7" t="s">
        <v>34</v>
      </c>
      <c r="D1848" s="19" t="s">
        <v>34</v>
      </c>
      <c r="E1848" s="15"/>
      <c r="F1848" s="15"/>
      <c r="G1848" s="16"/>
      <c r="H1848" s="19" t="s">
        <v>34</v>
      </c>
      <c r="I1848" s="16"/>
      <c r="J1848" s="7" t="s">
        <v>34</v>
      </c>
      <c r="K1848" s="19" t="s">
        <v>34</v>
      </c>
      <c r="L1848" s="16"/>
      <c r="M1848" s="6" t="s">
        <v>161</v>
      </c>
      <c r="N1848" s="6" t="s">
        <v>162</v>
      </c>
      <c r="O1848" s="10">
        <v>9283350</v>
      </c>
      <c r="P1848" s="6"/>
      <c r="Q1848" s="8"/>
      <c r="R1848" s="8"/>
      <c r="S1848" s="6"/>
    </row>
    <row r="1849" spans="2:19" outlineLevel="1" collapsed="1" x14ac:dyDescent="0.35">
      <c r="B1849" s="6" t="s">
        <v>34</v>
      </c>
      <c r="C1849" s="7" t="s">
        <v>34</v>
      </c>
      <c r="D1849" s="19" t="s">
        <v>34</v>
      </c>
      <c r="E1849" s="15"/>
      <c r="F1849" s="15"/>
      <c r="G1849" s="16"/>
      <c r="H1849" s="19" t="s">
        <v>34</v>
      </c>
      <c r="I1849" s="16"/>
      <c r="J1849" s="7" t="s">
        <v>34</v>
      </c>
      <c r="K1849" s="19" t="s">
        <v>34</v>
      </c>
      <c r="L1849" s="16"/>
      <c r="M1849" s="6" t="s">
        <v>320</v>
      </c>
      <c r="N1849" s="6" t="s">
        <v>321</v>
      </c>
      <c r="O1849" s="10">
        <v>7417362</v>
      </c>
      <c r="P1849" s="6" t="s">
        <v>2661</v>
      </c>
      <c r="Q1849" s="8" t="s">
        <v>2297</v>
      </c>
      <c r="R1849" s="9">
        <v>47540</v>
      </c>
      <c r="S1849" s="10">
        <v>7417362</v>
      </c>
    </row>
    <row r="1850" spans="2:19" x14ac:dyDescent="0.35">
      <c r="B1850" s="4" t="s">
        <v>2662</v>
      </c>
      <c r="C1850" s="4" t="s">
        <v>573</v>
      </c>
      <c r="D1850" s="18" t="s">
        <v>152</v>
      </c>
      <c r="E1850" s="15"/>
      <c r="F1850" s="15"/>
      <c r="G1850" s="16"/>
      <c r="H1850" s="18" t="s">
        <v>2447</v>
      </c>
      <c r="I1850" s="16"/>
      <c r="J1850" s="4" t="s">
        <v>32</v>
      </c>
      <c r="K1850" s="18" t="s">
        <v>2663</v>
      </c>
      <c r="L1850" s="16"/>
      <c r="M1850" s="4" t="s">
        <v>34</v>
      </c>
      <c r="N1850" s="4" t="s">
        <v>34</v>
      </c>
      <c r="O1850" s="4" t="s">
        <v>34</v>
      </c>
      <c r="P1850" s="4" t="s">
        <v>34</v>
      </c>
      <c r="Q1850" s="4" t="s">
        <v>34</v>
      </c>
      <c r="R1850" s="4" t="s">
        <v>34</v>
      </c>
      <c r="S1850" s="5">
        <v>55759000</v>
      </c>
    </row>
    <row r="1851" spans="2:19" outlineLevel="1" collapsed="1" x14ac:dyDescent="0.35">
      <c r="B1851" s="6" t="s">
        <v>34</v>
      </c>
      <c r="C1851" s="7" t="s">
        <v>34</v>
      </c>
      <c r="D1851" s="19" t="s">
        <v>34</v>
      </c>
      <c r="E1851" s="15"/>
      <c r="F1851" s="15"/>
      <c r="G1851" s="16"/>
      <c r="H1851" s="19" t="s">
        <v>34</v>
      </c>
      <c r="I1851" s="16"/>
      <c r="J1851" s="7" t="s">
        <v>34</v>
      </c>
      <c r="K1851" s="19" t="s">
        <v>34</v>
      </c>
      <c r="L1851" s="16"/>
      <c r="M1851" s="6" t="s">
        <v>2449</v>
      </c>
      <c r="N1851" s="6" t="s">
        <v>2450</v>
      </c>
      <c r="O1851" s="10">
        <v>71011324</v>
      </c>
      <c r="P1851" s="6"/>
      <c r="Q1851" s="8"/>
      <c r="R1851" s="8"/>
      <c r="S1851" s="6"/>
    </row>
    <row r="1852" spans="2:19" outlineLevel="1" collapsed="1" x14ac:dyDescent="0.35">
      <c r="B1852" s="6" t="s">
        <v>34</v>
      </c>
      <c r="C1852" s="7" t="s">
        <v>34</v>
      </c>
      <c r="D1852" s="19" t="s">
        <v>34</v>
      </c>
      <c r="E1852" s="15"/>
      <c r="F1852" s="15"/>
      <c r="G1852" s="16"/>
      <c r="H1852" s="19" t="s">
        <v>34</v>
      </c>
      <c r="I1852" s="16"/>
      <c r="J1852" s="7" t="s">
        <v>34</v>
      </c>
      <c r="K1852" s="19" t="s">
        <v>34</v>
      </c>
      <c r="L1852" s="16"/>
      <c r="M1852" s="6" t="s">
        <v>2664</v>
      </c>
      <c r="N1852" s="6" t="s">
        <v>2665</v>
      </c>
      <c r="O1852" s="10">
        <v>117033072</v>
      </c>
      <c r="P1852" s="6"/>
      <c r="Q1852" s="8"/>
      <c r="R1852" s="8"/>
      <c r="S1852" s="6"/>
    </row>
    <row r="1853" spans="2:19" outlineLevel="1" collapsed="1" x14ac:dyDescent="0.35">
      <c r="B1853" s="6" t="s">
        <v>34</v>
      </c>
      <c r="C1853" s="7" t="s">
        <v>34</v>
      </c>
      <c r="D1853" s="19" t="s">
        <v>34</v>
      </c>
      <c r="E1853" s="15"/>
      <c r="F1853" s="15"/>
      <c r="G1853" s="16"/>
      <c r="H1853" s="19" t="s">
        <v>34</v>
      </c>
      <c r="I1853" s="16"/>
      <c r="J1853" s="7" t="s">
        <v>34</v>
      </c>
      <c r="K1853" s="19" t="s">
        <v>34</v>
      </c>
      <c r="L1853" s="16"/>
      <c r="M1853" s="6" t="s">
        <v>2451</v>
      </c>
      <c r="N1853" s="6" t="s">
        <v>2452</v>
      </c>
      <c r="O1853" s="10">
        <v>71388400</v>
      </c>
      <c r="P1853" s="6"/>
      <c r="Q1853" s="8"/>
      <c r="R1853" s="8"/>
      <c r="S1853" s="6"/>
    </row>
    <row r="1854" spans="2:19" outlineLevel="1" collapsed="1" x14ac:dyDescent="0.35">
      <c r="B1854" s="6" t="s">
        <v>34</v>
      </c>
      <c r="C1854" s="7" t="s">
        <v>34</v>
      </c>
      <c r="D1854" s="19" t="s">
        <v>34</v>
      </c>
      <c r="E1854" s="15"/>
      <c r="F1854" s="15"/>
      <c r="G1854" s="16"/>
      <c r="H1854" s="19" t="s">
        <v>34</v>
      </c>
      <c r="I1854" s="16"/>
      <c r="J1854" s="7" t="s">
        <v>34</v>
      </c>
      <c r="K1854" s="19" t="s">
        <v>34</v>
      </c>
      <c r="L1854" s="16"/>
      <c r="M1854" s="6" t="s">
        <v>2453</v>
      </c>
      <c r="N1854" s="6" t="s">
        <v>2454</v>
      </c>
      <c r="O1854" s="10">
        <v>55759000</v>
      </c>
      <c r="P1854" s="6" t="s">
        <v>2666</v>
      </c>
      <c r="Q1854" s="8" t="s">
        <v>2225</v>
      </c>
      <c r="R1854" s="9">
        <v>46752</v>
      </c>
      <c r="S1854" s="10">
        <v>55759000</v>
      </c>
    </row>
    <row r="1855" spans="2:19" outlineLevel="1" collapsed="1" x14ac:dyDescent="0.35">
      <c r="B1855" s="6" t="s">
        <v>34</v>
      </c>
      <c r="C1855" s="7" t="s">
        <v>34</v>
      </c>
      <c r="D1855" s="19" t="s">
        <v>34</v>
      </c>
      <c r="E1855" s="15"/>
      <c r="F1855" s="15"/>
      <c r="G1855" s="16"/>
      <c r="H1855" s="19" t="s">
        <v>34</v>
      </c>
      <c r="I1855" s="16"/>
      <c r="J1855" s="7" t="s">
        <v>34</v>
      </c>
      <c r="K1855" s="19" t="s">
        <v>34</v>
      </c>
      <c r="L1855" s="16"/>
      <c r="M1855" s="6" t="s">
        <v>146</v>
      </c>
      <c r="N1855" s="6" t="s">
        <v>147</v>
      </c>
      <c r="O1855" s="10">
        <v>97799779</v>
      </c>
      <c r="P1855" s="6"/>
      <c r="Q1855" s="8"/>
      <c r="R1855" s="8"/>
      <c r="S1855" s="6"/>
    </row>
    <row r="1856" spans="2:19" x14ac:dyDescent="0.35">
      <c r="B1856" s="4" t="s">
        <v>2667</v>
      </c>
      <c r="C1856" s="4" t="s">
        <v>29</v>
      </c>
      <c r="D1856" s="18" t="s">
        <v>30</v>
      </c>
      <c r="E1856" s="15"/>
      <c r="F1856" s="15"/>
      <c r="G1856" s="16"/>
      <c r="H1856" s="18" t="s">
        <v>31</v>
      </c>
      <c r="I1856" s="16"/>
      <c r="J1856" s="4" t="s">
        <v>32</v>
      </c>
      <c r="K1856" s="18" t="s">
        <v>2668</v>
      </c>
      <c r="L1856" s="16"/>
      <c r="M1856" s="4" t="s">
        <v>34</v>
      </c>
      <c r="N1856" s="4" t="s">
        <v>34</v>
      </c>
      <c r="O1856" s="4" t="s">
        <v>34</v>
      </c>
      <c r="P1856" s="4" t="s">
        <v>34</v>
      </c>
      <c r="Q1856" s="4" t="s">
        <v>34</v>
      </c>
      <c r="R1856" s="4" t="s">
        <v>34</v>
      </c>
      <c r="S1856" s="5">
        <v>1100000</v>
      </c>
    </row>
    <row r="1857" spans="2:19" outlineLevel="1" collapsed="1" x14ac:dyDescent="0.35">
      <c r="B1857" s="6" t="s">
        <v>34</v>
      </c>
      <c r="C1857" s="7" t="s">
        <v>34</v>
      </c>
      <c r="D1857" s="19" t="s">
        <v>34</v>
      </c>
      <c r="E1857" s="15"/>
      <c r="F1857" s="15"/>
      <c r="G1857" s="16"/>
      <c r="H1857" s="19" t="s">
        <v>34</v>
      </c>
      <c r="I1857" s="16"/>
      <c r="J1857" s="7" t="s">
        <v>34</v>
      </c>
      <c r="K1857" s="19" t="s">
        <v>34</v>
      </c>
      <c r="L1857" s="16"/>
      <c r="M1857" s="6" t="s">
        <v>2669</v>
      </c>
      <c r="N1857" s="6" t="s">
        <v>2670</v>
      </c>
      <c r="O1857" s="6"/>
      <c r="P1857" s="6" t="s">
        <v>2671</v>
      </c>
      <c r="Q1857" s="8" t="s">
        <v>1872</v>
      </c>
      <c r="R1857" s="9">
        <v>46296</v>
      </c>
      <c r="S1857" s="10">
        <v>1100000</v>
      </c>
    </row>
    <row r="1858" spans="2:19" ht="25" x14ac:dyDescent="0.35">
      <c r="B1858" s="4" t="s">
        <v>2672</v>
      </c>
      <c r="C1858" s="4" t="s">
        <v>40</v>
      </c>
      <c r="D1858" s="18" t="s">
        <v>97</v>
      </c>
      <c r="E1858" s="15"/>
      <c r="F1858" s="15"/>
      <c r="G1858" s="16"/>
      <c r="H1858" s="18" t="s">
        <v>54</v>
      </c>
      <c r="I1858" s="16"/>
      <c r="J1858" s="4" t="s">
        <v>32</v>
      </c>
      <c r="K1858" s="18" t="s">
        <v>2673</v>
      </c>
      <c r="L1858" s="16"/>
      <c r="M1858" s="4" t="s">
        <v>34</v>
      </c>
      <c r="N1858" s="4" t="s">
        <v>34</v>
      </c>
      <c r="O1858" s="4" t="s">
        <v>34</v>
      </c>
      <c r="P1858" s="4" t="s">
        <v>34</v>
      </c>
      <c r="Q1858" s="4" t="s">
        <v>34</v>
      </c>
      <c r="R1858" s="4" t="s">
        <v>34</v>
      </c>
      <c r="S1858" s="5">
        <v>5799561</v>
      </c>
    </row>
    <row r="1859" spans="2:19" outlineLevel="1" collapsed="1" x14ac:dyDescent="0.35">
      <c r="B1859" s="6" t="s">
        <v>34</v>
      </c>
      <c r="C1859" s="7" t="s">
        <v>34</v>
      </c>
      <c r="D1859" s="19" t="s">
        <v>34</v>
      </c>
      <c r="E1859" s="15"/>
      <c r="F1859" s="15"/>
      <c r="G1859" s="16"/>
      <c r="H1859" s="19" t="s">
        <v>34</v>
      </c>
      <c r="I1859" s="16"/>
      <c r="J1859" s="7" t="s">
        <v>34</v>
      </c>
      <c r="K1859" s="19" t="s">
        <v>34</v>
      </c>
      <c r="L1859" s="16"/>
      <c r="M1859" s="6" t="s">
        <v>2226</v>
      </c>
      <c r="N1859" s="6" t="s">
        <v>2227</v>
      </c>
      <c r="O1859" s="10">
        <v>1190</v>
      </c>
      <c r="P1859" s="6"/>
      <c r="Q1859" s="8"/>
      <c r="R1859" s="8"/>
      <c r="S1859" s="6"/>
    </row>
    <row r="1860" spans="2:19" outlineLevel="1" collapsed="1" x14ac:dyDescent="0.35">
      <c r="B1860" s="6" t="s">
        <v>34</v>
      </c>
      <c r="C1860" s="7" t="s">
        <v>34</v>
      </c>
      <c r="D1860" s="19" t="s">
        <v>34</v>
      </c>
      <c r="E1860" s="15"/>
      <c r="F1860" s="15"/>
      <c r="G1860" s="16"/>
      <c r="H1860" s="19" t="s">
        <v>34</v>
      </c>
      <c r="I1860" s="16"/>
      <c r="J1860" s="7" t="s">
        <v>34</v>
      </c>
      <c r="K1860" s="19" t="s">
        <v>34</v>
      </c>
      <c r="L1860" s="16"/>
      <c r="M1860" s="6" t="s">
        <v>2674</v>
      </c>
      <c r="N1860" s="6" t="s">
        <v>2675</v>
      </c>
      <c r="O1860" s="10">
        <v>1289</v>
      </c>
      <c r="P1860" s="6"/>
      <c r="Q1860" s="8"/>
      <c r="R1860" s="8"/>
      <c r="S1860" s="6"/>
    </row>
    <row r="1861" spans="2:19" ht="25" outlineLevel="1" collapsed="1" x14ac:dyDescent="0.35">
      <c r="B1861" s="6" t="s">
        <v>34</v>
      </c>
      <c r="C1861" s="7" t="s">
        <v>34</v>
      </c>
      <c r="D1861" s="19" t="s">
        <v>34</v>
      </c>
      <c r="E1861" s="15"/>
      <c r="F1861" s="15"/>
      <c r="G1861" s="16"/>
      <c r="H1861" s="19" t="s">
        <v>34</v>
      </c>
      <c r="I1861" s="16"/>
      <c r="J1861" s="7" t="s">
        <v>34</v>
      </c>
      <c r="K1861" s="19" t="s">
        <v>34</v>
      </c>
      <c r="L1861" s="16"/>
      <c r="M1861" s="6" t="s">
        <v>2676</v>
      </c>
      <c r="N1861" s="6" t="s">
        <v>2677</v>
      </c>
      <c r="O1861" s="10">
        <v>890</v>
      </c>
      <c r="P1861" s="6" t="s">
        <v>2678</v>
      </c>
      <c r="Q1861" s="8" t="s">
        <v>2205</v>
      </c>
      <c r="R1861" s="9">
        <v>46751</v>
      </c>
      <c r="S1861" s="10">
        <v>5799561</v>
      </c>
    </row>
    <row r="1862" spans="2:19" outlineLevel="1" collapsed="1" x14ac:dyDescent="0.35">
      <c r="B1862" s="6" t="s">
        <v>34</v>
      </c>
      <c r="C1862" s="7" t="s">
        <v>34</v>
      </c>
      <c r="D1862" s="19" t="s">
        <v>34</v>
      </c>
      <c r="E1862" s="15"/>
      <c r="F1862" s="15"/>
      <c r="G1862" s="16"/>
      <c r="H1862" s="19" t="s">
        <v>34</v>
      </c>
      <c r="I1862" s="16"/>
      <c r="J1862" s="7" t="s">
        <v>34</v>
      </c>
      <c r="K1862" s="19" t="s">
        <v>34</v>
      </c>
      <c r="L1862" s="16"/>
      <c r="M1862" s="6" t="s">
        <v>1938</v>
      </c>
      <c r="N1862" s="6" t="s">
        <v>1939</v>
      </c>
      <c r="O1862" s="10">
        <v>945</v>
      </c>
      <c r="P1862" s="6"/>
      <c r="Q1862" s="8"/>
      <c r="R1862" s="8"/>
      <c r="S1862" s="6"/>
    </row>
    <row r="1863" spans="2:19" x14ac:dyDescent="0.35">
      <c r="B1863" s="4" t="s">
        <v>2679</v>
      </c>
      <c r="C1863" s="4" t="s">
        <v>151</v>
      </c>
      <c r="D1863" s="18" t="s">
        <v>152</v>
      </c>
      <c r="E1863" s="15"/>
      <c r="F1863" s="15"/>
      <c r="G1863" s="16"/>
      <c r="H1863" s="18" t="s">
        <v>323</v>
      </c>
      <c r="I1863" s="16"/>
      <c r="J1863" s="4" t="s">
        <v>32</v>
      </c>
      <c r="K1863" s="18" t="s">
        <v>2680</v>
      </c>
      <c r="L1863" s="16"/>
      <c r="M1863" s="4" t="s">
        <v>34</v>
      </c>
      <c r="N1863" s="4" t="s">
        <v>34</v>
      </c>
      <c r="O1863" s="4" t="s">
        <v>34</v>
      </c>
      <c r="P1863" s="4" t="s">
        <v>34</v>
      </c>
      <c r="Q1863" s="4" t="s">
        <v>34</v>
      </c>
      <c r="R1863" s="4" t="s">
        <v>34</v>
      </c>
      <c r="S1863" s="5">
        <v>7785755</v>
      </c>
    </row>
    <row r="1864" spans="2:19" outlineLevel="1" collapsed="1" x14ac:dyDescent="0.35">
      <c r="B1864" s="6" t="s">
        <v>34</v>
      </c>
      <c r="C1864" s="7" t="s">
        <v>34</v>
      </c>
      <c r="D1864" s="19" t="s">
        <v>34</v>
      </c>
      <c r="E1864" s="15"/>
      <c r="F1864" s="15"/>
      <c r="G1864" s="16"/>
      <c r="H1864" s="19" t="s">
        <v>34</v>
      </c>
      <c r="I1864" s="16"/>
      <c r="J1864" s="7" t="s">
        <v>34</v>
      </c>
      <c r="K1864" s="19" t="s">
        <v>34</v>
      </c>
      <c r="L1864" s="16"/>
      <c r="M1864" s="6" t="s">
        <v>155</v>
      </c>
      <c r="N1864" s="6" t="s">
        <v>156</v>
      </c>
      <c r="O1864" s="10">
        <v>7937802</v>
      </c>
      <c r="P1864" s="6"/>
      <c r="Q1864" s="8"/>
      <c r="R1864" s="8"/>
      <c r="S1864" s="6"/>
    </row>
    <row r="1865" spans="2:19" outlineLevel="1" collapsed="1" x14ac:dyDescent="0.35">
      <c r="B1865" s="6" t="s">
        <v>34</v>
      </c>
      <c r="C1865" s="7" t="s">
        <v>34</v>
      </c>
      <c r="D1865" s="19" t="s">
        <v>34</v>
      </c>
      <c r="E1865" s="15"/>
      <c r="F1865" s="15"/>
      <c r="G1865" s="16"/>
      <c r="H1865" s="19" t="s">
        <v>34</v>
      </c>
      <c r="I1865" s="16"/>
      <c r="J1865" s="7" t="s">
        <v>34</v>
      </c>
      <c r="K1865" s="19" t="s">
        <v>34</v>
      </c>
      <c r="L1865" s="16"/>
      <c r="M1865" s="6" t="s">
        <v>157</v>
      </c>
      <c r="N1865" s="6" t="s">
        <v>158</v>
      </c>
      <c r="O1865" s="10">
        <v>7785755</v>
      </c>
      <c r="P1865" s="6" t="s">
        <v>2681</v>
      </c>
      <c r="Q1865" s="8" t="s">
        <v>664</v>
      </c>
      <c r="R1865" s="9">
        <v>47817</v>
      </c>
      <c r="S1865" s="10">
        <v>7785755</v>
      </c>
    </row>
    <row r="1866" spans="2:19" outlineLevel="1" collapsed="1" x14ac:dyDescent="0.35">
      <c r="B1866" s="6" t="s">
        <v>34</v>
      </c>
      <c r="C1866" s="7" t="s">
        <v>34</v>
      </c>
      <c r="D1866" s="19" t="s">
        <v>34</v>
      </c>
      <c r="E1866" s="15"/>
      <c r="F1866" s="15"/>
      <c r="G1866" s="16"/>
      <c r="H1866" s="19" t="s">
        <v>34</v>
      </c>
      <c r="I1866" s="16"/>
      <c r="J1866" s="7" t="s">
        <v>34</v>
      </c>
      <c r="K1866" s="19" t="s">
        <v>34</v>
      </c>
      <c r="L1866" s="16"/>
      <c r="M1866" s="6" t="s">
        <v>2682</v>
      </c>
      <c r="N1866" s="6" t="s">
        <v>2683</v>
      </c>
      <c r="O1866" s="10">
        <v>9342700</v>
      </c>
      <c r="P1866" s="6"/>
      <c r="Q1866" s="8"/>
      <c r="R1866" s="8"/>
      <c r="S1866" s="6"/>
    </row>
    <row r="1867" spans="2:19" outlineLevel="1" collapsed="1" x14ac:dyDescent="0.35">
      <c r="B1867" s="6" t="s">
        <v>34</v>
      </c>
      <c r="C1867" s="7" t="s">
        <v>34</v>
      </c>
      <c r="D1867" s="19" t="s">
        <v>34</v>
      </c>
      <c r="E1867" s="15"/>
      <c r="F1867" s="15"/>
      <c r="G1867" s="16"/>
      <c r="H1867" s="19" t="s">
        <v>34</v>
      </c>
      <c r="I1867" s="16"/>
      <c r="J1867" s="7" t="s">
        <v>34</v>
      </c>
      <c r="K1867" s="19" t="s">
        <v>34</v>
      </c>
      <c r="L1867" s="16"/>
      <c r="M1867" s="6" t="s">
        <v>921</v>
      </c>
      <c r="N1867" s="6" t="s">
        <v>922</v>
      </c>
      <c r="O1867" s="10">
        <v>9420230</v>
      </c>
      <c r="P1867" s="6"/>
      <c r="Q1867" s="8"/>
      <c r="R1867" s="8"/>
      <c r="S1867" s="6"/>
    </row>
    <row r="1868" spans="2:19" outlineLevel="1" collapsed="1" x14ac:dyDescent="0.35">
      <c r="B1868" s="6" t="s">
        <v>34</v>
      </c>
      <c r="C1868" s="7" t="s">
        <v>34</v>
      </c>
      <c r="D1868" s="19" t="s">
        <v>34</v>
      </c>
      <c r="E1868" s="15"/>
      <c r="F1868" s="15"/>
      <c r="G1868" s="16"/>
      <c r="H1868" s="19" t="s">
        <v>34</v>
      </c>
      <c r="I1868" s="16"/>
      <c r="J1868" s="7" t="s">
        <v>34</v>
      </c>
      <c r="K1868" s="19" t="s">
        <v>34</v>
      </c>
      <c r="L1868" s="16"/>
      <c r="M1868" s="6" t="s">
        <v>161</v>
      </c>
      <c r="N1868" s="6" t="s">
        <v>162</v>
      </c>
      <c r="O1868" s="10">
        <v>8996760</v>
      </c>
      <c r="P1868" s="6"/>
      <c r="Q1868" s="8"/>
      <c r="R1868" s="8"/>
      <c r="S1868" s="6"/>
    </row>
    <row r="1869" spans="2:19" ht="25" outlineLevel="1" collapsed="1" x14ac:dyDescent="0.35">
      <c r="B1869" s="6" t="s">
        <v>34</v>
      </c>
      <c r="C1869" s="7" t="s">
        <v>34</v>
      </c>
      <c r="D1869" s="19" t="s">
        <v>34</v>
      </c>
      <c r="E1869" s="15"/>
      <c r="F1869" s="15"/>
      <c r="G1869" s="16"/>
      <c r="H1869" s="19" t="s">
        <v>34</v>
      </c>
      <c r="I1869" s="16"/>
      <c r="J1869" s="7" t="s">
        <v>34</v>
      </c>
      <c r="K1869" s="19" t="s">
        <v>34</v>
      </c>
      <c r="L1869" s="16"/>
      <c r="M1869" s="6" t="s">
        <v>606</v>
      </c>
      <c r="N1869" s="6" t="s">
        <v>607</v>
      </c>
      <c r="O1869" s="10">
        <v>7997400</v>
      </c>
      <c r="P1869" s="6"/>
      <c r="Q1869" s="8"/>
      <c r="R1869" s="8"/>
      <c r="S1869" s="6"/>
    </row>
    <row r="1870" spans="2:19" outlineLevel="1" collapsed="1" x14ac:dyDescent="0.35">
      <c r="B1870" s="6" t="s">
        <v>34</v>
      </c>
      <c r="C1870" s="7" t="s">
        <v>34</v>
      </c>
      <c r="D1870" s="19" t="s">
        <v>34</v>
      </c>
      <c r="E1870" s="15"/>
      <c r="F1870" s="15"/>
      <c r="G1870" s="16"/>
      <c r="H1870" s="19" t="s">
        <v>34</v>
      </c>
      <c r="I1870" s="16"/>
      <c r="J1870" s="7" t="s">
        <v>34</v>
      </c>
      <c r="K1870" s="19" t="s">
        <v>34</v>
      </c>
      <c r="L1870" s="16"/>
      <c r="M1870" s="6" t="s">
        <v>163</v>
      </c>
      <c r="N1870" s="6" t="s">
        <v>164</v>
      </c>
      <c r="O1870" s="10">
        <v>8594100</v>
      </c>
      <c r="P1870" s="6"/>
      <c r="Q1870" s="8"/>
      <c r="R1870" s="8"/>
      <c r="S1870" s="6"/>
    </row>
    <row r="1871" spans="2:19" outlineLevel="1" collapsed="1" x14ac:dyDescent="0.35">
      <c r="B1871" s="6" t="s">
        <v>34</v>
      </c>
      <c r="C1871" s="7" t="s">
        <v>34</v>
      </c>
      <c r="D1871" s="19" t="s">
        <v>34</v>
      </c>
      <c r="E1871" s="15"/>
      <c r="F1871" s="15"/>
      <c r="G1871" s="16"/>
      <c r="H1871" s="19" t="s">
        <v>34</v>
      </c>
      <c r="I1871" s="16"/>
      <c r="J1871" s="7" t="s">
        <v>34</v>
      </c>
      <c r="K1871" s="19" t="s">
        <v>34</v>
      </c>
      <c r="L1871" s="16"/>
      <c r="M1871" s="6" t="s">
        <v>325</v>
      </c>
      <c r="N1871" s="6" t="s">
        <v>326</v>
      </c>
      <c r="O1871" s="10">
        <v>9260400</v>
      </c>
      <c r="P1871" s="6"/>
      <c r="Q1871" s="8"/>
      <c r="R1871" s="8"/>
      <c r="S1871" s="6"/>
    </row>
    <row r="1872" spans="2:19" outlineLevel="1" collapsed="1" x14ac:dyDescent="0.35">
      <c r="B1872" s="6" t="s">
        <v>34</v>
      </c>
      <c r="C1872" s="7" t="s">
        <v>34</v>
      </c>
      <c r="D1872" s="19" t="s">
        <v>34</v>
      </c>
      <c r="E1872" s="15"/>
      <c r="F1872" s="15"/>
      <c r="G1872" s="16"/>
      <c r="H1872" s="19" t="s">
        <v>34</v>
      </c>
      <c r="I1872" s="16"/>
      <c r="J1872" s="7" t="s">
        <v>34</v>
      </c>
      <c r="K1872" s="19" t="s">
        <v>34</v>
      </c>
      <c r="L1872" s="16"/>
      <c r="M1872" s="6" t="s">
        <v>320</v>
      </c>
      <c r="N1872" s="6" t="s">
        <v>321</v>
      </c>
      <c r="O1872" s="10">
        <v>8380400</v>
      </c>
      <c r="P1872" s="6"/>
      <c r="Q1872" s="8"/>
      <c r="R1872" s="8"/>
      <c r="S1872" s="6"/>
    </row>
    <row r="1873" spans="2:19" outlineLevel="1" collapsed="1" x14ac:dyDescent="0.35">
      <c r="B1873" s="6" t="s">
        <v>34</v>
      </c>
      <c r="C1873" s="7" t="s">
        <v>34</v>
      </c>
      <c r="D1873" s="19" t="s">
        <v>34</v>
      </c>
      <c r="E1873" s="15"/>
      <c r="F1873" s="15"/>
      <c r="G1873" s="16"/>
      <c r="H1873" s="19" t="s">
        <v>34</v>
      </c>
      <c r="I1873" s="16"/>
      <c r="J1873" s="7" t="s">
        <v>34</v>
      </c>
      <c r="K1873" s="19" t="s">
        <v>34</v>
      </c>
      <c r="L1873" s="16"/>
      <c r="M1873" s="6" t="s">
        <v>167</v>
      </c>
      <c r="N1873" s="6" t="s">
        <v>168</v>
      </c>
      <c r="O1873" s="10">
        <v>7737985</v>
      </c>
      <c r="P1873" s="6"/>
      <c r="Q1873" s="8"/>
      <c r="R1873" s="8"/>
      <c r="S1873" s="6"/>
    </row>
    <row r="1874" spans="2:19" x14ac:dyDescent="0.35">
      <c r="B1874" s="4" t="s">
        <v>2684</v>
      </c>
      <c r="C1874" s="4" t="s">
        <v>983</v>
      </c>
      <c r="D1874" s="18" t="s">
        <v>152</v>
      </c>
      <c r="E1874" s="15"/>
      <c r="F1874" s="15"/>
      <c r="G1874" s="16"/>
      <c r="H1874" s="18" t="s">
        <v>350</v>
      </c>
      <c r="I1874" s="16"/>
      <c r="J1874" s="4" t="s">
        <v>32</v>
      </c>
      <c r="K1874" s="18" t="s">
        <v>2685</v>
      </c>
      <c r="L1874" s="16"/>
      <c r="M1874" s="4" t="s">
        <v>34</v>
      </c>
      <c r="N1874" s="4" t="s">
        <v>34</v>
      </c>
      <c r="O1874" s="4" t="s">
        <v>34</v>
      </c>
      <c r="P1874" s="4" t="s">
        <v>34</v>
      </c>
      <c r="Q1874" s="4" t="s">
        <v>34</v>
      </c>
      <c r="R1874" s="4" t="s">
        <v>34</v>
      </c>
      <c r="S1874" s="5">
        <v>3384000</v>
      </c>
    </row>
    <row r="1875" spans="2:19" outlineLevel="1" collapsed="1" x14ac:dyDescent="0.35">
      <c r="B1875" s="6" t="s">
        <v>34</v>
      </c>
      <c r="C1875" s="7" t="s">
        <v>34</v>
      </c>
      <c r="D1875" s="19" t="s">
        <v>34</v>
      </c>
      <c r="E1875" s="15"/>
      <c r="F1875" s="15"/>
      <c r="G1875" s="16"/>
      <c r="H1875" s="19" t="s">
        <v>34</v>
      </c>
      <c r="I1875" s="16"/>
      <c r="J1875" s="7" t="s">
        <v>34</v>
      </c>
      <c r="K1875" s="19" t="s">
        <v>34</v>
      </c>
      <c r="L1875" s="16"/>
      <c r="M1875" s="6" t="s">
        <v>334</v>
      </c>
      <c r="N1875" s="6" t="s">
        <v>335</v>
      </c>
      <c r="O1875" s="10">
        <v>3748000</v>
      </c>
      <c r="P1875" s="6"/>
      <c r="Q1875" s="8"/>
      <c r="R1875" s="8"/>
      <c r="S1875" s="6"/>
    </row>
    <row r="1876" spans="2:19" outlineLevel="1" collapsed="1" x14ac:dyDescent="0.35">
      <c r="B1876" s="6" t="s">
        <v>34</v>
      </c>
      <c r="C1876" s="7" t="s">
        <v>34</v>
      </c>
      <c r="D1876" s="19" t="s">
        <v>34</v>
      </c>
      <c r="E1876" s="15"/>
      <c r="F1876" s="15"/>
      <c r="G1876" s="16"/>
      <c r="H1876" s="19" t="s">
        <v>34</v>
      </c>
      <c r="I1876" s="16"/>
      <c r="J1876" s="7" t="s">
        <v>34</v>
      </c>
      <c r="K1876" s="19" t="s">
        <v>34</v>
      </c>
      <c r="L1876" s="16"/>
      <c r="M1876" s="6" t="s">
        <v>165</v>
      </c>
      <c r="N1876" s="6" t="s">
        <v>166</v>
      </c>
      <c r="O1876" s="10">
        <v>4330000</v>
      </c>
      <c r="P1876" s="6"/>
      <c r="Q1876" s="8"/>
      <c r="R1876" s="8"/>
      <c r="S1876" s="6"/>
    </row>
    <row r="1877" spans="2:19" outlineLevel="1" collapsed="1" x14ac:dyDescent="0.35">
      <c r="B1877" s="6" t="s">
        <v>34</v>
      </c>
      <c r="C1877" s="7" t="s">
        <v>34</v>
      </c>
      <c r="D1877" s="19" t="s">
        <v>34</v>
      </c>
      <c r="E1877" s="15"/>
      <c r="F1877" s="15"/>
      <c r="G1877" s="16"/>
      <c r="H1877" s="19" t="s">
        <v>34</v>
      </c>
      <c r="I1877" s="16"/>
      <c r="J1877" s="7" t="s">
        <v>34</v>
      </c>
      <c r="K1877" s="19" t="s">
        <v>34</v>
      </c>
      <c r="L1877" s="16"/>
      <c r="M1877" s="6" t="s">
        <v>112</v>
      </c>
      <c r="N1877" s="6" t="s">
        <v>113</v>
      </c>
      <c r="O1877" s="10">
        <v>3384000</v>
      </c>
      <c r="P1877" s="6" t="s">
        <v>2686</v>
      </c>
      <c r="Q1877" s="8" t="s">
        <v>2112</v>
      </c>
      <c r="R1877" s="9">
        <v>46295</v>
      </c>
      <c r="S1877" s="10">
        <v>3384000</v>
      </c>
    </row>
    <row r="1878" spans="2:19" x14ac:dyDescent="0.35">
      <c r="B1878" s="4" t="s">
        <v>2687</v>
      </c>
      <c r="C1878" s="4" t="s">
        <v>151</v>
      </c>
      <c r="D1878" s="18" t="s">
        <v>152</v>
      </c>
      <c r="E1878" s="15"/>
      <c r="F1878" s="15"/>
      <c r="G1878" s="16"/>
      <c r="H1878" s="18" t="s">
        <v>283</v>
      </c>
      <c r="I1878" s="16"/>
      <c r="J1878" s="4" t="s">
        <v>32</v>
      </c>
      <c r="K1878" s="18" t="s">
        <v>2688</v>
      </c>
      <c r="L1878" s="16"/>
      <c r="M1878" s="4" t="s">
        <v>34</v>
      </c>
      <c r="N1878" s="4" t="s">
        <v>34</v>
      </c>
      <c r="O1878" s="4" t="s">
        <v>34</v>
      </c>
      <c r="P1878" s="4" t="s">
        <v>34</v>
      </c>
      <c r="Q1878" s="4" t="s">
        <v>34</v>
      </c>
      <c r="R1878" s="4" t="s">
        <v>34</v>
      </c>
      <c r="S1878" s="5">
        <v>8000000</v>
      </c>
    </row>
    <row r="1879" spans="2:19" outlineLevel="1" collapsed="1" x14ac:dyDescent="0.35">
      <c r="B1879" s="6" t="s">
        <v>34</v>
      </c>
      <c r="C1879" s="7" t="s">
        <v>34</v>
      </c>
      <c r="D1879" s="19" t="s">
        <v>34</v>
      </c>
      <c r="E1879" s="15"/>
      <c r="F1879" s="15"/>
      <c r="G1879" s="16"/>
      <c r="H1879" s="19" t="s">
        <v>34</v>
      </c>
      <c r="I1879" s="16"/>
      <c r="J1879" s="7" t="s">
        <v>34</v>
      </c>
      <c r="K1879" s="19" t="s">
        <v>34</v>
      </c>
      <c r="L1879" s="16"/>
      <c r="M1879" s="6" t="s">
        <v>2689</v>
      </c>
      <c r="N1879" s="6" t="s">
        <v>2690</v>
      </c>
      <c r="O1879" s="10">
        <v>42149</v>
      </c>
      <c r="P1879" s="6"/>
      <c r="Q1879" s="8"/>
      <c r="R1879" s="8"/>
      <c r="S1879" s="6"/>
    </row>
    <row r="1880" spans="2:19" outlineLevel="1" collapsed="1" x14ac:dyDescent="0.35">
      <c r="B1880" s="6" t="s">
        <v>34</v>
      </c>
      <c r="C1880" s="7" t="s">
        <v>34</v>
      </c>
      <c r="D1880" s="19" t="s">
        <v>34</v>
      </c>
      <c r="E1880" s="15"/>
      <c r="F1880" s="15"/>
      <c r="G1880" s="16"/>
      <c r="H1880" s="19" t="s">
        <v>34</v>
      </c>
      <c r="I1880" s="16"/>
      <c r="J1880" s="7" t="s">
        <v>34</v>
      </c>
      <c r="K1880" s="19" t="s">
        <v>34</v>
      </c>
      <c r="L1880" s="16"/>
      <c r="M1880" s="6" t="s">
        <v>2691</v>
      </c>
      <c r="N1880" s="6" t="s">
        <v>2692</v>
      </c>
      <c r="O1880" s="10">
        <v>57370</v>
      </c>
      <c r="P1880" s="6"/>
      <c r="Q1880" s="8"/>
      <c r="R1880" s="8"/>
      <c r="S1880" s="6"/>
    </row>
    <row r="1881" spans="2:19" outlineLevel="1" collapsed="1" x14ac:dyDescent="0.35">
      <c r="B1881" s="6" t="s">
        <v>34</v>
      </c>
      <c r="C1881" s="7" t="s">
        <v>34</v>
      </c>
      <c r="D1881" s="19" t="s">
        <v>34</v>
      </c>
      <c r="E1881" s="15"/>
      <c r="F1881" s="15"/>
      <c r="G1881" s="16"/>
      <c r="H1881" s="19" t="s">
        <v>34</v>
      </c>
      <c r="I1881" s="16"/>
      <c r="J1881" s="7" t="s">
        <v>34</v>
      </c>
      <c r="K1881" s="19" t="s">
        <v>34</v>
      </c>
      <c r="L1881" s="16"/>
      <c r="M1881" s="6" t="s">
        <v>2693</v>
      </c>
      <c r="N1881" s="6" t="s">
        <v>2694</v>
      </c>
      <c r="O1881" s="10">
        <v>19957</v>
      </c>
      <c r="P1881" s="6"/>
      <c r="Q1881" s="8"/>
      <c r="R1881" s="8"/>
      <c r="S1881" s="6"/>
    </row>
    <row r="1882" spans="2:19" ht="25" outlineLevel="1" collapsed="1" x14ac:dyDescent="0.35">
      <c r="B1882" s="6" t="s">
        <v>34</v>
      </c>
      <c r="C1882" s="7" t="s">
        <v>34</v>
      </c>
      <c r="D1882" s="19" t="s">
        <v>34</v>
      </c>
      <c r="E1882" s="15"/>
      <c r="F1882" s="15"/>
      <c r="G1882" s="16"/>
      <c r="H1882" s="19" t="s">
        <v>34</v>
      </c>
      <c r="I1882" s="16"/>
      <c r="J1882" s="7" t="s">
        <v>34</v>
      </c>
      <c r="K1882" s="19" t="s">
        <v>34</v>
      </c>
      <c r="L1882" s="16"/>
      <c r="M1882" s="6" t="s">
        <v>2695</v>
      </c>
      <c r="N1882" s="6" t="s">
        <v>2696</v>
      </c>
      <c r="O1882" s="10">
        <v>41272</v>
      </c>
      <c r="P1882" s="6"/>
      <c r="Q1882" s="8"/>
      <c r="R1882" s="8"/>
      <c r="S1882" s="6"/>
    </row>
    <row r="1883" spans="2:19" ht="25" outlineLevel="1" collapsed="1" x14ac:dyDescent="0.35">
      <c r="B1883" s="6" t="s">
        <v>34</v>
      </c>
      <c r="C1883" s="7" t="s">
        <v>34</v>
      </c>
      <c r="D1883" s="19" t="s">
        <v>34</v>
      </c>
      <c r="E1883" s="15"/>
      <c r="F1883" s="15"/>
      <c r="G1883" s="16"/>
      <c r="H1883" s="19" t="s">
        <v>34</v>
      </c>
      <c r="I1883" s="16"/>
      <c r="J1883" s="7" t="s">
        <v>34</v>
      </c>
      <c r="K1883" s="19" t="s">
        <v>34</v>
      </c>
      <c r="L1883" s="16"/>
      <c r="M1883" s="6" t="s">
        <v>2697</v>
      </c>
      <c r="N1883" s="6" t="s">
        <v>2698</v>
      </c>
      <c r="O1883" s="10">
        <v>28255</v>
      </c>
      <c r="P1883" s="6"/>
      <c r="Q1883" s="8"/>
      <c r="R1883" s="8"/>
      <c r="S1883" s="6"/>
    </row>
    <row r="1884" spans="2:19" outlineLevel="1" collapsed="1" x14ac:dyDescent="0.35">
      <c r="B1884" s="6" t="s">
        <v>34</v>
      </c>
      <c r="C1884" s="7" t="s">
        <v>34</v>
      </c>
      <c r="D1884" s="19" t="s">
        <v>34</v>
      </c>
      <c r="E1884" s="15"/>
      <c r="F1884" s="15"/>
      <c r="G1884" s="16"/>
      <c r="H1884" s="19" t="s">
        <v>34</v>
      </c>
      <c r="I1884" s="16"/>
      <c r="J1884" s="7" t="s">
        <v>34</v>
      </c>
      <c r="K1884" s="19" t="s">
        <v>34</v>
      </c>
      <c r="L1884" s="16"/>
      <c r="M1884" s="6" t="s">
        <v>146</v>
      </c>
      <c r="N1884" s="6" t="s">
        <v>147</v>
      </c>
      <c r="O1884" s="10">
        <v>28263</v>
      </c>
      <c r="P1884" s="6"/>
      <c r="Q1884" s="8"/>
      <c r="R1884" s="8"/>
      <c r="S1884" s="6"/>
    </row>
    <row r="1885" spans="2:19" outlineLevel="1" collapsed="1" x14ac:dyDescent="0.35">
      <c r="B1885" s="6" t="s">
        <v>34</v>
      </c>
      <c r="C1885" s="7" t="s">
        <v>34</v>
      </c>
      <c r="D1885" s="19" t="s">
        <v>34</v>
      </c>
      <c r="E1885" s="15"/>
      <c r="F1885" s="15"/>
      <c r="G1885" s="16"/>
      <c r="H1885" s="19" t="s">
        <v>34</v>
      </c>
      <c r="I1885" s="16"/>
      <c r="J1885" s="7" t="s">
        <v>34</v>
      </c>
      <c r="K1885" s="19" t="s">
        <v>34</v>
      </c>
      <c r="L1885" s="16"/>
      <c r="M1885" s="6" t="s">
        <v>2699</v>
      </c>
      <c r="N1885" s="6" t="s">
        <v>2700</v>
      </c>
      <c r="O1885" s="10">
        <v>28063</v>
      </c>
      <c r="P1885" s="6" t="s">
        <v>2701</v>
      </c>
      <c r="Q1885" s="8" t="s">
        <v>1671</v>
      </c>
      <c r="R1885" s="9">
        <v>46690</v>
      </c>
      <c r="S1885" s="10">
        <v>8000000</v>
      </c>
    </row>
    <row r="1886" spans="2:19" ht="25" x14ac:dyDescent="0.35">
      <c r="B1886" s="4" t="s">
        <v>2702</v>
      </c>
      <c r="C1886" s="4" t="s">
        <v>52</v>
      </c>
      <c r="D1886" s="18" t="s">
        <v>53</v>
      </c>
      <c r="E1886" s="15"/>
      <c r="F1886" s="15"/>
      <c r="G1886" s="16"/>
      <c r="H1886" s="18" t="s">
        <v>54</v>
      </c>
      <c r="I1886" s="16"/>
      <c r="J1886" s="4" t="s">
        <v>32</v>
      </c>
      <c r="K1886" s="18" t="s">
        <v>2703</v>
      </c>
      <c r="L1886" s="16"/>
      <c r="M1886" s="4" t="s">
        <v>34</v>
      </c>
      <c r="N1886" s="4" t="s">
        <v>34</v>
      </c>
      <c r="O1886" s="4" t="s">
        <v>34</v>
      </c>
      <c r="P1886" s="4" t="s">
        <v>34</v>
      </c>
      <c r="Q1886" s="4" t="s">
        <v>34</v>
      </c>
      <c r="R1886" s="4" t="s">
        <v>34</v>
      </c>
      <c r="S1886" s="5">
        <v>18200000</v>
      </c>
    </row>
    <row r="1887" spans="2:19" outlineLevel="1" collapsed="1" x14ac:dyDescent="0.35">
      <c r="B1887" s="6" t="s">
        <v>34</v>
      </c>
      <c r="C1887" s="7" t="s">
        <v>34</v>
      </c>
      <c r="D1887" s="19" t="s">
        <v>34</v>
      </c>
      <c r="E1887" s="15"/>
      <c r="F1887" s="15"/>
      <c r="G1887" s="16"/>
      <c r="H1887" s="19" t="s">
        <v>34</v>
      </c>
      <c r="I1887" s="16"/>
      <c r="J1887" s="7" t="s">
        <v>34</v>
      </c>
      <c r="K1887" s="19" t="s">
        <v>34</v>
      </c>
      <c r="L1887" s="16"/>
      <c r="M1887" s="6" t="s">
        <v>537</v>
      </c>
      <c r="N1887" s="6" t="s">
        <v>538</v>
      </c>
      <c r="O1887" s="10">
        <v>1047</v>
      </c>
      <c r="P1887" s="6"/>
      <c r="Q1887" s="8"/>
      <c r="R1887" s="8"/>
      <c r="S1887" s="6"/>
    </row>
    <row r="1888" spans="2:19" outlineLevel="1" collapsed="1" x14ac:dyDescent="0.35">
      <c r="B1888" s="6" t="s">
        <v>34</v>
      </c>
      <c r="C1888" s="7" t="s">
        <v>34</v>
      </c>
      <c r="D1888" s="19" t="s">
        <v>34</v>
      </c>
      <c r="E1888" s="15"/>
      <c r="F1888" s="15"/>
      <c r="G1888" s="16"/>
      <c r="H1888" s="19" t="s">
        <v>34</v>
      </c>
      <c r="I1888" s="16"/>
      <c r="J1888" s="7" t="s">
        <v>34</v>
      </c>
      <c r="K1888" s="19" t="s">
        <v>34</v>
      </c>
      <c r="L1888" s="16"/>
      <c r="M1888" s="6" t="s">
        <v>1362</v>
      </c>
      <c r="N1888" s="6" t="s">
        <v>1363</v>
      </c>
      <c r="O1888" s="10">
        <v>1234</v>
      </c>
      <c r="P1888" s="6" t="s">
        <v>2704</v>
      </c>
      <c r="Q1888" s="8" t="s">
        <v>880</v>
      </c>
      <c r="R1888" s="9">
        <v>46873</v>
      </c>
      <c r="S1888" s="10">
        <v>18200000</v>
      </c>
    </row>
    <row r="1889" spans="2:19" ht="25" x14ac:dyDescent="0.35">
      <c r="B1889" s="4" t="s">
        <v>2705</v>
      </c>
      <c r="C1889" s="4" t="s">
        <v>52</v>
      </c>
      <c r="D1889" s="18" t="s">
        <v>152</v>
      </c>
      <c r="E1889" s="15"/>
      <c r="F1889" s="15"/>
      <c r="G1889" s="16"/>
      <c r="H1889" s="18" t="s">
        <v>54</v>
      </c>
      <c r="I1889" s="16"/>
      <c r="J1889" s="4" t="s">
        <v>32</v>
      </c>
      <c r="K1889" s="18" t="s">
        <v>2706</v>
      </c>
      <c r="L1889" s="16"/>
      <c r="M1889" s="4" t="s">
        <v>34</v>
      </c>
      <c r="N1889" s="4" t="s">
        <v>34</v>
      </c>
      <c r="O1889" s="4" t="s">
        <v>34</v>
      </c>
      <c r="P1889" s="4" t="s">
        <v>34</v>
      </c>
      <c r="Q1889" s="4" t="s">
        <v>34</v>
      </c>
      <c r="R1889" s="4" t="s">
        <v>34</v>
      </c>
      <c r="S1889" s="5">
        <v>18326000</v>
      </c>
    </row>
    <row r="1890" spans="2:19" outlineLevel="1" collapsed="1" x14ac:dyDescent="0.35">
      <c r="B1890" s="6" t="s">
        <v>34</v>
      </c>
      <c r="C1890" s="7" t="s">
        <v>34</v>
      </c>
      <c r="D1890" s="19" t="s">
        <v>34</v>
      </c>
      <c r="E1890" s="15"/>
      <c r="F1890" s="15"/>
      <c r="G1890" s="16"/>
      <c r="H1890" s="19" t="s">
        <v>34</v>
      </c>
      <c r="I1890" s="16"/>
      <c r="J1890" s="7" t="s">
        <v>34</v>
      </c>
      <c r="K1890" s="19" t="s">
        <v>34</v>
      </c>
      <c r="L1890" s="16"/>
      <c r="M1890" s="6" t="s">
        <v>422</v>
      </c>
      <c r="N1890" s="6" t="s">
        <v>423</v>
      </c>
      <c r="O1890" s="10">
        <v>980</v>
      </c>
      <c r="P1890" s="6" t="s">
        <v>2707</v>
      </c>
      <c r="Q1890" s="8" t="s">
        <v>1378</v>
      </c>
      <c r="R1890" s="9">
        <v>46807</v>
      </c>
      <c r="S1890" s="10">
        <v>18326000</v>
      </c>
    </row>
    <row r="1891" spans="2:19" outlineLevel="1" collapsed="1" x14ac:dyDescent="0.35">
      <c r="B1891" s="6" t="s">
        <v>34</v>
      </c>
      <c r="C1891" s="7" t="s">
        <v>34</v>
      </c>
      <c r="D1891" s="19" t="s">
        <v>34</v>
      </c>
      <c r="E1891" s="15"/>
      <c r="F1891" s="15"/>
      <c r="G1891" s="16"/>
      <c r="H1891" s="19" t="s">
        <v>34</v>
      </c>
      <c r="I1891" s="16"/>
      <c r="J1891" s="7" t="s">
        <v>34</v>
      </c>
      <c r="K1891" s="19" t="s">
        <v>34</v>
      </c>
      <c r="L1891" s="16"/>
      <c r="M1891" s="6" t="s">
        <v>952</v>
      </c>
      <c r="N1891" s="6" t="s">
        <v>953</v>
      </c>
      <c r="O1891" s="10">
        <v>1276</v>
      </c>
      <c r="P1891" s="6"/>
      <c r="Q1891" s="8"/>
      <c r="R1891" s="8"/>
      <c r="S1891" s="6"/>
    </row>
    <row r="1892" spans="2:19" outlineLevel="1" collapsed="1" x14ac:dyDescent="0.35">
      <c r="B1892" s="6" t="s">
        <v>34</v>
      </c>
      <c r="C1892" s="7" t="s">
        <v>34</v>
      </c>
      <c r="D1892" s="19" t="s">
        <v>34</v>
      </c>
      <c r="E1892" s="15"/>
      <c r="F1892" s="15"/>
      <c r="G1892" s="16"/>
      <c r="H1892" s="19" t="s">
        <v>34</v>
      </c>
      <c r="I1892" s="16"/>
      <c r="J1892" s="7" t="s">
        <v>34</v>
      </c>
      <c r="K1892" s="19" t="s">
        <v>34</v>
      </c>
      <c r="L1892" s="16"/>
      <c r="M1892" s="6" t="s">
        <v>2708</v>
      </c>
      <c r="N1892" s="6" t="s">
        <v>2709</v>
      </c>
      <c r="O1892" s="10">
        <v>1049</v>
      </c>
      <c r="P1892" s="6"/>
      <c r="Q1892" s="8"/>
      <c r="R1892" s="8"/>
      <c r="S1892" s="6"/>
    </row>
    <row r="1893" spans="2:19" ht="25" x14ac:dyDescent="0.35">
      <c r="B1893" s="4" t="s">
        <v>2710</v>
      </c>
      <c r="C1893" s="4" t="s">
        <v>52</v>
      </c>
      <c r="D1893" s="18" t="s">
        <v>30</v>
      </c>
      <c r="E1893" s="15"/>
      <c r="F1893" s="15"/>
      <c r="G1893" s="16"/>
      <c r="H1893" s="18" t="s">
        <v>54</v>
      </c>
      <c r="I1893" s="16"/>
      <c r="J1893" s="4" t="s">
        <v>32</v>
      </c>
      <c r="K1893" s="18" t="s">
        <v>2711</v>
      </c>
      <c r="L1893" s="16"/>
      <c r="M1893" s="4" t="s">
        <v>34</v>
      </c>
      <c r="N1893" s="4" t="s">
        <v>34</v>
      </c>
      <c r="O1893" s="4" t="s">
        <v>34</v>
      </c>
      <c r="P1893" s="4" t="s">
        <v>34</v>
      </c>
      <c r="Q1893" s="4" t="s">
        <v>34</v>
      </c>
      <c r="R1893" s="4" t="s">
        <v>34</v>
      </c>
      <c r="S1893" s="5">
        <v>9443500</v>
      </c>
    </row>
    <row r="1894" spans="2:19" outlineLevel="1" collapsed="1" x14ac:dyDescent="0.35">
      <c r="B1894" s="6" t="s">
        <v>34</v>
      </c>
      <c r="C1894" s="7" t="s">
        <v>34</v>
      </c>
      <c r="D1894" s="19" t="s">
        <v>34</v>
      </c>
      <c r="E1894" s="15"/>
      <c r="F1894" s="15"/>
      <c r="G1894" s="16"/>
      <c r="H1894" s="19" t="s">
        <v>34</v>
      </c>
      <c r="I1894" s="16"/>
      <c r="J1894" s="7" t="s">
        <v>34</v>
      </c>
      <c r="K1894" s="19" t="s">
        <v>34</v>
      </c>
      <c r="L1894" s="16"/>
      <c r="M1894" s="6" t="s">
        <v>2712</v>
      </c>
      <c r="N1894" s="6" t="s">
        <v>2713</v>
      </c>
      <c r="O1894" s="10">
        <v>1590</v>
      </c>
      <c r="P1894" s="6"/>
      <c r="Q1894" s="8"/>
      <c r="R1894" s="8"/>
      <c r="S1894" s="6"/>
    </row>
    <row r="1895" spans="2:19" outlineLevel="1" collapsed="1" x14ac:dyDescent="0.35">
      <c r="B1895" s="6" t="s">
        <v>34</v>
      </c>
      <c r="C1895" s="7" t="s">
        <v>34</v>
      </c>
      <c r="D1895" s="19" t="s">
        <v>34</v>
      </c>
      <c r="E1895" s="15"/>
      <c r="F1895" s="15"/>
      <c r="G1895" s="16"/>
      <c r="H1895" s="19" t="s">
        <v>34</v>
      </c>
      <c r="I1895" s="16"/>
      <c r="J1895" s="7" t="s">
        <v>34</v>
      </c>
      <c r="K1895" s="19" t="s">
        <v>34</v>
      </c>
      <c r="L1895" s="16"/>
      <c r="M1895" s="6" t="s">
        <v>2226</v>
      </c>
      <c r="N1895" s="6" t="s">
        <v>2227</v>
      </c>
      <c r="O1895" s="10">
        <v>1090</v>
      </c>
      <c r="P1895" s="6"/>
      <c r="Q1895" s="8"/>
      <c r="R1895" s="8"/>
      <c r="S1895" s="6"/>
    </row>
    <row r="1896" spans="2:19" outlineLevel="1" collapsed="1" x14ac:dyDescent="0.35">
      <c r="B1896" s="6" t="s">
        <v>34</v>
      </c>
      <c r="C1896" s="7" t="s">
        <v>34</v>
      </c>
      <c r="D1896" s="19" t="s">
        <v>34</v>
      </c>
      <c r="E1896" s="15"/>
      <c r="F1896" s="15"/>
      <c r="G1896" s="16"/>
      <c r="H1896" s="19" t="s">
        <v>34</v>
      </c>
      <c r="I1896" s="16"/>
      <c r="J1896" s="7" t="s">
        <v>34</v>
      </c>
      <c r="K1896" s="19" t="s">
        <v>34</v>
      </c>
      <c r="L1896" s="16"/>
      <c r="M1896" s="6" t="s">
        <v>314</v>
      </c>
      <c r="N1896" s="6" t="s">
        <v>315</v>
      </c>
      <c r="O1896" s="10">
        <v>1111</v>
      </c>
      <c r="P1896" s="6" t="s">
        <v>2714</v>
      </c>
      <c r="Q1896" s="8" t="s">
        <v>1283</v>
      </c>
      <c r="R1896" s="9">
        <v>46843</v>
      </c>
      <c r="S1896" s="10">
        <v>9443500</v>
      </c>
    </row>
    <row r="1897" spans="2:19" outlineLevel="1" collapsed="1" x14ac:dyDescent="0.35">
      <c r="B1897" s="6" t="s">
        <v>34</v>
      </c>
      <c r="C1897" s="7" t="s">
        <v>34</v>
      </c>
      <c r="D1897" s="19" t="s">
        <v>34</v>
      </c>
      <c r="E1897" s="15"/>
      <c r="F1897" s="15"/>
      <c r="G1897" s="16"/>
      <c r="H1897" s="19" t="s">
        <v>34</v>
      </c>
      <c r="I1897" s="16"/>
      <c r="J1897" s="7" t="s">
        <v>34</v>
      </c>
      <c r="K1897" s="19" t="s">
        <v>34</v>
      </c>
      <c r="L1897" s="16"/>
      <c r="M1897" s="6" t="s">
        <v>103</v>
      </c>
      <c r="N1897" s="6" t="s">
        <v>104</v>
      </c>
      <c r="O1897" s="10">
        <v>1167</v>
      </c>
      <c r="P1897" s="6"/>
      <c r="Q1897" s="8"/>
      <c r="R1897" s="8"/>
      <c r="S1897" s="6"/>
    </row>
    <row r="1898" spans="2:19" outlineLevel="1" collapsed="1" x14ac:dyDescent="0.35">
      <c r="B1898" s="6" t="s">
        <v>34</v>
      </c>
      <c r="C1898" s="7" t="s">
        <v>34</v>
      </c>
      <c r="D1898" s="19" t="s">
        <v>34</v>
      </c>
      <c r="E1898" s="15"/>
      <c r="F1898" s="15"/>
      <c r="G1898" s="16"/>
      <c r="H1898" s="19" t="s">
        <v>34</v>
      </c>
      <c r="I1898" s="16"/>
      <c r="J1898" s="7" t="s">
        <v>34</v>
      </c>
      <c r="K1898" s="19" t="s">
        <v>34</v>
      </c>
      <c r="L1898" s="16"/>
      <c r="M1898" s="6" t="s">
        <v>973</v>
      </c>
      <c r="N1898" s="6" t="s">
        <v>974</v>
      </c>
      <c r="O1898" s="10">
        <v>949</v>
      </c>
      <c r="P1898" s="6"/>
      <c r="Q1898" s="8"/>
      <c r="R1898" s="8"/>
      <c r="S1898" s="6"/>
    </row>
    <row r="1899" spans="2:19" outlineLevel="1" collapsed="1" x14ac:dyDescent="0.35">
      <c r="B1899" s="6" t="s">
        <v>34</v>
      </c>
      <c r="C1899" s="7" t="s">
        <v>34</v>
      </c>
      <c r="D1899" s="19" t="s">
        <v>34</v>
      </c>
      <c r="E1899" s="15"/>
      <c r="F1899" s="15"/>
      <c r="G1899" s="16"/>
      <c r="H1899" s="19" t="s">
        <v>34</v>
      </c>
      <c r="I1899" s="16"/>
      <c r="J1899" s="7" t="s">
        <v>34</v>
      </c>
      <c r="K1899" s="19" t="s">
        <v>34</v>
      </c>
      <c r="L1899" s="16"/>
      <c r="M1899" s="6" t="s">
        <v>2708</v>
      </c>
      <c r="N1899" s="6" t="s">
        <v>2709</v>
      </c>
      <c r="O1899" s="10">
        <v>1190</v>
      </c>
      <c r="P1899" s="6"/>
      <c r="Q1899" s="8"/>
      <c r="R1899" s="8"/>
      <c r="S1899" s="6"/>
    </row>
    <row r="1900" spans="2:19" outlineLevel="1" collapsed="1" x14ac:dyDescent="0.35">
      <c r="B1900" s="6" t="s">
        <v>34</v>
      </c>
      <c r="C1900" s="7" t="s">
        <v>34</v>
      </c>
      <c r="D1900" s="19" t="s">
        <v>34</v>
      </c>
      <c r="E1900" s="15"/>
      <c r="F1900" s="15"/>
      <c r="G1900" s="16"/>
      <c r="H1900" s="19" t="s">
        <v>34</v>
      </c>
      <c r="I1900" s="16"/>
      <c r="J1900" s="7" t="s">
        <v>34</v>
      </c>
      <c r="K1900" s="19" t="s">
        <v>34</v>
      </c>
      <c r="L1900" s="16"/>
      <c r="M1900" s="6" t="s">
        <v>2405</v>
      </c>
      <c r="N1900" s="6" t="s">
        <v>2406</v>
      </c>
      <c r="O1900" s="10">
        <v>950</v>
      </c>
      <c r="P1900" s="6"/>
      <c r="Q1900" s="8"/>
      <c r="R1900" s="8"/>
      <c r="S1900" s="6"/>
    </row>
    <row r="1901" spans="2:19" ht="25" x14ac:dyDescent="0.35">
      <c r="B1901" s="4" t="s">
        <v>2715</v>
      </c>
      <c r="C1901" s="4" t="s">
        <v>52</v>
      </c>
      <c r="D1901" s="18" t="s">
        <v>97</v>
      </c>
      <c r="E1901" s="15"/>
      <c r="F1901" s="15"/>
      <c r="G1901" s="16"/>
      <c r="H1901" s="18" t="s">
        <v>54</v>
      </c>
      <c r="I1901" s="16"/>
      <c r="J1901" s="4" t="s">
        <v>32</v>
      </c>
      <c r="K1901" s="18" t="s">
        <v>2716</v>
      </c>
      <c r="L1901" s="16"/>
      <c r="M1901" s="4" t="s">
        <v>34</v>
      </c>
      <c r="N1901" s="4" t="s">
        <v>34</v>
      </c>
      <c r="O1901" s="4" t="s">
        <v>34</v>
      </c>
      <c r="P1901" s="4" t="s">
        <v>34</v>
      </c>
      <c r="Q1901" s="4" t="s">
        <v>34</v>
      </c>
      <c r="R1901" s="4" t="s">
        <v>34</v>
      </c>
      <c r="S1901" s="5">
        <v>17845750</v>
      </c>
    </row>
    <row r="1902" spans="2:19" outlineLevel="1" collapsed="1" x14ac:dyDescent="0.35">
      <c r="B1902" s="6" t="s">
        <v>34</v>
      </c>
      <c r="C1902" s="7" t="s">
        <v>34</v>
      </c>
      <c r="D1902" s="19" t="s">
        <v>34</v>
      </c>
      <c r="E1902" s="15"/>
      <c r="F1902" s="15"/>
      <c r="G1902" s="16"/>
      <c r="H1902" s="19" t="s">
        <v>34</v>
      </c>
      <c r="I1902" s="16"/>
      <c r="J1902" s="7" t="s">
        <v>34</v>
      </c>
      <c r="K1902" s="19" t="s">
        <v>34</v>
      </c>
      <c r="L1902" s="16"/>
      <c r="M1902" s="6" t="s">
        <v>418</v>
      </c>
      <c r="N1902" s="6" t="s">
        <v>419</v>
      </c>
      <c r="O1902" s="10">
        <v>1781</v>
      </c>
      <c r="P1902" s="6"/>
      <c r="Q1902" s="8"/>
      <c r="R1902" s="8"/>
      <c r="S1902" s="6"/>
    </row>
    <row r="1903" spans="2:19" outlineLevel="1" collapsed="1" x14ac:dyDescent="0.35">
      <c r="B1903" s="6" t="s">
        <v>34</v>
      </c>
      <c r="C1903" s="7" t="s">
        <v>34</v>
      </c>
      <c r="D1903" s="19" t="s">
        <v>34</v>
      </c>
      <c r="E1903" s="15"/>
      <c r="F1903" s="15"/>
      <c r="G1903" s="16"/>
      <c r="H1903" s="19" t="s">
        <v>34</v>
      </c>
      <c r="I1903" s="16"/>
      <c r="J1903" s="7" t="s">
        <v>34</v>
      </c>
      <c r="K1903" s="19" t="s">
        <v>34</v>
      </c>
      <c r="L1903" s="16"/>
      <c r="M1903" s="6" t="s">
        <v>2226</v>
      </c>
      <c r="N1903" s="6" t="s">
        <v>2227</v>
      </c>
      <c r="O1903" s="10">
        <v>990</v>
      </c>
      <c r="P1903" s="6"/>
      <c r="Q1903" s="8"/>
      <c r="R1903" s="8"/>
      <c r="S1903" s="6"/>
    </row>
    <row r="1904" spans="2:19" outlineLevel="1" collapsed="1" x14ac:dyDescent="0.35">
      <c r="B1904" s="6" t="s">
        <v>34</v>
      </c>
      <c r="C1904" s="7" t="s">
        <v>34</v>
      </c>
      <c r="D1904" s="19" t="s">
        <v>34</v>
      </c>
      <c r="E1904" s="15"/>
      <c r="F1904" s="15"/>
      <c r="G1904" s="16"/>
      <c r="H1904" s="19" t="s">
        <v>34</v>
      </c>
      <c r="I1904" s="16"/>
      <c r="J1904" s="7" t="s">
        <v>34</v>
      </c>
      <c r="K1904" s="19" t="s">
        <v>34</v>
      </c>
      <c r="L1904" s="16"/>
      <c r="M1904" s="6" t="s">
        <v>2674</v>
      </c>
      <c r="N1904" s="6" t="s">
        <v>2675</v>
      </c>
      <c r="O1904" s="10">
        <v>2210</v>
      </c>
      <c r="P1904" s="6" t="s">
        <v>2717</v>
      </c>
      <c r="Q1904" s="8" t="s">
        <v>2103</v>
      </c>
      <c r="R1904" s="9">
        <v>46792</v>
      </c>
      <c r="S1904" s="10">
        <v>17845750</v>
      </c>
    </row>
    <row r="1905" spans="2:19" outlineLevel="1" collapsed="1" x14ac:dyDescent="0.35">
      <c r="B1905" s="6" t="s">
        <v>34</v>
      </c>
      <c r="C1905" s="7" t="s">
        <v>34</v>
      </c>
      <c r="D1905" s="19" t="s">
        <v>34</v>
      </c>
      <c r="E1905" s="15"/>
      <c r="F1905" s="15"/>
      <c r="G1905" s="16"/>
      <c r="H1905" s="19" t="s">
        <v>34</v>
      </c>
      <c r="I1905" s="16"/>
      <c r="J1905" s="7" t="s">
        <v>34</v>
      </c>
      <c r="K1905" s="19" t="s">
        <v>34</v>
      </c>
      <c r="L1905" s="16"/>
      <c r="M1905" s="6" t="s">
        <v>2718</v>
      </c>
      <c r="N1905" s="6" t="s">
        <v>2719</v>
      </c>
      <c r="O1905" s="10">
        <v>1349</v>
      </c>
      <c r="P1905" s="6"/>
      <c r="Q1905" s="8"/>
      <c r="R1905" s="8"/>
      <c r="S1905" s="6"/>
    </row>
    <row r="1906" spans="2:19" outlineLevel="1" collapsed="1" x14ac:dyDescent="0.35">
      <c r="B1906" s="6" t="s">
        <v>34</v>
      </c>
      <c r="C1906" s="7" t="s">
        <v>34</v>
      </c>
      <c r="D1906" s="19" t="s">
        <v>34</v>
      </c>
      <c r="E1906" s="15"/>
      <c r="F1906" s="15"/>
      <c r="G1906" s="16"/>
      <c r="H1906" s="19" t="s">
        <v>34</v>
      </c>
      <c r="I1906" s="16"/>
      <c r="J1906" s="7" t="s">
        <v>34</v>
      </c>
      <c r="K1906" s="19" t="s">
        <v>34</v>
      </c>
      <c r="L1906" s="16"/>
      <c r="M1906" s="6" t="s">
        <v>165</v>
      </c>
      <c r="N1906" s="6" t="s">
        <v>166</v>
      </c>
      <c r="O1906" s="10">
        <v>1090</v>
      </c>
      <c r="P1906" s="6"/>
      <c r="Q1906" s="8"/>
      <c r="R1906" s="8"/>
      <c r="S1906" s="6"/>
    </row>
    <row r="1907" spans="2:19" outlineLevel="1" collapsed="1" x14ac:dyDescent="0.35">
      <c r="B1907" s="6" t="s">
        <v>34</v>
      </c>
      <c r="C1907" s="7" t="s">
        <v>34</v>
      </c>
      <c r="D1907" s="19" t="s">
        <v>34</v>
      </c>
      <c r="E1907" s="15"/>
      <c r="F1907" s="15"/>
      <c r="G1907" s="16"/>
      <c r="H1907" s="19" t="s">
        <v>34</v>
      </c>
      <c r="I1907" s="16"/>
      <c r="J1907" s="7" t="s">
        <v>34</v>
      </c>
      <c r="K1907" s="19" t="s">
        <v>34</v>
      </c>
      <c r="L1907" s="16"/>
      <c r="M1907" s="6" t="s">
        <v>494</v>
      </c>
      <c r="N1907" s="6" t="s">
        <v>495</v>
      </c>
      <c r="O1907" s="10">
        <v>1021.57</v>
      </c>
      <c r="P1907" s="6"/>
      <c r="Q1907" s="8"/>
      <c r="R1907" s="8"/>
      <c r="S1907" s="6"/>
    </row>
    <row r="1908" spans="2:19" ht="25" outlineLevel="1" collapsed="1" x14ac:dyDescent="0.35">
      <c r="B1908" s="6" t="s">
        <v>34</v>
      </c>
      <c r="C1908" s="7" t="s">
        <v>34</v>
      </c>
      <c r="D1908" s="19" t="s">
        <v>34</v>
      </c>
      <c r="E1908" s="15"/>
      <c r="F1908" s="15"/>
      <c r="G1908" s="16"/>
      <c r="H1908" s="19" t="s">
        <v>34</v>
      </c>
      <c r="I1908" s="16"/>
      <c r="J1908" s="7" t="s">
        <v>34</v>
      </c>
      <c r="K1908" s="19" t="s">
        <v>34</v>
      </c>
      <c r="L1908" s="16"/>
      <c r="M1908" s="6" t="s">
        <v>2228</v>
      </c>
      <c r="N1908" s="6" t="s">
        <v>2229</v>
      </c>
      <c r="O1908" s="10">
        <v>1045</v>
      </c>
      <c r="P1908" s="6"/>
      <c r="Q1908" s="8"/>
      <c r="R1908" s="8"/>
      <c r="S1908" s="6"/>
    </row>
    <row r="1909" spans="2:19" ht="25" x14ac:dyDescent="0.35">
      <c r="B1909" s="4" t="s">
        <v>2720</v>
      </c>
      <c r="C1909" s="4" t="s">
        <v>40</v>
      </c>
      <c r="D1909" s="18" t="s">
        <v>30</v>
      </c>
      <c r="E1909" s="15"/>
      <c r="F1909" s="15"/>
      <c r="G1909" s="16"/>
      <c r="H1909" s="18" t="s">
        <v>54</v>
      </c>
      <c r="I1909" s="16"/>
      <c r="J1909" s="4" t="s">
        <v>32</v>
      </c>
      <c r="K1909" s="18" t="s">
        <v>2721</v>
      </c>
      <c r="L1909" s="16"/>
      <c r="M1909" s="4" t="s">
        <v>34</v>
      </c>
      <c r="N1909" s="4" t="s">
        <v>34</v>
      </c>
      <c r="O1909" s="4" t="s">
        <v>34</v>
      </c>
      <c r="P1909" s="4" t="s">
        <v>34</v>
      </c>
      <c r="Q1909" s="4" t="s">
        <v>34</v>
      </c>
      <c r="R1909" s="4" t="s">
        <v>34</v>
      </c>
      <c r="S1909" s="5">
        <v>5559000</v>
      </c>
    </row>
    <row r="1910" spans="2:19" outlineLevel="1" collapsed="1" x14ac:dyDescent="0.35">
      <c r="B1910" s="6" t="s">
        <v>34</v>
      </c>
      <c r="C1910" s="7" t="s">
        <v>34</v>
      </c>
      <c r="D1910" s="19" t="s">
        <v>34</v>
      </c>
      <c r="E1910" s="15"/>
      <c r="F1910" s="15"/>
      <c r="G1910" s="16"/>
      <c r="H1910" s="19" t="s">
        <v>34</v>
      </c>
      <c r="I1910" s="16"/>
      <c r="J1910" s="7" t="s">
        <v>34</v>
      </c>
      <c r="K1910" s="19" t="s">
        <v>34</v>
      </c>
      <c r="L1910" s="16"/>
      <c r="M1910" s="6" t="s">
        <v>2722</v>
      </c>
      <c r="N1910" s="6" t="s">
        <v>2723</v>
      </c>
      <c r="O1910" s="10">
        <v>1090</v>
      </c>
      <c r="P1910" s="6" t="s">
        <v>2724</v>
      </c>
      <c r="Q1910" s="8" t="s">
        <v>1564</v>
      </c>
      <c r="R1910" s="9">
        <v>47166</v>
      </c>
      <c r="S1910" s="10">
        <v>5559000</v>
      </c>
    </row>
    <row r="1911" spans="2:19" ht="25" x14ac:dyDescent="0.35">
      <c r="B1911" s="4" t="s">
        <v>2725</v>
      </c>
      <c r="C1911" s="4" t="s">
        <v>40</v>
      </c>
      <c r="D1911" s="18" t="s">
        <v>30</v>
      </c>
      <c r="E1911" s="15"/>
      <c r="F1911" s="15"/>
      <c r="G1911" s="16"/>
      <c r="H1911" s="18" t="s">
        <v>54</v>
      </c>
      <c r="I1911" s="16"/>
      <c r="J1911" s="4" t="s">
        <v>32</v>
      </c>
      <c r="K1911" s="18" t="s">
        <v>2726</v>
      </c>
      <c r="L1911" s="16"/>
      <c r="M1911" s="4" t="s">
        <v>34</v>
      </c>
      <c r="N1911" s="4" t="s">
        <v>34</v>
      </c>
      <c r="O1911" s="4" t="s">
        <v>34</v>
      </c>
      <c r="P1911" s="4" t="s">
        <v>34</v>
      </c>
      <c r="Q1911" s="4" t="s">
        <v>34</v>
      </c>
      <c r="R1911" s="4" t="s">
        <v>34</v>
      </c>
      <c r="S1911" s="5">
        <v>5227500</v>
      </c>
    </row>
    <row r="1912" spans="2:19" outlineLevel="1" collapsed="1" x14ac:dyDescent="0.35">
      <c r="B1912" s="6" t="s">
        <v>34</v>
      </c>
      <c r="C1912" s="7" t="s">
        <v>34</v>
      </c>
      <c r="D1912" s="19" t="s">
        <v>34</v>
      </c>
      <c r="E1912" s="15"/>
      <c r="F1912" s="15"/>
      <c r="G1912" s="16"/>
      <c r="H1912" s="19" t="s">
        <v>34</v>
      </c>
      <c r="I1912" s="16"/>
      <c r="J1912" s="7" t="s">
        <v>34</v>
      </c>
      <c r="K1912" s="19" t="s">
        <v>34</v>
      </c>
      <c r="L1912" s="16"/>
      <c r="M1912" s="6" t="s">
        <v>74</v>
      </c>
      <c r="N1912" s="6" t="s">
        <v>75</v>
      </c>
      <c r="O1912" s="10">
        <v>1025</v>
      </c>
      <c r="P1912" s="6" t="s">
        <v>2727</v>
      </c>
      <c r="Q1912" s="8" t="s">
        <v>2420</v>
      </c>
      <c r="R1912" s="9">
        <v>47124</v>
      </c>
      <c r="S1912" s="10">
        <v>5227500</v>
      </c>
    </row>
    <row r="1913" spans="2:19" outlineLevel="1" collapsed="1" x14ac:dyDescent="0.35">
      <c r="B1913" s="6" t="s">
        <v>34</v>
      </c>
      <c r="C1913" s="7" t="s">
        <v>34</v>
      </c>
      <c r="D1913" s="19" t="s">
        <v>34</v>
      </c>
      <c r="E1913" s="15"/>
      <c r="F1913" s="15"/>
      <c r="G1913" s="16"/>
      <c r="H1913" s="19" t="s">
        <v>34</v>
      </c>
      <c r="I1913" s="16"/>
      <c r="J1913" s="7" t="s">
        <v>34</v>
      </c>
      <c r="K1913" s="19" t="s">
        <v>34</v>
      </c>
      <c r="L1913" s="16"/>
      <c r="M1913" s="6" t="s">
        <v>165</v>
      </c>
      <c r="N1913" s="6" t="s">
        <v>166</v>
      </c>
      <c r="O1913" s="10">
        <v>995</v>
      </c>
      <c r="P1913" s="6"/>
      <c r="Q1913" s="8"/>
      <c r="R1913" s="8"/>
      <c r="S1913" s="6"/>
    </row>
    <row r="1914" spans="2:19" ht="25" x14ac:dyDescent="0.35">
      <c r="B1914" s="4" t="s">
        <v>2728</v>
      </c>
      <c r="C1914" s="4" t="s">
        <v>40</v>
      </c>
      <c r="D1914" s="18" t="s">
        <v>30</v>
      </c>
      <c r="E1914" s="15"/>
      <c r="F1914" s="15"/>
      <c r="G1914" s="16"/>
      <c r="H1914" s="18" t="s">
        <v>54</v>
      </c>
      <c r="I1914" s="16"/>
      <c r="J1914" s="4" t="s">
        <v>32</v>
      </c>
      <c r="K1914" s="18" t="s">
        <v>2729</v>
      </c>
      <c r="L1914" s="16"/>
      <c r="M1914" s="4" t="s">
        <v>34</v>
      </c>
      <c r="N1914" s="4" t="s">
        <v>34</v>
      </c>
      <c r="O1914" s="4" t="s">
        <v>34</v>
      </c>
      <c r="P1914" s="4" t="s">
        <v>34</v>
      </c>
      <c r="Q1914" s="4" t="s">
        <v>34</v>
      </c>
      <c r="R1914" s="4" t="s">
        <v>34</v>
      </c>
      <c r="S1914" s="5">
        <v>4197300</v>
      </c>
    </row>
    <row r="1915" spans="2:19" outlineLevel="1" collapsed="1" x14ac:dyDescent="0.35">
      <c r="B1915" s="6" t="s">
        <v>34</v>
      </c>
      <c r="C1915" s="7" t="s">
        <v>34</v>
      </c>
      <c r="D1915" s="19" t="s">
        <v>34</v>
      </c>
      <c r="E1915" s="15"/>
      <c r="F1915" s="15"/>
      <c r="G1915" s="16"/>
      <c r="H1915" s="19" t="s">
        <v>34</v>
      </c>
      <c r="I1915" s="16"/>
      <c r="J1915" s="7" t="s">
        <v>34</v>
      </c>
      <c r="K1915" s="19" t="s">
        <v>34</v>
      </c>
      <c r="L1915" s="16"/>
      <c r="M1915" s="6" t="s">
        <v>74</v>
      </c>
      <c r="N1915" s="6" t="s">
        <v>75</v>
      </c>
      <c r="O1915" s="10">
        <v>823</v>
      </c>
      <c r="P1915" s="6" t="s">
        <v>2730</v>
      </c>
      <c r="Q1915" s="8" t="s">
        <v>1792</v>
      </c>
      <c r="R1915" s="9">
        <v>47171</v>
      </c>
      <c r="S1915" s="10">
        <v>4197300</v>
      </c>
    </row>
    <row r="1916" spans="2:19" x14ac:dyDescent="0.35">
      <c r="B1916" s="4" t="s">
        <v>2731</v>
      </c>
      <c r="C1916" s="4" t="s">
        <v>115</v>
      </c>
      <c r="D1916" s="18" t="s">
        <v>30</v>
      </c>
      <c r="E1916" s="15"/>
      <c r="F1916" s="15"/>
      <c r="G1916" s="16"/>
      <c r="H1916" s="18" t="s">
        <v>2732</v>
      </c>
      <c r="I1916" s="16"/>
      <c r="J1916" s="4" t="s">
        <v>178</v>
      </c>
      <c r="K1916" s="18" t="s">
        <v>2733</v>
      </c>
      <c r="L1916" s="16"/>
      <c r="M1916" s="4" t="s">
        <v>34</v>
      </c>
      <c r="N1916" s="4" t="s">
        <v>34</v>
      </c>
      <c r="O1916" s="4" t="s">
        <v>34</v>
      </c>
      <c r="P1916" s="4" t="s">
        <v>34</v>
      </c>
      <c r="Q1916" s="4" t="s">
        <v>34</v>
      </c>
      <c r="R1916" s="4" t="s">
        <v>34</v>
      </c>
      <c r="S1916" s="5">
        <v>0</v>
      </c>
    </row>
    <row r="1917" spans="2:19" ht="25" outlineLevel="1" collapsed="1" x14ac:dyDescent="0.35">
      <c r="B1917" s="6" t="s">
        <v>34</v>
      </c>
      <c r="C1917" s="7" t="s">
        <v>34</v>
      </c>
      <c r="D1917" s="19" t="s">
        <v>34</v>
      </c>
      <c r="E1917" s="15"/>
      <c r="F1917" s="15"/>
      <c r="G1917" s="16"/>
      <c r="H1917" s="19" t="s">
        <v>34</v>
      </c>
      <c r="I1917" s="16"/>
      <c r="J1917" s="7" t="s">
        <v>34</v>
      </c>
      <c r="K1917" s="19" t="s">
        <v>34</v>
      </c>
      <c r="L1917" s="16"/>
      <c r="M1917" s="6" t="s">
        <v>2734</v>
      </c>
      <c r="N1917" s="6" t="s">
        <v>2735</v>
      </c>
      <c r="O1917" s="10">
        <v>310</v>
      </c>
      <c r="P1917" s="6"/>
      <c r="Q1917" s="8"/>
      <c r="R1917" s="8"/>
      <c r="S1917" s="6"/>
    </row>
    <row r="1918" spans="2:19" outlineLevel="1" collapsed="1" x14ac:dyDescent="0.35">
      <c r="B1918" s="6" t="s">
        <v>34</v>
      </c>
      <c r="C1918" s="7" t="s">
        <v>34</v>
      </c>
      <c r="D1918" s="19" t="s">
        <v>34</v>
      </c>
      <c r="E1918" s="15"/>
      <c r="F1918" s="15"/>
      <c r="G1918" s="16"/>
      <c r="H1918" s="19" t="s">
        <v>34</v>
      </c>
      <c r="I1918" s="16"/>
      <c r="J1918" s="7" t="s">
        <v>34</v>
      </c>
      <c r="K1918" s="19" t="s">
        <v>34</v>
      </c>
      <c r="L1918" s="16"/>
      <c r="M1918" s="6" t="s">
        <v>2736</v>
      </c>
      <c r="N1918" s="6" t="s">
        <v>2737</v>
      </c>
      <c r="O1918" s="10">
        <v>327.32</v>
      </c>
      <c r="P1918" s="6"/>
      <c r="Q1918" s="8"/>
      <c r="R1918" s="8"/>
      <c r="S1918" s="6"/>
    </row>
    <row r="1919" spans="2:19" outlineLevel="1" collapsed="1" x14ac:dyDescent="0.35">
      <c r="B1919" s="6" t="s">
        <v>34</v>
      </c>
      <c r="C1919" s="7" t="s">
        <v>34</v>
      </c>
      <c r="D1919" s="19" t="s">
        <v>34</v>
      </c>
      <c r="E1919" s="15"/>
      <c r="F1919" s="15"/>
      <c r="G1919" s="16"/>
      <c r="H1919" s="19" t="s">
        <v>34</v>
      </c>
      <c r="I1919" s="16"/>
      <c r="J1919" s="7" t="s">
        <v>34</v>
      </c>
      <c r="K1919" s="19" t="s">
        <v>34</v>
      </c>
      <c r="L1919" s="16"/>
      <c r="M1919" s="6" t="s">
        <v>2738</v>
      </c>
      <c r="N1919" s="6" t="s">
        <v>2739</v>
      </c>
      <c r="O1919" s="10">
        <v>286</v>
      </c>
      <c r="P1919" s="6"/>
      <c r="Q1919" s="8"/>
      <c r="R1919" s="8"/>
      <c r="S1919" s="6"/>
    </row>
    <row r="1920" spans="2:19" outlineLevel="1" collapsed="1" x14ac:dyDescent="0.35">
      <c r="B1920" s="6" t="s">
        <v>34</v>
      </c>
      <c r="C1920" s="7" t="s">
        <v>34</v>
      </c>
      <c r="D1920" s="19" t="s">
        <v>34</v>
      </c>
      <c r="E1920" s="15"/>
      <c r="F1920" s="15"/>
      <c r="G1920" s="16"/>
      <c r="H1920" s="19" t="s">
        <v>34</v>
      </c>
      <c r="I1920" s="16"/>
      <c r="J1920" s="7" t="s">
        <v>34</v>
      </c>
      <c r="K1920" s="19" t="s">
        <v>34</v>
      </c>
      <c r="L1920" s="16"/>
      <c r="M1920" s="6" t="s">
        <v>2740</v>
      </c>
      <c r="N1920" s="6" t="s">
        <v>2741</v>
      </c>
      <c r="O1920" s="10">
        <v>252</v>
      </c>
      <c r="P1920" s="6" t="s">
        <v>2742</v>
      </c>
      <c r="Q1920" s="8" t="s">
        <v>1712</v>
      </c>
      <c r="R1920" s="9">
        <v>47118</v>
      </c>
      <c r="S1920" s="10">
        <v>0</v>
      </c>
    </row>
    <row r="1921" spans="2:19" ht="25" x14ac:dyDescent="0.35">
      <c r="B1921" s="4" t="s">
        <v>2743</v>
      </c>
      <c r="C1921" s="4" t="s">
        <v>52</v>
      </c>
      <c r="D1921" s="18" t="s">
        <v>106</v>
      </c>
      <c r="E1921" s="15"/>
      <c r="F1921" s="15"/>
      <c r="G1921" s="16"/>
      <c r="H1921" s="18" t="s">
        <v>54</v>
      </c>
      <c r="I1921" s="16"/>
      <c r="J1921" s="4" t="s">
        <v>32</v>
      </c>
      <c r="K1921" s="18" t="s">
        <v>2744</v>
      </c>
      <c r="L1921" s="16"/>
      <c r="M1921" s="4" t="s">
        <v>34</v>
      </c>
      <c r="N1921" s="4" t="s">
        <v>34</v>
      </c>
      <c r="O1921" s="4" t="s">
        <v>34</v>
      </c>
      <c r="P1921" s="4" t="s">
        <v>34</v>
      </c>
      <c r="Q1921" s="4" t="s">
        <v>34</v>
      </c>
      <c r="R1921" s="4" t="s">
        <v>34</v>
      </c>
      <c r="S1921" s="5">
        <v>6351200</v>
      </c>
    </row>
    <row r="1922" spans="2:19" outlineLevel="1" collapsed="1" x14ac:dyDescent="0.35">
      <c r="B1922" s="6" t="s">
        <v>34</v>
      </c>
      <c r="C1922" s="7" t="s">
        <v>34</v>
      </c>
      <c r="D1922" s="19" t="s">
        <v>34</v>
      </c>
      <c r="E1922" s="15"/>
      <c r="F1922" s="15"/>
      <c r="G1922" s="16"/>
      <c r="H1922" s="19" t="s">
        <v>34</v>
      </c>
      <c r="I1922" s="16"/>
      <c r="J1922" s="7" t="s">
        <v>34</v>
      </c>
      <c r="K1922" s="19" t="s">
        <v>34</v>
      </c>
      <c r="L1922" s="16"/>
      <c r="M1922" s="6" t="s">
        <v>2053</v>
      </c>
      <c r="N1922" s="6" t="s">
        <v>2054</v>
      </c>
      <c r="O1922" s="10">
        <v>934</v>
      </c>
      <c r="P1922" s="6" t="s">
        <v>2745</v>
      </c>
      <c r="Q1922" s="8" t="s">
        <v>1616</v>
      </c>
      <c r="R1922" s="9">
        <v>46812</v>
      </c>
      <c r="S1922" s="10">
        <v>6351200</v>
      </c>
    </row>
    <row r="1923" spans="2:19" x14ac:dyDescent="0.35">
      <c r="B1923" s="4" t="s">
        <v>2746</v>
      </c>
      <c r="C1923" s="4" t="s">
        <v>573</v>
      </c>
      <c r="D1923" s="18" t="s">
        <v>247</v>
      </c>
      <c r="E1923" s="15"/>
      <c r="F1923" s="15"/>
      <c r="G1923" s="16"/>
      <c r="H1923" s="18" t="s">
        <v>177</v>
      </c>
      <c r="I1923" s="16"/>
      <c r="J1923" s="4" t="s">
        <v>32</v>
      </c>
      <c r="K1923" s="18" t="s">
        <v>2747</v>
      </c>
      <c r="L1923" s="16"/>
      <c r="M1923" s="4" t="s">
        <v>34</v>
      </c>
      <c r="N1923" s="4" t="s">
        <v>34</v>
      </c>
      <c r="O1923" s="4" t="s">
        <v>34</v>
      </c>
      <c r="P1923" s="4" t="s">
        <v>34</v>
      </c>
      <c r="Q1923" s="4" t="s">
        <v>34</v>
      </c>
      <c r="R1923" s="4" t="s">
        <v>34</v>
      </c>
      <c r="S1923" s="5">
        <v>25387297</v>
      </c>
    </row>
    <row r="1924" spans="2:19" outlineLevel="1" collapsed="1" x14ac:dyDescent="0.35">
      <c r="B1924" s="6" t="s">
        <v>34</v>
      </c>
      <c r="C1924" s="7" t="s">
        <v>34</v>
      </c>
      <c r="D1924" s="19" t="s">
        <v>34</v>
      </c>
      <c r="E1924" s="15"/>
      <c r="F1924" s="15"/>
      <c r="G1924" s="16"/>
      <c r="H1924" s="19" t="s">
        <v>34</v>
      </c>
      <c r="I1924" s="16"/>
      <c r="J1924" s="7" t="s">
        <v>34</v>
      </c>
      <c r="K1924" s="19" t="s">
        <v>34</v>
      </c>
      <c r="L1924" s="16"/>
      <c r="M1924" s="6" t="s">
        <v>2164</v>
      </c>
      <c r="N1924" s="6" t="s">
        <v>2165</v>
      </c>
      <c r="O1924" s="10">
        <v>53371725</v>
      </c>
      <c r="P1924" s="6"/>
      <c r="Q1924" s="8"/>
      <c r="R1924" s="8"/>
      <c r="S1924" s="6"/>
    </row>
    <row r="1925" spans="2:19" outlineLevel="1" collapsed="1" x14ac:dyDescent="0.35">
      <c r="B1925" s="6" t="s">
        <v>34</v>
      </c>
      <c r="C1925" s="7" t="s">
        <v>34</v>
      </c>
      <c r="D1925" s="19" t="s">
        <v>34</v>
      </c>
      <c r="E1925" s="15"/>
      <c r="F1925" s="15"/>
      <c r="G1925" s="16"/>
      <c r="H1925" s="19" t="s">
        <v>34</v>
      </c>
      <c r="I1925" s="16"/>
      <c r="J1925" s="7" t="s">
        <v>34</v>
      </c>
      <c r="K1925" s="19" t="s">
        <v>34</v>
      </c>
      <c r="L1925" s="16"/>
      <c r="M1925" s="6" t="s">
        <v>186</v>
      </c>
      <c r="N1925" s="6" t="s">
        <v>187</v>
      </c>
      <c r="O1925" s="10">
        <v>25537494</v>
      </c>
      <c r="P1925" s="6" t="s">
        <v>2748</v>
      </c>
      <c r="Q1925" s="8" t="s">
        <v>1708</v>
      </c>
      <c r="R1925" s="9">
        <v>46356</v>
      </c>
      <c r="S1925" s="10">
        <v>25387297</v>
      </c>
    </row>
    <row r="1926" spans="2:19" outlineLevel="1" collapsed="1" x14ac:dyDescent="0.35">
      <c r="B1926" s="6" t="s">
        <v>34</v>
      </c>
      <c r="C1926" s="7" t="s">
        <v>34</v>
      </c>
      <c r="D1926" s="19" t="s">
        <v>34</v>
      </c>
      <c r="E1926" s="15"/>
      <c r="F1926" s="15"/>
      <c r="G1926" s="16"/>
      <c r="H1926" s="19" t="s">
        <v>34</v>
      </c>
      <c r="I1926" s="16"/>
      <c r="J1926" s="7" t="s">
        <v>34</v>
      </c>
      <c r="K1926" s="19" t="s">
        <v>34</v>
      </c>
      <c r="L1926" s="16"/>
      <c r="M1926" s="6" t="s">
        <v>146</v>
      </c>
      <c r="N1926" s="6" t="s">
        <v>147</v>
      </c>
      <c r="O1926" s="10">
        <v>25950000</v>
      </c>
      <c r="P1926" s="6"/>
      <c r="Q1926" s="8"/>
      <c r="R1926" s="8"/>
      <c r="S1926" s="6"/>
    </row>
    <row r="1927" spans="2:19" ht="25" x14ac:dyDescent="0.35">
      <c r="B1927" s="4" t="s">
        <v>2749</v>
      </c>
      <c r="C1927" s="4" t="s">
        <v>52</v>
      </c>
      <c r="D1927" s="18" t="s">
        <v>53</v>
      </c>
      <c r="E1927" s="15"/>
      <c r="F1927" s="15"/>
      <c r="G1927" s="16"/>
      <c r="H1927" s="18" t="s">
        <v>54</v>
      </c>
      <c r="I1927" s="16"/>
      <c r="J1927" s="4" t="s">
        <v>32</v>
      </c>
      <c r="K1927" s="18" t="s">
        <v>2750</v>
      </c>
      <c r="L1927" s="16"/>
      <c r="M1927" s="4" t="s">
        <v>34</v>
      </c>
      <c r="N1927" s="4" t="s">
        <v>34</v>
      </c>
      <c r="O1927" s="4" t="s">
        <v>34</v>
      </c>
      <c r="P1927" s="4" t="s">
        <v>34</v>
      </c>
      <c r="Q1927" s="4" t="s">
        <v>34</v>
      </c>
      <c r="R1927" s="4" t="s">
        <v>34</v>
      </c>
      <c r="S1927" s="5">
        <v>5000000</v>
      </c>
    </row>
    <row r="1928" spans="2:19" ht="25" outlineLevel="1" collapsed="1" x14ac:dyDescent="0.35">
      <c r="B1928" s="6" t="s">
        <v>34</v>
      </c>
      <c r="C1928" s="7" t="s">
        <v>34</v>
      </c>
      <c r="D1928" s="19" t="s">
        <v>34</v>
      </c>
      <c r="E1928" s="15"/>
      <c r="F1928" s="15"/>
      <c r="G1928" s="16"/>
      <c r="H1928" s="19" t="s">
        <v>34</v>
      </c>
      <c r="I1928" s="16"/>
      <c r="J1928" s="7" t="s">
        <v>34</v>
      </c>
      <c r="K1928" s="19" t="s">
        <v>34</v>
      </c>
      <c r="L1928" s="16"/>
      <c r="M1928" s="6" t="s">
        <v>1066</v>
      </c>
      <c r="N1928" s="6" t="s">
        <v>1067</v>
      </c>
      <c r="O1928" s="10">
        <v>949</v>
      </c>
      <c r="P1928" s="6"/>
      <c r="Q1928" s="8"/>
      <c r="R1928" s="8"/>
      <c r="S1928" s="6"/>
    </row>
    <row r="1929" spans="2:19" outlineLevel="1" collapsed="1" x14ac:dyDescent="0.35">
      <c r="B1929" s="6" t="s">
        <v>34</v>
      </c>
      <c r="C1929" s="7" t="s">
        <v>34</v>
      </c>
      <c r="D1929" s="19" t="s">
        <v>34</v>
      </c>
      <c r="E1929" s="15"/>
      <c r="F1929" s="15"/>
      <c r="G1929" s="16"/>
      <c r="H1929" s="19" t="s">
        <v>34</v>
      </c>
      <c r="I1929" s="16"/>
      <c r="J1929" s="7" t="s">
        <v>34</v>
      </c>
      <c r="K1929" s="19" t="s">
        <v>34</v>
      </c>
      <c r="L1929" s="16"/>
      <c r="M1929" s="6" t="s">
        <v>2751</v>
      </c>
      <c r="N1929" s="6" t="s">
        <v>2752</v>
      </c>
      <c r="O1929" s="10">
        <v>1195</v>
      </c>
      <c r="P1929" s="6" t="s">
        <v>2753</v>
      </c>
      <c r="Q1929" s="8" t="s">
        <v>2233</v>
      </c>
      <c r="R1929" s="9">
        <v>46778</v>
      </c>
      <c r="S1929" s="10">
        <v>5000000</v>
      </c>
    </row>
    <row r="1930" spans="2:19" x14ac:dyDescent="0.35">
      <c r="B1930" s="4" t="s">
        <v>2754</v>
      </c>
      <c r="C1930" s="4" t="s">
        <v>263</v>
      </c>
      <c r="D1930" s="18" t="s">
        <v>53</v>
      </c>
      <c r="E1930" s="15"/>
      <c r="F1930" s="15"/>
      <c r="G1930" s="16"/>
      <c r="H1930" s="18" t="s">
        <v>323</v>
      </c>
      <c r="I1930" s="16"/>
      <c r="J1930" s="4" t="s">
        <v>32</v>
      </c>
      <c r="K1930" s="18" t="s">
        <v>2755</v>
      </c>
      <c r="L1930" s="16"/>
      <c r="M1930" s="4" t="s">
        <v>34</v>
      </c>
      <c r="N1930" s="4" t="s">
        <v>34</v>
      </c>
      <c r="O1930" s="4" t="s">
        <v>34</v>
      </c>
      <c r="P1930" s="4" t="s">
        <v>34</v>
      </c>
      <c r="Q1930" s="4" t="s">
        <v>34</v>
      </c>
      <c r="R1930" s="4" t="s">
        <v>34</v>
      </c>
      <c r="S1930" s="5">
        <v>1946400</v>
      </c>
    </row>
    <row r="1931" spans="2:19" outlineLevel="1" collapsed="1" x14ac:dyDescent="0.35">
      <c r="B1931" s="6" t="s">
        <v>34</v>
      </c>
      <c r="C1931" s="7" t="s">
        <v>34</v>
      </c>
      <c r="D1931" s="19" t="s">
        <v>34</v>
      </c>
      <c r="E1931" s="15"/>
      <c r="F1931" s="15"/>
      <c r="G1931" s="16"/>
      <c r="H1931" s="19" t="s">
        <v>34</v>
      </c>
      <c r="I1931" s="16"/>
      <c r="J1931" s="7" t="s">
        <v>34</v>
      </c>
      <c r="K1931" s="19" t="s">
        <v>34</v>
      </c>
      <c r="L1931" s="16"/>
      <c r="M1931" s="6" t="s">
        <v>157</v>
      </c>
      <c r="N1931" s="6" t="s">
        <v>158</v>
      </c>
      <c r="O1931" s="10">
        <v>3713000</v>
      </c>
      <c r="P1931" s="6"/>
      <c r="Q1931" s="8"/>
      <c r="R1931" s="8"/>
      <c r="S1931" s="6"/>
    </row>
    <row r="1932" spans="2:19" outlineLevel="1" collapsed="1" x14ac:dyDescent="0.35">
      <c r="B1932" s="6" t="s">
        <v>34</v>
      </c>
      <c r="C1932" s="7" t="s">
        <v>34</v>
      </c>
      <c r="D1932" s="19" t="s">
        <v>34</v>
      </c>
      <c r="E1932" s="15"/>
      <c r="F1932" s="15"/>
      <c r="G1932" s="16"/>
      <c r="H1932" s="19" t="s">
        <v>34</v>
      </c>
      <c r="I1932" s="16"/>
      <c r="J1932" s="7" t="s">
        <v>34</v>
      </c>
      <c r="K1932" s="19" t="s">
        <v>34</v>
      </c>
      <c r="L1932" s="16"/>
      <c r="M1932" s="6" t="s">
        <v>921</v>
      </c>
      <c r="N1932" s="6" t="s">
        <v>922</v>
      </c>
      <c r="O1932" s="10">
        <v>4324000</v>
      </c>
      <c r="P1932" s="6"/>
      <c r="Q1932" s="8"/>
      <c r="R1932" s="8"/>
      <c r="S1932" s="6"/>
    </row>
    <row r="1933" spans="2:19" outlineLevel="1" collapsed="1" x14ac:dyDescent="0.35">
      <c r="B1933" s="6" t="s">
        <v>34</v>
      </c>
      <c r="C1933" s="7" t="s">
        <v>34</v>
      </c>
      <c r="D1933" s="19" t="s">
        <v>34</v>
      </c>
      <c r="E1933" s="15"/>
      <c r="F1933" s="15"/>
      <c r="G1933" s="16"/>
      <c r="H1933" s="19" t="s">
        <v>34</v>
      </c>
      <c r="I1933" s="16"/>
      <c r="J1933" s="7" t="s">
        <v>34</v>
      </c>
      <c r="K1933" s="19" t="s">
        <v>34</v>
      </c>
      <c r="L1933" s="16"/>
      <c r="M1933" s="6" t="s">
        <v>2303</v>
      </c>
      <c r="N1933" s="6" t="s">
        <v>2304</v>
      </c>
      <c r="O1933" s="10">
        <v>2684070</v>
      </c>
      <c r="P1933" s="6"/>
      <c r="Q1933" s="8"/>
      <c r="R1933" s="8"/>
      <c r="S1933" s="6"/>
    </row>
    <row r="1934" spans="2:19" outlineLevel="1" collapsed="1" x14ac:dyDescent="0.35">
      <c r="B1934" s="6" t="s">
        <v>34</v>
      </c>
      <c r="C1934" s="7" t="s">
        <v>34</v>
      </c>
      <c r="D1934" s="19" t="s">
        <v>34</v>
      </c>
      <c r="E1934" s="15"/>
      <c r="F1934" s="15"/>
      <c r="G1934" s="16"/>
      <c r="H1934" s="19" t="s">
        <v>34</v>
      </c>
      <c r="I1934" s="16"/>
      <c r="J1934" s="7" t="s">
        <v>34</v>
      </c>
      <c r="K1934" s="19" t="s">
        <v>34</v>
      </c>
      <c r="L1934" s="16"/>
      <c r="M1934" s="6" t="s">
        <v>165</v>
      </c>
      <c r="N1934" s="6" t="s">
        <v>166</v>
      </c>
      <c r="O1934" s="10">
        <v>1946400</v>
      </c>
      <c r="P1934" s="6" t="s">
        <v>2756</v>
      </c>
      <c r="Q1934" s="8" t="s">
        <v>1677</v>
      </c>
      <c r="R1934" s="9">
        <v>47207</v>
      </c>
      <c r="S1934" s="10">
        <v>1946400</v>
      </c>
    </row>
    <row r="1935" spans="2:19" outlineLevel="1" collapsed="1" x14ac:dyDescent="0.35">
      <c r="B1935" s="6" t="s">
        <v>34</v>
      </c>
      <c r="C1935" s="7" t="s">
        <v>34</v>
      </c>
      <c r="D1935" s="19" t="s">
        <v>34</v>
      </c>
      <c r="E1935" s="15"/>
      <c r="F1935" s="15"/>
      <c r="G1935" s="16"/>
      <c r="H1935" s="19" t="s">
        <v>34</v>
      </c>
      <c r="I1935" s="16"/>
      <c r="J1935" s="7" t="s">
        <v>34</v>
      </c>
      <c r="K1935" s="19" t="s">
        <v>34</v>
      </c>
      <c r="L1935" s="16"/>
      <c r="M1935" s="6" t="s">
        <v>320</v>
      </c>
      <c r="N1935" s="6" t="s">
        <v>321</v>
      </c>
      <c r="O1935" s="10">
        <v>2456400</v>
      </c>
      <c r="P1935" s="6"/>
      <c r="Q1935" s="8"/>
      <c r="R1935" s="8"/>
      <c r="S1935" s="6"/>
    </row>
    <row r="1936" spans="2:19" outlineLevel="1" collapsed="1" x14ac:dyDescent="0.35">
      <c r="B1936" s="6" t="s">
        <v>34</v>
      </c>
      <c r="C1936" s="7" t="s">
        <v>34</v>
      </c>
      <c r="D1936" s="19" t="s">
        <v>34</v>
      </c>
      <c r="E1936" s="15"/>
      <c r="F1936" s="15"/>
      <c r="G1936" s="16"/>
      <c r="H1936" s="19" t="s">
        <v>34</v>
      </c>
      <c r="I1936" s="16"/>
      <c r="J1936" s="7" t="s">
        <v>34</v>
      </c>
      <c r="K1936" s="19" t="s">
        <v>34</v>
      </c>
      <c r="L1936" s="16"/>
      <c r="M1936" s="6" t="s">
        <v>1715</v>
      </c>
      <c r="N1936" s="6" t="s">
        <v>1716</v>
      </c>
      <c r="O1936" s="10">
        <v>2306932</v>
      </c>
      <c r="P1936" s="6"/>
      <c r="Q1936" s="8"/>
      <c r="R1936" s="8"/>
      <c r="S1936" s="6"/>
    </row>
    <row r="1937" spans="2:19" outlineLevel="1" collapsed="1" x14ac:dyDescent="0.35">
      <c r="B1937" s="6" t="s">
        <v>34</v>
      </c>
      <c r="C1937" s="7" t="s">
        <v>34</v>
      </c>
      <c r="D1937" s="19" t="s">
        <v>34</v>
      </c>
      <c r="E1937" s="15"/>
      <c r="F1937" s="15"/>
      <c r="G1937" s="16"/>
      <c r="H1937" s="19" t="s">
        <v>34</v>
      </c>
      <c r="I1937" s="16"/>
      <c r="J1937" s="7" t="s">
        <v>34</v>
      </c>
      <c r="K1937" s="19" t="s">
        <v>34</v>
      </c>
      <c r="L1937" s="16"/>
      <c r="M1937" s="6" t="s">
        <v>167</v>
      </c>
      <c r="N1937" s="6" t="s">
        <v>168</v>
      </c>
      <c r="O1937" s="10">
        <v>2146984</v>
      </c>
      <c r="P1937" s="6"/>
      <c r="Q1937" s="8"/>
      <c r="R1937" s="8"/>
      <c r="S1937" s="6"/>
    </row>
    <row r="1938" spans="2:19" x14ac:dyDescent="0.35">
      <c r="B1938" s="4" t="s">
        <v>2757</v>
      </c>
      <c r="C1938" s="4" t="s">
        <v>176</v>
      </c>
      <c r="D1938" s="18" t="s">
        <v>53</v>
      </c>
      <c r="E1938" s="15"/>
      <c r="F1938" s="15"/>
      <c r="G1938" s="16"/>
      <c r="H1938" s="18" t="s">
        <v>177</v>
      </c>
      <c r="I1938" s="16"/>
      <c r="J1938" s="4" t="s">
        <v>32</v>
      </c>
      <c r="K1938" s="18" t="s">
        <v>2758</v>
      </c>
      <c r="L1938" s="16"/>
      <c r="M1938" s="4" t="s">
        <v>34</v>
      </c>
      <c r="N1938" s="4" t="s">
        <v>34</v>
      </c>
      <c r="O1938" s="4" t="s">
        <v>34</v>
      </c>
      <c r="P1938" s="4" t="s">
        <v>34</v>
      </c>
      <c r="Q1938" s="4" t="s">
        <v>34</v>
      </c>
      <c r="R1938" s="4" t="s">
        <v>34</v>
      </c>
      <c r="S1938" s="5">
        <v>4737000</v>
      </c>
    </row>
    <row r="1939" spans="2:19" outlineLevel="1" collapsed="1" x14ac:dyDescent="0.35">
      <c r="B1939" s="6" t="s">
        <v>34</v>
      </c>
      <c r="C1939" s="7" t="s">
        <v>34</v>
      </c>
      <c r="D1939" s="19" t="s">
        <v>34</v>
      </c>
      <c r="E1939" s="15"/>
      <c r="F1939" s="15"/>
      <c r="G1939" s="16"/>
      <c r="H1939" s="19" t="s">
        <v>34</v>
      </c>
      <c r="I1939" s="16"/>
      <c r="J1939" s="7" t="s">
        <v>34</v>
      </c>
      <c r="K1939" s="19" t="s">
        <v>34</v>
      </c>
      <c r="L1939" s="16"/>
      <c r="M1939" s="6" t="s">
        <v>2759</v>
      </c>
      <c r="N1939" s="6" t="s">
        <v>2760</v>
      </c>
      <c r="O1939" s="10">
        <v>6215300</v>
      </c>
      <c r="P1939" s="6"/>
      <c r="Q1939" s="8"/>
      <c r="R1939" s="8"/>
      <c r="S1939" s="6"/>
    </row>
    <row r="1940" spans="2:19" outlineLevel="1" collapsed="1" x14ac:dyDescent="0.35">
      <c r="B1940" s="6" t="s">
        <v>34</v>
      </c>
      <c r="C1940" s="7" t="s">
        <v>34</v>
      </c>
      <c r="D1940" s="19" t="s">
        <v>34</v>
      </c>
      <c r="E1940" s="15"/>
      <c r="F1940" s="15"/>
      <c r="G1940" s="16"/>
      <c r="H1940" s="19" t="s">
        <v>34</v>
      </c>
      <c r="I1940" s="16"/>
      <c r="J1940" s="7" t="s">
        <v>34</v>
      </c>
      <c r="K1940" s="19" t="s">
        <v>34</v>
      </c>
      <c r="L1940" s="16"/>
      <c r="M1940" s="6" t="s">
        <v>186</v>
      </c>
      <c r="N1940" s="6" t="s">
        <v>187</v>
      </c>
      <c r="O1940" s="10">
        <v>4737000</v>
      </c>
      <c r="P1940" s="6" t="s">
        <v>2761</v>
      </c>
      <c r="Q1940" s="8" t="s">
        <v>1283</v>
      </c>
      <c r="R1940" s="9">
        <v>46343</v>
      </c>
      <c r="S1940" s="10">
        <v>4737000</v>
      </c>
    </row>
    <row r="1941" spans="2:19" ht="25" outlineLevel="1" collapsed="1" x14ac:dyDescent="0.35">
      <c r="B1941" s="6" t="s">
        <v>34</v>
      </c>
      <c r="C1941" s="7" t="s">
        <v>34</v>
      </c>
      <c r="D1941" s="19" t="s">
        <v>34</v>
      </c>
      <c r="E1941" s="15"/>
      <c r="F1941" s="15"/>
      <c r="G1941" s="16"/>
      <c r="H1941" s="19" t="s">
        <v>34</v>
      </c>
      <c r="I1941" s="16"/>
      <c r="J1941" s="7" t="s">
        <v>34</v>
      </c>
      <c r="K1941" s="19" t="s">
        <v>34</v>
      </c>
      <c r="L1941" s="16"/>
      <c r="M1941" s="6" t="s">
        <v>200</v>
      </c>
      <c r="N1941" s="6" t="s">
        <v>201</v>
      </c>
      <c r="O1941" s="10">
        <v>4995658.4000000004</v>
      </c>
      <c r="P1941" s="6"/>
      <c r="Q1941" s="8"/>
      <c r="R1941" s="8"/>
      <c r="S1941" s="6"/>
    </row>
    <row r="1942" spans="2:19" x14ac:dyDescent="0.35">
      <c r="B1942" s="4" t="s">
        <v>2762</v>
      </c>
      <c r="C1942" s="4" t="s">
        <v>573</v>
      </c>
      <c r="D1942" s="18" t="s">
        <v>53</v>
      </c>
      <c r="E1942" s="15"/>
      <c r="F1942" s="15"/>
      <c r="G1942" s="16"/>
      <c r="H1942" s="18" t="s">
        <v>177</v>
      </c>
      <c r="I1942" s="16"/>
      <c r="J1942" s="4" t="s">
        <v>32</v>
      </c>
      <c r="K1942" s="18" t="s">
        <v>2763</v>
      </c>
      <c r="L1942" s="16"/>
      <c r="M1942" s="4" t="s">
        <v>34</v>
      </c>
      <c r="N1942" s="4" t="s">
        <v>34</v>
      </c>
      <c r="O1942" s="4" t="s">
        <v>34</v>
      </c>
      <c r="P1942" s="4" t="s">
        <v>34</v>
      </c>
      <c r="Q1942" s="4" t="s">
        <v>34</v>
      </c>
      <c r="R1942" s="4" t="s">
        <v>34</v>
      </c>
      <c r="S1942" s="5">
        <v>8336192</v>
      </c>
    </row>
    <row r="1943" spans="2:19" outlineLevel="1" collapsed="1" x14ac:dyDescent="0.35">
      <c r="B1943" s="6" t="s">
        <v>34</v>
      </c>
      <c r="C1943" s="7" t="s">
        <v>34</v>
      </c>
      <c r="D1943" s="19" t="s">
        <v>34</v>
      </c>
      <c r="E1943" s="15"/>
      <c r="F1943" s="15"/>
      <c r="G1943" s="16"/>
      <c r="H1943" s="19" t="s">
        <v>34</v>
      </c>
      <c r="I1943" s="16"/>
      <c r="J1943" s="7" t="s">
        <v>34</v>
      </c>
      <c r="K1943" s="19" t="s">
        <v>34</v>
      </c>
      <c r="L1943" s="16"/>
      <c r="M1943" s="6" t="s">
        <v>2164</v>
      </c>
      <c r="N1943" s="6" t="s">
        <v>2165</v>
      </c>
      <c r="O1943" s="10">
        <v>8336192</v>
      </c>
      <c r="P1943" s="6" t="s">
        <v>2764</v>
      </c>
      <c r="Q1943" s="8" t="s">
        <v>1616</v>
      </c>
      <c r="R1943" s="9">
        <v>46295</v>
      </c>
      <c r="S1943" s="10">
        <v>8336192</v>
      </c>
    </row>
    <row r="1944" spans="2:19" outlineLevel="1" collapsed="1" x14ac:dyDescent="0.35">
      <c r="B1944" s="6" t="s">
        <v>34</v>
      </c>
      <c r="C1944" s="7" t="s">
        <v>34</v>
      </c>
      <c r="D1944" s="19" t="s">
        <v>34</v>
      </c>
      <c r="E1944" s="15"/>
      <c r="F1944" s="15"/>
      <c r="G1944" s="16"/>
      <c r="H1944" s="19" t="s">
        <v>34</v>
      </c>
      <c r="I1944" s="16"/>
      <c r="J1944" s="7" t="s">
        <v>34</v>
      </c>
      <c r="K1944" s="19" t="s">
        <v>34</v>
      </c>
      <c r="L1944" s="16"/>
      <c r="M1944" s="6" t="s">
        <v>2765</v>
      </c>
      <c r="N1944" s="6" t="s">
        <v>2766</v>
      </c>
      <c r="O1944" s="10">
        <v>14924605</v>
      </c>
      <c r="P1944" s="6"/>
      <c r="Q1944" s="8"/>
      <c r="R1944" s="8"/>
      <c r="S1944" s="6"/>
    </row>
    <row r="1945" spans="2:19" x14ac:dyDescent="0.35">
      <c r="B1945" s="4" t="s">
        <v>2767</v>
      </c>
      <c r="C1945" s="4" t="s">
        <v>176</v>
      </c>
      <c r="D1945" s="18" t="s">
        <v>53</v>
      </c>
      <c r="E1945" s="15"/>
      <c r="F1945" s="15"/>
      <c r="G1945" s="16"/>
      <c r="H1945" s="18" t="s">
        <v>177</v>
      </c>
      <c r="I1945" s="16"/>
      <c r="J1945" s="4" t="s">
        <v>32</v>
      </c>
      <c r="K1945" s="18" t="s">
        <v>2768</v>
      </c>
      <c r="L1945" s="16"/>
      <c r="M1945" s="4" t="s">
        <v>34</v>
      </c>
      <c r="N1945" s="4" t="s">
        <v>34</v>
      </c>
      <c r="O1945" s="4" t="s">
        <v>34</v>
      </c>
      <c r="P1945" s="4" t="s">
        <v>34</v>
      </c>
      <c r="Q1945" s="4" t="s">
        <v>34</v>
      </c>
      <c r="R1945" s="4" t="s">
        <v>34</v>
      </c>
      <c r="S1945" s="5">
        <v>6203824</v>
      </c>
    </row>
    <row r="1946" spans="2:19" ht="25" outlineLevel="1" collapsed="1" x14ac:dyDescent="0.35">
      <c r="B1946" s="6" t="s">
        <v>34</v>
      </c>
      <c r="C1946" s="7" t="s">
        <v>34</v>
      </c>
      <c r="D1946" s="19" t="s">
        <v>34</v>
      </c>
      <c r="E1946" s="15"/>
      <c r="F1946" s="15"/>
      <c r="G1946" s="16"/>
      <c r="H1946" s="19" t="s">
        <v>34</v>
      </c>
      <c r="I1946" s="16"/>
      <c r="J1946" s="7" t="s">
        <v>34</v>
      </c>
      <c r="K1946" s="19" t="s">
        <v>34</v>
      </c>
      <c r="L1946" s="16"/>
      <c r="M1946" s="6" t="s">
        <v>380</v>
      </c>
      <c r="N1946" s="6" t="s">
        <v>381</v>
      </c>
      <c r="O1946" s="10">
        <v>7816765</v>
      </c>
      <c r="P1946" s="6"/>
      <c r="Q1946" s="8"/>
      <c r="R1946" s="8"/>
      <c r="S1946" s="6"/>
    </row>
    <row r="1947" spans="2:19" ht="25" outlineLevel="1" collapsed="1" x14ac:dyDescent="0.35">
      <c r="B1947" s="6" t="s">
        <v>34</v>
      </c>
      <c r="C1947" s="7" t="s">
        <v>34</v>
      </c>
      <c r="D1947" s="19" t="s">
        <v>34</v>
      </c>
      <c r="E1947" s="15"/>
      <c r="F1947" s="15"/>
      <c r="G1947" s="16"/>
      <c r="H1947" s="19" t="s">
        <v>34</v>
      </c>
      <c r="I1947" s="16"/>
      <c r="J1947" s="7" t="s">
        <v>34</v>
      </c>
      <c r="K1947" s="19" t="s">
        <v>34</v>
      </c>
      <c r="L1947" s="16"/>
      <c r="M1947" s="6" t="s">
        <v>189</v>
      </c>
      <c r="N1947" s="6" t="s">
        <v>190</v>
      </c>
      <c r="O1947" s="10">
        <v>7824298</v>
      </c>
      <c r="P1947" s="6"/>
      <c r="Q1947" s="8"/>
      <c r="R1947" s="8"/>
      <c r="S1947" s="6"/>
    </row>
    <row r="1948" spans="2:19" outlineLevel="1" collapsed="1" x14ac:dyDescent="0.35">
      <c r="B1948" s="6" t="s">
        <v>34</v>
      </c>
      <c r="C1948" s="7" t="s">
        <v>34</v>
      </c>
      <c r="D1948" s="19" t="s">
        <v>34</v>
      </c>
      <c r="E1948" s="15"/>
      <c r="F1948" s="15"/>
      <c r="G1948" s="16"/>
      <c r="H1948" s="19" t="s">
        <v>34</v>
      </c>
      <c r="I1948" s="16"/>
      <c r="J1948" s="7" t="s">
        <v>34</v>
      </c>
      <c r="K1948" s="19" t="s">
        <v>34</v>
      </c>
      <c r="L1948" s="16"/>
      <c r="M1948" s="6" t="s">
        <v>2769</v>
      </c>
      <c r="N1948" s="6" t="s">
        <v>2770</v>
      </c>
      <c r="O1948" s="10">
        <v>6915000</v>
      </c>
      <c r="P1948" s="6"/>
      <c r="Q1948" s="8"/>
      <c r="R1948" s="8"/>
      <c r="S1948" s="6"/>
    </row>
    <row r="1949" spans="2:19" outlineLevel="1" collapsed="1" x14ac:dyDescent="0.35">
      <c r="B1949" s="6" t="s">
        <v>34</v>
      </c>
      <c r="C1949" s="7" t="s">
        <v>34</v>
      </c>
      <c r="D1949" s="19" t="s">
        <v>34</v>
      </c>
      <c r="E1949" s="15"/>
      <c r="F1949" s="15"/>
      <c r="G1949" s="16"/>
      <c r="H1949" s="19" t="s">
        <v>34</v>
      </c>
      <c r="I1949" s="16"/>
      <c r="J1949" s="7" t="s">
        <v>34</v>
      </c>
      <c r="K1949" s="19" t="s">
        <v>34</v>
      </c>
      <c r="L1949" s="16"/>
      <c r="M1949" s="6" t="s">
        <v>146</v>
      </c>
      <c r="N1949" s="6" t="s">
        <v>147</v>
      </c>
      <c r="O1949" s="10">
        <v>6203824</v>
      </c>
      <c r="P1949" s="6" t="s">
        <v>2771</v>
      </c>
      <c r="Q1949" s="8" t="s">
        <v>1490</v>
      </c>
      <c r="R1949" s="9">
        <v>46721</v>
      </c>
      <c r="S1949" s="10">
        <v>6203824</v>
      </c>
    </row>
    <row r="1950" spans="2:19" outlineLevel="1" collapsed="1" x14ac:dyDescent="0.35">
      <c r="B1950" s="6" t="s">
        <v>34</v>
      </c>
      <c r="C1950" s="7" t="s">
        <v>34</v>
      </c>
      <c r="D1950" s="19" t="s">
        <v>34</v>
      </c>
      <c r="E1950" s="15"/>
      <c r="F1950" s="15"/>
      <c r="G1950" s="16"/>
      <c r="H1950" s="19" t="s">
        <v>34</v>
      </c>
      <c r="I1950" s="16"/>
      <c r="J1950" s="7" t="s">
        <v>34</v>
      </c>
      <c r="K1950" s="19" t="s">
        <v>34</v>
      </c>
      <c r="L1950" s="16"/>
      <c r="M1950" s="6" t="s">
        <v>2772</v>
      </c>
      <c r="N1950" s="6" t="s">
        <v>2773</v>
      </c>
      <c r="O1950" s="10">
        <v>10493784</v>
      </c>
      <c r="P1950" s="6"/>
      <c r="Q1950" s="8"/>
      <c r="R1950" s="8"/>
      <c r="S1950" s="6"/>
    </row>
    <row r="1951" spans="2:19" ht="25" x14ac:dyDescent="0.35">
      <c r="B1951" s="4" t="s">
        <v>2774</v>
      </c>
      <c r="C1951" s="4" t="s">
        <v>52</v>
      </c>
      <c r="D1951" s="18" t="s">
        <v>53</v>
      </c>
      <c r="E1951" s="15"/>
      <c r="F1951" s="15"/>
      <c r="G1951" s="16"/>
      <c r="H1951" s="18" t="s">
        <v>54</v>
      </c>
      <c r="I1951" s="16"/>
      <c r="J1951" s="4" t="s">
        <v>32</v>
      </c>
      <c r="K1951" s="18" t="s">
        <v>2775</v>
      </c>
      <c r="L1951" s="16"/>
      <c r="M1951" s="4" t="s">
        <v>34</v>
      </c>
      <c r="N1951" s="4" t="s">
        <v>34</v>
      </c>
      <c r="O1951" s="4" t="s">
        <v>34</v>
      </c>
      <c r="P1951" s="4" t="s">
        <v>34</v>
      </c>
      <c r="Q1951" s="4" t="s">
        <v>34</v>
      </c>
      <c r="R1951" s="4" t="s">
        <v>34</v>
      </c>
      <c r="S1951" s="5">
        <v>3718750</v>
      </c>
    </row>
    <row r="1952" spans="2:19" outlineLevel="1" collapsed="1" x14ac:dyDescent="0.35">
      <c r="B1952" s="6" t="s">
        <v>34</v>
      </c>
      <c r="C1952" s="7" t="s">
        <v>34</v>
      </c>
      <c r="D1952" s="19" t="s">
        <v>34</v>
      </c>
      <c r="E1952" s="15"/>
      <c r="F1952" s="15"/>
      <c r="G1952" s="16"/>
      <c r="H1952" s="19" t="s">
        <v>34</v>
      </c>
      <c r="I1952" s="16"/>
      <c r="J1952" s="7" t="s">
        <v>34</v>
      </c>
      <c r="K1952" s="19" t="s">
        <v>34</v>
      </c>
      <c r="L1952" s="16"/>
      <c r="M1952" s="6" t="s">
        <v>2776</v>
      </c>
      <c r="N1952" s="6" t="s">
        <v>2777</v>
      </c>
      <c r="O1952" s="10">
        <v>1250</v>
      </c>
      <c r="P1952" s="6" t="s">
        <v>2778</v>
      </c>
      <c r="Q1952" s="8" t="s">
        <v>958</v>
      </c>
      <c r="R1952" s="9">
        <v>46904</v>
      </c>
      <c r="S1952" s="10">
        <v>3718750</v>
      </c>
    </row>
    <row r="1953" spans="2:19" outlineLevel="1" collapsed="1" x14ac:dyDescent="0.35">
      <c r="B1953" s="6" t="s">
        <v>34</v>
      </c>
      <c r="C1953" s="7" t="s">
        <v>34</v>
      </c>
      <c r="D1953" s="19" t="s">
        <v>34</v>
      </c>
      <c r="E1953" s="15"/>
      <c r="F1953" s="15"/>
      <c r="G1953" s="16"/>
      <c r="H1953" s="19" t="s">
        <v>34</v>
      </c>
      <c r="I1953" s="16"/>
      <c r="J1953" s="7" t="s">
        <v>34</v>
      </c>
      <c r="K1953" s="19" t="s">
        <v>34</v>
      </c>
      <c r="L1953" s="16"/>
      <c r="M1953" s="6" t="s">
        <v>1416</v>
      </c>
      <c r="N1953" s="6" t="s">
        <v>1417</v>
      </c>
      <c r="O1953" s="10">
        <v>789</v>
      </c>
      <c r="P1953" s="6"/>
      <c r="Q1953" s="8"/>
      <c r="R1953" s="8"/>
      <c r="S1953" s="6"/>
    </row>
    <row r="1954" spans="2:19" x14ac:dyDescent="0.35">
      <c r="B1954" s="4" t="s">
        <v>2779</v>
      </c>
      <c r="C1954" s="4" t="s">
        <v>263</v>
      </c>
      <c r="D1954" s="18" t="s">
        <v>53</v>
      </c>
      <c r="E1954" s="15"/>
      <c r="F1954" s="15"/>
      <c r="G1954" s="16"/>
      <c r="H1954" s="18" t="s">
        <v>283</v>
      </c>
      <c r="I1954" s="16"/>
      <c r="J1954" s="4" t="s">
        <v>32</v>
      </c>
      <c r="K1954" s="18" t="s">
        <v>2780</v>
      </c>
      <c r="L1954" s="16"/>
      <c r="M1954" s="4" t="s">
        <v>34</v>
      </c>
      <c r="N1954" s="4" t="s">
        <v>34</v>
      </c>
      <c r="O1954" s="4" t="s">
        <v>34</v>
      </c>
      <c r="P1954" s="4" t="s">
        <v>34</v>
      </c>
      <c r="Q1954" s="4" t="s">
        <v>34</v>
      </c>
      <c r="R1954" s="4" t="s">
        <v>34</v>
      </c>
      <c r="S1954" s="5">
        <v>5472000</v>
      </c>
    </row>
    <row r="1955" spans="2:19" outlineLevel="1" collapsed="1" x14ac:dyDescent="0.35">
      <c r="B1955" s="6" t="s">
        <v>34</v>
      </c>
      <c r="C1955" s="7" t="s">
        <v>34</v>
      </c>
      <c r="D1955" s="19" t="s">
        <v>34</v>
      </c>
      <c r="E1955" s="15"/>
      <c r="F1955" s="15"/>
      <c r="G1955" s="16"/>
      <c r="H1955" s="19" t="s">
        <v>34</v>
      </c>
      <c r="I1955" s="16"/>
      <c r="J1955" s="7" t="s">
        <v>34</v>
      </c>
      <c r="K1955" s="19" t="s">
        <v>34</v>
      </c>
      <c r="L1955" s="16"/>
      <c r="M1955" s="6" t="s">
        <v>2781</v>
      </c>
      <c r="N1955" s="6" t="s">
        <v>2782</v>
      </c>
      <c r="O1955" s="10">
        <v>7950322</v>
      </c>
      <c r="P1955" s="6"/>
      <c r="Q1955" s="8"/>
      <c r="R1955" s="8"/>
      <c r="S1955" s="6"/>
    </row>
    <row r="1956" spans="2:19" outlineLevel="1" collapsed="1" x14ac:dyDescent="0.35">
      <c r="B1956" s="6" t="s">
        <v>34</v>
      </c>
      <c r="C1956" s="7" t="s">
        <v>34</v>
      </c>
      <c r="D1956" s="19" t="s">
        <v>34</v>
      </c>
      <c r="E1956" s="15"/>
      <c r="F1956" s="15"/>
      <c r="G1956" s="16"/>
      <c r="H1956" s="19" t="s">
        <v>34</v>
      </c>
      <c r="I1956" s="16"/>
      <c r="J1956" s="7" t="s">
        <v>34</v>
      </c>
      <c r="K1956" s="19" t="s">
        <v>34</v>
      </c>
      <c r="L1956" s="16"/>
      <c r="M1956" s="6" t="s">
        <v>865</v>
      </c>
      <c r="N1956" s="6" t="s">
        <v>866</v>
      </c>
      <c r="O1956" s="10">
        <v>9471000</v>
      </c>
      <c r="P1956" s="6"/>
      <c r="Q1956" s="8"/>
      <c r="R1956" s="8"/>
      <c r="S1956" s="6"/>
    </row>
    <row r="1957" spans="2:19" outlineLevel="1" collapsed="1" x14ac:dyDescent="0.35">
      <c r="B1957" s="6" t="s">
        <v>34</v>
      </c>
      <c r="C1957" s="7" t="s">
        <v>34</v>
      </c>
      <c r="D1957" s="19" t="s">
        <v>34</v>
      </c>
      <c r="E1957" s="15"/>
      <c r="F1957" s="15"/>
      <c r="G1957" s="16"/>
      <c r="H1957" s="19" t="s">
        <v>34</v>
      </c>
      <c r="I1957" s="16"/>
      <c r="J1957" s="7" t="s">
        <v>34</v>
      </c>
      <c r="K1957" s="19" t="s">
        <v>34</v>
      </c>
      <c r="L1957" s="16"/>
      <c r="M1957" s="6" t="s">
        <v>712</v>
      </c>
      <c r="N1957" s="6" t="s">
        <v>713</v>
      </c>
      <c r="O1957" s="10">
        <v>6384000</v>
      </c>
      <c r="P1957" s="6"/>
      <c r="Q1957" s="8"/>
      <c r="R1957" s="8"/>
      <c r="S1957" s="6"/>
    </row>
    <row r="1958" spans="2:19" ht="25" outlineLevel="1" collapsed="1" x14ac:dyDescent="0.35">
      <c r="B1958" s="6" t="s">
        <v>34</v>
      </c>
      <c r="C1958" s="7" t="s">
        <v>34</v>
      </c>
      <c r="D1958" s="19" t="s">
        <v>34</v>
      </c>
      <c r="E1958" s="15"/>
      <c r="F1958" s="15"/>
      <c r="G1958" s="16"/>
      <c r="H1958" s="19" t="s">
        <v>34</v>
      </c>
      <c r="I1958" s="16"/>
      <c r="J1958" s="7" t="s">
        <v>34</v>
      </c>
      <c r="K1958" s="19" t="s">
        <v>34</v>
      </c>
      <c r="L1958" s="16"/>
      <c r="M1958" s="6" t="s">
        <v>716</v>
      </c>
      <c r="N1958" s="6" t="s">
        <v>717</v>
      </c>
      <c r="O1958" s="10">
        <v>5472000</v>
      </c>
      <c r="P1958" s="6" t="s">
        <v>2783</v>
      </c>
      <c r="Q1958" s="8" t="s">
        <v>2017</v>
      </c>
      <c r="R1958" s="9">
        <v>46356</v>
      </c>
      <c r="S1958" s="10">
        <v>5472000</v>
      </c>
    </row>
    <row r="1959" spans="2:19" outlineLevel="1" collapsed="1" x14ac:dyDescent="0.35">
      <c r="B1959" s="6" t="s">
        <v>34</v>
      </c>
      <c r="C1959" s="7" t="s">
        <v>34</v>
      </c>
      <c r="D1959" s="19" t="s">
        <v>34</v>
      </c>
      <c r="E1959" s="15"/>
      <c r="F1959" s="15"/>
      <c r="G1959" s="16"/>
      <c r="H1959" s="19" t="s">
        <v>34</v>
      </c>
      <c r="I1959" s="16"/>
      <c r="J1959" s="7" t="s">
        <v>34</v>
      </c>
      <c r="K1959" s="19" t="s">
        <v>34</v>
      </c>
      <c r="L1959" s="16"/>
      <c r="M1959" s="6" t="s">
        <v>2784</v>
      </c>
      <c r="N1959" s="6" t="s">
        <v>2785</v>
      </c>
      <c r="O1959" s="10">
        <v>5745000</v>
      </c>
      <c r="P1959" s="6"/>
      <c r="Q1959" s="8"/>
      <c r="R1959" s="8"/>
      <c r="S1959" s="6"/>
    </row>
    <row r="1960" spans="2:19" x14ac:dyDescent="0.35">
      <c r="B1960" s="4" t="s">
        <v>2786</v>
      </c>
      <c r="C1960" s="4" t="s">
        <v>176</v>
      </c>
      <c r="D1960" s="18" t="s">
        <v>53</v>
      </c>
      <c r="E1960" s="15"/>
      <c r="F1960" s="15"/>
      <c r="G1960" s="16"/>
      <c r="H1960" s="18" t="s">
        <v>1634</v>
      </c>
      <c r="I1960" s="16"/>
      <c r="J1960" s="4" t="s">
        <v>32</v>
      </c>
      <c r="K1960" s="18" t="s">
        <v>2787</v>
      </c>
      <c r="L1960" s="16"/>
      <c r="M1960" s="4" t="s">
        <v>34</v>
      </c>
      <c r="N1960" s="4" t="s">
        <v>34</v>
      </c>
      <c r="O1960" s="4" t="s">
        <v>34</v>
      </c>
      <c r="P1960" s="4" t="s">
        <v>34</v>
      </c>
      <c r="Q1960" s="4" t="s">
        <v>34</v>
      </c>
      <c r="R1960" s="4" t="s">
        <v>34</v>
      </c>
      <c r="S1960" s="5">
        <v>11443000</v>
      </c>
    </row>
    <row r="1961" spans="2:19" outlineLevel="1" collapsed="1" x14ac:dyDescent="0.35">
      <c r="B1961" s="6" t="s">
        <v>34</v>
      </c>
      <c r="C1961" s="7" t="s">
        <v>34</v>
      </c>
      <c r="D1961" s="19" t="s">
        <v>34</v>
      </c>
      <c r="E1961" s="15"/>
      <c r="F1961" s="15"/>
      <c r="G1961" s="16"/>
      <c r="H1961" s="19" t="s">
        <v>34</v>
      </c>
      <c r="I1961" s="16"/>
      <c r="J1961" s="7" t="s">
        <v>34</v>
      </c>
      <c r="K1961" s="19" t="s">
        <v>34</v>
      </c>
      <c r="L1961" s="16"/>
      <c r="M1961" s="6" t="s">
        <v>2788</v>
      </c>
      <c r="N1961" s="6" t="s">
        <v>2789</v>
      </c>
      <c r="O1961" s="10">
        <v>25500000</v>
      </c>
      <c r="P1961" s="6"/>
      <c r="Q1961" s="8"/>
      <c r="R1961" s="8"/>
      <c r="S1961" s="6"/>
    </row>
    <row r="1962" spans="2:19" outlineLevel="1" collapsed="1" x14ac:dyDescent="0.35">
      <c r="B1962" s="6" t="s">
        <v>34</v>
      </c>
      <c r="C1962" s="7" t="s">
        <v>34</v>
      </c>
      <c r="D1962" s="19" t="s">
        <v>34</v>
      </c>
      <c r="E1962" s="15"/>
      <c r="F1962" s="15"/>
      <c r="G1962" s="16"/>
      <c r="H1962" s="19" t="s">
        <v>34</v>
      </c>
      <c r="I1962" s="16"/>
      <c r="J1962" s="7" t="s">
        <v>34</v>
      </c>
      <c r="K1962" s="19" t="s">
        <v>34</v>
      </c>
      <c r="L1962" s="16"/>
      <c r="M1962" s="6" t="s">
        <v>2790</v>
      </c>
      <c r="N1962" s="6" t="s">
        <v>2791</v>
      </c>
      <c r="O1962" s="10">
        <v>15340000</v>
      </c>
      <c r="P1962" s="6"/>
      <c r="Q1962" s="8"/>
      <c r="R1962" s="8"/>
      <c r="S1962" s="6"/>
    </row>
    <row r="1963" spans="2:19" ht="25" outlineLevel="1" collapsed="1" x14ac:dyDescent="0.35">
      <c r="B1963" s="6" t="s">
        <v>34</v>
      </c>
      <c r="C1963" s="7" t="s">
        <v>34</v>
      </c>
      <c r="D1963" s="19" t="s">
        <v>34</v>
      </c>
      <c r="E1963" s="15"/>
      <c r="F1963" s="15"/>
      <c r="G1963" s="16"/>
      <c r="H1963" s="19" t="s">
        <v>34</v>
      </c>
      <c r="I1963" s="16"/>
      <c r="J1963" s="7" t="s">
        <v>34</v>
      </c>
      <c r="K1963" s="19" t="s">
        <v>34</v>
      </c>
      <c r="L1963" s="16"/>
      <c r="M1963" s="6" t="s">
        <v>2792</v>
      </c>
      <c r="N1963" s="6" t="s">
        <v>2793</v>
      </c>
      <c r="O1963" s="10">
        <v>11443000</v>
      </c>
      <c r="P1963" s="6" t="s">
        <v>2794</v>
      </c>
      <c r="Q1963" s="8" t="s">
        <v>2795</v>
      </c>
      <c r="R1963" s="9">
        <v>46372</v>
      </c>
      <c r="S1963" s="10">
        <v>11443000</v>
      </c>
    </row>
    <row r="1964" spans="2:19" x14ac:dyDescent="0.35">
      <c r="B1964" s="4" t="s">
        <v>2796</v>
      </c>
      <c r="C1964" s="4" t="s">
        <v>151</v>
      </c>
      <c r="D1964" s="18" t="s">
        <v>106</v>
      </c>
      <c r="E1964" s="15"/>
      <c r="F1964" s="15"/>
      <c r="G1964" s="16"/>
      <c r="H1964" s="18" t="s">
        <v>283</v>
      </c>
      <c r="I1964" s="16"/>
      <c r="J1964" s="4" t="s">
        <v>32</v>
      </c>
      <c r="K1964" s="18" t="s">
        <v>2797</v>
      </c>
      <c r="L1964" s="16"/>
      <c r="M1964" s="4" t="s">
        <v>34</v>
      </c>
      <c r="N1964" s="4" t="s">
        <v>34</v>
      </c>
      <c r="O1964" s="4" t="s">
        <v>34</v>
      </c>
      <c r="P1964" s="4" t="s">
        <v>34</v>
      </c>
      <c r="Q1964" s="4" t="s">
        <v>34</v>
      </c>
      <c r="R1964" s="4" t="s">
        <v>34</v>
      </c>
      <c r="S1964" s="5">
        <v>1725050</v>
      </c>
    </row>
    <row r="1965" spans="2:19" outlineLevel="1" collapsed="1" x14ac:dyDescent="0.35">
      <c r="B1965" s="6" t="s">
        <v>34</v>
      </c>
      <c r="C1965" s="7" t="s">
        <v>34</v>
      </c>
      <c r="D1965" s="19" t="s">
        <v>34</v>
      </c>
      <c r="E1965" s="15"/>
      <c r="F1965" s="15"/>
      <c r="G1965" s="16"/>
      <c r="H1965" s="19" t="s">
        <v>34</v>
      </c>
      <c r="I1965" s="16"/>
      <c r="J1965" s="7" t="s">
        <v>34</v>
      </c>
      <c r="K1965" s="19" t="s">
        <v>34</v>
      </c>
      <c r="L1965" s="16"/>
      <c r="M1965" s="6" t="s">
        <v>2798</v>
      </c>
      <c r="N1965" s="6" t="s">
        <v>2799</v>
      </c>
      <c r="O1965" s="10">
        <v>6658419</v>
      </c>
      <c r="P1965" s="6"/>
      <c r="Q1965" s="8"/>
      <c r="R1965" s="8"/>
      <c r="S1965" s="6"/>
    </row>
    <row r="1966" spans="2:19" outlineLevel="1" collapsed="1" x14ac:dyDescent="0.35">
      <c r="B1966" s="6" t="s">
        <v>34</v>
      </c>
      <c r="C1966" s="7" t="s">
        <v>34</v>
      </c>
      <c r="D1966" s="19" t="s">
        <v>34</v>
      </c>
      <c r="E1966" s="15"/>
      <c r="F1966" s="15"/>
      <c r="G1966" s="16"/>
      <c r="H1966" s="19" t="s">
        <v>34</v>
      </c>
      <c r="I1966" s="16"/>
      <c r="J1966" s="7" t="s">
        <v>34</v>
      </c>
      <c r="K1966" s="19" t="s">
        <v>34</v>
      </c>
      <c r="L1966" s="16"/>
      <c r="M1966" s="6" t="s">
        <v>196</v>
      </c>
      <c r="N1966" s="6" t="s">
        <v>197</v>
      </c>
      <c r="O1966" s="10">
        <v>1725050</v>
      </c>
      <c r="P1966" s="6" t="s">
        <v>2800</v>
      </c>
      <c r="Q1966" s="8" t="s">
        <v>2112</v>
      </c>
      <c r="R1966" s="9">
        <v>48213</v>
      </c>
      <c r="S1966" s="10">
        <v>1725050</v>
      </c>
    </row>
    <row r="1967" spans="2:19" outlineLevel="1" collapsed="1" x14ac:dyDescent="0.35">
      <c r="B1967" s="6" t="s">
        <v>34</v>
      </c>
      <c r="C1967" s="7" t="s">
        <v>34</v>
      </c>
      <c r="D1967" s="19" t="s">
        <v>34</v>
      </c>
      <c r="E1967" s="15"/>
      <c r="F1967" s="15"/>
      <c r="G1967" s="16"/>
      <c r="H1967" s="19" t="s">
        <v>34</v>
      </c>
      <c r="I1967" s="16"/>
      <c r="J1967" s="7" t="s">
        <v>34</v>
      </c>
      <c r="K1967" s="19" t="s">
        <v>34</v>
      </c>
      <c r="L1967" s="16"/>
      <c r="M1967" s="6" t="s">
        <v>146</v>
      </c>
      <c r="N1967" s="6" t="s">
        <v>147</v>
      </c>
      <c r="O1967" s="10">
        <v>2880484.26</v>
      </c>
      <c r="P1967" s="6"/>
      <c r="Q1967" s="8"/>
      <c r="R1967" s="8"/>
      <c r="S1967" s="6"/>
    </row>
    <row r="1968" spans="2:19" ht="25" x14ac:dyDescent="0.35">
      <c r="B1968" s="4" t="s">
        <v>2801</v>
      </c>
      <c r="C1968" s="4" t="s">
        <v>40</v>
      </c>
      <c r="D1968" s="18" t="s">
        <v>30</v>
      </c>
      <c r="E1968" s="15"/>
      <c r="F1968" s="15"/>
      <c r="G1968" s="16"/>
      <c r="H1968" s="18" t="s">
        <v>54</v>
      </c>
      <c r="I1968" s="16"/>
      <c r="J1968" s="4" t="s">
        <v>32</v>
      </c>
      <c r="K1968" s="18" t="s">
        <v>2802</v>
      </c>
      <c r="L1968" s="16"/>
      <c r="M1968" s="4" t="s">
        <v>34</v>
      </c>
      <c r="N1968" s="4" t="s">
        <v>34</v>
      </c>
      <c r="O1968" s="4" t="s">
        <v>34</v>
      </c>
      <c r="P1968" s="4" t="s">
        <v>34</v>
      </c>
      <c r="Q1968" s="4" t="s">
        <v>34</v>
      </c>
      <c r="R1968" s="4" t="s">
        <v>34</v>
      </c>
      <c r="S1968" s="5">
        <v>4834375</v>
      </c>
    </row>
    <row r="1969" spans="2:19" ht="25" outlineLevel="1" collapsed="1" x14ac:dyDescent="0.35">
      <c r="B1969" s="6" t="s">
        <v>34</v>
      </c>
      <c r="C1969" s="7" t="s">
        <v>34</v>
      </c>
      <c r="D1969" s="19" t="s">
        <v>34</v>
      </c>
      <c r="E1969" s="15"/>
      <c r="F1969" s="15"/>
      <c r="G1969" s="16"/>
      <c r="H1969" s="19" t="s">
        <v>34</v>
      </c>
      <c r="I1969" s="16"/>
      <c r="J1969" s="7" t="s">
        <v>34</v>
      </c>
      <c r="K1969" s="19" t="s">
        <v>34</v>
      </c>
      <c r="L1969" s="16"/>
      <c r="M1969" s="6" t="s">
        <v>1066</v>
      </c>
      <c r="N1969" s="6" t="s">
        <v>1067</v>
      </c>
      <c r="O1969" s="10">
        <v>949</v>
      </c>
      <c r="P1969" s="6"/>
      <c r="Q1969" s="8"/>
      <c r="R1969" s="8"/>
      <c r="S1969" s="6"/>
    </row>
    <row r="1970" spans="2:19" outlineLevel="1" collapsed="1" x14ac:dyDescent="0.35">
      <c r="B1970" s="6" t="s">
        <v>34</v>
      </c>
      <c r="C1970" s="7" t="s">
        <v>34</v>
      </c>
      <c r="D1970" s="19" t="s">
        <v>34</v>
      </c>
      <c r="E1970" s="15"/>
      <c r="F1970" s="15"/>
      <c r="G1970" s="16"/>
      <c r="H1970" s="19" t="s">
        <v>34</v>
      </c>
      <c r="I1970" s="16"/>
      <c r="J1970" s="7" t="s">
        <v>34</v>
      </c>
      <c r="K1970" s="19" t="s">
        <v>34</v>
      </c>
      <c r="L1970" s="16"/>
      <c r="M1970" s="6" t="s">
        <v>2803</v>
      </c>
      <c r="N1970" s="6" t="s">
        <v>2804</v>
      </c>
      <c r="O1970" s="10">
        <v>975</v>
      </c>
      <c r="P1970" s="6" t="s">
        <v>2805</v>
      </c>
      <c r="Q1970" s="8" t="s">
        <v>2398</v>
      </c>
      <c r="R1970" s="9">
        <v>47118</v>
      </c>
      <c r="S1970" s="10">
        <v>4834375</v>
      </c>
    </row>
    <row r="1971" spans="2:19" outlineLevel="1" collapsed="1" x14ac:dyDescent="0.35">
      <c r="B1971" s="6" t="s">
        <v>34</v>
      </c>
      <c r="C1971" s="7" t="s">
        <v>34</v>
      </c>
      <c r="D1971" s="19" t="s">
        <v>34</v>
      </c>
      <c r="E1971" s="15"/>
      <c r="F1971" s="15"/>
      <c r="G1971" s="16"/>
      <c r="H1971" s="19" t="s">
        <v>34</v>
      </c>
      <c r="I1971" s="16"/>
      <c r="J1971" s="7" t="s">
        <v>34</v>
      </c>
      <c r="K1971" s="19" t="s">
        <v>34</v>
      </c>
      <c r="L1971" s="16"/>
      <c r="M1971" s="6" t="s">
        <v>165</v>
      </c>
      <c r="N1971" s="6" t="s">
        <v>166</v>
      </c>
      <c r="O1971" s="10">
        <v>995</v>
      </c>
      <c r="P1971" s="6"/>
      <c r="Q1971" s="8"/>
      <c r="R1971" s="8"/>
      <c r="S1971" s="6"/>
    </row>
    <row r="1972" spans="2:19" x14ac:dyDescent="0.35">
      <c r="B1972" s="4" t="s">
        <v>2806</v>
      </c>
      <c r="C1972" s="4" t="s">
        <v>983</v>
      </c>
      <c r="D1972" s="18" t="s">
        <v>152</v>
      </c>
      <c r="E1972" s="15"/>
      <c r="F1972" s="15"/>
      <c r="G1972" s="16"/>
      <c r="H1972" s="18" t="s">
        <v>142</v>
      </c>
      <c r="I1972" s="16"/>
      <c r="J1972" s="4" t="s">
        <v>32</v>
      </c>
      <c r="K1972" s="18" t="s">
        <v>2807</v>
      </c>
      <c r="L1972" s="16"/>
      <c r="M1972" s="4" t="s">
        <v>34</v>
      </c>
      <c r="N1972" s="4" t="s">
        <v>34</v>
      </c>
      <c r="O1972" s="4" t="s">
        <v>34</v>
      </c>
      <c r="P1972" s="4" t="s">
        <v>34</v>
      </c>
      <c r="Q1972" s="4" t="s">
        <v>34</v>
      </c>
      <c r="R1972" s="4" t="s">
        <v>34</v>
      </c>
      <c r="S1972" s="5">
        <v>29081652</v>
      </c>
    </row>
    <row r="1973" spans="2:19" outlineLevel="1" collapsed="1" x14ac:dyDescent="0.35">
      <c r="B1973" s="6" t="s">
        <v>34</v>
      </c>
      <c r="C1973" s="7" t="s">
        <v>34</v>
      </c>
      <c r="D1973" s="19" t="s">
        <v>34</v>
      </c>
      <c r="E1973" s="15"/>
      <c r="F1973" s="15"/>
      <c r="G1973" s="16"/>
      <c r="H1973" s="19" t="s">
        <v>34</v>
      </c>
      <c r="I1973" s="16"/>
      <c r="J1973" s="7" t="s">
        <v>34</v>
      </c>
      <c r="K1973" s="19" t="s">
        <v>34</v>
      </c>
      <c r="L1973" s="16"/>
      <c r="M1973" s="6" t="s">
        <v>144</v>
      </c>
      <c r="N1973" s="6" t="s">
        <v>145</v>
      </c>
      <c r="O1973" s="10">
        <v>36693963</v>
      </c>
      <c r="P1973" s="6"/>
      <c r="Q1973" s="8"/>
      <c r="R1973" s="8"/>
      <c r="S1973" s="6"/>
    </row>
    <row r="1974" spans="2:19" outlineLevel="1" collapsed="1" x14ac:dyDescent="0.35">
      <c r="B1974" s="6" t="s">
        <v>34</v>
      </c>
      <c r="C1974" s="7" t="s">
        <v>34</v>
      </c>
      <c r="D1974" s="19" t="s">
        <v>34</v>
      </c>
      <c r="E1974" s="15"/>
      <c r="F1974" s="15"/>
      <c r="G1974" s="16"/>
      <c r="H1974" s="19" t="s">
        <v>34</v>
      </c>
      <c r="I1974" s="16"/>
      <c r="J1974" s="7" t="s">
        <v>34</v>
      </c>
      <c r="K1974" s="19" t="s">
        <v>34</v>
      </c>
      <c r="L1974" s="16"/>
      <c r="M1974" s="6" t="s">
        <v>485</v>
      </c>
      <c r="N1974" s="6" t="s">
        <v>486</v>
      </c>
      <c r="O1974" s="10">
        <v>29081652</v>
      </c>
      <c r="P1974" s="6" t="s">
        <v>2808</v>
      </c>
      <c r="Q1974" s="8" t="s">
        <v>2112</v>
      </c>
      <c r="R1974" s="9">
        <v>47087</v>
      </c>
      <c r="S1974" s="10">
        <v>29081652</v>
      </c>
    </row>
    <row r="1975" spans="2:19" outlineLevel="1" collapsed="1" x14ac:dyDescent="0.35">
      <c r="B1975" s="6" t="s">
        <v>34</v>
      </c>
      <c r="C1975" s="7" t="s">
        <v>34</v>
      </c>
      <c r="D1975" s="19" t="s">
        <v>34</v>
      </c>
      <c r="E1975" s="15"/>
      <c r="F1975" s="15"/>
      <c r="G1975" s="16"/>
      <c r="H1975" s="19" t="s">
        <v>34</v>
      </c>
      <c r="I1975" s="16"/>
      <c r="J1975" s="7" t="s">
        <v>34</v>
      </c>
      <c r="K1975" s="19" t="s">
        <v>34</v>
      </c>
      <c r="L1975" s="16"/>
      <c r="M1975" s="6" t="s">
        <v>146</v>
      </c>
      <c r="N1975" s="6" t="s">
        <v>147</v>
      </c>
      <c r="O1975" s="10">
        <v>41248016</v>
      </c>
      <c r="P1975" s="6"/>
      <c r="Q1975" s="8"/>
      <c r="R1975" s="8"/>
      <c r="S1975" s="6"/>
    </row>
    <row r="1976" spans="2:19" ht="25" x14ac:dyDescent="0.35">
      <c r="B1976" s="4" t="s">
        <v>2809</v>
      </c>
      <c r="C1976" s="4" t="s">
        <v>40</v>
      </c>
      <c r="D1976" s="18" t="s">
        <v>30</v>
      </c>
      <c r="E1976" s="15"/>
      <c r="F1976" s="15"/>
      <c r="G1976" s="16"/>
      <c r="H1976" s="18" t="s">
        <v>350</v>
      </c>
      <c r="I1976" s="16"/>
      <c r="J1976" s="4" t="s">
        <v>32</v>
      </c>
      <c r="K1976" s="18" t="s">
        <v>2810</v>
      </c>
      <c r="L1976" s="16"/>
      <c r="M1976" s="4" t="s">
        <v>34</v>
      </c>
      <c r="N1976" s="4" t="s">
        <v>34</v>
      </c>
      <c r="O1976" s="4" t="s">
        <v>34</v>
      </c>
      <c r="P1976" s="4" t="s">
        <v>34</v>
      </c>
      <c r="Q1976" s="4" t="s">
        <v>34</v>
      </c>
      <c r="R1976" s="4" t="s">
        <v>34</v>
      </c>
      <c r="S1976" s="5">
        <v>4857000</v>
      </c>
    </row>
    <row r="1977" spans="2:19" ht="25" outlineLevel="1" collapsed="1" x14ac:dyDescent="0.35">
      <c r="B1977" s="6" t="s">
        <v>34</v>
      </c>
      <c r="C1977" s="7" t="s">
        <v>34</v>
      </c>
      <c r="D1977" s="19" t="s">
        <v>34</v>
      </c>
      <c r="E1977" s="15"/>
      <c r="F1977" s="15"/>
      <c r="G1977" s="16"/>
      <c r="H1977" s="19" t="s">
        <v>34</v>
      </c>
      <c r="I1977" s="16"/>
      <c r="J1977" s="7" t="s">
        <v>34</v>
      </c>
      <c r="K1977" s="19" t="s">
        <v>34</v>
      </c>
      <c r="L1977" s="16"/>
      <c r="M1977" s="6" t="s">
        <v>2811</v>
      </c>
      <c r="N1977" s="6" t="s">
        <v>2812</v>
      </c>
      <c r="O1977" s="10">
        <v>1600</v>
      </c>
      <c r="P1977" s="6"/>
      <c r="Q1977" s="8"/>
      <c r="R1977" s="8"/>
      <c r="S1977" s="6"/>
    </row>
    <row r="1978" spans="2:19" ht="25" outlineLevel="1" collapsed="1" x14ac:dyDescent="0.35">
      <c r="B1978" s="6" t="s">
        <v>34</v>
      </c>
      <c r="C1978" s="7" t="s">
        <v>34</v>
      </c>
      <c r="D1978" s="19" t="s">
        <v>34</v>
      </c>
      <c r="E1978" s="15"/>
      <c r="F1978" s="15"/>
      <c r="G1978" s="16"/>
      <c r="H1978" s="19" t="s">
        <v>34</v>
      </c>
      <c r="I1978" s="16"/>
      <c r="J1978" s="7" t="s">
        <v>34</v>
      </c>
      <c r="K1978" s="19" t="s">
        <v>34</v>
      </c>
      <c r="L1978" s="16"/>
      <c r="M1978" s="6" t="s">
        <v>2813</v>
      </c>
      <c r="N1978" s="6" t="s">
        <v>2814</v>
      </c>
      <c r="O1978" s="10">
        <v>1190</v>
      </c>
      <c r="P1978" s="6" t="s">
        <v>2815</v>
      </c>
      <c r="Q1978" s="8" t="s">
        <v>2337</v>
      </c>
      <c r="R1978" s="9">
        <v>46752</v>
      </c>
      <c r="S1978" s="10">
        <v>4857000</v>
      </c>
    </row>
    <row r="1979" spans="2:19" x14ac:dyDescent="0.35">
      <c r="B1979" s="4" t="s">
        <v>2816</v>
      </c>
      <c r="C1979" s="4" t="s">
        <v>983</v>
      </c>
      <c r="D1979" s="18" t="s">
        <v>152</v>
      </c>
      <c r="E1979" s="15"/>
      <c r="F1979" s="15"/>
      <c r="G1979" s="16"/>
      <c r="H1979" s="18" t="s">
        <v>177</v>
      </c>
      <c r="I1979" s="16"/>
      <c r="J1979" s="4" t="s">
        <v>32</v>
      </c>
      <c r="K1979" s="18" t="s">
        <v>2817</v>
      </c>
      <c r="L1979" s="16"/>
      <c r="M1979" s="4" t="s">
        <v>34</v>
      </c>
      <c r="N1979" s="4" t="s">
        <v>34</v>
      </c>
      <c r="O1979" s="4" t="s">
        <v>34</v>
      </c>
      <c r="P1979" s="4" t="s">
        <v>34</v>
      </c>
      <c r="Q1979" s="4" t="s">
        <v>34</v>
      </c>
      <c r="R1979" s="4" t="s">
        <v>34</v>
      </c>
      <c r="S1979" s="5">
        <v>10722000</v>
      </c>
    </row>
    <row r="1980" spans="2:19" outlineLevel="1" collapsed="1" x14ac:dyDescent="0.35">
      <c r="B1980" s="6" t="s">
        <v>34</v>
      </c>
      <c r="C1980" s="7" t="s">
        <v>34</v>
      </c>
      <c r="D1980" s="19" t="s">
        <v>34</v>
      </c>
      <c r="E1980" s="15"/>
      <c r="F1980" s="15"/>
      <c r="G1980" s="16"/>
      <c r="H1980" s="19" t="s">
        <v>34</v>
      </c>
      <c r="I1980" s="16"/>
      <c r="J1980" s="7" t="s">
        <v>34</v>
      </c>
      <c r="K1980" s="19" t="s">
        <v>34</v>
      </c>
      <c r="L1980" s="16"/>
      <c r="M1980" s="6" t="s">
        <v>829</v>
      </c>
      <c r="N1980" s="6" t="s">
        <v>830</v>
      </c>
      <c r="O1980" s="10">
        <v>14720000</v>
      </c>
      <c r="P1980" s="6"/>
      <c r="Q1980" s="8"/>
      <c r="R1980" s="8"/>
      <c r="S1980" s="6"/>
    </row>
    <row r="1981" spans="2:19" outlineLevel="1" collapsed="1" x14ac:dyDescent="0.35">
      <c r="B1981" s="6" t="s">
        <v>34</v>
      </c>
      <c r="C1981" s="7" t="s">
        <v>34</v>
      </c>
      <c r="D1981" s="19" t="s">
        <v>34</v>
      </c>
      <c r="E1981" s="15"/>
      <c r="F1981" s="15"/>
      <c r="G1981" s="16"/>
      <c r="H1981" s="19" t="s">
        <v>34</v>
      </c>
      <c r="I1981" s="16"/>
      <c r="J1981" s="7" t="s">
        <v>34</v>
      </c>
      <c r="K1981" s="19" t="s">
        <v>34</v>
      </c>
      <c r="L1981" s="16"/>
      <c r="M1981" s="6" t="s">
        <v>500</v>
      </c>
      <c r="N1981" s="6" t="s">
        <v>501</v>
      </c>
      <c r="O1981" s="10">
        <v>12108314</v>
      </c>
      <c r="P1981" s="6"/>
      <c r="Q1981" s="8"/>
      <c r="R1981" s="8"/>
      <c r="S1981" s="6"/>
    </row>
    <row r="1982" spans="2:19" outlineLevel="1" collapsed="1" x14ac:dyDescent="0.35">
      <c r="B1982" s="6" t="s">
        <v>34</v>
      </c>
      <c r="C1982" s="7" t="s">
        <v>34</v>
      </c>
      <c r="D1982" s="19" t="s">
        <v>34</v>
      </c>
      <c r="E1982" s="15"/>
      <c r="F1982" s="15"/>
      <c r="G1982" s="16"/>
      <c r="H1982" s="19" t="s">
        <v>34</v>
      </c>
      <c r="I1982" s="16"/>
      <c r="J1982" s="7" t="s">
        <v>34</v>
      </c>
      <c r="K1982" s="19" t="s">
        <v>34</v>
      </c>
      <c r="L1982" s="16"/>
      <c r="M1982" s="6" t="s">
        <v>892</v>
      </c>
      <c r="N1982" s="6" t="s">
        <v>893</v>
      </c>
      <c r="O1982" s="10">
        <v>10960000</v>
      </c>
      <c r="P1982" s="6"/>
      <c r="Q1982" s="8"/>
      <c r="R1982" s="8"/>
      <c r="S1982" s="6"/>
    </row>
    <row r="1983" spans="2:19" ht="25" outlineLevel="1" collapsed="1" x14ac:dyDescent="0.35">
      <c r="B1983" s="6" t="s">
        <v>34</v>
      </c>
      <c r="C1983" s="7" t="s">
        <v>34</v>
      </c>
      <c r="D1983" s="19" t="s">
        <v>34</v>
      </c>
      <c r="E1983" s="15"/>
      <c r="F1983" s="15"/>
      <c r="G1983" s="16"/>
      <c r="H1983" s="19" t="s">
        <v>34</v>
      </c>
      <c r="I1983" s="16"/>
      <c r="J1983" s="7" t="s">
        <v>34</v>
      </c>
      <c r="K1983" s="19" t="s">
        <v>34</v>
      </c>
      <c r="L1983" s="16"/>
      <c r="M1983" s="6" t="s">
        <v>2818</v>
      </c>
      <c r="N1983" s="6" t="s">
        <v>2819</v>
      </c>
      <c r="O1983" s="10">
        <v>12767873</v>
      </c>
      <c r="P1983" s="6"/>
      <c r="Q1983" s="8"/>
      <c r="R1983" s="8"/>
      <c r="S1983" s="6"/>
    </row>
    <row r="1984" spans="2:19" outlineLevel="1" collapsed="1" x14ac:dyDescent="0.35">
      <c r="B1984" s="6" t="s">
        <v>34</v>
      </c>
      <c r="C1984" s="7" t="s">
        <v>34</v>
      </c>
      <c r="D1984" s="19" t="s">
        <v>34</v>
      </c>
      <c r="E1984" s="15"/>
      <c r="F1984" s="15"/>
      <c r="G1984" s="16"/>
      <c r="H1984" s="19" t="s">
        <v>34</v>
      </c>
      <c r="I1984" s="16"/>
      <c r="J1984" s="7" t="s">
        <v>34</v>
      </c>
      <c r="K1984" s="19" t="s">
        <v>34</v>
      </c>
      <c r="L1984" s="16"/>
      <c r="M1984" s="6" t="s">
        <v>146</v>
      </c>
      <c r="N1984" s="6" t="s">
        <v>147</v>
      </c>
      <c r="O1984" s="10">
        <v>12636095</v>
      </c>
      <c r="P1984" s="6"/>
      <c r="Q1984" s="8"/>
      <c r="R1984" s="8"/>
      <c r="S1984" s="6"/>
    </row>
    <row r="1985" spans="2:19" outlineLevel="1" collapsed="1" x14ac:dyDescent="0.35">
      <c r="B1985" s="6" t="s">
        <v>34</v>
      </c>
      <c r="C1985" s="7" t="s">
        <v>34</v>
      </c>
      <c r="D1985" s="19" t="s">
        <v>34</v>
      </c>
      <c r="E1985" s="15"/>
      <c r="F1985" s="15"/>
      <c r="G1985" s="16"/>
      <c r="H1985" s="19" t="s">
        <v>34</v>
      </c>
      <c r="I1985" s="16"/>
      <c r="J1985" s="7" t="s">
        <v>34</v>
      </c>
      <c r="K1985" s="19" t="s">
        <v>34</v>
      </c>
      <c r="L1985" s="16"/>
      <c r="M1985" s="6" t="s">
        <v>904</v>
      </c>
      <c r="N1985" s="6" t="s">
        <v>905</v>
      </c>
      <c r="O1985" s="10">
        <v>10722000</v>
      </c>
      <c r="P1985" s="6" t="s">
        <v>2820</v>
      </c>
      <c r="Q1985" s="8" t="s">
        <v>2795</v>
      </c>
      <c r="R1985" s="9">
        <v>46387</v>
      </c>
      <c r="S1985" s="10">
        <v>10722000</v>
      </c>
    </row>
    <row r="1986" spans="2:19" x14ac:dyDescent="0.35">
      <c r="B1986" s="4" t="s">
        <v>2821</v>
      </c>
      <c r="C1986" s="4" t="s">
        <v>235</v>
      </c>
      <c r="D1986" s="18" t="s">
        <v>30</v>
      </c>
      <c r="E1986" s="15"/>
      <c r="F1986" s="15"/>
      <c r="G1986" s="16"/>
      <c r="H1986" s="18" t="s">
        <v>54</v>
      </c>
      <c r="I1986" s="16"/>
      <c r="J1986" s="4" t="s">
        <v>32</v>
      </c>
      <c r="K1986" s="18" t="s">
        <v>2822</v>
      </c>
      <c r="L1986" s="16"/>
      <c r="M1986" s="4" t="s">
        <v>34</v>
      </c>
      <c r="N1986" s="4" t="s">
        <v>34</v>
      </c>
      <c r="O1986" s="4" t="s">
        <v>34</v>
      </c>
      <c r="P1986" s="4" t="s">
        <v>34</v>
      </c>
      <c r="Q1986" s="4" t="s">
        <v>34</v>
      </c>
      <c r="R1986" s="4" t="s">
        <v>34</v>
      </c>
      <c r="S1986" s="5">
        <v>7183680</v>
      </c>
    </row>
    <row r="1987" spans="2:19" outlineLevel="1" collapsed="1" x14ac:dyDescent="0.35">
      <c r="B1987" s="6" t="s">
        <v>34</v>
      </c>
      <c r="C1987" s="7" t="s">
        <v>34</v>
      </c>
      <c r="D1987" s="19" t="s">
        <v>34</v>
      </c>
      <c r="E1987" s="15"/>
      <c r="F1987" s="15"/>
      <c r="G1987" s="16"/>
      <c r="H1987" s="19" t="s">
        <v>34</v>
      </c>
      <c r="I1987" s="16"/>
      <c r="J1987" s="7" t="s">
        <v>34</v>
      </c>
      <c r="K1987" s="19" t="s">
        <v>34</v>
      </c>
      <c r="L1987" s="16"/>
      <c r="M1987" s="6" t="s">
        <v>2823</v>
      </c>
      <c r="N1987" s="6" t="s">
        <v>2824</v>
      </c>
      <c r="O1987" s="10">
        <v>750</v>
      </c>
      <c r="P1987" s="6"/>
      <c r="Q1987" s="8"/>
      <c r="R1987" s="8"/>
      <c r="S1987" s="6"/>
    </row>
    <row r="1988" spans="2:19" outlineLevel="1" collapsed="1" x14ac:dyDescent="0.35">
      <c r="B1988" s="6" t="s">
        <v>34</v>
      </c>
      <c r="C1988" s="7" t="s">
        <v>34</v>
      </c>
      <c r="D1988" s="19" t="s">
        <v>34</v>
      </c>
      <c r="E1988" s="15"/>
      <c r="F1988" s="15"/>
      <c r="G1988" s="16"/>
      <c r="H1988" s="19" t="s">
        <v>34</v>
      </c>
      <c r="I1988" s="16"/>
      <c r="J1988" s="7" t="s">
        <v>34</v>
      </c>
      <c r="K1988" s="19" t="s">
        <v>34</v>
      </c>
      <c r="L1988" s="16"/>
      <c r="M1988" s="6" t="s">
        <v>569</v>
      </c>
      <c r="N1988" s="6" t="s">
        <v>570</v>
      </c>
      <c r="O1988" s="10">
        <v>1069</v>
      </c>
      <c r="P1988" s="6" t="s">
        <v>2825</v>
      </c>
      <c r="Q1988" s="8" t="s">
        <v>2826</v>
      </c>
      <c r="R1988" s="9">
        <v>46770</v>
      </c>
      <c r="S1988" s="10">
        <v>7183680</v>
      </c>
    </row>
    <row r="1989" spans="2:19" outlineLevel="1" collapsed="1" x14ac:dyDescent="0.35">
      <c r="B1989" s="6" t="s">
        <v>34</v>
      </c>
      <c r="C1989" s="7" t="s">
        <v>34</v>
      </c>
      <c r="D1989" s="19" t="s">
        <v>34</v>
      </c>
      <c r="E1989" s="15"/>
      <c r="F1989" s="15"/>
      <c r="G1989" s="16"/>
      <c r="H1989" s="19" t="s">
        <v>34</v>
      </c>
      <c r="I1989" s="16"/>
      <c r="J1989" s="7" t="s">
        <v>34</v>
      </c>
      <c r="K1989" s="19" t="s">
        <v>34</v>
      </c>
      <c r="L1989" s="16"/>
      <c r="M1989" s="6" t="s">
        <v>2827</v>
      </c>
      <c r="N1989" s="6" t="s">
        <v>2828</v>
      </c>
      <c r="O1989" s="10">
        <v>990</v>
      </c>
      <c r="P1989" s="6"/>
      <c r="Q1989" s="8"/>
      <c r="R1989" s="8"/>
      <c r="S1989" s="6"/>
    </row>
    <row r="1990" spans="2:19" outlineLevel="1" collapsed="1" x14ac:dyDescent="0.35">
      <c r="B1990" s="6" t="s">
        <v>34</v>
      </c>
      <c r="C1990" s="7" t="s">
        <v>34</v>
      </c>
      <c r="D1990" s="19" t="s">
        <v>34</v>
      </c>
      <c r="E1990" s="15"/>
      <c r="F1990" s="15"/>
      <c r="G1990" s="16"/>
      <c r="H1990" s="19" t="s">
        <v>34</v>
      </c>
      <c r="I1990" s="16"/>
      <c r="J1990" s="7" t="s">
        <v>34</v>
      </c>
      <c r="K1990" s="19" t="s">
        <v>34</v>
      </c>
      <c r="L1990" s="16"/>
      <c r="M1990" s="6" t="s">
        <v>2829</v>
      </c>
      <c r="N1990" s="6" t="s">
        <v>2830</v>
      </c>
      <c r="O1990" s="10">
        <v>1300</v>
      </c>
      <c r="P1990" s="6"/>
      <c r="Q1990" s="8"/>
      <c r="R1990" s="8"/>
      <c r="S1990" s="6"/>
    </row>
    <row r="1991" spans="2:19" ht="25" x14ac:dyDescent="0.35">
      <c r="B1991" s="4" t="s">
        <v>2831</v>
      </c>
      <c r="C1991" s="4" t="s">
        <v>40</v>
      </c>
      <c r="D1991" s="18" t="s">
        <v>152</v>
      </c>
      <c r="E1991" s="15"/>
      <c r="F1991" s="15"/>
      <c r="G1991" s="16"/>
      <c r="H1991" s="18" t="s">
        <v>586</v>
      </c>
      <c r="I1991" s="16"/>
      <c r="J1991" s="4" t="s">
        <v>32</v>
      </c>
      <c r="K1991" s="18" t="s">
        <v>2832</v>
      </c>
      <c r="L1991" s="16"/>
      <c r="M1991" s="4" t="s">
        <v>34</v>
      </c>
      <c r="N1991" s="4" t="s">
        <v>34</v>
      </c>
      <c r="O1991" s="4" t="s">
        <v>34</v>
      </c>
      <c r="P1991" s="4" t="s">
        <v>34</v>
      </c>
      <c r="Q1991" s="4" t="s">
        <v>34</v>
      </c>
      <c r="R1991" s="4" t="s">
        <v>34</v>
      </c>
      <c r="S1991" s="5">
        <v>8200000</v>
      </c>
    </row>
    <row r="1992" spans="2:19" outlineLevel="1" collapsed="1" x14ac:dyDescent="0.35">
      <c r="B1992" s="6" t="s">
        <v>34</v>
      </c>
      <c r="C1992" s="7" t="s">
        <v>34</v>
      </c>
      <c r="D1992" s="19" t="s">
        <v>34</v>
      </c>
      <c r="E1992" s="15"/>
      <c r="F1992" s="15"/>
      <c r="G1992" s="16"/>
      <c r="H1992" s="19" t="s">
        <v>34</v>
      </c>
      <c r="I1992" s="16"/>
      <c r="J1992" s="7" t="s">
        <v>34</v>
      </c>
      <c r="K1992" s="19" t="s">
        <v>34</v>
      </c>
      <c r="L1992" s="16"/>
      <c r="M1992" s="6" t="s">
        <v>2833</v>
      </c>
      <c r="N1992" s="6" t="s">
        <v>2834</v>
      </c>
      <c r="O1992" s="10">
        <v>1320</v>
      </c>
      <c r="P1992" s="6" t="s">
        <v>2835</v>
      </c>
      <c r="Q1992" s="8" t="s">
        <v>1807</v>
      </c>
      <c r="R1992" s="9">
        <v>46387</v>
      </c>
      <c r="S1992" s="10">
        <v>8200000</v>
      </c>
    </row>
    <row r="1993" spans="2:19" x14ac:dyDescent="0.35">
      <c r="B1993" s="4" t="s">
        <v>2836</v>
      </c>
      <c r="C1993" s="4" t="s">
        <v>235</v>
      </c>
      <c r="D1993" s="18" t="s">
        <v>97</v>
      </c>
      <c r="E1993" s="15"/>
      <c r="F1993" s="15"/>
      <c r="G1993" s="16"/>
      <c r="H1993" s="18" t="s">
        <v>54</v>
      </c>
      <c r="I1993" s="16"/>
      <c r="J1993" s="4" t="s">
        <v>32</v>
      </c>
      <c r="K1993" s="18" t="s">
        <v>2837</v>
      </c>
      <c r="L1993" s="16"/>
      <c r="M1993" s="4" t="s">
        <v>34</v>
      </c>
      <c r="N1993" s="4" t="s">
        <v>34</v>
      </c>
      <c r="O1993" s="4" t="s">
        <v>34</v>
      </c>
      <c r="P1993" s="4" t="s">
        <v>34</v>
      </c>
      <c r="Q1993" s="4" t="s">
        <v>34</v>
      </c>
      <c r="R1993" s="4" t="s">
        <v>34</v>
      </c>
      <c r="S1993" s="5">
        <v>8800000</v>
      </c>
    </row>
    <row r="1994" spans="2:19" outlineLevel="1" collapsed="1" x14ac:dyDescent="0.35">
      <c r="B1994" s="6" t="s">
        <v>34</v>
      </c>
      <c r="C1994" s="7" t="s">
        <v>34</v>
      </c>
      <c r="D1994" s="19" t="s">
        <v>34</v>
      </c>
      <c r="E1994" s="15"/>
      <c r="F1994" s="15"/>
      <c r="G1994" s="16"/>
      <c r="H1994" s="19" t="s">
        <v>34</v>
      </c>
      <c r="I1994" s="16"/>
      <c r="J1994" s="7" t="s">
        <v>34</v>
      </c>
      <c r="K1994" s="19" t="s">
        <v>34</v>
      </c>
      <c r="L1994" s="16"/>
      <c r="M1994" s="6" t="s">
        <v>2183</v>
      </c>
      <c r="N1994" s="6" t="s">
        <v>2184</v>
      </c>
      <c r="O1994" s="10">
        <v>1195</v>
      </c>
      <c r="P1994" s="6"/>
      <c r="Q1994" s="8"/>
      <c r="R1994" s="8"/>
      <c r="S1994" s="6"/>
    </row>
    <row r="1995" spans="2:19" outlineLevel="1" collapsed="1" x14ac:dyDescent="0.35">
      <c r="B1995" s="6" t="s">
        <v>34</v>
      </c>
      <c r="C1995" s="7" t="s">
        <v>34</v>
      </c>
      <c r="D1995" s="19" t="s">
        <v>34</v>
      </c>
      <c r="E1995" s="15"/>
      <c r="F1995" s="15"/>
      <c r="G1995" s="16"/>
      <c r="H1995" s="19" t="s">
        <v>34</v>
      </c>
      <c r="I1995" s="16"/>
      <c r="J1995" s="7" t="s">
        <v>34</v>
      </c>
      <c r="K1995" s="19" t="s">
        <v>34</v>
      </c>
      <c r="L1995" s="16"/>
      <c r="M1995" s="6" t="s">
        <v>752</v>
      </c>
      <c r="N1995" s="6" t="s">
        <v>753</v>
      </c>
      <c r="O1995" s="10">
        <v>998</v>
      </c>
      <c r="P1995" s="6"/>
      <c r="Q1995" s="8"/>
      <c r="R1995" s="8"/>
      <c r="S1995" s="6"/>
    </row>
    <row r="1996" spans="2:19" outlineLevel="1" collapsed="1" x14ac:dyDescent="0.35">
      <c r="B1996" s="6" t="s">
        <v>34</v>
      </c>
      <c r="C1996" s="7" t="s">
        <v>34</v>
      </c>
      <c r="D1996" s="19" t="s">
        <v>34</v>
      </c>
      <c r="E1996" s="15"/>
      <c r="F1996" s="15"/>
      <c r="G1996" s="16"/>
      <c r="H1996" s="19" t="s">
        <v>34</v>
      </c>
      <c r="I1996" s="16"/>
      <c r="J1996" s="7" t="s">
        <v>34</v>
      </c>
      <c r="K1996" s="19" t="s">
        <v>34</v>
      </c>
      <c r="L1996" s="16"/>
      <c r="M1996" s="6" t="s">
        <v>1819</v>
      </c>
      <c r="N1996" s="6" t="s">
        <v>1820</v>
      </c>
      <c r="O1996" s="10">
        <v>1014</v>
      </c>
      <c r="P1996" s="6" t="s">
        <v>2838</v>
      </c>
      <c r="Q1996" s="8" t="s">
        <v>976</v>
      </c>
      <c r="R1996" s="9">
        <v>46871</v>
      </c>
      <c r="S1996" s="10">
        <v>8800000</v>
      </c>
    </row>
    <row r="1997" spans="2:19" ht="25" outlineLevel="1" collapsed="1" x14ac:dyDescent="0.35">
      <c r="B1997" s="6" t="s">
        <v>34</v>
      </c>
      <c r="C1997" s="7" t="s">
        <v>34</v>
      </c>
      <c r="D1997" s="19" t="s">
        <v>34</v>
      </c>
      <c r="E1997" s="15"/>
      <c r="F1997" s="15"/>
      <c r="G1997" s="16"/>
      <c r="H1997" s="19" t="s">
        <v>34</v>
      </c>
      <c r="I1997" s="16"/>
      <c r="J1997" s="7" t="s">
        <v>34</v>
      </c>
      <c r="K1997" s="19" t="s">
        <v>34</v>
      </c>
      <c r="L1997" s="16"/>
      <c r="M1997" s="6" t="s">
        <v>1120</v>
      </c>
      <c r="N1997" s="6" t="s">
        <v>1121</v>
      </c>
      <c r="O1997" s="10">
        <v>738</v>
      </c>
      <c r="P1997" s="6"/>
      <c r="Q1997" s="8"/>
      <c r="R1997" s="8"/>
      <c r="S1997" s="6"/>
    </row>
    <row r="1998" spans="2:19" outlineLevel="1" collapsed="1" x14ac:dyDescent="0.35">
      <c r="B1998" s="6" t="s">
        <v>34</v>
      </c>
      <c r="C1998" s="7" t="s">
        <v>34</v>
      </c>
      <c r="D1998" s="19" t="s">
        <v>34</v>
      </c>
      <c r="E1998" s="15"/>
      <c r="F1998" s="15"/>
      <c r="G1998" s="16"/>
      <c r="H1998" s="19" t="s">
        <v>34</v>
      </c>
      <c r="I1998" s="16"/>
      <c r="J1998" s="7" t="s">
        <v>34</v>
      </c>
      <c r="K1998" s="19" t="s">
        <v>34</v>
      </c>
      <c r="L1998" s="16"/>
      <c r="M1998" s="6" t="s">
        <v>973</v>
      </c>
      <c r="N1998" s="6" t="s">
        <v>974</v>
      </c>
      <c r="O1998" s="10">
        <v>950</v>
      </c>
      <c r="P1998" s="6"/>
      <c r="Q1998" s="8"/>
      <c r="R1998" s="8"/>
      <c r="S1998" s="6"/>
    </row>
    <row r="1999" spans="2:19" outlineLevel="1" collapsed="1" x14ac:dyDescent="0.35">
      <c r="B1999" s="6" t="s">
        <v>34</v>
      </c>
      <c r="C1999" s="7" t="s">
        <v>34</v>
      </c>
      <c r="D1999" s="19" t="s">
        <v>34</v>
      </c>
      <c r="E1999" s="15"/>
      <c r="F1999" s="15"/>
      <c r="G1999" s="16"/>
      <c r="H1999" s="19" t="s">
        <v>34</v>
      </c>
      <c r="I1999" s="16"/>
      <c r="J1999" s="7" t="s">
        <v>34</v>
      </c>
      <c r="K1999" s="19" t="s">
        <v>34</v>
      </c>
      <c r="L1999" s="16"/>
      <c r="M1999" s="6" t="s">
        <v>165</v>
      </c>
      <c r="N1999" s="6" t="s">
        <v>166</v>
      </c>
      <c r="O1999" s="10">
        <v>1065</v>
      </c>
      <c r="P1999" s="6"/>
      <c r="Q1999" s="8"/>
      <c r="R1999" s="8"/>
      <c r="S1999" s="6"/>
    </row>
    <row r="2000" spans="2:19" x14ac:dyDescent="0.35">
      <c r="B2000" s="4" t="s">
        <v>2839</v>
      </c>
      <c r="C2000" s="4" t="s">
        <v>349</v>
      </c>
      <c r="D2000" s="18" t="s">
        <v>106</v>
      </c>
      <c r="E2000" s="15"/>
      <c r="F2000" s="15"/>
      <c r="G2000" s="16"/>
      <c r="H2000" s="18" t="s">
        <v>54</v>
      </c>
      <c r="I2000" s="16"/>
      <c r="J2000" s="4" t="s">
        <v>32</v>
      </c>
      <c r="K2000" s="18" t="s">
        <v>2840</v>
      </c>
      <c r="L2000" s="16"/>
      <c r="M2000" s="4" t="s">
        <v>34</v>
      </c>
      <c r="N2000" s="4" t="s">
        <v>34</v>
      </c>
      <c r="O2000" s="4" t="s">
        <v>34</v>
      </c>
      <c r="P2000" s="4" t="s">
        <v>34</v>
      </c>
      <c r="Q2000" s="4" t="s">
        <v>34</v>
      </c>
      <c r="R2000" s="4" t="s">
        <v>34</v>
      </c>
      <c r="S2000" s="5">
        <v>9681250</v>
      </c>
    </row>
    <row r="2001" spans="2:19" outlineLevel="1" collapsed="1" x14ac:dyDescent="0.35">
      <c r="B2001" s="6" t="s">
        <v>34</v>
      </c>
      <c r="C2001" s="7" t="s">
        <v>34</v>
      </c>
      <c r="D2001" s="19" t="s">
        <v>34</v>
      </c>
      <c r="E2001" s="15"/>
      <c r="F2001" s="15"/>
      <c r="G2001" s="16"/>
      <c r="H2001" s="19" t="s">
        <v>34</v>
      </c>
      <c r="I2001" s="16"/>
      <c r="J2001" s="7" t="s">
        <v>34</v>
      </c>
      <c r="K2001" s="19" t="s">
        <v>34</v>
      </c>
      <c r="L2001" s="16"/>
      <c r="M2001" s="6" t="s">
        <v>2841</v>
      </c>
      <c r="N2001" s="6" t="s">
        <v>2842</v>
      </c>
      <c r="O2001" s="10">
        <v>9681250</v>
      </c>
      <c r="P2001" s="6" t="s">
        <v>2843</v>
      </c>
      <c r="Q2001" s="8" t="s">
        <v>2274</v>
      </c>
      <c r="R2001" s="9">
        <v>46249</v>
      </c>
      <c r="S2001" s="10">
        <v>9681250</v>
      </c>
    </row>
    <row r="2002" spans="2:19" outlineLevel="1" collapsed="1" x14ac:dyDescent="0.35">
      <c r="B2002" s="6" t="s">
        <v>34</v>
      </c>
      <c r="C2002" s="7" t="s">
        <v>34</v>
      </c>
      <c r="D2002" s="19" t="s">
        <v>34</v>
      </c>
      <c r="E2002" s="15"/>
      <c r="F2002" s="15"/>
      <c r="G2002" s="16"/>
      <c r="H2002" s="19" t="s">
        <v>34</v>
      </c>
      <c r="I2002" s="16"/>
      <c r="J2002" s="7" t="s">
        <v>34</v>
      </c>
      <c r="K2002" s="19" t="s">
        <v>34</v>
      </c>
      <c r="L2002" s="16"/>
      <c r="M2002" s="6" t="s">
        <v>112</v>
      </c>
      <c r="N2002" s="6" t="s">
        <v>113</v>
      </c>
      <c r="O2002" s="10">
        <v>9850000</v>
      </c>
      <c r="P2002" s="6"/>
      <c r="Q2002" s="8"/>
      <c r="R2002" s="8"/>
      <c r="S2002" s="6"/>
    </row>
    <row r="2003" spans="2:19" x14ac:dyDescent="0.35">
      <c r="B2003" s="4" t="s">
        <v>2844</v>
      </c>
      <c r="C2003" s="4" t="s">
        <v>804</v>
      </c>
      <c r="D2003" s="18" t="s">
        <v>152</v>
      </c>
      <c r="E2003" s="15"/>
      <c r="F2003" s="15"/>
      <c r="G2003" s="16"/>
      <c r="H2003" s="18" t="s">
        <v>350</v>
      </c>
      <c r="I2003" s="16"/>
      <c r="J2003" s="4" t="s">
        <v>32</v>
      </c>
      <c r="K2003" s="18" t="s">
        <v>2845</v>
      </c>
      <c r="L2003" s="16"/>
      <c r="M2003" s="4" t="s">
        <v>34</v>
      </c>
      <c r="N2003" s="4" t="s">
        <v>34</v>
      </c>
      <c r="O2003" s="4" t="s">
        <v>34</v>
      </c>
      <c r="P2003" s="4" t="s">
        <v>34</v>
      </c>
      <c r="Q2003" s="4" t="s">
        <v>34</v>
      </c>
      <c r="R2003" s="4" t="s">
        <v>34</v>
      </c>
      <c r="S2003" s="5">
        <v>40000000</v>
      </c>
    </row>
    <row r="2004" spans="2:19" ht="25" outlineLevel="1" collapsed="1" x14ac:dyDescent="0.35">
      <c r="B2004" s="6" t="s">
        <v>34</v>
      </c>
      <c r="C2004" s="7" t="s">
        <v>34</v>
      </c>
      <c r="D2004" s="19" t="s">
        <v>34</v>
      </c>
      <c r="E2004" s="15"/>
      <c r="F2004" s="15"/>
      <c r="G2004" s="16"/>
      <c r="H2004" s="19" t="s">
        <v>34</v>
      </c>
      <c r="I2004" s="16"/>
      <c r="J2004" s="7" t="s">
        <v>34</v>
      </c>
      <c r="K2004" s="19" t="s">
        <v>34</v>
      </c>
      <c r="L2004" s="16"/>
      <c r="M2004" s="6" t="s">
        <v>606</v>
      </c>
      <c r="N2004" s="6" t="s">
        <v>607</v>
      </c>
      <c r="O2004" s="10">
        <v>3442</v>
      </c>
      <c r="P2004" s="6"/>
      <c r="Q2004" s="8"/>
      <c r="R2004" s="8"/>
      <c r="S2004" s="6"/>
    </row>
    <row r="2005" spans="2:19" outlineLevel="1" collapsed="1" x14ac:dyDescent="0.35">
      <c r="B2005" s="6" t="s">
        <v>34</v>
      </c>
      <c r="C2005" s="7" t="s">
        <v>34</v>
      </c>
      <c r="D2005" s="19" t="s">
        <v>34</v>
      </c>
      <c r="E2005" s="15"/>
      <c r="F2005" s="15"/>
      <c r="G2005" s="16"/>
      <c r="H2005" s="19" t="s">
        <v>34</v>
      </c>
      <c r="I2005" s="16"/>
      <c r="J2005" s="7" t="s">
        <v>34</v>
      </c>
      <c r="K2005" s="19" t="s">
        <v>34</v>
      </c>
      <c r="L2005" s="16"/>
      <c r="M2005" s="6" t="s">
        <v>167</v>
      </c>
      <c r="N2005" s="6" t="s">
        <v>168</v>
      </c>
      <c r="O2005" s="10">
        <v>3299</v>
      </c>
      <c r="P2005" s="6" t="s">
        <v>2846</v>
      </c>
      <c r="Q2005" s="8" t="s">
        <v>1283</v>
      </c>
      <c r="R2005" s="9">
        <v>49768</v>
      </c>
      <c r="S2005" s="10">
        <v>40000000</v>
      </c>
    </row>
    <row r="2006" spans="2:19" ht="25" x14ac:dyDescent="0.35">
      <c r="B2006" s="4" t="s">
        <v>2847</v>
      </c>
      <c r="C2006" s="4" t="s">
        <v>52</v>
      </c>
      <c r="D2006" s="18" t="s">
        <v>2848</v>
      </c>
      <c r="E2006" s="15"/>
      <c r="F2006" s="15"/>
      <c r="G2006" s="16"/>
      <c r="H2006" s="18" t="s">
        <v>350</v>
      </c>
      <c r="I2006" s="16"/>
      <c r="J2006" s="4" t="s">
        <v>32</v>
      </c>
      <c r="K2006" s="18" t="s">
        <v>2849</v>
      </c>
      <c r="L2006" s="16"/>
      <c r="M2006" s="4" t="s">
        <v>34</v>
      </c>
      <c r="N2006" s="4" t="s">
        <v>34</v>
      </c>
      <c r="O2006" s="4" t="s">
        <v>34</v>
      </c>
      <c r="P2006" s="4" t="s">
        <v>34</v>
      </c>
      <c r="Q2006" s="4" t="s">
        <v>34</v>
      </c>
      <c r="R2006" s="4" t="s">
        <v>34</v>
      </c>
      <c r="S2006" s="5">
        <v>7650000</v>
      </c>
    </row>
    <row r="2007" spans="2:19" outlineLevel="1" collapsed="1" x14ac:dyDescent="0.35">
      <c r="B2007" s="6" t="s">
        <v>34</v>
      </c>
      <c r="C2007" s="7" t="s">
        <v>34</v>
      </c>
      <c r="D2007" s="19" t="s">
        <v>34</v>
      </c>
      <c r="E2007" s="15"/>
      <c r="F2007" s="15"/>
      <c r="G2007" s="16"/>
      <c r="H2007" s="19" t="s">
        <v>34</v>
      </c>
      <c r="I2007" s="16"/>
      <c r="J2007" s="7" t="s">
        <v>34</v>
      </c>
      <c r="K2007" s="19" t="s">
        <v>34</v>
      </c>
      <c r="L2007" s="16"/>
      <c r="M2007" s="6" t="s">
        <v>70</v>
      </c>
      <c r="N2007" s="6" t="s">
        <v>71</v>
      </c>
      <c r="O2007" s="6"/>
      <c r="P2007" s="6"/>
      <c r="Q2007" s="8"/>
      <c r="R2007" s="8"/>
      <c r="S2007" s="6"/>
    </row>
    <row r="2008" spans="2:19" ht="25" outlineLevel="1" collapsed="1" x14ac:dyDescent="0.35">
      <c r="B2008" s="6" t="s">
        <v>34</v>
      </c>
      <c r="C2008" s="7" t="s">
        <v>34</v>
      </c>
      <c r="D2008" s="19" t="s">
        <v>34</v>
      </c>
      <c r="E2008" s="15"/>
      <c r="F2008" s="15"/>
      <c r="G2008" s="16"/>
      <c r="H2008" s="19" t="s">
        <v>34</v>
      </c>
      <c r="I2008" s="16"/>
      <c r="J2008" s="7" t="s">
        <v>34</v>
      </c>
      <c r="K2008" s="19" t="s">
        <v>34</v>
      </c>
      <c r="L2008" s="16"/>
      <c r="M2008" s="6" t="s">
        <v>1324</v>
      </c>
      <c r="N2008" s="6" t="s">
        <v>1325</v>
      </c>
      <c r="O2008" s="10">
        <v>1047</v>
      </c>
      <c r="P2008" s="6" t="s">
        <v>2850</v>
      </c>
      <c r="Q2008" s="8" t="s">
        <v>2578</v>
      </c>
      <c r="R2008" s="9">
        <v>46934</v>
      </c>
      <c r="S2008" s="10">
        <v>7650000</v>
      </c>
    </row>
    <row r="2009" spans="2:19" x14ac:dyDescent="0.35">
      <c r="B2009" s="4" t="s">
        <v>2851</v>
      </c>
      <c r="C2009" s="4" t="s">
        <v>573</v>
      </c>
      <c r="D2009" s="18" t="s">
        <v>53</v>
      </c>
      <c r="E2009" s="15"/>
      <c r="F2009" s="15"/>
      <c r="G2009" s="16"/>
      <c r="H2009" s="18" t="s">
        <v>177</v>
      </c>
      <c r="I2009" s="16"/>
      <c r="J2009" s="4" t="s">
        <v>32</v>
      </c>
      <c r="K2009" s="18" t="s">
        <v>2852</v>
      </c>
      <c r="L2009" s="16"/>
      <c r="M2009" s="4" t="s">
        <v>34</v>
      </c>
      <c r="N2009" s="4" t="s">
        <v>34</v>
      </c>
      <c r="O2009" s="4" t="s">
        <v>34</v>
      </c>
      <c r="P2009" s="4" t="s">
        <v>34</v>
      </c>
      <c r="Q2009" s="4" t="s">
        <v>34</v>
      </c>
      <c r="R2009" s="4" t="s">
        <v>34</v>
      </c>
      <c r="S2009" s="5">
        <v>19875000</v>
      </c>
    </row>
    <row r="2010" spans="2:19" outlineLevel="1" collapsed="1" x14ac:dyDescent="0.35">
      <c r="B2010" s="6" t="s">
        <v>34</v>
      </c>
      <c r="C2010" s="7" t="s">
        <v>34</v>
      </c>
      <c r="D2010" s="19" t="s">
        <v>34</v>
      </c>
      <c r="E2010" s="15"/>
      <c r="F2010" s="15"/>
      <c r="G2010" s="16"/>
      <c r="H2010" s="19" t="s">
        <v>34</v>
      </c>
      <c r="I2010" s="16"/>
      <c r="J2010" s="7" t="s">
        <v>34</v>
      </c>
      <c r="K2010" s="19" t="s">
        <v>34</v>
      </c>
      <c r="L2010" s="16"/>
      <c r="M2010" s="6" t="s">
        <v>2164</v>
      </c>
      <c r="N2010" s="6" t="s">
        <v>2165</v>
      </c>
      <c r="O2010" s="10">
        <v>31821604</v>
      </c>
      <c r="P2010" s="6"/>
      <c r="Q2010" s="8"/>
      <c r="R2010" s="8"/>
      <c r="S2010" s="6"/>
    </row>
    <row r="2011" spans="2:19" outlineLevel="1" collapsed="1" x14ac:dyDescent="0.35">
      <c r="B2011" s="6" t="s">
        <v>34</v>
      </c>
      <c r="C2011" s="7" t="s">
        <v>34</v>
      </c>
      <c r="D2011" s="19" t="s">
        <v>34</v>
      </c>
      <c r="E2011" s="15"/>
      <c r="F2011" s="15"/>
      <c r="G2011" s="16"/>
      <c r="H2011" s="19" t="s">
        <v>34</v>
      </c>
      <c r="I2011" s="16"/>
      <c r="J2011" s="7" t="s">
        <v>34</v>
      </c>
      <c r="K2011" s="19" t="s">
        <v>34</v>
      </c>
      <c r="L2011" s="16"/>
      <c r="M2011" s="6" t="s">
        <v>2769</v>
      </c>
      <c r="N2011" s="6" t="s">
        <v>2770</v>
      </c>
      <c r="O2011" s="10">
        <v>19875000</v>
      </c>
      <c r="P2011" s="6" t="s">
        <v>2853</v>
      </c>
      <c r="Q2011" s="8" t="s">
        <v>2854</v>
      </c>
      <c r="R2011" s="9">
        <v>46356</v>
      </c>
      <c r="S2011" s="10">
        <v>19875000</v>
      </c>
    </row>
    <row r="2012" spans="2:19" x14ac:dyDescent="0.35">
      <c r="B2012" s="4" t="s">
        <v>2855</v>
      </c>
      <c r="C2012" s="4" t="s">
        <v>573</v>
      </c>
      <c r="D2012" s="18" t="s">
        <v>53</v>
      </c>
      <c r="E2012" s="15"/>
      <c r="F2012" s="15"/>
      <c r="G2012" s="16"/>
      <c r="H2012" s="18" t="s">
        <v>177</v>
      </c>
      <c r="I2012" s="16"/>
      <c r="J2012" s="4" t="s">
        <v>32</v>
      </c>
      <c r="K2012" s="18" t="s">
        <v>2856</v>
      </c>
      <c r="L2012" s="16"/>
      <c r="M2012" s="4" t="s">
        <v>34</v>
      </c>
      <c r="N2012" s="4" t="s">
        <v>34</v>
      </c>
      <c r="O2012" s="4" t="s">
        <v>34</v>
      </c>
      <c r="P2012" s="4" t="s">
        <v>34</v>
      </c>
      <c r="Q2012" s="4" t="s">
        <v>34</v>
      </c>
      <c r="R2012" s="4" t="s">
        <v>34</v>
      </c>
      <c r="S2012" s="5">
        <v>3849000</v>
      </c>
    </row>
    <row r="2013" spans="2:19" outlineLevel="1" collapsed="1" x14ac:dyDescent="0.35">
      <c r="B2013" s="6" t="s">
        <v>34</v>
      </c>
      <c r="C2013" s="7" t="s">
        <v>34</v>
      </c>
      <c r="D2013" s="19" t="s">
        <v>34</v>
      </c>
      <c r="E2013" s="15"/>
      <c r="F2013" s="15"/>
      <c r="G2013" s="16"/>
      <c r="H2013" s="19" t="s">
        <v>34</v>
      </c>
      <c r="I2013" s="16"/>
      <c r="J2013" s="7" t="s">
        <v>34</v>
      </c>
      <c r="K2013" s="19" t="s">
        <v>34</v>
      </c>
      <c r="L2013" s="16"/>
      <c r="M2013" s="6" t="s">
        <v>186</v>
      </c>
      <c r="N2013" s="6" t="s">
        <v>187</v>
      </c>
      <c r="O2013" s="10">
        <v>3849000</v>
      </c>
      <c r="P2013" s="6" t="s">
        <v>2857</v>
      </c>
      <c r="Q2013" s="8" t="s">
        <v>1616</v>
      </c>
      <c r="R2013" s="9">
        <v>46326</v>
      </c>
      <c r="S2013" s="10">
        <v>3849000</v>
      </c>
    </row>
    <row r="2014" spans="2:19" outlineLevel="1" collapsed="1" x14ac:dyDescent="0.35">
      <c r="B2014" s="6" t="s">
        <v>34</v>
      </c>
      <c r="C2014" s="7" t="s">
        <v>34</v>
      </c>
      <c r="D2014" s="19" t="s">
        <v>34</v>
      </c>
      <c r="E2014" s="15"/>
      <c r="F2014" s="15"/>
      <c r="G2014" s="16"/>
      <c r="H2014" s="19" t="s">
        <v>34</v>
      </c>
      <c r="I2014" s="16"/>
      <c r="J2014" s="7" t="s">
        <v>34</v>
      </c>
      <c r="K2014" s="19" t="s">
        <v>34</v>
      </c>
      <c r="L2014" s="16"/>
      <c r="M2014" s="6" t="s">
        <v>146</v>
      </c>
      <c r="N2014" s="6" t="s">
        <v>147</v>
      </c>
      <c r="O2014" s="10">
        <v>7507000</v>
      </c>
      <c r="P2014" s="6"/>
      <c r="Q2014" s="8"/>
      <c r="R2014" s="8"/>
      <c r="S2014" s="6"/>
    </row>
    <row r="2015" spans="2:19" ht="25" x14ac:dyDescent="0.35">
      <c r="B2015" s="4" t="s">
        <v>2858</v>
      </c>
      <c r="C2015" s="4" t="s">
        <v>2859</v>
      </c>
      <c r="D2015" s="18" t="s">
        <v>106</v>
      </c>
      <c r="E2015" s="15"/>
      <c r="F2015" s="15"/>
      <c r="G2015" s="16"/>
      <c r="H2015" s="18" t="s">
        <v>248</v>
      </c>
      <c r="I2015" s="16"/>
      <c r="J2015" s="4" t="s">
        <v>32</v>
      </c>
      <c r="K2015" s="18" t="s">
        <v>2860</v>
      </c>
      <c r="L2015" s="16"/>
      <c r="M2015" s="4" t="s">
        <v>34</v>
      </c>
      <c r="N2015" s="4" t="s">
        <v>34</v>
      </c>
      <c r="O2015" s="4" t="s">
        <v>34</v>
      </c>
      <c r="P2015" s="4" t="s">
        <v>34</v>
      </c>
      <c r="Q2015" s="4" t="s">
        <v>34</v>
      </c>
      <c r="R2015" s="4" t="s">
        <v>34</v>
      </c>
      <c r="S2015" s="5">
        <v>1464940000</v>
      </c>
    </row>
    <row r="2016" spans="2:19" outlineLevel="1" collapsed="1" x14ac:dyDescent="0.35">
      <c r="B2016" s="6" t="s">
        <v>34</v>
      </c>
      <c r="C2016" s="7" t="s">
        <v>34</v>
      </c>
      <c r="D2016" s="19" t="s">
        <v>34</v>
      </c>
      <c r="E2016" s="15"/>
      <c r="F2016" s="15"/>
      <c r="G2016" s="16"/>
      <c r="H2016" s="19" t="s">
        <v>34</v>
      </c>
      <c r="I2016" s="16"/>
      <c r="J2016" s="7" t="s">
        <v>34</v>
      </c>
      <c r="K2016" s="19" t="s">
        <v>34</v>
      </c>
      <c r="L2016" s="16"/>
      <c r="M2016" s="6" t="s">
        <v>2861</v>
      </c>
      <c r="N2016" s="6" t="s">
        <v>2862</v>
      </c>
      <c r="O2016" s="10">
        <v>73247000</v>
      </c>
      <c r="P2016" s="6" t="s">
        <v>2863</v>
      </c>
      <c r="Q2016" s="8" t="s">
        <v>1708</v>
      </c>
      <c r="R2016" s="9">
        <v>53083</v>
      </c>
      <c r="S2016" s="10">
        <v>1464940000</v>
      </c>
    </row>
    <row r="2017" spans="2:19" ht="25" x14ac:dyDescent="0.35">
      <c r="B2017" s="4" t="s">
        <v>2864</v>
      </c>
      <c r="C2017" s="4" t="s">
        <v>52</v>
      </c>
      <c r="D2017" s="18" t="s">
        <v>106</v>
      </c>
      <c r="E2017" s="15"/>
      <c r="F2017" s="15"/>
      <c r="G2017" s="16"/>
      <c r="H2017" s="18" t="s">
        <v>54</v>
      </c>
      <c r="I2017" s="16"/>
      <c r="J2017" s="4" t="s">
        <v>32</v>
      </c>
      <c r="K2017" s="18" t="s">
        <v>2865</v>
      </c>
      <c r="L2017" s="16"/>
      <c r="M2017" s="4" t="s">
        <v>34</v>
      </c>
      <c r="N2017" s="4" t="s">
        <v>34</v>
      </c>
      <c r="O2017" s="4" t="s">
        <v>34</v>
      </c>
      <c r="P2017" s="4" t="s">
        <v>34</v>
      </c>
      <c r="Q2017" s="4" t="s">
        <v>34</v>
      </c>
      <c r="R2017" s="4" t="s">
        <v>34</v>
      </c>
      <c r="S2017" s="5">
        <v>8486400</v>
      </c>
    </row>
    <row r="2018" spans="2:19" outlineLevel="1" collapsed="1" x14ac:dyDescent="0.35">
      <c r="B2018" s="6" t="s">
        <v>34</v>
      </c>
      <c r="C2018" s="7" t="s">
        <v>34</v>
      </c>
      <c r="D2018" s="19" t="s">
        <v>34</v>
      </c>
      <c r="E2018" s="15"/>
      <c r="F2018" s="15"/>
      <c r="G2018" s="16"/>
      <c r="H2018" s="19" t="s">
        <v>34</v>
      </c>
      <c r="I2018" s="16"/>
      <c r="J2018" s="7" t="s">
        <v>34</v>
      </c>
      <c r="K2018" s="19" t="s">
        <v>34</v>
      </c>
      <c r="L2018" s="16"/>
      <c r="M2018" s="6" t="s">
        <v>418</v>
      </c>
      <c r="N2018" s="6" t="s">
        <v>419</v>
      </c>
      <c r="O2018" s="10">
        <v>1087</v>
      </c>
      <c r="P2018" s="6"/>
      <c r="Q2018" s="8"/>
      <c r="R2018" s="8"/>
      <c r="S2018" s="6"/>
    </row>
    <row r="2019" spans="2:19" outlineLevel="1" collapsed="1" x14ac:dyDescent="0.35">
      <c r="B2019" s="6" t="s">
        <v>34</v>
      </c>
      <c r="C2019" s="7" t="s">
        <v>34</v>
      </c>
      <c r="D2019" s="19" t="s">
        <v>34</v>
      </c>
      <c r="E2019" s="15"/>
      <c r="F2019" s="15"/>
      <c r="G2019" s="16"/>
      <c r="H2019" s="19" t="s">
        <v>34</v>
      </c>
      <c r="I2019" s="16"/>
      <c r="J2019" s="7" t="s">
        <v>34</v>
      </c>
      <c r="K2019" s="19" t="s">
        <v>34</v>
      </c>
      <c r="L2019" s="16"/>
      <c r="M2019" s="6" t="s">
        <v>1645</v>
      </c>
      <c r="N2019" s="6" t="s">
        <v>1646</v>
      </c>
      <c r="O2019" s="10">
        <v>995</v>
      </c>
      <c r="P2019" s="6"/>
      <c r="Q2019" s="8"/>
      <c r="R2019" s="8"/>
      <c r="S2019" s="6"/>
    </row>
    <row r="2020" spans="2:19" ht="25" outlineLevel="1" collapsed="1" x14ac:dyDescent="0.35">
      <c r="B2020" s="6" t="s">
        <v>34</v>
      </c>
      <c r="C2020" s="7" t="s">
        <v>34</v>
      </c>
      <c r="D2020" s="19" t="s">
        <v>34</v>
      </c>
      <c r="E2020" s="15"/>
      <c r="F2020" s="15"/>
      <c r="G2020" s="16"/>
      <c r="H2020" s="19" t="s">
        <v>34</v>
      </c>
      <c r="I2020" s="16"/>
      <c r="J2020" s="7" t="s">
        <v>34</v>
      </c>
      <c r="K2020" s="19" t="s">
        <v>34</v>
      </c>
      <c r="L2020" s="16"/>
      <c r="M2020" s="6" t="s">
        <v>2113</v>
      </c>
      <c r="N2020" s="6" t="s">
        <v>2114</v>
      </c>
      <c r="O2020" s="10">
        <v>945</v>
      </c>
      <c r="P2020" s="6"/>
      <c r="Q2020" s="8"/>
      <c r="R2020" s="8"/>
      <c r="S2020" s="6"/>
    </row>
    <row r="2021" spans="2:19" outlineLevel="1" collapsed="1" x14ac:dyDescent="0.35">
      <c r="B2021" s="6" t="s">
        <v>34</v>
      </c>
      <c r="C2021" s="7" t="s">
        <v>34</v>
      </c>
      <c r="D2021" s="19" t="s">
        <v>34</v>
      </c>
      <c r="E2021" s="15"/>
      <c r="F2021" s="15"/>
      <c r="G2021" s="16"/>
      <c r="H2021" s="19" t="s">
        <v>34</v>
      </c>
      <c r="I2021" s="16"/>
      <c r="J2021" s="7" t="s">
        <v>34</v>
      </c>
      <c r="K2021" s="19" t="s">
        <v>34</v>
      </c>
      <c r="L2021" s="16"/>
      <c r="M2021" s="6" t="s">
        <v>2866</v>
      </c>
      <c r="N2021" s="6" t="s">
        <v>2867</v>
      </c>
      <c r="O2021" s="10">
        <v>850</v>
      </c>
      <c r="P2021" s="6"/>
      <c r="Q2021" s="8"/>
      <c r="R2021" s="8"/>
      <c r="S2021" s="6"/>
    </row>
    <row r="2022" spans="2:19" outlineLevel="1" collapsed="1" x14ac:dyDescent="0.35">
      <c r="B2022" s="6" t="s">
        <v>34</v>
      </c>
      <c r="C2022" s="7" t="s">
        <v>34</v>
      </c>
      <c r="D2022" s="19" t="s">
        <v>34</v>
      </c>
      <c r="E2022" s="15"/>
      <c r="F2022" s="15"/>
      <c r="G2022" s="16"/>
      <c r="H2022" s="19" t="s">
        <v>34</v>
      </c>
      <c r="I2022" s="16"/>
      <c r="J2022" s="7" t="s">
        <v>34</v>
      </c>
      <c r="K2022" s="19" t="s">
        <v>34</v>
      </c>
      <c r="L2022" s="16"/>
      <c r="M2022" s="6" t="s">
        <v>952</v>
      </c>
      <c r="N2022" s="6" t="s">
        <v>953</v>
      </c>
      <c r="O2022" s="10">
        <v>1275</v>
      </c>
      <c r="P2022" s="6"/>
      <c r="Q2022" s="8"/>
      <c r="R2022" s="8"/>
      <c r="S2022" s="6"/>
    </row>
    <row r="2023" spans="2:19" outlineLevel="1" collapsed="1" x14ac:dyDescent="0.35">
      <c r="B2023" s="6" t="s">
        <v>34</v>
      </c>
      <c r="C2023" s="7" t="s">
        <v>34</v>
      </c>
      <c r="D2023" s="19" t="s">
        <v>34</v>
      </c>
      <c r="E2023" s="15"/>
      <c r="F2023" s="15"/>
      <c r="G2023" s="16"/>
      <c r="H2023" s="19" t="s">
        <v>34</v>
      </c>
      <c r="I2023" s="16"/>
      <c r="J2023" s="7" t="s">
        <v>34</v>
      </c>
      <c r="K2023" s="19" t="s">
        <v>34</v>
      </c>
      <c r="L2023" s="16"/>
      <c r="M2023" s="6" t="s">
        <v>2405</v>
      </c>
      <c r="N2023" s="6" t="s">
        <v>2406</v>
      </c>
      <c r="O2023" s="10">
        <v>1248</v>
      </c>
      <c r="P2023" s="6" t="s">
        <v>2868</v>
      </c>
      <c r="Q2023" s="8" t="s">
        <v>2869</v>
      </c>
      <c r="R2023" s="9">
        <v>46794</v>
      </c>
      <c r="S2023" s="10">
        <v>8486400</v>
      </c>
    </row>
    <row r="2024" spans="2:19" ht="25" outlineLevel="1" collapsed="1" x14ac:dyDescent="0.35">
      <c r="B2024" s="6" t="s">
        <v>34</v>
      </c>
      <c r="C2024" s="7" t="s">
        <v>34</v>
      </c>
      <c r="D2024" s="19" t="s">
        <v>34</v>
      </c>
      <c r="E2024" s="15"/>
      <c r="F2024" s="15"/>
      <c r="G2024" s="16"/>
      <c r="H2024" s="19" t="s">
        <v>34</v>
      </c>
      <c r="I2024" s="16"/>
      <c r="J2024" s="7" t="s">
        <v>34</v>
      </c>
      <c r="K2024" s="19" t="s">
        <v>34</v>
      </c>
      <c r="L2024" s="16"/>
      <c r="M2024" s="6" t="s">
        <v>2870</v>
      </c>
      <c r="N2024" s="6" t="s">
        <v>2871</v>
      </c>
      <c r="O2024" s="10">
        <v>1320</v>
      </c>
      <c r="P2024" s="6"/>
      <c r="Q2024" s="8"/>
      <c r="R2024" s="8"/>
      <c r="S2024" s="6"/>
    </row>
    <row r="2025" spans="2:19" x14ac:dyDescent="0.35">
      <c r="B2025" s="4" t="s">
        <v>2872</v>
      </c>
      <c r="C2025" s="4" t="s">
        <v>983</v>
      </c>
      <c r="D2025" s="18" t="s">
        <v>106</v>
      </c>
      <c r="E2025" s="15"/>
      <c r="F2025" s="15"/>
      <c r="G2025" s="16"/>
      <c r="H2025" s="18" t="s">
        <v>142</v>
      </c>
      <c r="I2025" s="16"/>
      <c r="J2025" s="4" t="s">
        <v>32</v>
      </c>
      <c r="K2025" s="18" t="s">
        <v>2873</v>
      </c>
      <c r="L2025" s="16"/>
      <c r="M2025" s="4" t="s">
        <v>34</v>
      </c>
      <c r="N2025" s="4" t="s">
        <v>34</v>
      </c>
      <c r="O2025" s="4" t="s">
        <v>34</v>
      </c>
      <c r="P2025" s="4" t="s">
        <v>34</v>
      </c>
      <c r="Q2025" s="4" t="s">
        <v>34</v>
      </c>
      <c r="R2025" s="4" t="s">
        <v>34</v>
      </c>
      <c r="S2025" s="5">
        <v>59380301</v>
      </c>
    </row>
    <row r="2026" spans="2:19" ht="25" outlineLevel="1" collapsed="1" x14ac:dyDescent="0.35">
      <c r="B2026" s="6" t="s">
        <v>34</v>
      </c>
      <c r="C2026" s="7" t="s">
        <v>34</v>
      </c>
      <c r="D2026" s="19" t="s">
        <v>34</v>
      </c>
      <c r="E2026" s="15"/>
      <c r="F2026" s="15"/>
      <c r="G2026" s="16"/>
      <c r="H2026" s="19" t="s">
        <v>34</v>
      </c>
      <c r="I2026" s="16"/>
      <c r="J2026" s="7" t="s">
        <v>34</v>
      </c>
      <c r="K2026" s="19" t="s">
        <v>34</v>
      </c>
      <c r="L2026" s="16"/>
      <c r="M2026" s="6" t="s">
        <v>1725</v>
      </c>
      <c r="N2026" s="6" t="s">
        <v>1726</v>
      </c>
      <c r="O2026" s="10">
        <v>51102838</v>
      </c>
      <c r="P2026" s="6" t="s">
        <v>2874</v>
      </c>
      <c r="Q2026" s="8" t="s">
        <v>2214</v>
      </c>
      <c r="R2026" s="9">
        <v>46753</v>
      </c>
      <c r="S2026" s="10">
        <v>59380301</v>
      </c>
    </row>
    <row r="2027" spans="2:19" ht="25" x14ac:dyDescent="0.35">
      <c r="B2027" s="4" t="s">
        <v>2875</v>
      </c>
      <c r="C2027" s="4" t="s">
        <v>52</v>
      </c>
      <c r="D2027" s="18" t="s">
        <v>53</v>
      </c>
      <c r="E2027" s="15"/>
      <c r="F2027" s="15"/>
      <c r="G2027" s="16"/>
      <c r="H2027" s="18" t="s">
        <v>54</v>
      </c>
      <c r="I2027" s="16"/>
      <c r="J2027" s="4" t="s">
        <v>32</v>
      </c>
      <c r="K2027" s="18" t="s">
        <v>2876</v>
      </c>
      <c r="L2027" s="16"/>
      <c r="M2027" s="4" t="s">
        <v>34</v>
      </c>
      <c r="N2027" s="4" t="s">
        <v>34</v>
      </c>
      <c r="O2027" s="4" t="s">
        <v>34</v>
      </c>
      <c r="P2027" s="4" t="s">
        <v>34</v>
      </c>
      <c r="Q2027" s="4" t="s">
        <v>34</v>
      </c>
      <c r="R2027" s="4" t="s">
        <v>34</v>
      </c>
      <c r="S2027" s="5">
        <v>6252500</v>
      </c>
    </row>
    <row r="2028" spans="2:19" outlineLevel="1" collapsed="1" x14ac:dyDescent="0.35">
      <c r="B2028" s="6" t="s">
        <v>34</v>
      </c>
      <c r="C2028" s="7" t="s">
        <v>34</v>
      </c>
      <c r="D2028" s="19" t="s">
        <v>34</v>
      </c>
      <c r="E2028" s="15"/>
      <c r="F2028" s="15"/>
      <c r="G2028" s="16"/>
      <c r="H2028" s="19" t="s">
        <v>34</v>
      </c>
      <c r="I2028" s="16"/>
      <c r="J2028" s="7" t="s">
        <v>34</v>
      </c>
      <c r="K2028" s="19" t="s">
        <v>34</v>
      </c>
      <c r="L2028" s="16"/>
      <c r="M2028" s="6" t="s">
        <v>2877</v>
      </c>
      <c r="N2028" s="6" t="s">
        <v>2878</v>
      </c>
      <c r="O2028" s="10">
        <v>985</v>
      </c>
      <c r="P2028" s="6" t="s">
        <v>2879</v>
      </c>
      <c r="Q2028" s="8" t="s">
        <v>2500</v>
      </c>
      <c r="R2028" s="9">
        <v>46783</v>
      </c>
      <c r="S2028" s="10">
        <v>6252500</v>
      </c>
    </row>
    <row r="2029" spans="2:19" x14ac:dyDescent="0.35">
      <c r="B2029" s="4" t="s">
        <v>2880</v>
      </c>
      <c r="C2029" s="4" t="s">
        <v>983</v>
      </c>
      <c r="D2029" s="18" t="s">
        <v>106</v>
      </c>
      <c r="E2029" s="15"/>
      <c r="F2029" s="15"/>
      <c r="G2029" s="16"/>
      <c r="H2029" s="18" t="s">
        <v>142</v>
      </c>
      <c r="I2029" s="16"/>
      <c r="J2029" s="4" t="s">
        <v>32</v>
      </c>
      <c r="K2029" s="18" t="s">
        <v>2881</v>
      </c>
      <c r="L2029" s="16"/>
      <c r="M2029" s="4" t="s">
        <v>34</v>
      </c>
      <c r="N2029" s="4" t="s">
        <v>34</v>
      </c>
      <c r="O2029" s="4" t="s">
        <v>34</v>
      </c>
      <c r="P2029" s="4" t="s">
        <v>34</v>
      </c>
      <c r="Q2029" s="4" t="s">
        <v>34</v>
      </c>
      <c r="R2029" s="4" t="s">
        <v>34</v>
      </c>
      <c r="S2029" s="5">
        <v>121495538</v>
      </c>
    </row>
    <row r="2030" spans="2:19" outlineLevel="1" collapsed="1" x14ac:dyDescent="0.35">
      <c r="B2030" s="6" t="s">
        <v>34</v>
      </c>
      <c r="C2030" s="7" t="s">
        <v>34</v>
      </c>
      <c r="D2030" s="19" t="s">
        <v>34</v>
      </c>
      <c r="E2030" s="15"/>
      <c r="F2030" s="15"/>
      <c r="G2030" s="16"/>
      <c r="H2030" s="19" t="s">
        <v>34</v>
      </c>
      <c r="I2030" s="16"/>
      <c r="J2030" s="7" t="s">
        <v>34</v>
      </c>
      <c r="K2030" s="19" t="s">
        <v>34</v>
      </c>
      <c r="L2030" s="16"/>
      <c r="M2030" s="6" t="s">
        <v>144</v>
      </c>
      <c r="N2030" s="6" t="s">
        <v>145</v>
      </c>
      <c r="O2030" s="10">
        <v>126331528</v>
      </c>
      <c r="P2030" s="6" t="s">
        <v>2882</v>
      </c>
      <c r="Q2030" s="8" t="s">
        <v>1919</v>
      </c>
      <c r="R2030" s="9">
        <v>46335</v>
      </c>
      <c r="S2030" s="10">
        <v>17965925</v>
      </c>
    </row>
    <row r="2031" spans="2:19" outlineLevel="1" collapsed="1" x14ac:dyDescent="0.35">
      <c r="B2031" s="6" t="s">
        <v>34</v>
      </c>
      <c r="C2031" s="7" t="s">
        <v>34</v>
      </c>
      <c r="D2031" s="19" t="s">
        <v>34</v>
      </c>
      <c r="E2031" s="15"/>
      <c r="F2031" s="15"/>
      <c r="G2031" s="16"/>
      <c r="H2031" s="19" t="s">
        <v>34</v>
      </c>
      <c r="I2031" s="16"/>
      <c r="J2031" s="7" t="s">
        <v>34</v>
      </c>
      <c r="K2031" s="19" t="s">
        <v>34</v>
      </c>
      <c r="L2031" s="16"/>
      <c r="M2031" s="6" t="s">
        <v>485</v>
      </c>
      <c r="N2031" s="6" t="s">
        <v>486</v>
      </c>
      <c r="O2031" s="10">
        <v>130302152</v>
      </c>
      <c r="P2031" s="6" t="s">
        <v>2883</v>
      </c>
      <c r="Q2031" s="8" t="s">
        <v>1919</v>
      </c>
      <c r="R2031" s="9">
        <v>46335</v>
      </c>
      <c r="S2031" s="10">
        <v>30780156</v>
      </c>
    </row>
    <row r="2032" spans="2:19" ht="25" outlineLevel="1" collapsed="1" x14ac:dyDescent="0.35">
      <c r="B2032" s="6" t="s">
        <v>34</v>
      </c>
      <c r="C2032" s="7" t="s">
        <v>34</v>
      </c>
      <c r="D2032" s="19" t="s">
        <v>34</v>
      </c>
      <c r="E2032" s="15"/>
      <c r="F2032" s="15"/>
      <c r="G2032" s="16"/>
      <c r="H2032" s="19" t="s">
        <v>34</v>
      </c>
      <c r="I2032" s="16"/>
      <c r="J2032" s="7" t="s">
        <v>34</v>
      </c>
      <c r="K2032" s="19" t="s">
        <v>34</v>
      </c>
      <c r="L2032" s="16"/>
      <c r="M2032" s="6" t="s">
        <v>577</v>
      </c>
      <c r="N2032" s="6" t="s">
        <v>578</v>
      </c>
      <c r="O2032" s="10">
        <v>134218748</v>
      </c>
      <c r="P2032" s="6" t="s">
        <v>2884</v>
      </c>
      <c r="Q2032" s="8" t="s">
        <v>1919</v>
      </c>
      <c r="R2032" s="9">
        <v>46335</v>
      </c>
      <c r="S2032" s="10">
        <v>48990322</v>
      </c>
    </row>
    <row r="2033" spans="2:19" outlineLevel="1" collapsed="1" x14ac:dyDescent="0.35">
      <c r="B2033" s="6" t="s">
        <v>34</v>
      </c>
      <c r="C2033" s="7" t="s">
        <v>34</v>
      </c>
      <c r="D2033" s="19" t="s">
        <v>34</v>
      </c>
      <c r="E2033" s="15"/>
      <c r="F2033" s="15"/>
      <c r="G2033" s="16"/>
      <c r="H2033" s="19" t="s">
        <v>34</v>
      </c>
      <c r="I2033" s="16"/>
      <c r="J2033" s="7" t="s">
        <v>34</v>
      </c>
      <c r="K2033" s="19" t="s">
        <v>34</v>
      </c>
      <c r="L2033" s="16"/>
      <c r="M2033" s="6" t="s">
        <v>146</v>
      </c>
      <c r="N2033" s="6" t="s">
        <v>147</v>
      </c>
      <c r="O2033" s="10">
        <v>128407619</v>
      </c>
      <c r="P2033" s="6" t="s">
        <v>2885</v>
      </c>
      <c r="Q2033" s="8" t="s">
        <v>1919</v>
      </c>
      <c r="R2033" s="9">
        <v>46335</v>
      </c>
      <c r="S2033" s="10">
        <v>23759135</v>
      </c>
    </row>
    <row r="2034" spans="2:19" x14ac:dyDescent="0.35">
      <c r="B2034" s="4" t="s">
        <v>2886</v>
      </c>
      <c r="C2034" s="4" t="s">
        <v>983</v>
      </c>
      <c r="D2034" s="18" t="s">
        <v>106</v>
      </c>
      <c r="E2034" s="15"/>
      <c r="F2034" s="15"/>
      <c r="G2034" s="16"/>
      <c r="H2034" s="18" t="s">
        <v>142</v>
      </c>
      <c r="I2034" s="16"/>
      <c r="J2034" s="4" t="s">
        <v>32</v>
      </c>
      <c r="K2034" s="18" t="s">
        <v>2887</v>
      </c>
      <c r="L2034" s="16"/>
      <c r="M2034" s="4" t="s">
        <v>34</v>
      </c>
      <c r="N2034" s="4" t="s">
        <v>34</v>
      </c>
      <c r="O2034" s="4" t="s">
        <v>34</v>
      </c>
      <c r="P2034" s="4" t="s">
        <v>34</v>
      </c>
      <c r="Q2034" s="4" t="s">
        <v>34</v>
      </c>
      <c r="R2034" s="4" t="s">
        <v>34</v>
      </c>
      <c r="S2034" s="5">
        <v>165038258</v>
      </c>
    </row>
    <row r="2035" spans="2:19" outlineLevel="1" collapsed="1" x14ac:dyDescent="0.35">
      <c r="B2035" s="6" t="s">
        <v>34</v>
      </c>
      <c r="C2035" s="7" t="s">
        <v>34</v>
      </c>
      <c r="D2035" s="19" t="s">
        <v>34</v>
      </c>
      <c r="E2035" s="15"/>
      <c r="F2035" s="15"/>
      <c r="G2035" s="16"/>
      <c r="H2035" s="19" t="s">
        <v>34</v>
      </c>
      <c r="I2035" s="16"/>
      <c r="J2035" s="7" t="s">
        <v>34</v>
      </c>
      <c r="K2035" s="19" t="s">
        <v>34</v>
      </c>
      <c r="L2035" s="16"/>
      <c r="M2035" s="6" t="s">
        <v>144</v>
      </c>
      <c r="N2035" s="6" t="s">
        <v>145</v>
      </c>
      <c r="O2035" s="10">
        <v>176826076</v>
      </c>
      <c r="P2035" s="6"/>
      <c r="Q2035" s="8"/>
      <c r="R2035" s="8"/>
      <c r="S2035" s="6"/>
    </row>
    <row r="2036" spans="2:19" outlineLevel="1" collapsed="1" x14ac:dyDescent="0.35">
      <c r="B2036" s="6" t="s">
        <v>34</v>
      </c>
      <c r="C2036" s="7" t="s">
        <v>34</v>
      </c>
      <c r="D2036" s="19" t="s">
        <v>34</v>
      </c>
      <c r="E2036" s="15"/>
      <c r="F2036" s="15"/>
      <c r="G2036" s="16"/>
      <c r="H2036" s="19" t="s">
        <v>34</v>
      </c>
      <c r="I2036" s="16"/>
      <c r="J2036" s="7" t="s">
        <v>34</v>
      </c>
      <c r="K2036" s="19" t="s">
        <v>34</v>
      </c>
      <c r="L2036" s="16"/>
      <c r="M2036" s="6" t="s">
        <v>485</v>
      </c>
      <c r="N2036" s="6" t="s">
        <v>486</v>
      </c>
      <c r="O2036" s="10">
        <v>169396093</v>
      </c>
      <c r="P2036" s="6" t="s">
        <v>2888</v>
      </c>
      <c r="Q2036" s="8" t="s">
        <v>1490</v>
      </c>
      <c r="R2036" s="9">
        <v>46335</v>
      </c>
      <c r="S2036" s="10">
        <v>111550706</v>
      </c>
    </row>
    <row r="2037" spans="2:19" ht="25" outlineLevel="1" collapsed="1" x14ac:dyDescent="0.35">
      <c r="B2037" s="6" t="s">
        <v>34</v>
      </c>
      <c r="C2037" s="7" t="s">
        <v>34</v>
      </c>
      <c r="D2037" s="19" t="s">
        <v>34</v>
      </c>
      <c r="E2037" s="15"/>
      <c r="F2037" s="15"/>
      <c r="G2037" s="16"/>
      <c r="H2037" s="19" t="s">
        <v>34</v>
      </c>
      <c r="I2037" s="16"/>
      <c r="J2037" s="7" t="s">
        <v>34</v>
      </c>
      <c r="K2037" s="19" t="s">
        <v>34</v>
      </c>
      <c r="L2037" s="16"/>
      <c r="M2037" s="6" t="s">
        <v>577</v>
      </c>
      <c r="N2037" s="6" t="s">
        <v>578</v>
      </c>
      <c r="O2037" s="10">
        <v>217153278</v>
      </c>
      <c r="P2037" s="6"/>
      <c r="Q2037" s="8"/>
      <c r="R2037" s="8"/>
      <c r="S2037" s="6"/>
    </row>
    <row r="2038" spans="2:19" outlineLevel="1" collapsed="1" x14ac:dyDescent="0.35">
      <c r="B2038" s="6" t="s">
        <v>34</v>
      </c>
      <c r="C2038" s="7" t="s">
        <v>34</v>
      </c>
      <c r="D2038" s="19" t="s">
        <v>34</v>
      </c>
      <c r="E2038" s="15"/>
      <c r="F2038" s="15"/>
      <c r="G2038" s="16"/>
      <c r="H2038" s="19" t="s">
        <v>34</v>
      </c>
      <c r="I2038" s="16"/>
      <c r="J2038" s="7" t="s">
        <v>34</v>
      </c>
      <c r="K2038" s="19" t="s">
        <v>34</v>
      </c>
      <c r="L2038" s="16"/>
      <c r="M2038" s="6" t="s">
        <v>146</v>
      </c>
      <c r="N2038" s="6" t="s">
        <v>147</v>
      </c>
      <c r="O2038" s="10">
        <v>180212059</v>
      </c>
      <c r="P2038" s="6" t="s">
        <v>2889</v>
      </c>
      <c r="Q2038" s="8" t="s">
        <v>1490</v>
      </c>
      <c r="R2038" s="9">
        <v>46335</v>
      </c>
      <c r="S2038" s="10">
        <v>53487552</v>
      </c>
    </row>
    <row r="2039" spans="2:19" ht="25" x14ac:dyDescent="0.35">
      <c r="B2039" s="4" t="s">
        <v>2890</v>
      </c>
      <c r="C2039" s="4" t="s">
        <v>52</v>
      </c>
      <c r="D2039" s="18" t="s">
        <v>97</v>
      </c>
      <c r="E2039" s="15"/>
      <c r="F2039" s="15"/>
      <c r="G2039" s="16"/>
      <c r="H2039" s="18" t="s">
        <v>54</v>
      </c>
      <c r="I2039" s="16"/>
      <c r="J2039" s="4" t="s">
        <v>32</v>
      </c>
      <c r="K2039" s="18" t="s">
        <v>2891</v>
      </c>
      <c r="L2039" s="16"/>
      <c r="M2039" s="4" t="s">
        <v>34</v>
      </c>
      <c r="N2039" s="4" t="s">
        <v>34</v>
      </c>
      <c r="O2039" s="4" t="s">
        <v>34</v>
      </c>
      <c r="P2039" s="4" t="s">
        <v>34</v>
      </c>
      <c r="Q2039" s="4" t="s">
        <v>34</v>
      </c>
      <c r="R2039" s="4" t="s">
        <v>34</v>
      </c>
      <c r="S2039" s="5">
        <v>12185600</v>
      </c>
    </row>
    <row r="2040" spans="2:19" outlineLevel="1" collapsed="1" x14ac:dyDescent="0.35">
      <c r="B2040" s="6" t="s">
        <v>34</v>
      </c>
      <c r="C2040" s="7" t="s">
        <v>34</v>
      </c>
      <c r="D2040" s="19" t="s">
        <v>34</v>
      </c>
      <c r="E2040" s="15"/>
      <c r="F2040" s="15"/>
      <c r="G2040" s="16"/>
      <c r="H2040" s="19" t="s">
        <v>34</v>
      </c>
      <c r="I2040" s="16"/>
      <c r="J2040" s="7" t="s">
        <v>34</v>
      </c>
      <c r="K2040" s="19" t="s">
        <v>34</v>
      </c>
      <c r="L2040" s="16"/>
      <c r="M2040" s="6" t="s">
        <v>752</v>
      </c>
      <c r="N2040" s="6" t="s">
        <v>753</v>
      </c>
      <c r="O2040" s="10">
        <v>867</v>
      </c>
      <c r="P2040" s="6" t="s">
        <v>2892</v>
      </c>
      <c r="Q2040" s="8" t="s">
        <v>2893</v>
      </c>
      <c r="R2040" s="9">
        <v>46783</v>
      </c>
      <c r="S2040" s="10">
        <v>5895600</v>
      </c>
    </row>
    <row r="2041" spans="2:19" outlineLevel="1" collapsed="1" x14ac:dyDescent="0.35">
      <c r="B2041" s="6" t="s">
        <v>34</v>
      </c>
      <c r="C2041" s="7" t="s">
        <v>34</v>
      </c>
      <c r="D2041" s="19" t="s">
        <v>34</v>
      </c>
      <c r="E2041" s="15"/>
      <c r="F2041" s="15"/>
      <c r="G2041" s="16"/>
      <c r="H2041" s="19" t="s">
        <v>34</v>
      </c>
      <c r="I2041" s="16"/>
      <c r="J2041" s="7" t="s">
        <v>34</v>
      </c>
      <c r="K2041" s="19" t="s">
        <v>34</v>
      </c>
      <c r="L2041" s="16"/>
      <c r="M2041" s="6" t="s">
        <v>2894</v>
      </c>
      <c r="N2041" s="6" t="s">
        <v>2895</v>
      </c>
      <c r="O2041" s="10">
        <v>925</v>
      </c>
      <c r="P2041" s="6" t="s">
        <v>2896</v>
      </c>
      <c r="Q2041" s="8" t="s">
        <v>2500</v>
      </c>
      <c r="R2041" s="9">
        <v>46783</v>
      </c>
      <c r="S2041" s="10">
        <v>6290000</v>
      </c>
    </row>
    <row r="2042" spans="2:19" outlineLevel="1" collapsed="1" x14ac:dyDescent="0.35">
      <c r="B2042" s="6" t="s">
        <v>34</v>
      </c>
      <c r="C2042" s="7" t="s">
        <v>34</v>
      </c>
      <c r="D2042" s="19" t="s">
        <v>34</v>
      </c>
      <c r="E2042" s="15"/>
      <c r="F2042" s="15"/>
      <c r="G2042" s="16"/>
      <c r="H2042" s="19" t="s">
        <v>34</v>
      </c>
      <c r="I2042" s="16"/>
      <c r="J2042" s="7" t="s">
        <v>34</v>
      </c>
      <c r="K2042" s="19" t="s">
        <v>34</v>
      </c>
      <c r="L2042" s="16"/>
      <c r="M2042" s="6" t="s">
        <v>165</v>
      </c>
      <c r="N2042" s="6" t="s">
        <v>166</v>
      </c>
      <c r="O2042" s="10">
        <v>999</v>
      </c>
      <c r="P2042" s="6"/>
      <c r="Q2042" s="8"/>
      <c r="R2042" s="8"/>
      <c r="S2042" s="6"/>
    </row>
    <row r="2043" spans="2:19" ht="25" x14ac:dyDescent="0.35">
      <c r="B2043" s="4" t="s">
        <v>2897</v>
      </c>
      <c r="C2043" s="4" t="s">
        <v>40</v>
      </c>
      <c r="D2043" s="18" t="s">
        <v>53</v>
      </c>
      <c r="E2043" s="15"/>
      <c r="F2043" s="15"/>
      <c r="G2043" s="16"/>
      <c r="H2043" s="18" t="s">
        <v>350</v>
      </c>
      <c r="I2043" s="16"/>
      <c r="J2043" s="4" t="s">
        <v>32</v>
      </c>
      <c r="K2043" s="18" t="s">
        <v>2898</v>
      </c>
      <c r="L2043" s="16"/>
      <c r="M2043" s="4" t="s">
        <v>34</v>
      </c>
      <c r="N2043" s="4" t="s">
        <v>34</v>
      </c>
      <c r="O2043" s="4" t="s">
        <v>34</v>
      </c>
      <c r="P2043" s="4" t="s">
        <v>34</v>
      </c>
      <c r="Q2043" s="4" t="s">
        <v>34</v>
      </c>
      <c r="R2043" s="4" t="s">
        <v>34</v>
      </c>
      <c r="S2043" s="5">
        <v>16500000</v>
      </c>
    </row>
    <row r="2044" spans="2:19" ht="25" outlineLevel="1" collapsed="1" x14ac:dyDescent="0.35">
      <c r="B2044" s="6" t="s">
        <v>34</v>
      </c>
      <c r="C2044" s="7" t="s">
        <v>34</v>
      </c>
      <c r="D2044" s="19" t="s">
        <v>34</v>
      </c>
      <c r="E2044" s="15"/>
      <c r="F2044" s="15"/>
      <c r="G2044" s="16"/>
      <c r="H2044" s="19" t="s">
        <v>34</v>
      </c>
      <c r="I2044" s="16"/>
      <c r="J2044" s="7" t="s">
        <v>34</v>
      </c>
      <c r="K2044" s="19" t="s">
        <v>34</v>
      </c>
      <c r="L2044" s="16"/>
      <c r="M2044" s="6" t="s">
        <v>2899</v>
      </c>
      <c r="N2044" s="6" t="s">
        <v>2900</v>
      </c>
      <c r="O2044" s="10">
        <v>3262500</v>
      </c>
      <c r="P2044" s="6" t="s">
        <v>2901</v>
      </c>
      <c r="Q2044" s="8" t="s">
        <v>493</v>
      </c>
      <c r="R2044" s="9">
        <v>47057</v>
      </c>
      <c r="S2044" s="10">
        <v>16500000</v>
      </c>
    </row>
    <row r="2045" spans="2:19" outlineLevel="1" collapsed="1" x14ac:dyDescent="0.35">
      <c r="B2045" s="6" t="s">
        <v>34</v>
      </c>
      <c r="C2045" s="7" t="s">
        <v>34</v>
      </c>
      <c r="D2045" s="19" t="s">
        <v>34</v>
      </c>
      <c r="E2045" s="15"/>
      <c r="F2045" s="15"/>
      <c r="G2045" s="16"/>
      <c r="H2045" s="19" t="s">
        <v>34</v>
      </c>
      <c r="I2045" s="16"/>
      <c r="J2045" s="7" t="s">
        <v>34</v>
      </c>
      <c r="K2045" s="19" t="s">
        <v>34</v>
      </c>
      <c r="L2045" s="16"/>
      <c r="M2045" s="6" t="s">
        <v>1245</v>
      </c>
      <c r="N2045" s="6" t="s">
        <v>1246</v>
      </c>
      <c r="O2045" s="10">
        <v>8807808</v>
      </c>
      <c r="P2045" s="6"/>
      <c r="Q2045" s="8"/>
      <c r="R2045" s="8"/>
      <c r="S2045" s="6"/>
    </row>
    <row r="2046" spans="2:19" outlineLevel="1" collapsed="1" x14ac:dyDescent="0.35">
      <c r="B2046" s="6" t="s">
        <v>34</v>
      </c>
      <c r="C2046" s="7" t="s">
        <v>34</v>
      </c>
      <c r="D2046" s="19" t="s">
        <v>34</v>
      </c>
      <c r="E2046" s="15"/>
      <c r="F2046" s="15"/>
      <c r="G2046" s="16"/>
      <c r="H2046" s="19" t="s">
        <v>34</v>
      </c>
      <c r="I2046" s="16"/>
      <c r="J2046" s="7" t="s">
        <v>34</v>
      </c>
      <c r="K2046" s="19" t="s">
        <v>34</v>
      </c>
      <c r="L2046" s="16"/>
      <c r="M2046" s="6" t="s">
        <v>334</v>
      </c>
      <c r="N2046" s="6" t="s">
        <v>335</v>
      </c>
      <c r="O2046" s="10">
        <v>10813080</v>
      </c>
      <c r="P2046" s="6"/>
      <c r="Q2046" s="8"/>
      <c r="R2046" s="8"/>
      <c r="S2046" s="6"/>
    </row>
    <row r="2047" spans="2:19" outlineLevel="1" collapsed="1" x14ac:dyDescent="0.35">
      <c r="B2047" s="6" t="s">
        <v>34</v>
      </c>
      <c r="C2047" s="7" t="s">
        <v>34</v>
      </c>
      <c r="D2047" s="19" t="s">
        <v>34</v>
      </c>
      <c r="E2047" s="15"/>
      <c r="F2047" s="15"/>
      <c r="G2047" s="16"/>
      <c r="H2047" s="19" t="s">
        <v>34</v>
      </c>
      <c r="I2047" s="16"/>
      <c r="J2047" s="7" t="s">
        <v>34</v>
      </c>
      <c r="K2047" s="19" t="s">
        <v>34</v>
      </c>
      <c r="L2047" s="16"/>
      <c r="M2047" s="6" t="s">
        <v>2902</v>
      </c>
      <c r="N2047" s="6" t="s">
        <v>2903</v>
      </c>
      <c r="O2047" s="10">
        <v>3985000</v>
      </c>
      <c r="P2047" s="6"/>
      <c r="Q2047" s="8"/>
      <c r="R2047" s="8"/>
      <c r="S2047" s="6"/>
    </row>
    <row r="2048" spans="2:19" outlineLevel="1" collapsed="1" x14ac:dyDescent="0.35">
      <c r="B2048" s="6" t="s">
        <v>34</v>
      </c>
      <c r="C2048" s="7" t="s">
        <v>34</v>
      </c>
      <c r="D2048" s="19" t="s">
        <v>34</v>
      </c>
      <c r="E2048" s="15"/>
      <c r="F2048" s="15"/>
      <c r="G2048" s="16"/>
      <c r="H2048" s="19" t="s">
        <v>34</v>
      </c>
      <c r="I2048" s="16"/>
      <c r="J2048" s="7" t="s">
        <v>34</v>
      </c>
      <c r="K2048" s="19" t="s">
        <v>34</v>
      </c>
      <c r="L2048" s="16"/>
      <c r="M2048" s="6" t="s">
        <v>2904</v>
      </c>
      <c r="N2048" s="6" t="s">
        <v>2905</v>
      </c>
      <c r="O2048" s="10">
        <v>2959300</v>
      </c>
      <c r="P2048" s="6"/>
      <c r="Q2048" s="8"/>
      <c r="R2048" s="8"/>
      <c r="S2048" s="6"/>
    </row>
    <row r="2049" spans="2:19" x14ac:dyDescent="0.35">
      <c r="B2049" s="4" t="s">
        <v>2906</v>
      </c>
      <c r="C2049" s="4" t="s">
        <v>349</v>
      </c>
      <c r="D2049" s="18" t="s">
        <v>152</v>
      </c>
      <c r="E2049" s="15"/>
      <c r="F2049" s="15"/>
      <c r="G2049" s="16"/>
      <c r="H2049" s="18" t="s">
        <v>177</v>
      </c>
      <c r="I2049" s="16"/>
      <c r="J2049" s="4" t="s">
        <v>32</v>
      </c>
      <c r="K2049" s="18" t="s">
        <v>2907</v>
      </c>
      <c r="L2049" s="16"/>
      <c r="M2049" s="4" t="s">
        <v>34</v>
      </c>
      <c r="N2049" s="4" t="s">
        <v>34</v>
      </c>
      <c r="O2049" s="4" t="s">
        <v>34</v>
      </c>
      <c r="P2049" s="4" t="s">
        <v>34</v>
      </c>
      <c r="Q2049" s="4" t="s">
        <v>34</v>
      </c>
      <c r="R2049" s="4" t="s">
        <v>34</v>
      </c>
      <c r="S2049" s="5">
        <v>2027744</v>
      </c>
    </row>
    <row r="2050" spans="2:19" outlineLevel="1" collapsed="1" x14ac:dyDescent="0.35">
      <c r="B2050" s="6" t="s">
        <v>34</v>
      </c>
      <c r="C2050" s="7" t="s">
        <v>34</v>
      </c>
      <c r="D2050" s="19" t="s">
        <v>34</v>
      </c>
      <c r="E2050" s="15"/>
      <c r="F2050" s="15"/>
      <c r="G2050" s="16"/>
      <c r="H2050" s="19" t="s">
        <v>34</v>
      </c>
      <c r="I2050" s="16"/>
      <c r="J2050" s="7" t="s">
        <v>34</v>
      </c>
      <c r="K2050" s="19" t="s">
        <v>34</v>
      </c>
      <c r="L2050" s="16"/>
      <c r="M2050" s="6" t="s">
        <v>2691</v>
      </c>
      <c r="N2050" s="6" t="s">
        <v>2692</v>
      </c>
      <c r="O2050" s="10">
        <v>2685525</v>
      </c>
      <c r="P2050" s="6"/>
      <c r="Q2050" s="8"/>
      <c r="R2050" s="8"/>
      <c r="S2050" s="6"/>
    </row>
    <row r="2051" spans="2:19" outlineLevel="1" collapsed="1" x14ac:dyDescent="0.35">
      <c r="B2051" s="6" t="s">
        <v>34</v>
      </c>
      <c r="C2051" s="7" t="s">
        <v>34</v>
      </c>
      <c r="D2051" s="19" t="s">
        <v>34</v>
      </c>
      <c r="E2051" s="15"/>
      <c r="F2051" s="15"/>
      <c r="G2051" s="16"/>
      <c r="H2051" s="19" t="s">
        <v>34</v>
      </c>
      <c r="I2051" s="16"/>
      <c r="J2051" s="7" t="s">
        <v>34</v>
      </c>
      <c r="K2051" s="19" t="s">
        <v>34</v>
      </c>
      <c r="L2051" s="16"/>
      <c r="M2051" s="6" t="s">
        <v>146</v>
      </c>
      <c r="N2051" s="6" t="s">
        <v>147</v>
      </c>
      <c r="O2051" s="10">
        <v>2027744</v>
      </c>
      <c r="P2051" s="6" t="s">
        <v>2908</v>
      </c>
      <c r="Q2051" s="8" t="s">
        <v>425</v>
      </c>
      <c r="R2051" s="9">
        <v>46387</v>
      </c>
      <c r="S2051" s="10">
        <v>2027744</v>
      </c>
    </row>
    <row r="2052" spans="2:19" x14ac:dyDescent="0.35">
      <c r="B2052" s="4" t="s">
        <v>2909</v>
      </c>
      <c r="C2052" s="4" t="s">
        <v>151</v>
      </c>
      <c r="D2052" s="18" t="s">
        <v>152</v>
      </c>
      <c r="E2052" s="15"/>
      <c r="F2052" s="15"/>
      <c r="G2052" s="16"/>
      <c r="H2052" s="18" t="s">
        <v>177</v>
      </c>
      <c r="I2052" s="16"/>
      <c r="J2052" s="4" t="s">
        <v>32</v>
      </c>
      <c r="K2052" s="18" t="s">
        <v>2910</v>
      </c>
      <c r="L2052" s="16"/>
      <c r="M2052" s="4" t="s">
        <v>34</v>
      </c>
      <c r="N2052" s="4" t="s">
        <v>34</v>
      </c>
      <c r="O2052" s="4" t="s">
        <v>34</v>
      </c>
      <c r="P2052" s="4" t="s">
        <v>34</v>
      </c>
      <c r="Q2052" s="4" t="s">
        <v>34</v>
      </c>
      <c r="R2052" s="4" t="s">
        <v>34</v>
      </c>
      <c r="S2052" s="5">
        <v>6818662</v>
      </c>
    </row>
    <row r="2053" spans="2:19" outlineLevel="1" collapsed="1" x14ac:dyDescent="0.35">
      <c r="B2053" s="6" t="s">
        <v>34</v>
      </c>
      <c r="C2053" s="7" t="s">
        <v>34</v>
      </c>
      <c r="D2053" s="19" t="s">
        <v>34</v>
      </c>
      <c r="E2053" s="15"/>
      <c r="F2053" s="15"/>
      <c r="G2053" s="16"/>
      <c r="H2053" s="19" t="s">
        <v>34</v>
      </c>
      <c r="I2053" s="16"/>
      <c r="J2053" s="7" t="s">
        <v>34</v>
      </c>
      <c r="K2053" s="19" t="s">
        <v>34</v>
      </c>
      <c r="L2053" s="16"/>
      <c r="M2053" s="6" t="s">
        <v>1812</v>
      </c>
      <c r="N2053" s="6" t="s">
        <v>1813</v>
      </c>
      <c r="O2053" s="10">
        <v>7400000</v>
      </c>
      <c r="P2053" s="6"/>
      <c r="Q2053" s="8"/>
      <c r="R2053" s="8"/>
      <c r="S2053" s="6"/>
    </row>
    <row r="2054" spans="2:19" outlineLevel="1" collapsed="1" x14ac:dyDescent="0.35">
      <c r="B2054" s="6" t="s">
        <v>34</v>
      </c>
      <c r="C2054" s="7" t="s">
        <v>34</v>
      </c>
      <c r="D2054" s="19" t="s">
        <v>34</v>
      </c>
      <c r="E2054" s="15"/>
      <c r="F2054" s="15"/>
      <c r="G2054" s="16"/>
      <c r="H2054" s="19" t="s">
        <v>34</v>
      </c>
      <c r="I2054" s="16"/>
      <c r="J2054" s="7" t="s">
        <v>34</v>
      </c>
      <c r="K2054" s="19" t="s">
        <v>34</v>
      </c>
      <c r="L2054" s="16"/>
      <c r="M2054" s="6" t="s">
        <v>502</v>
      </c>
      <c r="N2054" s="6" t="s">
        <v>503</v>
      </c>
      <c r="O2054" s="10">
        <v>6818662</v>
      </c>
      <c r="P2054" s="6" t="s">
        <v>2911</v>
      </c>
      <c r="Q2054" s="8" t="s">
        <v>466</v>
      </c>
      <c r="R2054" s="9">
        <v>46356</v>
      </c>
      <c r="S2054" s="10">
        <v>6818662</v>
      </c>
    </row>
    <row r="2055" spans="2:19" outlineLevel="1" collapsed="1" x14ac:dyDescent="0.35">
      <c r="B2055" s="6" t="s">
        <v>34</v>
      </c>
      <c r="C2055" s="7" t="s">
        <v>34</v>
      </c>
      <c r="D2055" s="19" t="s">
        <v>34</v>
      </c>
      <c r="E2055" s="15"/>
      <c r="F2055" s="15"/>
      <c r="G2055" s="16"/>
      <c r="H2055" s="19" t="s">
        <v>34</v>
      </c>
      <c r="I2055" s="16"/>
      <c r="J2055" s="7" t="s">
        <v>34</v>
      </c>
      <c r="K2055" s="19" t="s">
        <v>34</v>
      </c>
      <c r="L2055" s="16"/>
      <c r="M2055" s="6" t="s">
        <v>865</v>
      </c>
      <c r="N2055" s="6" t="s">
        <v>866</v>
      </c>
      <c r="O2055" s="10">
        <v>10400013</v>
      </c>
      <c r="P2055" s="6"/>
      <c r="Q2055" s="8"/>
      <c r="R2055" s="8"/>
      <c r="S2055" s="6"/>
    </row>
    <row r="2056" spans="2:19" outlineLevel="1" collapsed="1" x14ac:dyDescent="0.35">
      <c r="B2056" s="6" t="s">
        <v>34</v>
      </c>
      <c r="C2056" s="7" t="s">
        <v>34</v>
      </c>
      <c r="D2056" s="19" t="s">
        <v>34</v>
      </c>
      <c r="E2056" s="15"/>
      <c r="F2056" s="15"/>
      <c r="G2056" s="16"/>
      <c r="H2056" s="19" t="s">
        <v>34</v>
      </c>
      <c r="I2056" s="16"/>
      <c r="J2056" s="7" t="s">
        <v>34</v>
      </c>
      <c r="K2056" s="19" t="s">
        <v>34</v>
      </c>
      <c r="L2056" s="16"/>
      <c r="M2056" s="6" t="s">
        <v>196</v>
      </c>
      <c r="N2056" s="6" t="s">
        <v>197</v>
      </c>
      <c r="O2056" s="10">
        <v>11269540</v>
      </c>
      <c r="P2056" s="6"/>
      <c r="Q2056" s="8"/>
      <c r="R2056" s="8"/>
      <c r="S2056" s="6"/>
    </row>
    <row r="2057" spans="2:19" outlineLevel="1" collapsed="1" x14ac:dyDescent="0.35">
      <c r="B2057" s="6" t="s">
        <v>34</v>
      </c>
      <c r="C2057" s="7" t="s">
        <v>34</v>
      </c>
      <c r="D2057" s="19" t="s">
        <v>34</v>
      </c>
      <c r="E2057" s="15"/>
      <c r="F2057" s="15"/>
      <c r="G2057" s="16"/>
      <c r="H2057" s="19" t="s">
        <v>34</v>
      </c>
      <c r="I2057" s="16"/>
      <c r="J2057" s="7" t="s">
        <v>34</v>
      </c>
      <c r="K2057" s="19" t="s">
        <v>34</v>
      </c>
      <c r="L2057" s="16"/>
      <c r="M2057" s="6" t="s">
        <v>904</v>
      </c>
      <c r="N2057" s="6" t="s">
        <v>905</v>
      </c>
      <c r="O2057" s="10">
        <v>10930000</v>
      </c>
      <c r="P2057" s="6"/>
      <c r="Q2057" s="8"/>
      <c r="R2057" s="8"/>
      <c r="S2057" s="6"/>
    </row>
    <row r="2058" spans="2:19" x14ac:dyDescent="0.35">
      <c r="B2058" s="4" t="s">
        <v>2912</v>
      </c>
      <c r="C2058" s="4" t="s">
        <v>176</v>
      </c>
      <c r="D2058" s="18" t="s">
        <v>53</v>
      </c>
      <c r="E2058" s="15"/>
      <c r="F2058" s="15"/>
      <c r="G2058" s="16"/>
      <c r="H2058" s="18" t="s">
        <v>142</v>
      </c>
      <c r="I2058" s="16"/>
      <c r="J2058" s="4" t="s">
        <v>32</v>
      </c>
      <c r="K2058" s="18" t="s">
        <v>2913</v>
      </c>
      <c r="L2058" s="16"/>
      <c r="M2058" s="4" t="s">
        <v>34</v>
      </c>
      <c r="N2058" s="4" t="s">
        <v>34</v>
      </c>
      <c r="O2058" s="4" t="s">
        <v>34</v>
      </c>
      <c r="P2058" s="4" t="s">
        <v>34</v>
      </c>
      <c r="Q2058" s="4" t="s">
        <v>34</v>
      </c>
      <c r="R2058" s="4" t="s">
        <v>34</v>
      </c>
      <c r="S2058" s="5">
        <v>214101923</v>
      </c>
    </row>
    <row r="2059" spans="2:19" outlineLevel="1" collapsed="1" x14ac:dyDescent="0.35">
      <c r="B2059" s="6" t="s">
        <v>34</v>
      </c>
      <c r="C2059" s="7" t="s">
        <v>34</v>
      </c>
      <c r="D2059" s="19" t="s">
        <v>34</v>
      </c>
      <c r="E2059" s="15"/>
      <c r="F2059" s="15"/>
      <c r="G2059" s="16"/>
      <c r="H2059" s="19" t="s">
        <v>34</v>
      </c>
      <c r="I2059" s="16"/>
      <c r="J2059" s="7" t="s">
        <v>34</v>
      </c>
      <c r="K2059" s="19" t="s">
        <v>34</v>
      </c>
      <c r="L2059" s="16"/>
      <c r="M2059" s="6" t="s">
        <v>144</v>
      </c>
      <c r="N2059" s="6" t="s">
        <v>145</v>
      </c>
      <c r="O2059" s="10">
        <v>80678338</v>
      </c>
      <c r="P2059" s="6" t="s">
        <v>2914</v>
      </c>
      <c r="Q2059" s="8" t="s">
        <v>2915</v>
      </c>
      <c r="R2059" s="9">
        <v>46356</v>
      </c>
      <c r="S2059" s="10">
        <v>80678338</v>
      </c>
    </row>
    <row r="2060" spans="2:19" outlineLevel="1" collapsed="1" x14ac:dyDescent="0.35">
      <c r="B2060" s="6" t="s">
        <v>34</v>
      </c>
      <c r="C2060" s="7" t="s">
        <v>34</v>
      </c>
      <c r="D2060" s="19" t="s">
        <v>34</v>
      </c>
      <c r="E2060" s="15"/>
      <c r="F2060" s="15"/>
      <c r="G2060" s="16"/>
      <c r="H2060" s="19" t="s">
        <v>34</v>
      </c>
      <c r="I2060" s="16"/>
      <c r="J2060" s="7" t="s">
        <v>34</v>
      </c>
      <c r="K2060" s="19" t="s">
        <v>34</v>
      </c>
      <c r="L2060" s="16"/>
      <c r="M2060" s="6" t="s">
        <v>485</v>
      </c>
      <c r="N2060" s="6" t="s">
        <v>486</v>
      </c>
      <c r="O2060" s="10">
        <v>232270138</v>
      </c>
      <c r="P2060" s="6" t="s">
        <v>2916</v>
      </c>
      <c r="Q2060" s="8" t="s">
        <v>2915</v>
      </c>
      <c r="R2060" s="9">
        <v>46356</v>
      </c>
      <c r="S2060" s="10">
        <v>61348491</v>
      </c>
    </row>
    <row r="2061" spans="2:19" ht="25" outlineLevel="1" collapsed="1" x14ac:dyDescent="0.35">
      <c r="B2061" s="6" t="s">
        <v>34</v>
      </c>
      <c r="C2061" s="7" t="s">
        <v>34</v>
      </c>
      <c r="D2061" s="19" t="s">
        <v>34</v>
      </c>
      <c r="E2061" s="15"/>
      <c r="F2061" s="15"/>
      <c r="G2061" s="16"/>
      <c r="H2061" s="19" t="s">
        <v>34</v>
      </c>
      <c r="I2061" s="16"/>
      <c r="J2061" s="7" t="s">
        <v>34</v>
      </c>
      <c r="K2061" s="19" t="s">
        <v>34</v>
      </c>
      <c r="L2061" s="16"/>
      <c r="M2061" s="6" t="s">
        <v>2917</v>
      </c>
      <c r="N2061" s="6" t="s">
        <v>2918</v>
      </c>
      <c r="O2061" s="10">
        <v>77542275</v>
      </c>
      <c r="P2061" s="6"/>
      <c r="Q2061" s="8"/>
      <c r="R2061" s="8"/>
      <c r="S2061" s="6"/>
    </row>
    <row r="2062" spans="2:19" ht="25" outlineLevel="1" collapsed="1" x14ac:dyDescent="0.35">
      <c r="B2062" s="6" t="s">
        <v>34</v>
      </c>
      <c r="C2062" s="7" t="s">
        <v>34</v>
      </c>
      <c r="D2062" s="19" t="s">
        <v>34</v>
      </c>
      <c r="E2062" s="15"/>
      <c r="F2062" s="15"/>
      <c r="G2062" s="16"/>
      <c r="H2062" s="19" t="s">
        <v>34</v>
      </c>
      <c r="I2062" s="16"/>
      <c r="J2062" s="7" t="s">
        <v>34</v>
      </c>
      <c r="K2062" s="19" t="s">
        <v>34</v>
      </c>
      <c r="L2062" s="16"/>
      <c r="M2062" s="6" t="s">
        <v>577</v>
      </c>
      <c r="N2062" s="6" t="s">
        <v>578</v>
      </c>
      <c r="O2062" s="10">
        <v>292631000</v>
      </c>
      <c r="P2062" s="6"/>
      <c r="Q2062" s="8"/>
      <c r="R2062" s="8"/>
      <c r="S2062" s="6"/>
    </row>
    <row r="2063" spans="2:19" outlineLevel="1" collapsed="1" x14ac:dyDescent="0.35">
      <c r="B2063" s="6" t="s">
        <v>34</v>
      </c>
      <c r="C2063" s="7" t="s">
        <v>34</v>
      </c>
      <c r="D2063" s="19" t="s">
        <v>34</v>
      </c>
      <c r="E2063" s="15"/>
      <c r="F2063" s="15"/>
      <c r="G2063" s="16"/>
      <c r="H2063" s="19" t="s">
        <v>34</v>
      </c>
      <c r="I2063" s="16"/>
      <c r="J2063" s="7" t="s">
        <v>34</v>
      </c>
      <c r="K2063" s="19" t="s">
        <v>34</v>
      </c>
      <c r="L2063" s="16"/>
      <c r="M2063" s="6" t="s">
        <v>146</v>
      </c>
      <c r="N2063" s="6" t="s">
        <v>147</v>
      </c>
      <c r="O2063" s="10">
        <v>72075094</v>
      </c>
      <c r="P2063" s="6" t="s">
        <v>2919</v>
      </c>
      <c r="Q2063" s="8" t="s">
        <v>2854</v>
      </c>
      <c r="R2063" s="9">
        <v>46356</v>
      </c>
      <c r="S2063" s="10">
        <v>72075094</v>
      </c>
    </row>
    <row r="2064" spans="2:19" x14ac:dyDescent="0.35">
      <c r="B2064" s="4" t="s">
        <v>2920</v>
      </c>
      <c r="C2064" s="4" t="s">
        <v>176</v>
      </c>
      <c r="D2064" s="18" t="s">
        <v>53</v>
      </c>
      <c r="E2064" s="15"/>
      <c r="F2064" s="15"/>
      <c r="G2064" s="16"/>
      <c r="H2064" s="18" t="s">
        <v>142</v>
      </c>
      <c r="I2064" s="16"/>
      <c r="J2064" s="4" t="s">
        <v>32</v>
      </c>
      <c r="K2064" s="18" t="s">
        <v>2921</v>
      </c>
      <c r="L2064" s="16"/>
      <c r="M2064" s="4" t="s">
        <v>34</v>
      </c>
      <c r="N2064" s="4" t="s">
        <v>34</v>
      </c>
      <c r="O2064" s="4" t="s">
        <v>34</v>
      </c>
      <c r="P2064" s="4" t="s">
        <v>34</v>
      </c>
      <c r="Q2064" s="4" t="s">
        <v>34</v>
      </c>
      <c r="R2064" s="4" t="s">
        <v>34</v>
      </c>
      <c r="S2064" s="5">
        <v>27717379</v>
      </c>
    </row>
    <row r="2065" spans="2:19" outlineLevel="1" collapsed="1" x14ac:dyDescent="0.35">
      <c r="B2065" s="6" t="s">
        <v>34</v>
      </c>
      <c r="C2065" s="7" t="s">
        <v>34</v>
      </c>
      <c r="D2065" s="19" t="s">
        <v>34</v>
      </c>
      <c r="E2065" s="15"/>
      <c r="F2065" s="15"/>
      <c r="G2065" s="16"/>
      <c r="H2065" s="19" t="s">
        <v>34</v>
      </c>
      <c r="I2065" s="16"/>
      <c r="J2065" s="7" t="s">
        <v>34</v>
      </c>
      <c r="K2065" s="19" t="s">
        <v>34</v>
      </c>
      <c r="L2065" s="16"/>
      <c r="M2065" s="6" t="s">
        <v>146</v>
      </c>
      <c r="N2065" s="6" t="s">
        <v>147</v>
      </c>
      <c r="O2065" s="10">
        <v>55434758</v>
      </c>
      <c r="P2065" s="6" t="s">
        <v>2922</v>
      </c>
      <c r="Q2065" s="8" t="s">
        <v>1872</v>
      </c>
      <c r="R2065" s="9">
        <v>46297</v>
      </c>
      <c r="S2065" s="10">
        <v>27717379</v>
      </c>
    </row>
    <row r="2066" spans="2:19" x14ac:dyDescent="0.35">
      <c r="B2066" s="4" t="s">
        <v>2923</v>
      </c>
      <c r="C2066" s="4" t="s">
        <v>263</v>
      </c>
      <c r="D2066" s="18" t="s">
        <v>53</v>
      </c>
      <c r="E2066" s="15"/>
      <c r="F2066" s="15"/>
      <c r="G2066" s="16"/>
      <c r="H2066" s="18" t="s">
        <v>323</v>
      </c>
      <c r="I2066" s="16"/>
      <c r="J2066" s="4" t="s">
        <v>32</v>
      </c>
      <c r="K2066" s="18" t="s">
        <v>2924</v>
      </c>
      <c r="L2066" s="16"/>
      <c r="M2066" s="4" t="s">
        <v>34</v>
      </c>
      <c r="N2066" s="4" t="s">
        <v>34</v>
      </c>
      <c r="O2066" s="4" t="s">
        <v>34</v>
      </c>
      <c r="P2066" s="4" t="s">
        <v>34</v>
      </c>
      <c r="Q2066" s="4" t="s">
        <v>34</v>
      </c>
      <c r="R2066" s="4" t="s">
        <v>34</v>
      </c>
      <c r="S2066" s="5">
        <v>6329218</v>
      </c>
    </row>
    <row r="2067" spans="2:19" outlineLevel="1" collapsed="1" x14ac:dyDescent="0.35">
      <c r="B2067" s="6" t="s">
        <v>34</v>
      </c>
      <c r="C2067" s="7" t="s">
        <v>34</v>
      </c>
      <c r="D2067" s="19" t="s">
        <v>34</v>
      </c>
      <c r="E2067" s="15"/>
      <c r="F2067" s="15"/>
      <c r="G2067" s="16"/>
      <c r="H2067" s="19" t="s">
        <v>34</v>
      </c>
      <c r="I2067" s="16"/>
      <c r="J2067" s="7" t="s">
        <v>34</v>
      </c>
      <c r="K2067" s="19" t="s">
        <v>34</v>
      </c>
      <c r="L2067" s="16"/>
      <c r="M2067" s="6" t="s">
        <v>1643</v>
      </c>
      <c r="N2067" s="6" t="s">
        <v>1644</v>
      </c>
      <c r="O2067" s="10">
        <v>3189000</v>
      </c>
      <c r="P2067" s="6"/>
      <c r="Q2067" s="8"/>
      <c r="R2067" s="8"/>
      <c r="S2067" s="6"/>
    </row>
    <row r="2068" spans="2:19" outlineLevel="1" collapsed="1" x14ac:dyDescent="0.35">
      <c r="B2068" s="6" t="s">
        <v>34</v>
      </c>
      <c r="C2068" s="7" t="s">
        <v>34</v>
      </c>
      <c r="D2068" s="19" t="s">
        <v>34</v>
      </c>
      <c r="E2068" s="15"/>
      <c r="F2068" s="15"/>
      <c r="G2068" s="16"/>
      <c r="H2068" s="19" t="s">
        <v>34</v>
      </c>
      <c r="I2068" s="16"/>
      <c r="J2068" s="7" t="s">
        <v>34</v>
      </c>
      <c r="K2068" s="19" t="s">
        <v>34</v>
      </c>
      <c r="L2068" s="16"/>
      <c r="M2068" s="6" t="s">
        <v>163</v>
      </c>
      <c r="N2068" s="6" t="s">
        <v>164</v>
      </c>
      <c r="O2068" s="10">
        <v>6329218</v>
      </c>
      <c r="P2068" s="6" t="s">
        <v>2925</v>
      </c>
      <c r="Q2068" s="8" t="s">
        <v>745</v>
      </c>
      <c r="R2068" s="9">
        <v>47250</v>
      </c>
      <c r="S2068" s="10">
        <v>6329218</v>
      </c>
    </row>
    <row r="2069" spans="2:19" outlineLevel="1" collapsed="1" x14ac:dyDescent="0.35">
      <c r="B2069" s="6" t="s">
        <v>34</v>
      </c>
      <c r="C2069" s="7" t="s">
        <v>34</v>
      </c>
      <c r="D2069" s="19" t="s">
        <v>34</v>
      </c>
      <c r="E2069" s="15"/>
      <c r="F2069" s="15"/>
      <c r="G2069" s="16"/>
      <c r="H2069" s="19" t="s">
        <v>34</v>
      </c>
      <c r="I2069" s="16"/>
      <c r="J2069" s="7" t="s">
        <v>34</v>
      </c>
      <c r="K2069" s="19" t="s">
        <v>34</v>
      </c>
      <c r="L2069" s="16"/>
      <c r="M2069" s="6" t="s">
        <v>327</v>
      </c>
      <c r="N2069" s="6" t="s">
        <v>328</v>
      </c>
      <c r="O2069" s="10">
        <v>9941360</v>
      </c>
      <c r="P2069" s="6"/>
      <c r="Q2069" s="8"/>
      <c r="R2069" s="8"/>
      <c r="S2069" s="6"/>
    </row>
    <row r="2070" spans="2:19" outlineLevel="1" collapsed="1" x14ac:dyDescent="0.35">
      <c r="B2070" s="6" t="s">
        <v>34</v>
      </c>
      <c r="C2070" s="7" t="s">
        <v>34</v>
      </c>
      <c r="D2070" s="19" t="s">
        <v>34</v>
      </c>
      <c r="E2070" s="15"/>
      <c r="F2070" s="15"/>
      <c r="G2070" s="16"/>
      <c r="H2070" s="19" t="s">
        <v>34</v>
      </c>
      <c r="I2070" s="16"/>
      <c r="J2070" s="7" t="s">
        <v>34</v>
      </c>
      <c r="K2070" s="19" t="s">
        <v>34</v>
      </c>
      <c r="L2070" s="16"/>
      <c r="M2070" s="6" t="s">
        <v>165</v>
      </c>
      <c r="N2070" s="6" t="s">
        <v>166</v>
      </c>
      <c r="O2070" s="10">
        <v>6408699</v>
      </c>
      <c r="P2070" s="6"/>
      <c r="Q2070" s="8"/>
      <c r="R2070" s="8"/>
      <c r="S2070" s="6"/>
    </row>
    <row r="2071" spans="2:19" outlineLevel="1" collapsed="1" x14ac:dyDescent="0.35">
      <c r="B2071" s="6" t="s">
        <v>34</v>
      </c>
      <c r="C2071" s="7" t="s">
        <v>34</v>
      </c>
      <c r="D2071" s="19" t="s">
        <v>34</v>
      </c>
      <c r="E2071" s="15"/>
      <c r="F2071" s="15"/>
      <c r="G2071" s="16"/>
      <c r="H2071" s="19" t="s">
        <v>34</v>
      </c>
      <c r="I2071" s="16"/>
      <c r="J2071" s="7" t="s">
        <v>34</v>
      </c>
      <c r="K2071" s="19" t="s">
        <v>34</v>
      </c>
      <c r="L2071" s="16"/>
      <c r="M2071" s="6" t="s">
        <v>494</v>
      </c>
      <c r="N2071" s="6" t="s">
        <v>495</v>
      </c>
      <c r="O2071" s="10">
        <v>10946550</v>
      </c>
      <c r="P2071" s="6"/>
      <c r="Q2071" s="8"/>
      <c r="R2071" s="8"/>
      <c r="S2071" s="6"/>
    </row>
    <row r="2072" spans="2:19" ht="25" x14ac:dyDescent="0.35">
      <c r="B2072" s="4" t="s">
        <v>2926</v>
      </c>
      <c r="C2072" s="4" t="s">
        <v>40</v>
      </c>
      <c r="D2072" s="18" t="s">
        <v>30</v>
      </c>
      <c r="E2072" s="15"/>
      <c r="F2072" s="15"/>
      <c r="G2072" s="16"/>
      <c r="H2072" s="18" t="s">
        <v>628</v>
      </c>
      <c r="I2072" s="16"/>
      <c r="J2072" s="4" t="s">
        <v>32</v>
      </c>
      <c r="K2072" s="18" t="s">
        <v>2927</v>
      </c>
      <c r="L2072" s="16"/>
      <c r="M2072" s="4" t="s">
        <v>34</v>
      </c>
      <c r="N2072" s="4" t="s">
        <v>34</v>
      </c>
      <c r="O2072" s="4" t="s">
        <v>34</v>
      </c>
      <c r="P2072" s="4" t="s">
        <v>34</v>
      </c>
      <c r="Q2072" s="4" t="s">
        <v>34</v>
      </c>
      <c r="R2072" s="4" t="s">
        <v>34</v>
      </c>
      <c r="S2072" s="5">
        <v>20000000</v>
      </c>
    </row>
    <row r="2073" spans="2:19" ht="25" outlineLevel="1" collapsed="1" x14ac:dyDescent="0.35">
      <c r="B2073" s="6" t="s">
        <v>34</v>
      </c>
      <c r="C2073" s="7" t="s">
        <v>34</v>
      </c>
      <c r="D2073" s="19" t="s">
        <v>34</v>
      </c>
      <c r="E2073" s="15"/>
      <c r="F2073" s="15"/>
      <c r="G2073" s="16"/>
      <c r="H2073" s="19" t="s">
        <v>34</v>
      </c>
      <c r="I2073" s="16"/>
      <c r="J2073" s="7" t="s">
        <v>34</v>
      </c>
      <c r="K2073" s="19" t="s">
        <v>34</v>
      </c>
      <c r="L2073" s="16"/>
      <c r="M2073" s="6" t="s">
        <v>1137</v>
      </c>
      <c r="N2073" s="6" t="s">
        <v>1138</v>
      </c>
      <c r="O2073" s="10">
        <v>3800000</v>
      </c>
      <c r="P2073" s="6" t="s">
        <v>2928</v>
      </c>
      <c r="Q2073" s="8" t="s">
        <v>820</v>
      </c>
      <c r="R2073" s="9">
        <v>46752</v>
      </c>
      <c r="S2073" s="10">
        <v>20000000</v>
      </c>
    </row>
    <row r="2074" spans="2:19" outlineLevel="1" collapsed="1" x14ac:dyDescent="0.35">
      <c r="B2074" s="6" t="s">
        <v>34</v>
      </c>
      <c r="C2074" s="7" t="s">
        <v>34</v>
      </c>
      <c r="D2074" s="19" t="s">
        <v>34</v>
      </c>
      <c r="E2074" s="15"/>
      <c r="F2074" s="15"/>
      <c r="G2074" s="16"/>
      <c r="H2074" s="19" t="s">
        <v>34</v>
      </c>
      <c r="I2074" s="16"/>
      <c r="J2074" s="7" t="s">
        <v>34</v>
      </c>
      <c r="K2074" s="19" t="s">
        <v>34</v>
      </c>
      <c r="L2074" s="16"/>
      <c r="M2074" s="6" t="s">
        <v>2929</v>
      </c>
      <c r="N2074" s="6" t="s">
        <v>2930</v>
      </c>
      <c r="O2074" s="10">
        <v>5450000</v>
      </c>
      <c r="P2074" s="6"/>
      <c r="Q2074" s="8"/>
      <c r="R2074" s="8"/>
      <c r="S2074" s="6"/>
    </row>
    <row r="2075" spans="2:19" ht="25" outlineLevel="1" collapsed="1" x14ac:dyDescent="0.35">
      <c r="B2075" s="6" t="s">
        <v>34</v>
      </c>
      <c r="C2075" s="7" t="s">
        <v>34</v>
      </c>
      <c r="D2075" s="19" t="s">
        <v>34</v>
      </c>
      <c r="E2075" s="15"/>
      <c r="F2075" s="15"/>
      <c r="G2075" s="16"/>
      <c r="H2075" s="19" t="s">
        <v>34</v>
      </c>
      <c r="I2075" s="16"/>
      <c r="J2075" s="7" t="s">
        <v>34</v>
      </c>
      <c r="K2075" s="19" t="s">
        <v>34</v>
      </c>
      <c r="L2075" s="16"/>
      <c r="M2075" s="6" t="s">
        <v>2931</v>
      </c>
      <c r="N2075" s="6" t="s">
        <v>2932</v>
      </c>
      <c r="O2075" s="10">
        <v>2780000</v>
      </c>
      <c r="P2075" s="6"/>
      <c r="Q2075" s="8"/>
      <c r="R2075" s="8"/>
      <c r="S2075" s="6"/>
    </row>
    <row r="2076" spans="2:19" outlineLevel="1" collapsed="1" x14ac:dyDescent="0.35">
      <c r="B2076" s="6" t="s">
        <v>34</v>
      </c>
      <c r="C2076" s="7" t="s">
        <v>34</v>
      </c>
      <c r="D2076" s="19" t="s">
        <v>34</v>
      </c>
      <c r="E2076" s="15"/>
      <c r="F2076" s="15"/>
      <c r="G2076" s="16"/>
      <c r="H2076" s="19" t="s">
        <v>34</v>
      </c>
      <c r="I2076" s="16"/>
      <c r="J2076" s="7" t="s">
        <v>34</v>
      </c>
      <c r="K2076" s="19" t="s">
        <v>34</v>
      </c>
      <c r="L2076" s="16"/>
      <c r="M2076" s="6" t="s">
        <v>2933</v>
      </c>
      <c r="N2076" s="6" t="s">
        <v>2934</v>
      </c>
      <c r="O2076" s="10">
        <v>5190000</v>
      </c>
      <c r="P2076" s="6"/>
      <c r="Q2076" s="8"/>
      <c r="R2076" s="8"/>
      <c r="S2076" s="6"/>
    </row>
    <row r="2077" spans="2:19" outlineLevel="1" collapsed="1" x14ac:dyDescent="0.35">
      <c r="B2077" s="6" t="s">
        <v>34</v>
      </c>
      <c r="C2077" s="7" t="s">
        <v>34</v>
      </c>
      <c r="D2077" s="19" t="s">
        <v>34</v>
      </c>
      <c r="E2077" s="15"/>
      <c r="F2077" s="15"/>
      <c r="G2077" s="16"/>
      <c r="H2077" s="19" t="s">
        <v>34</v>
      </c>
      <c r="I2077" s="16"/>
      <c r="J2077" s="7" t="s">
        <v>34</v>
      </c>
      <c r="K2077" s="19" t="s">
        <v>34</v>
      </c>
      <c r="L2077" s="16"/>
      <c r="M2077" s="6" t="s">
        <v>2935</v>
      </c>
      <c r="N2077" s="6" t="s">
        <v>2936</v>
      </c>
      <c r="O2077" s="10">
        <v>7392577</v>
      </c>
      <c r="P2077" s="6"/>
      <c r="Q2077" s="8"/>
      <c r="R2077" s="8"/>
      <c r="S2077" s="6"/>
    </row>
    <row r="2078" spans="2:19" x14ac:dyDescent="0.35">
      <c r="B2078" s="4" t="s">
        <v>2937</v>
      </c>
      <c r="C2078" s="4" t="s">
        <v>235</v>
      </c>
      <c r="D2078" s="18" t="s">
        <v>97</v>
      </c>
      <c r="E2078" s="15"/>
      <c r="F2078" s="15"/>
      <c r="G2078" s="16"/>
      <c r="H2078" s="18" t="s">
        <v>54</v>
      </c>
      <c r="I2078" s="16"/>
      <c r="J2078" s="4" t="s">
        <v>32</v>
      </c>
      <c r="K2078" s="18" t="s">
        <v>2938</v>
      </c>
      <c r="L2078" s="16"/>
      <c r="M2078" s="4" t="s">
        <v>34</v>
      </c>
      <c r="N2078" s="4" t="s">
        <v>34</v>
      </c>
      <c r="O2078" s="4" t="s">
        <v>34</v>
      </c>
      <c r="P2078" s="4" t="s">
        <v>34</v>
      </c>
      <c r="Q2078" s="4" t="s">
        <v>34</v>
      </c>
      <c r="R2078" s="4" t="s">
        <v>34</v>
      </c>
      <c r="S2078" s="5">
        <v>8972005</v>
      </c>
    </row>
    <row r="2079" spans="2:19" outlineLevel="1" collapsed="1" x14ac:dyDescent="0.35">
      <c r="B2079" s="6" t="s">
        <v>34</v>
      </c>
      <c r="C2079" s="7" t="s">
        <v>34</v>
      </c>
      <c r="D2079" s="19" t="s">
        <v>34</v>
      </c>
      <c r="E2079" s="15"/>
      <c r="F2079" s="15"/>
      <c r="G2079" s="16"/>
      <c r="H2079" s="19" t="s">
        <v>34</v>
      </c>
      <c r="I2079" s="16"/>
      <c r="J2079" s="7" t="s">
        <v>34</v>
      </c>
      <c r="K2079" s="19" t="s">
        <v>34</v>
      </c>
      <c r="L2079" s="16"/>
      <c r="M2079" s="6" t="s">
        <v>1819</v>
      </c>
      <c r="N2079" s="6" t="s">
        <v>1820</v>
      </c>
      <c r="O2079" s="10">
        <v>887</v>
      </c>
      <c r="P2079" s="6" t="s">
        <v>2939</v>
      </c>
      <c r="Q2079" s="8" t="s">
        <v>2205</v>
      </c>
      <c r="R2079" s="9">
        <v>46763</v>
      </c>
      <c r="S2079" s="10">
        <v>8972005</v>
      </c>
    </row>
    <row r="2080" spans="2:19" ht="25" outlineLevel="1" collapsed="1" x14ac:dyDescent="0.35">
      <c r="B2080" s="6" t="s">
        <v>34</v>
      </c>
      <c r="C2080" s="7" t="s">
        <v>34</v>
      </c>
      <c r="D2080" s="19" t="s">
        <v>34</v>
      </c>
      <c r="E2080" s="15"/>
      <c r="F2080" s="15"/>
      <c r="G2080" s="16"/>
      <c r="H2080" s="19" t="s">
        <v>34</v>
      </c>
      <c r="I2080" s="16"/>
      <c r="J2080" s="7" t="s">
        <v>34</v>
      </c>
      <c r="K2080" s="19" t="s">
        <v>34</v>
      </c>
      <c r="L2080" s="16"/>
      <c r="M2080" s="6" t="s">
        <v>1120</v>
      </c>
      <c r="N2080" s="6" t="s">
        <v>1121</v>
      </c>
      <c r="O2080" s="10">
        <v>1068</v>
      </c>
      <c r="P2080" s="6"/>
      <c r="Q2080" s="8"/>
      <c r="R2080" s="8"/>
      <c r="S2080" s="6"/>
    </row>
    <row r="2081" spans="2:19" outlineLevel="1" collapsed="1" x14ac:dyDescent="0.35">
      <c r="B2081" s="6" t="s">
        <v>34</v>
      </c>
      <c r="C2081" s="7" t="s">
        <v>34</v>
      </c>
      <c r="D2081" s="19" t="s">
        <v>34</v>
      </c>
      <c r="E2081" s="15"/>
      <c r="F2081" s="15"/>
      <c r="G2081" s="16"/>
      <c r="H2081" s="19" t="s">
        <v>34</v>
      </c>
      <c r="I2081" s="16"/>
      <c r="J2081" s="7" t="s">
        <v>34</v>
      </c>
      <c r="K2081" s="19" t="s">
        <v>34</v>
      </c>
      <c r="L2081" s="16"/>
      <c r="M2081" s="6" t="s">
        <v>163</v>
      </c>
      <c r="N2081" s="6" t="s">
        <v>164</v>
      </c>
      <c r="O2081" s="10">
        <v>850</v>
      </c>
      <c r="P2081" s="6"/>
      <c r="Q2081" s="8"/>
      <c r="R2081" s="8"/>
      <c r="S2081" s="6"/>
    </row>
    <row r="2082" spans="2:19" outlineLevel="1" collapsed="1" x14ac:dyDescent="0.35">
      <c r="B2082" s="6" t="s">
        <v>34</v>
      </c>
      <c r="C2082" s="7" t="s">
        <v>34</v>
      </c>
      <c r="D2082" s="19" t="s">
        <v>34</v>
      </c>
      <c r="E2082" s="15"/>
      <c r="F2082" s="15"/>
      <c r="G2082" s="16"/>
      <c r="H2082" s="19" t="s">
        <v>34</v>
      </c>
      <c r="I2082" s="16"/>
      <c r="J2082" s="7" t="s">
        <v>34</v>
      </c>
      <c r="K2082" s="19" t="s">
        <v>34</v>
      </c>
      <c r="L2082" s="16"/>
      <c r="M2082" s="6" t="s">
        <v>411</v>
      </c>
      <c r="N2082" s="6" t="s">
        <v>412</v>
      </c>
      <c r="O2082" s="10">
        <v>1775</v>
      </c>
      <c r="P2082" s="6"/>
      <c r="Q2082" s="8"/>
      <c r="R2082" s="8"/>
      <c r="S2082" s="6"/>
    </row>
    <row r="2083" spans="2:19" outlineLevel="1" collapsed="1" x14ac:dyDescent="0.35">
      <c r="B2083" s="6" t="s">
        <v>34</v>
      </c>
      <c r="C2083" s="7" t="s">
        <v>34</v>
      </c>
      <c r="D2083" s="19" t="s">
        <v>34</v>
      </c>
      <c r="E2083" s="15"/>
      <c r="F2083" s="15"/>
      <c r="G2083" s="16"/>
      <c r="H2083" s="19" t="s">
        <v>34</v>
      </c>
      <c r="I2083" s="16"/>
      <c r="J2083" s="7" t="s">
        <v>34</v>
      </c>
      <c r="K2083" s="19" t="s">
        <v>34</v>
      </c>
      <c r="L2083" s="16"/>
      <c r="M2083" s="6" t="s">
        <v>494</v>
      </c>
      <c r="N2083" s="6" t="s">
        <v>495</v>
      </c>
      <c r="O2083" s="10">
        <v>990</v>
      </c>
      <c r="P2083" s="6"/>
      <c r="Q2083" s="8"/>
      <c r="R2083" s="8"/>
      <c r="S2083" s="6"/>
    </row>
    <row r="2084" spans="2:19" x14ac:dyDescent="0.35">
      <c r="B2084" s="4" t="s">
        <v>2940</v>
      </c>
      <c r="C2084" s="4" t="s">
        <v>151</v>
      </c>
      <c r="D2084" s="18" t="s">
        <v>152</v>
      </c>
      <c r="E2084" s="15"/>
      <c r="F2084" s="15"/>
      <c r="G2084" s="16"/>
      <c r="H2084" s="18" t="s">
        <v>142</v>
      </c>
      <c r="I2084" s="16"/>
      <c r="J2084" s="4" t="s">
        <v>32</v>
      </c>
      <c r="K2084" s="18" t="s">
        <v>2941</v>
      </c>
      <c r="L2084" s="16"/>
      <c r="M2084" s="4" t="s">
        <v>34</v>
      </c>
      <c r="N2084" s="4" t="s">
        <v>34</v>
      </c>
      <c r="O2084" s="4" t="s">
        <v>34</v>
      </c>
      <c r="P2084" s="4" t="s">
        <v>34</v>
      </c>
      <c r="Q2084" s="4" t="s">
        <v>34</v>
      </c>
      <c r="R2084" s="4" t="s">
        <v>34</v>
      </c>
      <c r="S2084" s="5">
        <v>37771510</v>
      </c>
    </row>
    <row r="2085" spans="2:19" outlineLevel="1" collapsed="1" x14ac:dyDescent="0.35">
      <c r="B2085" s="6" t="s">
        <v>34</v>
      </c>
      <c r="C2085" s="7" t="s">
        <v>34</v>
      </c>
      <c r="D2085" s="19" t="s">
        <v>34</v>
      </c>
      <c r="E2085" s="15"/>
      <c r="F2085" s="15"/>
      <c r="G2085" s="16"/>
      <c r="H2085" s="19" t="s">
        <v>34</v>
      </c>
      <c r="I2085" s="16"/>
      <c r="J2085" s="7" t="s">
        <v>34</v>
      </c>
      <c r="K2085" s="19" t="s">
        <v>34</v>
      </c>
      <c r="L2085" s="16"/>
      <c r="M2085" s="6" t="s">
        <v>2942</v>
      </c>
      <c r="N2085" s="6" t="s">
        <v>2943</v>
      </c>
      <c r="O2085" s="10">
        <v>37771510</v>
      </c>
      <c r="P2085" s="6" t="s">
        <v>2944</v>
      </c>
      <c r="Q2085" s="8" t="s">
        <v>1677</v>
      </c>
      <c r="R2085" s="9">
        <v>47087</v>
      </c>
      <c r="S2085" s="10">
        <v>37771510</v>
      </c>
    </row>
    <row r="2086" spans="2:19" outlineLevel="1" collapsed="1" x14ac:dyDescent="0.35">
      <c r="B2086" s="6" t="s">
        <v>34</v>
      </c>
      <c r="C2086" s="7" t="s">
        <v>34</v>
      </c>
      <c r="D2086" s="19" t="s">
        <v>34</v>
      </c>
      <c r="E2086" s="15"/>
      <c r="F2086" s="15"/>
      <c r="G2086" s="16"/>
      <c r="H2086" s="19" t="s">
        <v>34</v>
      </c>
      <c r="I2086" s="16"/>
      <c r="J2086" s="7" t="s">
        <v>34</v>
      </c>
      <c r="K2086" s="19" t="s">
        <v>34</v>
      </c>
      <c r="L2086" s="16"/>
      <c r="M2086" s="6" t="s">
        <v>144</v>
      </c>
      <c r="N2086" s="6" t="s">
        <v>145</v>
      </c>
      <c r="O2086" s="10">
        <v>48737934</v>
      </c>
      <c r="P2086" s="6"/>
      <c r="Q2086" s="8"/>
      <c r="R2086" s="8"/>
      <c r="S2086" s="6"/>
    </row>
    <row r="2087" spans="2:19" outlineLevel="1" collapsed="1" x14ac:dyDescent="0.35">
      <c r="B2087" s="6" t="s">
        <v>34</v>
      </c>
      <c r="C2087" s="7" t="s">
        <v>34</v>
      </c>
      <c r="D2087" s="19" t="s">
        <v>34</v>
      </c>
      <c r="E2087" s="15"/>
      <c r="F2087" s="15"/>
      <c r="G2087" s="16"/>
      <c r="H2087" s="19" t="s">
        <v>34</v>
      </c>
      <c r="I2087" s="16"/>
      <c r="J2087" s="7" t="s">
        <v>34</v>
      </c>
      <c r="K2087" s="19" t="s">
        <v>34</v>
      </c>
      <c r="L2087" s="16"/>
      <c r="M2087" s="6" t="s">
        <v>485</v>
      </c>
      <c r="N2087" s="6" t="s">
        <v>486</v>
      </c>
      <c r="O2087" s="10">
        <v>41121311</v>
      </c>
      <c r="P2087" s="6"/>
      <c r="Q2087" s="8"/>
      <c r="R2087" s="8"/>
      <c r="S2087" s="6"/>
    </row>
    <row r="2088" spans="2:19" ht="25" outlineLevel="1" collapsed="1" x14ac:dyDescent="0.35">
      <c r="B2088" s="6" t="s">
        <v>34</v>
      </c>
      <c r="C2088" s="7" t="s">
        <v>34</v>
      </c>
      <c r="D2088" s="19" t="s">
        <v>34</v>
      </c>
      <c r="E2088" s="15"/>
      <c r="F2088" s="15"/>
      <c r="G2088" s="16"/>
      <c r="H2088" s="19" t="s">
        <v>34</v>
      </c>
      <c r="I2088" s="16"/>
      <c r="J2088" s="7" t="s">
        <v>34</v>
      </c>
      <c r="K2088" s="19" t="s">
        <v>34</v>
      </c>
      <c r="L2088" s="16"/>
      <c r="M2088" s="6" t="s">
        <v>577</v>
      </c>
      <c r="N2088" s="6" t="s">
        <v>578</v>
      </c>
      <c r="O2088" s="10">
        <v>48970080</v>
      </c>
      <c r="P2088" s="6"/>
      <c r="Q2088" s="8"/>
      <c r="R2088" s="8"/>
      <c r="S2088" s="6"/>
    </row>
    <row r="2089" spans="2:19" outlineLevel="1" collapsed="1" x14ac:dyDescent="0.35">
      <c r="B2089" s="6" t="s">
        <v>34</v>
      </c>
      <c r="C2089" s="7" t="s">
        <v>34</v>
      </c>
      <c r="D2089" s="19" t="s">
        <v>34</v>
      </c>
      <c r="E2089" s="15"/>
      <c r="F2089" s="15"/>
      <c r="G2089" s="16"/>
      <c r="H2089" s="19" t="s">
        <v>34</v>
      </c>
      <c r="I2089" s="16"/>
      <c r="J2089" s="7" t="s">
        <v>34</v>
      </c>
      <c r="K2089" s="19" t="s">
        <v>34</v>
      </c>
      <c r="L2089" s="16"/>
      <c r="M2089" s="6" t="s">
        <v>146</v>
      </c>
      <c r="N2089" s="6" t="s">
        <v>147</v>
      </c>
      <c r="O2089" s="10">
        <v>38123120</v>
      </c>
      <c r="P2089" s="6"/>
      <c r="Q2089" s="8"/>
      <c r="R2089" s="8"/>
      <c r="S2089" s="6"/>
    </row>
    <row r="2090" spans="2:19" x14ac:dyDescent="0.35">
      <c r="B2090" s="4" t="s">
        <v>2945</v>
      </c>
      <c r="C2090" s="4" t="s">
        <v>573</v>
      </c>
      <c r="D2090" s="18" t="s">
        <v>53</v>
      </c>
      <c r="E2090" s="15"/>
      <c r="F2090" s="15"/>
      <c r="G2090" s="16"/>
      <c r="H2090" s="18" t="s">
        <v>177</v>
      </c>
      <c r="I2090" s="16"/>
      <c r="J2090" s="4" t="s">
        <v>32</v>
      </c>
      <c r="K2090" s="18" t="s">
        <v>2946</v>
      </c>
      <c r="L2090" s="16"/>
      <c r="M2090" s="4" t="s">
        <v>34</v>
      </c>
      <c r="N2090" s="4" t="s">
        <v>34</v>
      </c>
      <c r="O2090" s="4" t="s">
        <v>34</v>
      </c>
      <c r="P2090" s="4" t="s">
        <v>34</v>
      </c>
      <c r="Q2090" s="4" t="s">
        <v>34</v>
      </c>
      <c r="R2090" s="4" t="s">
        <v>34</v>
      </c>
      <c r="S2090" s="5">
        <v>3847687</v>
      </c>
    </row>
    <row r="2091" spans="2:19" ht="25" outlineLevel="1" collapsed="1" x14ac:dyDescent="0.35">
      <c r="B2091" s="6" t="s">
        <v>34</v>
      </c>
      <c r="C2091" s="7" t="s">
        <v>34</v>
      </c>
      <c r="D2091" s="19" t="s">
        <v>34</v>
      </c>
      <c r="E2091" s="15"/>
      <c r="F2091" s="15"/>
      <c r="G2091" s="16"/>
      <c r="H2091" s="19" t="s">
        <v>34</v>
      </c>
      <c r="I2091" s="16"/>
      <c r="J2091" s="7" t="s">
        <v>34</v>
      </c>
      <c r="K2091" s="19" t="s">
        <v>34</v>
      </c>
      <c r="L2091" s="16"/>
      <c r="M2091" s="6" t="s">
        <v>2464</v>
      </c>
      <c r="N2091" s="6" t="s">
        <v>2465</v>
      </c>
      <c r="O2091" s="10">
        <v>3994000</v>
      </c>
      <c r="P2091" s="6"/>
      <c r="Q2091" s="8"/>
      <c r="R2091" s="8"/>
      <c r="S2091" s="6"/>
    </row>
    <row r="2092" spans="2:19" ht="25" outlineLevel="1" collapsed="1" x14ac:dyDescent="0.35">
      <c r="B2092" s="6" t="s">
        <v>34</v>
      </c>
      <c r="C2092" s="7" t="s">
        <v>34</v>
      </c>
      <c r="D2092" s="19" t="s">
        <v>34</v>
      </c>
      <c r="E2092" s="15"/>
      <c r="F2092" s="15"/>
      <c r="G2092" s="16"/>
      <c r="H2092" s="19" t="s">
        <v>34</v>
      </c>
      <c r="I2092" s="16"/>
      <c r="J2092" s="7" t="s">
        <v>34</v>
      </c>
      <c r="K2092" s="19" t="s">
        <v>34</v>
      </c>
      <c r="L2092" s="16"/>
      <c r="M2092" s="6" t="s">
        <v>1050</v>
      </c>
      <c r="N2092" s="6" t="s">
        <v>1051</v>
      </c>
      <c r="O2092" s="10">
        <v>4204910</v>
      </c>
      <c r="P2092" s="6"/>
      <c r="Q2092" s="8"/>
      <c r="R2092" s="8"/>
      <c r="S2092" s="6"/>
    </row>
    <row r="2093" spans="2:19" ht="25" outlineLevel="1" collapsed="1" x14ac:dyDescent="0.35">
      <c r="B2093" s="6" t="s">
        <v>34</v>
      </c>
      <c r="C2093" s="7" t="s">
        <v>34</v>
      </c>
      <c r="D2093" s="19" t="s">
        <v>34</v>
      </c>
      <c r="E2093" s="15"/>
      <c r="F2093" s="15"/>
      <c r="G2093" s="16"/>
      <c r="H2093" s="19" t="s">
        <v>34</v>
      </c>
      <c r="I2093" s="16"/>
      <c r="J2093" s="7" t="s">
        <v>34</v>
      </c>
      <c r="K2093" s="19" t="s">
        <v>34</v>
      </c>
      <c r="L2093" s="16"/>
      <c r="M2093" s="6" t="s">
        <v>1352</v>
      </c>
      <c r="N2093" s="6" t="s">
        <v>1353</v>
      </c>
      <c r="O2093" s="10">
        <v>5070162</v>
      </c>
      <c r="P2093" s="6"/>
      <c r="Q2093" s="8"/>
      <c r="R2093" s="8"/>
      <c r="S2093" s="6"/>
    </row>
    <row r="2094" spans="2:19" outlineLevel="1" collapsed="1" x14ac:dyDescent="0.35">
      <c r="B2094" s="6" t="s">
        <v>34</v>
      </c>
      <c r="C2094" s="7" t="s">
        <v>34</v>
      </c>
      <c r="D2094" s="19" t="s">
        <v>34</v>
      </c>
      <c r="E2094" s="15"/>
      <c r="F2094" s="15"/>
      <c r="G2094" s="16"/>
      <c r="H2094" s="19" t="s">
        <v>34</v>
      </c>
      <c r="I2094" s="16"/>
      <c r="J2094" s="7" t="s">
        <v>34</v>
      </c>
      <c r="K2094" s="19" t="s">
        <v>34</v>
      </c>
      <c r="L2094" s="16"/>
      <c r="M2094" s="6" t="s">
        <v>196</v>
      </c>
      <c r="N2094" s="6" t="s">
        <v>197</v>
      </c>
      <c r="O2094" s="10">
        <v>6356000</v>
      </c>
      <c r="P2094" s="6"/>
      <c r="Q2094" s="8"/>
      <c r="R2094" s="8"/>
      <c r="S2094" s="6"/>
    </row>
    <row r="2095" spans="2:19" outlineLevel="1" collapsed="1" x14ac:dyDescent="0.35">
      <c r="B2095" s="6" t="s">
        <v>34</v>
      </c>
      <c r="C2095" s="7" t="s">
        <v>34</v>
      </c>
      <c r="D2095" s="19" t="s">
        <v>34</v>
      </c>
      <c r="E2095" s="15"/>
      <c r="F2095" s="15"/>
      <c r="G2095" s="16"/>
      <c r="H2095" s="19" t="s">
        <v>34</v>
      </c>
      <c r="I2095" s="16"/>
      <c r="J2095" s="7" t="s">
        <v>34</v>
      </c>
      <c r="K2095" s="19" t="s">
        <v>34</v>
      </c>
      <c r="L2095" s="16"/>
      <c r="M2095" s="6" t="s">
        <v>720</v>
      </c>
      <c r="N2095" s="6" t="s">
        <v>721</v>
      </c>
      <c r="O2095" s="10">
        <v>3847687</v>
      </c>
      <c r="P2095" s="6" t="s">
        <v>2947</v>
      </c>
      <c r="Q2095" s="8" t="s">
        <v>976</v>
      </c>
      <c r="R2095" s="9">
        <v>46326</v>
      </c>
      <c r="S2095" s="10">
        <v>3847687</v>
      </c>
    </row>
    <row r="2096" spans="2:19" x14ac:dyDescent="0.35">
      <c r="B2096" s="4" t="s">
        <v>2948</v>
      </c>
      <c r="C2096" s="4" t="s">
        <v>141</v>
      </c>
      <c r="D2096" s="18" t="s">
        <v>30</v>
      </c>
      <c r="E2096" s="15"/>
      <c r="F2096" s="15"/>
      <c r="G2096" s="16"/>
      <c r="H2096" s="18" t="s">
        <v>224</v>
      </c>
      <c r="I2096" s="16"/>
      <c r="J2096" s="4" t="s">
        <v>178</v>
      </c>
      <c r="K2096" s="18" t="s">
        <v>2949</v>
      </c>
      <c r="L2096" s="16"/>
      <c r="M2096" s="4" t="s">
        <v>34</v>
      </c>
      <c r="N2096" s="4" t="s">
        <v>34</v>
      </c>
      <c r="O2096" s="4" t="s">
        <v>34</v>
      </c>
      <c r="P2096" s="4" t="s">
        <v>34</v>
      </c>
      <c r="Q2096" s="4" t="s">
        <v>34</v>
      </c>
      <c r="R2096" s="4" t="s">
        <v>34</v>
      </c>
      <c r="S2096" s="5">
        <v>0</v>
      </c>
    </row>
    <row r="2097" spans="2:19" outlineLevel="1" collapsed="1" x14ac:dyDescent="0.35">
      <c r="B2097" s="6" t="s">
        <v>34</v>
      </c>
      <c r="C2097" s="7" t="s">
        <v>34</v>
      </c>
      <c r="D2097" s="19" t="s">
        <v>34</v>
      </c>
      <c r="E2097" s="15"/>
      <c r="F2097" s="15"/>
      <c r="G2097" s="16"/>
      <c r="H2097" s="19" t="s">
        <v>34</v>
      </c>
      <c r="I2097" s="16"/>
      <c r="J2097" s="7" t="s">
        <v>34</v>
      </c>
      <c r="K2097" s="19" t="s">
        <v>34</v>
      </c>
      <c r="L2097" s="16"/>
      <c r="M2097" s="6" t="s">
        <v>2950</v>
      </c>
      <c r="N2097" s="6" t="s">
        <v>2951</v>
      </c>
      <c r="O2097" s="6"/>
      <c r="P2097" s="6"/>
      <c r="Q2097" s="8"/>
      <c r="R2097" s="8"/>
      <c r="S2097" s="6"/>
    </row>
    <row r="2098" spans="2:19" outlineLevel="1" collapsed="1" x14ac:dyDescent="0.35">
      <c r="B2098" s="6" t="s">
        <v>34</v>
      </c>
      <c r="C2098" s="7" t="s">
        <v>34</v>
      </c>
      <c r="D2098" s="19" t="s">
        <v>34</v>
      </c>
      <c r="E2098" s="15"/>
      <c r="F2098" s="15"/>
      <c r="G2098" s="16"/>
      <c r="H2098" s="19" t="s">
        <v>34</v>
      </c>
      <c r="I2098" s="16"/>
      <c r="J2098" s="7" t="s">
        <v>34</v>
      </c>
      <c r="K2098" s="19" t="s">
        <v>34</v>
      </c>
      <c r="L2098" s="16"/>
      <c r="M2098" s="6" t="s">
        <v>2798</v>
      </c>
      <c r="N2098" s="6" t="s">
        <v>2799</v>
      </c>
      <c r="O2098" s="6"/>
      <c r="P2098" s="6"/>
      <c r="Q2098" s="8"/>
      <c r="R2098" s="8"/>
      <c r="S2098" s="6"/>
    </row>
    <row r="2099" spans="2:19" outlineLevel="1" collapsed="1" x14ac:dyDescent="0.35">
      <c r="B2099" s="6" t="s">
        <v>34</v>
      </c>
      <c r="C2099" s="7" t="s">
        <v>34</v>
      </c>
      <c r="D2099" s="19" t="s">
        <v>34</v>
      </c>
      <c r="E2099" s="15"/>
      <c r="F2099" s="15"/>
      <c r="G2099" s="16"/>
      <c r="H2099" s="19" t="s">
        <v>34</v>
      </c>
      <c r="I2099" s="16"/>
      <c r="J2099" s="7" t="s">
        <v>34</v>
      </c>
      <c r="K2099" s="19" t="s">
        <v>34</v>
      </c>
      <c r="L2099" s="16"/>
      <c r="M2099" s="6" t="s">
        <v>226</v>
      </c>
      <c r="N2099" s="6" t="s">
        <v>227</v>
      </c>
      <c r="O2099" s="6"/>
      <c r="P2099" s="6" t="s">
        <v>2952</v>
      </c>
      <c r="Q2099" s="8" t="s">
        <v>1211</v>
      </c>
      <c r="R2099" s="9">
        <v>46857</v>
      </c>
      <c r="S2099" s="10">
        <v>0</v>
      </c>
    </row>
    <row r="2100" spans="2:19" ht="25" outlineLevel="1" collapsed="1" x14ac:dyDescent="0.35">
      <c r="B2100" s="6" t="s">
        <v>34</v>
      </c>
      <c r="C2100" s="7" t="s">
        <v>34</v>
      </c>
      <c r="D2100" s="19" t="s">
        <v>34</v>
      </c>
      <c r="E2100" s="15"/>
      <c r="F2100" s="15"/>
      <c r="G2100" s="16"/>
      <c r="H2100" s="19" t="s">
        <v>34</v>
      </c>
      <c r="I2100" s="16"/>
      <c r="J2100" s="7" t="s">
        <v>34</v>
      </c>
      <c r="K2100" s="19" t="s">
        <v>34</v>
      </c>
      <c r="L2100" s="16"/>
      <c r="M2100" s="6" t="s">
        <v>380</v>
      </c>
      <c r="N2100" s="6" t="s">
        <v>381</v>
      </c>
      <c r="O2100" s="6"/>
      <c r="P2100" s="6" t="s">
        <v>2953</v>
      </c>
      <c r="Q2100" s="8" t="s">
        <v>1211</v>
      </c>
      <c r="R2100" s="9">
        <v>46857</v>
      </c>
      <c r="S2100" s="10">
        <v>0</v>
      </c>
    </row>
    <row r="2101" spans="2:19" outlineLevel="1" collapsed="1" x14ac:dyDescent="0.35">
      <c r="B2101" s="6" t="s">
        <v>34</v>
      </c>
      <c r="C2101" s="7" t="s">
        <v>34</v>
      </c>
      <c r="D2101" s="19" t="s">
        <v>34</v>
      </c>
      <c r="E2101" s="15"/>
      <c r="F2101" s="15"/>
      <c r="G2101" s="16"/>
      <c r="H2101" s="19" t="s">
        <v>34</v>
      </c>
      <c r="I2101" s="16"/>
      <c r="J2101" s="7" t="s">
        <v>34</v>
      </c>
      <c r="K2101" s="19" t="s">
        <v>34</v>
      </c>
      <c r="L2101" s="16"/>
      <c r="M2101" s="6" t="s">
        <v>2954</v>
      </c>
      <c r="N2101" s="6" t="s">
        <v>2955</v>
      </c>
      <c r="O2101" s="6"/>
      <c r="P2101" s="6"/>
      <c r="Q2101" s="8"/>
      <c r="R2101" s="8"/>
      <c r="S2101" s="6"/>
    </row>
    <row r="2102" spans="2:19" outlineLevel="1" collapsed="1" x14ac:dyDescent="0.35">
      <c r="B2102" s="6" t="s">
        <v>34</v>
      </c>
      <c r="C2102" s="7" t="s">
        <v>34</v>
      </c>
      <c r="D2102" s="19" t="s">
        <v>34</v>
      </c>
      <c r="E2102" s="15"/>
      <c r="F2102" s="15"/>
      <c r="G2102" s="16"/>
      <c r="H2102" s="19" t="s">
        <v>34</v>
      </c>
      <c r="I2102" s="16"/>
      <c r="J2102" s="7" t="s">
        <v>34</v>
      </c>
      <c r="K2102" s="19" t="s">
        <v>34</v>
      </c>
      <c r="L2102" s="16"/>
      <c r="M2102" s="6" t="s">
        <v>2956</v>
      </c>
      <c r="N2102" s="6" t="s">
        <v>2957</v>
      </c>
      <c r="O2102" s="6"/>
      <c r="P2102" s="6"/>
      <c r="Q2102" s="8"/>
      <c r="R2102" s="8"/>
      <c r="S2102" s="6"/>
    </row>
    <row r="2103" spans="2:19" outlineLevel="1" collapsed="1" x14ac:dyDescent="0.35">
      <c r="B2103" s="6" t="s">
        <v>34</v>
      </c>
      <c r="C2103" s="7" t="s">
        <v>34</v>
      </c>
      <c r="D2103" s="19" t="s">
        <v>34</v>
      </c>
      <c r="E2103" s="15"/>
      <c r="F2103" s="15"/>
      <c r="G2103" s="16"/>
      <c r="H2103" s="19" t="s">
        <v>34</v>
      </c>
      <c r="I2103" s="16"/>
      <c r="J2103" s="7" t="s">
        <v>34</v>
      </c>
      <c r="K2103" s="19" t="s">
        <v>34</v>
      </c>
      <c r="L2103" s="16"/>
      <c r="M2103" s="6" t="s">
        <v>2958</v>
      </c>
      <c r="N2103" s="6" t="s">
        <v>2959</v>
      </c>
      <c r="O2103" s="6"/>
      <c r="P2103" s="6"/>
      <c r="Q2103" s="8"/>
      <c r="R2103" s="8"/>
      <c r="S2103" s="6"/>
    </row>
    <row r="2104" spans="2:19" outlineLevel="1" collapsed="1" x14ac:dyDescent="0.35">
      <c r="B2104" s="6" t="s">
        <v>34</v>
      </c>
      <c r="C2104" s="7" t="s">
        <v>34</v>
      </c>
      <c r="D2104" s="19" t="s">
        <v>34</v>
      </c>
      <c r="E2104" s="15"/>
      <c r="F2104" s="15"/>
      <c r="G2104" s="16"/>
      <c r="H2104" s="19" t="s">
        <v>34</v>
      </c>
      <c r="I2104" s="16"/>
      <c r="J2104" s="7" t="s">
        <v>34</v>
      </c>
      <c r="K2104" s="19" t="s">
        <v>34</v>
      </c>
      <c r="L2104" s="16"/>
      <c r="M2104" s="6" t="s">
        <v>385</v>
      </c>
      <c r="N2104" s="6" t="s">
        <v>386</v>
      </c>
      <c r="O2104" s="6"/>
      <c r="P2104" s="6"/>
      <c r="Q2104" s="8"/>
      <c r="R2104" s="8"/>
      <c r="S2104" s="6"/>
    </row>
    <row r="2105" spans="2:19" ht="25" outlineLevel="1" collapsed="1" x14ac:dyDescent="0.35">
      <c r="B2105" s="6" t="s">
        <v>34</v>
      </c>
      <c r="C2105" s="7" t="s">
        <v>34</v>
      </c>
      <c r="D2105" s="19" t="s">
        <v>34</v>
      </c>
      <c r="E2105" s="15"/>
      <c r="F2105" s="15"/>
      <c r="G2105" s="16"/>
      <c r="H2105" s="19" t="s">
        <v>34</v>
      </c>
      <c r="I2105" s="16"/>
      <c r="J2105" s="7" t="s">
        <v>34</v>
      </c>
      <c r="K2105" s="19" t="s">
        <v>34</v>
      </c>
      <c r="L2105" s="16"/>
      <c r="M2105" s="6" t="s">
        <v>189</v>
      </c>
      <c r="N2105" s="6" t="s">
        <v>190</v>
      </c>
      <c r="O2105" s="6"/>
      <c r="P2105" s="6"/>
      <c r="Q2105" s="8"/>
      <c r="R2105" s="8"/>
      <c r="S2105" s="6"/>
    </row>
    <row r="2106" spans="2:19" ht="25" outlineLevel="1" collapsed="1" x14ac:dyDescent="0.35">
      <c r="B2106" s="6" t="s">
        <v>34</v>
      </c>
      <c r="C2106" s="7" t="s">
        <v>34</v>
      </c>
      <c r="D2106" s="19" t="s">
        <v>34</v>
      </c>
      <c r="E2106" s="15"/>
      <c r="F2106" s="15"/>
      <c r="G2106" s="16"/>
      <c r="H2106" s="19" t="s">
        <v>34</v>
      </c>
      <c r="I2106" s="16"/>
      <c r="J2106" s="7" t="s">
        <v>34</v>
      </c>
      <c r="K2106" s="19" t="s">
        <v>34</v>
      </c>
      <c r="L2106" s="16"/>
      <c r="M2106" s="6" t="s">
        <v>2473</v>
      </c>
      <c r="N2106" s="6" t="s">
        <v>2474</v>
      </c>
      <c r="O2106" s="6"/>
      <c r="P2106" s="6" t="s">
        <v>2960</v>
      </c>
      <c r="Q2106" s="8" t="s">
        <v>1211</v>
      </c>
      <c r="R2106" s="9">
        <v>46857</v>
      </c>
      <c r="S2106" s="10">
        <v>0</v>
      </c>
    </row>
    <row r="2107" spans="2:19" ht="25" outlineLevel="1" collapsed="1" x14ac:dyDescent="0.35">
      <c r="B2107" s="6" t="s">
        <v>34</v>
      </c>
      <c r="C2107" s="7" t="s">
        <v>34</v>
      </c>
      <c r="D2107" s="19" t="s">
        <v>34</v>
      </c>
      <c r="E2107" s="15"/>
      <c r="F2107" s="15"/>
      <c r="G2107" s="16"/>
      <c r="H2107" s="19" t="s">
        <v>34</v>
      </c>
      <c r="I2107" s="16"/>
      <c r="J2107" s="7" t="s">
        <v>34</v>
      </c>
      <c r="K2107" s="19" t="s">
        <v>34</v>
      </c>
      <c r="L2107" s="16"/>
      <c r="M2107" s="6" t="s">
        <v>2961</v>
      </c>
      <c r="N2107" s="6" t="s">
        <v>2962</v>
      </c>
      <c r="O2107" s="6"/>
      <c r="P2107" s="6"/>
      <c r="Q2107" s="8"/>
      <c r="R2107" s="8"/>
      <c r="S2107" s="6"/>
    </row>
    <row r="2108" spans="2:19" outlineLevel="1" collapsed="1" x14ac:dyDescent="0.35">
      <c r="B2108" s="6" t="s">
        <v>34</v>
      </c>
      <c r="C2108" s="7" t="s">
        <v>34</v>
      </c>
      <c r="D2108" s="19" t="s">
        <v>34</v>
      </c>
      <c r="E2108" s="15"/>
      <c r="F2108" s="15"/>
      <c r="G2108" s="16"/>
      <c r="H2108" s="19" t="s">
        <v>34</v>
      </c>
      <c r="I2108" s="16"/>
      <c r="J2108" s="7" t="s">
        <v>34</v>
      </c>
      <c r="K2108" s="19" t="s">
        <v>34</v>
      </c>
      <c r="L2108" s="16"/>
      <c r="M2108" s="6" t="s">
        <v>2963</v>
      </c>
      <c r="N2108" s="6" t="s">
        <v>2964</v>
      </c>
      <c r="O2108" s="6"/>
      <c r="P2108" s="6" t="s">
        <v>2965</v>
      </c>
      <c r="Q2108" s="8" t="s">
        <v>1211</v>
      </c>
      <c r="R2108" s="9">
        <v>46857</v>
      </c>
      <c r="S2108" s="10">
        <v>0</v>
      </c>
    </row>
    <row r="2109" spans="2:19" outlineLevel="1" collapsed="1" x14ac:dyDescent="0.35">
      <c r="B2109" s="6" t="s">
        <v>34</v>
      </c>
      <c r="C2109" s="7" t="s">
        <v>34</v>
      </c>
      <c r="D2109" s="19" t="s">
        <v>34</v>
      </c>
      <c r="E2109" s="15"/>
      <c r="F2109" s="15"/>
      <c r="G2109" s="16"/>
      <c r="H2109" s="19" t="s">
        <v>34</v>
      </c>
      <c r="I2109" s="16"/>
      <c r="J2109" s="7" t="s">
        <v>34</v>
      </c>
      <c r="K2109" s="19" t="s">
        <v>34</v>
      </c>
      <c r="L2109" s="16"/>
      <c r="M2109" s="6" t="s">
        <v>194</v>
      </c>
      <c r="N2109" s="6" t="s">
        <v>195</v>
      </c>
      <c r="O2109" s="6"/>
      <c r="P2109" s="6"/>
      <c r="Q2109" s="8"/>
      <c r="R2109" s="8"/>
      <c r="S2109" s="6"/>
    </row>
    <row r="2110" spans="2:19" outlineLevel="1" collapsed="1" x14ac:dyDescent="0.35">
      <c r="B2110" s="6" t="s">
        <v>34</v>
      </c>
      <c r="C2110" s="7" t="s">
        <v>34</v>
      </c>
      <c r="D2110" s="19" t="s">
        <v>34</v>
      </c>
      <c r="E2110" s="15"/>
      <c r="F2110" s="15"/>
      <c r="G2110" s="16"/>
      <c r="H2110" s="19" t="s">
        <v>34</v>
      </c>
      <c r="I2110" s="16"/>
      <c r="J2110" s="7" t="s">
        <v>34</v>
      </c>
      <c r="K2110" s="19" t="s">
        <v>34</v>
      </c>
      <c r="L2110" s="16"/>
      <c r="M2110" s="6" t="s">
        <v>1491</v>
      </c>
      <c r="N2110" s="6" t="s">
        <v>1492</v>
      </c>
      <c r="O2110" s="6"/>
      <c r="P2110" s="6"/>
      <c r="Q2110" s="8"/>
      <c r="R2110" s="8"/>
      <c r="S2110" s="6"/>
    </row>
    <row r="2111" spans="2:19" outlineLevel="1" collapsed="1" x14ac:dyDescent="0.35">
      <c r="B2111" s="6" t="s">
        <v>34</v>
      </c>
      <c r="C2111" s="7" t="s">
        <v>34</v>
      </c>
      <c r="D2111" s="19" t="s">
        <v>34</v>
      </c>
      <c r="E2111" s="15"/>
      <c r="F2111" s="15"/>
      <c r="G2111" s="16"/>
      <c r="H2111" s="19" t="s">
        <v>34</v>
      </c>
      <c r="I2111" s="16"/>
      <c r="J2111" s="7" t="s">
        <v>34</v>
      </c>
      <c r="K2111" s="19" t="s">
        <v>34</v>
      </c>
      <c r="L2111" s="16"/>
      <c r="M2111" s="6" t="s">
        <v>2966</v>
      </c>
      <c r="N2111" s="6" t="s">
        <v>2967</v>
      </c>
      <c r="O2111" s="6"/>
      <c r="P2111" s="6" t="s">
        <v>2968</v>
      </c>
      <c r="Q2111" s="8" t="s">
        <v>1211</v>
      </c>
      <c r="R2111" s="9">
        <v>46857</v>
      </c>
      <c r="S2111" s="10">
        <v>0</v>
      </c>
    </row>
    <row r="2112" spans="2:19" outlineLevel="1" collapsed="1" x14ac:dyDescent="0.35">
      <c r="B2112" s="6" t="s">
        <v>34</v>
      </c>
      <c r="C2112" s="7" t="s">
        <v>34</v>
      </c>
      <c r="D2112" s="19" t="s">
        <v>34</v>
      </c>
      <c r="E2112" s="15"/>
      <c r="F2112" s="15"/>
      <c r="G2112" s="16"/>
      <c r="H2112" s="19" t="s">
        <v>34</v>
      </c>
      <c r="I2112" s="16"/>
      <c r="J2112" s="7" t="s">
        <v>34</v>
      </c>
      <c r="K2112" s="19" t="s">
        <v>34</v>
      </c>
      <c r="L2112" s="16"/>
      <c r="M2112" s="6" t="s">
        <v>2969</v>
      </c>
      <c r="N2112" s="6" t="s">
        <v>2970</v>
      </c>
      <c r="O2112" s="6"/>
      <c r="P2112" s="6"/>
      <c r="Q2112" s="8"/>
      <c r="R2112" s="8"/>
      <c r="S2112" s="6"/>
    </row>
    <row r="2113" spans="2:19" outlineLevel="1" collapsed="1" x14ac:dyDescent="0.35">
      <c r="B2113" s="6" t="s">
        <v>34</v>
      </c>
      <c r="C2113" s="7" t="s">
        <v>34</v>
      </c>
      <c r="D2113" s="19" t="s">
        <v>34</v>
      </c>
      <c r="E2113" s="15"/>
      <c r="F2113" s="15"/>
      <c r="G2113" s="16"/>
      <c r="H2113" s="19" t="s">
        <v>34</v>
      </c>
      <c r="I2113" s="16"/>
      <c r="J2113" s="7" t="s">
        <v>34</v>
      </c>
      <c r="K2113" s="19" t="s">
        <v>34</v>
      </c>
      <c r="L2113" s="16"/>
      <c r="M2113" s="6" t="s">
        <v>1495</v>
      </c>
      <c r="N2113" s="6" t="s">
        <v>1496</v>
      </c>
      <c r="O2113" s="6"/>
      <c r="P2113" s="6" t="s">
        <v>2971</v>
      </c>
      <c r="Q2113" s="8" t="s">
        <v>1211</v>
      </c>
      <c r="R2113" s="9">
        <v>46857</v>
      </c>
      <c r="S2113" s="10">
        <v>0</v>
      </c>
    </row>
    <row r="2114" spans="2:19" ht="25" outlineLevel="1" collapsed="1" x14ac:dyDescent="0.35">
      <c r="B2114" s="6" t="s">
        <v>34</v>
      </c>
      <c r="C2114" s="7" t="s">
        <v>34</v>
      </c>
      <c r="D2114" s="19" t="s">
        <v>34</v>
      </c>
      <c r="E2114" s="15"/>
      <c r="F2114" s="15"/>
      <c r="G2114" s="16"/>
      <c r="H2114" s="19" t="s">
        <v>34</v>
      </c>
      <c r="I2114" s="16"/>
      <c r="J2114" s="7" t="s">
        <v>34</v>
      </c>
      <c r="K2114" s="19" t="s">
        <v>34</v>
      </c>
      <c r="L2114" s="16"/>
      <c r="M2114" s="6" t="s">
        <v>2972</v>
      </c>
      <c r="N2114" s="6" t="s">
        <v>2973</v>
      </c>
      <c r="O2114" s="6"/>
      <c r="P2114" s="6"/>
      <c r="Q2114" s="8"/>
      <c r="R2114" s="8"/>
      <c r="S2114" s="6"/>
    </row>
    <row r="2115" spans="2:19" outlineLevel="1" collapsed="1" x14ac:dyDescent="0.35">
      <c r="B2115" s="6" t="s">
        <v>34</v>
      </c>
      <c r="C2115" s="7" t="s">
        <v>34</v>
      </c>
      <c r="D2115" s="19" t="s">
        <v>34</v>
      </c>
      <c r="E2115" s="15"/>
      <c r="F2115" s="15"/>
      <c r="G2115" s="16"/>
      <c r="H2115" s="19" t="s">
        <v>34</v>
      </c>
      <c r="I2115" s="16"/>
      <c r="J2115" s="7" t="s">
        <v>34</v>
      </c>
      <c r="K2115" s="19" t="s">
        <v>34</v>
      </c>
      <c r="L2115" s="16"/>
      <c r="M2115" s="6" t="s">
        <v>2974</v>
      </c>
      <c r="N2115" s="6" t="s">
        <v>2975</v>
      </c>
      <c r="O2115" s="6"/>
      <c r="P2115" s="6" t="s">
        <v>2976</v>
      </c>
      <c r="Q2115" s="8" t="s">
        <v>1211</v>
      </c>
      <c r="R2115" s="9">
        <v>46857</v>
      </c>
      <c r="S2115" s="10">
        <v>0</v>
      </c>
    </row>
    <row r="2116" spans="2:19" x14ac:dyDescent="0.35">
      <c r="B2116" s="4" t="s">
        <v>2977</v>
      </c>
      <c r="C2116" s="4" t="s">
        <v>176</v>
      </c>
      <c r="D2116" s="18" t="s">
        <v>53</v>
      </c>
      <c r="E2116" s="15"/>
      <c r="F2116" s="15"/>
      <c r="G2116" s="16"/>
      <c r="H2116" s="18" t="s">
        <v>177</v>
      </c>
      <c r="I2116" s="16"/>
      <c r="J2116" s="4" t="s">
        <v>32</v>
      </c>
      <c r="K2116" s="18" t="s">
        <v>2978</v>
      </c>
      <c r="L2116" s="16"/>
      <c r="M2116" s="4" t="s">
        <v>34</v>
      </c>
      <c r="N2116" s="4" t="s">
        <v>34</v>
      </c>
      <c r="O2116" s="4" t="s">
        <v>34</v>
      </c>
      <c r="P2116" s="4" t="s">
        <v>34</v>
      </c>
      <c r="Q2116" s="4" t="s">
        <v>34</v>
      </c>
      <c r="R2116" s="4" t="s">
        <v>34</v>
      </c>
      <c r="S2116" s="5">
        <v>4485000</v>
      </c>
    </row>
    <row r="2117" spans="2:19" outlineLevel="1" collapsed="1" x14ac:dyDescent="0.35">
      <c r="B2117" s="6" t="s">
        <v>34</v>
      </c>
      <c r="C2117" s="7" t="s">
        <v>34</v>
      </c>
      <c r="D2117" s="19" t="s">
        <v>34</v>
      </c>
      <c r="E2117" s="15"/>
      <c r="F2117" s="15"/>
      <c r="G2117" s="16"/>
      <c r="H2117" s="19" t="s">
        <v>34</v>
      </c>
      <c r="I2117" s="16"/>
      <c r="J2117" s="7" t="s">
        <v>34</v>
      </c>
      <c r="K2117" s="19" t="s">
        <v>34</v>
      </c>
      <c r="L2117" s="16"/>
      <c r="M2117" s="6" t="s">
        <v>1812</v>
      </c>
      <c r="N2117" s="6" t="s">
        <v>1813</v>
      </c>
      <c r="O2117" s="10">
        <v>1115085</v>
      </c>
      <c r="P2117" s="6"/>
      <c r="Q2117" s="8"/>
      <c r="R2117" s="8"/>
      <c r="S2117" s="6"/>
    </row>
    <row r="2118" spans="2:19" ht="25" outlineLevel="1" collapsed="1" x14ac:dyDescent="0.35">
      <c r="B2118" s="6" t="s">
        <v>34</v>
      </c>
      <c r="C2118" s="7" t="s">
        <v>34</v>
      </c>
      <c r="D2118" s="19" t="s">
        <v>34</v>
      </c>
      <c r="E2118" s="15"/>
      <c r="F2118" s="15"/>
      <c r="G2118" s="16"/>
      <c r="H2118" s="19" t="s">
        <v>34</v>
      </c>
      <c r="I2118" s="16"/>
      <c r="J2118" s="7" t="s">
        <v>34</v>
      </c>
      <c r="K2118" s="19" t="s">
        <v>34</v>
      </c>
      <c r="L2118" s="16"/>
      <c r="M2118" s="6" t="s">
        <v>189</v>
      </c>
      <c r="N2118" s="6" t="s">
        <v>190</v>
      </c>
      <c r="O2118" s="10">
        <v>5792890</v>
      </c>
      <c r="P2118" s="6"/>
      <c r="Q2118" s="8"/>
      <c r="R2118" s="8"/>
      <c r="S2118" s="6"/>
    </row>
    <row r="2119" spans="2:19" outlineLevel="1" collapsed="1" x14ac:dyDescent="0.35">
      <c r="B2119" s="6" t="s">
        <v>34</v>
      </c>
      <c r="C2119" s="7" t="s">
        <v>34</v>
      </c>
      <c r="D2119" s="19" t="s">
        <v>34</v>
      </c>
      <c r="E2119" s="15"/>
      <c r="F2119" s="15"/>
      <c r="G2119" s="16"/>
      <c r="H2119" s="19" t="s">
        <v>34</v>
      </c>
      <c r="I2119" s="16"/>
      <c r="J2119" s="7" t="s">
        <v>34</v>
      </c>
      <c r="K2119" s="19" t="s">
        <v>34</v>
      </c>
      <c r="L2119" s="16"/>
      <c r="M2119" s="6" t="s">
        <v>2769</v>
      </c>
      <c r="N2119" s="6" t="s">
        <v>2770</v>
      </c>
      <c r="O2119" s="10">
        <v>4485000</v>
      </c>
      <c r="P2119" s="6" t="s">
        <v>2979</v>
      </c>
      <c r="Q2119" s="8" t="s">
        <v>2225</v>
      </c>
      <c r="R2119" s="9">
        <v>46357</v>
      </c>
      <c r="S2119" s="10">
        <v>4485000</v>
      </c>
    </row>
    <row r="2120" spans="2:19" ht="25" x14ac:dyDescent="0.35">
      <c r="B2120" s="4" t="s">
        <v>2980</v>
      </c>
      <c r="C2120" s="4" t="s">
        <v>40</v>
      </c>
      <c r="D2120" s="18" t="s">
        <v>53</v>
      </c>
      <c r="E2120" s="15"/>
      <c r="F2120" s="15"/>
      <c r="G2120" s="16"/>
      <c r="H2120" s="18" t="s">
        <v>1380</v>
      </c>
      <c r="I2120" s="16"/>
      <c r="J2120" s="4" t="s">
        <v>32</v>
      </c>
      <c r="K2120" s="18" t="s">
        <v>2981</v>
      </c>
      <c r="L2120" s="16"/>
      <c r="M2120" s="4" t="s">
        <v>34</v>
      </c>
      <c r="N2120" s="4" t="s">
        <v>34</v>
      </c>
      <c r="O2120" s="4" t="s">
        <v>34</v>
      </c>
      <c r="P2120" s="4" t="s">
        <v>34</v>
      </c>
      <c r="Q2120" s="4" t="s">
        <v>34</v>
      </c>
      <c r="R2120" s="4" t="s">
        <v>34</v>
      </c>
      <c r="S2120" s="5">
        <v>11189400</v>
      </c>
    </row>
    <row r="2121" spans="2:19" outlineLevel="1" collapsed="1" x14ac:dyDescent="0.35">
      <c r="B2121" s="6" t="s">
        <v>34</v>
      </c>
      <c r="C2121" s="7" t="s">
        <v>34</v>
      </c>
      <c r="D2121" s="19" t="s">
        <v>34</v>
      </c>
      <c r="E2121" s="15"/>
      <c r="F2121" s="15"/>
      <c r="G2121" s="16"/>
      <c r="H2121" s="19" t="s">
        <v>34</v>
      </c>
      <c r="I2121" s="16"/>
      <c r="J2121" s="7" t="s">
        <v>34</v>
      </c>
      <c r="K2121" s="19" t="s">
        <v>34</v>
      </c>
      <c r="L2121" s="16"/>
      <c r="M2121" s="6" t="s">
        <v>1148</v>
      </c>
      <c r="N2121" s="6" t="s">
        <v>1149</v>
      </c>
      <c r="O2121" s="10">
        <v>1097</v>
      </c>
      <c r="P2121" s="6" t="s">
        <v>2982</v>
      </c>
      <c r="Q2121" s="8" t="s">
        <v>2651</v>
      </c>
      <c r="R2121" s="9">
        <v>46783</v>
      </c>
      <c r="S2121" s="10">
        <v>11189400</v>
      </c>
    </row>
    <row r="2122" spans="2:19" outlineLevel="1" collapsed="1" x14ac:dyDescent="0.35">
      <c r="B2122" s="6" t="s">
        <v>34</v>
      </c>
      <c r="C2122" s="7" t="s">
        <v>34</v>
      </c>
      <c r="D2122" s="19" t="s">
        <v>34</v>
      </c>
      <c r="E2122" s="15"/>
      <c r="F2122" s="15"/>
      <c r="G2122" s="16"/>
      <c r="H2122" s="19" t="s">
        <v>34</v>
      </c>
      <c r="I2122" s="16"/>
      <c r="J2122" s="7" t="s">
        <v>34</v>
      </c>
      <c r="K2122" s="19" t="s">
        <v>34</v>
      </c>
      <c r="L2122" s="16"/>
      <c r="M2122" s="6" t="s">
        <v>418</v>
      </c>
      <c r="N2122" s="6" t="s">
        <v>419</v>
      </c>
      <c r="O2122" s="10">
        <v>1143</v>
      </c>
      <c r="P2122" s="6"/>
      <c r="Q2122" s="8"/>
      <c r="R2122" s="8"/>
      <c r="S2122" s="6"/>
    </row>
    <row r="2123" spans="2:19" x14ac:dyDescent="0.35">
      <c r="B2123" s="4" t="s">
        <v>2983</v>
      </c>
      <c r="C2123" s="4" t="s">
        <v>573</v>
      </c>
      <c r="D2123" s="18" t="s">
        <v>247</v>
      </c>
      <c r="E2123" s="15"/>
      <c r="F2123" s="15"/>
      <c r="G2123" s="16"/>
      <c r="H2123" s="18" t="s">
        <v>177</v>
      </c>
      <c r="I2123" s="16"/>
      <c r="J2123" s="4" t="s">
        <v>32</v>
      </c>
      <c r="K2123" s="18" t="s">
        <v>2984</v>
      </c>
      <c r="L2123" s="16"/>
      <c r="M2123" s="4" t="s">
        <v>34</v>
      </c>
      <c r="N2123" s="4" t="s">
        <v>34</v>
      </c>
      <c r="O2123" s="4" t="s">
        <v>34</v>
      </c>
      <c r="P2123" s="4" t="s">
        <v>34</v>
      </c>
      <c r="Q2123" s="4" t="s">
        <v>34</v>
      </c>
      <c r="R2123" s="4" t="s">
        <v>34</v>
      </c>
      <c r="S2123" s="5">
        <v>9069690</v>
      </c>
    </row>
    <row r="2124" spans="2:19" outlineLevel="1" collapsed="1" x14ac:dyDescent="0.35">
      <c r="B2124" s="6" t="s">
        <v>34</v>
      </c>
      <c r="C2124" s="7" t="s">
        <v>34</v>
      </c>
      <c r="D2124" s="19" t="s">
        <v>34</v>
      </c>
      <c r="E2124" s="15"/>
      <c r="F2124" s="15"/>
      <c r="G2124" s="16"/>
      <c r="H2124" s="19" t="s">
        <v>34</v>
      </c>
      <c r="I2124" s="16"/>
      <c r="J2124" s="7" t="s">
        <v>34</v>
      </c>
      <c r="K2124" s="19" t="s">
        <v>34</v>
      </c>
      <c r="L2124" s="16"/>
      <c r="M2124" s="6" t="s">
        <v>182</v>
      </c>
      <c r="N2124" s="6" t="s">
        <v>183</v>
      </c>
      <c r="O2124" s="10">
        <v>9069690</v>
      </c>
      <c r="P2124" s="6" t="s">
        <v>2985</v>
      </c>
      <c r="Q2124" s="8" t="s">
        <v>1777</v>
      </c>
      <c r="R2124" s="9">
        <v>46326</v>
      </c>
      <c r="S2124" s="10">
        <v>9069690</v>
      </c>
    </row>
    <row r="2125" spans="2:19" outlineLevel="1" collapsed="1" x14ac:dyDescent="0.35">
      <c r="B2125" s="6" t="s">
        <v>34</v>
      </c>
      <c r="C2125" s="7" t="s">
        <v>34</v>
      </c>
      <c r="D2125" s="19" t="s">
        <v>34</v>
      </c>
      <c r="E2125" s="15"/>
      <c r="F2125" s="15"/>
      <c r="G2125" s="16"/>
      <c r="H2125" s="19" t="s">
        <v>34</v>
      </c>
      <c r="I2125" s="16"/>
      <c r="J2125" s="7" t="s">
        <v>34</v>
      </c>
      <c r="K2125" s="19" t="s">
        <v>34</v>
      </c>
      <c r="L2125" s="16"/>
      <c r="M2125" s="6" t="s">
        <v>186</v>
      </c>
      <c r="N2125" s="6" t="s">
        <v>187</v>
      </c>
      <c r="O2125" s="10">
        <v>11179000</v>
      </c>
      <c r="P2125" s="6"/>
      <c r="Q2125" s="8"/>
      <c r="R2125" s="8"/>
      <c r="S2125" s="6"/>
    </row>
    <row r="2126" spans="2:19" outlineLevel="1" collapsed="1" x14ac:dyDescent="0.35">
      <c r="B2126" s="6" t="s">
        <v>34</v>
      </c>
      <c r="C2126" s="7" t="s">
        <v>34</v>
      </c>
      <c r="D2126" s="19" t="s">
        <v>34</v>
      </c>
      <c r="E2126" s="15"/>
      <c r="F2126" s="15"/>
      <c r="G2126" s="16"/>
      <c r="H2126" s="19" t="s">
        <v>34</v>
      </c>
      <c r="I2126" s="16"/>
      <c r="J2126" s="7" t="s">
        <v>34</v>
      </c>
      <c r="K2126" s="19" t="s">
        <v>34</v>
      </c>
      <c r="L2126" s="16"/>
      <c r="M2126" s="6" t="s">
        <v>2986</v>
      </c>
      <c r="N2126" s="6" t="s">
        <v>2987</v>
      </c>
      <c r="O2126" s="10">
        <v>8053450</v>
      </c>
      <c r="P2126" s="6"/>
      <c r="Q2126" s="8"/>
      <c r="R2126" s="8"/>
      <c r="S2126" s="6"/>
    </row>
    <row r="2127" spans="2:19" outlineLevel="1" collapsed="1" x14ac:dyDescent="0.35">
      <c r="B2127" s="6" t="s">
        <v>34</v>
      </c>
      <c r="C2127" s="7" t="s">
        <v>34</v>
      </c>
      <c r="D2127" s="19" t="s">
        <v>34</v>
      </c>
      <c r="E2127" s="15"/>
      <c r="F2127" s="15"/>
      <c r="G2127" s="16"/>
      <c r="H2127" s="19" t="s">
        <v>34</v>
      </c>
      <c r="I2127" s="16"/>
      <c r="J2127" s="7" t="s">
        <v>34</v>
      </c>
      <c r="K2127" s="19" t="s">
        <v>34</v>
      </c>
      <c r="L2127" s="16"/>
      <c r="M2127" s="6" t="s">
        <v>146</v>
      </c>
      <c r="N2127" s="6" t="s">
        <v>147</v>
      </c>
      <c r="O2127" s="10">
        <v>13074271</v>
      </c>
      <c r="P2127" s="6"/>
      <c r="Q2127" s="8"/>
      <c r="R2127" s="8"/>
      <c r="S2127" s="6"/>
    </row>
    <row r="2128" spans="2:19" outlineLevel="1" collapsed="1" x14ac:dyDescent="0.35">
      <c r="B2128" s="6" t="s">
        <v>34</v>
      </c>
      <c r="C2128" s="7" t="s">
        <v>34</v>
      </c>
      <c r="D2128" s="19" t="s">
        <v>34</v>
      </c>
      <c r="E2128" s="15"/>
      <c r="F2128" s="15"/>
      <c r="G2128" s="16"/>
      <c r="H2128" s="19" t="s">
        <v>34</v>
      </c>
      <c r="I2128" s="16"/>
      <c r="J2128" s="7" t="s">
        <v>34</v>
      </c>
      <c r="K2128" s="19" t="s">
        <v>34</v>
      </c>
      <c r="L2128" s="16"/>
      <c r="M2128" s="6" t="s">
        <v>2168</v>
      </c>
      <c r="N2128" s="6" t="s">
        <v>2169</v>
      </c>
      <c r="O2128" s="10">
        <v>12295957</v>
      </c>
      <c r="P2128" s="6"/>
      <c r="Q2128" s="8"/>
      <c r="R2128" s="8"/>
      <c r="S2128" s="6"/>
    </row>
    <row r="2129" spans="2:19" x14ac:dyDescent="0.35">
      <c r="B2129" s="4" t="s">
        <v>2988</v>
      </c>
      <c r="C2129" s="4" t="s">
        <v>176</v>
      </c>
      <c r="D2129" s="18" t="s">
        <v>468</v>
      </c>
      <c r="E2129" s="15"/>
      <c r="F2129" s="15"/>
      <c r="G2129" s="16"/>
      <c r="H2129" s="18" t="s">
        <v>1634</v>
      </c>
      <c r="I2129" s="16"/>
      <c r="J2129" s="4" t="s">
        <v>32</v>
      </c>
      <c r="K2129" s="18" t="s">
        <v>2989</v>
      </c>
      <c r="L2129" s="16"/>
      <c r="M2129" s="4" t="s">
        <v>34</v>
      </c>
      <c r="N2129" s="4" t="s">
        <v>34</v>
      </c>
      <c r="O2129" s="4" t="s">
        <v>34</v>
      </c>
      <c r="P2129" s="4" t="s">
        <v>34</v>
      </c>
      <c r="Q2129" s="4" t="s">
        <v>34</v>
      </c>
      <c r="R2129" s="4" t="s">
        <v>34</v>
      </c>
      <c r="S2129" s="5">
        <v>49168800</v>
      </c>
    </row>
    <row r="2130" spans="2:19" outlineLevel="1" collapsed="1" x14ac:dyDescent="0.35">
      <c r="B2130" s="6" t="s">
        <v>34</v>
      </c>
      <c r="C2130" s="7" t="s">
        <v>34</v>
      </c>
      <c r="D2130" s="19" t="s">
        <v>34</v>
      </c>
      <c r="E2130" s="15"/>
      <c r="F2130" s="15"/>
      <c r="G2130" s="16"/>
      <c r="H2130" s="19" t="s">
        <v>34</v>
      </c>
      <c r="I2130" s="16"/>
      <c r="J2130" s="7" t="s">
        <v>34</v>
      </c>
      <c r="K2130" s="19" t="s">
        <v>34</v>
      </c>
      <c r="L2130" s="16"/>
      <c r="M2130" s="6" t="s">
        <v>720</v>
      </c>
      <c r="N2130" s="6" t="s">
        <v>721</v>
      </c>
      <c r="O2130" s="10">
        <v>49168800</v>
      </c>
      <c r="P2130" s="6" t="s">
        <v>2990</v>
      </c>
      <c r="Q2130" s="8" t="s">
        <v>1620</v>
      </c>
      <c r="R2130" s="9">
        <v>46873</v>
      </c>
      <c r="S2130" s="10">
        <v>49168800</v>
      </c>
    </row>
    <row r="2131" spans="2:19" x14ac:dyDescent="0.35">
      <c r="B2131" s="4" t="s">
        <v>2991</v>
      </c>
      <c r="C2131" s="4" t="s">
        <v>573</v>
      </c>
      <c r="D2131" s="18" t="s">
        <v>468</v>
      </c>
      <c r="E2131" s="15"/>
      <c r="F2131" s="15"/>
      <c r="G2131" s="16"/>
      <c r="H2131" s="18" t="s">
        <v>177</v>
      </c>
      <c r="I2131" s="16"/>
      <c r="J2131" s="4" t="s">
        <v>32</v>
      </c>
      <c r="K2131" s="18" t="s">
        <v>2992</v>
      </c>
      <c r="L2131" s="16"/>
      <c r="M2131" s="4" t="s">
        <v>34</v>
      </c>
      <c r="N2131" s="4" t="s">
        <v>34</v>
      </c>
      <c r="O2131" s="4" t="s">
        <v>34</v>
      </c>
      <c r="P2131" s="4" t="s">
        <v>34</v>
      </c>
      <c r="Q2131" s="4" t="s">
        <v>34</v>
      </c>
      <c r="R2131" s="4" t="s">
        <v>34</v>
      </c>
      <c r="S2131" s="5">
        <v>3669000</v>
      </c>
    </row>
    <row r="2132" spans="2:19" outlineLevel="1" collapsed="1" x14ac:dyDescent="0.35">
      <c r="B2132" s="6" t="s">
        <v>34</v>
      </c>
      <c r="C2132" s="7" t="s">
        <v>34</v>
      </c>
      <c r="D2132" s="19" t="s">
        <v>34</v>
      </c>
      <c r="E2132" s="15"/>
      <c r="F2132" s="15"/>
      <c r="G2132" s="16"/>
      <c r="H2132" s="19" t="s">
        <v>34</v>
      </c>
      <c r="I2132" s="16"/>
      <c r="J2132" s="7" t="s">
        <v>34</v>
      </c>
      <c r="K2132" s="19" t="s">
        <v>34</v>
      </c>
      <c r="L2132" s="16"/>
      <c r="M2132" s="6" t="s">
        <v>182</v>
      </c>
      <c r="N2132" s="6" t="s">
        <v>183</v>
      </c>
      <c r="O2132" s="10">
        <v>3669000</v>
      </c>
      <c r="P2132" s="6" t="s">
        <v>2993</v>
      </c>
      <c r="Q2132" s="8" t="s">
        <v>1283</v>
      </c>
      <c r="R2132" s="9">
        <v>46356</v>
      </c>
      <c r="S2132" s="10">
        <v>3669000</v>
      </c>
    </row>
    <row r="2133" spans="2:19" outlineLevel="1" collapsed="1" x14ac:dyDescent="0.35">
      <c r="B2133" s="6" t="s">
        <v>34</v>
      </c>
      <c r="C2133" s="7" t="s">
        <v>34</v>
      </c>
      <c r="D2133" s="19" t="s">
        <v>34</v>
      </c>
      <c r="E2133" s="15"/>
      <c r="F2133" s="15"/>
      <c r="G2133" s="16"/>
      <c r="H2133" s="19" t="s">
        <v>34</v>
      </c>
      <c r="I2133" s="16"/>
      <c r="J2133" s="7" t="s">
        <v>34</v>
      </c>
      <c r="K2133" s="19" t="s">
        <v>34</v>
      </c>
      <c r="L2133" s="16"/>
      <c r="M2133" s="6" t="s">
        <v>146</v>
      </c>
      <c r="N2133" s="6" t="s">
        <v>147</v>
      </c>
      <c r="O2133" s="10">
        <v>5598361</v>
      </c>
      <c r="P2133" s="6"/>
      <c r="Q2133" s="8"/>
      <c r="R2133" s="8"/>
      <c r="S2133" s="6"/>
    </row>
    <row r="2134" spans="2:19" outlineLevel="1" collapsed="1" x14ac:dyDescent="0.35">
      <c r="B2134" s="6" t="s">
        <v>34</v>
      </c>
      <c r="C2134" s="7" t="s">
        <v>34</v>
      </c>
      <c r="D2134" s="19" t="s">
        <v>34</v>
      </c>
      <c r="E2134" s="15"/>
      <c r="F2134" s="15"/>
      <c r="G2134" s="16"/>
      <c r="H2134" s="19" t="s">
        <v>34</v>
      </c>
      <c r="I2134" s="16"/>
      <c r="J2134" s="7" t="s">
        <v>34</v>
      </c>
      <c r="K2134" s="19" t="s">
        <v>34</v>
      </c>
      <c r="L2134" s="16"/>
      <c r="M2134" s="6" t="s">
        <v>203</v>
      </c>
      <c r="N2134" s="6" t="s">
        <v>204</v>
      </c>
      <c r="O2134" s="10">
        <v>4955000</v>
      </c>
      <c r="P2134" s="6"/>
      <c r="Q2134" s="8"/>
      <c r="R2134" s="8"/>
      <c r="S2134" s="6"/>
    </row>
    <row r="2135" spans="2:19" x14ac:dyDescent="0.35">
      <c r="B2135" s="4" t="s">
        <v>2994</v>
      </c>
      <c r="C2135" s="4" t="s">
        <v>176</v>
      </c>
      <c r="D2135" s="18" t="s">
        <v>247</v>
      </c>
      <c r="E2135" s="15"/>
      <c r="F2135" s="15"/>
      <c r="G2135" s="16"/>
      <c r="H2135" s="18" t="s">
        <v>1634</v>
      </c>
      <c r="I2135" s="16"/>
      <c r="J2135" s="4" t="s">
        <v>32</v>
      </c>
      <c r="K2135" s="18" t="s">
        <v>2995</v>
      </c>
      <c r="L2135" s="16"/>
      <c r="M2135" s="4" t="s">
        <v>34</v>
      </c>
      <c r="N2135" s="4" t="s">
        <v>34</v>
      </c>
      <c r="O2135" s="4" t="s">
        <v>34</v>
      </c>
      <c r="P2135" s="4" t="s">
        <v>34</v>
      </c>
      <c r="Q2135" s="4" t="s">
        <v>34</v>
      </c>
      <c r="R2135" s="4" t="s">
        <v>34</v>
      </c>
      <c r="S2135" s="5">
        <v>58174800</v>
      </c>
    </row>
    <row r="2136" spans="2:19" outlineLevel="1" collapsed="1" x14ac:dyDescent="0.35">
      <c r="B2136" s="6" t="s">
        <v>34</v>
      </c>
      <c r="C2136" s="7" t="s">
        <v>34</v>
      </c>
      <c r="D2136" s="19" t="s">
        <v>34</v>
      </c>
      <c r="E2136" s="15"/>
      <c r="F2136" s="15"/>
      <c r="G2136" s="16"/>
      <c r="H2136" s="19" t="s">
        <v>34</v>
      </c>
      <c r="I2136" s="16"/>
      <c r="J2136" s="7" t="s">
        <v>34</v>
      </c>
      <c r="K2136" s="19" t="s">
        <v>34</v>
      </c>
      <c r="L2136" s="16"/>
      <c r="M2136" s="6" t="s">
        <v>720</v>
      </c>
      <c r="N2136" s="6" t="s">
        <v>721</v>
      </c>
      <c r="O2136" s="10">
        <v>57958800</v>
      </c>
      <c r="P2136" s="6" t="s">
        <v>2996</v>
      </c>
      <c r="Q2136" s="8" t="s">
        <v>1620</v>
      </c>
      <c r="R2136" s="9">
        <v>46873</v>
      </c>
      <c r="S2136" s="10">
        <v>58174800</v>
      </c>
    </row>
    <row r="2137" spans="2:19" x14ac:dyDescent="0.35">
      <c r="B2137" s="4" t="s">
        <v>2997</v>
      </c>
      <c r="C2137" s="4" t="s">
        <v>573</v>
      </c>
      <c r="D2137" s="18" t="s">
        <v>53</v>
      </c>
      <c r="E2137" s="15"/>
      <c r="F2137" s="15"/>
      <c r="G2137" s="16"/>
      <c r="H2137" s="18" t="s">
        <v>2447</v>
      </c>
      <c r="I2137" s="16"/>
      <c r="J2137" s="4" t="s">
        <v>32</v>
      </c>
      <c r="K2137" s="18" t="s">
        <v>2998</v>
      </c>
      <c r="L2137" s="16"/>
      <c r="M2137" s="4" t="s">
        <v>34</v>
      </c>
      <c r="N2137" s="4" t="s">
        <v>34</v>
      </c>
      <c r="O2137" s="4" t="s">
        <v>34</v>
      </c>
      <c r="P2137" s="4" t="s">
        <v>34</v>
      </c>
      <c r="Q2137" s="4" t="s">
        <v>34</v>
      </c>
      <c r="R2137" s="4" t="s">
        <v>34</v>
      </c>
      <c r="S2137" s="5">
        <v>67266400</v>
      </c>
    </row>
    <row r="2138" spans="2:19" outlineLevel="1" collapsed="1" x14ac:dyDescent="0.35">
      <c r="B2138" s="6" t="s">
        <v>34</v>
      </c>
      <c r="C2138" s="7" t="s">
        <v>34</v>
      </c>
      <c r="D2138" s="19" t="s">
        <v>34</v>
      </c>
      <c r="E2138" s="15"/>
      <c r="F2138" s="15"/>
      <c r="G2138" s="16"/>
      <c r="H2138" s="19" t="s">
        <v>34</v>
      </c>
      <c r="I2138" s="16"/>
      <c r="J2138" s="7" t="s">
        <v>34</v>
      </c>
      <c r="K2138" s="19" t="s">
        <v>34</v>
      </c>
      <c r="L2138" s="16"/>
      <c r="M2138" s="6" t="s">
        <v>2449</v>
      </c>
      <c r="N2138" s="6" t="s">
        <v>2450</v>
      </c>
      <c r="O2138" s="10">
        <v>76416836</v>
      </c>
      <c r="P2138" s="6"/>
      <c r="Q2138" s="8"/>
      <c r="R2138" s="8"/>
      <c r="S2138" s="6"/>
    </row>
    <row r="2139" spans="2:19" outlineLevel="1" collapsed="1" x14ac:dyDescent="0.35">
      <c r="B2139" s="6" t="s">
        <v>34</v>
      </c>
      <c r="C2139" s="7" t="s">
        <v>34</v>
      </c>
      <c r="D2139" s="19" t="s">
        <v>34</v>
      </c>
      <c r="E2139" s="15"/>
      <c r="F2139" s="15"/>
      <c r="G2139" s="16"/>
      <c r="H2139" s="19" t="s">
        <v>34</v>
      </c>
      <c r="I2139" s="16"/>
      <c r="J2139" s="7" t="s">
        <v>34</v>
      </c>
      <c r="K2139" s="19" t="s">
        <v>34</v>
      </c>
      <c r="L2139" s="16"/>
      <c r="M2139" s="6" t="s">
        <v>2451</v>
      </c>
      <c r="N2139" s="6" t="s">
        <v>2452</v>
      </c>
      <c r="O2139" s="10">
        <v>87878787</v>
      </c>
      <c r="P2139" s="6"/>
      <c r="Q2139" s="8"/>
      <c r="R2139" s="8"/>
      <c r="S2139" s="6"/>
    </row>
    <row r="2140" spans="2:19" outlineLevel="1" collapsed="1" x14ac:dyDescent="0.35">
      <c r="B2140" s="6" t="s">
        <v>34</v>
      </c>
      <c r="C2140" s="7" t="s">
        <v>34</v>
      </c>
      <c r="D2140" s="19" t="s">
        <v>34</v>
      </c>
      <c r="E2140" s="15"/>
      <c r="F2140" s="15"/>
      <c r="G2140" s="16"/>
      <c r="H2140" s="19" t="s">
        <v>34</v>
      </c>
      <c r="I2140" s="16"/>
      <c r="J2140" s="7" t="s">
        <v>34</v>
      </c>
      <c r="K2140" s="19" t="s">
        <v>34</v>
      </c>
      <c r="L2140" s="16"/>
      <c r="M2140" s="6" t="s">
        <v>2453</v>
      </c>
      <c r="N2140" s="6" t="s">
        <v>2454</v>
      </c>
      <c r="O2140" s="10">
        <v>67266400</v>
      </c>
      <c r="P2140" s="6" t="s">
        <v>2999</v>
      </c>
      <c r="Q2140" s="8" t="s">
        <v>1884</v>
      </c>
      <c r="R2140" s="9">
        <v>46752</v>
      </c>
      <c r="S2140" s="10">
        <v>67266400</v>
      </c>
    </row>
    <row r="2141" spans="2:19" outlineLevel="1" collapsed="1" x14ac:dyDescent="0.35">
      <c r="B2141" s="6" t="s">
        <v>34</v>
      </c>
      <c r="C2141" s="7" t="s">
        <v>34</v>
      </c>
      <c r="D2141" s="19" t="s">
        <v>34</v>
      </c>
      <c r="E2141" s="15"/>
      <c r="F2141" s="15"/>
      <c r="G2141" s="16"/>
      <c r="H2141" s="19" t="s">
        <v>34</v>
      </c>
      <c r="I2141" s="16"/>
      <c r="J2141" s="7" t="s">
        <v>34</v>
      </c>
      <c r="K2141" s="19" t="s">
        <v>34</v>
      </c>
      <c r="L2141" s="16"/>
      <c r="M2141" s="6" t="s">
        <v>146</v>
      </c>
      <c r="N2141" s="6" t="s">
        <v>147</v>
      </c>
      <c r="O2141" s="10">
        <v>128353821</v>
      </c>
      <c r="P2141" s="6"/>
      <c r="Q2141" s="8"/>
      <c r="R2141" s="8"/>
      <c r="S2141" s="6"/>
    </row>
    <row r="2142" spans="2:19" x14ac:dyDescent="0.35">
      <c r="B2142" s="4" t="s">
        <v>3000</v>
      </c>
      <c r="C2142" s="4" t="s">
        <v>263</v>
      </c>
      <c r="D2142" s="18" t="s">
        <v>53</v>
      </c>
      <c r="E2142" s="15"/>
      <c r="F2142" s="15"/>
      <c r="G2142" s="16"/>
      <c r="H2142" s="18" t="s">
        <v>283</v>
      </c>
      <c r="I2142" s="16"/>
      <c r="J2142" s="4" t="s">
        <v>32</v>
      </c>
      <c r="K2142" s="18" t="s">
        <v>3001</v>
      </c>
      <c r="L2142" s="16"/>
      <c r="M2142" s="4" t="s">
        <v>34</v>
      </c>
      <c r="N2142" s="4" t="s">
        <v>34</v>
      </c>
      <c r="O2142" s="4" t="s">
        <v>34</v>
      </c>
      <c r="P2142" s="4" t="s">
        <v>34</v>
      </c>
      <c r="Q2142" s="4" t="s">
        <v>34</v>
      </c>
      <c r="R2142" s="4" t="s">
        <v>34</v>
      </c>
      <c r="S2142" s="5">
        <v>24961000</v>
      </c>
    </row>
    <row r="2143" spans="2:19" outlineLevel="1" collapsed="1" x14ac:dyDescent="0.35">
      <c r="B2143" s="6" t="s">
        <v>34</v>
      </c>
      <c r="C2143" s="7" t="s">
        <v>34</v>
      </c>
      <c r="D2143" s="19" t="s">
        <v>34</v>
      </c>
      <c r="E2143" s="15"/>
      <c r="F2143" s="15"/>
      <c r="G2143" s="16"/>
      <c r="H2143" s="19" t="s">
        <v>34</v>
      </c>
      <c r="I2143" s="16"/>
      <c r="J2143" s="7" t="s">
        <v>34</v>
      </c>
      <c r="K2143" s="19" t="s">
        <v>34</v>
      </c>
      <c r="L2143" s="16"/>
      <c r="M2143" s="6" t="s">
        <v>186</v>
      </c>
      <c r="N2143" s="6" t="s">
        <v>187</v>
      </c>
      <c r="O2143" s="10">
        <v>34128888</v>
      </c>
      <c r="P2143" s="6"/>
      <c r="Q2143" s="8"/>
      <c r="R2143" s="8"/>
      <c r="S2143" s="6"/>
    </row>
    <row r="2144" spans="2:19" outlineLevel="1" collapsed="1" x14ac:dyDescent="0.35">
      <c r="B2144" s="6" t="s">
        <v>34</v>
      </c>
      <c r="C2144" s="7" t="s">
        <v>34</v>
      </c>
      <c r="D2144" s="19" t="s">
        <v>34</v>
      </c>
      <c r="E2144" s="15"/>
      <c r="F2144" s="15"/>
      <c r="G2144" s="16"/>
      <c r="H2144" s="19" t="s">
        <v>34</v>
      </c>
      <c r="I2144" s="16"/>
      <c r="J2144" s="7" t="s">
        <v>34</v>
      </c>
      <c r="K2144" s="19" t="s">
        <v>34</v>
      </c>
      <c r="L2144" s="16"/>
      <c r="M2144" s="6" t="s">
        <v>146</v>
      </c>
      <c r="N2144" s="6" t="s">
        <v>147</v>
      </c>
      <c r="O2144" s="10">
        <v>24961000</v>
      </c>
      <c r="P2144" s="6" t="s">
        <v>3002</v>
      </c>
      <c r="Q2144" s="8" t="s">
        <v>174</v>
      </c>
      <c r="R2144" s="9">
        <v>46722</v>
      </c>
      <c r="S2144" s="10">
        <v>24961000</v>
      </c>
    </row>
    <row r="2145" spans="2:19" outlineLevel="1" collapsed="1" x14ac:dyDescent="0.35">
      <c r="B2145" s="6" t="s">
        <v>34</v>
      </c>
      <c r="C2145" s="7" t="s">
        <v>34</v>
      </c>
      <c r="D2145" s="19" t="s">
        <v>34</v>
      </c>
      <c r="E2145" s="15"/>
      <c r="F2145" s="15"/>
      <c r="G2145" s="16"/>
      <c r="H2145" s="19" t="s">
        <v>34</v>
      </c>
      <c r="I2145" s="16"/>
      <c r="J2145" s="7" t="s">
        <v>34</v>
      </c>
      <c r="K2145" s="19" t="s">
        <v>34</v>
      </c>
      <c r="L2145" s="16"/>
      <c r="M2145" s="6" t="s">
        <v>2168</v>
      </c>
      <c r="N2145" s="6" t="s">
        <v>2169</v>
      </c>
      <c r="O2145" s="10">
        <v>31685674</v>
      </c>
      <c r="P2145" s="6"/>
      <c r="Q2145" s="8"/>
      <c r="R2145" s="8"/>
      <c r="S2145" s="6"/>
    </row>
    <row r="2146" spans="2:19" outlineLevel="1" collapsed="1" x14ac:dyDescent="0.35">
      <c r="B2146" s="6" t="s">
        <v>34</v>
      </c>
      <c r="C2146" s="7" t="s">
        <v>34</v>
      </c>
      <c r="D2146" s="19" t="s">
        <v>34</v>
      </c>
      <c r="E2146" s="15"/>
      <c r="F2146" s="15"/>
      <c r="G2146" s="16"/>
      <c r="H2146" s="19" t="s">
        <v>34</v>
      </c>
      <c r="I2146" s="16"/>
      <c r="J2146" s="7" t="s">
        <v>34</v>
      </c>
      <c r="K2146" s="19" t="s">
        <v>34</v>
      </c>
      <c r="L2146" s="16"/>
      <c r="M2146" s="6" t="s">
        <v>289</v>
      </c>
      <c r="N2146" s="6" t="s">
        <v>290</v>
      </c>
      <c r="O2146" s="10">
        <v>32787000</v>
      </c>
      <c r="P2146" s="6"/>
      <c r="Q2146" s="8"/>
      <c r="R2146" s="8"/>
      <c r="S2146" s="6"/>
    </row>
    <row r="2147" spans="2:19" outlineLevel="1" collapsed="1" x14ac:dyDescent="0.35">
      <c r="B2147" s="6" t="s">
        <v>34</v>
      </c>
      <c r="C2147" s="7" t="s">
        <v>34</v>
      </c>
      <c r="D2147" s="19" t="s">
        <v>34</v>
      </c>
      <c r="E2147" s="15"/>
      <c r="F2147" s="15"/>
      <c r="G2147" s="16"/>
      <c r="H2147" s="19" t="s">
        <v>34</v>
      </c>
      <c r="I2147" s="16"/>
      <c r="J2147" s="7" t="s">
        <v>34</v>
      </c>
      <c r="K2147" s="19" t="s">
        <v>34</v>
      </c>
      <c r="L2147" s="16"/>
      <c r="M2147" s="6" t="s">
        <v>203</v>
      </c>
      <c r="N2147" s="6" t="s">
        <v>204</v>
      </c>
      <c r="O2147" s="10">
        <v>24655000</v>
      </c>
      <c r="P2147" s="6"/>
      <c r="Q2147" s="8"/>
      <c r="R2147" s="8"/>
      <c r="S2147" s="6"/>
    </row>
    <row r="2148" spans="2:19" x14ac:dyDescent="0.35">
      <c r="B2148" s="4" t="s">
        <v>3003</v>
      </c>
      <c r="C2148" s="4" t="s">
        <v>141</v>
      </c>
      <c r="D2148" s="18" t="s">
        <v>97</v>
      </c>
      <c r="E2148" s="15"/>
      <c r="F2148" s="15"/>
      <c r="G2148" s="16"/>
      <c r="H2148" s="18" t="s">
        <v>177</v>
      </c>
      <c r="I2148" s="16"/>
      <c r="J2148" s="4" t="s">
        <v>32</v>
      </c>
      <c r="K2148" s="18" t="s">
        <v>3004</v>
      </c>
      <c r="L2148" s="16"/>
      <c r="M2148" s="4" t="s">
        <v>34</v>
      </c>
      <c r="N2148" s="4" t="s">
        <v>34</v>
      </c>
      <c r="O2148" s="4" t="s">
        <v>34</v>
      </c>
      <c r="P2148" s="4" t="s">
        <v>34</v>
      </c>
      <c r="Q2148" s="4" t="s">
        <v>34</v>
      </c>
      <c r="R2148" s="4" t="s">
        <v>34</v>
      </c>
      <c r="S2148" s="5">
        <v>6795000</v>
      </c>
    </row>
    <row r="2149" spans="2:19" outlineLevel="1" collapsed="1" x14ac:dyDescent="0.35">
      <c r="B2149" s="6" t="s">
        <v>34</v>
      </c>
      <c r="C2149" s="7" t="s">
        <v>34</v>
      </c>
      <c r="D2149" s="19" t="s">
        <v>34</v>
      </c>
      <c r="E2149" s="15"/>
      <c r="F2149" s="15"/>
      <c r="G2149" s="16"/>
      <c r="H2149" s="19" t="s">
        <v>34</v>
      </c>
      <c r="I2149" s="16"/>
      <c r="J2149" s="7" t="s">
        <v>34</v>
      </c>
      <c r="K2149" s="19" t="s">
        <v>34</v>
      </c>
      <c r="L2149" s="16"/>
      <c r="M2149" s="6" t="s">
        <v>829</v>
      </c>
      <c r="N2149" s="6" t="s">
        <v>830</v>
      </c>
      <c r="O2149" s="10">
        <v>14798745</v>
      </c>
      <c r="P2149" s="6"/>
      <c r="Q2149" s="8"/>
      <c r="R2149" s="8"/>
      <c r="S2149" s="6"/>
    </row>
    <row r="2150" spans="2:19" outlineLevel="1" collapsed="1" x14ac:dyDescent="0.35">
      <c r="B2150" s="6" t="s">
        <v>34</v>
      </c>
      <c r="C2150" s="7" t="s">
        <v>34</v>
      </c>
      <c r="D2150" s="19" t="s">
        <v>34</v>
      </c>
      <c r="E2150" s="15"/>
      <c r="F2150" s="15"/>
      <c r="G2150" s="16"/>
      <c r="H2150" s="19" t="s">
        <v>34</v>
      </c>
      <c r="I2150" s="16"/>
      <c r="J2150" s="7" t="s">
        <v>34</v>
      </c>
      <c r="K2150" s="19" t="s">
        <v>34</v>
      </c>
      <c r="L2150" s="16"/>
      <c r="M2150" s="6" t="s">
        <v>1812</v>
      </c>
      <c r="N2150" s="6" t="s">
        <v>1813</v>
      </c>
      <c r="O2150" s="10">
        <v>8547066</v>
      </c>
      <c r="P2150" s="6"/>
      <c r="Q2150" s="8"/>
      <c r="R2150" s="8"/>
      <c r="S2150" s="6"/>
    </row>
    <row r="2151" spans="2:19" outlineLevel="1" collapsed="1" x14ac:dyDescent="0.35">
      <c r="B2151" s="6" t="s">
        <v>34</v>
      </c>
      <c r="C2151" s="7" t="s">
        <v>34</v>
      </c>
      <c r="D2151" s="19" t="s">
        <v>34</v>
      </c>
      <c r="E2151" s="15"/>
      <c r="F2151" s="15"/>
      <c r="G2151" s="16"/>
      <c r="H2151" s="19" t="s">
        <v>34</v>
      </c>
      <c r="I2151" s="16"/>
      <c r="J2151" s="7" t="s">
        <v>34</v>
      </c>
      <c r="K2151" s="19" t="s">
        <v>34</v>
      </c>
      <c r="L2151" s="16"/>
      <c r="M2151" s="6" t="s">
        <v>500</v>
      </c>
      <c r="N2151" s="6" t="s">
        <v>501</v>
      </c>
      <c r="O2151" s="10">
        <v>14711000</v>
      </c>
      <c r="P2151" s="6"/>
      <c r="Q2151" s="8"/>
      <c r="R2151" s="8"/>
      <c r="S2151" s="6"/>
    </row>
    <row r="2152" spans="2:19" outlineLevel="1" collapsed="1" x14ac:dyDescent="0.35">
      <c r="B2152" s="6" t="s">
        <v>34</v>
      </c>
      <c r="C2152" s="7" t="s">
        <v>34</v>
      </c>
      <c r="D2152" s="19" t="s">
        <v>34</v>
      </c>
      <c r="E2152" s="15"/>
      <c r="F2152" s="15"/>
      <c r="G2152" s="16"/>
      <c r="H2152" s="19" t="s">
        <v>34</v>
      </c>
      <c r="I2152" s="16"/>
      <c r="J2152" s="7" t="s">
        <v>34</v>
      </c>
      <c r="K2152" s="19" t="s">
        <v>34</v>
      </c>
      <c r="L2152" s="16"/>
      <c r="M2152" s="6" t="s">
        <v>3005</v>
      </c>
      <c r="N2152" s="6" t="s">
        <v>3006</v>
      </c>
      <c r="O2152" s="10">
        <v>8578000</v>
      </c>
      <c r="P2152" s="6"/>
      <c r="Q2152" s="8"/>
      <c r="R2152" s="8"/>
      <c r="S2152" s="6"/>
    </row>
    <row r="2153" spans="2:19" ht="25" outlineLevel="1" collapsed="1" x14ac:dyDescent="0.35">
      <c r="B2153" s="6" t="s">
        <v>34</v>
      </c>
      <c r="C2153" s="7" t="s">
        <v>34</v>
      </c>
      <c r="D2153" s="19" t="s">
        <v>34</v>
      </c>
      <c r="E2153" s="15"/>
      <c r="F2153" s="15"/>
      <c r="G2153" s="16"/>
      <c r="H2153" s="19" t="s">
        <v>34</v>
      </c>
      <c r="I2153" s="16"/>
      <c r="J2153" s="7" t="s">
        <v>34</v>
      </c>
      <c r="K2153" s="19" t="s">
        <v>34</v>
      </c>
      <c r="L2153" s="16"/>
      <c r="M2153" s="6" t="s">
        <v>2818</v>
      </c>
      <c r="N2153" s="6" t="s">
        <v>2819</v>
      </c>
      <c r="O2153" s="10">
        <v>19977420</v>
      </c>
      <c r="P2153" s="6"/>
      <c r="Q2153" s="8"/>
      <c r="R2153" s="8"/>
      <c r="S2153" s="6"/>
    </row>
    <row r="2154" spans="2:19" ht="25" outlineLevel="1" collapsed="1" x14ac:dyDescent="0.35">
      <c r="B2154" s="6" t="s">
        <v>34</v>
      </c>
      <c r="C2154" s="7" t="s">
        <v>34</v>
      </c>
      <c r="D2154" s="19" t="s">
        <v>34</v>
      </c>
      <c r="E2154" s="15"/>
      <c r="F2154" s="15"/>
      <c r="G2154" s="16"/>
      <c r="H2154" s="19" t="s">
        <v>34</v>
      </c>
      <c r="I2154" s="16"/>
      <c r="J2154" s="7" t="s">
        <v>34</v>
      </c>
      <c r="K2154" s="19" t="s">
        <v>34</v>
      </c>
      <c r="L2154" s="16"/>
      <c r="M2154" s="6" t="s">
        <v>1352</v>
      </c>
      <c r="N2154" s="6" t="s">
        <v>1353</v>
      </c>
      <c r="O2154" s="10">
        <v>10634630</v>
      </c>
      <c r="P2154" s="6"/>
      <c r="Q2154" s="8"/>
      <c r="R2154" s="8"/>
      <c r="S2154" s="6"/>
    </row>
    <row r="2155" spans="2:19" outlineLevel="1" collapsed="1" x14ac:dyDescent="0.35">
      <c r="B2155" s="6" t="s">
        <v>34</v>
      </c>
      <c r="C2155" s="7" t="s">
        <v>34</v>
      </c>
      <c r="D2155" s="19" t="s">
        <v>34</v>
      </c>
      <c r="E2155" s="15"/>
      <c r="F2155" s="15"/>
      <c r="G2155" s="16"/>
      <c r="H2155" s="19" t="s">
        <v>34</v>
      </c>
      <c r="I2155" s="16"/>
      <c r="J2155" s="7" t="s">
        <v>34</v>
      </c>
      <c r="K2155" s="19" t="s">
        <v>34</v>
      </c>
      <c r="L2155" s="16"/>
      <c r="M2155" s="6" t="s">
        <v>1778</v>
      </c>
      <c r="N2155" s="6" t="s">
        <v>1779</v>
      </c>
      <c r="O2155" s="10">
        <v>16250000</v>
      </c>
      <c r="P2155" s="6"/>
      <c r="Q2155" s="8"/>
      <c r="R2155" s="8"/>
      <c r="S2155" s="6"/>
    </row>
    <row r="2156" spans="2:19" outlineLevel="1" collapsed="1" x14ac:dyDescent="0.35">
      <c r="B2156" s="6" t="s">
        <v>34</v>
      </c>
      <c r="C2156" s="7" t="s">
        <v>34</v>
      </c>
      <c r="D2156" s="19" t="s">
        <v>34</v>
      </c>
      <c r="E2156" s="15"/>
      <c r="F2156" s="15"/>
      <c r="G2156" s="16"/>
      <c r="H2156" s="19" t="s">
        <v>34</v>
      </c>
      <c r="I2156" s="16"/>
      <c r="J2156" s="7" t="s">
        <v>34</v>
      </c>
      <c r="K2156" s="19" t="s">
        <v>34</v>
      </c>
      <c r="L2156" s="16"/>
      <c r="M2156" s="6" t="s">
        <v>146</v>
      </c>
      <c r="N2156" s="6" t="s">
        <v>147</v>
      </c>
      <c r="O2156" s="10">
        <v>6795000</v>
      </c>
      <c r="P2156" s="6" t="s">
        <v>3007</v>
      </c>
      <c r="Q2156" s="8" t="s">
        <v>2420</v>
      </c>
      <c r="R2156" s="9">
        <v>46691</v>
      </c>
      <c r="S2156" s="10">
        <v>6795000</v>
      </c>
    </row>
    <row r="2157" spans="2:19" x14ac:dyDescent="0.35">
      <c r="B2157" s="4" t="s">
        <v>3008</v>
      </c>
      <c r="C2157" s="4" t="s">
        <v>29</v>
      </c>
      <c r="D2157" s="18" t="s">
        <v>30</v>
      </c>
      <c r="E2157" s="15"/>
      <c r="F2157" s="15"/>
      <c r="G2157" s="16"/>
      <c r="H2157" s="18" t="s">
        <v>628</v>
      </c>
      <c r="I2157" s="16"/>
      <c r="J2157" s="4" t="s">
        <v>32</v>
      </c>
      <c r="K2157" s="18" t="s">
        <v>3009</v>
      </c>
      <c r="L2157" s="16"/>
      <c r="M2157" s="4" t="s">
        <v>34</v>
      </c>
      <c r="N2157" s="4" t="s">
        <v>34</v>
      </c>
      <c r="O2157" s="4" t="s">
        <v>34</v>
      </c>
      <c r="P2157" s="4" t="s">
        <v>34</v>
      </c>
      <c r="Q2157" s="4" t="s">
        <v>34</v>
      </c>
      <c r="R2157" s="4" t="s">
        <v>34</v>
      </c>
      <c r="S2157" s="5">
        <v>416000</v>
      </c>
    </row>
    <row r="2158" spans="2:19" outlineLevel="1" collapsed="1" x14ac:dyDescent="0.35">
      <c r="B2158" s="6" t="s">
        <v>34</v>
      </c>
      <c r="C2158" s="7" t="s">
        <v>34</v>
      </c>
      <c r="D2158" s="19" t="s">
        <v>34</v>
      </c>
      <c r="E2158" s="15"/>
      <c r="F2158" s="15"/>
      <c r="G2158" s="16"/>
      <c r="H2158" s="19" t="s">
        <v>34</v>
      </c>
      <c r="I2158" s="16"/>
      <c r="J2158" s="7" t="s">
        <v>34</v>
      </c>
      <c r="K2158" s="19" t="s">
        <v>34</v>
      </c>
      <c r="L2158" s="16"/>
      <c r="M2158" s="6" t="s">
        <v>3010</v>
      </c>
      <c r="N2158" s="6" t="s">
        <v>3011</v>
      </c>
      <c r="O2158" s="10">
        <v>416000</v>
      </c>
      <c r="P2158" s="6" t="s">
        <v>3012</v>
      </c>
      <c r="Q2158" s="8" t="s">
        <v>3013</v>
      </c>
      <c r="R2158" s="9">
        <v>47290</v>
      </c>
      <c r="S2158" s="10">
        <v>416000</v>
      </c>
    </row>
    <row r="2159" spans="2:19" x14ac:dyDescent="0.35">
      <c r="B2159" s="4" t="s">
        <v>3014</v>
      </c>
      <c r="C2159" s="4" t="s">
        <v>29</v>
      </c>
      <c r="D2159" s="18" t="s">
        <v>30</v>
      </c>
      <c r="E2159" s="15"/>
      <c r="F2159" s="15"/>
      <c r="G2159" s="16"/>
      <c r="H2159" s="18" t="s">
        <v>511</v>
      </c>
      <c r="I2159" s="16"/>
      <c r="J2159" s="4" t="s">
        <v>178</v>
      </c>
      <c r="K2159" s="18" t="s">
        <v>3015</v>
      </c>
      <c r="L2159" s="16"/>
      <c r="M2159" s="4" t="s">
        <v>34</v>
      </c>
      <c r="N2159" s="4" t="s">
        <v>34</v>
      </c>
      <c r="O2159" s="4" t="s">
        <v>34</v>
      </c>
      <c r="P2159" s="4" t="s">
        <v>34</v>
      </c>
      <c r="Q2159" s="4" t="s">
        <v>34</v>
      </c>
      <c r="R2159" s="4" t="s">
        <v>34</v>
      </c>
      <c r="S2159" s="5">
        <v>0</v>
      </c>
    </row>
    <row r="2160" spans="2:19" outlineLevel="1" collapsed="1" x14ac:dyDescent="0.35">
      <c r="B2160" s="6" t="s">
        <v>34</v>
      </c>
      <c r="C2160" s="7" t="s">
        <v>34</v>
      </c>
      <c r="D2160" s="19" t="s">
        <v>34</v>
      </c>
      <c r="E2160" s="15"/>
      <c r="F2160" s="15"/>
      <c r="G2160" s="16"/>
      <c r="H2160" s="19" t="s">
        <v>34</v>
      </c>
      <c r="I2160" s="16"/>
      <c r="J2160" s="7" t="s">
        <v>34</v>
      </c>
      <c r="K2160" s="19" t="s">
        <v>34</v>
      </c>
      <c r="L2160" s="16"/>
      <c r="M2160" s="6" t="s">
        <v>210</v>
      </c>
      <c r="N2160" s="6" t="s">
        <v>211</v>
      </c>
      <c r="O2160" s="6"/>
      <c r="P2160" s="6" t="s">
        <v>3016</v>
      </c>
      <c r="Q2160" s="8" t="s">
        <v>3017</v>
      </c>
      <c r="R2160" s="9">
        <v>46863</v>
      </c>
      <c r="S2160" s="10">
        <v>0</v>
      </c>
    </row>
    <row r="2161" spans="2:19" outlineLevel="1" collapsed="1" x14ac:dyDescent="0.35">
      <c r="B2161" s="6" t="s">
        <v>34</v>
      </c>
      <c r="C2161" s="7" t="s">
        <v>34</v>
      </c>
      <c r="D2161" s="19" t="s">
        <v>34</v>
      </c>
      <c r="E2161" s="15"/>
      <c r="F2161" s="15"/>
      <c r="G2161" s="16"/>
      <c r="H2161" s="19" t="s">
        <v>34</v>
      </c>
      <c r="I2161" s="16"/>
      <c r="J2161" s="7" t="s">
        <v>34</v>
      </c>
      <c r="K2161" s="19" t="s">
        <v>34</v>
      </c>
      <c r="L2161" s="16"/>
      <c r="M2161" s="6" t="s">
        <v>3018</v>
      </c>
      <c r="N2161" s="6" t="s">
        <v>3019</v>
      </c>
      <c r="O2161" s="6"/>
      <c r="P2161" s="6"/>
      <c r="Q2161" s="8"/>
      <c r="R2161" s="8"/>
      <c r="S2161" s="6"/>
    </row>
    <row r="2162" spans="2:19" ht="25" x14ac:dyDescent="0.35">
      <c r="B2162" s="4" t="s">
        <v>3020</v>
      </c>
      <c r="C2162" s="4" t="s">
        <v>40</v>
      </c>
      <c r="D2162" s="18" t="s">
        <v>53</v>
      </c>
      <c r="E2162" s="15"/>
      <c r="F2162" s="15"/>
      <c r="G2162" s="16"/>
      <c r="H2162" s="18" t="s">
        <v>350</v>
      </c>
      <c r="I2162" s="16"/>
      <c r="J2162" s="4" t="s">
        <v>32</v>
      </c>
      <c r="K2162" s="18" t="s">
        <v>3021</v>
      </c>
      <c r="L2162" s="16"/>
      <c r="M2162" s="4" t="s">
        <v>34</v>
      </c>
      <c r="N2162" s="4" t="s">
        <v>34</v>
      </c>
      <c r="O2162" s="4" t="s">
        <v>34</v>
      </c>
      <c r="P2162" s="4" t="s">
        <v>34</v>
      </c>
      <c r="Q2162" s="4" t="s">
        <v>34</v>
      </c>
      <c r="R2162" s="4" t="s">
        <v>34</v>
      </c>
      <c r="S2162" s="5">
        <v>5400000</v>
      </c>
    </row>
    <row r="2163" spans="2:19" ht="25" outlineLevel="1" collapsed="1" x14ac:dyDescent="0.35">
      <c r="B2163" s="6" t="s">
        <v>34</v>
      </c>
      <c r="C2163" s="7" t="s">
        <v>34</v>
      </c>
      <c r="D2163" s="19" t="s">
        <v>34</v>
      </c>
      <c r="E2163" s="15"/>
      <c r="F2163" s="15"/>
      <c r="G2163" s="16"/>
      <c r="H2163" s="19" t="s">
        <v>34</v>
      </c>
      <c r="I2163" s="16"/>
      <c r="J2163" s="7" t="s">
        <v>34</v>
      </c>
      <c r="K2163" s="19" t="s">
        <v>34</v>
      </c>
      <c r="L2163" s="16"/>
      <c r="M2163" s="6" t="s">
        <v>3022</v>
      </c>
      <c r="N2163" s="6" t="s">
        <v>3023</v>
      </c>
      <c r="O2163" s="10">
        <v>5368580</v>
      </c>
      <c r="P2163" s="6"/>
      <c r="Q2163" s="8"/>
      <c r="R2163" s="8"/>
      <c r="S2163" s="6"/>
    </row>
    <row r="2164" spans="2:19" outlineLevel="1" collapsed="1" x14ac:dyDescent="0.35">
      <c r="B2164" s="6" t="s">
        <v>34</v>
      </c>
      <c r="C2164" s="7" t="s">
        <v>34</v>
      </c>
      <c r="D2164" s="19" t="s">
        <v>34</v>
      </c>
      <c r="E2164" s="15"/>
      <c r="F2164" s="15"/>
      <c r="G2164" s="16"/>
      <c r="H2164" s="19" t="s">
        <v>34</v>
      </c>
      <c r="I2164" s="16"/>
      <c r="J2164" s="7" t="s">
        <v>34</v>
      </c>
      <c r="K2164" s="19" t="s">
        <v>34</v>
      </c>
      <c r="L2164" s="16"/>
      <c r="M2164" s="6" t="s">
        <v>334</v>
      </c>
      <c r="N2164" s="6" t="s">
        <v>335</v>
      </c>
      <c r="O2164" s="10">
        <v>5431500</v>
      </c>
      <c r="P2164" s="6" t="s">
        <v>3024</v>
      </c>
      <c r="Q2164" s="8" t="s">
        <v>1283</v>
      </c>
      <c r="R2164" s="9">
        <v>46387</v>
      </c>
      <c r="S2164" s="10">
        <v>5400000</v>
      </c>
    </row>
    <row r="2165" spans="2:19" outlineLevel="1" collapsed="1" x14ac:dyDescent="0.35">
      <c r="B2165" s="6" t="s">
        <v>34</v>
      </c>
      <c r="C2165" s="7" t="s">
        <v>34</v>
      </c>
      <c r="D2165" s="19" t="s">
        <v>34</v>
      </c>
      <c r="E2165" s="15"/>
      <c r="F2165" s="15"/>
      <c r="G2165" s="16"/>
      <c r="H2165" s="19" t="s">
        <v>34</v>
      </c>
      <c r="I2165" s="16"/>
      <c r="J2165" s="7" t="s">
        <v>34</v>
      </c>
      <c r="K2165" s="19" t="s">
        <v>34</v>
      </c>
      <c r="L2165" s="16"/>
      <c r="M2165" s="6" t="s">
        <v>112</v>
      </c>
      <c r="N2165" s="6" t="s">
        <v>113</v>
      </c>
      <c r="O2165" s="10">
        <v>7475000</v>
      </c>
      <c r="P2165" s="6"/>
      <c r="Q2165" s="8"/>
      <c r="R2165" s="8"/>
      <c r="S2165" s="6"/>
    </row>
    <row r="2166" spans="2:19" x14ac:dyDescent="0.35">
      <c r="B2166" s="4" t="s">
        <v>3025</v>
      </c>
      <c r="C2166" s="4" t="s">
        <v>573</v>
      </c>
      <c r="D2166" s="18" t="s">
        <v>468</v>
      </c>
      <c r="E2166" s="15"/>
      <c r="F2166" s="15"/>
      <c r="G2166" s="16"/>
      <c r="H2166" s="18" t="s">
        <v>142</v>
      </c>
      <c r="I2166" s="16"/>
      <c r="J2166" s="4" t="s">
        <v>32</v>
      </c>
      <c r="K2166" s="18" t="s">
        <v>3026</v>
      </c>
      <c r="L2166" s="16"/>
      <c r="M2166" s="4" t="s">
        <v>34</v>
      </c>
      <c r="N2166" s="4" t="s">
        <v>34</v>
      </c>
      <c r="O2166" s="4" t="s">
        <v>34</v>
      </c>
      <c r="P2166" s="4" t="s">
        <v>34</v>
      </c>
      <c r="Q2166" s="4" t="s">
        <v>34</v>
      </c>
      <c r="R2166" s="4" t="s">
        <v>34</v>
      </c>
      <c r="S2166" s="5">
        <v>71895580</v>
      </c>
    </row>
    <row r="2167" spans="2:19" outlineLevel="1" collapsed="1" x14ac:dyDescent="0.35">
      <c r="B2167" s="6" t="s">
        <v>34</v>
      </c>
      <c r="C2167" s="7" t="s">
        <v>34</v>
      </c>
      <c r="D2167" s="19" t="s">
        <v>34</v>
      </c>
      <c r="E2167" s="15"/>
      <c r="F2167" s="15"/>
      <c r="G2167" s="16"/>
      <c r="H2167" s="19" t="s">
        <v>34</v>
      </c>
      <c r="I2167" s="16"/>
      <c r="J2167" s="7" t="s">
        <v>34</v>
      </c>
      <c r="K2167" s="19" t="s">
        <v>34</v>
      </c>
      <c r="L2167" s="16"/>
      <c r="M2167" s="6" t="s">
        <v>485</v>
      </c>
      <c r="N2167" s="6" t="s">
        <v>486</v>
      </c>
      <c r="O2167" s="10">
        <v>76777777</v>
      </c>
      <c r="P2167" s="6"/>
      <c r="Q2167" s="8"/>
      <c r="R2167" s="8"/>
      <c r="S2167" s="6"/>
    </row>
    <row r="2168" spans="2:19" outlineLevel="1" collapsed="1" x14ac:dyDescent="0.35">
      <c r="B2168" s="6" t="s">
        <v>34</v>
      </c>
      <c r="C2168" s="7" t="s">
        <v>34</v>
      </c>
      <c r="D2168" s="19" t="s">
        <v>34</v>
      </c>
      <c r="E2168" s="15"/>
      <c r="F2168" s="15"/>
      <c r="G2168" s="16"/>
      <c r="H2168" s="19" t="s">
        <v>34</v>
      </c>
      <c r="I2168" s="16"/>
      <c r="J2168" s="7" t="s">
        <v>34</v>
      </c>
      <c r="K2168" s="19" t="s">
        <v>34</v>
      </c>
      <c r="L2168" s="16"/>
      <c r="M2168" s="6" t="s">
        <v>146</v>
      </c>
      <c r="N2168" s="6" t="s">
        <v>147</v>
      </c>
      <c r="O2168" s="10">
        <v>71895580</v>
      </c>
      <c r="P2168" s="6" t="s">
        <v>3027</v>
      </c>
      <c r="Q2168" s="8" t="s">
        <v>1792</v>
      </c>
      <c r="R2168" s="9">
        <v>47118</v>
      </c>
      <c r="S2168" s="10">
        <v>71895580</v>
      </c>
    </row>
    <row r="2169" spans="2:19" x14ac:dyDescent="0.35">
      <c r="B2169" s="4" t="s">
        <v>3028</v>
      </c>
      <c r="C2169" s="4" t="s">
        <v>573</v>
      </c>
      <c r="D2169" s="18" t="s">
        <v>468</v>
      </c>
      <c r="E2169" s="15"/>
      <c r="F2169" s="15"/>
      <c r="G2169" s="16"/>
      <c r="H2169" s="18" t="s">
        <v>142</v>
      </c>
      <c r="I2169" s="16"/>
      <c r="J2169" s="4" t="s">
        <v>32</v>
      </c>
      <c r="K2169" s="18" t="s">
        <v>3029</v>
      </c>
      <c r="L2169" s="16"/>
      <c r="M2169" s="4" t="s">
        <v>34</v>
      </c>
      <c r="N2169" s="4" t="s">
        <v>34</v>
      </c>
      <c r="O2169" s="4" t="s">
        <v>34</v>
      </c>
      <c r="P2169" s="4" t="s">
        <v>34</v>
      </c>
      <c r="Q2169" s="4" t="s">
        <v>34</v>
      </c>
      <c r="R2169" s="4" t="s">
        <v>34</v>
      </c>
      <c r="S2169" s="5">
        <v>103443000</v>
      </c>
    </row>
    <row r="2170" spans="2:19" outlineLevel="1" collapsed="1" x14ac:dyDescent="0.35">
      <c r="B2170" s="6" t="s">
        <v>34</v>
      </c>
      <c r="C2170" s="7" t="s">
        <v>34</v>
      </c>
      <c r="D2170" s="19" t="s">
        <v>34</v>
      </c>
      <c r="E2170" s="15"/>
      <c r="F2170" s="15"/>
      <c r="G2170" s="16"/>
      <c r="H2170" s="19" t="s">
        <v>34</v>
      </c>
      <c r="I2170" s="16"/>
      <c r="J2170" s="7" t="s">
        <v>34</v>
      </c>
      <c r="K2170" s="19" t="s">
        <v>34</v>
      </c>
      <c r="L2170" s="16"/>
      <c r="M2170" s="6" t="s">
        <v>485</v>
      </c>
      <c r="N2170" s="6" t="s">
        <v>486</v>
      </c>
      <c r="O2170" s="10">
        <v>105948000</v>
      </c>
      <c r="P2170" s="6"/>
      <c r="Q2170" s="8"/>
      <c r="R2170" s="8"/>
      <c r="S2170" s="6"/>
    </row>
    <row r="2171" spans="2:19" ht="25" outlineLevel="1" collapsed="1" x14ac:dyDescent="0.35">
      <c r="B2171" s="6" t="s">
        <v>34</v>
      </c>
      <c r="C2171" s="7" t="s">
        <v>34</v>
      </c>
      <c r="D2171" s="19" t="s">
        <v>34</v>
      </c>
      <c r="E2171" s="15"/>
      <c r="F2171" s="15"/>
      <c r="G2171" s="16"/>
      <c r="H2171" s="19" t="s">
        <v>34</v>
      </c>
      <c r="I2171" s="16"/>
      <c r="J2171" s="7" t="s">
        <v>34</v>
      </c>
      <c r="K2171" s="19" t="s">
        <v>34</v>
      </c>
      <c r="L2171" s="16"/>
      <c r="M2171" s="6" t="s">
        <v>577</v>
      </c>
      <c r="N2171" s="6" t="s">
        <v>578</v>
      </c>
      <c r="O2171" s="10">
        <v>103443000</v>
      </c>
      <c r="P2171" s="6" t="s">
        <v>3030</v>
      </c>
      <c r="Q2171" s="8" t="s">
        <v>2651</v>
      </c>
      <c r="R2171" s="9">
        <v>47118</v>
      </c>
      <c r="S2171" s="10">
        <v>103443000</v>
      </c>
    </row>
    <row r="2172" spans="2:19" outlineLevel="1" collapsed="1" x14ac:dyDescent="0.35">
      <c r="B2172" s="6" t="s">
        <v>34</v>
      </c>
      <c r="C2172" s="7" t="s">
        <v>34</v>
      </c>
      <c r="D2172" s="19" t="s">
        <v>34</v>
      </c>
      <c r="E2172" s="15"/>
      <c r="F2172" s="15"/>
      <c r="G2172" s="16"/>
      <c r="H2172" s="19" t="s">
        <v>34</v>
      </c>
      <c r="I2172" s="16"/>
      <c r="J2172" s="7" t="s">
        <v>34</v>
      </c>
      <c r="K2172" s="19" t="s">
        <v>34</v>
      </c>
      <c r="L2172" s="16"/>
      <c r="M2172" s="6" t="s">
        <v>146</v>
      </c>
      <c r="N2172" s="6" t="s">
        <v>147</v>
      </c>
      <c r="O2172" s="10">
        <v>103847959</v>
      </c>
      <c r="P2172" s="6"/>
      <c r="Q2172" s="8"/>
      <c r="R2172" s="8"/>
      <c r="S2172" s="6"/>
    </row>
    <row r="2173" spans="2:19" x14ac:dyDescent="0.35">
      <c r="B2173" s="4" t="s">
        <v>3031</v>
      </c>
      <c r="C2173" s="4" t="s">
        <v>573</v>
      </c>
      <c r="D2173" s="18" t="s">
        <v>468</v>
      </c>
      <c r="E2173" s="15"/>
      <c r="F2173" s="15"/>
      <c r="G2173" s="16"/>
      <c r="H2173" s="18" t="s">
        <v>142</v>
      </c>
      <c r="I2173" s="16"/>
      <c r="J2173" s="4" t="s">
        <v>32</v>
      </c>
      <c r="K2173" s="18" t="s">
        <v>3032</v>
      </c>
      <c r="L2173" s="16"/>
      <c r="M2173" s="4" t="s">
        <v>34</v>
      </c>
      <c r="N2173" s="4" t="s">
        <v>34</v>
      </c>
      <c r="O2173" s="4" t="s">
        <v>34</v>
      </c>
      <c r="P2173" s="4" t="s">
        <v>34</v>
      </c>
      <c r="Q2173" s="4" t="s">
        <v>34</v>
      </c>
      <c r="R2173" s="4" t="s">
        <v>34</v>
      </c>
      <c r="S2173" s="5">
        <v>32201230</v>
      </c>
    </row>
    <row r="2174" spans="2:19" outlineLevel="1" collapsed="1" x14ac:dyDescent="0.35">
      <c r="B2174" s="6" t="s">
        <v>34</v>
      </c>
      <c r="C2174" s="7" t="s">
        <v>34</v>
      </c>
      <c r="D2174" s="19" t="s">
        <v>34</v>
      </c>
      <c r="E2174" s="15"/>
      <c r="F2174" s="15"/>
      <c r="G2174" s="16"/>
      <c r="H2174" s="19" t="s">
        <v>34</v>
      </c>
      <c r="I2174" s="16"/>
      <c r="J2174" s="7" t="s">
        <v>34</v>
      </c>
      <c r="K2174" s="19" t="s">
        <v>34</v>
      </c>
      <c r="L2174" s="16"/>
      <c r="M2174" s="6" t="s">
        <v>485</v>
      </c>
      <c r="N2174" s="6" t="s">
        <v>486</v>
      </c>
      <c r="O2174" s="10">
        <v>45626262</v>
      </c>
      <c r="P2174" s="6"/>
      <c r="Q2174" s="8"/>
      <c r="R2174" s="8"/>
      <c r="S2174" s="6"/>
    </row>
    <row r="2175" spans="2:19" outlineLevel="1" collapsed="1" x14ac:dyDescent="0.35">
      <c r="B2175" s="6" t="s">
        <v>34</v>
      </c>
      <c r="C2175" s="7" t="s">
        <v>34</v>
      </c>
      <c r="D2175" s="19" t="s">
        <v>34</v>
      </c>
      <c r="E2175" s="15"/>
      <c r="F2175" s="15"/>
      <c r="G2175" s="16"/>
      <c r="H2175" s="19" t="s">
        <v>34</v>
      </c>
      <c r="I2175" s="16"/>
      <c r="J2175" s="7" t="s">
        <v>34</v>
      </c>
      <c r="K2175" s="19" t="s">
        <v>34</v>
      </c>
      <c r="L2175" s="16"/>
      <c r="M2175" s="6" t="s">
        <v>146</v>
      </c>
      <c r="N2175" s="6" t="s">
        <v>147</v>
      </c>
      <c r="O2175" s="10">
        <v>32201230</v>
      </c>
      <c r="P2175" s="6" t="s">
        <v>3033</v>
      </c>
      <c r="Q2175" s="8" t="s">
        <v>1792</v>
      </c>
      <c r="R2175" s="9">
        <v>47118</v>
      </c>
      <c r="S2175" s="10">
        <v>32201230</v>
      </c>
    </row>
    <row r="2176" spans="2:19" x14ac:dyDescent="0.35">
      <c r="B2176" s="4" t="s">
        <v>3034</v>
      </c>
      <c r="C2176" s="4" t="s">
        <v>573</v>
      </c>
      <c r="D2176" s="18" t="s">
        <v>468</v>
      </c>
      <c r="E2176" s="15"/>
      <c r="F2176" s="15"/>
      <c r="G2176" s="16"/>
      <c r="H2176" s="18" t="s">
        <v>142</v>
      </c>
      <c r="I2176" s="16"/>
      <c r="J2176" s="4" t="s">
        <v>32</v>
      </c>
      <c r="K2176" s="18" t="s">
        <v>3035</v>
      </c>
      <c r="L2176" s="16"/>
      <c r="M2176" s="4" t="s">
        <v>34</v>
      </c>
      <c r="N2176" s="4" t="s">
        <v>34</v>
      </c>
      <c r="O2176" s="4" t="s">
        <v>34</v>
      </c>
      <c r="P2176" s="4" t="s">
        <v>34</v>
      </c>
      <c r="Q2176" s="4" t="s">
        <v>34</v>
      </c>
      <c r="R2176" s="4" t="s">
        <v>34</v>
      </c>
      <c r="S2176" s="5">
        <v>102628000</v>
      </c>
    </row>
    <row r="2177" spans="2:19" outlineLevel="1" collapsed="1" x14ac:dyDescent="0.35">
      <c r="B2177" s="6" t="s">
        <v>34</v>
      </c>
      <c r="C2177" s="7" t="s">
        <v>34</v>
      </c>
      <c r="D2177" s="19" t="s">
        <v>34</v>
      </c>
      <c r="E2177" s="15"/>
      <c r="F2177" s="15"/>
      <c r="G2177" s="16"/>
      <c r="H2177" s="19" t="s">
        <v>34</v>
      </c>
      <c r="I2177" s="16"/>
      <c r="J2177" s="7" t="s">
        <v>34</v>
      </c>
      <c r="K2177" s="19" t="s">
        <v>34</v>
      </c>
      <c r="L2177" s="16"/>
      <c r="M2177" s="6" t="s">
        <v>144</v>
      </c>
      <c r="N2177" s="6" t="s">
        <v>145</v>
      </c>
      <c r="O2177" s="10">
        <v>126722728</v>
      </c>
      <c r="P2177" s="6"/>
      <c r="Q2177" s="8"/>
      <c r="R2177" s="8"/>
      <c r="S2177" s="6"/>
    </row>
    <row r="2178" spans="2:19" outlineLevel="1" collapsed="1" x14ac:dyDescent="0.35">
      <c r="B2178" s="6" t="s">
        <v>34</v>
      </c>
      <c r="C2178" s="7" t="s">
        <v>34</v>
      </c>
      <c r="D2178" s="19" t="s">
        <v>34</v>
      </c>
      <c r="E2178" s="15"/>
      <c r="F2178" s="15"/>
      <c r="G2178" s="16"/>
      <c r="H2178" s="19" t="s">
        <v>34</v>
      </c>
      <c r="I2178" s="16"/>
      <c r="J2178" s="7" t="s">
        <v>34</v>
      </c>
      <c r="K2178" s="19" t="s">
        <v>34</v>
      </c>
      <c r="L2178" s="16"/>
      <c r="M2178" s="6" t="s">
        <v>485</v>
      </c>
      <c r="N2178" s="6" t="s">
        <v>486</v>
      </c>
      <c r="O2178" s="10">
        <v>120375318</v>
      </c>
      <c r="P2178" s="6"/>
      <c r="Q2178" s="8"/>
      <c r="R2178" s="8"/>
      <c r="S2178" s="6"/>
    </row>
    <row r="2179" spans="2:19" ht="25" outlineLevel="1" collapsed="1" x14ac:dyDescent="0.35">
      <c r="B2179" s="6" t="s">
        <v>34</v>
      </c>
      <c r="C2179" s="7" t="s">
        <v>34</v>
      </c>
      <c r="D2179" s="19" t="s">
        <v>34</v>
      </c>
      <c r="E2179" s="15"/>
      <c r="F2179" s="15"/>
      <c r="G2179" s="16"/>
      <c r="H2179" s="19" t="s">
        <v>34</v>
      </c>
      <c r="I2179" s="16"/>
      <c r="J2179" s="7" t="s">
        <v>34</v>
      </c>
      <c r="K2179" s="19" t="s">
        <v>34</v>
      </c>
      <c r="L2179" s="16"/>
      <c r="M2179" s="6" t="s">
        <v>2917</v>
      </c>
      <c r="N2179" s="6" t="s">
        <v>2918</v>
      </c>
      <c r="O2179" s="10">
        <v>109480437</v>
      </c>
      <c r="P2179" s="6"/>
      <c r="Q2179" s="8"/>
      <c r="R2179" s="8"/>
      <c r="S2179" s="6"/>
    </row>
    <row r="2180" spans="2:19" ht="25" outlineLevel="1" collapsed="1" x14ac:dyDescent="0.35">
      <c r="B2180" s="6" t="s">
        <v>34</v>
      </c>
      <c r="C2180" s="7" t="s">
        <v>34</v>
      </c>
      <c r="D2180" s="19" t="s">
        <v>34</v>
      </c>
      <c r="E2180" s="15"/>
      <c r="F2180" s="15"/>
      <c r="G2180" s="16"/>
      <c r="H2180" s="19" t="s">
        <v>34</v>
      </c>
      <c r="I2180" s="16"/>
      <c r="J2180" s="7" t="s">
        <v>34</v>
      </c>
      <c r="K2180" s="19" t="s">
        <v>34</v>
      </c>
      <c r="L2180" s="16"/>
      <c r="M2180" s="6" t="s">
        <v>577</v>
      </c>
      <c r="N2180" s="6" t="s">
        <v>578</v>
      </c>
      <c r="O2180" s="10">
        <v>102628000</v>
      </c>
      <c r="P2180" s="6" t="s">
        <v>3036</v>
      </c>
      <c r="Q2180" s="8" t="s">
        <v>2651</v>
      </c>
      <c r="R2180" s="9">
        <v>47118</v>
      </c>
      <c r="S2180" s="10">
        <v>102628000</v>
      </c>
    </row>
    <row r="2181" spans="2:19" outlineLevel="1" collapsed="1" x14ac:dyDescent="0.35">
      <c r="B2181" s="6" t="s">
        <v>34</v>
      </c>
      <c r="C2181" s="7" t="s">
        <v>34</v>
      </c>
      <c r="D2181" s="19" t="s">
        <v>34</v>
      </c>
      <c r="E2181" s="15"/>
      <c r="F2181" s="15"/>
      <c r="G2181" s="16"/>
      <c r="H2181" s="19" t="s">
        <v>34</v>
      </c>
      <c r="I2181" s="16"/>
      <c r="J2181" s="7" t="s">
        <v>34</v>
      </c>
      <c r="K2181" s="19" t="s">
        <v>34</v>
      </c>
      <c r="L2181" s="16"/>
      <c r="M2181" s="6" t="s">
        <v>146</v>
      </c>
      <c r="N2181" s="6" t="s">
        <v>147</v>
      </c>
      <c r="O2181" s="10">
        <v>111723641</v>
      </c>
      <c r="P2181" s="6"/>
      <c r="Q2181" s="8"/>
      <c r="R2181" s="8"/>
      <c r="S2181" s="6"/>
    </row>
    <row r="2182" spans="2:19" x14ac:dyDescent="0.35">
      <c r="B2182" s="4" t="s">
        <v>3037</v>
      </c>
      <c r="C2182" s="4" t="s">
        <v>141</v>
      </c>
      <c r="D2182" s="18" t="s">
        <v>247</v>
      </c>
      <c r="E2182" s="15"/>
      <c r="F2182" s="15"/>
      <c r="G2182" s="16"/>
      <c r="H2182" s="18" t="s">
        <v>3038</v>
      </c>
      <c r="I2182" s="16"/>
      <c r="J2182" s="4" t="s">
        <v>32</v>
      </c>
      <c r="K2182" s="18" t="s">
        <v>3039</v>
      </c>
      <c r="L2182" s="16"/>
      <c r="M2182" s="4" t="s">
        <v>34</v>
      </c>
      <c r="N2182" s="4" t="s">
        <v>34</v>
      </c>
      <c r="O2182" s="4" t="s">
        <v>34</v>
      </c>
      <c r="P2182" s="4" t="s">
        <v>34</v>
      </c>
      <c r="Q2182" s="4" t="s">
        <v>34</v>
      </c>
      <c r="R2182" s="4" t="s">
        <v>34</v>
      </c>
      <c r="S2182" s="5">
        <v>6256839</v>
      </c>
    </row>
    <row r="2183" spans="2:19" ht="25" outlineLevel="1" collapsed="1" x14ac:dyDescent="0.35">
      <c r="B2183" s="6" t="s">
        <v>34</v>
      </c>
      <c r="C2183" s="7" t="s">
        <v>34</v>
      </c>
      <c r="D2183" s="19" t="s">
        <v>34</v>
      </c>
      <c r="E2183" s="15"/>
      <c r="F2183" s="15"/>
      <c r="G2183" s="16"/>
      <c r="H2183" s="19" t="s">
        <v>34</v>
      </c>
      <c r="I2183" s="16"/>
      <c r="J2183" s="7" t="s">
        <v>34</v>
      </c>
      <c r="K2183" s="19" t="s">
        <v>34</v>
      </c>
      <c r="L2183" s="16"/>
      <c r="M2183" s="6" t="s">
        <v>265</v>
      </c>
      <c r="N2183" s="6" t="s">
        <v>266</v>
      </c>
      <c r="O2183" s="10">
        <v>7374721</v>
      </c>
      <c r="P2183" s="6"/>
      <c r="Q2183" s="8"/>
      <c r="R2183" s="8"/>
      <c r="S2183" s="6"/>
    </row>
    <row r="2184" spans="2:19" outlineLevel="1" collapsed="1" x14ac:dyDescent="0.35">
      <c r="B2184" s="6" t="s">
        <v>34</v>
      </c>
      <c r="C2184" s="7" t="s">
        <v>34</v>
      </c>
      <c r="D2184" s="19" t="s">
        <v>34</v>
      </c>
      <c r="E2184" s="15"/>
      <c r="F2184" s="15"/>
      <c r="G2184" s="16"/>
      <c r="H2184" s="19" t="s">
        <v>34</v>
      </c>
      <c r="I2184" s="16"/>
      <c r="J2184" s="7" t="s">
        <v>34</v>
      </c>
      <c r="K2184" s="19" t="s">
        <v>34</v>
      </c>
      <c r="L2184" s="16"/>
      <c r="M2184" s="6" t="s">
        <v>865</v>
      </c>
      <c r="N2184" s="6" t="s">
        <v>866</v>
      </c>
      <c r="O2184" s="10">
        <v>6256839</v>
      </c>
      <c r="P2184" s="6" t="s">
        <v>3040</v>
      </c>
      <c r="Q2184" s="8" t="s">
        <v>2205</v>
      </c>
      <c r="R2184" s="9">
        <v>46323</v>
      </c>
      <c r="S2184" s="10">
        <v>6256839</v>
      </c>
    </row>
    <row r="2185" spans="2:19" outlineLevel="1" collapsed="1" x14ac:dyDescent="0.35">
      <c r="B2185" s="6" t="s">
        <v>34</v>
      </c>
      <c r="C2185" s="7" t="s">
        <v>34</v>
      </c>
      <c r="D2185" s="19" t="s">
        <v>34</v>
      </c>
      <c r="E2185" s="15"/>
      <c r="F2185" s="15"/>
      <c r="G2185" s="16"/>
      <c r="H2185" s="19" t="s">
        <v>34</v>
      </c>
      <c r="I2185" s="16"/>
      <c r="J2185" s="7" t="s">
        <v>34</v>
      </c>
      <c r="K2185" s="19" t="s">
        <v>34</v>
      </c>
      <c r="L2185" s="16"/>
      <c r="M2185" s="6" t="s">
        <v>1368</v>
      </c>
      <c r="N2185" s="6" t="s">
        <v>1369</v>
      </c>
      <c r="O2185" s="10">
        <v>8821296</v>
      </c>
      <c r="P2185" s="6"/>
      <c r="Q2185" s="8"/>
      <c r="R2185" s="8"/>
      <c r="S2185" s="6"/>
    </row>
    <row r="2186" spans="2:19" x14ac:dyDescent="0.35">
      <c r="B2186" s="4" t="s">
        <v>3041</v>
      </c>
      <c r="C2186" s="4" t="s">
        <v>263</v>
      </c>
      <c r="D2186" s="18" t="s">
        <v>53</v>
      </c>
      <c r="E2186" s="15"/>
      <c r="F2186" s="15"/>
      <c r="G2186" s="16"/>
      <c r="H2186" s="18" t="s">
        <v>323</v>
      </c>
      <c r="I2186" s="16"/>
      <c r="J2186" s="4" t="s">
        <v>32</v>
      </c>
      <c r="K2186" s="18" t="s">
        <v>3042</v>
      </c>
      <c r="L2186" s="16"/>
      <c r="M2186" s="4" t="s">
        <v>34</v>
      </c>
      <c r="N2186" s="4" t="s">
        <v>34</v>
      </c>
      <c r="O2186" s="4" t="s">
        <v>34</v>
      </c>
      <c r="P2186" s="4" t="s">
        <v>34</v>
      </c>
      <c r="Q2186" s="4" t="s">
        <v>34</v>
      </c>
      <c r="R2186" s="4" t="s">
        <v>34</v>
      </c>
      <c r="S2186" s="5">
        <v>3400000</v>
      </c>
    </row>
    <row r="2187" spans="2:19" outlineLevel="1" collapsed="1" x14ac:dyDescent="0.35">
      <c r="B2187" s="6" t="s">
        <v>34</v>
      </c>
      <c r="C2187" s="7" t="s">
        <v>34</v>
      </c>
      <c r="D2187" s="19" t="s">
        <v>34</v>
      </c>
      <c r="E2187" s="15"/>
      <c r="F2187" s="15"/>
      <c r="G2187" s="16"/>
      <c r="H2187" s="19" t="s">
        <v>34</v>
      </c>
      <c r="I2187" s="16"/>
      <c r="J2187" s="7" t="s">
        <v>34</v>
      </c>
      <c r="K2187" s="19" t="s">
        <v>34</v>
      </c>
      <c r="L2187" s="16"/>
      <c r="M2187" s="6" t="s">
        <v>569</v>
      </c>
      <c r="N2187" s="6" t="s">
        <v>570</v>
      </c>
      <c r="O2187" s="10">
        <v>4072000</v>
      </c>
      <c r="P2187" s="6"/>
      <c r="Q2187" s="8"/>
      <c r="R2187" s="8"/>
      <c r="S2187" s="6"/>
    </row>
    <row r="2188" spans="2:19" outlineLevel="1" collapsed="1" x14ac:dyDescent="0.35">
      <c r="B2188" s="6" t="s">
        <v>34</v>
      </c>
      <c r="C2188" s="7" t="s">
        <v>34</v>
      </c>
      <c r="D2188" s="19" t="s">
        <v>34</v>
      </c>
      <c r="E2188" s="15"/>
      <c r="F2188" s="15"/>
      <c r="G2188" s="16"/>
      <c r="H2188" s="19" t="s">
        <v>34</v>
      </c>
      <c r="I2188" s="16"/>
      <c r="J2188" s="7" t="s">
        <v>34</v>
      </c>
      <c r="K2188" s="19" t="s">
        <v>34</v>
      </c>
      <c r="L2188" s="16"/>
      <c r="M2188" s="6" t="s">
        <v>163</v>
      </c>
      <c r="N2188" s="6" t="s">
        <v>164</v>
      </c>
      <c r="O2188" s="10">
        <v>3400000</v>
      </c>
      <c r="P2188" s="6" t="s">
        <v>3043</v>
      </c>
      <c r="Q2188" s="8" t="s">
        <v>2022</v>
      </c>
      <c r="R2188" s="9">
        <v>47268</v>
      </c>
      <c r="S2188" s="10">
        <v>3400000</v>
      </c>
    </row>
    <row r="2189" spans="2:19" outlineLevel="1" collapsed="1" x14ac:dyDescent="0.35">
      <c r="B2189" s="6" t="s">
        <v>34</v>
      </c>
      <c r="C2189" s="7" t="s">
        <v>34</v>
      </c>
      <c r="D2189" s="19" t="s">
        <v>34</v>
      </c>
      <c r="E2189" s="15"/>
      <c r="F2189" s="15"/>
      <c r="G2189" s="16"/>
      <c r="H2189" s="19" t="s">
        <v>34</v>
      </c>
      <c r="I2189" s="16"/>
      <c r="J2189" s="7" t="s">
        <v>34</v>
      </c>
      <c r="K2189" s="19" t="s">
        <v>34</v>
      </c>
      <c r="L2189" s="16"/>
      <c r="M2189" s="6" t="s">
        <v>327</v>
      </c>
      <c r="N2189" s="6" t="s">
        <v>328</v>
      </c>
      <c r="O2189" s="10">
        <v>4505000</v>
      </c>
      <c r="P2189" s="6"/>
      <c r="Q2189" s="8"/>
      <c r="R2189" s="8"/>
      <c r="S2189" s="6"/>
    </row>
    <row r="2190" spans="2:19" outlineLevel="1" collapsed="1" x14ac:dyDescent="0.35">
      <c r="B2190" s="6" t="s">
        <v>34</v>
      </c>
      <c r="C2190" s="7" t="s">
        <v>34</v>
      </c>
      <c r="D2190" s="19" t="s">
        <v>34</v>
      </c>
      <c r="E2190" s="15"/>
      <c r="F2190" s="15"/>
      <c r="G2190" s="16"/>
      <c r="H2190" s="19" t="s">
        <v>34</v>
      </c>
      <c r="I2190" s="16"/>
      <c r="J2190" s="7" t="s">
        <v>34</v>
      </c>
      <c r="K2190" s="19" t="s">
        <v>34</v>
      </c>
      <c r="L2190" s="16"/>
      <c r="M2190" s="6" t="s">
        <v>165</v>
      </c>
      <c r="N2190" s="6" t="s">
        <v>166</v>
      </c>
      <c r="O2190" s="10">
        <v>3627000</v>
      </c>
      <c r="P2190" s="6"/>
      <c r="Q2190" s="8"/>
      <c r="R2190" s="8"/>
      <c r="S2190" s="6"/>
    </row>
    <row r="2191" spans="2:19" x14ac:dyDescent="0.35">
      <c r="B2191" s="4" t="s">
        <v>3044</v>
      </c>
      <c r="C2191" s="4" t="s">
        <v>3045</v>
      </c>
      <c r="D2191" s="18" t="s">
        <v>152</v>
      </c>
      <c r="E2191" s="15"/>
      <c r="F2191" s="15"/>
      <c r="G2191" s="16"/>
      <c r="H2191" s="18" t="s">
        <v>323</v>
      </c>
      <c r="I2191" s="16"/>
      <c r="J2191" s="4" t="s">
        <v>32</v>
      </c>
      <c r="K2191" s="18" t="s">
        <v>3046</v>
      </c>
      <c r="L2191" s="16"/>
      <c r="M2191" s="4" t="s">
        <v>34</v>
      </c>
      <c r="N2191" s="4" t="s">
        <v>34</v>
      </c>
      <c r="O2191" s="4" t="s">
        <v>34</v>
      </c>
      <c r="P2191" s="4" t="s">
        <v>34</v>
      </c>
      <c r="Q2191" s="4" t="s">
        <v>34</v>
      </c>
      <c r="R2191" s="4" t="s">
        <v>34</v>
      </c>
      <c r="S2191" s="5">
        <v>7636000</v>
      </c>
    </row>
    <row r="2192" spans="2:19" outlineLevel="1" collapsed="1" x14ac:dyDescent="0.35">
      <c r="B2192" s="6" t="s">
        <v>34</v>
      </c>
      <c r="C2192" s="7" t="s">
        <v>34</v>
      </c>
      <c r="D2192" s="19" t="s">
        <v>34</v>
      </c>
      <c r="E2192" s="15"/>
      <c r="F2192" s="15"/>
      <c r="G2192" s="16"/>
      <c r="H2192" s="19" t="s">
        <v>34</v>
      </c>
      <c r="I2192" s="16"/>
      <c r="J2192" s="7" t="s">
        <v>34</v>
      </c>
      <c r="K2192" s="19" t="s">
        <v>34</v>
      </c>
      <c r="L2192" s="16"/>
      <c r="M2192" s="6" t="s">
        <v>155</v>
      </c>
      <c r="N2192" s="6" t="s">
        <v>156</v>
      </c>
      <c r="O2192" s="10">
        <v>4242000</v>
      </c>
      <c r="P2192" s="6"/>
      <c r="Q2192" s="8"/>
      <c r="R2192" s="8"/>
      <c r="S2192" s="6"/>
    </row>
    <row r="2193" spans="2:19" outlineLevel="1" collapsed="1" x14ac:dyDescent="0.35">
      <c r="B2193" s="6" t="s">
        <v>34</v>
      </c>
      <c r="C2193" s="7" t="s">
        <v>34</v>
      </c>
      <c r="D2193" s="19" t="s">
        <v>34</v>
      </c>
      <c r="E2193" s="15"/>
      <c r="F2193" s="15"/>
      <c r="G2193" s="16"/>
      <c r="H2193" s="19" t="s">
        <v>34</v>
      </c>
      <c r="I2193" s="16"/>
      <c r="J2193" s="7" t="s">
        <v>34</v>
      </c>
      <c r="K2193" s="19" t="s">
        <v>34</v>
      </c>
      <c r="L2193" s="16"/>
      <c r="M2193" s="6" t="s">
        <v>3047</v>
      </c>
      <c r="N2193" s="6" t="s">
        <v>3048</v>
      </c>
      <c r="O2193" s="10">
        <v>22435000</v>
      </c>
      <c r="P2193" s="6"/>
      <c r="Q2193" s="8"/>
      <c r="R2193" s="8"/>
      <c r="S2193" s="6"/>
    </row>
    <row r="2194" spans="2:19" outlineLevel="1" collapsed="1" x14ac:dyDescent="0.35">
      <c r="B2194" s="6" t="s">
        <v>34</v>
      </c>
      <c r="C2194" s="7" t="s">
        <v>34</v>
      </c>
      <c r="D2194" s="19" t="s">
        <v>34</v>
      </c>
      <c r="E2194" s="15"/>
      <c r="F2194" s="15"/>
      <c r="G2194" s="16"/>
      <c r="H2194" s="19" t="s">
        <v>34</v>
      </c>
      <c r="I2194" s="16"/>
      <c r="J2194" s="7" t="s">
        <v>34</v>
      </c>
      <c r="K2194" s="19" t="s">
        <v>34</v>
      </c>
      <c r="L2194" s="16"/>
      <c r="M2194" s="6" t="s">
        <v>3049</v>
      </c>
      <c r="N2194" s="6" t="s">
        <v>3050</v>
      </c>
      <c r="O2194" s="10">
        <v>11950000</v>
      </c>
      <c r="P2194" s="6"/>
      <c r="Q2194" s="8"/>
      <c r="R2194" s="8"/>
      <c r="S2194" s="6"/>
    </row>
    <row r="2195" spans="2:19" outlineLevel="1" collapsed="1" x14ac:dyDescent="0.35">
      <c r="B2195" s="6" t="s">
        <v>34</v>
      </c>
      <c r="C2195" s="7" t="s">
        <v>34</v>
      </c>
      <c r="D2195" s="19" t="s">
        <v>34</v>
      </c>
      <c r="E2195" s="15"/>
      <c r="F2195" s="15"/>
      <c r="G2195" s="16"/>
      <c r="H2195" s="19" t="s">
        <v>34</v>
      </c>
      <c r="I2195" s="16"/>
      <c r="J2195" s="7" t="s">
        <v>34</v>
      </c>
      <c r="K2195" s="19" t="s">
        <v>34</v>
      </c>
      <c r="L2195" s="16"/>
      <c r="M2195" s="6" t="s">
        <v>872</v>
      </c>
      <c r="N2195" s="6" t="s">
        <v>873</v>
      </c>
      <c r="O2195" s="10">
        <v>7636000</v>
      </c>
      <c r="P2195" s="6" t="s">
        <v>3051</v>
      </c>
      <c r="Q2195" s="8" t="s">
        <v>2225</v>
      </c>
      <c r="R2195" s="9">
        <v>46691</v>
      </c>
      <c r="S2195" s="10">
        <v>7636000</v>
      </c>
    </row>
    <row r="2196" spans="2:19" outlineLevel="1" collapsed="1" x14ac:dyDescent="0.35">
      <c r="B2196" s="6" t="s">
        <v>34</v>
      </c>
      <c r="C2196" s="7" t="s">
        <v>34</v>
      </c>
      <c r="D2196" s="19" t="s">
        <v>34</v>
      </c>
      <c r="E2196" s="15"/>
      <c r="F2196" s="15"/>
      <c r="G2196" s="16"/>
      <c r="H2196" s="19" t="s">
        <v>34</v>
      </c>
      <c r="I2196" s="16"/>
      <c r="J2196" s="7" t="s">
        <v>34</v>
      </c>
      <c r="K2196" s="19" t="s">
        <v>34</v>
      </c>
      <c r="L2196" s="16"/>
      <c r="M2196" s="6" t="s">
        <v>2682</v>
      </c>
      <c r="N2196" s="6" t="s">
        <v>2683</v>
      </c>
      <c r="O2196" s="10">
        <v>11687688</v>
      </c>
      <c r="P2196" s="6"/>
      <c r="Q2196" s="8"/>
      <c r="R2196" s="8"/>
      <c r="S2196" s="6"/>
    </row>
    <row r="2197" spans="2:19" ht="25" outlineLevel="1" collapsed="1" x14ac:dyDescent="0.35">
      <c r="B2197" s="6" t="s">
        <v>34</v>
      </c>
      <c r="C2197" s="7" t="s">
        <v>34</v>
      </c>
      <c r="D2197" s="19" t="s">
        <v>34</v>
      </c>
      <c r="E2197" s="15"/>
      <c r="F2197" s="15"/>
      <c r="G2197" s="16"/>
      <c r="H2197" s="19" t="s">
        <v>34</v>
      </c>
      <c r="I2197" s="16"/>
      <c r="J2197" s="7" t="s">
        <v>34</v>
      </c>
      <c r="K2197" s="19" t="s">
        <v>34</v>
      </c>
      <c r="L2197" s="16"/>
      <c r="M2197" s="6" t="s">
        <v>874</v>
      </c>
      <c r="N2197" s="6" t="s">
        <v>875</v>
      </c>
      <c r="O2197" s="10">
        <v>7820000</v>
      </c>
      <c r="P2197" s="6"/>
      <c r="Q2197" s="8"/>
      <c r="R2197" s="8"/>
      <c r="S2197" s="6"/>
    </row>
    <row r="2198" spans="2:19" outlineLevel="1" collapsed="1" x14ac:dyDescent="0.35">
      <c r="B2198" s="6" t="s">
        <v>34</v>
      </c>
      <c r="C2198" s="7" t="s">
        <v>34</v>
      </c>
      <c r="D2198" s="19" t="s">
        <v>34</v>
      </c>
      <c r="E2198" s="15"/>
      <c r="F2198" s="15"/>
      <c r="G2198" s="16"/>
      <c r="H2198" s="19" t="s">
        <v>34</v>
      </c>
      <c r="I2198" s="16"/>
      <c r="J2198" s="7" t="s">
        <v>34</v>
      </c>
      <c r="K2198" s="19" t="s">
        <v>34</v>
      </c>
      <c r="L2198" s="16"/>
      <c r="M2198" s="6" t="s">
        <v>494</v>
      </c>
      <c r="N2198" s="6" t="s">
        <v>495</v>
      </c>
      <c r="O2198" s="10">
        <v>12606000</v>
      </c>
      <c r="P2198" s="6"/>
      <c r="Q2198" s="8"/>
      <c r="R2198" s="8"/>
      <c r="S2198" s="6"/>
    </row>
    <row r="2199" spans="2:19" outlineLevel="1" collapsed="1" x14ac:dyDescent="0.35">
      <c r="B2199" s="6" t="s">
        <v>34</v>
      </c>
      <c r="C2199" s="7" t="s">
        <v>34</v>
      </c>
      <c r="D2199" s="19" t="s">
        <v>34</v>
      </c>
      <c r="E2199" s="15"/>
      <c r="F2199" s="15"/>
      <c r="G2199" s="16"/>
      <c r="H2199" s="19" t="s">
        <v>34</v>
      </c>
      <c r="I2199" s="16"/>
      <c r="J2199" s="7" t="s">
        <v>34</v>
      </c>
      <c r="K2199" s="19" t="s">
        <v>34</v>
      </c>
      <c r="L2199" s="16"/>
      <c r="M2199" s="6" t="s">
        <v>167</v>
      </c>
      <c r="N2199" s="6" t="s">
        <v>168</v>
      </c>
      <c r="O2199" s="10">
        <v>29990000</v>
      </c>
      <c r="P2199" s="6"/>
      <c r="Q2199" s="8"/>
      <c r="R2199" s="8"/>
      <c r="S2199" s="6"/>
    </row>
    <row r="2200" spans="2:19" x14ac:dyDescent="0.35">
      <c r="B2200" s="4" t="s">
        <v>3052</v>
      </c>
      <c r="C2200" s="4" t="s">
        <v>349</v>
      </c>
      <c r="D2200" s="18" t="s">
        <v>53</v>
      </c>
      <c r="E2200" s="15"/>
      <c r="F2200" s="15"/>
      <c r="G2200" s="16"/>
      <c r="H2200" s="18" t="s">
        <v>1243</v>
      </c>
      <c r="I2200" s="16"/>
      <c r="J2200" s="4" t="s">
        <v>32</v>
      </c>
      <c r="K2200" s="18" t="s">
        <v>3053</v>
      </c>
      <c r="L2200" s="16"/>
      <c r="M2200" s="4" t="s">
        <v>34</v>
      </c>
      <c r="N2200" s="4" t="s">
        <v>34</v>
      </c>
      <c r="O2200" s="4" t="s">
        <v>34</v>
      </c>
      <c r="P2200" s="4" t="s">
        <v>34</v>
      </c>
      <c r="Q2200" s="4" t="s">
        <v>34</v>
      </c>
      <c r="R2200" s="4" t="s">
        <v>34</v>
      </c>
      <c r="S2200" s="5">
        <v>13816048</v>
      </c>
    </row>
    <row r="2201" spans="2:19" outlineLevel="1" collapsed="1" x14ac:dyDescent="0.35">
      <c r="B2201" s="6" t="s">
        <v>34</v>
      </c>
      <c r="C2201" s="7" t="s">
        <v>34</v>
      </c>
      <c r="D2201" s="19" t="s">
        <v>34</v>
      </c>
      <c r="E2201" s="15"/>
      <c r="F2201" s="15"/>
      <c r="G2201" s="16"/>
      <c r="H2201" s="19" t="s">
        <v>34</v>
      </c>
      <c r="I2201" s="16"/>
      <c r="J2201" s="7" t="s">
        <v>34</v>
      </c>
      <c r="K2201" s="19" t="s">
        <v>34</v>
      </c>
      <c r="L2201" s="16"/>
      <c r="M2201" s="6" t="s">
        <v>1774</v>
      </c>
      <c r="N2201" s="6" t="s">
        <v>1775</v>
      </c>
      <c r="O2201" s="10">
        <v>16380491</v>
      </c>
      <c r="P2201" s="6"/>
      <c r="Q2201" s="8"/>
      <c r="R2201" s="8"/>
      <c r="S2201" s="6"/>
    </row>
    <row r="2202" spans="2:19" outlineLevel="1" collapsed="1" x14ac:dyDescent="0.35">
      <c r="B2202" s="6" t="s">
        <v>34</v>
      </c>
      <c r="C2202" s="7" t="s">
        <v>34</v>
      </c>
      <c r="D2202" s="19" t="s">
        <v>34</v>
      </c>
      <c r="E2202" s="15"/>
      <c r="F2202" s="15"/>
      <c r="G2202" s="16"/>
      <c r="H2202" s="19" t="s">
        <v>34</v>
      </c>
      <c r="I2202" s="16"/>
      <c r="J2202" s="7" t="s">
        <v>34</v>
      </c>
      <c r="K2202" s="19" t="s">
        <v>34</v>
      </c>
      <c r="L2202" s="16"/>
      <c r="M2202" s="6" t="s">
        <v>2603</v>
      </c>
      <c r="N2202" s="6" t="s">
        <v>2604</v>
      </c>
      <c r="O2202" s="10">
        <v>13816048.218800001</v>
      </c>
      <c r="P2202" s="6" t="s">
        <v>3054</v>
      </c>
      <c r="Q2202" s="8" t="s">
        <v>377</v>
      </c>
      <c r="R2202" s="9">
        <v>46934</v>
      </c>
      <c r="S2202" s="10">
        <v>13816048</v>
      </c>
    </row>
    <row r="2203" spans="2:19" x14ac:dyDescent="0.35">
      <c r="B2203" s="4" t="s">
        <v>3055</v>
      </c>
      <c r="C2203" s="4" t="s">
        <v>349</v>
      </c>
      <c r="D2203" s="18" t="s">
        <v>152</v>
      </c>
      <c r="E2203" s="15"/>
      <c r="F2203" s="15"/>
      <c r="G2203" s="16"/>
      <c r="H2203" s="18" t="s">
        <v>1243</v>
      </c>
      <c r="I2203" s="16"/>
      <c r="J2203" s="4" t="s">
        <v>32</v>
      </c>
      <c r="K2203" s="18" t="s">
        <v>3056</v>
      </c>
      <c r="L2203" s="16"/>
      <c r="M2203" s="4" t="s">
        <v>34</v>
      </c>
      <c r="N2203" s="4" t="s">
        <v>34</v>
      </c>
      <c r="O2203" s="4" t="s">
        <v>34</v>
      </c>
      <c r="P2203" s="4" t="s">
        <v>34</v>
      </c>
      <c r="Q2203" s="4" t="s">
        <v>34</v>
      </c>
      <c r="R2203" s="4" t="s">
        <v>34</v>
      </c>
      <c r="S2203" s="5">
        <v>8068027</v>
      </c>
    </row>
    <row r="2204" spans="2:19" outlineLevel="1" collapsed="1" x14ac:dyDescent="0.35">
      <c r="B2204" s="6" t="s">
        <v>34</v>
      </c>
      <c r="C2204" s="7" t="s">
        <v>34</v>
      </c>
      <c r="D2204" s="19" t="s">
        <v>34</v>
      </c>
      <c r="E2204" s="15"/>
      <c r="F2204" s="15"/>
      <c r="G2204" s="16"/>
      <c r="H2204" s="19" t="s">
        <v>34</v>
      </c>
      <c r="I2204" s="16"/>
      <c r="J2204" s="7" t="s">
        <v>34</v>
      </c>
      <c r="K2204" s="19" t="s">
        <v>34</v>
      </c>
      <c r="L2204" s="16"/>
      <c r="M2204" s="6" t="s">
        <v>1245</v>
      </c>
      <c r="N2204" s="6" t="s">
        <v>1246</v>
      </c>
      <c r="O2204" s="10">
        <v>10983910</v>
      </c>
      <c r="P2204" s="6" t="s">
        <v>3057</v>
      </c>
      <c r="Q2204" s="8" t="s">
        <v>2125</v>
      </c>
      <c r="R2204" s="9">
        <v>46598</v>
      </c>
      <c r="S2204" s="10">
        <v>8068027</v>
      </c>
    </row>
    <row r="2205" spans="2:19" x14ac:dyDescent="0.35">
      <c r="B2205" s="4" t="s">
        <v>3058</v>
      </c>
      <c r="C2205" s="4" t="s">
        <v>983</v>
      </c>
      <c r="D2205" s="18" t="s">
        <v>152</v>
      </c>
      <c r="E2205" s="15"/>
      <c r="F2205" s="15"/>
      <c r="G2205" s="16"/>
      <c r="H2205" s="18" t="s">
        <v>177</v>
      </c>
      <c r="I2205" s="16"/>
      <c r="J2205" s="4" t="s">
        <v>32</v>
      </c>
      <c r="K2205" s="18" t="s">
        <v>3059</v>
      </c>
      <c r="L2205" s="16"/>
      <c r="M2205" s="4" t="s">
        <v>34</v>
      </c>
      <c r="N2205" s="4" t="s">
        <v>34</v>
      </c>
      <c r="O2205" s="4" t="s">
        <v>34</v>
      </c>
      <c r="P2205" s="4" t="s">
        <v>34</v>
      </c>
      <c r="Q2205" s="4" t="s">
        <v>34</v>
      </c>
      <c r="R2205" s="4" t="s">
        <v>34</v>
      </c>
      <c r="S2205" s="5">
        <v>11461896</v>
      </c>
    </row>
    <row r="2206" spans="2:19" outlineLevel="1" collapsed="1" x14ac:dyDescent="0.35">
      <c r="B2206" s="6" t="s">
        <v>34</v>
      </c>
      <c r="C2206" s="7" t="s">
        <v>34</v>
      </c>
      <c r="D2206" s="19" t="s">
        <v>34</v>
      </c>
      <c r="E2206" s="15"/>
      <c r="F2206" s="15"/>
      <c r="G2206" s="16"/>
      <c r="H2206" s="19" t="s">
        <v>34</v>
      </c>
      <c r="I2206" s="16"/>
      <c r="J2206" s="7" t="s">
        <v>34</v>
      </c>
      <c r="K2206" s="19" t="s">
        <v>34</v>
      </c>
      <c r="L2206" s="16"/>
      <c r="M2206" s="6" t="s">
        <v>186</v>
      </c>
      <c r="N2206" s="6" t="s">
        <v>187</v>
      </c>
      <c r="O2206" s="10">
        <v>11982850</v>
      </c>
      <c r="P2206" s="6"/>
      <c r="Q2206" s="8"/>
      <c r="R2206" s="8"/>
      <c r="S2206" s="6"/>
    </row>
    <row r="2207" spans="2:19" outlineLevel="1" collapsed="1" x14ac:dyDescent="0.35">
      <c r="B2207" s="6" t="s">
        <v>34</v>
      </c>
      <c r="C2207" s="7" t="s">
        <v>34</v>
      </c>
      <c r="D2207" s="19" t="s">
        <v>34</v>
      </c>
      <c r="E2207" s="15"/>
      <c r="F2207" s="15"/>
      <c r="G2207" s="16"/>
      <c r="H2207" s="19" t="s">
        <v>34</v>
      </c>
      <c r="I2207" s="16"/>
      <c r="J2207" s="7" t="s">
        <v>34</v>
      </c>
      <c r="K2207" s="19" t="s">
        <v>34</v>
      </c>
      <c r="L2207" s="16"/>
      <c r="M2207" s="6" t="s">
        <v>1179</v>
      </c>
      <c r="N2207" s="6" t="s">
        <v>1180</v>
      </c>
      <c r="O2207" s="10">
        <v>11759254</v>
      </c>
      <c r="P2207" s="6"/>
      <c r="Q2207" s="8"/>
      <c r="R2207" s="8"/>
      <c r="S2207" s="6"/>
    </row>
    <row r="2208" spans="2:19" outlineLevel="1" collapsed="1" x14ac:dyDescent="0.35">
      <c r="B2208" s="6" t="s">
        <v>34</v>
      </c>
      <c r="C2208" s="7" t="s">
        <v>34</v>
      </c>
      <c r="D2208" s="19" t="s">
        <v>34</v>
      </c>
      <c r="E2208" s="15"/>
      <c r="F2208" s="15"/>
      <c r="G2208" s="16"/>
      <c r="H2208" s="19" t="s">
        <v>34</v>
      </c>
      <c r="I2208" s="16"/>
      <c r="J2208" s="7" t="s">
        <v>34</v>
      </c>
      <c r="K2208" s="19" t="s">
        <v>34</v>
      </c>
      <c r="L2208" s="16"/>
      <c r="M2208" s="6" t="s">
        <v>146</v>
      </c>
      <c r="N2208" s="6" t="s">
        <v>147</v>
      </c>
      <c r="O2208" s="10">
        <v>11461896</v>
      </c>
      <c r="P2208" s="6" t="s">
        <v>3060</v>
      </c>
      <c r="Q2208" s="8" t="s">
        <v>1884</v>
      </c>
      <c r="R2208" s="9">
        <v>46387</v>
      </c>
      <c r="S2208" s="10">
        <v>11461896</v>
      </c>
    </row>
    <row r="2209" spans="2:19" outlineLevel="1" collapsed="1" x14ac:dyDescent="0.35">
      <c r="B2209" s="6" t="s">
        <v>34</v>
      </c>
      <c r="C2209" s="7" t="s">
        <v>34</v>
      </c>
      <c r="D2209" s="19" t="s">
        <v>34</v>
      </c>
      <c r="E2209" s="15"/>
      <c r="F2209" s="15"/>
      <c r="G2209" s="16"/>
      <c r="H2209" s="19" t="s">
        <v>34</v>
      </c>
      <c r="I2209" s="16"/>
      <c r="J2209" s="7" t="s">
        <v>34</v>
      </c>
      <c r="K2209" s="19" t="s">
        <v>34</v>
      </c>
      <c r="L2209" s="16"/>
      <c r="M2209" s="6" t="s">
        <v>203</v>
      </c>
      <c r="N2209" s="6" t="s">
        <v>204</v>
      </c>
      <c r="O2209" s="10">
        <v>16855000</v>
      </c>
      <c r="P2209" s="6"/>
      <c r="Q2209" s="8"/>
      <c r="R2209" s="8"/>
      <c r="S2209" s="6"/>
    </row>
    <row r="2210" spans="2:19" x14ac:dyDescent="0.35">
      <c r="B2210" s="4" t="s">
        <v>3061</v>
      </c>
      <c r="C2210" s="4" t="s">
        <v>151</v>
      </c>
      <c r="D2210" s="18" t="s">
        <v>97</v>
      </c>
      <c r="E2210" s="15"/>
      <c r="F2210" s="15"/>
      <c r="G2210" s="16"/>
      <c r="H2210" s="18" t="s">
        <v>863</v>
      </c>
      <c r="I2210" s="16"/>
      <c r="J2210" s="4" t="s">
        <v>32</v>
      </c>
      <c r="K2210" s="18" t="s">
        <v>3062</v>
      </c>
      <c r="L2210" s="16"/>
      <c r="M2210" s="4" t="s">
        <v>34</v>
      </c>
      <c r="N2210" s="4" t="s">
        <v>34</v>
      </c>
      <c r="O2210" s="4" t="s">
        <v>34</v>
      </c>
      <c r="P2210" s="4" t="s">
        <v>34</v>
      </c>
      <c r="Q2210" s="4" t="s">
        <v>34</v>
      </c>
      <c r="R2210" s="4" t="s">
        <v>34</v>
      </c>
      <c r="S2210" s="5">
        <v>14701734</v>
      </c>
    </row>
    <row r="2211" spans="2:19" outlineLevel="1" collapsed="1" x14ac:dyDescent="0.35">
      <c r="B2211" s="6" t="s">
        <v>34</v>
      </c>
      <c r="C2211" s="7" t="s">
        <v>34</v>
      </c>
      <c r="D2211" s="19" t="s">
        <v>34</v>
      </c>
      <c r="E2211" s="15"/>
      <c r="F2211" s="15"/>
      <c r="G2211" s="16"/>
      <c r="H2211" s="19" t="s">
        <v>34</v>
      </c>
      <c r="I2211" s="16"/>
      <c r="J2211" s="7" t="s">
        <v>34</v>
      </c>
      <c r="K2211" s="19" t="s">
        <v>34</v>
      </c>
      <c r="L2211" s="16"/>
      <c r="M2211" s="6" t="s">
        <v>1269</v>
      </c>
      <c r="N2211" s="6" t="s">
        <v>1270</v>
      </c>
      <c r="O2211" s="10">
        <v>17439000</v>
      </c>
      <c r="P2211" s="6"/>
      <c r="Q2211" s="8"/>
      <c r="R2211" s="8"/>
      <c r="S2211" s="6"/>
    </row>
    <row r="2212" spans="2:19" outlineLevel="1" collapsed="1" x14ac:dyDescent="0.35">
      <c r="B2212" s="6" t="s">
        <v>34</v>
      </c>
      <c r="C2212" s="7" t="s">
        <v>34</v>
      </c>
      <c r="D2212" s="19" t="s">
        <v>34</v>
      </c>
      <c r="E2212" s="15"/>
      <c r="F2212" s="15"/>
      <c r="G2212" s="16"/>
      <c r="H2212" s="19" t="s">
        <v>34</v>
      </c>
      <c r="I2212" s="16"/>
      <c r="J2212" s="7" t="s">
        <v>34</v>
      </c>
      <c r="K2212" s="19" t="s">
        <v>34</v>
      </c>
      <c r="L2212" s="16"/>
      <c r="M2212" s="6" t="s">
        <v>1245</v>
      </c>
      <c r="N2212" s="6" t="s">
        <v>1246</v>
      </c>
      <c r="O2212" s="10">
        <v>18710175</v>
      </c>
      <c r="P2212" s="6"/>
      <c r="Q2212" s="8"/>
      <c r="R2212" s="8"/>
      <c r="S2212" s="6"/>
    </row>
    <row r="2213" spans="2:19" ht="37.5" outlineLevel="1" collapsed="1" x14ac:dyDescent="0.35">
      <c r="B2213" s="6" t="s">
        <v>34</v>
      </c>
      <c r="C2213" s="7" t="s">
        <v>34</v>
      </c>
      <c r="D2213" s="19" t="s">
        <v>34</v>
      </c>
      <c r="E2213" s="15"/>
      <c r="F2213" s="15"/>
      <c r="G2213" s="16"/>
      <c r="H2213" s="19" t="s">
        <v>34</v>
      </c>
      <c r="I2213" s="16"/>
      <c r="J2213" s="7" t="s">
        <v>34</v>
      </c>
      <c r="K2213" s="19" t="s">
        <v>34</v>
      </c>
      <c r="L2213" s="16"/>
      <c r="M2213" s="6" t="s">
        <v>1247</v>
      </c>
      <c r="N2213" s="6" t="s">
        <v>1248</v>
      </c>
      <c r="O2213" s="10">
        <v>14701734</v>
      </c>
      <c r="P2213" s="6" t="s">
        <v>3063</v>
      </c>
      <c r="Q2213" s="8" t="s">
        <v>2337</v>
      </c>
      <c r="R2213" s="9">
        <v>46284</v>
      </c>
      <c r="S2213" s="10">
        <v>14701734</v>
      </c>
    </row>
    <row r="2214" spans="2:19" outlineLevel="1" collapsed="1" x14ac:dyDescent="0.35">
      <c r="B2214" s="6" t="s">
        <v>34</v>
      </c>
      <c r="C2214" s="7" t="s">
        <v>34</v>
      </c>
      <c r="D2214" s="19" t="s">
        <v>34</v>
      </c>
      <c r="E2214" s="15"/>
      <c r="F2214" s="15"/>
      <c r="G2214" s="16"/>
      <c r="H2214" s="19" t="s">
        <v>34</v>
      </c>
      <c r="I2214" s="16"/>
      <c r="J2214" s="7" t="s">
        <v>34</v>
      </c>
      <c r="K2214" s="19" t="s">
        <v>34</v>
      </c>
      <c r="L2214" s="16"/>
      <c r="M2214" s="6" t="s">
        <v>1276</v>
      </c>
      <c r="N2214" s="6" t="s">
        <v>1277</v>
      </c>
      <c r="O2214" s="10">
        <v>17989501</v>
      </c>
      <c r="P2214" s="6"/>
      <c r="Q2214" s="8"/>
      <c r="R2214" s="8"/>
      <c r="S2214" s="6"/>
    </row>
    <row r="2215" spans="2:19" outlineLevel="1" collapsed="1" x14ac:dyDescent="0.35">
      <c r="B2215" s="6" t="s">
        <v>34</v>
      </c>
      <c r="C2215" s="7" t="s">
        <v>34</v>
      </c>
      <c r="D2215" s="19" t="s">
        <v>34</v>
      </c>
      <c r="E2215" s="15"/>
      <c r="F2215" s="15"/>
      <c r="G2215" s="16"/>
      <c r="H2215" s="19" t="s">
        <v>34</v>
      </c>
      <c r="I2215" s="16"/>
      <c r="J2215" s="7" t="s">
        <v>34</v>
      </c>
      <c r="K2215" s="19" t="s">
        <v>34</v>
      </c>
      <c r="L2215" s="16"/>
      <c r="M2215" s="6" t="s">
        <v>2603</v>
      </c>
      <c r="N2215" s="6" t="s">
        <v>2604</v>
      </c>
      <c r="O2215" s="10">
        <v>14733000</v>
      </c>
      <c r="P2215" s="6"/>
      <c r="Q2215" s="8"/>
      <c r="R2215" s="8"/>
      <c r="S2215" s="6"/>
    </row>
    <row r="2216" spans="2:19" x14ac:dyDescent="0.35">
      <c r="B2216" s="4" t="s">
        <v>3064</v>
      </c>
      <c r="C2216" s="4" t="s">
        <v>983</v>
      </c>
      <c r="D2216" s="18" t="s">
        <v>152</v>
      </c>
      <c r="E2216" s="15"/>
      <c r="F2216" s="15"/>
      <c r="G2216" s="16"/>
      <c r="H2216" s="18" t="s">
        <v>177</v>
      </c>
      <c r="I2216" s="16"/>
      <c r="J2216" s="4" t="s">
        <v>32</v>
      </c>
      <c r="K2216" s="18" t="s">
        <v>3065</v>
      </c>
      <c r="L2216" s="16"/>
      <c r="M2216" s="4" t="s">
        <v>34</v>
      </c>
      <c r="N2216" s="4" t="s">
        <v>34</v>
      </c>
      <c r="O2216" s="4" t="s">
        <v>34</v>
      </c>
      <c r="P2216" s="4" t="s">
        <v>34</v>
      </c>
      <c r="Q2216" s="4" t="s">
        <v>34</v>
      </c>
      <c r="R2216" s="4" t="s">
        <v>34</v>
      </c>
      <c r="S2216" s="5">
        <v>4570996</v>
      </c>
    </row>
    <row r="2217" spans="2:19" outlineLevel="1" collapsed="1" x14ac:dyDescent="0.35">
      <c r="B2217" s="6" t="s">
        <v>34</v>
      </c>
      <c r="C2217" s="7" t="s">
        <v>34</v>
      </c>
      <c r="D2217" s="19" t="s">
        <v>34</v>
      </c>
      <c r="E2217" s="15"/>
      <c r="F2217" s="15"/>
      <c r="G2217" s="16"/>
      <c r="H2217" s="19" t="s">
        <v>34</v>
      </c>
      <c r="I2217" s="16"/>
      <c r="J2217" s="7" t="s">
        <v>34</v>
      </c>
      <c r="K2217" s="19" t="s">
        <v>34</v>
      </c>
      <c r="L2217" s="16"/>
      <c r="M2217" s="6" t="s">
        <v>146</v>
      </c>
      <c r="N2217" s="6" t="s">
        <v>147</v>
      </c>
      <c r="O2217" s="10">
        <v>4570996</v>
      </c>
      <c r="P2217" s="6" t="s">
        <v>3066</v>
      </c>
      <c r="Q2217" s="8" t="s">
        <v>398</v>
      </c>
      <c r="R2217" s="9">
        <v>46387</v>
      </c>
      <c r="S2217" s="10">
        <v>4570996</v>
      </c>
    </row>
    <row r="2218" spans="2:19" x14ac:dyDescent="0.35">
      <c r="B2218" s="4" t="s">
        <v>3067</v>
      </c>
      <c r="C2218" s="4" t="s">
        <v>141</v>
      </c>
      <c r="D2218" s="18" t="s">
        <v>97</v>
      </c>
      <c r="E2218" s="15"/>
      <c r="F2218" s="15"/>
      <c r="G2218" s="16"/>
      <c r="H2218" s="18" t="s">
        <v>142</v>
      </c>
      <c r="I2218" s="16"/>
      <c r="J2218" s="4" t="s">
        <v>32</v>
      </c>
      <c r="K2218" s="18" t="s">
        <v>3068</v>
      </c>
      <c r="L2218" s="16"/>
      <c r="M2218" s="4" t="s">
        <v>34</v>
      </c>
      <c r="N2218" s="4" t="s">
        <v>34</v>
      </c>
      <c r="O2218" s="4" t="s">
        <v>34</v>
      </c>
      <c r="P2218" s="4" t="s">
        <v>34</v>
      </c>
      <c r="Q2218" s="4" t="s">
        <v>34</v>
      </c>
      <c r="R2218" s="4" t="s">
        <v>34</v>
      </c>
      <c r="S2218" s="5">
        <v>140817385</v>
      </c>
    </row>
    <row r="2219" spans="2:19" outlineLevel="1" collapsed="1" x14ac:dyDescent="0.35">
      <c r="B2219" s="6" t="s">
        <v>34</v>
      </c>
      <c r="C2219" s="7" t="s">
        <v>34</v>
      </c>
      <c r="D2219" s="19" t="s">
        <v>34</v>
      </c>
      <c r="E2219" s="15"/>
      <c r="F2219" s="15"/>
      <c r="G2219" s="16"/>
      <c r="H2219" s="19" t="s">
        <v>34</v>
      </c>
      <c r="I2219" s="16"/>
      <c r="J2219" s="7" t="s">
        <v>34</v>
      </c>
      <c r="K2219" s="19" t="s">
        <v>34</v>
      </c>
      <c r="L2219" s="16"/>
      <c r="M2219" s="6" t="s">
        <v>481</v>
      </c>
      <c r="N2219" s="6" t="s">
        <v>482</v>
      </c>
      <c r="O2219" s="10">
        <v>148473018</v>
      </c>
      <c r="P2219" s="6"/>
      <c r="Q2219" s="8"/>
      <c r="R2219" s="8"/>
      <c r="S2219" s="6"/>
    </row>
    <row r="2220" spans="2:19" outlineLevel="1" collapsed="1" x14ac:dyDescent="0.35">
      <c r="B2220" s="6" t="s">
        <v>34</v>
      </c>
      <c r="C2220" s="7" t="s">
        <v>34</v>
      </c>
      <c r="D2220" s="19" t="s">
        <v>34</v>
      </c>
      <c r="E2220" s="15"/>
      <c r="F2220" s="15"/>
      <c r="G2220" s="16"/>
      <c r="H2220" s="19" t="s">
        <v>34</v>
      </c>
      <c r="I2220" s="16"/>
      <c r="J2220" s="7" t="s">
        <v>34</v>
      </c>
      <c r="K2220" s="19" t="s">
        <v>34</v>
      </c>
      <c r="L2220" s="16"/>
      <c r="M2220" s="6" t="s">
        <v>144</v>
      </c>
      <c r="N2220" s="6" t="s">
        <v>145</v>
      </c>
      <c r="O2220" s="10">
        <v>149340000</v>
      </c>
      <c r="P2220" s="6"/>
      <c r="Q2220" s="8"/>
      <c r="R2220" s="8"/>
      <c r="S2220" s="6"/>
    </row>
    <row r="2221" spans="2:19" outlineLevel="1" collapsed="1" x14ac:dyDescent="0.35">
      <c r="B2221" s="6" t="s">
        <v>34</v>
      </c>
      <c r="C2221" s="7" t="s">
        <v>34</v>
      </c>
      <c r="D2221" s="19" t="s">
        <v>34</v>
      </c>
      <c r="E2221" s="15"/>
      <c r="F2221" s="15"/>
      <c r="G2221" s="16"/>
      <c r="H2221" s="19" t="s">
        <v>34</v>
      </c>
      <c r="I2221" s="16"/>
      <c r="J2221" s="7" t="s">
        <v>34</v>
      </c>
      <c r="K2221" s="19" t="s">
        <v>34</v>
      </c>
      <c r="L2221" s="16"/>
      <c r="M2221" s="6" t="s">
        <v>485</v>
      </c>
      <c r="N2221" s="6" t="s">
        <v>486</v>
      </c>
      <c r="O2221" s="10">
        <v>140817385</v>
      </c>
      <c r="P2221" s="6" t="s">
        <v>3069</v>
      </c>
      <c r="Q2221" s="8" t="s">
        <v>3070</v>
      </c>
      <c r="R2221" s="9">
        <v>47057</v>
      </c>
      <c r="S2221" s="10">
        <v>140817385</v>
      </c>
    </row>
    <row r="2222" spans="2:19" outlineLevel="1" collapsed="1" x14ac:dyDescent="0.35">
      <c r="B2222" s="6" t="s">
        <v>34</v>
      </c>
      <c r="C2222" s="7" t="s">
        <v>34</v>
      </c>
      <c r="D2222" s="19" t="s">
        <v>34</v>
      </c>
      <c r="E2222" s="15"/>
      <c r="F2222" s="15"/>
      <c r="G2222" s="16"/>
      <c r="H2222" s="19" t="s">
        <v>34</v>
      </c>
      <c r="I2222" s="16"/>
      <c r="J2222" s="7" t="s">
        <v>34</v>
      </c>
      <c r="K2222" s="19" t="s">
        <v>34</v>
      </c>
      <c r="L2222" s="16"/>
      <c r="M2222" s="6" t="s">
        <v>230</v>
      </c>
      <c r="N2222" s="6" t="s">
        <v>231</v>
      </c>
      <c r="O2222" s="10">
        <v>169345799</v>
      </c>
      <c r="P2222" s="6"/>
      <c r="Q2222" s="8"/>
      <c r="R2222" s="8"/>
      <c r="S2222" s="6"/>
    </row>
    <row r="2223" spans="2:19" outlineLevel="1" collapsed="1" x14ac:dyDescent="0.35">
      <c r="B2223" s="6" t="s">
        <v>34</v>
      </c>
      <c r="C2223" s="7" t="s">
        <v>34</v>
      </c>
      <c r="D2223" s="19" t="s">
        <v>34</v>
      </c>
      <c r="E2223" s="15"/>
      <c r="F2223" s="15"/>
      <c r="G2223" s="16"/>
      <c r="H2223" s="19" t="s">
        <v>34</v>
      </c>
      <c r="I2223" s="16"/>
      <c r="J2223" s="7" t="s">
        <v>34</v>
      </c>
      <c r="K2223" s="19" t="s">
        <v>34</v>
      </c>
      <c r="L2223" s="16"/>
      <c r="M2223" s="6" t="s">
        <v>146</v>
      </c>
      <c r="N2223" s="6" t="s">
        <v>147</v>
      </c>
      <c r="O2223" s="10">
        <v>163797080</v>
      </c>
      <c r="P2223" s="6"/>
      <c r="Q2223" s="8"/>
      <c r="R2223" s="8"/>
      <c r="S2223" s="6"/>
    </row>
    <row r="2224" spans="2:19" x14ac:dyDescent="0.35">
      <c r="B2224" s="4" t="s">
        <v>3071</v>
      </c>
      <c r="C2224" s="4" t="s">
        <v>235</v>
      </c>
      <c r="D2224" s="18" t="s">
        <v>97</v>
      </c>
      <c r="E2224" s="15"/>
      <c r="F2224" s="15"/>
      <c r="G2224" s="16"/>
      <c r="H2224" s="18" t="s">
        <v>54</v>
      </c>
      <c r="I2224" s="16"/>
      <c r="J2224" s="4" t="s">
        <v>32</v>
      </c>
      <c r="K2224" s="18" t="s">
        <v>3072</v>
      </c>
      <c r="L2224" s="16"/>
      <c r="M2224" s="4" t="s">
        <v>34</v>
      </c>
      <c r="N2224" s="4" t="s">
        <v>34</v>
      </c>
      <c r="O2224" s="4" t="s">
        <v>34</v>
      </c>
      <c r="P2224" s="4" t="s">
        <v>34</v>
      </c>
      <c r="Q2224" s="4" t="s">
        <v>34</v>
      </c>
      <c r="R2224" s="4" t="s">
        <v>34</v>
      </c>
      <c r="S2224" s="5">
        <v>14000000</v>
      </c>
    </row>
    <row r="2225" spans="2:19" outlineLevel="1" collapsed="1" x14ac:dyDescent="0.35">
      <c r="B2225" s="6" t="s">
        <v>34</v>
      </c>
      <c r="C2225" s="7" t="s">
        <v>34</v>
      </c>
      <c r="D2225" s="19" t="s">
        <v>34</v>
      </c>
      <c r="E2225" s="15"/>
      <c r="F2225" s="15"/>
      <c r="G2225" s="16"/>
      <c r="H2225" s="19" t="s">
        <v>34</v>
      </c>
      <c r="I2225" s="16"/>
      <c r="J2225" s="7" t="s">
        <v>34</v>
      </c>
      <c r="K2225" s="19" t="s">
        <v>34</v>
      </c>
      <c r="L2225" s="16"/>
      <c r="M2225" s="6" t="s">
        <v>2128</v>
      </c>
      <c r="N2225" s="6" t="s">
        <v>2129</v>
      </c>
      <c r="O2225" s="10">
        <v>1250</v>
      </c>
      <c r="P2225" s="6"/>
      <c r="Q2225" s="8"/>
      <c r="R2225" s="8"/>
      <c r="S2225" s="6"/>
    </row>
    <row r="2226" spans="2:19" outlineLevel="1" collapsed="1" x14ac:dyDescent="0.35">
      <c r="B2226" s="6" t="s">
        <v>34</v>
      </c>
      <c r="C2226" s="7" t="s">
        <v>34</v>
      </c>
      <c r="D2226" s="19" t="s">
        <v>34</v>
      </c>
      <c r="E2226" s="15"/>
      <c r="F2226" s="15"/>
      <c r="G2226" s="16"/>
      <c r="H2226" s="19" t="s">
        <v>34</v>
      </c>
      <c r="I2226" s="16"/>
      <c r="J2226" s="7" t="s">
        <v>34</v>
      </c>
      <c r="K2226" s="19" t="s">
        <v>34</v>
      </c>
      <c r="L2226" s="16"/>
      <c r="M2226" s="6" t="s">
        <v>165</v>
      </c>
      <c r="N2226" s="6" t="s">
        <v>166</v>
      </c>
      <c r="O2226" s="10">
        <v>1155</v>
      </c>
      <c r="P2226" s="6"/>
      <c r="Q2226" s="8"/>
      <c r="R2226" s="8"/>
      <c r="S2226" s="6"/>
    </row>
    <row r="2227" spans="2:19" ht="25" outlineLevel="1" collapsed="1" x14ac:dyDescent="0.35">
      <c r="B2227" s="6" t="s">
        <v>34</v>
      </c>
      <c r="C2227" s="7" t="s">
        <v>34</v>
      </c>
      <c r="D2227" s="19" t="s">
        <v>34</v>
      </c>
      <c r="E2227" s="15"/>
      <c r="F2227" s="15"/>
      <c r="G2227" s="16"/>
      <c r="H2227" s="19" t="s">
        <v>34</v>
      </c>
      <c r="I2227" s="16"/>
      <c r="J2227" s="7" t="s">
        <v>34</v>
      </c>
      <c r="K2227" s="19" t="s">
        <v>34</v>
      </c>
      <c r="L2227" s="16"/>
      <c r="M2227" s="6" t="s">
        <v>3073</v>
      </c>
      <c r="N2227" s="6" t="s">
        <v>3074</v>
      </c>
      <c r="O2227" s="10">
        <v>1099</v>
      </c>
      <c r="P2227" s="6" t="s">
        <v>3075</v>
      </c>
      <c r="Q2227" s="8" t="s">
        <v>2112</v>
      </c>
      <c r="R2227" s="9">
        <v>46813</v>
      </c>
      <c r="S2227" s="10">
        <v>14000000</v>
      </c>
    </row>
    <row r="2228" spans="2:19" x14ac:dyDescent="0.35">
      <c r="B2228" s="4" t="s">
        <v>3076</v>
      </c>
      <c r="C2228" s="4" t="s">
        <v>151</v>
      </c>
      <c r="D2228" s="18" t="s">
        <v>152</v>
      </c>
      <c r="E2228" s="15"/>
      <c r="F2228" s="15"/>
      <c r="G2228" s="16"/>
      <c r="H2228" s="18" t="s">
        <v>283</v>
      </c>
      <c r="I2228" s="16"/>
      <c r="J2228" s="4" t="s">
        <v>32</v>
      </c>
      <c r="K2228" s="18" t="s">
        <v>3077</v>
      </c>
      <c r="L2228" s="16"/>
      <c r="M2228" s="4" t="s">
        <v>34</v>
      </c>
      <c r="N2228" s="4" t="s">
        <v>34</v>
      </c>
      <c r="O2228" s="4" t="s">
        <v>34</v>
      </c>
      <c r="P2228" s="4" t="s">
        <v>34</v>
      </c>
      <c r="Q2228" s="4" t="s">
        <v>34</v>
      </c>
      <c r="R2228" s="4" t="s">
        <v>34</v>
      </c>
      <c r="S2228" s="5">
        <v>9091443</v>
      </c>
    </row>
    <row r="2229" spans="2:19" outlineLevel="1" collapsed="1" x14ac:dyDescent="0.35">
      <c r="B2229" s="6" t="s">
        <v>34</v>
      </c>
      <c r="C2229" s="7" t="s">
        <v>34</v>
      </c>
      <c r="D2229" s="19" t="s">
        <v>34</v>
      </c>
      <c r="E2229" s="15"/>
      <c r="F2229" s="15"/>
      <c r="G2229" s="16"/>
      <c r="H2229" s="19" t="s">
        <v>34</v>
      </c>
      <c r="I2229" s="16"/>
      <c r="J2229" s="7" t="s">
        <v>34</v>
      </c>
      <c r="K2229" s="19" t="s">
        <v>34</v>
      </c>
      <c r="L2229" s="16"/>
      <c r="M2229" s="6" t="s">
        <v>180</v>
      </c>
      <c r="N2229" s="6" t="s">
        <v>181</v>
      </c>
      <c r="O2229" s="10">
        <v>9091443</v>
      </c>
      <c r="P2229" s="6" t="s">
        <v>3078</v>
      </c>
      <c r="Q2229" s="8" t="s">
        <v>1013</v>
      </c>
      <c r="R2229" s="9">
        <v>46478</v>
      </c>
      <c r="S2229" s="10">
        <v>9091443</v>
      </c>
    </row>
    <row r="2230" spans="2:19" outlineLevel="1" collapsed="1" x14ac:dyDescent="0.35">
      <c r="B2230" s="6" t="s">
        <v>34</v>
      </c>
      <c r="C2230" s="7" t="s">
        <v>34</v>
      </c>
      <c r="D2230" s="19" t="s">
        <v>34</v>
      </c>
      <c r="E2230" s="15"/>
      <c r="F2230" s="15"/>
      <c r="G2230" s="16"/>
      <c r="H2230" s="19" t="s">
        <v>34</v>
      </c>
      <c r="I2230" s="16"/>
      <c r="J2230" s="7" t="s">
        <v>34</v>
      </c>
      <c r="K2230" s="19" t="s">
        <v>34</v>
      </c>
      <c r="L2230" s="16"/>
      <c r="M2230" s="6" t="s">
        <v>865</v>
      </c>
      <c r="N2230" s="6" t="s">
        <v>866</v>
      </c>
      <c r="O2230" s="10">
        <v>11954000</v>
      </c>
      <c r="P2230" s="6"/>
      <c r="Q2230" s="8"/>
      <c r="R2230" s="8"/>
      <c r="S2230" s="6"/>
    </row>
    <row r="2231" spans="2:19" ht="25" x14ac:dyDescent="0.35">
      <c r="B2231" s="4" t="s">
        <v>3079</v>
      </c>
      <c r="C2231" s="4" t="s">
        <v>40</v>
      </c>
      <c r="D2231" s="18" t="s">
        <v>30</v>
      </c>
      <c r="E2231" s="15"/>
      <c r="F2231" s="15"/>
      <c r="G2231" s="16"/>
      <c r="H2231" s="18" t="s">
        <v>54</v>
      </c>
      <c r="I2231" s="16"/>
      <c r="J2231" s="4" t="s">
        <v>32</v>
      </c>
      <c r="K2231" s="18" t="s">
        <v>3080</v>
      </c>
      <c r="L2231" s="16"/>
      <c r="M2231" s="4" t="s">
        <v>34</v>
      </c>
      <c r="N2231" s="4" t="s">
        <v>34</v>
      </c>
      <c r="O2231" s="4" t="s">
        <v>34</v>
      </c>
      <c r="P2231" s="4" t="s">
        <v>34</v>
      </c>
      <c r="Q2231" s="4" t="s">
        <v>34</v>
      </c>
      <c r="R2231" s="4" t="s">
        <v>34</v>
      </c>
      <c r="S2231" s="5">
        <v>9860000</v>
      </c>
    </row>
    <row r="2232" spans="2:19" outlineLevel="1" collapsed="1" x14ac:dyDescent="0.35">
      <c r="B2232" s="6" t="s">
        <v>34</v>
      </c>
      <c r="C2232" s="7" t="s">
        <v>34</v>
      </c>
      <c r="D2232" s="19" t="s">
        <v>34</v>
      </c>
      <c r="E2232" s="15"/>
      <c r="F2232" s="15"/>
      <c r="G2232" s="16"/>
      <c r="H2232" s="19" t="s">
        <v>34</v>
      </c>
      <c r="I2232" s="16"/>
      <c r="J2232" s="7" t="s">
        <v>34</v>
      </c>
      <c r="K2232" s="19" t="s">
        <v>34</v>
      </c>
      <c r="L2232" s="16"/>
      <c r="M2232" s="6" t="s">
        <v>836</v>
      </c>
      <c r="N2232" s="6" t="s">
        <v>837</v>
      </c>
      <c r="O2232" s="10">
        <v>1160</v>
      </c>
      <c r="P2232" s="6" t="s">
        <v>3081</v>
      </c>
      <c r="Q2232" s="8" t="s">
        <v>1283</v>
      </c>
      <c r="R2232" s="9">
        <v>47149</v>
      </c>
      <c r="S2232" s="10">
        <v>9860000</v>
      </c>
    </row>
    <row r="2233" spans="2:19" ht="25" x14ac:dyDescent="0.35">
      <c r="B2233" s="4" t="s">
        <v>3082</v>
      </c>
      <c r="C2233" s="4" t="s">
        <v>40</v>
      </c>
      <c r="D2233" s="18" t="s">
        <v>30</v>
      </c>
      <c r="E2233" s="15"/>
      <c r="F2233" s="15"/>
      <c r="G2233" s="16"/>
      <c r="H2233" s="18" t="s">
        <v>54</v>
      </c>
      <c r="I2233" s="16"/>
      <c r="J2233" s="4" t="s">
        <v>32</v>
      </c>
      <c r="K2233" s="18" t="s">
        <v>3083</v>
      </c>
      <c r="L2233" s="16"/>
      <c r="M2233" s="4" t="s">
        <v>34</v>
      </c>
      <c r="N2233" s="4" t="s">
        <v>34</v>
      </c>
      <c r="O2233" s="4" t="s">
        <v>34</v>
      </c>
      <c r="P2233" s="4" t="s">
        <v>34</v>
      </c>
      <c r="Q2233" s="4" t="s">
        <v>34</v>
      </c>
      <c r="R2233" s="4" t="s">
        <v>34</v>
      </c>
      <c r="S2233" s="5">
        <v>9775000</v>
      </c>
    </row>
    <row r="2234" spans="2:19" outlineLevel="1" collapsed="1" x14ac:dyDescent="0.35">
      <c r="B2234" s="6" t="s">
        <v>34</v>
      </c>
      <c r="C2234" s="7" t="s">
        <v>34</v>
      </c>
      <c r="D2234" s="19" t="s">
        <v>34</v>
      </c>
      <c r="E2234" s="15"/>
      <c r="F2234" s="15"/>
      <c r="G2234" s="16"/>
      <c r="H2234" s="19" t="s">
        <v>34</v>
      </c>
      <c r="I2234" s="16"/>
      <c r="J2234" s="7" t="s">
        <v>34</v>
      </c>
      <c r="K2234" s="19" t="s">
        <v>34</v>
      </c>
      <c r="L2234" s="16"/>
      <c r="M2234" s="6" t="s">
        <v>3084</v>
      </c>
      <c r="N2234" s="6" t="s">
        <v>3085</v>
      </c>
      <c r="O2234" s="10">
        <v>1150</v>
      </c>
      <c r="P2234" s="6" t="s">
        <v>3086</v>
      </c>
      <c r="Q2234" s="8" t="s">
        <v>2500</v>
      </c>
      <c r="R2234" s="9">
        <v>47149</v>
      </c>
      <c r="S2234" s="10">
        <v>9775000</v>
      </c>
    </row>
    <row r="2235" spans="2:19" x14ac:dyDescent="0.35">
      <c r="B2235" s="4" t="s">
        <v>3087</v>
      </c>
      <c r="C2235" s="4" t="s">
        <v>573</v>
      </c>
      <c r="D2235" s="18" t="s">
        <v>247</v>
      </c>
      <c r="E2235" s="15"/>
      <c r="F2235" s="15"/>
      <c r="G2235" s="16"/>
      <c r="H2235" s="18" t="s">
        <v>142</v>
      </c>
      <c r="I2235" s="16"/>
      <c r="J2235" s="4" t="s">
        <v>32</v>
      </c>
      <c r="K2235" s="18" t="s">
        <v>3088</v>
      </c>
      <c r="L2235" s="16"/>
      <c r="M2235" s="4" t="s">
        <v>34</v>
      </c>
      <c r="N2235" s="4" t="s">
        <v>34</v>
      </c>
      <c r="O2235" s="4" t="s">
        <v>34</v>
      </c>
      <c r="P2235" s="4" t="s">
        <v>34</v>
      </c>
      <c r="Q2235" s="4" t="s">
        <v>34</v>
      </c>
      <c r="R2235" s="4" t="s">
        <v>34</v>
      </c>
      <c r="S2235" s="5">
        <v>80923096</v>
      </c>
    </row>
    <row r="2236" spans="2:19" outlineLevel="1" collapsed="1" x14ac:dyDescent="0.35">
      <c r="B2236" s="6" t="s">
        <v>34</v>
      </c>
      <c r="C2236" s="7" t="s">
        <v>34</v>
      </c>
      <c r="D2236" s="19" t="s">
        <v>34</v>
      </c>
      <c r="E2236" s="15"/>
      <c r="F2236" s="15"/>
      <c r="G2236" s="16"/>
      <c r="H2236" s="19" t="s">
        <v>34</v>
      </c>
      <c r="I2236" s="16"/>
      <c r="J2236" s="7" t="s">
        <v>34</v>
      </c>
      <c r="K2236" s="19" t="s">
        <v>34</v>
      </c>
      <c r="L2236" s="16"/>
      <c r="M2236" s="6" t="s">
        <v>144</v>
      </c>
      <c r="N2236" s="6" t="s">
        <v>145</v>
      </c>
      <c r="O2236" s="10">
        <v>181515560</v>
      </c>
      <c r="P2236" s="6"/>
      <c r="Q2236" s="8"/>
      <c r="R2236" s="8"/>
      <c r="S2236" s="6"/>
    </row>
    <row r="2237" spans="2:19" outlineLevel="1" collapsed="1" x14ac:dyDescent="0.35">
      <c r="B2237" s="6" t="s">
        <v>34</v>
      </c>
      <c r="C2237" s="7" t="s">
        <v>34</v>
      </c>
      <c r="D2237" s="19" t="s">
        <v>34</v>
      </c>
      <c r="E2237" s="15"/>
      <c r="F2237" s="15"/>
      <c r="G2237" s="16"/>
      <c r="H2237" s="19" t="s">
        <v>34</v>
      </c>
      <c r="I2237" s="16"/>
      <c r="J2237" s="7" t="s">
        <v>34</v>
      </c>
      <c r="K2237" s="19" t="s">
        <v>34</v>
      </c>
      <c r="L2237" s="16"/>
      <c r="M2237" s="6" t="s">
        <v>485</v>
      </c>
      <c r="N2237" s="6" t="s">
        <v>486</v>
      </c>
      <c r="O2237" s="10">
        <v>87510000</v>
      </c>
      <c r="P2237" s="6" t="s">
        <v>3089</v>
      </c>
      <c r="Q2237" s="8" t="s">
        <v>3090</v>
      </c>
      <c r="R2237" s="9">
        <v>46752</v>
      </c>
      <c r="S2237" s="10">
        <v>43755000</v>
      </c>
    </row>
    <row r="2238" spans="2:19" ht="25" outlineLevel="1" collapsed="1" x14ac:dyDescent="0.35">
      <c r="B2238" s="6" t="s">
        <v>34</v>
      </c>
      <c r="C2238" s="7" t="s">
        <v>34</v>
      </c>
      <c r="D2238" s="19" t="s">
        <v>34</v>
      </c>
      <c r="E2238" s="15"/>
      <c r="F2238" s="15"/>
      <c r="G2238" s="16"/>
      <c r="H2238" s="19" t="s">
        <v>34</v>
      </c>
      <c r="I2238" s="16"/>
      <c r="J2238" s="7" t="s">
        <v>34</v>
      </c>
      <c r="K2238" s="19" t="s">
        <v>34</v>
      </c>
      <c r="L2238" s="16"/>
      <c r="M2238" s="6" t="s">
        <v>577</v>
      </c>
      <c r="N2238" s="6" t="s">
        <v>578</v>
      </c>
      <c r="O2238" s="10">
        <v>162718402</v>
      </c>
      <c r="P2238" s="6" t="s">
        <v>3091</v>
      </c>
      <c r="Q2238" s="8" t="s">
        <v>3090</v>
      </c>
      <c r="R2238" s="9">
        <v>46752</v>
      </c>
      <c r="S2238" s="10">
        <v>37168096</v>
      </c>
    </row>
    <row r="2239" spans="2:19" x14ac:dyDescent="0.35">
      <c r="B2239" s="4" t="s">
        <v>3092</v>
      </c>
      <c r="C2239" s="4" t="s">
        <v>141</v>
      </c>
      <c r="D2239" s="18" t="s">
        <v>97</v>
      </c>
      <c r="E2239" s="15"/>
      <c r="F2239" s="15"/>
      <c r="G2239" s="16"/>
      <c r="H2239" s="18" t="s">
        <v>177</v>
      </c>
      <c r="I2239" s="16"/>
      <c r="J2239" s="4" t="s">
        <v>32</v>
      </c>
      <c r="K2239" s="18" t="s">
        <v>3093</v>
      </c>
      <c r="L2239" s="16"/>
      <c r="M2239" s="4" t="s">
        <v>34</v>
      </c>
      <c r="N2239" s="4" t="s">
        <v>34</v>
      </c>
      <c r="O2239" s="4" t="s">
        <v>34</v>
      </c>
      <c r="P2239" s="4" t="s">
        <v>34</v>
      </c>
      <c r="Q2239" s="4" t="s">
        <v>34</v>
      </c>
      <c r="R2239" s="4" t="s">
        <v>34</v>
      </c>
      <c r="S2239" s="5">
        <v>4111026</v>
      </c>
    </row>
    <row r="2240" spans="2:19" outlineLevel="1" collapsed="1" x14ac:dyDescent="0.35">
      <c r="B2240" s="6" t="s">
        <v>34</v>
      </c>
      <c r="C2240" s="7" t="s">
        <v>34</v>
      </c>
      <c r="D2240" s="19" t="s">
        <v>34</v>
      </c>
      <c r="E2240" s="15"/>
      <c r="F2240" s="15"/>
      <c r="G2240" s="16"/>
      <c r="H2240" s="19" t="s">
        <v>34</v>
      </c>
      <c r="I2240" s="16"/>
      <c r="J2240" s="7" t="s">
        <v>34</v>
      </c>
      <c r="K2240" s="19" t="s">
        <v>34</v>
      </c>
      <c r="L2240" s="16"/>
      <c r="M2240" s="6" t="s">
        <v>1272</v>
      </c>
      <c r="N2240" s="6" t="s">
        <v>1273</v>
      </c>
      <c r="O2240" s="10">
        <v>4111026</v>
      </c>
      <c r="P2240" s="6" t="s">
        <v>3094</v>
      </c>
      <c r="Q2240" s="8" t="s">
        <v>233</v>
      </c>
      <c r="R2240" s="9">
        <v>46325</v>
      </c>
      <c r="S2240" s="10">
        <v>4111026</v>
      </c>
    </row>
    <row r="2241" spans="2:19" x14ac:dyDescent="0.35">
      <c r="B2241" s="4" t="s">
        <v>3095</v>
      </c>
      <c r="C2241" s="4" t="s">
        <v>235</v>
      </c>
      <c r="D2241" s="18" t="s">
        <v>97</v>
      </c>
      <c r="E2241" s="15"/>
      <c r="F2241" s="15"/>
      <c r="G2241" s="16"/>
      <c r="H2241" s="18" t="s">
        <v>177</v>
      </c>
      <c r="I2241" s="16"/>
      <c r="J2241" s="4" t="s">
        <v>32</v>
      </c>
      <c r="K2241" s="18" t="s">
        <v>3096</v>
      </c>
      <c r="L2241" s="16"/>
      <c r="M2241" s="4" t="s">
        <v>34</v>
      </c>
      <c r="N2241" s="4" t="s">
        <v>34</v>
      </c>
      <c r="O2241" s="4" t="s">
        <v>34</v>
      </c>
      <c r="P2241" s="4" t="s">
        <v>34</v>
      </c>
      <c r="Q2241" s="4" t="s">
        <v>34</v>
      </c>
      <c r="R2241" s="4" t="s">
        <v>34</v>
      </c>
      <c r="S2241" s="5">
        <v>15640000</v>
      </c>
    </row>
    <row r="2242" spans="2:19" ht="25" outlineLevel="1" collapsed="1" x14ac:dyDescent="0.35">
      <c r="B2242" s="6" t="s">
        <v>34</v>
      </c>
      <c r="C2242" s="7" t="s">
        <v>34</v>
      </c>
      <c r="D2242" s="19" t="s">
        <v>34</v>
      </c>
      <c r="E2242" s="15"/>
      <c r="F2242" s="15"/>
      <c r="G2242" s="16"/>
      <c r="H2242" s="19" t="s">
        <v>34</v>
      </c>
      <c r="I2242" s="16"/>
      <c r="J2242" s="7" t="s">
        <v>34</v>
      </c>
      <c r="K2242" s="19" t="s">
        <v>34</v>
      </c>
      <c r="L2242" s="16"/>
      <c r="M2242" s="6" t="s">
        <v>265</v>
      </c>
      <c r="N2242" s="6" t="s">
        <v>266</v>
      </c>
      <c r="O2242" s="10">
        <v>15640000</v>
      </c>
      <c r="P2242" s="6" t="s">
        <v>3097</v>
      </c>
      <c r="Q2242" s="8" t="s">
        <v>3098</v>
      </c>
      <c r="R2242" s="9">
        <v>46341</v>
      </c>
      <c r="S2242" s="10">
        <v>15640000</v>
      </c>
    </row>
    <row r="2243" spans="2:19" outlineLevel="1" collapsed="1" x14ac:dyDescent="0.35">
      <c r="B2243" s="6" t="s">
        <v>34</v>
      </c>
      <c r="C2243" s="7" t="s">
        <v>34</v>
      </c>
      <c r="D2243" s="19" t="s">
        <v>34</v>
      </c>
      <c r="E2243" s="15"/>
      <c r="F2243" s="15"/>
      <c r="G2243" s="16"/>
      <c r="H2243" s="19" t="s">
        <v>34</v>
      </c>
      <c r="I2243" s="16"/>
      <c r="J2243" s="7" t="s">
        <v>34</v>
      </c>
      <c r="K2243" s="19" t="s">
        <v>34</v>
      </c>
      <c r="L2243" s="16"/>
      <c r="M2243" s="6" t="s">
        <v>3099</v>
      </c>
      <c r="N2243" s="6" t="s">
        <v>3100</v>
      </c>
      <c r="O2243" s="10">
        <v>17911275</v>
      </c>
      <c r="P2243" s="6"/>
      <c r="Q2243" s="8"/>
      <c r="R2243" s="8"/>
      <c r="S2243" s="6"/>
    </row>
    <row r="2244" spans="2:19" outlineLevel="1" collapsed="1" x14ac:dyDescent="0.35">
      <c r="B2244" s="6" t="s">
        <v>34</v>
      </c>
      <c r="C2244" s="7" t="s">
        <v>34</v>
      </c>
      <c r="D2244" s="19" t="s">
        <v>34</v>
      </c>
      <c r="E2244" s="15"/>
      <c r="F2244" s="15"/>
      <c r="G2244" s="16"/>
      <c r="H2244" s="19" t="s">
        <v>34</v>
      </c>
      <c r="I2244" s="16"/>
      <c r="J2244" s="7" t="s">
        <v>34</v>
      </c>
      <c r="K2244" s="19" t="s">
        <v>34</v>
      </c>
      <c r="L2244" s="16"/>
      <c r="M2244" s="6" t="s">
        <v>1195</v>
      </c>
      <c r="N2244" s="6" t="s">
        <v>1196</v>
      </c>
      <c r="O2244" s="10">
        <v>22601000</v>
      </c>
      <c r="P2244" s="6"/>
      <c r="Q2244" s="8"/>
      <c r="R2244" s="8"/>
      <c r="S2244" s="6"/>
    </row>
    <row r="2245" spans="2:19" ht="25" outlineLevel="1" collapsed="1" x14ac:dyDescent="0.35">
      <c r="B2245" s="6" t="s">
        <v>34</v>
      </c>
      <c r="C2245" s="7" t="s">
        <v>34</v>
      </c>
      <c r="D2245" s="19" t="s">
        <v>34</v>
      </c>
      <c r="E2245" s="15"/>
      <c r="F2245" s="15"/>
      <c r="G2245" s="16"/>
      <c r="H2245" s="19" t="s">
        <v>34</v>
      </c>
      <c r="I2245" s="16"/>
      <c r="J2245" s="7" t="s">
        <v>34</v>
      </c>
      <c r="K2245" s="19" t="s">
        <v>34</v>
      </c>
      <c r="L2245" s="16"/>
      <c r="M2245" s="6" t="s">
        <v>1352</v>
      </c>
      <c r="N2245" s="6" t="s">
        <v>1353</v>
      </c>
      <c r="O2245" s="10">
        <v>18456260</v>
      </c>
      <c r="P2245" s="6"/>
      <c r="Q2245" s="8"/>
      <c r="R2245" s="8"/>
      <c r="S2245" s="6"/>
    </row>
    <row r="2246" spans="2:19" outlineLevel="1" collapsed="1" x14ac:dyDescent="0.35">
      <c r="B2246" s="6" t="s">
        <v>34</v>
      </c>
      <c r="C2246" s="7" t="s">
        <v>34</v>
      </c>
      <c r="D2246" s="19" t="s">
        <v>34</v>
      </c>
      <c r="E2246" s="15"/>
      <c r="F2246" s="15"/>
      <c r="G2246" s="16"/>
      <c r="H2246" s="19" t="s">
        <v>34</v>
      </c>
      <c r="I2246" s="16"/>
      <c r="J2246" s="7" t="s">
        <v>34</v>
      </c>
      <c r="K2246" s="19" t="s">
        <v>34</v>
      </c>
      <c r="L2246" s="16"/>
      <c r="M2246" s="6" t="s">
        <v>146</v>
      </c>
      <c r="N2246" s="6" t="s">
        <v>147</v>
      </c>
      <c r="O2246" s="10">
        <v>15727000</v>
      </c>
      <c r="P2246" s="6"/>
      <c r="Q2246" s="8"/>
      <c r="R2246" s="8"/>
      <c r="S2246" s="6"/>
    </row>
    <row r="2247" spans="2:19" x14ac:dyDescent="0.35">
      <c r="B2247" s="4" t="s">
        <v>3101</v>
      </c>
      <c r="C2247" s="4" t="s">
        <v>235</v>
      </c>
      <c r="D2247" s="18" t="s">
        <v>97</v>
      </c>
      <c r="E2247" s="15"/>
      <c r="F2247" s="15"/>
      <c r="G2247" s="16"/>
      <c r="H2247" s="18" t="s">
        <v>177</v>
      </c>
      <c r="I2247" s="16"/>
      <c r="J2247" s="4" t="s">
        <v>32</v>
      </c>
      <c r="K2247" s="18" t="s">
        <v>3102</v>
      </c>
      <c r="L2247" s="16"/>
      <c r="M2247" s="4" t="s">
        <v>34</v>
      </c>
      <c r="N2247" s="4" t="s">
        <v>34</v>
      </c>
      <c r="O2247" s="4" t="s">
        <v>34</v>
      </c>
      <c r="P2247" s="4" t="s">
        <v>34</v>
      </c>
      <c r="Q2247" s="4" t="s">
        <v>34</v>
      </c>
      <c r="R2247" s="4" t="s">
        <v>34</v>
      </c>
      <c r="S2247" s="5">
        <v>10997000</v>
      </c>
    </row>
    <row r="2248" spans="2:19" ht="25" outlineLevel="1" collapsed="1" x14ac:dyDescent="0.35">
      <c r="B2248" s="6" t="s">
        <v>34</v>
      </c>
      <c r="C2248" s="7" t="s">
        <v>34</v>
      </c>
      <c r="D2248" s="19" t="s">
        <v>34</v>
      </c>
      <c r="E2248" s="15"/>
      <c r="F2248" s="15"/>
      <c r="G2248" s="16"/>
      <c r="H2248" s="19" t="s">
        <v>34</v>
      </c>
      <c r="I2248" s="16"/>
      <c r="J2248" s="7" t="s">
        <v>34</v>
      </c>
      <c r="K2248" s="19" t="s">
        <v>34</v>
      </c>
      <c r="L2248" s="16"/>
      <c r="M2248" s="6" t="s">
        <v>1352</v>
      </c>
      <c r="N2248" s="6" t="s">
        <v>1353</v>
      </c>
      <c r="O2248" s="10">
        <v>18147056</v>
      </c>
      <c r="P2248" s="6"/>
      <c r="Q2248" s="8"/>
      <c r="R2248" s="8"/>
      <c r="S2248" s="6"/>
    </row>
    <row r="2249" spans="2:19" outlineLevel="1" collapsed="1" x14ac:dyDescent="0.35">
      <c r="B2249" s="6" t="s">
        <v>34</v>
      </c>
      <c r="C2249" s="7" t="s">
        <v>34</v>
      </c>
      <c r="D2249" s="19" t="s">
        <v>34</v>
      </c>
      <c r="E2249" s="15"/>
      <c r="F2249" s="15"/>
      <c r="G2249" s="16"/>
      <c r="H2249" s="19" t="s">
        <v>34</v>
      </c>
      <c r="I2249" s="16"/>
      <c r="J2249" s="7" t="s">
        <v>34</v>
      </c>
      <c r="K2249" s="19" t="s">
        <v>34</v>
      </c>
      <c r="L2249" s="16"/>
      <c r="M2249" s="6" t="s">
        <v>1272</v>
      </c>
      <c r="N2249" s="6" t="s">
        <v>1273</v>
      </c>
      <c r="O2249" s="10">
        <v>22148000</v>
      </c>
      <c r="P2249" s="6"/>
      <c r="Q2249" s="8"/>
      <c r="R2249" s="8"/>
      <c r="S2249" s="6"/>
    </row>
    <row r="2250" spans="2:19" outlineLevel="1" collapsed="1" x14ac:dyDescent="0.35">
      <c r="B2250" s="6" t="s">
        <v>34</v>
      </c>
      <c r="C2250" s="7" t="s">
        <v>34</v>
      </c>
      <c r="D2250" s="19" t="s">
        <v>34</v>
      </c>
      <c r="E2250" s="15"/>
      <c r="F2250" s="15"/>
      <c r="G2250" s="16"/>
      <c r="H2250" s="19" t="s">
        <v>34</v>
      </c>
      <c r="I2250" s="16"/>
      <c r="J2250" s="7" t="s">
        <v>34</v>
      </c>
      <c r="K2250" s="19" t="s">
        <v>34</v>
      </c>
      <c r="L2250" s="16"/>
      <c r="M2250" s="6" t="s">
        <v>230</v>
      </c>
      <c r="N2250" s="6" t="s">
        <v>231</v>
      </c>
      <c r="O2250" s="10">
        <v>11812347</v>
      </c>
      <c r="P2250" s="6"/>
      <c r="Q2250" s="8"/>
      <c r="R2250" s="8"/>
      <c r="S2250" s="6"/>
    </row>
    <row r="2251" spans="2:19" outlineLevel="1" collapsed="1" x14ac:dyDescent="0.35">
      <c r="B2251" s="6" t="s">
        <v>34</v>
      </c>
      <c r="C2251" s="7" t="s">
        <v>34</v>
      </c>
      <c r="D2251" s="19" t="s">
        <v>34</v>
      </c>
      <c r="E2251" s="15"/>
      <c r="F2251" s="15"/>
      <c r="G2251" s="16"/>
      <c r="H2251" s="19" t="s">
        <v>34</v>
      </c>
      <c r="I2251" s="16"/>
      <c r="J2251" s="7" t="s">
        <v>34</v>
      </c>
      <c r="K2251" s="19" t="s">
        <v>34</v>
      </c>
      <c r="L2251" s="16"/>
      <c r="M2251" s="6" t="s">
        <v>146</v>
      </c>
      <c r="N2251" s="6" t="s">
        <v>147</v>
      </c>
      <c r="O2251" s="10">
        <v>10997000</v>
      </c>
      <c r="P2251" s="6" t="s">
        <v>3103</v>
      </c>
      <c r="Q2251" s="8" t="s">
        <v>2623</v>
      </c>
      <c r="R2251" s="9">
        <v>46341</v>
      </c>
      <c r="S2251" s="10">
        <v>10997000</v>
      </c>
    </row>
    <row r="2252" spans="2:19" x14ac:dyDescent="0.35">
      <c r="B2252" s="4" t="s">
        <v>3104</v>
      </c>
      <c r="C2252" s="4" t="s">
        <v>235</v>
      </c>
      <c r="D2252" s="18" t="s">
        <v>97</v>
      </c>
      <c r="E2252" s="15"/>
      <c r="F2252" s="15"/>
      <c r="G2252" s="16"/>
      <c r="H2252" s="18" t="s">
        <v>177</v>
      </c>
      <c r="I2252" s="16"/>
      <c r="J2252" s="4" t="s">
        <v>32</v>
      </c>
      <c r="K2252" s="18" t="s">
        <v>3105</v>
      </c>
      <c r="L2252" s="16"/>
      <c r="M2252" s="4" t="s">
        <v>34</v>
      </c>
      <c r="N2252" s="4" t="s">
        <v>34</v>
      </c>
      <c r="O2252" s="4" t="s">
        <v>34</v>
      </c>
      <c r="P2252" s="4" t="s">
        <v>34</v>
      </c>
      <c r="Q2252" s="4" t="s">
        <v>34</v>
      </c>
      <c r="R2252" s="4" t="s">
        <v>34</v>
      </c>
      <c r="S2252" s="5">
        <v>12450751</v>
      </c>
    </row>
    <row r="2253" spans="2:19" outlineLevel="1" collapsed="1" x14ac:dyDescent="0.35">
      <c r="B2253" s="6" t="s">
        <v>34</v>
      </c>
      <c r="C2253" s="7" t="s">
        <v>34</v>
      </c>
      <c r="D2253" s="19" t="s">
        <v>34</v>
      </c>
      <c r="E2253" s="15"/>
      <c r="F2253" s="15"/>
      <c r="G2253" s="16"/>
      <c r="H2253" s="19" t="s">
        <v>34</v>
      </c>
      <c r="I2253" s="16"/>
      <c r="J2253" s="7" t="s">
        <v>34</v>
      </c>
      <c r="K2253" s="19" t="s">
        <v>34</v>
      </c>
      <c r="L2253" s="16"/>
      <c r="M2253" s="6" t="s">
        <v>829</v>
      </c>
      <c r="N2253" s="6" t="s">
        <v>830</v>
      </c>
      <c r="O2253" s="10">
        <v>18692000</v>
      </c>
      <c r="P2253" s="6"/>
      <c r="Q2253" s="8"/>
      <c r="R2253" s="8"/>
      <c r="S2253" s="6"/>
    </row>
    <row r="2254" spans="2:19" outlineLevel="1" collapsed="1" x14ac:dyDescent="0.35">
      <c r="B2254" s="6" t="s">
        <v>34</v>
      </c>
      <c r="C2254" s="7" t="s">
        <v>34</v>
      </c>
      <c r="D2254" s="19" t="s">
        <v>34</v>
      </c>
      <c r="E2254" s="15"/>
      <c r="F2254" s="15"/>
      <c r="G2254" s="16"/>
      <c r="H2254" s="19" t="s">
        <v>34</v>
      </c>
      <c r="I2254" s="16"/>
      <c r="J2254" s="7" t="s">
        <v>34</v>
      </c>
      <c r="K2254" s="19" t="s">
        <v>34</v>
      </c>
      <c r="L2254" s="16"/>
      <c r="M2254" s="6" t="s">
        <v>3099</v>
      </c>
      <c r="N2254" s="6" t="s">
        <v>3100</v>
      </c>
      <c r="O2254" s="10">
        <v>20100000</v>
      </c>
      <c r="P2254" s="6"/>
      <c r="Q2254" s="8"/>
      <c r="R2254" s="8"/>
      <c r="S2254" s="6"/>
    </row>
    <row r="2255" spans="2:19" outlineLevel="1" collapsed="1" x14ac:dyDescent="0.35">
      <c r="B2255" s="6" t="s">
        <v>34</v>
      </c>
      <c r="C2255" s="7" t="s">
        <v>34</v>
      </c>
      <c r="D2255" s="19" t="s">
        <v>34</v>
      </c>
      <c r="E2255" s="15"/>
      <c r="F2255" s="15"/>
      <c r="G2255" s="16"/>
      <c r="H2255" s="19" t="s">
        <v>34</v>
      </c>
      <c r="I2255" s="16"/>
      <c r="J2255" s="7" t="s">
        <v>34</v>
      </c>
      <c r="K2255" s="19" t="s">
        <v>34</v>
      </c>
      <c r="L2255" s="16"/>
      <c r="M2255" s="6" t="s">
        <v>1272</v>
      </c>
      <c r="N2255" s="6" t="s">
        <v>1273</v>
      </c>
      <c r="O2255" s="10">
        <v>13739000</v>
      </c>
      <c r="P2255" s="6"/>
      <c r="Q2255" s="8"/>
      <c r="R2255" s="8"/>
      <c r="S2255" s="6"/>
    </row>
    <row r="2256" spans="2:19" outlineLevel="1" collapsed="1" x14ac:dyDescent="0.35">
      <c r="B2256" s="6" t="s">
        <v>34</v>
      </c>
      <c r="C2256" s="7" t="s">
        <v>34</v>
      </c>
      <c r="D2256" s="19" t="s">
        <v>34</v>
      </c>
      <c r="E2256" s="15"/>
      <c r="F2256" s="15"/>
      <c r="G2256" s="16"/>
      <c r="H2256" s="19" t="s">
        <v>34</v>
      </c>
      <c r="I2256" s="16"/>
      <c r="J2256" s="7" t="s">
        <v>34</v>
      </c>
      <c r="K2256" s="19" t="s">
        <v>34</v>
      </c>
      <c r="L2256" s="16"/>
      <c r="M2256" s="6" t="s">
        <v>196</v>
      </c>
      <c r="N2256" s="6" t="s">
        <v>197</v>
      </c>
      <c r="O2256" s="10">
        <v>14329440</v>
      </c>
      <c r="P2256" s="6"/>
      <c r="Q2256" s="8"/>
      <c r="R2256" s="8"/>
      <c r="S2256" s="6"/>
    </row>
    <row r="2257" spans="2:19" outlineLevel="1" collapsed="1" x14ac:dyDescent="0.35">
      <c r="B2257" s="6" t="s">
        <v>34</v>
      </c>
      <c r="C2257" s="7" t="s">
        <v>34</v>
      </c>
      <c r="D2257" s="19" t="s">
        <v>34</v>
      </c>
      <c r="E2257" s="15"/>
      <c r="F2257" s="15"/>
      <c r="G2257" s="16"/>
      <c r="H2257" s="19" t="s">
        <v>34</v>
      </c>
      <c r="I2257" s="16"/>
      <c r="J2257" s="7" t="s">
        <v>34</v>
      </c>
      <c r="K2257" s="19" t="s">
        <v>34</v>
      </c>
      <c r="L2257" s="16"/>
      <c r="M2257" s="6" t="s">
        <v>230</v>
      </c>
      <c r="N2257" s="6" t="s">
        <v>231</v>
      </c>
      <c r="O2257" s="10">
        <v>12450751</v>
      </c>
      <c r="P2257" s="6" t="s">
        <v>3106</v>
      </c>
      <c r="Q2257" s="8" t="s">
        <v>3107</v>
      </c>
      <c r="R2257" s="9">
        <v>46371</v>
      </c>
      <c r="S2257" s="10">
        <v>12450751</v>
      </c>
    </row>
    <row r="2258" spans="2:19" x14ac:dyDescent="0.35">
      <c r="B2258" s="4" t="s">
        <v>3108</v>
      </c>
      <c r="C2258" s="4" t="s">
        <v>151</v>
      </c>
      <c r="D2258" s="18" t="s">
        <v>152</v>
      </c>
      <c r="E2258" s="15"/>
      <c r="F2258" s="15"/>
      <c r="G2258" s="16"/>
      <c r="H2258" s="18" t="s">
        <v>283</v>
      </c>
      <c r="I2258" s="16"/>
      <c r="J2258" s="4" t="s">
        <v>32</v>
      </c>
      <c r="K2258" s="18" t="s">
        <v>3109</v>
      </c>
      <c r="L2258" s="16"/>
      <c r="M2258" s="4" t="s">
        <v>34</v>
      </c>
      <c r="N2258" s="4" t="s">
        <v>34</v>
      </c>
      <c r="O2258" s="4" t="s">
        <v>34</v>
      </c>
      <c r="P2258" s="4" t="s">
        <v>34</v>
      </c>
      <c r="Q2258" s="4" t="s">
        <v>34</v>
      </c>
      <c r="R2258" s="4" t="s">
        <v>34</v>
      </c>
      <c r="S2258" s="5">
        <v>55890000</v>
      </c>
    </row>
    <row r="2259" spans="2:19" outlineLevel="1" collapsed="1" x14ac:dyDescent="0.35">
      <c r="B2259" s="6" t="s">
        <v>34</v>
      </c>
      <c r="C2259" s="7" t="s">
        <v>34</v>
      </c>
      <c r="D2259" s="19" t="s">
        <v>34</v>
      </c>
      <c r="E2259" s="15"/>
      <c r="F2259" s="15"/>
      <c r="G2259" s="16"/>
      <c r="H2259" s="19" t="s">
        <v>34</v>
      </c>
      <c r="I2259" s="16"/>
      <c r="J2259" s="7" t="s">
        <v>34</v>
      </c>
      <c r="K2259" s="19" t="s">
        <v>34</v>
      </c>
      <c r="L2259" s="16"/>
      <c r="M2259" s="6" t="s">
        <v>2514</v>
      </c>
      <c r="N2259" s="6" t="s">
        <v>2515</v>
      </c>
      <c r="O2259" s="10">
        <v>55199000</v>
      </c>
      <c r="P2259" s="6"/>
      <c r="Q2259" s="8"/>
      <c r="R2259" s="8"/>
      <c r="S2259" s="6"/>
    </row>
    <row r="2260" spans="2:19" outlineLevel="1" collapsed="1" x14ac:dyDescent="0.35">
      <c r="B2260" s="6" t="s">
        <v>34</v>
      </c>
      <c r="C2260" s="7" t="s">
        <v>34</v>
      </c>
      <c r="D2260" s="19" t="s">
        <v>34</v>
      </c>
      <c r="E2260" s="15"/>
      <c r="F2260" s="15"/>
      <c r="G2260" s="16"/>
      <c r="H2260" s="19" t="s">
        <v>34</v>
      </c>
      <c r="I2260" s="16"/>
      <c r="J2260" s="7" t="s">
        <v>34</v>
      </c>
      <c r="K2260" s="19" t="s">
        <v>34</v>
      </c>
      <c r="L2260" s="16"/>
      <c r="M2260" s="6" t="s">
        <v>2691</v>
      </c>
      <c r="N2260" s="6" t="s">
        <v>2692</v>
      </c>
      <c r="O2260" s="10">
        <v>55890000</v>
      </c>
      <c r="P2260" s="6" t="s">
        <v>3110</v>
      </c>
      <c r="Q2260" s="8" t="s">
        <v>1872</v>
      </c>
      <c r="R2260" s="9">
        <v>46721</v>
      </c>
      <c r="S2260" s="10">
        <v>55890000</v>
      </c>
    </row>
    <row r="2261" spans="2:19" outlineLevel="1" collapsed="1" x14ac:dyDescent="0.35">
      <c r="B2261" s="6" t="s">
        <v>34</v>
      </c>
      <c r="C2261" s="7" t="s">
        <v>34</v>
      </c>
      <c r="D2261" s="19" t="s">
        <v>34</v>
      </c>
      <c r="E2261" s="15"/>
      <c r="F2261" s="15"/>
      <c r="G2261" s="16"/>
      <c r="H2261" s="19" t="s">
        <v>34</v>
      </c>
      <c r="I2261" s="16"/>
      <c r="J2261" s="7" t="s">
        <v>34</v>
      </c>
      <c r="K2261" s="19" t="s">
        <v>34</v>
      </c>
      <c r="L2261" s="16"/>
      <c r="M2261" s="6" t="s">
        <v>1287</v>
      </c>
      <c r="N2261" s="6" t="s">
        <v>1288</v>
      </c>
      <c r="O2261" s="10">
        <v>84999968</v>
      </c>
      <c r="P2261" s="6"/>
      <c r="Q2261" s="8"/>
      <c r="R2261" s="8"/>
      <c r="S2261" s="6"/>
    </row>
    <row r="2262" spans="2:19" outlineLevel="1" collapsed="1" x14ac:dyDescent="0.35">
      <c r="B2262" s="6" t="s">
        <v>34</v>
      </c>
      <c r="C2262" s="7" t="s">
        <v>34</v>
      </c>
      <c r="D2262" s="19" t="s">
        <v>34</v>
      </c>
      <c r="E2262" s="15"/>
      <c r="F2262" s="15"/>
      <c r="G2262" s="16"/>
      <c r="H2262" s="19" t="s">
        <v>34</v>
      </c>
      <c r="I2262" s="16"/>
      <c r="J2262" s="7" t="s">
        <v>34</v>
      </c>
      <c r="K2262" s="19" t="s">
        <v>34</v>
      </c>
      <c r="L2262" s="16"/>
      <c r="M2262" s="6" t="s">
        <v>196</v>
      </c>
      <c r="N2262" s="6" t="s">
        <v>197</v>
      </c>
      <c r="O2262" s="10">
        <v>56273000</v>
      </c>
      <c r="P2262" s="6"/>
      <c r="Q2262" s="8"/>
      <c r="R2262" s="8"/>
      <c r="S2262" s="6"/>
    </row>
    <row r="2263" spans="2:19" ht="25" outlineLevel="1" collapsed="1" x14ac:dyDescent="0.35">
      <c r="B2263" s="6" t="s">
        <v>34</v>
      </c>
      <c r="C2263" s="7" t="s">
        <v>34</v>
      </c>
      <c r="D2263" s="19" t="s">
        <v>34</v>
      </c>
      <c r="E2263" s="15"/>
      <c r="F2263" s="15"/>
      <c r="G2263" s="16"/>
      <c r="H2263" s="19" t="s">
        <v>34</v>
      </c>
      <c r="I2263" s="16"/>
      <c r="J2263" s="7" t="s">
        <v>34</v>
      </c>
      <c r="K2263" s="19" t="s">
        <v>34</v>
      </c>
      <c r="L2263" s="16"/>
      <c r="M2263" s="6" t="s">
        <v>2695</v>
      </c>
      <c r="N2263" s="6" t="s">
        <v>2696</v>
      </c>
      <c r="O2263" s="10">
        <v>57725000</v>
      </c>
      <c r="P2263" s="6"/>
      <c r="Q2263" s="8"/>
      <c r="R2263" s="8"/>
      <c r="S2263" s="6"/>
    </row>
    <row r="2264" spans="2:19" outlineLevel="1" collapsed="1" x14ac:dyDescent="0.35">
      <c r="B2264" s="6" t="s">
        <v>34</v>
      </c>
      <c r="C2264" s="7" t="s">
        <v>34</v>
      </c>
      <c r="D2264" s="19" t="s">
        <v>34</v>
      </c>
      <c r="E2264" s="15"/>
      <c r="F2264" s="15"/>
      <c r="G2264" s="16"/>
      <c r="H2264" s="19" t="s">
        <v>34</v>
      </c>
      <c r="I2264" s="16"/>
      <c r="J2264" s="7" t="s">
        <v>34</v>
      </c>
      <c r="K2264" s="19" t="s">
        <v>34</v>
      </c>
      <c r="L2264" s="16"/>
      <c r="M2264" s="6" t="s">
        <v>146</v>
      </c>
      <c r="N2264" s="6" t="s">
        <v>147</v>
      </c>
      <c r="O2264" s="10">
        <v>92412000</v>
      </c>
      <c r="P2264" s="6"/>
      <c r="Q2264" s="8"/>
      <c r="R2264" s="8"/>
      <c r="S2264" s="6"/>
    </row>
    <row r="2265" spans="2:19" outlineLevel="1" collapsed="1" x14ac:dyDescent="0.35">
      <c r="B2265" s="6" t="s">
        <v>34</v>
      </c>
      <c r="C2265" s="7" t="s">
        <v>34</v>
      </c>
      <c r="D2265" s="19" t="s">
        <v>34</v>
      </c>
      <c r="E2265" s="15"/>
      <c r="F2265" s="15"/>
      <c r="G2265" s="16"/>
      <c r="H2265" s="19" t="s">
        <v>34</v>
      </c>
      <c r="I2265" s="16"/>
      <c r="J2265" s="7" t="s">
        <v>34</v>
      </c>
      <c r="K2265" s="19" t="s">
        <v>34</v>
      </c>
      <c r="L2265" s="16"/>
      <c r="M2265" s="6" t="s">
        <v>3111</v>
      </c>
      <c r="N2265" s="6" t="s">
        <v>3112</v>
      </c>
      <c r="O2265" s="10">
        <v>64438750</v>
      </c>
      <c r="P2265" s="6"/>
      <c r="Q2265" s="8"/>
      <c r="R2265" s="8"/>
      <c r="S2265" s="6"/>
    </row>
    <row r="2266" spans="2:19" x14ac:dyDescent="0.35">
      <c r="B2266" s="4" t="s">
        <v>3113</v>
      </c>
      <c r="C2266" s="4" t="s">
        <v>151</v>
      </c>
      <c r="D2266" s="18" t="s">
        <v>152</v>
      </c>
      <c r="E2266" s="15"/>
      <c r="F2266" s="15"/>
      <c r="G2266" s="16"/>
      <c r="H2266" s="18" t="s">
        <v>248</v>
      </c>
      <c r="I2266" s="16"/>
      <c r="J2266" s="4" t="s">
        <v>32</v>
      </c>
      <c r="K2266" s="18" t="s">
        <v>3114</v>
      </c>
      <c r="L2266" s="16"/>
      <c r="M2266" s="4" t="s">
        <v>34</v>
      </c>
      <c r="N2266" s="4" t="s">
        <v>34</v>
      </c>
      <c r="O2266" s="4" t="s">
        <v>34</v>
      </c>
      <c r="P2266" s="4" t="s">
        <v>34</v>
      </c>
      <c r="Q2266" s="4" t="s">
        <v>34</v>
      </c>
      <c r="R2266" s="4" t="s">
        <v>34</v>
      </c>
      <c r="S2266" s="5">
        <v>1018000</v>
      </c>
    </row>
    <row r="2267" spans="2:19" outlineLevel="1" collapsed="1" x14ac:dyDescent="0.35">
      <c r="B2267" s="6" t="s">
        <v>34</v>
      </c>
      <c r="C2267" s="7" t="s">
        <v>34</v>
      </c>
      <c r="D2267" s="19" t="s">
        <v>34</v>
      </c>
      <c r="E2267" s="15"/>
      <c r="F2267" s="15"/>
      <c r="G2267" s="16"/>
      <c r="H2267" s="19" t="s">
        <v>34</v>
      </c>
      <c r="I2267" s="16"/>
      <c r="J2267" s="7" t="s">
        <v>34</v>
      </c>
      <c r="K2267" s="19" t="s">
        <v>34</v>
      </c>
      <c r="L2267" s="16"/>
      <c r="M2267" s="6" t="s">
        <v>3115</v>
      </c>
      <c r="N2267" s="6" t="s">
        <v>3116</v>
      </c>
      <c r="O2267" s="10">
        <v>509000</v>
      </c>
      <c r="P2267" s="6" t="s">
        <v>3117</v>
      </c>
      <c r="Q2267" s="8" t="s">
        <v>1456</v>
      </c>
      <c r="R2267" s="9">
        <v>46387</v>
      </c>
      <c r="S2267" s="10">
        <v>1018000</v>
      </c>
    </row>
    <row r="2268" spans="2:19" x14ac:dyDescent="0.35">
      <c r="B2268" s="4" t="s">
        <v>3118</v>
      </c>
      <c r="C2268" s="4" t="s">
        <v>141</v>
      </c>
      <c r="D2268" s="18" t="s">
        <v>97</v>
      </c>
      <c r="E2268" s="15"/>
      <c r="F2268" s="15"/>
      <c r="G2268" s="16"/>
      <c r="H2268" s="18" t="s">
        <v>1386</v>
      </c>
      <c r="I2268" s="16"/>
      <c r="J2268" s="4" t="s">
        <v>32</v>
      </c>
      <c r="K2268" s="18" t="s">
        <v>3119</v>
      </c>
      <c r="L2268" s="16"/>
      <c r="M2268" s="4" t="s">
        <v>34</v>
      </c>
      <c r="N2268" s="4" t="s">
        <v>34</v>
      </c>
      <c r="O2268" s="4" t="s">
        <v>34</v>
      </c>
      <c r="P2268" s="4" t="s">
        <v>34</v>
      </c>
      <c r="Q2268" s="4" t="s">
        <v>34</v>
      </c>
      <c r="R2268" s="4" t="s">
        <v>34</v>
      </c>
      <c r="S2268" s="5">
        <v>153180289</v>
      </c>
    </row>
    <row r="2269" spans="2:19" outlineLevel="1" collapsed="1" x14ac:dyDescent="0.35">
      <c r="B2269" s="6" t="s">
        <v>34</v>
      </c>
      <c r="C2269" s="7" t="s">
        <v>34</v>
      </c>
      <c r="D2269" s="19" t="s">
        <v>34</v>
      </c>
      <c r="E2269" s="15"/>
      <c r="F2269" s="15"/>
      <c r="G2269" s="16"/>
      <c r="H2269" s="19" t="s">
        <v>34</v>
      </c>
      <c r="I2269" s="16"/>
      <c r="J2269" s="7" t="s">
        <v>34</v>
      </c>
      <c r="K2269" s="19" t="s">
        <v>34</v>
      </c>
      <c r="L2269" s="16"/>
      <c r="M2269" s="6" t="s">
        <v>1245</v>
      </c>
      <c r="N2269" s="6" t="s">
        <v>1246</v>
      </c>
      <c r="O2269" s="10">
        <v>153180290</v>
      </c>
      <c r="P2269" s="6" t="s">
        <v>3120</v>
      </c>
      <c r="Q2269" s="8" t="s">
        <v>3121</v>
      </c>
      <c r="R2269" s="9">
        <v>49293</v>
      </c>
      <c r="S2269" s="10">
        <v>153180289</v>
      </c>
    </row>
    <row r="2270" spans="2:19" x14ac:dyDescent="0.35">
      <c r="B2270" s="4" t="s">
        <v>3122</v>
      </c>
      <c r="C2270" s="4" t="s">
        <v>141</v>
      </c>
      <c r="D2270" s="18" t="s">
        <v>97</v>
      </c>
      <c r="E2270" s="15"/>
      <c r="F2270" s="15"/>
      <c r="G2270" s="16"/>
      <c r="H2270" s="18" t="s">
        <v>3038</v>
      </c>
      <c r="I2270" s="16"/>
      <c r="J2270" s="4" t="s">
        <v>32</v>
      </c>
      <c r="K2270" s="18" t="s">
        <v>3123</v>
      </c>
      <c r="L2270" s="16"/>
      <c r="M2270" s="4" t="s">
        <v>34</v>
      </c>
      <c r="N2270" s="4" t="s">
        <v>34</v>
      </c>
      <c r="O2270" s="4" t="s">
        <v>34</v>
      </c>
      <c r="P2270" s="4" t="s">
        <v>34</v>
      </c>
      <c r="Q2270" s="4" t="s">
        <v>34</v>
      </c>
      <c r="R2270" s="4" t="s">
        <v>34</v>
      </c>
      <c r="S2270" s="5">
        <v>225676720</v>
      </c>
    </row>
    <row r="2271" spans="2:19" outlineLevel="1" collapsed="1" x14ac:dyDescent="0.35">
      <c r="B2271" s="6" t="s">
        <v>34</v>
      </c>
      <c r="C2271" s="7" t="s">
        <v>34</v>
      </c>
      <c r="D2271" s="19" t="s">
        <v>34</v>
      </c>
      <c r="E2271" s="15"/>
      <c r="F2271" s="15"/>
      <c r="G2271" s="16"/>
      <c r="H2271" s="19" t="s">
        <v>34</v>
      </c>
      <c r="I2271" s="16"/>
      <c r="J2271" s="7" t="s">
        <v>34</v>
      </c>
      <c r="K2271" s="19" t="s">
        <v>34</v>
      </c>
      <c r="L2271" s="16"/>
      <c r="M2271" s="6" t="s">
        <v>1269</v>
      </c>
      <c r="N2271" s="6" t="s">
        <v>1270</v>
      </c>
      <c r="O2271" s="10">
        <v>348674098</v>
      </c>
      <c r="P2271" s="6"/>
      <c r="Q2271" s="8"/>
      <c r="R2271" s="8"/>
      <c r="S2271" s="6"/>
    </row>
    <row r="2272" spans="2:19" outlineLevel="1" collapsed="1" x14ac:dyDescent="0.35">
      <c r="B2272" s="6" t="s">
        <v>34</v>
      </c>
      <c r="C2272" s="7" t="s">
        <v>34</v>
      </c>
      <c r="D2272" s="19" t="s">
        <v>34</v>
      </c>
      <c r="E2272" s="15"/>
      <c r="F2272" s="15"/>
      <c r="G2272" s="16"/>
      <c r="H2272" s="19" t="s">
        <v>34</v>
      </c>
      <c r="I2272" s="16"/>
      <c r="J2272" s="7" t="s">
        <v>34</v>
      </c>
      <c r="K2272" s="19" t="s">
        <v>34</v>
      </c>
      <c r="L2272" s="16"/>
      <c r="M2272" s="6" t="s">
        <v>865</v>
      </c>
      <c r="N2272" s="6" t="s">
        <v>866</v>
      </c>
      <c r="O2272" s="10">
        <v>264765589</v>
      </c>
      <c r="P2272" s="6"/>
      <c r="Q2272" s="8"/>
      <c r="R2272" s="8"/>
      <c r="S2272" s="6"/>
    </row>
    <row r="2273" spans="2:19" outlineLevel="1" collapsed="1" x14ac:dyDescent="0.35">
      <c r="B2273" s="6" t="s">
        <v>34</v>
      </c>
      <c r="C2273" s="7" t="s">
        <v>34</v>
      </c>
      <c r="D2273" s="19" t="s">
        <v>34</v>
      </c>
      <c r="E2273" s="15"/>
      <c r="F2273" s="15"/>
      <c r="G2273" s="16"/>
      <c r="H2273" s="19" t="s">
        <v>34</v>
      </c>
      <c r="I2273" s="16"/>
      <c r="J2273" s="7" t="s">
        <v>34</v>
      </c>
      <c r="K2273" s="19" t="s">
        <v>34</v>
      </c>
      <c r="L2273" s="16"/>
      <c r="M2273" s="6" t="s">
        <v>1245</v>
      </c>
      <c r="N2273" s="6" t="s">
        <v>1246</v>
      </c>
      <c r="O2273" s="10">
        <v>237220002</v>
      </c>
      <c r="P2273" s="6"/>
      <c r="Q2273" s="8"/>
      <c r="R2273" s="8"/>
      <c r="S2273" s="6"/>
    </row>
    <row r="2274" spans="2:19" outlineLevel="1" collapsed="1" x14ac:dyDescent="0.35">
      <c r="B2274" s="6" t="s">
        <v>34</v>
      </c>
      <c r="C2274" s="7" t="s">
        <v>34</v>
      </c>
      <c r="D2274" s="19" t="s">
        <v>34</v>
      </c>
      <c r="E2274" s="15"/>
      <c r="F2274" s="15"/>
      <c r="G2274" s="16"/>
      <c r="H2274" s="19" t="s">
        <v>34</v>
      </c>
      <c r="I2274" s="16"/>
      <c r="J2274" s="7" t="s">
        <v>34</v>
      </c>
      <c r="K2274" s="19" t="s">
        <v>34</v>
      </c>
      <c r="L2274" s="16"/>
      <c r="M2274" s="6" t="s">
        <v>3124</v>
      </c>
      <c r="N2274" s="6" t="s">
        <v>3125</v>
      </c>
      <c r="O2274" s="10">
        <v>225676720</v>
      </c>
      <c r="P2274" s="6" t="s">
        <v>3126</v>
      </c>
      <c r="Q2274" s="8" t="s">
        <v>1836</v>
      </c>
      <c r="R2274" s="9">
        <v>47118</v>
      </c>
      <c r="S2274" s="10">
        <v>225676720</v>
      </c>
    </row>
    <row r="2275" spans="2:19" outlineLevel="1" collapsed="1" x14ac:dyDescent="0.35">
      <c r="B2275" s="6" t="s">
        <v>34</v>
      </c>
      <c r="C2275" s="7" t="s">
        <v>34</v>
      </c>
      <c r="D2275" s="19" t="s">
        <v>34</v>
      </c>
      <c r="E2275" s="15"/>
      <c r="F2275" s="15"/>
      <c r="G2275" s="16"/>
      <c r="H2275" s="19" t="s">
        <v>34</v>
      </c>
      <c r="I2275" s="16"/>
      <c r="J2275" s="7" t="s">
        <v>34</v>
      </c>
      <c r="K2275" s="19" t="s">
        <v>34</v>
      </c>
      <c r="L2275" s="16"/>
      <c r="M2275" s="6" t="s">
        <v>230</v>
      </c>
      <c r="N2275" s="6" t="s">
        <v>231</v>
      </c>
      <c r="O2275" s="10">
        <v>234994929</v>
      </c>
      <c r="P2275" s="6"/>
      <c r="Q2275" s="8"/>
      <c r="R2275" s="8"/>
      <c r="S2275" s="6"/>
    </row>
    <row r="2276" spans="2:19" x14ac:dyDescent="0.35">
      <c r="B2276" s="4" t="s">
        <v>3127</v>
      </c>
      <c r="C2276" s="4" t="s">
        <v>151</v>
      </c>
      <c r="D2276" s="18" t="s">
        <v>30</v>
      </c>
      <c r="E2276" s="15"/>
      <c r="F2276" s="15"/>
      <c r="G2276" s="16"/>
      <c r="H2276" s="18" t="s">
        <v>323</v>
      </c>
      <c r="I2276" s="16"/>
      <c r="J2276" s="4" t="s">
        <v>32</v>
      </c>
      <c r="K2276" s="18" t="s">
        <v>3128</v>
      </c>
      <c r="L2276" s="16"/>
      <c r="M2276" s="4" t="s">
        <v>34</v>
      </c>
      <c r="N2276" s="4" t="s">
        <v>34</v>
      </c>
      <c r="O2276" s="4" t="s">
        <v>34</v>
      </c>
      <c r="P2276" s="4" t="s">
        <v>34</v>
      </c>
      <c r="Q2276" s="4" t="s">
        <v>34</v>
      </c>
      <c r="R2276" s="4" t="s">
        <v>34</v>
      </c>
      <c r="S2276" s="5">
        <v>11147339</v>
      </c>
    </row>
    <row r="2277" spans="2:19" outlineLevel="1" collapsed="1" x14ac:dyDescent="0.35">
      <c r="B2277" s="6" t="s">
        <v>34</v>
      </c>
      <c r="C2277" s="7" t="s">
        <v>34</v>
      </c>
      <c r="D2277" s="19" t="s">
        <v>34</v>
      </c>
      <c r="E2277" s="15"/>
      <c r="F2277" s="15"/>
      <c r="G2277" s="16"/>
      <c r="H2277" s="19" t="s">
        <v>34</v>
      </c>
      <c r="I2277" s="16"/>
      <c r="J2277" s="7" t="s">
        <v>34</v>
      </c>
      <c r="K2277" s="19" t="s">
        <v>34</v>
      </c>
      <c r="L2277" s="16"/>
      <c r="M2277" s="6" t="s">
        <v>157</v>
      </c>
      <c r="N2277" s="6" t="s">
        <v>158</v>
      </c>
      <c r="O2277" s="10">
        <v>14282206</v>
      </c>
      <c r="P2277" s="6"/>
      <c r="Q2277" s="8"/>
      <c r="R2277" s="8"/>
      <c r="S2277" s="6"/>
    </row>
    <row r="2278" spans="2:19" outlineLevel="1" collapsed="1" x14ac:dyDescent="0.35">
      <c r="B2278" s="6" t="s">
        <v>34</v>
      </c>
      <c r="C2278" s="7" t="s">
        <v>34</v>
      </c>
      <c r="D2278" s="19" t="s">
        <v>34</v>
      </c>
      <c r="E2278" s="15"/>
      <c r="F2278" s="15"/>
      <c r="G2278" s="16"/>
      <c r="H2278" s="19" t="s">
        <v>34</v>
      </c>
      <c r="I2278" s="16"/>
      <c r="J2278" s="7" t="s">
        <v>34</v>
      </c>
      <c r="K2278" s="19" t="s">
        <v>34</v>
      </c>
      <c r="L2278" s="16"/>
      <c r="M2278" s="6" t="s">
        <v>165</v>
      </c>
      <c r="N2278" s="6" t="s">
        <v>166</v>
      </c>
      <c r="O2278" s="10">
        <v>11147339</v>
      </c>
      <c r="P2278" s="6" t="s">
        <v>3129</v>
      </c>
      <c r="Q2278" s="8" t="s">
        <v>3130</v>
      </c>
      <c r="R2278" s="9">
        <v>46857</v>
      </c>
      <c r="S2278" s="10">
        <v>11147339</v>
      </c>
    </row>
    <row r="2279" spans="2:19" outlineLevel="1" collapsed="1" x14ac:dyDescent="0.35">
      <c r="B2279" s="6" t="s">
        <v>34</v>
      </c>
      <c r="C2279" s="7" t="s">
        <v>34</v>
      </c>
      <c r="D2279" s="19" t="s">
        <v>34</v>
      </c>
      <c r="E2279" s="15"/>
      <c r="F2279" s="15"/>
      <c r="G2279" s="16"/>
      <c r="H2279" s="19" t="s">
        <v>34</v>
      </c>
      <c r="I2279" s="16"/>
      <c r="J2279" s="7" t="s">
        <v>34</v>
      </c>
      <c r="K2279" s="19" t="s">
        <v>34</v>
      </c>
      <c r="L2279" s="16"/>
      <c r="M2279" s="6" t="s">
        <v>1091</v>
      </c>
      <c r="N2279" s="6" t="s">
        <v>1092</v>
      </c>
      <c r="O2279" s="10">
        <v>15882200</v>
      </c>
      <c r="P2279" s="6"/>
      <c r="Q2279" s="8"/>
      <c r="R2279" s="8"/>
      <c r="S2279" s="6"/>
    </row>
    <row r="2280" spans="2:19" outlineLevel="1" collapsed="1" x14ac:dyDescent="0.35">
      <c r="B2280" s="6" t="s">
        <v>34</v>
      </c>
      <c r="C2280" s="7" t="s">
        <v>34</v>
      </c>
      <c r="D2280" s="19" t="s">
        <v>34</v>
      </c>
      <c r="E2280" s="15"/>
      <c r="F2280" s="15"/>
      <c r="G2280" s="16"/>
      <c r="H2280" s="19" t="s">
        <v>34</v>
      </c>
      <c r="I2280" s="16"/>
      <c r="J2280" s="7" t="s">
        <v>34</v>
      </c>
      <c r="K2280" s="19" t="s">
        <v>34</v>
      </c>
      <c r="L2280" s="16"/>
      <c r="M2280" s="6" t="s">
        <v>167</v>
      </c>
      <c r="N2280" s="6" t="s">
        <v>168</v>
      </c>
      <c r="O2280" s="10">
        <v>9995940</v>
      </c>
      <c r="P2280" s="6"/>
      <c r="Q2280" s="8"/>
      <c r="R2280" s="8"/>
      <c r="S2280" s="6"/>
    </row>
    <row r="2281" spans="2:19" x14ac:dyDescent="0.35">
      <c r="B2281" s="4" t="s">
        <v>3131</v>
      </c>
      <c r="C2281" s="4" t="s">
        <v>115</v>
      </c>
      <c r="D2281" s="18" t="s">
        <v>30</v>
      </c>
      <c r="E2281" s="15"/>
      <c r="F2281" s="15"/>
      <c r="G2281" s="16"/>
      <c r="H2281" s="18" t="s">
        <v>41</v>
      </c>
      <c r="I2281" s="16"/>
      <c r="J2281" s="4" t="s">
        <v>32</v>
      </c>
      <c r="K2281" s="18" t="s">
        <v>3132</v>
      </c>
      <c r="L2281" s="16"/>
      <c r="M2281" s="4" t="s">
        <v>34</v>
      </c>
      <c r="N2281" s="4" t="s">
        <v>34</v>
      </c>
      <c r="O2281" s="4" t="s">
        <v>34</v>
      </c>
      <c r="P2281" s="4" t="s">
        <v>34</v>
      </c>
      <c r="Q2281" s="4" t="s">
        <v>34</v>
      </c>
      <c r="R2281" s="4" t="s">
        <v>34</v>
      </c>
      <c r="S2281" s="5">
        <v>7397386</v>
      </c>
    </row>
    <row r="2282" spans="2:19" outlineLevel="1" collapsed="1" x14ac:dyDescent="0.35">
      <c r="B2282" s="6" t="s">
        <v>34</v>
      </c>
      <c r="C2282" s="7" t="s">
        <v>34</v>
      </c>
      <c r="D2282" s="19" t="s">
        <v>34</v>
      </c>
      <c r="E2282" s="15"/>
      <c r="F2282" s="15"/>
      <c r="G2282" s="16"/>
      <c r="H2282" s="19" t="s">
        <v>34</v>
      </c>
      <c r="I2282" s="16"/>
      <c r="J2282" s="7" t="s">
        <v>34</v>
      </c>
      <c r="K2282" s="19" t="s">
        <v>34</v>
      </c>
      <c r="L2282" s="16"/>
      <c r="M2282" s="6" t="s">
        <v>3133</v>
      </c>
      <c r="N2282" s="6" t="s">
        <v>3134</v>
      </c>
      <c r="O2282" s="6"/>
      <c r="P2282" s="6"/>
      <c r="Q2282" s="8"/>
      <c r="R2282" s="8"/>
      <c r="S2282" s="6"/>
    </row>
    <row r="2283" spans="2:19" outlineLevel="1" collapsed="1" x14ac:dyDescent="0.35">
      <c r="B2283" s="6" t="s">
        <v>34</v>
      </c>
      <c r="C2283" s="7" t="s">
        <v>34</v>
      </c>
      <c r="D2283" s="19" t="s">
        <v>34</v>
      </c>
      <c r="E2283" s="15"/>
      <c r="F2283" s="15"/>
      <c r="G2283" s="16"/>
      <c r="H2283" s="19" t="s">
        <v>34</v>
      </c>
      <c r="I2283" s="16"/>
      <c r="J2283" s="7" t="s">
        <v>34</v>
      </c>
      <c r="K2283" s="19" t="s">
        <v>34</v>
      </c>
      <c r="L2283" s="16"/>
      <c r="M2283" s="6" t="s">
        <v>3135</v>
      </c>
      <c r="N2283" s="6" t="s">
        <v>3136</v>
      </c>
      <c r="O2283" s="10">
        <v>895282</v>
      </c>
      <c r="P2283" s="6" t="s">
        <v>3137</v>
      </c>
      <c r="Q2283" s="8" t="s">
        <v>1828</v>
      </c>
      <c r="R2283" s="9">
        <v>46387</v>
      </c>
      <c r="S2283" s="10">
        <v>5662174</v>
      </c>
    </row>
    <row r="2284" spans="2:19" outlineLevel="1" collapsed="1" x14ac:dyDescent="0.35">
      <c r="B2284" s="6" t="s">
        <v>34</v>
      </c>
      <c r="C2284" s="7" t="s">
        <v>34</v>
      </c>
      <c r="D2284" s="19" t="s">
        <v>34</v>
      </c>
      <c r="E2284" s="15"/>
      <c r="F2284" s="15"/>
      <c r="G2284" s="16"/>
      <c r="H2284" s="19" t="s">
        <v>34</v>
      </c>
      <c r="I2284" s="16"/>
      <c r="J2284" s="7" t="s">
        <v>34</v>
      </c>
      <c r="K2284" s="19" t="s">
        <v>34</v>
      </c>
      <c r="L2284" s="16"/>
      <c r="M2284" s="6" t="s">
        <v>3138</v>
      </c>
      <c r="N2284" s="6" t="s">
        <v>3139</v>
      </c>
      <c r="O2284" s="10">
        <v>1735211</v>
      </c>
      <c r="P2284" s="6" t="s">
        <v>3140</v>
      </c>
      <c r="Q2284" s="8" t="s">
        <v>2225</v>
      </c>
      <c r="R2284" s="9">
        <v>46387</v>
      </c>
      <c r="S2284" s="10">
        <v>1735212</v>
      </c>
    </row>
    <row r="2285" spans="2:19" outlineLevel="1" collapsed="1" x14ac:dyDescent="0.35">
      <c r="B2285" s="6" t="s">
        <v>34</v>
      </c>
      <c r="C2285" s="7" t="s">
        <v>34</v>
      </c>
      <c r="D2285" s="19" t="s">
        <v>34</v>
      </c>
      <c r="E2285" s="15"/>
      <c r="F2285" s="15"/>
      <c r="G2285" s="16"/>
      <c r="H2285" s="19" t="s">
        <v>34</v>
      </c>
      <c r="I2285" s="16"/>
      <c r="J2285" s="7" t="s">
        <v>34</v>
      </c>
      <c r="K2285" s="19" t="s">
        <v>34</v>
      </c>
      <c r="L2285" s="16"/>
      <c r="M2285" s="6" t="s">
        <v>3141</v>
      </c>
      <c r="N2285" s="6" t="s">
        <v>3142</v>
      </c>
      <c r="O2285" s="6"/>
      <c r="P2285" s="6"/>
      <c r="Q2285" s="8"/>
      <c r="R2285" s="8"/>
      <c r="S2285" s="6"/>
    </row>
    <row r="2286" spans="2:19" x14ac:dyDescent="0.35">
      <c r="B2286" s="4" t="s">
        <v>3143</v>
      </c>
      <c r="C2286" s="4" t="s">
        <v>804</v>
      </c>
      <c r="D2286" s="18" t="s">
        <v>152</v>
      </c>
      <c r="E2286" s="15"/>
      <c r="F2286" s="15"/>
      <c r="G2286" s="16"/>
      <c r="H2286" s="18" t="s">
        <v>323</v>
      </c>
      <c r="I2286" s="16"/>
      <c r="J2286" s="4" t="s">
        <v>32</v>
      </c>
      <c r="K2286" s="18" t="s">
        <v>3144</v>
      </c>
      <c r="L2286" s="16"/>
      <c r="M2286" s="4" t="s">
        <v>34</v>
      </c>
      <c r="N2286" s="4" t="s">
        <v>34</v>
      </c>
      <c r="O2286" s="4" t="s">
        <v>34</v>
      </c>
      <c r="P2286" s="4" t="s">
        <v>34</v>
      </c>
      <c r="Q2286" s="4" t="s">
        <v>34</v>
      </c>
      <c r="R2286" s="4" t="s">
        <v>34</v>
      </c>
      <c r="S2286" s="5">
        <v>14050000</v>
      </c>
    </row>
    <row r="2287" spans="2:19" outlineLevel="1" collapsed="1" x14ac:dyDescent="0.35">
      <c r="B2287" s="6" t="s">
        <v>34</v>
      </c>
      <c r="C2287" s="7" t="s">
        <v>34</v>
      </c>
      <c r="D2287" s="19" t="s">
        <v>34</v>
      </c>
      <c r="E2287" s="15"/>
      <c r="F2287" s="15"/>
      <c r="G2287" s="16"/>
      <c r="H2287" s="19" t="s">
        <v>34</v>
      </c>
      <c r="I2287" s="16"/>
      <c r="J2287" s="7" t="s">
        <v>34</v>
      </c>
      <c r="K2287" s="19" t="s">
        <v>34</v>
      </c>
      <c r="L2287" s="16"/>
      <c r="M2287" s="6" t="s">
        <v>165</v>
      </c>
      <c r="N2287" s="6" t="s">
        <v>166</v>
      </c>
      <c r="O2287" s="10">
        <v>14050000</v>
      </c>
      <c r="P2287" s="6" t="s">
        <v>3145</v>
      </c>
      <c r="Q2287" s="8" t="s">
        <v>3146</v>
      </c>
      <c r="R2287" s="9">
        <v>47207</v>
      </c>
      <c r="S2287" s="10">
        <v>14050000</v>
      </c>
    </row>
    <row r="2288" spans="2:19" x14ac:dyDescent="0.35">
      <c r="B2288" s="4" t="s">
        <v>3147</v>
      </c>
      <c r="C2288" s="4" t="s">
        <v>235</v>
      </c>
      <c r="D2288" s="18" t="s">
        <v>97</v>
      </c>
      <c r="E2288" s="15"/>
      <c r="F2288" s="15"/>
      <c r="G2288" s="16"/>
      <c r="H2288" s="18" t="s">
        <v>54</v>
      </c>
      <c r="I2288" s="16"/>
      <c r="J2288" s="4" t="s">
        <v>32</v>
      </c>
      <c r="K2288" s="18" t="s">
        <v>3148</v>
      </c>
      <c r="L2288" s="16"/>
      <c r="M2288" s="4" t="s">
        <v>34</v>
      </c>
      <c r="N2288" s="4" t="s">
        <v>34</v>
      </c>
      <c r="O2288" s="4" t="s">
        <v>34</v>
      </c>
      <c r="P2288" s="4" t="s">
        <v>34</v>
      </c>
      <c r="Q2288" s="4" t="s">
        <v>34</v>
      </c>
      <c r="R2288" s="4" t="s">
        <v>34</v>
      </c>
      <c r="S2288" s="5">
        <v>14700000</v>
      </c>
    </row>
    <row r="2289" spans="2:19" outlineLevel="1" collapsed="1" x14ac:dyDescent="0.35">
      <c r="B2289" s="6" t="s">
        <v>34</v>
      </c>
      <c r="C2289" s="7" t="s">
        <v>34</v>
      </c>
      <c r="D2289" s="19" t="s">
        <v>34</v>
      </c>
      <c r="E2289" s="15"/>
      <c r="F2289" s="15"/>
      <c r="G2289" s="16"/>
      <c r="H2289" s="19" t="s">
        <v>34</v>
      </c>
      <c r="I2289" s="16"/>
      <c r="J2289" s="7" t="s">
        <v>34</v>
      </c>
      <c r="K2289" s="19" t="s">
        <v>34</v>
      </c>
      <c r="L2289" s="16"/>
      <c r="M2289" s="6" t="s">
        <v>748</v>
      </c>
      <c r="N2289" s="6" t="s">
        <v>749</v>
      </c>
      <c r="O2289" s="10">
        <v>943</v>
      </c>
      <c r="P2289" s="6" t="s">
        <v>3149</v>
      </c>
      <c r="Q2289" s="8" t="s">
        <v>1283</v>
      </c>
      <c r="R2289" s="9">
        <v>46842</v>
      </c>
      <c r="S2289" s="10">
        <v>14700000</v>
      </c>
    </row>
    <row r="2290" spans="2:19" outlineLevel="1" collapsed="1" x14ac:dyDescent="0.35">
      <c r="B2290" s="6" t="s">
        <v>34</v>
      </c>
      <c r="C2290" s="7" t="s">
        <v>34</v>
      </c>
      <c r="D2290" s="19" t="s">
        <v>34</v>
      </c>
      <c r="E2290" s="15"/>
      <c r="F2290" s="15"/>
      <c r="G2290" s="16"/>
      <c r="H2290" s="19" t="s">
        <v>34</v>
      </c>
      <c r="I2290" s="16"/>
      <c r="J2290" s="7" t="s">
        <v>34</v>
      </c>
      <c r="K2290" s="19" t="s">
        <v>34</v>
      </c>
      <c r="L2290" s="16"/>
      <c r="M2290" s="6" t="s">
        <v>1819</v>
      </c>
      <c r="N2290" s="6" t="s">
        <v>1820</v>
      </c>
      <c r="O2290" s="10">
        <v>996</v>
      </c>
      <c r="P2290" s="6"/>
      <c r="Q2290" s="8"/>
      <c r="R2290" s="8"/>
      <c r="S2290" s="6"/>
    </row>
    <row r="2291" spans="2:19" x14ac:dyDescent="0.35">
      <c r="B2291" s="4" t="s">
        <v>3150</v>
      </c>
      <c r="C2291" s="4" t="s">
        <v>141</v>
      </c>
      <c r="D2291" s="18" t="s">
        <v>97</v>
      </c>
      <c r="E2291" s="15"/>
      <c r="F2291" s="15"/>
      <c r="G2291" s="16"/>
      <c r="H2291" s="18" t="s">
        <v>142</v>
      </c>
      <c r="I2291" s="16"/>
      <c r="J2291" s="4" t="s">
        <v>32</v>
      </c>
      <c r="K2291" s="18" t="s">
        <v>3151</v>
      </c>
      <c r="L2291" s="16"/>
      <c r="M2291" s="4" t="s">
        <v>34</v>
      </c>
      <c r="N2291" s="4" t="s">
        <v>34</v>
      </c>
      <c r="O2291" s="4" t="s">
        <v>34</v>
      </c>
      <c r="P2291" s="4" t="s">
        <v>34</v>
      </c>
      <c r="Q2291" s="4" t="s">
        <v>34</v>
      </c>
      <c r="R2291" s="4" t="s">
        <v>34</v>
      </c>
      <c r="S2291" s="5">
        <v>19030812</v>
      </c>
    </row>
    <row r="2292" spans="2:19" outlineLevel="1" collapsed="1" x14ac:dyDescent="0.35">
      <c r="B2292" s="6" t="s">
        <v>34</v>
      </c>
      <c r="C2292" s="7" t="s">
        <v>34</v>
      </c>
      <c r="D2292" s="19" t="s">
        <v>34</v>
      </c>
      <c r="E2292" s="15"/>
      <c r="F2292" s="15"/>
      <c r="G2292" s="16"/>
      <c r="H2292" s="19" t="s">
        <v>34</v>
      </c>
      <c r="I2292" s="16"/>
      <c r="J2292" s="7" t="s">
        <v>34</v>
      </c>
      <c r="K2292" s="19" t="s">
        <v>34</v>
      </c>
      <c r="L2292" s="16"/>
      <c r="M2292" s="6" t="s">
        <v>3152</v>
      </c>
      <c r="N2292" s="6" t="s">
        <v>3153</v>
      </c>
      <c r="O2292" s="10">
        <v>19709720</v>
      </c>
      <c r="P2292" s="6"/>
      <c r="Q2292" s="8"/>
      <c r="R2292" s="8"/>
      <c r="S2292" s="6"/>
    </row>
    <row r="2293" spans="2:19" outlineLevel="1" collapsed="1" x14ac:dyDescent="0.35">
      <c r="B2293" s="6" t="s">
        <v>34</v>
      </c>
      <c r="C2293" s="7" t="s">
        <v>34</v>
      </c>
      <c r="D2293" s="19" t="s">
        <v>34</v>
      </c>
      <c r="E2293" s="15"/>
      <c r="F2293" s="15"/>
      <c r="G2293" s="16"/>
      <c r="H2293" s="19" t="s">
        <v>34</v>
      </c>
      <c r="I2293" s="16"/>
      <c r="J2293" s="7" t="s">
        <v>34</v>
      </c>
      <c r="K2293" s="19" t="s">
        <v>34</v>
      </c>
      <c r="L2293" s="16"/>
      <c r="M2293" s="6" t="s">
        <v>479</v>
      </c>
      <c r="N2293" s="6" t="s">
        <v>480</v>
      </c>
      <c r="O2293" s="10">
        <v>20277000</v>
      </c>
      <c r="P2293" s="6"/>
      <c r="Q2293" s="8"/>
      <c r="R2293" s="8"/>
      <c r="S2293" s="6"/>
    </row>
    <row r="2294" spans="2:19" outlineLevel="1" collapsed="1" x14ac:dyDescent="0.35">
      <c r="B2294" s="6" t="s">
        <v>34</v>
      </c>
      <c r="C2294" s="7" t="s">
        <v>34</v>
      </c>
      <c r="D2294" s="19" t="s">
        <v>34</v>
      </c>
      <c r="E2294" s="15"/>
      <c r="F2294" s="15"/>
      <c r="G2294" s="16"/>
      <c r="H2294" s="19" t="s">
        <v>34</v>
      </c>
      <c r="I2294" s="16"/>
      <c r="J2294" s="7" t="s">
        <v>34</v>
      </c>
      <c r="K2294" s="19" t="s">
        <v>34</v>
      </c>
      <c r="L2294" s="16"/>
      <c r="M2294" s="6" t="s">
        <v>144</v>
      </c>
      <c r="N2294" s="6" t="s">
        <v>145</v>
      </c>
      <c r="O2294" s="10">
        <v>21360000</v>
      </c>
      <c r="P2294" s="6"/>
      <c r="Q2294" s="8"/>
      <c r="R2294" s="8"/>
      <c r="S2294" s="6"/>
    </row>
    <row r="2295" spans="2:19" outlineLevel="1" collapsed="1" x14ac:dyDescent="0.35">
      <c r="B2295" s="6" t="s">
        <v>34</v>
      </c>
      <c r="C2295" s="7" t="s">
        <v>34</v>
      </c>
      <c r="D2295" s="19" t="s">
        <v>34</v>
      </c>
      <c r="E2295" s="15"/>
      <c r="F2295" s="15"/>
      <c r="G2295" s="16"/>
      <c r="H2295" s="19" t="s">
        <v>34</v>
      </c>
      <c r="I2295" s="16"/>
      <c r="J2295" s="7" t="s">
        <v>34</v>
      </c>
      <c r="K2295" s="19" t="s">
        <v>34</v>
      </c>
      <c r="L2295" s="16"/>
      <c r="M2295" s="6" t="s">
        <v>1272</v>
      </c>
      <c r="N2295" s="6" t="s">
        <v>1273</v>
      </c>
      <c r="O2295" s="10">
        <v>19150000</v>
      </c>
      <c r="P2295" s="6"/>
      <c r="Q2295" s="8"/>
      <c r="R2295" s="8"/>
      <c r="S2295" s="6"/>
    </row>
    <row r="2296" spans="2:19" outlineLevel="1" collapsed="1" x14ac:dyDescent="0.35">
      <c r="B2296" s="6" t="s">
        <v>34</v>
      </c>
      <c r="C2296" s="7" t="s">
        <v>34</v>
      </c>
      <c r="D2296" s="19" t="s">
        <v>34</v>
      </c>
      <c r="E2296" s="15"/>
      <c r="F2296" s="15"/>
      <c r="G2296" s="16"/>
      <c r="H2296" s="19" t="s">
        <v>34</v>
      </c>
      <c r="I2296" s="16"/>
      <c r="J2296" s="7" t="s">
        <v>34</v>
      </c>
      <c r="K2296" s="19" t="s">
        <v>34</v>
      </c>
      <c r="L2296" s="16"/>
      <c r="M2296" s="6" t="s">
        <v>196</v>
      </c>
      <c r="N2296" s="6" t="s">
        <v>197</v>
      </c>
      <c r="O2296" s="10">
        <v>20698000</v>
      </c>
      <c r="P2296" s="6"/>
      <c r="Q2296" s="8"/>
      <c r="R2296" s="8"/>
      <c r="S2296" s="6"/>
    </row>
    <row r="2297" spans="2:19" outlineLevel="1" collapsed="1" x14ac:dyDescent="0.35">
      <c r="B2297" s="6" t="s">
        <v>34</v>
      </c>
      <c r="C2297" s="7" t="s">
        <v>34</v>
      </c>
      <c r="D2297" s="19" t="s">
        <v>34</v>
      </c>
      <c r="E2297" s="15"/>
      <c r="F2297" s="15"/>
      <c r="G2297" s="16"/>
      <c r="H2297" s="19" t="s">
        <v>34</v>
      </c>
      <c r="I2297" s="16"/>
      <c r="J2297" s="7" t="s">
        <v>34</v>
      </c>
      <c r="K2297" s="19" t="s">
        <v>34</v>
      </c>
      <c r="L2297" s="16"/>
      <c r="M2297" s="6" t="s">
        <v>230</v>
      </c>
      <c r="N2297" s="6" t="s">
        <v>231</v>
      </c>
      <c r="O2297" s="10">
        <v>19030812</v>
      </c>
      <c r="P2297" s="6" t="s">
        <v>3154</v>
      </c>
      <c r="Q2297" s="8" t="s">
        <v>839</v>
      </c>
      <c r="R2297" s="9">
        <v>46326</v>
      </c>
      <c r="S2297" s="10">
        <v>19030812</v>
      </c>
    </row>
    <row r="2298" spans="2:19" outlineLevel="1" collapsed="1" x14ac:dyDescent="0.35">
      <c r="B2298" s="6" t="s">
        <v>34</v>
      </c>
      <c r="C2298" s="7" t="s">
        <v>34</v>
      </c>
      <c r="D2298" s="19" t="s">
        <v>34</v>
      </c>
      <c r="E2298" s="15"/>
      <c r="F2298" s="15"/>
      <c r="G2298" s="16"/>
      <c r="H2298" s="19" t="s">
        <v>34</v>
      </c>
      <c r="I2298" s="16"/>
      <c r="J2298" s="7" t="s">
        <v>34</v>
      </c>
      <c r="K2298" s="19" t="s">
        <v>34</v>
      </c>
      <c r="L2298" s="16"/>
      <c r="M2298" s="6" t="s">
        <v>146</v>
      </c>
      <c r="N2298" s="6" t="s">
        <v>147</v>
      </c>
      <c r="O2298" s="10">
        <v>24338635</v>
      </c>
      <c r="P2298" s="6"/>
      <c r="Q2298" s="8"/>
      <c r="R2298" s="8"/>
      <c r="S2298" s="6"/>
    </row>
    <row r="2299" spans="2:19" x14ac:dyDescent="0.35">
      <c r="B2299" s="4" t="s">
        <v>3155</v>
      </c>
      <c r="C2299" s="4" t="s">
        <v>141</v>
      </c>
      <c r="D2299" s="18" t="s">
        <v>97</v>
      </c>
      <c r="E2299" s="15"/>
      <c r="F2299" s="15"/>
      <c r="G2299" s="16"/>
      <c r="H2299" s="18" t="s">
        <v>142</v>
      </c>
      <c r="I2299" s="16"/>
      <c r="J2299" s="4" t="s">
        <v>32</v>
      </c>
      <c r="K2299" s="18" t="s">
        <v>3156</v>
      </c>
      <c r="L2299" s="16"/>
      <c r="M2299" s="4" t="s">
        <v>34</v>
      </c>
      <c r="N2299" s="4" t="s">
        <v>34</v>
      </c>
      <c r="O2299" s="4" t="s">
        <v>34</v>
      </c>
      <c r="P2299" s="4" t="s">
        <v>34</v>
      </c>
      <c r="Q2299" s="4" t="s">
        <v>34</v>
      </c>
      <c r="R2299" s="4" t="s">
        <v>34</v>
      </c>
      <c r="S2299" s="5">
        <v>22371000</v>
      </c>
    </row>
    <row r="2300" spans="2:19" outlineLevel="1" collapsed="1" x14ac:dyDescent="0.35">
      <c r="B2300" s="6" t="s">
        <v>34</v>
      </c>
      <c r="C2300" s="7" t="s">
        <v>34</v>
      </c>
      <c r="D2300" s="19" t="s">
        <v>34</v>
      </c>
      <c r="E2300" s="15"/>
      <c r="F2300" s="15"/>
      <c r="G2300" s="16"/>
      <c r="H2300" s="19" t="s">
        <v>34</v>
      </c>
      <c r="I2300" s="16"/>
      <c r="J2300" s="7" t="s">
        <v>34</v>
      </c>
      <c r="K2300" s="19" t="s">
        <v>34</v>
      </c>
      <c r="L2300" s="16"/>
      <c r="M2300" s="6" t="s">
        <v>3152</v>
      </c>
      <c r="N2300" s="6" t="s">
        <v>3153</v>
      </c>
      <c r="O2300" s="10">
        <v>25098268</v>
      </c>
      <c r="P2300" s="6"/>
      <c r="Q2300" s="8"/>
      <c r="R2300" s="8"/>
      <c r="S2300" s="6"/>
    </row>
    <row r="2301" spans="2:19" outlineLevel="1" collapsed="1" x14ac:dyDescent="0.35">
      <c r="B2301" s="6" t="s">
        <v>34</v>
      </c>
      <c r="C2301" s="7" t="s">
        <v>34</v>
      </c>
      <c r="D2301" s="19" t="s">
        <v>34</v>
      </c>
      <c r="E2301" s="15"/>
      <c r="F2301" s="15"/>
      <c r="G2301" s="16"/>
      <c r="H2301" s="19" t="s">
        <v>34</v>
      </c>
      <c r="I2301" s="16"/>
      <c r="J2301" s="7" t="s">
        <v>34</v>
      </c>
      <c r="K2301" s="19" t="s">
        <v>34</v>
      </c>
      <c r="L2301" s="16"/>
      <c r="M2301" s="6" t="s">
        <v>479</v>
      </c>
      <c r="N2301" s="6" t="s">
        <v>480</v>
      </c>
      <c r="O2301" s="10">
        <v>22371000</v>
      </c>
      <c r="P2301" s="6" t="s">
        <v>3157</v>
      </c>
      <c r="Q2301" s="8" t="s">
        <v>3158</v>
      </c>
      <c r="R2301" s="9">
        <v>46326</v>
      </c>
      <c r="S2301" s="10">
        <v>22371000</v>
      </c>
    </row>
    <row r="2302" spans="2:19" outlineLevel="1" collapsed="1" x14ac:dyDescent="0.35">
      <c r="B2302" s="6" t="s">
        <v>34</v>
      </c>
      <c r="C2302" s="7" t="s">
        <v>34</v>
      </c>
      <c r="D2302" s="19" t="s">
        <v>34</v>
      </c>
      <c r="E2302" s="15"/>
      <c r="F2302" s="15"/>
      <c r="G2302" s="16"/>
      <c r="H2302" s="19" t="s">
        <v>34</v>
      </c>
      <c r="I2302" s="16"/>
      <c r="J2302" s="7" t="s">
        <v>34</v>
      </c>
      <c r="K2302" s="19" t="s">
        <v>34</v>
      </c>
      <c r="L2302" s="16"/>
      <c r="M2302" s="6" t="s">
        <v>144</v>
      </c>
      <c r="N2302" s="6" t="s">
        <v>145</v>
      </c>
      <c r="O2302" s="10">
        <v>24177000</v>
      </c>
      <c r="P2302" s="6"/>
      <c r="Q2302" s="8"/>
      <c r="R2302" s="8"/>
      <c r="S2302" s="6"/>
    </row>
    <row r="2303" spans="2:19" outlineLevel="1" collapsed="1" x14ac:dyDescent="0.35">
      <c r="B2303" s="6" t="s">
        <v>34</v>
      </c>
      <c r="C2303" s="7" t="s">
        <v>34</v>
      </c>
      <c r="D2303" s="19" t="s">
        <v>34</v>
      </c>
      <c r="E2303" s="15"/>
      <c r="F2303" s="15"/>
      <c r="G2303" s="16"/>
      <c r="H2303" s="19" t="s">
        <v>34</v>
      </c>
      <c r="I2303" s="16"/>
      <c r="J2303" s="7" t="s">
        <v>34</v>
      </c>
      <c r="K2303" s="19" t="s">
        <v>34</v>
      </c>
      <c r="L2303" s="16"/>
      <c r="M2303" s="6" t="s">
        <v>1272</v>
      </c>
      <c r="N2303" s="6" t="s">
        <v>1273</v>
      </c>
      <c r="O2303" s="10">
        <v>25850000</v>
      </c>
      <c r="P2303" s="6"/>
      <c r="Q2303" s="8"/>
      <c r="R2303" s="8"/>
      <c r="S2303" s="6"/>
    </row>
    <row r="2304" spans="2:19" outlineLevel="1" collapsed="1" x14ac:dyDescent="0.35">
      <c r="B2304" s="6" t="s">
        <v>34</v>
      </c>
      <c r="C2304" s="7" t="s">
        <v>34</v>
      </c>
      <c r="D2304" s="19" t="s">
        <v>34</v>
      </c>
      <c r="E2304" s="15"/>
      <c r="F2304" s="15"/>
      <c r="G2304" s="16"/>
      <c r="H2304" s="19" t="s">
        <v>34</v>
      </c>
      <c r="I2304" s="16"/>
      <c r="J2304" s="7" t="s">
        <v>34</v>
      </c>
      <c r="K2304" s="19" t="s">
        <v>34</v>
      </c>
      <c r="L2304" s="16"/>
      <c r="M2304" s="6" t="s">
        <v>146</v>
      </c>
      <c r="N2304" s="6" t="s">
        <v>147</v>
      </c>
      <c r="O2304" s="10">
        <v>22581384</v>
      </c>
      <c r="P2304" s="6"/>
      <c r="Q2304" s="8"/>
      <c r="R2304" s="8"/>
      <c r="S2304" s="6"/>
    </row>
    <row r="2305" spans="2:19" x14ac:dyDescent="0.35">
      <c r="B2305" s="4" t="s">
        <v>3159</v>
      </c>
      <c r="C2305" s="4" t="s">
        <v>141</v>
      </c>
      <c r="D2305" s="18" t="s">
        <v>97</v>
      </c>
      <c r="E2305" s="15"/>
      <c r="F2305" s="15"/>
      <c r="G2305" s="16"/>
      <c r="H2305" s="18" t="s">
        <v>142</v>
      </c>
      <c r="I2305" s="16"/>
      <c r="J2305" s="4" t="s">
        <v>32</v>
      </c>
      <c r="K2305" s="18" t="s">
        <v>3160</v>
      </c>
      <c r="L2305" s="16"/>
      <c r="M2305" s="4" t="s">
        <v>34</v>
      </c>
      <c r="N2305" s="4" t="s">
        <v>34</v>
      </c>
      <c r="O2305" s="4" t="s">
        <v>34</v>
      </c>
      <c r="P2305" s="4" t="s">
        <v>34</v>
      </c>
      <c r="Q2305" s="4" t="s">
        <v>34</v>
      </c>
      <c r="R2305" s="4" t="s">
        <v>34</v>
      </c>
      <c r="S2305" s="5">
        <v>62997000</v>
      </c>
    </row>
    <row r="2306" spans="2:19" outlineLevel="1" collapsed="1" x14ac:dyDescent="0.35">
      <c r="B2306" s="6" t="s">
        <v>34</v>
      </c>
      <c r="C2306" s="7" t="s">
        <v>34</v>
      </c>
      <c r="D2306" s="19" t="s">
        <v>34</v>
      </c>
      <c r="E2306" s="15"/>
      <c r="F2306" s="15"/>
      <c r="G2306" s="16"/>
      <c r="H2306" s="19" t="s">
        <v>34</v>
      </c>
      <c r="I2306" s="16"/>
      <c r="J2306" s="7" t="s">
        <v>34</v>
      </c>
      <c r="K2306" s="19" t="s">
        <v>34</v>
      </c>
      <c r="L2306" s="16"/>
      <c r="M2306" s="6" t="s">
        <v>3152</v>
      </c>
      <c r="N2306" s="6" t="s">
        <v>3153</v>
      </c>
      <c r="O2306" s="10">
        <v>69768573</v>
      </c>
      <c r="P2306" s="6"/>
      <c r="Q2306" s="8"/>
      <c r="R2306" s="8"/>
      <c r="S2306" s="6"/>
    </row>
    <row r="2307" spans="2:19" outlineLevel="1" collapsed="1" x14ac:dyDescent="0.35">
      <c r="B2307" s="6" t="s">
        <v>34</v>
      </c>
      <c r="C2307" s="7" t="s">
        <v>34</v>
      </c>
      <c r="D2307" s="19" t="s">
        <v>34</v>
      </c>
      <c r="E2307" s="15"/>
      <c r="F2307" s="15"/>
      <c r="G2307" s="16"/>
      <c r="H2307" s="19" t="s">
        <v>34</v>
      </c>
      <c r="I2307" s="16"/>
      <c r="J2307" s="7" t="s">
        <v>34</v>
      </c>
      <c r="K2307" s="19" t="s">
        <v>34</v>
      </c>
      <c r="L2307" s="16"/>
      <c r="M2307" s="6" t="s">
        <v>479</v>
      </c>
      <c r="N2307" s="6" t="s">
        <v>480</v>
      </c>
      <c r="O2307" s="10">
        <v>70015000</v>
      </c>
      <c r="P2307" s="6"/>
      <c r="Q2307" s="8"/>
      <c r="R2307" s="8"/>
      <c r="S2307" s="6"/>
    </row>
    <row r="2308" spans="2:19" outlineLevel="1" collapsed="1" x14ac:dyDescent="0.35">
      <c r="B2308" s="6" t="s">
        <v>34</v>
      </c>
      <c r="C2308" s="7" t="s">
        <v>34</v>
      </c>
      <c r="D2308" s="19" t="s">
        <v>34</v>
      </c>
      <c r="E2308" s="15"/>
      <c r="F2308" s="15"/>
      <c r="G2308" s="16"/>
      <c r="H2308" s="19" t="s">
        <v>34</v>
      </c>
      <c r="I2308" s="16"/>
      <c r="J2308" s="7" t="s">
        <v>34</v>
      </c>
      <c r="K2308" s="19" t="s">
        <v>34</v>
      </c>
      <c r="L2308" s="16"/>
      <c r="M2308" s="6" t="s">
        <v>144</v>
      </c>
      <c r="N2308" s="6" t="s">
        <v>145</v>
      </c>
      <c r="O2308" s="10">
        <v>62997000</v>
      </c>
      <c r="P2308" s="6" t="s">
        <v>3161</v>
      </c>
      <c r="Q2308" s="8" t="s">
        <v>3162</v>
      </c>
      <c r="R2308" s="9">
        <v>46691</v>
      </c>
      <c r="S2308" s="10">
        <v>62997000</v>
      </c>
    </row>
    <row r="2309" spans="2:19" outlineLevel="1" collapsed="1" x14ac:dyDescent="0.35">
      <c r="B2309" s="6" t="s">
        <v>34</v>
      </c>
      <c r="C2309" s="7" t="s">
        <v>34</v>
      </c>
      <c r="D2309" s="19" t="s">
        <v>34</v>
      </c>
      <c r="E2309" s="15"/>
      <c r="F2309" s="15"/>
      <c r="G2309" s="16"/>
      <c r="H2309" s="19" t="s">
        <v>34</v>
      </c>
      <c r="I2309" s="16"/>
      <c r="J2309" s="7" t="s">
        <v>34</v>
      </c>
      <c r="K2309" s="19" t="s">
        <v>34</v>
      </c>
      <c r="L2309" s="16"/>
      <c r="M2309" s="6" t="s">
        <v>146</v>
      </c>
      <c r="N2309" s="6" t="s">
        <v>147</v>
      </c>
      <c r="O2309" s="10">
        <v>68039182</v>
      </c>
      <c r="P2309" s="6"/>
      <c r="Q2309" s="8"/>
      <c r="R2309" s="8"/>
      <c r="S2309" s="6"/>
    </row>
    <row r="2310" spans="2:19" x14ac:dyDescent="0.35">
      <c r="B2310" s="4" t="s">
        <v>3163</v>
      </c>
      <c r="C2310" s="4" t="s">
        <v>141</v>
      </c>
      <c r="D2310" s="18" t="s">
        <v>97</v>
      </c>
      <c r="E2310" s="15"/>
      <c r="F2310" s="15"/>
      <c r="G2310" s="16"/>
      <c r="H2310" s="18" t="s">
        <v>142</v>
      </c>
      <c r="I2310" s="16"/>
      <c r="J2310" s="4" t="s">
        <v>32</v>
      </c>
      <c r="K2310" s="18" t="s">
        <v>3164</v>
      </c>
      <c r="L2310" s="16"/>
      <c r="M2310" s="4" t="s">
        <v>34</v>
      </c>
      <c r="N2310" s="4" t="s">
        <v>34</v>
      </c>
      <c r="O2310" s="4" t="s">
        <v>34</v>
      </c>
      <c r="P2310" s="4" t="s">
        <v>34</v>
      </c>
      <c r="Q2310" s="4" t="s">
        <v>34</v>
      </c>
      <c r="R2310" s="4" t="s">
        <v>34</v>
      </c>
      <c r="S2310" s="5">
        <v>56345663</v>
      </c>
    </row>
    <row r="2311" spans="2:19" outlineLevel="1" collapsed="1" x14ac:dyDescent="0.35">
      <c r="B2311" s="6" t="s">
        <v>34</v>
      </c>
      <c r="C2311" s="7" t="s">
        <v>34</v>
      </c>
      <c r="D2311" s="19" t="s">
        <v>34</v>
      </c>
      <c r="E2311" s="15"/>
      <c r="F2311" s="15"/>
      <c r="G2311" s="16"/>
      <c r="H2311" s="19" t="s">
        <v>34</v>
      </c>
      <c r="I2311" s="16"/>
      <c r="J2311" s="7" t="s">
        <v>34</v>
      </c>
      <c r="K2311" s="19" t="s">
        <v>34</v>
      </c>
      <c r="L2311" s="16"/>
      <c r="M2311" s="6" t="s">
        <v>3152</v>
      </c>
      <c r="N2311" s="6" t="s">
        <v>3153</v>
      </c>
      <c r="O2311" s="10">
        <v>61533934</v>
      </c>
      <c r="P2311" s="6"/>
      <c r="Q2311" s="8"/>
      <c r="R2311" s="8"/>
      <c r="S2311" s="6"/>
    </row>
    <row r="2312" spans="2:19" outlineLevel="1" collapsed="1" x14ac:dyDescent="0.35">
      <c r="B2312" s="6" t="s">
        <v>34</v>
      </c>
      <c r="C2312" s="7" t="s">
        <v>34</v>
      </c>
      <c r="D2312" s="19" t="s">
        <v>34</v>
      </c>
      <c r="E2312" s="15"/>
      <c r="F2312" s="15"/>
      <c r="G2312" s="16"/>
      <c r="H2312" s="19" t="s">
        <v>34</v>
      </c>
      <c r="I2312" s="16"/>
      <c r="J2312" s="7" t="s">
        <v>34</v>
      </c>
      <c r="K2312" s="19" t="s">
        <v>34</v>
      </c>
      <c r="L2312" s="16"/>
      <c r="M2312" s="6" t="s">
        <v>479</v>
      </c>
      <c r="N2312" s="6" t="s">
        <v>480</v>
      </c>
      <c r="O2312" s="10">
        <v>63326000</v>
      </c>
      <c r="P2312" s="6"/>
      <c r="Q2312" s="8"/>
      <c r="R2312" s="8"/>
      <c r="S2312" s="6"/>
    </row>
    <row r="2313" spans="2:19" outlineLevel="1" collapsed="1" x14ac:dyDescent="0.35">
      <c r="B2313" s="6" t="s">
        <v>34</v>
      </c>
      <c r="C2313" s="7" t="s">
        <v>34</v>
      </c>
      <c r="D2313" s="19" t="s">
        <v>34</v>
      </c>
      <c r="E2313" s="15"/>
      <c r="F2313" s="15"/>
      <c r="G2313" s="16"/>
      <c r="H2313" s="19" t="s">
        <v>34</v>
      </c>
      <c r="I2313" s="16"/>
      <c r="J2313" s="7" t="s">
        <v>34</v>
      </c>
      <c r="K2313" s="19" t="s">
        <v>34</v>
      </c>
      <c r="L2313" s="16"/>
      <c r="M2313" s="6" t="s">
        <v>144</v>
      </c>
      <c r="N2313" s="6" t="s">
        <v>145</v>
      </c>
      <c r="O2313" s="10">
        <v>61380000</v>
      </c>
      <c r="P2313" s="6"/>
      <c r="Q2313" s="8"/>
      <c r="R2313" s="8"/>
      <c r="S2313" s="6"/>
    </row>
    <row r="2314" spans="2:19" outlineLevel="1" collapsed="1" x14ac:dyDescent="0.35">
      <c r="B2314" s="6" t="s">
        <v>34</v>
      </c>
      <c r="C2314" s="7" t="s">
        <v>34</v>
      </c>
      <c r="D2314" s="19" t="s">
        <v>34</v>
      </c>
      <c r="E2314" s="15"/>
      <c r="F2314" s="15"/>
      <c r="G2314" s="16"/>
      <c r="H2314" s="19" t="s">
        <v>34</v>
      </c>
      <c r="I2314" s="16"/>
      <c r="J2314" s="7" t="s">
        <v>34</v>
      </c>
      <c r="K2314" s="19" t="s">
        <v>34</v>
      </c>
      <c r="L2314" s="16"/>
      <c r="M2314" s="6" t="s">
        <v>485</v>
      </c>
      <c r="N2314" s="6" t="s">
        <v>486</v>
      </c>
      <c r="O2314" s="10">
        <v>56345663</v>
      </c>
      <c r="P2314" s="6" t="s">
        <v>3165</v>
      </c>
      <c r="Q2314" s="8" t="s">
        <v>1677</v>
      </c>
      <c r="R2314" s="9">
        <v>46691</v>
      </c>
      <c r="S2314" s="10">
        <v>56345663</v>
      </c>
    </row>
    <row r="2315" spans="2:19" outlineLevel="1" collapsed="1" x14ac:dyDescent="0.35">
      <c r="B2315" s="6" t="s">
        <v>34</v>
      </c>
      <c r="C2315" s="7" t="s">
        <v>34</v>
      </c>
      <c r="D2315" s="19" t="s">
        <v>34</v>
      </c>
      <c r="E2315" s="15"/>
      <c r="F2315" s="15"/>
      <c r="G2315" s="16"/>
      <c r="H2315" s="19" t="s">
        <v>34</v>
      </c>
      <c r="I2315" s="16"/>
      <c r="J2315" s="7" t="s">
        <v>34</v>
      </c>
      <c r="K2315" s="19" t="s">
        <v>34</v>
      </c>
      <c r="L2315" s="16"/>
      <c r="M2315" s="6" t="s">
        <v>146</v>
      </c>
      <c r="N2315" s="6" t="s">
        <v>147</v>
      </c>
      <c r="O2315" s="10">
        <v>59535145</v>
      </c>
      <c r="P2315" s="6"/>
      <c r="Q2315" s="8"/>
      <c r="R2315" s="8"/>
      <c r="S2315" s="6"/>
    </row>
    <row r="2316" spans="2:19" x14ac:dyDescent="0.35">
      <c r="B2316" s="4" t="s">
        <v>3166</v>
      </c>
      <c r="C2316" s="4" t="s">
        <v>141</v>
      </c>
      <c r="D2316" s="18" t="s">
        <v>97</v>
      </c>
      <c r="E2316" s="15"/>
      <c r="F2316" s="15"/>
      <c r="G2316" s="16"/>
      <c r="H2316" s="18" t="s">
        <v>142</v>
      </c>
      <c r="I2316" s="16"/>
      <c r="J2316" s="4" t="s">
        <v>32</v>
      </c>
      <c r="K2316" s="18" t="s">
        <v>3167</v>
      </c>
      <c r="L2316" s="16"/>
      <c r="M2316" s="4" t="s">
        <v>34</v>
      </c>
      <c r="N2316" s="4" t="s">
        <v>34</v>
      </c>
      <c r="O2316" s="4" t="s">
        <v>34</v>
      </c>
      <c r="P2316" s="4" t="s">
        <v>34</v>
      </c>
      <c r="Q2316" s="4" t="s">
        <v>34</v>
      </c>
      <c r="R2316" s="4" t="s">
        <v>34</v>
      </c>
      <c r="S2316" s="5">
        <v>61949108</v>
      </c>
    </row>
    <row r="2317" spans="2:19" outlineLevel="1" collapsed="1" x14ac:dyDescent="0.35">
      <c r="B2317" s="6" t="s">
        <v>34</v>
      </c>
      <c r="C2317" s="7" t="s">
        <v>34</v>
      </c>
      <c r="D2317" s="19" t="s">
        <v>34</v>
      </c>
      <c r="E2317" s="15"/>
      <c r="F2317" s="15"/>
      <c r="G2317" s="16"/>
      <c r="H2317" s="19" t="s">
        <v>34</v>
      </c>
      <c r="I2317" s="16"/>
      <c r="J2317" s="7" t="s">
        <v>34</v>
      </c>
      <c r="K2317" s="19" t="s">
        <v>34</v>
      </c>
      <c r="L2317" s="16"/>
      <c r="M2317" s="6" t="s">
        <v>3152</v>
      </c>
      <c r="N2317" s="6" t="s">
        <v>3153</v>
      </c>
      <c r="O2317" s="10">
        <v>70908794</v>
      </c>
      <c r="P2317" s="6"/>
      <c r="Q2317" s="8"/>
      <c r="R2317" s="8"/>
      <c r="S2317" s="6"/>
    </row>
    <row r="2318" spans="2:19" outlineLevel="1" collapsed="1" x14ac:dyDescent="0.35">
      <c r="B2318" s="6" t="s">
        <v>34</v>
      </c>
      <c r="C2318" s="7" t="s">
        <v>34</v>
      </c>
      <c r="D2318" s="19" t="s">
        <v>34</v>
      </c>
      <c r="E2318" s="15"/>
      <c r="F2318" s="15"/>
      <c r="G2318" s="16"/>
      <c r="H2318" s="19" t="s">
        <v>34</v>
      </c>
      <c r="I2318" s="16"/>
      <c r="J2318" s="7" t="s">
        <v>34</v>
      </c>
      <c r="K2318" s="19" t="s">
        <v>34</v>
      </c>
      <c r="L2318" s="16"/>
      <c r="M2318" s="6" t="s">
        <v>479</v>
      </c>
      <c r="N2318" s="6" t="s">
        <v>480</v>
      </c>
      <c r="O2318" s="10">
        <v>68884000</v>
      </c>
      <c r="P2318" s="6"/>
      <c r="Q2318" s="8"/>
      <c r="R2318" s="8"/>
      <c r="S2318" s="6"/>
    </row>
    <row r="2319" spans="2:19" outlineLevel="1" collapsed="1" x14ac:dyDescent="0.35">
      <c r="B2319" s="6" t="s">
        <v>34</v>
      </c>
      <c r="C2319" s="7" t="s">
        <v>34</v>
      </c>
      <c r="D2319" s="19" t="s">
        <v>34</v>
      </c>
      <c r="E2319" s="15"/>
      <c r="F2319" s="15"/>
      <c r="G2319" s="16"/>
      <c r="H2319" s="19" t="s">
        <v>34</v>
      </c>
      <c r="I2319" s="16"/>
      <c r="J2319" s="7" t="s">
        <v>34</v>
      </c>
      <c r="K2319" s="19" t="s">
        <v>34</v>
      </c>
      <c r="L2319" s="16"/>
      <c r="M2319" s="6" t="s">
        <v>144</v>
      </c>
      <c r="N2319" s="6" t="s">
        <v>145</v>
      </c>
      <c r="O2319" s="10">
        <v>61949108</v>
      </c>
      <c r="P2319" s="6" t="s">
        <v>3168</v>
      </c>
      <c r="Q2319" s="8" t="s">
        <v>3169</v>
      </c>
      <c r="R2319" s="9">
        <v>46691</v>
      </c>
      <c r="S2319" s="10">
        <v>61949108</v>
      </c>
    </row>
    <row r="2320" spans="2:19" outlineLevel="1" collapsed="1" x14ac:dyDescent="0.35">
      <c r="B2320" s="6" t="s">
        <v>34</v>
      </c>
      <c r="C2320" s="7" t="s">
        <v>34</v>
      </c>
      <c r="D2320" s="19" t="s">
        <v>34</v>
      </c>
      <c r="E2320" s="15"/>
      <c r="F2320" s="15"/>
      <c r="G2320" s="16"/>
      <c r="H2320" s="19" t="s">
        <v>34</v>
      </c>
      <c r="I2320" s="16"/>
      <c r="J2320" s="7" t="s">
        <v>34</v>
      </c>
      <c r="K2320" s="19" t="s">
        <v>34</v>
      </c>
      <c r="L2320" s="16"/>
      <c r="M2320" s="6" t="s">
        <v>1272</v>
      </c>
      <c r="N2320" s="6" t="s">
        <v>1273</v>
      </c>
      <c r="O2320" s="10">
        <v>74894000</v>
      </c>
      <c r="P2320" s="6"/>
      <c r="Q2320" s="8"/>
      <c r="R2320" s="8"/>
      <c r="S2320" s="6"/>
    </row>
    <row r="2321" spans="2:19" outlineLevel="1" collapsed="1" x14ac:dyDescent="0.35">
      <c r="B2321" s="6" t="s">
        <v>34</v>
      </c>
      <c r="C2321" s="7" t="s">
        <v>34</v>
      </c>
      <c r="D2321" s="19" t="s">
        <v>34</v>
      </c>
      <c r="E2321" s="15"/>
      <c r="F2321" s="15"/>
      <c r="G2321" s="16"/>
      <c r="H2321" s="19" t="s">
        <v>34</v>
      </c>
      <c r="I2321" s="16"/>
      <c r="J2321" s="7" t="s">
        <v>34</v>
      </c>
      <c r="K2321" s="19" t="s">
        <v>34</v>
      </c>
      <c r="L2321" s="16"/>
      <c r="M2321" s="6" t="s">
        <v>146</v>
      </c>
      <c r="N2321" s="6" t="s">
        <v>147</v>
      </c>
      <c r="O2321" s="10">
        <v>69318000</v>
      </c>
      <c r="P2321" s="6"/>
      <c r="Q2321" s="8"/>
      <c r="R2321" s="8"/>
      <c r="S2321" s="6"/>
    </row>
    <row r="2322" spans="2:19" x14ac:dyDescent="0.35">
      <c r="B2322" s="4" t="s">
        <v>3170</v>
      </c>
      <c r="C2322" s="4" t="s">
        <v>141</v>
      </c>
      <c r="D2322" s="18" t="s">
        <v>97</v>
      </c>
      <c r="E2322" s="15"/>
      <c r="F2322" s="15"/>
      <c r="G2322" s="16"/>
      <c r="H2322" s="18" t="s">
        <v>142</v>
      </c>
      <c r="I2322" s="16"/>
      <c r="J2322" s="4" t="s">
        <v>32</v>
      </c>
      <c r="K2322" s="18" t="s">
        <v>3171</v>
      </c>
      <c r="L2322" s="16"/>
      <c r="M2322" s="4" t="s">
        <v>34</v>
      </c>
      <c r="N2322" s="4" t="s">
        <v>34</v>
      </c>
      <c r="O2322" s="4" t="s">
        <v>34</v>
      </c>
      <c r="P2322" s="4" t="s">
        <v>34</v>
      </c>
      <c r="Q2322" s="4" t="s">
        <v>34</v>
      </c>
      <c r="R2322" s="4" t="s">
        <v>34</v>
      </c>
      <c r="S2322" s="5">
        <v>47841000</v>
      </c>
    </row>
    <row r="2323" spans="2:19" outlineLevel="1" collapsed="1" x14ac:dyDescent="0.35">
      <c r="B2323" s="6" t="s">
        <v>34</v>
      </c>
      <c r="C2323" s="7" t="s">
        <v>34</v>
      </c>
      <c r="D2323" s="19" t="s">
        <v>34</v>
      </c>
      <c r="E2323" s="15"/>
      <c r="F2323" s="15"/>
      <c r="G2323" s="16"/>
      <c r="H2323" s="19" t="s">
        <v>34</v>
      </c>
      <c r="I2323" s="16"/>
      <c r="J2323" s="7" t="s">
        <v>34</v>
      </c>
      <c r="K2323" s="19" t="s">
        <v>34</v>
      </c>
      <c r="L2323" s="16"/>
      <c r="M2323" s="6" t="s">
        <v>3152</v>
      </c>
      <c r="N2323" s="6" t="s">
        <v>3153</v>
      </c>
      <c r="O2323" s="10">
        <v>62527726</v>
      </c>
      <c r="P2323" s="6"/>
      <c r="Q2323" s="8"/>
      <c r="R2323" s="8"/>
      <c r="S2323" s="6"/>
    </row>
    <row r="2324" spans="2:19" outlineLevel="1" collapsed="1" x14ac:dyDescent="0.35">
      <c r="B2324" s="6" t="s">
        <v>34</v>
      </c>
      <c r="C2324" s="7" t="s">
        <v>34</v>
      </c>
      <c r="D2324" s="19" t="s">
        <v>34</v>
      </c>
      <c r="E2324" s="15"/>
      <c r="F2324" s="15"/>
      <c r="G2324" s="16"/>
      <c r="H2324" s="19" t="s">
        <v>34</v>
      </c>
      <c r="I2324" s="16"/>
      <c r="J2324" s="7" t="s">
        <v>34</v>
      </c>
      <c r="K2324" s="19" t="s">
        <v>34</v>
      </c>
      <c r="L2324" s="16"/>
      <c r="M2324" s="6" t="s">
        <v>144</v>
      </c>
      <c r="N2324" s="6" t="s">
        <v>145</v>
      </c>
      <c r="O2324" s="10">
        <v>47841000</v>
      </c>
      <c r="P2324" s="6" t="s">
        <v>3172</v>
      </c>
      <c r="Q2324" s="8" t="s">
        <v>2333</v>
      </c>
      <c r="R2324" s="9">
        <v>46326</v>
      </c>
      <c r="S2324" s="10">
        <v>47841000</v>
      </c>
    </row>
    <row r="2325" spans="2:19" outlineLevel="1" collapsed="1" x14ac:dyDescent="0.35">
      <c r="B2325" s="6" t="s">
        <v>34</v>
      </c>
      <c r="C2325" s="7" t="s">
        <v>34</v>
      </c>
      <c r="D2325" s="19" t="s">
        <v>34</v>
      </c>
      <c r="E2325" s="15"/>
      <c r="F2325" s="15"/>
      <c r="G2325" s="16"/>
      <c r="H2325" s="19" t="s">
        <v>34</v>
      </c>
      <c r="I2325" s="16"/>
      <c r="J2325" s="7" t="s">
        <v>34</v>
      </c>
      <c r="K2325" s="19" t="s">
        <v>34</v>
      </c>
      <c r="L2325" s="16"/>
      <c r="M2325" s="6" t="s">
        <v>1272</v>
      </c>
      <c r="N2325" s="6" t="s">
        <v>1273</v>
      </c>
      <c r="O2325" s="10">
        <v>57276000</v>
      </c>
      <c r="P2325" s="6"/>
      <c r="Q2325" s="8"/>
      <c r="R2325" s="8"/>
      <c r="S2325" s="6"/>
    </row>
    <row r="2326" spans="2:19" x14ac:dyDescent="0.35">
      <c r="B2326" s="4" t="s">
        <v>3173</v>
      </c>
      <c r="C2326" s="4" t="s">
        <v>141</v>
      </c>
      <c r="D2326" s="18" t="s">
        <v>97</v>
      </c>
      <c r="E2326" s="15"/>
      <c r="F2326" s="15"/>
      <c r="G2326" s="16"/>
      <c r="H2326" s="18" t="s">
        <v>142</v>
      </c>
      <c r="I2326" s="16"/>
      <c r="J2326" s="4" t="s">
        <v>32</v>
      </c>
      <c r="K2326" s="18" t="s">
        <v>3174</v>
      </c>
      <c r="L2326" s="16"/>
      <c r="M2326" s="4" t="s">
        <v>34</v>
      </c>
      <c r="N2326" s="4" t="s">
        <v>34</v>
      </c>
      <c r="O2326" s="4" t="s">
        <v>34</v>
      </c>
      <c r="P2326" s="4" t="s">
        <v>34</v>
      </c>
      <c r="Q2326" s="4" t="s">
        <v>34</v>
      </c>
      <c r="R2326" s="4" t="s">
        <v>34</v>
      </c>
      <c r="S2326" s="5">
        <v>26530000</v>
      </c>
    </row>
    <row r="2327" spans="2:19" outlineLevel="1" collapsed="1" x14ac:dyDescent="0.35">
      <c r="B2327" s="6" t="s">
        <v>34</v>
      </c>
      <c r="C2327" s="7" t="s">
        <v>34</v>
      </c>
      <c r="D2327" s="19" t="s">
        <v>34</v>
      </c>
      <c r="E2327" s="15"/>
      <c r="F2327" s="15"/>
      <c r="G2327" s="16"/>
      <c r="H2327" s="19" t="s">
        <v>34</v>
      </c>
      <c r="I2327" s="16"/>
      <c r="J2327" s="7" t="s">
        <v>34</v>
      </c>
      <c r="K2327" s="19" t="s">
        <v>34</v>
      </c>
      <c r="L2327" s="16"/>
      <c r="M2327" s="6" t="s">
        <v>3099</v>
      </c>
      <c r="N2327" s="6" t="s">
        <v>3100</v>
      </c>
      <c r="O2327" s="10">
        <v>42032819</v>
      </c>
      <c r="P2327" s="6"/>
      <c r="Q2327" s="8"/>
      <c r="R2327" s="8"/>
      <c r="S2327" s="6"/>
    </row>
    <row r="2328" spans="2:19" outlineLevel="1" collapsed="1" x14ac:dyDescent="0.35">
      <c r="B2328" s="6" t="s">
        <v>34</v>
      </c>
      <c r="C2328" s="7" t="s">
        <v>34</v>
      </c>
      <c r="D2328" s="19" t="s">
        <v>34</v>
      </c>
      <c r="E2328" s="15"/>
      <c r="F2328" s="15"/>
      <c r="G2328" s="16"/>
      <c r="H2328" s="19" t="s">
        <v>34</v>
      </c>
      <c r="I2328" s="16"/>
      <c r="J2328" s="7" t="s">
        <v>34</v>
      </c>
      <c r="K2328" s="19" t="s">
        <v>34</v>
      </c>
      <c r="L2328" s="16"/>
      <c r="M2328" s="6" t="s">
        <v>1272</v>
      </c>
      <c r="N2328" s="6" t="s">
        <v>1273</v>
      </c>
      <c r="O2328" s="10">
        <v>26530000</v>
      </c>
      <c r="P2328" s="6" t="s">
        <v>3175</v>
      </c>
      <c r="Q2328" s="8" t="s">
        <v>2826</v>
      </c>
      <c r="R2328" s="9">
        <v>46326</v>
      </c>
      <c r="S2328" s="10">
        <v>26530000</v>
      </c>
    </row>
    <row r="2329" spans="2:19" x14ac:dyDescent="0.35">
      <c r="B2329" s="4" t="s">
        <v>3176</v>
      </c>
      <c r="C2329" s="4" t="s">
        <v>141</v>
      </c>
      <c r="D2329" s="18" t="s">
        <v>97</v>
      </c>
      <c r="E2329" s="15"/>
      <c r="F2329" s="15"/>
      <c r="G2329" s="16"/>
      <c r="H2329" s="18" t="s">
        <v>142</v>
      </c>
      <c r="I2329" s="16"/>
      <c r="J2329" s="4" t="s">
        <v>32</v>
      </c>
      <c r="K2329" s="18" t="s">
        <v>3177</v>
      </c>
      <c r="L2329" s="16"/>
      <c r="M2329" s="4" t="s">
        <v>34</v>
      </c>
      <c r="N2329" s="4" t="s">
        <v>34</v>
      </c>
      <c r="O2329" s="4" t="s">
        <v>34</v>
      </c>
      <c r="P2329" s="4" t="s">
        <v>34</v>
      </c>
      <c r="Q2329" s="4" t="s">
        <v>34</v>
      </c>
      <c r="R2329" s="4" t="s">
        <v>34</v>
      </c>
      <c r="S2329" s="5">
        <v>59823000</v>
      </c>
    </row>
    <row r="2330" spans="2:19" outlineLevel="1" collapsed="1" x14ac:dyDescent="0.35">
      <c r="B2330" s="6" t="s">
        <v>34</v>
      </c>
      <c r="C2330" s="7" t="s">
        <v>34</v>
      </c>
      <c r="D2330" s="19" t="s">
        <v>34</v>
      </c>
      <c r="E2330" s="15"/>
      <c r="F2330" s="15"/>
      <c r="G2330" s="16"/>
      <c r="H2330" s="19" t="s">
        <v>34</v>
      </c>
      <c r="I2330" s="16"/>
      <c r="J2330" s="7" t="s">
        <v>34</v>
      </c>
      <c r="K2330" s="19" t="s">
        <v>34</v>
      </c>
      <c r="L2330" s="16"/>
      <c r="M2330" s="6" t="s">
        <v>144</v>
      </c>
      <c r="N2330" s="6" t="s">
        <v>145</v>
      </c>
      <c r="O2330" s="10">
        <v>59823000</v>
      </c>
      <c r="P2330" s="6" t="s">
        <v>3178</v>
      </c>
      <c r="Q2330" s="8" t="s">
        <v>2112</v>
      </c>
      <c r="R2330" s="9">
        <v>46691</v>
      </c>
      <c r="S2330" s="10">
        <v>59823000</v>
      </c>
    </row>
    <row r="2331" spans="2:19" x14ac:dyDescent="0.35">
      <c r="B2331" s="4" t="s">
        <v>3179</v>
      </c>
      <c r="C2331" s="4" t="s">
        <v>141</v>
      </c>
      <c r="D2331" s="18" t="s">
        <v>97</v>
      </c>
      <c r="E2331" s="15"/>
      <c r="F2331" s="15"/>
      <c r="G2331" s="16"/>
      <c r="H2331" s="18" t="s">
        <v>142</v>
      </c>
      <c r="I2331" s="16"/>
      <c r="J2331" s="4" t="s">
        <v>32</v>
      </c>
      <c r="K2331" s="18" t="s">
        <v>3180</v>
      </c>
      <c r="L2331" s="16"/>
      <c r="M2331" s="4" t="s">
        <v>34</v>
      </c>
      <c r="N2331" s="4" t="s">
        <v>34</v>
      </c>
      <c r="O2331" s="4" t="s">
        <v>34</v>
      </c>
      <c r="P2331" s="4" t="s">
        <v>34</v>
      </c>
      <c r="Q2331" s="4" t="s">
        <v>34</v>
      </c>
      <c r="R2331" s="4" t="s">
        <v>34</v>
      </c>
      <c r="S2331" s="5">
        <v>24995000</v>
      </c>
    </row>
    <row r="2332" spans="2:19" outlineLevel="1" collapsed="1" x14ac:dyDescent="0.35">
      <c r="B2332" s="6" t="s">
        <v>34</v>
      </c>
      <c r="C2332" s="7" t="s">
        <v>34</v>
      </c>
      <c r="D2332" s="19" t="s">
        <v>34</v>
      </c>
      <c r="E2332" s="15"/>
      <c r="F2332" s="15"/>
      <c r="G2332" s="16"/>
      <c r="H2332" s="19" t="s">
        <v>34</v>
      </c>
      <c r="I2332" s="16"/>
      <c r="J2332" s="7" t="s">
        <v>34</v>
      </c>
      <c r="K2332" s="19" t="s">
        <v>34</v>
      </c>
      <c r="L2332" s="16"/>
      <c r="M2332" s="6" t="s">
        <v>144</v>
      </c>
      <c r="N2332" s="6" t="s">
        <v>145</v>
      </c>
      <c r="O2332" s="10">
        <v>24995000</v>
      </c>
      <c r="P2332" s="6" t="s">
        <v>3181</v>
      </c>
      <c r="Q2332" s="8" t="s">
        <v>976</v>
      </c>
      <c r="R2332" s="9">
        <v>46326</v>
      </c>
      <c r="S2332" s="10">
        <v>24995000</v>
      </c>
    </row>
    <row r="2333" spans="2:19" outlineLevel="1" collapsed="1" x14ac:dyDescent="0.35">
      <c r="B2333" s="6" t="s">
        <v>34</v>
      </c>
      <c r="C2333" s="7" t="s">
        <v>34</v>
      </c>
      <c r="D2333" s="19" t="s">
        <v>34</v>
      </c>
      <c r="E2333" s="15"/>
      <c r="F2333" s="15"/>
      <c r="G2333" s="16"/>
      <c r="H2333" s="19" t="s">
        <v>34</v>
      </c>
      <c r="I2333" s="16"/>
      <c r="J2333" s="7" t="s">
        <v>34</v>
      </c>
      <c r="K2333" s="19" t="s">
        <v>34</v>
      </c>
      <c r="L2333" s="16"/>
      <c r="M2333" s="6" t="s">
        <v>485</v>
      </c>
      <c r="N2333" s="6" t="s">
        <v>486</v>
      </c>
      <c r="O2333" s="10">
        <v>29050936</v>
      </c>
      <c r="P2333" s="6"/>
      <c r="Q2333" s="8"/>
      <c r="R2333" s="8"/>
      <c r="S2333" s="6"/>
    </row>
    <row r="2334" spans="2:19" ht="25" outlineLevel="1" collapsed="1" x14ac:dyDescent="0.35">
      <c r="B2334" s="6" t="s">
        <v>34</v>
      </c>
      <c r="C2334" s="7" t="s">
        <v>34</v>
      </c>
      <c r="D2334" s="19" t="s">
        <v>34</v>
      </c>
      <c r="E2334" s="15"/>
      <c r="F2334" s="15"/>
      <c r="G2334" s="16"/>
      <c r="H2334" s="19" t="s">
        <v>34</v>
      </c>
      <c r="I2334" s="16"/>
      <c r="J2334" s="7" t="s">
        <v>34</v>
      </c>
      <c r="K2334" s="19" t="s">
        <v>34</v>
      </c>
      <c r="L2334" s="16"/>
      <c r="M2334" s="6" t="s">
        <v>577</v>
      </c>
      <c r="N2334" s="6" t="s">
        <v>578</v>
      </c>
      <c r="O2334" s="10">
        <v>33093450</v>
      </c>
      <c r="P2334" s="6"/>
      <c r="Q2334" s="8"/>
      <c r="R2334" s="8"/>
      <c r="S2334" s="6"/>
    </row>
    <row r="2335" spans="2:19" x14ac:dyDescent="0.35">
      <c r="B2335" s="4" t="s">
        <v>3182</v>
      </c>
      <c r="C2335" s="4" t="s">
        <v>141</v>
      </c>
      <c r="D2335" s="18" t="s">
        <v>97</v>
      </c>
      <c r="E2335" s="15"/>
      <c r="F2335" s="15"/>
      <c r="G2335" s="16"/>
      <c r="H2335" s="18" t="s">
        <v>142</v>
      </c>
      <c r="I2335" s="16"/>
      <c r="J2335" s="4" t="s">
        <v>32</v>
      </c>
      <c r="K2335" s="18" t="s">
        <v>3183</v>
      </c>
      <c r="L2335" s="16"/>
      <c r="M2335" s="4" t="s">
        <v>34</v>
      </c>
      <c r="N2335" s="4" t="s">
        <v>34</v>
      </c>
      <c r="O2335" s="4" t="s">
        <v>34</v>
      </c>
      <c r="P2335" s="4" t="s">
        <v>34</v>
      </c>
      <c r="Q2335" s="4" t="s">
        <v>34</v>
      </c>
      <c r="R2335" s="4" t="s">
        <v>34</v>
      </c>
      <c r="S2335" s="5">
        <v>62857167</v>
      </c>
    </row>
    <row r="2336" spans="2:19" outlineLevel="1" collapsed="1" x14ac:dyDescent="0.35">
      <c r="B2336" s="6" t="s">
        <v>34</v>
      </c>
      <c r="C2336" s="7" t="s">
        <v>34</v>
      </c>
      <c r="D2336" s="19" t="s">
        <v>34</v>
      </c>
      <c r="E2336" s="15"/>
      <c r="F2336" s="15"/>
      <c r="G2336" s="16"/>
      <c r="H2336" s="19" t="s">
        <v>34</v>
      </c>
      <c r="I2336" s="16"/>
      <c r="J2336" s="7" t="s">
        <v>34</v>
      </c>
      <c r="K2336" s="19" t="s">
        <v>34</v>
      </c>
      <c r="L2336" s="16"/>
      <c r="M2336" s="6" t="s">
        <v>144</v>
      </c>
      <c r="N2336" s="6" t="s">
        <v>145</v>
      </c>
      <c r="O2336" s="10">
        <v>62857167</v>
      </c>
      <c r="P2336" s="6" t="s">
        <v>3184</v>
      </c>
      <c r="Q2336" s="8" t="s">
        <v>3070</v>
      </c>
      <c r="R2336" s="9">
        <v>46387</v>
      </c>
      <c r="S2336" s="10">
        <v>62857167</v>
      </c>
    </row>
    <row r="2337" spans="2:19" outlineLevel="1" collapsed="1" x14ac:dyDescent="0.35">
      <c r="B2337" s="6" t="s">
        <v>34</v>
      </c>
      <c r="C2337" s="7" t="s">
        <v>34</v>
      </c>
      <c r="D2337" s="19" t="s">
        <v>34</v>
      </c>
      <c r="E2337" s="15"/>
      <c r="F2337" s="15"/>
      <c r="G2337" s="16"/>
      <c r="H2337" s="19" t="s">
        <v>34</v>
      </c>
      <c r="I2337" s="16"/>
      <c r="J2337" s="7" t="s">
        <v>34</v>
      </c>
      <c r="K2337" s="19" t="s">
        <v>34</v>
      </c>
      <c r="L2337" s="16"/>
      <c r="M2337" s="6" t="s">
        <v>146</v>
      </c>
      <c r="N2337" s="6" t="s">
        <v>147</v>
      </c>
      <c r="O2337" s="10">
        <v>75034152</v>
      </c>
      <c r="P2337" s="6"/>
      <c r="Q2337" s="8"/>
      <c r="R2337" s="8"/>
      <c r="S2337" s="6"/>
    </row>
    <row r="2338" spans="2:19" x14ac:dyDescent="0.35">
      <c r="B2338" s="4" t="s">
        <v>3185</v>
      </c>
      <c r="C2338" s="4" t="s">
        <v>141</v>
      </c>
      <c r="D2338" s="18" t="s">
        <v>97</v>
      </c>
      <c r="E2338" s="15"/>
      <c r="F2338" s="15"/>
      <c r="G2338" s="16"/>
      <c r="H2338" s="18" t="s">
        <v>142</v>
      </c>
      <c r="I2338" s="16"/>
      <c r="J2338" s="4" t="s">
        <v>32</v>
      </c>
      <c r="K2338" s="18" t="s">
        <v>3186</v>
      </c>
      <c r="L2338" s="16"/>
      <c r="M2338" s="4" t="s">
        <v>34</v>
      </c>
      <c r="N2338" s="4" t="s">
        <v>34</v>
      </c>
      <c r="O2338" s="4" t="s">
        <v>34</v>
      </c>
      <c r="P2338" s="4" t="s">
        <v>34</v>
      </c>
      <c r="Q2338" s="4" t="s">
        <v>34</v>
      </c>
      <c r="R2338" s="4" t="s">
        <v>34</v>
      </c>
      <c r="S2338" s="5">
        <v>36633813</v>
      </c>
    </row>
    <row r="2339" spans="2:19" outlineLevel="1" collapsed="1" x14ac:dyDescent="0.35">
      <c r="B2339" s="6" t="s">
        <v>34</v>
      </c>
      <c r="C2339" s="7" t="s">
        <v>34</v>
      </c>
      <c r="D2339" s="19" t="s">
        <v>34</v>
      </c>
      <c r="E2339" s="15"/>
      <c r="F2339" s="15"/>
      <c r="G2339" s="16"/>
      <c r="H2339" s="19" t="s">
        <v>34</v>
      </c>
      <c r="I2339" s="16"/>
      <c r="J2339" s="7" t="s">
        <v>34</v>
      </c>
      <c r="K2339" s="19" t="s">
        <v>34</v>
      </c>
      <c r="L2339" s="16"/>
      <c r="M2339" s="6" t="s">
        <v>146</v>
      </c>
      <c r="N2339" s="6" t="s">
        <v>147</v>
      </c>
      <c r="O2339" s="10">
        <v>36633813</v>
      </c>
      <c r="P2339" s="6" t="s">
        <v>3187</v>
      </c>
      <c r="Q2339" s="8" t="s">
        <v>3188</v>
      </c>
      <c r="R2339" s="9">
        <v>46295</v>
      </c>
      <c r="S2339" s="10">
        <v>36633813</v>
      </c>
    </row>
    <row r="2340" spans="2:19" x14ac:dyDescent="0.35">
      <c r="B2340" s="4" t="s">
        <v>3189</v>
      </c>
      <c r="C2340" s="4" t="s">
        <v>141</v>
      </c>
      <c r="D2340" s="18" t="s">
        <v>97</v>
      </c>
      <c r="E2340" s="15"/>
      <c r="F2340" s="15"/>
      <c r="G2340" s="16"/>
      <c r="H2340" s="18" t="s">
        <v>142</v>
      </c>
      <c r="I2340" s="16"/>
      <c r="J2340" s="4" t="s">
        <v>32</v>
      </c>
      <c r="K2340" s="18" t="s">
        <v>3190</v>
      </c>
      <c r="L2340" s="16"/>
      <c r="M2340" s="4" t="s">
        <v>34</v>
      </c>
      <c r="N2340" s="4" t="s">
        <v>34</v>
      </c>
      <c r="O2340" s="4" t="s">
        <v>34</v>
      </c>
      <c r="P2340" s="4" t="s">
        <v>34</v>
      </c>
      <c r="Q2340" s="4" t="s">
        <v>34</v>
      </c>
      <c r="R2340" s="4" t="s">
        <v>34</v>
      </c>
      <c r="S2340" s="5">
        <v>21277614</v>
      </c>
    </row>
    <row r="2341" spans="2:19" outlineLevel="1" collapsed="1" x14ac:dyDescent="0.35">
      <c r="B2341" s="6" t="s">
        <v>34</v>
      </c>
      <c r="C2341" s="7" t="s">
        <v>34</v>
      </c>
      <c r="D2341" s="19" t="s">
        <v>34</v>
      </c>
      <c r="E2341" s="15"/>
      <c r="F2341" s="15"/>
      <c r="G2341" s="16"/>
      <c r="H2341" s="19" t="s">
        <v>34</v>
      </c>
      <c r="I2341" s="16"/>
      <c r="J2341" s="7" t="s">
        <v>34</v>
      </c>
      <c r="K2341" s="19" t="s">
        <v>34</v>
      </c>
      <c r="L2341" s="16"/>
      <c r="M2341" s="6" t="s">
        <v>481</v>
      </c>
      <c r="N2341" s="6" t="s">
        <v>482</v>
      </c>
      <c r="O2341" s="10">
        <v>21277614</v>
      </c>
      <c r="P2341" s="6" t="s">
        <v>3191</v>
      </c>
      <c r="Q2341" s="8" t="s">
        <v>913</v>
      </c>
      <c r="R2341" s="9">
        <v>46297</v>
      </c>
      <c r="S2341" s="10">
        <v>21277614</v>
      </c>
    </row>
    <row r="2342" spans="2:19" outlineLevel="1" collapsed="1" x14ac:dyDescent="0.35">
      <c r="B2342" s="6" t="s">
        <v>34</v>
      </c>
      <c r="C2342" s="7" t="s">
        <v>34</v>
      </c>
      <c r="D2342" s="19" t="s">
        <v>34</v>
      </c>
      <c r="E2342" s="15"/>
      <c r="F2342" s="15"/>
      <c r="G2342" s="16"/>
      <c r="H2342" s="19" t="s">
        <v>34</v>
      </c>
      <c r="I2342" s="16"/>
      <c r="J2342" s="7" t="s">
        <v>34</v>
      </c>
      <c r="K2342" s="19" t="s">
        <v>34</v>
      </c>
      <c r="L2342" s="16"/>
      <c r="M2342" s="6" t="s">
        <v>144</v>
      </c>
      <c r="N2342" s="6" t="s">
        <v>145</v>
      </c>
      <c r="O2342" s="10">
        <v>23468000</v>
      </c>
      <c r="P2342" s="6"/>
      <c r="Q2342" s="8"/>
      <c r="R2342" s="8"/>
      <c r="S2342" s="6"/>
    </row>
    <row r="2343" spans="2:19" outlineLevel="1" collapsed="1" x14ac:dyDescent="0.35">
      <c r="B2343" s="6" t="s">
        <v>34</v>
      </c>
      <c r="C2343" s="7" t="s">
        <v>34</v>
      </c>
      <c r="D2343" s="19" t="s">
        <v>34</v>
      </c>
      <c r="E2343" s="15"/>
      <c r="F2343" s="15"/>
      <c r="G2343" s="16"/>
      <c r="H2343" s="19" t="s">
        <v>34</v>
      </c>
      <c r="I2343" s="16"/>
      <c r="J2343" s="7" t="s">
        <v>34</v>
      </c>
      <c r="K2343" s="19" t="s">
        <v>34</v>
      </c>
      <c r="L2343" s="16"/>
      <c r="M2343" s="6" t="s">
        <v>485</v>
      </c>
      <c r="N2343" s="6" t="s">
        <v>486</v>
      </c>
      <c r="O2343" s="10">
        <v>22086194</v>
      </c>
      <c r="P2343" s="6"/>
      <c r="Q2343" s="8"/>
      <c r="R2343" s="8"/>
      <c r="S2343" s="6"/>
    </row>
    <row r="2344" spans="2:19" outlineLevel="1" collapsed="1" x14ac:dyDescent="0.35">
      <c r="B2344" s="6" t="s">
        <v>34</v>
      </c>
      <c r="C2344" s="7" t="s">
        <v>34</v>
      </c>
      <c r="D2344" s="19" t="s">
        <v>34</v>
      </c>
      <c r="E2344" s="15"/>
      <c r="F2344" s="15"/>
      <c r="G2344" s="16"/>
      <c r="H2344" s="19" t="s">
        <v>34</v>
      </c>
      <c r="I2344" s="16"/>
      <c r="J2344" s="7" t="s">
        <v>34</v>
      </c>
      <c r="K2344" s="19" t="s">
        <v>34</v>
      </c>
      <c r="L2344" s="16"/>
      <c r="M2344" s="6" t="s">
        <v>146</v>
      </c>
      <c r="N2344" s="6" t="s">
        <v>147</v>
      </c>
      <c r="O2344" s="10">
        <v>24186000</v>
      </c>
      <c r="P2344" s="6"/>
      <c r="Q2344" s="8"/>
      <c r="R2344" s="8"/>
      <c r="S2344" s="6"/>
    </row>
    <row r="2345" spans="2:19" x14ac:dyDescent="0.35">
      <c r="B2345" s="4" t="s">
        <v>3192</v>
      </c>
      <c r="C2345" s="4" t="s">
        <v>141</v>
      </c>
      <c r="D2345" s="18" t="s">
        <v>97</v>
      </c>
      <c r="E2345" s="15"/>
      <c r="F2345" s="15"/>
      <c r="G2345" s="16"/>
      <c r="H2345" s="18" t="s">
        <v>142</v>
      </c>
      <c r="I2345" s="16"/>
      <c r="J2345" s="4" t="s">
        <v>32</v>
      </c>
      <c r="K2345" s="18" t="s">
        <v>3193</v>
      </c>
      <c r="L2345" s="16"/>
      <c r="M2345" s="4" t="s">
        <v>34</v>
      </c>
      <c r="N2345" s="4" t="s">
        <v>34</v>
      </c>
      <c r="O2345" s="4" t="s">
        <v>34</v>
      </c>
      <c r="P2345" s="4" t="s">
        <v>34</v>
      </c>
      <c r="Q2345" s="4" t="s">
        <v>34</v>
      </c>
      <c r="R2345" s="4" t="s">
        <v>34</v>
      </c>
      <c r="S2345" s="5">
        <v>67922892</v>
      </c>
    </row>
    <row r="2346" spans="2:19" outlineLevel="1" collapsed="1" x14ac:dyDescent="0.35">
      <c r="B2346" s="6" t="s">
        <v>34</v>
      </c>
      <c r="C2346" s="7" t="s">
        <v>34</v>
      </c>
      <c r="D2346" s="19" t="s">
        <v>34</v>
      </c>
      <c r="E2346" s="15"/>
      <c r="F2346" s="15"/>
      <c r="G2346" s="16"/>
      <c r="H2346" s="19" t="s">
        <v>34</v>
      </c>
      <c r="I2346" s="16"/>
      <c r="J2346" s="7" t="s">
        <v>34</v>
      </c>
      <c r="K2346" s="19" t="s">
        <v>34</v>
      </c>
      <c r="L2346" s="16"/>
      <c r="M2346" s="6" t="s">
        <v>481</v>
      </c>
      <c r="N2346" s="6" t="s">
        <v>482</v>
      </c>
      <c r="O2346" s="10">
        <v>67922892</v>
      </c>
      <c r="P2346" s="6" t="s">
        <v>3194</v>
      </c>
      <c r="Q2346" s="8" t="s">
        <v>1836</v>
      </c>
      <c r="R2346" s="9">
        <v>47057</v>
      </c>
      <c r="S2346" s="10">
        <v>67922892</v>
      </c>
    </row>
    <row r="2347" spans="2:19" outlineLevel="1" collapsed="1" x14ac:dyDescent="0.35">
      <c r="B2347" s="6" t="s">
        <v>34</v>
      </c>
      <c r="C2347" s="7" t="s">
        <v>34</v>
      </c>
      <c r="D2347" s="19" t="s">
        <v>34</v>
      </c>
      <c r="E2347" s="15"/>
      <c r="F2347" s="15"/>
      <c r="G2347" s="16"/>
      <c r="H2347" s="19" t="s">
        <v>34</v>
      </c>
      <c r="I2347" s="16"/>
      <c r="J2347" s="7" t="s">
        <v>34</v>
      </c>
      <c r="K2347" s="19" t="s">
        <v>34</v>
      </c>
      <c r="L2347" s="16"/>
      <c r="M2347" s="6" t="s">
        <v>144</v>
      </c>
      <c r="N2347" s="6" t="s">
        <v>145</v>
      </c>
      <c r="O2347" s="10">
        <v>74501000</v>
      </c>
      <c r="P2347" s="6"/>
      <c r="Q2347" s="8"/>
      <c r="R2347" s="8"/>
      <c r="S2347" s="6"/>
    </row>
    <row r="2348" spans="2:19" x14ac:dyDescent="0.35">
      <c r="B2348" s="4" t="s">
        <v>3195</v>
      </c>
      <c r="C2348" s="4" t="s">
        <v>141</v>
      </c>
      <c r="D2348" s="18" t="s">
        <v>97</v>
      </c>
      <c r="E2348" s="15"/>
      <c r="F2348" s="15"/>
      <c r="G2348" s="16"/>
      <c r="H2348" s="18" t="s">
        <v>142</v>
      </c>
      <c r="I2348" s="16"/>
      <c r="J2348" s="4" t="s">
        <v>32</v>
      </c>
      <c r="K2348" s="18" t="s">
        <v>3196</v>
      </c>
      <c r="L2348" s="16"/>
      <c r="M2348" s="4" t="s">
        <v>34</v>
      </c>
      <c r="N2348" s="4" t="s">
        <v>34</v>
      </c>
      <c r="O2348" s="4" t="s">
        <v>34</v>
      </c>
      <c r="P2348" s="4" t="s">
        <v>34</v>
      </c>
      <c r="Q2348" s="4" t="s">
        <v>34</v>
      </c>
      <c r="R2348" s="4" t="s">
        <v>34</v>
      </c>
      <c r="S2348" s="5">
        <v>43735698</v>
      </c>
    </row>
    <row r="2349" spans="2:19" outlineLevel="1" collapsed="1" x14ac:dyDescent="0.35">
      <c r="B2349" s="6" t="s">
        <v>34</v>
      </c>
      <c r="C2349" s="7" t="s">
        <v>34</v>
      </c>
      <c r="D2349" s="19" t="s">
        <v>34</v>
      </c>
      <c r="E2349" s="15"/>
      <c r="F2349" s="15"/>
      <c r="G2349" s="16"/>
      <c r="H2349" s="19" t="s">
        <v>34</v>
      </c>
      <c r="I2349" s="16"/>
      <c r="J2349" s="7" t="s">
        <v>34</v>
      </c>
      <c r="K2349" s="19" t="s">
        <v>34</v>
      </c>
      <c r="L2349" s="16"/>
      <c r="M2349" s="6" t="s">
        <v>146</v>
      </c>
      <c r="N2349" s="6" t="s">
        <v>147</v>
      </c>
      <c r="O2349" s="10">
        <v>43735697.600000001</v>
      </c>
      <c r="P2349" s="6" t="s">
        <v>3197</v>
      </c>
      <c r="Q2349" s="8" t="s">
        <v>3188</v>
      </c>
      <c r="R2349" s="9">
        <v>46295</v>
      </c>
      <c r="S2349" s="10">
        <v>43735698</v>
      </c>
    </row>
    <row r="2350" spans="2:19" x14ac:dyDescent="0.35">
      <c r="B2350" s="4" t="s">
        <v>3198</v>
      </c>
      <c r="C2350" s="4" t="s">
        <v>141</v>
      </c>
      <c r="D2350" s="18" t="s">
        <v>97</v>
      </c>
      <c r="E2350" s="15"/>
      <c r="F2350" s="15"/>
      <c r="G2350" s="16"/>
      <c r="H2350" s="18" t="s">
        <v>3199</v>
      </c>
      <c r="I2350" s="16"/>
      <c r="J2350" s="4" t="s">
        <v>32</v>
      </c>
      <c r="K2350" s="18" t="s">
        <v>3200</v>
      </c>
      <c r="L2350" s="16"/>
      <c r="M2350" s="4" t="s">
        <v>34</v>
      </c>
      <c r="N2350" s="4" t="s">
        <v>34</v>
      </c>
      <c r="O2350" s="4" t="s">
        <v>34</v>
      </c>
      <c r="P2350" s="4" t="s">
        <v>34</v>
      </c>
      <c r="Q2350" s="4" t="s">
        <v>34</v>
      </c>
      <c r="R2350" s="4" t="s">
        <v>34</v>
      </c>
      <c r="S2350" s="5">
        <v>58887492</v>
      </c>
    </row>
    <row r="2351" spans="2:19" ht="25" outlineLevel="1" collapsed="1" x14ac:dyDescent="0.35">
      <c r="B2351" s="6" t="s">
        <v>34</v>
      </c>
      <c r="C2351" s="7" t="s">
        <v>34</v>
      </c>
      <c r="D2351" s="19" t="s">
        <v>34</v>
      </c>
      <c r="E2351" s="15"/>
      <c r="F2351" s="15"/>
      <c r="G2351" s="16"/>
      <c r="H2351" s="19" t="s">
        <v>34</v>
      </c>
      <c r="I2351" s="16"/>
      <c r="J2351" s="7" t="s">
        <v>34</v>
      </c>
      <c r="K2351" s="19" t="s">
        <v>34</v>
      </c>
      <c r="L2351" s="16"/>
      <c r="M2351" s="6" t="s">
        <v>265</v>
      </c>
      <c r="N2351" s="6" t="s">
        <v>266</v>
      </c>
      <c r="O2351" s="10">
        <v>64182285</v>
      </c>
      <c r="P2351" s="6"/>
      <c r="Q2351" s="8"/>
      <c r="R2351" s="8"/>
      <c r="S2351" s="6"/>
    </row>
    <row r="2352" spans="2:19" outlineLevel="1" collapsed="1" x14ac:dyDescent="0.35">
      <c r="B2352" s="6" t="s">
        <v>34</v>
      </c>
      <c r="C2352" s="7" t="s">
        <v>34</v>
      </c>
      <c r="D2352" s="19" t="s">
        <v>34</v>
      </c>
      <c r="E2352" s="15"/>
      <c r="F2352" s="15"/>
      <c r="G2352" s="16"/>
      <c r="H2352" s="19" t="s">
        <v>34</v>
      </c>
      <c r="I2352" s="16"/>
      <c r="J2352" s="7" t="s">
        <v>34</v>
      </c>
      <c r="K2352" s="19" t="s">
        <v>34</v>
      </c>
      <c r="L2352" s="16"/>
      <c r="M2352" s="6" t="s">
        <v>180</v>
      </c>
      <c r="N2352" s="6" t="s">
        <v>181</v>
      </c>
      <c r="O2352" s="10">
        <v>71471402</v>
      </c>
      <c r="P2352" s="6"/>
      <c r="Q2352" s="8"/>
      <c r="R2352" s="8"/>
      <c r="S2352" s="6"/>
    </row>
    <row r="2353" spans="2:19" outlineLevel="1" collapsed="1" x14ac:dyDescent="0.35">
      <c r="B2353" s="6" t="s">
        <v>34</v>
      </c>
      <c r="C2353" s="7" t="s">
        <v>34</v>
      </c>
      <c r="D2353" s="19" t="s">
        <v>34</v>
      </c>
      <c r="E2353" s="15"/>
      <c r="F2353" s="15"/>
      <c r="G2353" s="16"/>
      <c r="H2353" s="19" t="s">
        <v>34</v>
      </c>
      <c r="I2353" s="16"/>
      <c r="J2353" s="7" t="s">
        <v>34</v>
      </c>
      <c r="K2353" s="19" t="s">
        <v>34</v>
      </c>
      <c r="L2353" s="16"/>
      <c r="M2353" s="6" t="s">
        <v>1276</v>
      </c>
      <c r="N2353" s="6" t="s">
        <v>1277</v>
      </c>
      <c r="O2353" s="10">
        <v>58887492</v>
      </c>
      <c r="P2353" s="6" t="s">
        <v>3201</v>
      </c>
      <c r="Q2353" s="8" t="s">
        <v>1603</v>
      </c>
      <c r="R2353" s="9">
        <v>46843</v>
      </c>
      <c r="S2353" s="10">
        <v>58887492</v>
      </c>
    </row>
    <row r="2354" spans="2:19" outlineLevel="1" collapsed="1" x14ac:dyDescent="0.35">
      <c r="B2354" s="6" t="s">
        <v>34</v>
      </c>
      <c r="C2354" s="7" t="s">
        <v>34</v>
      </c>
      <c r="D2354" s="19" t="s">
        <v>34</v>
      </c>
      <c r="E2354" s="15"/>
      <c r="F2354" s="15"/>
      <c r="G2354" s="16"/>
      <c r="H2354" s="19" t="s">
        <v>34</v>
      </c>
      <c r="I2354" s="16"/>
      <c r="J2354" s="7" t="s">
        <v>34</v>
      </c>
      <c r="K2354" s="19" t="s">
        <v>34</v>
      </c>
      <c r="L2354" s="16"/>
      <c r="M2354" s="6" t="s">
        <v>1875</v>
      </c>
      <c r="N2354" s="6" t="s">
        <v>1876</v>
      </c>
      <c r="O2354" s="10">
        <v>72083286</v>
      </c>
      <c r="P2354" s="6"/>
      <c r="Q2354" s="8"/>
      <c r="R2354" s="8"/>
      <c r="S2354" s="6"/>
    </row>
    <row r="2355" spans="2:19" outlineLevel="1" collapsed="1" x14ac:dyDescent="0.35">
      <c r="B2355" s="6" t="s">
        <v>34</v>
      </c>
      <c r="C2355" s="7" t="s">
        <v>34</v>
      </c>
      <c r="D2355" s="19" t="s">
        <v>34</v>
      </c>
      <c r="E2355" s="15"/>
      <c r="F2355" s="15"/>
      <c r="G2355" s="16"/>
      <c r="H2355" s="19" t="s">
        <v>34</v>
      </c>
      <c r="I2355" s="16"/>
      <c r="J2355" s="7" t="s">
        <v>34</v>
      </c>
      <c r="K2355" s="19" t="s">
        <v>34</v>
      </c>
      <c r="L2355" s="16"/>
      <c r="M2355" s="6" t="s">
        <v>3202</v>
      </c>
      <c r="N2355" s="6" t="s">
        <v>3203</v>
      </c>
      <c r="O2355" s="10">
        <v>121484683</v>
      </c>
      <c r="P2355" s="6"/>
      <c r="Q2355" s="8"/>
      <c r="R2355" s="8"/>
      <c r="S2355" s="6"/>
    </row>
    <row r="2356" spans="2:19" x14ac:dyDescent="0.35">
      <c r="B2356" s="4" t="s">
        <v>3204</v>
      </c>
      <c r="C2356" s="4" t="s">
        <v>235</v>
      </c>
      <c r="D2356" s="18" t="s">
        <v>97</v>
      </c>
      <c r="E2356" s="15"/>
      <c r="F2356" s="15"/>
      <c r="G2356" s="16"/>
      <c r="H2356" s="18" t="s">
        <v>517</v>
      </c>
      <c r="I2356" s="16"/>
      <c r="J2356" s="4" t="s">
        <v>32</v>
      </c>
      <c r="K2356" s="18" t="s">
        <v>3205</v>
      </c>
      <c r="L2356" s="16"/>
      <c r="M2356" s="4" t="s">
        <v>34</v>
      </c>
      <c r="N2356" s="4" t="s">
        <v>34</v>
      </c>
      <c r="O2356" s="4" t="s">
        <v>34</v>
      </c>
      <c r="P2356" s="4" t="s">
        <v>34</v>
      </c>
      <c r="Q2356" s="4" t="s">
        <v>34</v>
      </c>
      <c r="R2356" s="4" t="s">
        <v>34</v>
      </c>
      <c r="S2356" s="5">
        <v>13637591</v>
      </c>
    </row>
    <row r="2357" spans="2:19" outlineLevel="1" collapsed="1" x14ac:dyDescent="0.35">
      <c r="B2357" s="6" t="s">
        <v>34</v>
      </c>
      <c r="C2357" s="7" t="s">
        <v>34</v>
      </c>
      <c r="D2357" s="19" t="s">
        <v>34</v>
      </c>
      <c r="E2357" s="15"/>
      <c r="F2357" s="15"/>
      <c r="G2357" s="16"/>
      <c r="H2357" s="19" t="s">
        <v>34</v>
      </c>
      <c r="I2357" s="16"/>
      <c r="J2357" s="7" t="s">
        <v>34</v>
      </c>
      <c r="K2357" s="19" t="s">
        <v>34</v>
      </c>
      <c r="L2357" s="16"/>
      <c r="M2357" s="6" t="s">
        <v>155</v>
      </c>
      <c r="N2357" s="6" t="s">
        <v>156</v>
      </c>
      <c r="O2357" s="10">
        <v>14727806</v>
      </c>
      <c r="P2357" s="6"/>
      <c r="Q2357" s="8"/>
      <c r="R2357" s="8"/>
      <c r="S2357" s="6"/>
    </row>
    <row r="2358" spans="2:19" outlineLevel="1" collapsed="1" x14ac:dyDescent="0.35">
      <c r="B2358" s="6" t="s">
        <v>34</v>
      </c>
      <c r="C2358" s="7" t="s">
        <v>34</v>
      </c>
      <c r="D2358" s="19" t="s">
        <v>34</v>
      </c>
      <c r="E2358" s="15"/>
      <c r="F2358" s="15"/>
      <c r="G2358" s="16"/>
      <c r="H2358" s="19" t="s">
        <v>34</v>
      </c>
      <c r="I2358" s="16"/>
      <c r="J2358" s="7" t="s">
        <v>34</v>
      </c>
      <c r="K2358" s="19" t="s">
        <v>34</v>
      </c>
      <c r="L2358" s="16"/>
      <c r="M2358" s="6" t="s">
        <v>157</v>
      </c>
      <c r="N2358" s="6" t="s">
        <v>158</v>
      </c>
      <c r="O2358" s="10">
        <v>15132750</v>
      </c>
      <c r="P2358" s="6"/>
      <c r="Q2358" s="8"/>
      <c r="R2358" s="8"/>
      <c r="S2358" s="6"/>
    </row>
    <row r="2359" spans="2:19" outlineLevel="1" collapsed="1" x14ac:dyDescent="0.35">
      <c r="B2359" s="6" t="s">
        <v>34</v>
      </c>
      <c r="C2359" s="7" t="s">
        <v>34</v>
      </c>
      <c r="D2359" s="19" t="s">
        <v>34</v>
      </c>
      <c r="E2359" s="15"/>
      <c r="F2359" s="15"/>
      <c r="G2359" s="16"/>
      <c r="H2359" s="19" t="s">
        <v>34</v>
      </c>
      <c r="I2359" s="16"/>
      <c r="J2359" s="7" t="s">
        <v>34</v>
      </c>
      <c r="K2359" s="19" t="s">
        <v>34</v>
      </c>
      <c r="L2359" s="16"/>
      <c r="M2359" s="6" t="s">
        <v>569</v>
      </c>
      <c r="N2359" s="6" t="s">
        <v>570</v>
      </c>
      <c r="O2359" s="10">
        <v>16876434</v>
      </c>
      <c r="P2359" s="6"/>
      <c r="Q2359" s="8"/>
      <c r="R2359" s="8"/>
      <c r="S2359" s="6"/>
    </row>
    <row r="2360" spans="2:19" outlineLevel="1" collapsed="1" x14ac:dyDescent="0.35">
      <c r="B2360" s="6" t="s">
        <v>34</v>
      </c>
      <c r="C2360" s="7" t="s">
        <v>34</v>
      </c>
      <c r="D2360" s="19" t="s">
        <v>34</v>
      </c>
      <c r="E2360" s="15"/>
      <c r="F2360" s="15"/>
      <c r="G2360" s="16"/>
      <c r="H2360" s="19" t="s">
        <v>34</v>
      </c>
      <c r="I2360" s="16"/>
      <c r="J2360" s="7" t="s">
        <v>34</v>
      </c>
      <c r="K2360" s="19" t="s">
        <v>34</v>
      </c>
      <c r="L2360" s="16"/>
      <c r="M2360" s="6" t="s">
        <v>870</v>
      </c>
      <c r="N2360" s="6" t="s">
        <v>871</v>
      </c>
      <c r="O2360" s="10">
        <v>16770400</v>
      </c>
      <c r="P2360" s="6"/>
      <c r="Q2360" s="8"/>
      <c r="R2360" s="8"/>
      <c r="S2360" s="6"/>
    </row>
    <row r="2361" spans="2:19" outlineLevel="1" collapsed="1" x14ac:dyDescent="0.35">
      <c r="B2361" s="6" t="s">
        <v>34</v>
      </c>
      <c r="C2361" s="7" t="s">
        <v>34</v>
      </c>
      <c r="D2361" s="19" t="s">
        <v>34</v>
      </c>
      <c r="E2361" s="15"/>
      <c r="F2361" s="15"/>
      <c r="G2361" s="16"/>
      <c r="H2361" s="19" t="s">
        <v>34</v>
      </c>
      <c r="I2361" s="16"/>
      <c r="J2361" s="7" t="s">
        <v>34</v>
      </c>
      <c r="K2361" s="19" t="s">
        <v>34</v>
      </c>
      <c r="L2361" s="16"/>
      <c r="M2361" s="6" t="s">
        <v>163</v>
      </c>
      <c r="N2361" s="6" t="s">
        <v>164</v>
      </c>
      <c r="O2361" s="10">
        <v>16943100</v>
      </c>
      <c r="P2361" s="6"/>
      <c r="Q2361" s="8"/>
      <c r="R2361" s="8"/>
      <c r="S2361" s="6"/>
    </row>
    <row r="2362" spans="2:19" outlineLevel="1" collapsed="1" x14ac:dyDescent="0.35">
      <c r="B2362" s="6" t="s">
        <v>34</v>
      </c>
      <c r="C2362" s="7" t="s">
        <v>34</v>
      </c>
      <c r="D2362" s="19" t="s">
        <v>34</v>
      </c>
      <c r="E2362" s="15"/>
      <c r="F2362" s="15"/>
      <c r="G2362" s="16"/>
      <c r="H2362" s="19" t="s">
        <v>34</v>
      </c>
      <c r="I2362" s="16"/>
      <c r="J2362" s="7" t="s">
        <v>34</v>
      </c>
      <c r="K2362" s="19" t="s">
        <v>34</v>
      </c>
      <c r="L2362" s="16"/>
      <c r="M2362" s="6" t="s">
        <v>327</v>
      </c>
      <c r="N2362" s="6" t="s">
        <v>328</v>
      </c>
      <c r="O2362" s="10">
        <v>14420400</v>
      </c>
      <c r="P2362" s="6"/>
      <c r="Q2362" s="8"/>
      <c r="R2362" s="8"/>
      <c r="S2362" s="6"/>
    </row>
    <row r="2363" spans="2:19" outlineLevel="1" collapsed="1" x14ac:dyDescent="0.35">
      <c r="B2363" s="6" t="s">
        <v>34</v>
      </c>
      <c r="C2363" s="7" t="s">
        <v>34</v>
      </c>
      <c r="D2363" s="19" t="s">
        <v>34</v>
      </c>
      <c r="E2363" s="15"/>
      <c r="F2363" s="15"/>
      <c r="G2363" s="16"/>
      <c r="H2363" s="19" t="s">
        <v>34</v>
      </c>
      <c r="I2363" s="16"/>
      <c r="J2363" s="7" t="s">
        <v>34</v>
      </c>
      <c r="K2363" s="19" t="s">
        <v>34</v>
      </c>
      <c r="L2363" s="16"/>
      <c r="M2363" s="6" t="s">
        <v>165</v>
      </c>
      <c r="N2363" s="6" t="s">
        <v>166</v>
      </c>
      <c r="O2363" s="10">
        <v>14152624</v>
      </c>
      <c r="P2363" s="6"/>
      <c r="Q2363" s="8"/>
      <c r="R2363" s="8"/>
      <c r="S2363" s="6"/>
    </row>
    <row r="2364" spans="2:19" outlineLevel="1" collapsed="1" x14ac:dyDescent="0.35">
      <c r="B2364" s="6" t="s">
        <v>34</v>
      </c>
      <c r="C2364" s="7" t="s">
        <v>34</v>
      </c>
      <c r="D2364" s="19" t="s">
        <v>34</v>
      </c>
      <c r="E2364" s="15"/>
      <c r="F2364" s="15"/>
      <c r="G2364" s="16"/>
      <c r="H2364" s="19" t="s">
        <v>34</v>
      </c>
      <c r="I2364" s="16"/>
      <c r="J2364" s="7" t="s">
        <v>34</v>
      </c>
      <c r="K2364" s="19" t="s">
        <v>34</v>
      </c>
      <c r="L2364" s="16"/>
      <c r="M2364" s="6" t="s">
        <v>320</v>
      </c>
      <c r="N2364" s="6" t="s">
        <v>321</v>
      </c>
      <c r="O2364" s="10">
        <v>13637591</v>
      </c>
      <c r="P2364" s="6" t="s">
        <v>3206</v>
      </c>
      <c r="Q2364" s="8" t="s">
        <v>3207</v>
      </c>
      <c r="R2364" s="9">
        <v>47573</v>
      </c>
      <c r="S2364" s="10">
        <v>13637591</v>
      </c>
    </row>
    <row r="2365" spans="2:19" outlineLevel="1" collapsed="1" x14ac:dyDescent="0.35">
      <c r="B2365" s="6" t="s">
        <v>34</v>
      </c>
      <c r="C2365" s="7" t="s">
        <v>34</v>
      </c>
      <c r="D2365" s="19" t="s">
        <v>34</v>
      </c>
      <c r="E2365" s="15"/>
      <c r="F2365" s="15"/>
      <c r="G2365" s="16"/>
      <c r="H2365" s="19" t="s">
        <v>34</v>
      </c>
      <c r="I2365" s="16"/>
      <c r="J2365" s="7" t="s">
        <v>34</v>
      </c>
      <c r="K2365" s="19" t="s">
        <v>34</v>
      </c>
      <c r="L2365" s="16"/>
      <c r="M2365" s="6" t="s">
        <v>494</v>
      </c>
      <c r="N2365" s="6" t="s">
        <v>495</v>
      </c>
      <c r="O2365" s="10">
        <v>15418513</v>
      </c>
      <c r="P2365" s="6"/>
      <c r="Q2365" s="8"/>
      <c r="R2365" s="8"/>
      <c r="S2365" s="6"/>
    </row>
    <row r="2366" spans="2:19" x14ac:dyDescent="0.35">
      <c r="B2366" s="4" t="s">
        <v>3208</v>
      </c>
      <c r="C2366" s="4" t="s">
        <v>573</v>
      </c>
      <c r="D2366" s="18" t="s">
        <v>53</v>
      </c>
      <c r="E2366" s="15"/>
      <c r="F2366" s="15"/>
      <c r="G2366" s="16"/>
      <c r="H2366" s="18" t="s">
        <v>177</v>
      </c>
      <c r="I2366" s="16"/>
      <c r="J2366" s="4" t="s">
        <v>32</v>
      </c>
      <c r="K2366" s="18" t="s">
        <v>3209</v>
      </c>
      <c r="L2366" s="16"/>
      <c r="M2366" s="4" t="s">
        <v>34</v>
      </c>
      <c r="N2366" s="4" t="s">
        <v>34</v>
      </c>
      <c r="O2366" s="4" t="s">
        <v>34</v>
      </c>
      <c r="P2366" s="4" t="s">
        <v>34</v>
      </c>
      <c r="Q2366" s="4" t="s">
        <v>34</v>
      </c>
      <c r="R2366" s="4" t="s">
        <v>34</v>
      </c>
      <c r="S2366" s="5">
        <v>28810845</v>
      </c>
    </row>
    <row r="2367" spans="2:19" outlineLevel="1" collapsed="1" x14ac:dyDescent="0.35">
      <c r="B2367" s="6" t="s">
        <v>34</v>
      </c>
      <c r="C2367" s="7" t="s">
        <v>34</v>
      </c>
      <c r="D2367" s="19" t="s">
        <v>34</v>
      </c>
      <c r="E2367" s="15"/>
      <c r="F2367" s="15"/>
      <c r="G2367" s="16"/>
      <c r="H2367" s="19" t="s">
        <v>34</v>
      </c>
      <c r="I2367" s="16"/>
      <c r="J2367" s="7" t="s">
        <v>34</v>
      </c>
      <c r="K2367" s="19" t="s">
        <v>34</v>
      </c>
      <c r="L2367" s="16"/>
      <c r="M2367" s="6" t="s">
        <v>182</v>
      </c>
      <c r="N2367" s="6" t="s">
        <v>183</v>
      </c>
      <c r="O2367" s="10">
        <v>38706821</v>
      </c>
      <c r="P2367" s="6"/>
      <c r="Q2367" s="8"/>
      <c r="R2367" s="8"/>
      <c r="S2367" s="6"/>
    </row>
    <row r="2368" spans="2:19" outlineLevel="1" collapsed="1" x14ac:dyDescent="0.35">
      <c r="B2368" s="6" t="s">
        <v>34</v>
      </c>
      <c r="C2368" s="7" t="s">
        <v>34</v>
      </c>
      <c r="D2368" s="19" t="s">
        <v>34</v>
      </c>
      <c r="E2368" s="15"/>
      <c r="F2368" s="15"/>
      <c r="G2368" s="16"/>
      <c r="H2368" s="19" t="s">
        <v>34</v>
      </c>
      <c r="I2368" s="16"/>
      <c r="J2368" s="7" t="s">
        <v>34</v>
      </c>
      <c r="K2368" s="19" t="s">
        <v>34</v>
      </c>
      <c r="L2368" s="16"/>
      <c r="M2368" s="6" t="s">
        <v>2164</v>
      </c>
      <c r="N2368" s="6" t="s">
        <v>2165</v>
      </c>
      <c r="O2368" s="10">
        <v>71008743.599999994</v>
      </c>
      <c r="P2368" s="6"/>
      <c r="Q2368" s="8"/>
      <c r="R2368" s="8"/>
      <c r="S2368" s="6"/>
    </row>
    <row r="2369" spans="2:19" outlineLevel="1" collapsed="1" x14ac:dyDescent="0.35">
      <c r="B2369" s="6" t="s">
        <v>34</v>
      </c>
      <c r="C2369" s="7" t="s">
        <v>34</v>
      </c>
      <c r="D2369" s="19" t="s">
        <v>34</v>
      </c>
      <c r="E2369" s="15"/>
      <c r="F2369" s="15"/>
      <c r="G2369" s="16"/>
      <c r="H2369" s="19" t="s">
        <v>34</v>
      </c>
      <c r="I2369" s="16"/>
      <c r="J2369" s="7" t="s">
        <v>34</v>
      </c>
      <c r="K2369" s="19" t="s">
        <v>34</v>
      </c>
      <c r="L2369" s="16"/>
      <c r="M2369" s="6" t="s">
        <v>186</v>
      </c>
      <c r="N2369" s="6" t="s">
        <v>187</v>
      </c>
      <c r="O2369" s="10">
        <v>28810845</v>
      </c>
      <c r="P2369" s="6" t="s">
        <v>3210</v>
      </c>
      <c r="Q2369" s="8" t="s">
        <v>1872</v>
      </c>
      <c r="R2369" s="9">
        <v>47118</v>
      </c>
      <c r="S2369" s="10">
        <v>28810845</v>
      </c>
    </row>
    <row r="2370" spans="2:19" outlineLevel="1" collapsed="1" x14ac:dyDescent="0.35">
      <c r="B2370" s="6" t="s">
        <v>34</v>
      </c>
      <c r="C2370" s="7" t="s">
        <v>34</v>
      </c>
      <c r="D2370" s="19" t="s">
        <v>34</v>
      </c>
      <c r="E2370" s="15"/>
      <c r="F2370" s="15"/>
      <c r="G2370" s="16"/>
      <c r="H2370" s="19" t="s">
        <v>34</v>
      </c>
      <c r="I2370" s="16"/>
      <c r="J2370" s="7" t="s">
        <v>34</v>
      </c>
      <c r="K2370" s="19" t="s">
        <v>34</v>
      </c>
      <c r="L2370" s="16"/>
      <c r="M2370" s="6" t="s">
        <v>196</v>
      </c>
      <c r="N2370" s="6" t="s">
        <v>197</v>
      </c>
      <c r="O2370" s="10">
        <v>56936636</v>
      </c>
      <c r="P2370" s="6"/>
      <c r="Q2370" s="8"/>
      <c r="R2370" s="8"/>
      <c r="S2370" s="6"/>
    </row>
    <row r="2371" spans="2:19" x14ac:dyDescent="0.35">
      <c r="B2371" s="4" t="s">
        <v>3211</v>
      </c>
      <c r="C2371" s="4" t="s">
        <v>349</v>
      </c>
      <c r="D2371" s="18" t="s">
        <v>106</v>
      </c>
      <c r="E2371" s="15"/>
      <c r="F2371" s="15"/>
      <c r="G2371" s="16"/>
      <c r="H2371" s="18" t="s">
        <v>177</v>
      </c>
      <c r="I2371" s="16"/>
      <c r="J2371" s="4" t="s">
        <v>32</v>
      </c>
      <c r="K2371" s="18" t="s">
        <v>3212</v>
      </c>
      <c r="L2371" s="16"/>
      <c r="M2371" s="4" t="s">
        <v>34</v>
      </c>
      <c r="N2371" s="4" t="s">
        <v>34</v>
      </c>
      <c r="O2371" s="4" t="s">
        <v>34</v>
      </c>
      <c r="P2371" s="4" t="s">
        <v>34</v>
      </c>
      <c r="Q2371" s="4" t="s">
        <v>34</v>
      </c>
      <c r="R2371" s="4" t="s">
        <v>34</v>
      </c>
      <c r="S2371" s="5">
        <v>11101821</v>
      </c>
    </row>
    <row r="2372" spans="2:19" outlineLevel="1" collapsed="1" x14ac:dyDescent="0.35">
      <c r="B2372" s="6" t="s">
        <v>34</v>
      </c>
      <c r="C2372" s="7" t="s">
        <v>34</v>
      </c>
      <c r="D2372" s="19" t="s">
        <v>34</v>
      </c>
      <c r="E2372" s="15"/>
      <c r="F2372" s="15"/>
      <c r="G2372" s="16"/>
      <c r="H2372" s="19" t="s">
        <v>34</v>
      </c>
      <c r="I2372" s="16"/>
      <c r="J2372" s="7" t="s">
        <v>34</v>
      </c>
      <c r="K2372" s="19" t="s">
        <v>34</v>
      </c>
      <c r="L2372" s="16"/>
      <c r="M2372" s="6" t="s">
        <v>3213</v>
      </c>
      <c r="N2372" s="6" t="s">
        <v>3214</v>
      </c>
      <c r="O2372" s="10">
        <v>11941869</v>
      </c>
      <c r="P2372" s="6"/>
      <c r="Q2372" s="8"/>
      <c r="R2372" s="8"/>
      <c r="S2372" s="6"/>
    </row>
    <row r="2373" spans="2:19" outlineLevel="1" collapsed="1" x14ac:dyDescent="0.35">
      <c r="B2373" s="6" t="s">
        <v>34</v>
      </c>
      <c r="C2373" s="7" t="s">
        <v>34</v>
      </c>
      <c r="D2373" s="19" t="s">
        <v>34</v>
      </c>
      <c r="E2373" s="15"/>
      <c r="F2373" s="15"/>
      <c r="G2373" s="16"/>
      <c r="H2373" s="19" t="s">
        <v>34</v>
      </c>
      <c r="I2373" s="16"/>
      <c r="J2373" s="7" t="s">
        <v>34</v>
      </c>
      <c r="K2373" s="19" t="s">
        <v>34</v>
      </c>
      <c r="L2373" s="16"/>
      <c r="M2373" s="6" t="s">
        <v>1179</v>
      </c>
      <c r="N2373" s="6" t="s">
        <v>1180</v>
      </c>
      <c r="O2373" s="10">
        <v>11101821</v>
      </c>
      <c r="P2373" s="6" t="s">
        <v>3215</v>
      </c>
      <c r="Q2373" s="8" t="s">
        <v>791</v>
      </c>
      <c r="R2373" s="9">
        <v>46356</v>
      </c>
      <c r="S2373" s="10">
        <v>11101821</v>
      </c>
    </row>
    <row r="2374" spans="2:19" x14ac:dyDescent="0.35">
      <c r="B2374" s="4" t="s">
        <v>3216</v>
      </c>
      <c r="C2374" s="4" t="s">
        <v>349</v>
      </c>
      <c r="D2374" s="18" t="s">
        <v>106</v>
      </c>
      <c r="E2374" s="15"/>
      <c r="F2374" s="15"/>
      <c r="G2374" s="16"/>
      <c r="H2374" s="18" t="s">
        <v>177</v>
      </c>
      <c r="I2374" s="16"/>
      <c r="J2374" s="4" t="s">
        <v>32</v>
      </c>
      <c r="K2374" s="18" t="s">
        <v>3217</v>
      </c>
      <c r="L2374" s="16"/>
      <c r="M2374" s="4" t="s">
        <v>34</v>
      </c>
      <c r="N2374" s="4" t="s">
        <v>34</v>
      </c>
      <c r="O2374" s="4" t="s">
        <v>34</v>
      </c>
      <c r="P2374" s="4" t="s">
        <v>34</v>
      </c>
      <c r="Q2374" s="4" t="s">
        <v>34</v>
      </c>
      <c r="R2374" s="4" t="s">
        <v>34</v>
      </c>
      <c r="S2374" s="5">
        <v>12392543</v>
      </c>
    </row>
    <row r="2375" spans="2:19" outlineLevel="1" collapsed="1" x14ac:dyDescent="0.35">
      <c r="B2375" s="6" t="s">
        <v>34</v>
      </c>
      <c r="C2375" s="7" t="s">
        <v>34</v>
      </c>
      <c r="D2375" s="19" t="s">
        <v>34</v>
      </c>
      <c r="E2375" s="15"/>
      <c r="F2375" s="15"/>
      <c r="G2375" s="16"/>
      <c r="H2375" s="19" t="s">
        <v>34</v>
      </c>
      <c r="I2375" s="16"/>
      <c r="J2375" s="7" t="s">
        <v>34</v>
      </c>
      <c r="K2375" s="19" t="s">
        <v>34</v>
      </c>
      <c r="L2375" s="16"/>
      <c r="M2375" s="6" t="s">
        <v>1774</v>
      </c>
      <c r="N2375" s="6" t="s">
        <v>1775</v>
      </c>
      <c r="O2375" s="6"/>
      <c r="P2375" s="6"/>
      <c r="Q2375" s="8"/>
      <c r="R2375" s="8"/>
      <c r="S2375" s="6"/>
    </row>
    <row r="2376" spans="2:19" outlineLevel="1" collapsed="1" x14ac:dyDescent="0.35">
      <c r="B2376" s="6" t="s">
        <v>34</v>
      </c>
      <c r="C2376" s="7" t="s">
        <v>34</v>
      </c>
      <c r="D2376" s="19" t="s">
        <v>34</v>
      </c>
      <c r="E2376" s="15"/>
      <c r="F2376" s="15"/>
      <c r="G2376" s="16"/>
      <c r="H2376" s="19" t="s">
        <v>34</v>
      </c>
      <c r="I2376" s="16"/>
      <c r="J2376" s="7" t="s">
        <v>34</v>
      </c>
      <c r="K2376" s="19" t="s">
        <v>34</v>
      </c>
      <c r="L2376" s="16"/>
      <c r="M2376" s="6" t="s">
        <v>1269</v>
      </c>
      <c r="N2376" s="6" t="s">
        <v>1270</v>
      </c>
      <c r="O2376" s="10">
        <v>22980000</v>
      </c>
      <c r="P2376" s="6"/>
      <c r="Q2376" s="8"/>
      <c r="R2376" s="8"/>
      <c r="S2376" s="6"/>
    </row>
    <row r="2377" spans="2:19" outlineLevel="1" collapsed="1" x14ac:dyDescent="0.35">
      <c r="B2377" s="6" t="s">
        <v>34</v>
      </c>
      <c r="C2377" s="7" t="s">
        <v>34</v>
      </c>
      <c r="D2377" s="19" t="s">
        <v>34</v>
      </c>
      <c r="E2377" s="15"/>
      <c r="F2377" s="15"/>
      <c r="G2377" s="16"/>
      <c r="H2377" s="19" t="s">
        <v>34</v>
      </c>
      <c r="I2377" s="16"/>
      <c r="J2377" s="7" t="s">
        <v>34</v>
      </c>
      <c r="K2377" s="19" t="s">
        <v>34</v>
      </c>
      <c r="L2377" s="16"/>
      <c r="M2377" s="6" t="s">
        <v>865</v>
      </c>
      <c r="N2377" s="6" t="s">
        <v>866</v>
      </c>
      <c r="O2377" s="10">
        <v>12392543</v>
      </c>
      <c r="P2377" s="6" t="s">
        <v>3218</v>
      </c>
      <c r="Q2377" s="8" t="s">
        <v>1807</v>
      </c>
      <c r="R2377" s="9">
        <v>46356</v>
      </c>
      <c r="S2377" s="10">
        <v>12392543</v>
      </c>
    </row>
    <row r="2378" spans="2:19" ht="37.5" outlineLevel="1" collapsed="1" x14ac:dyDescent="0.35">
      <c r="B2378" s="6" t="s">
        <v>34</v>
      </c>
      <c r="C2378" s="7" t="s">
        <v>34</v>
      </c>
      <c r="D2378" s="19" t="s">
        <v>34</v>
      </c>
      <c r="E2378" s="15"/>
      <c r="F2378" s="15"/>
      <c r="G2378" s="16"/>
      <c r="H2378" s="19" t="s">
        <v>34</v>
      </c>
      <c r="I2378" s="16"/>
      <c r="J2378" s="7" t="s">
        <v>34</v>
      </c>
      <c r="K2378" s="19" t="s">
        <v>34</v>
      </c>
      <c r="L2378" s="16"/>
      <c r="M2378" s="6" t="s">
        <v>1463</v>
      </c>
      <c r="N2378" s="6" t="s">
        <v>1464</v>
      </c>
      <c r="O2378" s="10">
        <v>22950000</v>
      </c>
      <c r="P2378" s="6"/>
      <c r="Q2378" s="8"/>
      <c r="R2378" s="8"/>
      <c r="S2378" s="6"/>
    </row>
    <row r="2379" spans="2:19" outlineLevel="1" collapsed="1" x14ac:dyDescent="0.35">
      <c r="B2379" s="6" t="s">
        <v>34</v>
      </c>
      <c r="C2379" s="7" t="s">
        <v>34</v>
      </c>
      <c r="D2379" s="19" t="s">
        <v>34</v>
      </c>
      <c r="E2379" s="15"/>
      <c r="F2379" s="15"/>
      <c r="G2379" s="16"/>
      <c r="H2379" s="19" t="s">
        <v>34</v>
      </c>
      <c r="I2379" s="16"/>
      <c r="J2379" s="7" t="s">
        <v>34</v>
      </c>
      <c r="K2379" s="19" t="s">
        <v>34</v>
      </c>
      <c r="L2379" s="16"/>
      <c r="M2379" s="6" t="s">
        <v>3219</v>
      </c>
      <c r="N2379" s="6" t="s">
        <v>3220</v>
      </c>
      <c r="O2379" s="6"/>
      <c r="P2379" s="6"/>
      <c r="Q2379" s="8"/>
      <c r="R2379" s="8"/>
      <c r="S2379" s="6"/>
    </row>
    <row r="2380" spans="2:19" outlineLevel="1" collapsed="1" x14ac:dyDescent="0.35">
      <c r="B2380" s="6" t="s">
        <v>34</v>
      </c>
      <c r="C2380" s="7" t="s">
        <v>34</v>
      </c>
      <c r="D2380" s="19" t="s">
        <v>34</v>
      </c>
      <c r="E2380" s="15"/>
      <c r="F2380" s="15"/>
      <c r="G2380" s="16"/>
      <c r="H2380" s="19" t="s">
        <v>34</v>
      </c>
      <c r="I2380" s="16"/>
      <c r="J2380" s="7" t="s">
        <v>34</v>
      </c>
      <c r="K2380" s="19" t="s">
        <v>34</v>
      </c>
      <c r="L2380" s="16"/>
      <c r="M2380" s="6" t="s">
        <v>3221</v>
      </c>
      <c r="N2380" s="6" t="s">
        <v>3222</v>
      </c>
      <c r="O2380" s="10">
        <v>18580000</v>
      </c>
      <c r="P2380" s="6"/>
      <c r="Q2380" s="8"/>
      <c r="R2380" s="8"/>
      <c r="S2380" s="6"/>
    </row>
    <row r="2381" spans="2:19" ht="25" x14ac:dyDescent="0.35">
      <c r="B2381" s="4" t="s">
        <v>3223</v>
      </c>
      <c r="C2381" s="4" t="s">
        <v>52</v>
      </c>
      <c r="D2381" s="18" t="s">
        <v>97</v>
      </c>
      <c r="E2381" s="15"/>
      <c r="F2381" s="15"/>
      <c r="G2381" s="16"/>
      <c r="H2381" s="18" t="s">
        <v>54</v>
      </c>
      <c r="I2381" s="16"/>
      <c r="J2381" s="4" t="s">
        <v>32</v>
      </c>
      <c r="K2381" s="18" t="s">
        <v>3224</v>
      </c>
      <c r="L2381" s="16"/>
      <c r="M2381" s="4" t="s">
        <v>34</v>
      </c>
      <c r="N2381" s="4" t="s">
        <v>34</v>
      </c>
      <c r="O2381" s="4" t="s">
        <v>34</v>
      </c>
      <c r="P2381" s="4" t="s">
        <v>34</v>
      </c>
      <c r="Q2381" s="4" t="s">
        <v>34</v>
      </c>
      <c r="R2381" s="4" t="s">
        <v>34</v>
      </c>
      <c r="S2381" s="5">
        <v>18094800</v>
      </c>
    </row>
    <row r="2382" spans="2:19" outlineLevel="1" collapsed="1" x14ac:dyDescent="0.35">
      <c r="B2382" s="6" t="s">
        <v>34</v>
      </c>
      <c r="C2382" s="7" t="s">
        <v>34</v>
      </c>
      <c r="D2382" s="19" t="s">
        <v>34</v>
      </c>
      <c r="E2382" s="15"/>
      <c r="F2382" s="15"/>
      <c r="G2382" s="16"/>
      <c r="H2382" s="19" t="s">
        <v>34</v>
      </c>
      <c r="I2382" s="16"/>
      <c r="J2382" s="7" t="s">
        <v>34</v>
      </c>
      <c r="K2382" s="19" t="s">
        <v>34</v>
      </c>
      <c r="L2382" s="16"/>
      <c r="M2382" s="6" t="s">
        <v>157</v>
      </c>
      <c r="N2382" s="6" t="s">
        <v>158</v>
      </c>
      <c r="O2382" s="10">
        <v>849</v>
      </c>
      <c r="P2382" s="6"/>
      <c r="Q2382" s="8"/>
      <c r="R2382" s="8"/>
      <c r="S2382" s="6"/>
    </row>
    <row r="2383" spans="2:19" outlineLevel="1" collapsed="1" x14ac:dyDescent="0.35">
      <c r="B2383" s="6" t="s">
        <v>34</v>
      </c>
      <c r="C2383" s="7" t="s">
        <v>34</v>
      </c>
      <c r="D2383" s="19" t="s">
        <v>34</v>
      </c>
      <c r="E2383" s="15"/>
      <c r="F2383" s="15"/>
      <c r="G2383" s="16"/>
      <c r="H2383" s="19" t="s">
        <v>34</v>
      </c>
      <c r="I2383" s="16"/>
      <c r="J2383" s="7" t="s">
        <v>34</v>
      </c>
      <c r="K2383" s="19" t="s">
        <v>34</v>
      </c>
      <c r="L2383" s="16"/>
      <c r="M2383" s="6" t="s">
        <v>411</v>
      </c>
      <c r="N2383" s="6" t="s">
        <v>412</v>
      </c>
      <c r="O2383" s="10">
        <v>755</v>
      </c>
      <c r="P2383" s="6"/>
      <c r="Q2383" s="8"/>
      <c r="R2383" s="8"/>
      <c r="S2383" s="6"/>
    </row>
    <row r="2384" spans="2:19" outlineLevel="1" collapsed="1" x14ac:dyDescent="0.35">
      <c r="B2384" s="6" t="s">
        <v>34</v>
      </c>
      <c r="C2384" s="7" t="s">
        <v>34</v>
      </c>
      <c r="D2384" s="19" t="s">
        <v>34</v>
      </c>
      <c r="E2384" s="15"/>
      <c r="F2384" s="15"/>
      <c r="G2384" s="16"/>
      <c r="H2384" s="19" t="s">
        <v>34</v>
      </c>
      <c r="I2384" s="16"/>
      <c r="J2384" s="7" t="s">
        <v>34</v>
      </c>
      <c r="K2384" s="19" t="s">
        <v>34</v>
      </c>
      <c r="L2384" s="16"/>
      <c r="M2384" s="6" t="s">
        <v>165</v>
      </c>
      <c r="N2384" s="6" t="s">
        <v>166</v>
      </c>
      <c r="O2384" s="10">
        <v>1120</v>
      </c>
      <c r="P2384" s="6"/>
      <c r="Q2384" s="8"/>
      <c r="R2384" s="8"/>
      <c r="S2384" s="6"/>
    </row>
    <row r="2385" spans="2:19" outlineLevel="1" collapsed="1" x14ac:dyDescent="0.35">
      <c r="B2385" s="6" t="s">
        <v>34</v>
      </c>
      <c r="C2385" s="7" t="s">
        <v>34</v>
      </c>
      <c r="D2385" s="19" t="s">
        <v>34</v>
      </c>
      <c r="E2385" s="15"/>
      <c r="F2385" s="15"/>
      <c r="G2385" s="16"/>
      <c r="H2385" s="19" t="s">
        <v>34</v>
      </c>
      <c r="I2385" s="16"/>
      <c r="J2385" s="7" t="s">
        <v>34</v>
      </c>
      <c r="K2385" s="19" t="s">
        <v>34</v>
      </c>
      <c r="L2385" s="16"/>
      <c r="M2385" s="6" t="s">
        <v>942</v>
      </c>
      <c r="N2385" s="6" t="s">
        <v>943</v>
      </c>
      <c r="O2385" s="10">
        <v>984</v>
      </c>
      <c r="P2385" s="6" t="s">
        <v>3225</v>
      </c>
      <c r="Q2385" s="8" t="s">
        <v>3169</v>
      </c>
      <c r="R2385" s="9">
        <v>46412</v>
      </c>
      <c r="S2385" s="10">
        <v>18094800</v>
      </c>
    </row>
    <row r="2386" spans="2:19" outlineLevel="1" collapsed="1" x14ac:dyDescent="0.35">
      <c r="B2386" s="6" t="s">
        <v>34</v>
      </c>
      <c r="C2386" s="7" t="s">
        <v>34</v>
      </c>
      <c r="D2386" s="19" t="s">
        <v>34</v>
      </c>
      <c r="E2386" s="15"/>
      <c r="F2386" s="15"/>
      <c r="G2386" s="16"/>
      <c r="H2386" s="19" t="s">
        <v>34</v>
      </c>
      <c r="I2386" s="16"/>
      <c r="J2386" s="7" t="s">
        <v>34</v>
      </c>
      <c r="K2386" s="19" t="s">
        <v>34</v>
      </c>
      <c r="L2386" s="16"/>
      <c r="M2386" s="6" t="s">
        <v>167</v>
      </c>
      <c r="N2386" s="6" t="s">
        <v>168</v>
      </c>
      <c r="O2386" s="10">
        <v>848</v>
      </c>
      <c r="P2386" s="6"/>
      <c r="Q2386" s="8"/>
      <c r="R2386" s="8"/>
      <c r="S2386" s="6"/>
    </row>
    <row r="2387" spans="2:19" ht="25" x14ac:dyDescent="0.35">
      <c r="B2387" s="4" t="s">
        <v>3226</v>
      </c>
      <c r="C2387" s="4" t="s">
        <v>40</v>
      </c>
      <c r="D2387" s="18" t="s">
        <v>30</v>
      </c>
      <c r="E2387" s="15"/>
      <c r="F2387" s="15"/>
      <c r="G2387" s="16"/>
      <c r="H2387" s="18" t="s">
        <v>350</v>
      </c>
      <c r="I2387" s="16"/>
      <c r="J2387" s="4" t="s">
        <v>178</v>
      </c>
      <c r="K2387" s="18" t="s">
        <v>3227</v>
      </c>
      <c r="L2387" s="16"/>
      <c r="M2387" s="4" t="s">
        <v>34</v>
      </c>
      <c r="N2387" s="4" t="s">
        <v>34</v>
      </c>
      <c r="O2387" s="4" t="s">
        <v>34</v>
      </c>
      <c r="P2387" s="4" t="s">
        <v>34</v>
      </c>
      <c r="Q2387" s="4" t="s">
        <v>34</v>
      </c>
      <c r="R2387" s="4" t="s">
        <v>34</v>
      </c>
      <c r="S2387" s="5">
        <v>0</v>
      </c>
    </row>
    <row r="2388" spans="2:19" outlineLevel="1" collapsed="1" x14ac:dyDescent="0.35">
      <c r="B2388" s="6" t="s">
        <v>34</v>
      </c>
      <c r="C2388" s="7" t="s">
        <v>34</v>
      </c>
      <c r="D2388" s="19" t="s">
        <v>34</v>
      </c>
      <c r="E2388" s="15"/>
      <c r="F2388" s="15"/>
      <c r="G2388" s="16"/>
      <c r="H2388" s="19" t="s">
        <v>34</v>
      </c>
      <c r="I2388" s="16"/>
      <c r="J2388" s="7" t="s">
        <v>34</v>
      </c>
      <c r="K2388" s="19" t="s">
        <v>34</v>
      </c>
      <c r="L2388" s="16"/>
      <c r="M2388" s="6" t="s">
        <v>157</v>
      </c>
      <c r="N2388" s="6" t="s">
        <v>158</v>
      </c>
      <c r="O2388" s="10">
        <v>15007</v>
      </c>
      <c r="P2388" s="6" t="s">
        <v>3228</v>
      </c>
      <c r="Q2388" s="8" t="s">
        <v>917</v>
      </c>
      <c r="R2388" s="9">
        <v>46873</v>
      </c>
      <c r="S2388" s="10">
        <v>0</v>
      </c>
    </row>
    <row r="2389" spans="2:19" outlineLevel="1" collapsed="1" x14ac:dyDescent="0.35">
      <c r="B2389" s="6" t="s">
        <v>34</v>
      </c>
      <c r="C2389" s="7" t="s">
        <v>34</v>
      </c>
      <c r="D2389" s="19" t="s">
        <v>34</v>
      </c>
      <c r="E2389" s="15"/>
      <c r="F2389" s="15"/>
      <c r="G2389" s="16"/>
      <c r="H2389" s="19" t="s">
        <v>34</v>
      </c>
      <c r="I2389" s="16"/>
      <c r="J2389" s="7" t="s">
        <v>34</v>
      </c>
      <c r="K2389" s="19" t="s">
        <v>34</v>
      </c>
      <c r="L2389" s="16"/>
      <c r="M2389" s="6" t="s">
        <v>3229</v>
      </c>
      <c r="N2389" s="6" t="s">
        <v>3230</v>
      </c>
      <c r="O2389" s="10">
        <v>3096</v>
      </c>
      <c r="P2389" s="6"/>
      <c r="Q2389" s="8"/>
      <c r="R2389" s="8"/>
      <c r="S2389" s="6"/>
    </row>
    <row r="2390" spans="2:19" outlineLevel="1" collapsed="1" x14ac:dyDescent="0.35">
      <c r="B2390" s="6" t="s">
        <v>34</v>
      </c>
      <c r="C2390" s="7" t="s">
        <v>34</v>
      </c>
      <c r="D2390" s="19" t="s">
        <v>34</v>
      </c>
      <c r="E2390" s="15"/>
      <c r="F2390" s="15"/>
      <c r="G2390" s="16"/>
      <c r="H2390" s="19" t="s">
        <v>34</v>
      </c>
      <c r="I2390" s="16"/>
      <c r="J2390" s="7" t="s">
        <v>34</v>
      </c>
      <c r="K2390" s="19" t="s">
        <v>34</v>
      </c>
      <c r="L2390" s="16"/>
      <c r="M2390" s="6" t="s">
        <v>3231</v>
      </c>
      <c r="N2390" s="6" t="s">
        <v>3232</v>
      </c>
      <c r="O2390" s="10">
        <v>3498</v>
      </c>
      <c r="P2390" s="6"/>
      <c r="Q2390" s="8"/>
      <c r="R2390" s="8"/>
      <c r="S2390" s="6"/>
    </row>
    <row r="2391" spans="2:19" outlineLevel="1" collapsed="1" x14ac:dyDescent="0.35">
      <c r="B2391" s="6" t="s">
        <v>34</v>
      </c>
      <c r="C2391" s="7" t="s">
        <v>34</v>
      </c>
      <c r="D2391" s="19" t="s">
        <v>34</v>
      </c>
      <c r="E2391" s="15"/>
      <c r="F2391" s="15"/>
      <c r="G2391" s="16"/>
      <c r="H2391" s="19" t="s">
        <v>34</v>
      </c>
      <c r="I2391" s="16"/>
      <c r="J2391" s="7" t="s">
        <v>34</v>
      </c>
      <c r="K2391" s="19" t="s">
        <v>34</v>
      </c>
      <c r="L2391" s="16"/>
      <c r="M2391" s="6" t="s">
        <v>1062</v>
      </c>
      <c r="N2391" s="6" t="s">
        <v>1063</v>
      </c>
      <c r="O2391" s="10">
        <v>6570</v>
      </c>
      <c r="P2391" s="6"/>
      <c r="Q2391" s="8"/>
      <c r="R2391" s="8"/>
      <c r="S2391" s="6"/>
    </row>
    <row r="2392" spans="2:19" outlineLevel="1" collapsed="1" x14ac:dyDescent="0.35">
      <c r="B2392" s="6" t="s">
        <v>34</v>
      </c>
      <c r="C2392" s="7" t="s">
        <v>34</v>
      </c>
      <c r="D2392" s="19" t="s">
        <v>34</v>
      </c>
      <c r="E2392" s="15"/>
      <c r="F2392" s="15"/>
      <c r="G2392" s="16"/>
      <c r="H2392" s="19" t="s">
        <v>34</v>
      </c>
      <c r="I2392" s="16"/>
      <c r="J2392" s="7" t="s">
        <v>34</v>
      </c>
      <c r="K2392" s="19" t="s">
        <v>34</v>
      </c>
      <c r="L2392" s="16"/>
      <c r="M2392" s="6" t="s">
        <v>3233</v>
      </c>
      <c r="N2392" s="6" t="s">
        <v>3234</v>
      </c>
      <c r="O2392" s="10">
        <v>3653</v>
      </c>
      <c r="P2392" s="6" t="s">
        <v>3235</v>
      </c>
      <c r="Q2392" s="8" t="s">
        <v>917</v>
      </c>
      <c r="R2392" s="9">
        <v>46873</v>
      </c>
      <c r="S2392" s="10">
        <v>0</v>
      </c>
    </row>
    <row r="2393" spans="2:19" outlineLevel="1" collapsed="1" x14ac:dyDescent="0.35">
      <c r="B2393" s="6" t="s">
        <v>34</v>
      </c>
      <c r="C2393" s="7" t="s">
        <v>34</v>
      </c>
      <c r="D2393" s="19" t="s">
        <v>34</v>
      </c>
      <c r="E2393" s="15"/>
      <c r="F2393" s="15"/>
      <c r="G2393" s="16"/>
      <c r="H2393" s="19" t="s">
        <v>34</v>
      </c>
      <c r="I2393" s="16"/>
      <c r="J2393" s="7" t="s">
        <v>34</v>
      </c>
      <c r="K2393" s="19" t="s">
        <v>34</v>
      </c>
      <c r="L2393" s="16"/>
      <c r="M2393" s="6" t="s">
        <v>971</v>
      </c>
      <c r="N2393" s="6" t="s">
        <v>972</v>
      </c>
      <c r="O2393" s="10">
        <v>17886</v>
      </c>
      <c r="P2393" s="6"/>
      <c r="Q2393" s="8"/>
      <c r="R2393" s="8"/>
      <c r="S2393" s="6"/>
    </row>
    <row r="2394" spans="2:19" outlineLevel="1" collapsed="1" x14ac:dyDescent="0.35">
      <c r="B2394" s="6" t="s">
        <v>34</v>
      </c>
      <c r="C2394" s="7" t="s">
        <v>34</v>
      </c>
      <c r="D2394" s="19" t="s">
        <v>34</v>
      </c>
      <c r="E2394" s="15"/>
      <c r="F2394" s="15"/>
      <c r="G2394" s="16"/>
      <c r="H2394" s="19" t="s">
        <v>34</v>
      </c>
      <c r="I2394" s="16"/>
      <c r="J2394" s="7" t="s">
        <v>34</v>
      </c>
      <c r="K2394" s="19" t="s">
        <v>34</v>
      </c>
      <c r="L2394" s="16"/>
      <c r="M2394" s="6" t="s">
        <v>3236</v>
      </c>
      <c r="N2394" s="6" t="s">
        <v>3237</v>
      </c>
      <c r="O2394" s="10">
        <v>3788</v>
      </c>
      <c r="P2394" s="6"/>
      <c r="Q2394" s="8"/>
      <c r="R2394" s="8"/>
      <c r="S2394" s="6"/>
    </row>
    <row r="2395" spans="2:19" outlineLevel="1" collapsed="1" x14ac:dyDescent="0.35">
      <c r="B2395" s="6" t="s">
        <v>34</v>
      </c>
      <c r="C2395" s="7" t="s">
        <v>34</v>
      </c>
      <c r="D2395" s="19" t="s">
        <v>34</v>
      </c>
      <c r="E2395" s="15"/>
      <c r="F2395" s="15"/>
      <c r="G2395" s="16"/>
      <c r="H2395" s="19" t="s">
        <v>34</v>
      </c>
      <c r="I2395" s="16"/>
      <c r="J2395" s="7" t="s">
        <v>34</v>
      </c>
      <c r="K2395" s="19" t="s">
        <v>34</v>
      </c>
      <c r="L2395" s="16"/>
      <c r="M2395" s="6" t="s">
        <v>3238</v>
      </c>
      <c r="N2395" s="6" t="s">
        <v>3239</v>
      </c>
      <c r="O2395" s="10">
        <v>2980</v>
      </c>
      <c r="P2395" s="6" t="s">
        <v>3240</v>
      </c>
      <c r="Q2395" s="8" t="s">
        <v>917</v>
      </c>
      <c r="R2395" s="9">
        <v>46873</v>
      </c>
      <c r="S2395" s="10">
        <v>0</v>
      </c>
    </row>
    <row r="2396" spans="2:19" outlineLevel="1" collapsed="1" x14ac:dyDescent="0.35">
      <c r="B2396" s="6" t="s">
        <v>34</v>
      </c>
      <c r="C2396" s="7" t="s">
        <v>34</v>
      </c>
      <c r="D2396" s="19" t="s">
        <v>34</v>
      </c>
      <c r="E2396" s="15"/>
      <c r="F2396" s="15"/>
      <c r="G2396" s="16"/>
      <c r="H2396" s="19" t="s">
        <v>34</v>
      </c>
      <c r="I2396" s="16"/>
      <c r="J2396" s="7" t="s">
        <v>34</v>
      </c>
      <c r="K2396" s="19" t="s">
        <v>34</v>
      </c>
      <c r="L2396" s="16"/>
      <c r="M2396" s="6" t="s">
        <v>784</v>
      </c>
      <c r="N2396" s="6" t="s">
        <v>785</v>
      </c>
      <c r="O2396" s="10">
        <v>16430</v>
      </c>
      <c r="P2396" s="6"/>
      <c r="Q2396" s="8"/>
      <c r="R2396" s="8"/>
      <c r="S2396" s="6"/>
    </row>
    <row r="2397" spans="2:19" outlineLevel="1" collapsed="1" x14ac:dyDescent="0.35">
      <c r="B2397" s="6" t="s">
        <v>34</v>
      </c>
      <c r="C2397" s="7" t="s">
        <v>34</v>
      </c>
      <c r="D2397" s="19" t="s">
        <v>34</v>
      </c>
      <c r="E2397" s="15"/>
      <c r="F2397" s="15"/>
      <c r="G2397" s="16"/>
      <c r="H2397" s="19" t="s">
        <v>34</v>
      </c>
      <c r="I2397" s="16"/>
      <c r="J2397" s="7" t="s">
        <v>34</v>
      </c>
      <c r="K2397" s="19" t="s">
        <v>34</v>
      </c>
      <c r="L2397" s="16"/>
      <c r="M2397" s="6" t="s">
        <v>3241</v>
      </c>
      <c r="N2397" s="6" t="s">
        <v>3242</v>
      </c>
      <c r="O2397" s="10">
        <v>15860</v>
      </c>
      <c r="P2397" s="6" t="s">
        <v>3243</v>
      </c>
      <c r="Q2397" s="8" t="s">
        <v>917</v>
      </c>
      <c r="R2397" s="9">
        <v>46873</v>
      </c>
      <c r="S2397" s="10">
        <v>0</v>
      </c>
    </row>
    <row r="2398" spans="2:19" outlineLevel="1" collapsed="1" x14ac:dyDescent="0.35">
      <c r="B2398" s="6" t="s">
        <v>34</v>
      </c>
      <c r="C2398" s="7" t="s">
        <v>34</v>
      </c>
      <c r="D2398" s="19" t="s">
        <v>34</v>
      </c>
      <c r="E2398" s="15"/>
      <c r="F2398" s="15"/>
      <c r="G2398" s="16"/>
      <c r="H2398" s="19" t="s">
        <v>34</v>
      </c>
      <c r="I2398" s="16"/>
      <c r="J2398" s="7" t="s">
        <v>34</v>
      </c>
      <c r="K2398" s="19" t="s">
        <v>34</v>
      </c>
      <c r="L2398" s="16"/>
      <c r="M2398" s="6" t="s">
        <v>872</v>
      </c>
      <c r="N2398" s="6" t="s">
        <v>873</v>
      </c>
      <c r="O2398" s="10">
        <v>1148</v>
      </c>
      <c r="P2398" s="6"/>
      <c r="Q2398" s="8"/>
      <c r="R2398" s="8"/>
      <c r="S2398" s="6"/>
    </row>
    <row r="2399" spans="2:19" outlineLevel="1" collapsed="1" x14ac:dyDescent="0.35">
      <c r="B2399" s="6" t="s">
        <v>34</v>
      </c>
      <c r="C2399" s="7" t="s">
        <v>34</v>
      </c>
      <c r="D2399" s="19" t="s">
        <v>34</v>
      </c>
      <c r="E2399" s="15"/>
      <c r="F2399" s="15"/>
      <c r="G2399" s="16"/>
      <c r="H2399" s="19" t="s">
        <v>34</v>
      </c>
      <c r="I2399" s="16"/>
      <c r="J2399" s="7" t="s">
        <v>34</v>
      </c>
      <c r="K2399" s="19" t="s">
        <v>34</v>
      </c>
      <c r="L2399" s="16"/>
      <c r="M2399" s="6" t="s">
        <v>3244</v>
      </c>
      <c r="N2399" s="6" t="s">
        <v>3245</v>
      </c>
      <c r="O2399" s="10">
        <v>13400</v>
      </c>
      <c r="P2399" s="6"/>
      <c r="Q2399" s="8"/>
      <c r="R2399" s="8"/>
      <c r="S2399" s="6"/>
    </row>
    <row r="2400" spans="2:19" outlineLevel="1" collapsed="1" x14ac:dyDescent="0.35">
      <c r="B2400" s="6" t="s">
        <v>34</v>
      </c>
      <c r="C2400" s="7" t="s">
        <v>34</v>
      </c>
      <c r="D2400" s="19" t="s">
        <v>34</v>
      </c>
      <c r="E2400" s="15"/>
      <c r="F2400" s="15"/>
      <c r="G2400" s="16"/>
      <c r="H2400" s="19" t="s">
        <v>34</v>
      </c>
      <c r="I2400" s="16"/>
      <c r="J2400" s="7" t="s">
        <v>34</v>
      </c>
      <c r="K2400" s="19" t="s">
        <v>34</v>
      </c>
      <c r="L2400" s="16"/>
      <c r="M2400" s="6" t="s">
        <v>3246</v>
      </c>
      <c r="N2400" s="6" t="s">
        <v>3247</v>
      </c>
      <c r="O2400" s="10">
        <v>1998</v>
      </c>
      <c r="P2400" s="6"/>
      <c r="Q2400" s="8"/>
      <c r="R2400" s="8"/>
      <c r="S2400" s="6"/>
    </row>
    <row r="2401" spans="2:19" outlineLevel="1" collapsed="1" x14ac:dyDescent="0.35">
      <c r="B2401" s="6" t="s">
        <v>34</v>
      </c>
      <c r="C2401" s="7" t="s">
        <v>34</v>
      </c>
      <c r="D2401" s="19" t="s">
        <v>34</v>
      </c>
      <c r="E2401" s="15"/>
      <c r="F2401" s="15"/>
      <c r="G2401" s="16"/>
      <c r="H2401" s="19" t="s">
        <v>34</v>
      </c>
      <c r="I2401" s="16"/>
      <c r="J2401" s="7" t="s">
        <v>34</v>
      </c>
      <c r="K2401" s="19" t="s">
        <v>34</v>
      </c>
      <c r="L2401" s="16"/>
      <c r="M2401" s="6" t="s">
        <v>3248</v>
      </c>
      <c r="N2401" s="6" t="s">
        <v>3249</v>
      </c>
      <c r="O2401" s="10">
        <v>11364</v>
      </c>
      <c r="P2401" s="6"/>
      <c r="Q2401" s="8"/>
      <c r="R2401" s="8"/>
      <c r="S2401" s="6"/>
    </row>
    <row r="2402" spans="2:19" ht="25" outlineLevel="1" collapsed="1" x14ac:dyDescent="0.35">
      <c r="B2402" s="6" t="s">
        <v>34</v>
      </c>
      <c r="C2402" s="7" t="s">
        <v>34</v>
      </c>
      <c r="D2402" s="19" t="s">
        <v>34</v>
      </c>
      <c r="E2402" s="15"/>
      <c r="F2402" s="15"/>
      <c r="G2402" s="16"/>
      <c r="H2402" s="19" t="s">
        <v>34</v>
      </c>
      <c r="I2402" s="16"/>
      <c r="J2402" s="7" t="s">
        <v>34</v>
      </c>
      <c r="K2402" s="19" t="s">
        <v>34</v>
      </c>
      <c r="L2402" s="16"/>
      <c r="M2402" s="6" t="s">
        <v>526</v>
      </c>
      <c r="N2402" s="6" t="s">
        <v>527</v>
      </c>
      <c r="O2402" s="10">
        <v>14035</v>
      </c>
      <c r="P2402" s="6" t="s">
        <v>3250</v>
      </c>
      <c r="Q2402" s="8" t="s">
        <v>917</v>
      </c>
      <c r="R2402" s="9">
        <v>46873</v>
      </c>
      <c r="S2402" s="10">
        <v>0</v>
      </c>
    </row>
    <row r="2403" spans="2:19" ht="25" outlineLevel="1" collapsed="1" x14ac:dyDescent="0.35">
      <c r="B2403" s="6" t="s">
        <v>34</v>
      </c>
      <c r="C2403" s="7" t="s">
        <v>34</v>
      </c>
      <c r="D2403" s="19" t="s">
        <v>34</v>
      </c>
      <c r="E2403" s="15"/>
      <c r="F2403" s="15"/>
      <c r="G2403" s="16"/>
      <c r="H2403" s="19" t="s">
        <v>34</v>
      </c>
      <c r="I2403" s="16"/>
      <c r="J2403" s="7" t="s">
        <v>34</v>
      </c>
      <c r="K2403" s="19" t="s">
        <v>34</v>
      </c>
      <c r="L2403" s="16"/>
      <c r="M2403" s="6" t="s">
        <v>3251</v>
      </c>
      <c r="N2403" s="6" t="s">
        <v>3252</v>
      </c>
      <c r="O2403" s="10">
        <v>1900</v>
      </c>
      <c r="P2403" s="6"/>
      <c r="Q2403" s="8"/>
      <c r="R2403" s="8"/>
      <c r="S2403" s="6"/>
    </row>
    <row r="2404" spans="2:19" outlineLevel="1" collapsed="1" x14ac:dyDescent="0.35">
      <c r="B2404" s="6" t="s">
        <v>34</v>
      </c>
      <c r="C2404" s="7" t="s">
        <v>34</v>
      </c>
      <c r="D2404" s="19" t="s">
        <v>34</v>
      </c>
      <c r="E2404" s="15"/>
      <c r="F2404" s="15"/>
      <c r="G2404" s="16"/>
      <c r="H2404" s="19" t="s">
        <v>34</v>
      </c>
      <c r="I2404" s="16"/>
      <c r="J2404" s="7" t="s">
        <v>34</v>
      </c>
      <c r="K2404" s="19" t="s">
        <v>34</v>
      </c>
      <c r="L2404" s="16"/>
      <c r="M2404" s="6" t="s">
        <v>3253</v>
      </c>
      <c r="N2404" s="6" t="s">
        <v>3254</v>
      </c>
      <c r="O2404" s="10">
        <v>3590</v>
      </c>
      <c r="P2404" s="6"/>
      <c r="Q2404" s="8"/>
      <c r="R2404" s="8"/>
      <c r="S2404" s="6"/>
    </row>
    <row r="2405" spans="2:19" outlineLevel="1" collapsed="1" x14ac:dyDescent="0.35">
      <c r="B2405" s="6" t="s">
        <v>34</v>
      </c>
      <c r="C2405" s="7" t="s">
        <v>34</v>
      </c>
      <c r="D2405" s="19" t="s">
        <v>34</v>
      </c>
      <c r="E2405" s="15"/>
      <c r="F2405" s="15"/>
      <c r="G2405" s="16"/>
      <c r="H2405" s="19" t="s">
        <v>34</v>
      </c>
      <c r="I2405" s="16"/>
      <c r="J2405" s="7" t="s">
        <v>34</v>
      </c>
      <c r="K2405" s="19" t="s">
        <v>34</v>
      </c>
      <c r="L2405" s="16"/>
      <c r="M2405" s="6" t="s">
        <v>163</v>
      </c>
      <c r="N2405" s="6" t="s">
        <v>164</v>
      </c>
      <c r="O2405" s="10">
        <v>10164</v>
      </c>
      <c r="P2405" s="6" t="s">
        <v>3255</v>
      </c>
      <c r="Q2405" s="8" t="s">
        <v>917</v>
      </c>
      <c r="R2405" s="9">
        <v>46873</v>
      </c>
      <c r="S2405" s="10">
        <v>0</v>
      </c>
    </row>
    <row r="2406" spans="2:19" outlineLevel="1" collapsed="1" x14ac:dyDescent="0.35">
      <c r="B2406" s="6" t="s">
        <v>34</v>
      </c>
      <c r="C2406" s="7" t="s">
        <v>34</v>
      </c>
      <c r="D2406" s="19" t="s">
        <v>34</v>
      </c>
      <c r="E2406" s="15"/>
      <c r="F2406" s="15"/>
      <c r="G2406" s="16"/>
      <c r="H2406" s="19" t="s">
        <v>34</v>
      </c>
      <c r="I2406" s="16"/>
      <c r="J2406" s="7" t="s">
        <v>34</v>
      </c>
      <c r="K2406" s="19" t="s">
        <v>34</v>
      </c>
      <c r="L2406" s="16"/>
      <c r="M2406" s="6" t="s">
        <v>3256</v>
      </c>
      <c r="N2406" s="6" t="s">
        <v>3257</v>
      </c>
      <c r="O2406" s="10">
        <v>9126</v>
      </c>
      <c r="P2406" s="6" t="s">
        <v>3258</v>
      </c>
      <c r="Q2406" s="8" t="s">
        <v>917</v>
      </c>
      <c r="R2406" s="9">
        <v>46873</v>
      </c>
      <c r="S2406" s="10">
        <v>0</v>
      </c>
    </row>
    <row r="2407" spans="2:19" outlineLevel="1" collapsed="1" x14ac:dyDescent="0.35">
      <c r="B2407" s="6" t="s">
        <v>34</v>
      </c>
      <c r="C2407" s="7" t="s">
        <v>34</v>
      </c>
      <c r="D2407" s="19" t="s">
        <v>34</v>
      </c>
      <c r="E2407" s="15"/>
      <c r="F2407" s="15"/>
      <c r="G2407" s="16"/>
      <c r="H2407" s="19" t="s">
        <v>34</v>
      </c>
      <c r="I2407" s="16"/>
      <c r="J2407" s="7" t="s">
        <v>34</v>
      </c>
      <c r="K2407" s="19" t="s">
        <v>34</v>
      </c>
      <c r="L2407" s="16"/>
      <c r="M2407" s="6" t="s">
        <v>3259</v>
      </c>
      <c r="N2407" s="6" t="s">
        <v>3260</v>
      </c>
      <c r="O2407" s="10">
        <v>4270</v>
      </c>
      <c r="P2407" s="6" t="s">
        <v>3261</v>
      </c>
      <c r="Q2407" s="8" t="s">
        <v>917</v>
      </c>
      <c r="R2407" s="9">
        <v>46873</v>
      </c>
      <c r="S2407" s="10">
        <v>0</v>
      </c>
    </row>
    <row r="2408" spans="2:19" outlineLevel="1" collapsed="1" x14ac:dyDescent="0.35">
      <c r="B2408" s="6" t="s">
        <v>34</v>
      </c>
      <c r="C2408" s="7" t="s">
        <v>34</v>
      </c>
      <c r="D2408" s="19" t="s">
        <v>34</v>
      </c>
      <c r="E2408" s="15"/>
      <c r="F2408" s="15"/>
      <c r="G2408" s="16"/>
      <c r="H2408" s="19" t="s">
        <v>34</v>
      </c>
      <c r="I2408" s="16"/>
      <c r="J2408" s="7" t="s">
        <v>34</v>
      </c>
      <c r="K2408" s="19" t="s">
        <v>34</v>
      </c>
      <c r="L2408" s="16"/>
      <c r="M2408" s="6" t="s">
        <v>1638</v>
      </c>
      <c r="N2408" s="6" t="s">
        <v>1639</v>
      </c>
      <c r="O2408" s="10">
        <v>14497</v>
      </c>
      <c r="P2408" s="6" t="s">
        <v>3262</v>
      </c>
      <c r="Q2408" s="8" t="s">
        <v>917</v>
      </c>
      <c r="R2408" s="9">
        <v>46873</v>
      </c>
      <c r="S2408" s="10">
        <v>0</v>
      </c>
    </row>
    <row r="2409" spans="2:19" outlineLevel="1" collapsed="1" x14ac:dyDescent="0.35">
      <c r="B2409" s="6" t="s">
        <v>34</v>
      </c>
      <c r="C2409" s="7" t="s">
        <v>34</v>
      </c>
      <c r="D2409" s="19" t="s">
        <v>34</v>
      </c>
      <c r="E2409" s="15"/>
      <c r="F2409" s="15"/>
      <c r="G2409" s="16"/>
      <c r="H2409" s="19" t="s">
        <v>34</v>
      </c>
      <c r="I2409" s="16"/>
      <c r="J2409" s="7" t="s">
        <v>34</v>
      </c>
      <c r="K2409" s="19" t="s">
        <v>34</v>
      </c>
      <c r="L2409" s="16"/>
      <c r="M2409" s="6" t="s">
        <v>3263</v>
      </c>
      <c r="N2409" s="6" t="s">
        <v>3264</v>
      </c>
      <c r="O2409" s="10">
        <v>6540</v>
      </c>
      <c r="P2409" s="6" t="s">
        <v>3265</v>
      </c>
      <c r="Q2409" s="8" t="s">
        <v>917</v>
      </c>
      <c r="R2409" s="9">
        <v>46873</v>
      </c>
      <c r="S2409" s="10">
        <v>0</v>
      </c>
    </row>
    <row r="2410" spans="2:19" ht="25" outlineLevel="1" collapsed="1" x14ac:dyDescent="0.35">
      <c r="B2410" s="6" t="s">
        <v>34</v>
      </c>
      <c r="C2410" s="7" t="s">
        <v>34</v>
      </c>
      <c r="D2410" s="19" t="s">
        <v>34</v>
      </c>
      <c r="E2410" s="15"/>
      <c r="F2410" s="15"/>
      <c r="G2410" s="16"/>
      <c r="H2410" s="19" t="s">
        <v>34</v>
      </c>
      <c r="I2410" s="16"/>
      <c r="J2410" s="7" t="s">
        <v>34</v>
      </c>
      <c r="K2410" s="19" t="s">
        <v>34</v>
      </c>
      <c r="L2410" s="16"/>
      <c r="M2410" s="6" t="s">
        <v>1032</v>
      </c>
      <c r="N2410" s="6" t="s">
        <v>1033</v>
      </c>
      <c r="O2410" s="10">
        <v>3900</v>
      </c>
      <c r="P2410" s="6"/>
      <c r="Q2410" s="8"/>
      <c r="R2410" s="8"/>
      <c r="S2410" s="6"/>
    </row>
    <row r="2411" spans="2:19" outlineLevel="1" collapsed="1" x14ac:dyDescent="0.35">
      <c r="B2411" s="6" t="s">
        <v>34</v>
      </c>
      <c r="C2411" s="7" t="s">
        <v>34</v>
      </c>
      <c r="D2411" s="19" t="s">
        <v>34</v>
      </c>
      <c r="E2411" s="15"/>
      <c r="F2411" s="15"/>
      <c r="G2411" s="16"/>
      <c r="H2411" s="19" t="s">
        <v>34</v>
      </c>
      <c r="I2411" s="16"/>
      <c r="J2411" s="7" t="s">
        <v>34</v>
      </c>
      <c r="K2411" s="19" t="s">
        <v>34</v>
      </c>
      <c r="L2411" s="16"/>
      <c r="M2411" s="6" t="s">
        <v>3266</v>
      </c>
      <c r="N2411" s="6" t="s">
        <v>3267</v>
      </c>
      <c r="O2411" s="10">
        <v>7748</v>
      </c>
      <c r="P2411" s="6"/>
      <c r="Q2411" s="8"/>
      <c r="R2411" s="8"/>
      <c r="S2411" s="6"/>
    </row>
    <row r="2412" spans="2:19" outlineLevel="1" collapsed="1" x14ac:dyDescent="0.35">
      <c r="B2412" s="6" t="s">
        <v>34</v>
      </c>
      <c r="C2412" s="7" t="s">
        <v>34</v>
      </c>
      <c r="D2412" s="19" t="s">
        <v>34</v>
      </c>
      <c r="E2412" s="15"/>
      <c r="F2412" s="15"/>
      <c r="G2412" s="16"/>
      <c r="H2412" s="19" t="s">
        <v>34</v>
      </c>
      <c r="I2412" s="16"/>
      <c r="J2412" s="7" t="s">
        <v>34</v>
      </c>
      <c r="K2412" s="19" t="s">
        <v>34</v>
      </c>
      <c r="L2412" s="16"/>
      <c r="M2412" s="6" t="s">
        <v>325</v>
      </c>
      <c r="N2412" s="6" t="s">
        <v>326</v>
      </c>
      <c r="O2412" s="10">
        <v>10602</v>
      </c>
      <c r="P2412" s="6"/>
      <c r="Q2412" s="8"/>
      <c r="R2412" s="8"/>
      <c r="S2412" s="6"/>
    </row>
    <row r="2413" spans="2:19" outlineLevel="1" collapsed="1" x14ac:dyDescent="0.35">
      <c r="B2413" s="6" t="s">
        <v>34</v>
      </c>
      <c r="C2413" s="7" t="s">
        <v>34</v>
      </c>
      <c r="D2413" s="19" t="s">
        <v>34</v>
      </c>
      <c r="E2413" s="15"/>
      <c r="F2413" s="15"/>
      <c r="G2413" s="16"/>
      <c r="H2413" s="19" t="s">
        <v>34</v>
      </c>
      <c r="I2413" s="16"/>
      <c r="J2413" s="7" t="s">
        <v>34</v>
      </c>
      <c r="K2413" s="19" t="s">
        <v>34</v>
      </c>
      <c r="L2413" s="16"/>
      <c r="M2413" s="6" t="s">
        <v>327</v>
      </c>
      <c r="N2413" s="6" t="s">
        <v>328</v>
      </c>
      <c r="O2413" s="10">
        <v>6162</v>
      </c>
      <c r="P2413" s="6"/>
      <c r="Q2413" s="8"/>
      <c r="R2413" s="8"/>
      <c r="S2413" s="6"/>
    </row>
    <row r="2414" spans="2:19" outlineLevel="1" collapsed="1" x14ac:dyDescent="0.35">
      <c r="B2414" s="6" t="s">
        <v>34</v>
      </c>
      <c r="C2414" s="7" t="s">
        <v>34</v>
      </c>
      <c r="D2414" s="19" t="s">
        <v>34</v>
      </c>
      <c r="E2414" s="15"/>
      <c r="F2414" s="15"/>
      <c r="G2414" s="16"/>
      <c r="H2414" s="19" t="s">
        <v>34</v>
      </c>
      <c r="I2414" s="16"/>
      <c r="J2414" s="7" t="s">
        <v>34</v>
      </c>
      <c r="K2414" s="19" t="s">
        <v>34</v>
      </c>
      <c r="L2414" s="16"/>
      <c r="M2414" s="6" t="s">
        <v>3268</v>
      </c>
      <c r="N2414" s="6" t="s">
        <v>3269</v>
      </c>
      <c r="O2414" s="10">
        <v>1814</v>
      </c>
      <c r="P2414" s="6"/>
      <c r="Q2414" s="8"/>
      <c r="R2414" s="8"/>
      <c r="S2414" s="6"/>
    </row>
    <row r="2415" spans="2:19" ht="25" outlineLevel="1" collapsed="1" x14ac:dyDescent="0.35">
      <c r="B2415" s="6" t="s">
        <v>34</v>
      </c>
      <c r="C2415" s="7" t="s">
        <v>34</v>
      </c>
      <c r="D2415" s="19" t="s">
        <v>34</v>
      </c>
      <c r="E2415" s="15"/>
      <c r="F2415" s="15"/>
      <c r="G2415" s="16"/>
      <c r="H2415" s="19" t="s">
        <v>34</v>
      </c>
      <c r="I2415" s="16"/>
      <c r="J2415" s="7" t="s">
        <v>34</v>
      </c>
      <c r="K2415" s="19" t="s">
        <v>34</v>
      </c>
      <c r="L2415" s="16"/>
      <c r="M2415" s="6" t="s">
        <v>672</v>
      </c>
      <c r="N2415" s="6" t="s">
        <v>673</v>
      </c>
      <c r="O2415" s="10">
        <v>1080</v>
      </c>
      <c r="P2415" s="6"/>
      <c r="Q2415" s="8"/>
      <c r="R2415" s="8"/>
      <c r="S2415" s="6"/>
    </row>
    <row r="2416" spans="2:19" ht="25" outlineLevel="1" collapsed="1" x14ac:dyDescent="0.35">
      <c r="B2416" s="6" t="s">
        <v>34</v>
      </c>
      <c r="C2416" s="7" t="s">
        <v>34</v>
      </c>
      <c r="D2416" s="19" t="s">
        <v>34</v>
      </c>
      <c r="E2416" s="15"/>
      <c r="F2416" s="15"/>
      <c r="G2416" s="16"/>
      <c r="H2416" s="19" t="s">
        <v>34</v>
      </c>
      <c r="I2416" s="16"/>
      <c r="J2416" s="7" t="s">
        <v>34</v>
      </c>
      <c r="K2416" s="19" t="s">
        <v>34</v>
      </c>
      <c r="L2416" s="16"/>
      <c r="M2416" s="6" t="s">
        <v>3270</v>
      </c>
      <c r="N2416" s="6" t="s">
        <v>3271</v>
      </c>
      <c r="O2416" s="10">
        <v>9954</v>
      </c>
      <c r="P2416" s="6" t="s">
        <v>3272</v>
      </c>
      <c r="Q2416" s="8" t="s">
        <v>917</v>
      </c>
      <c r="R2416" s="9">
        <v>46873</v>
      </c>
      <c r="S2416" s="10">
        <v>0</v>
      </c>
    </row>
    <row r="2417" spans="2:19" ht="25" outlineLevel="1" collapsed="1" x14ac:dyDescent="0.35">
      <c r="B2417" s="6" t="s">
        <v>34</v>
      </c>
      <c r="C2417" s="7" t="s">
        <v>34</v>
      </c>
      <c r="D2417" s="19" t="s">
        <v>34</v>
      </c>
      <c r="E2417" s="15"/>
      <c r="F2417" s="15"/>
      <c r="G2417" s="16"/>
      <c r="H2417" s="19" t="s">
        <v>34</v>
      </c>
      <c r="I2417" s="16"/>
      <c r="J2417" s="7" t="s">
        <v>34</v>
      </c>
      <c r="K2417" s="19" t="s">
        <v>34</v>
      </c>
      <c r="L2417" s="16"/>
      <c r="M2417" s="6" t="s">
        <v>1572</v>
      </c>
      <c r="N2417" s="6" t="s">
        <v>1573</v>
      </c>
      <c r="O2417" s="10">
        <v>20700</v>
      </c>
      <c r="P2417" s="6"/>
      <c r="Q2417" s="8"/>
      <c r="R2417" s="8"/>
      <c r="S2417" s="6"/>
    </row>
    <row r="2418" spans="2:19" outlineLevel="1" collapsed="1" x14ac:dyDescent="0.35">
      <c r="B2418" s="6" t="s">
        <v>34</v>
      </c>
      <c r="C2418" s="7" t="s">
        <v>34</v>
      </c>
      <c r="D2418" s="19" t="s">
        <v>34</v>
      </c>
      <c r="E2418" s="15"/>
      <c r="F2418" s="15"/>
      <c r="G2418" s="16"/>
      <c r="H2418" s="19" t="s">
        <v>34</v>
      </c>
      <c r="I2418" s="16"/>
      <c r="J2418" s="7" t="s">
        <v>34</v>
      </c>
      <c r="K2418" s="19" t="s">
        <v>34</v>
      </c>
      <c r="L2418" s="16"/>
      <c r="M2418" s="6" t="s">
        <v>2718</v>
      </c>
      <c r="N2418" s="6" t="s">
        <v>2719</v>
      </c>
      <c r="O2418" s="10">
        <v>7488</v>
      </c>
      <c r="P2418" s="6" t="s">
        <v>3273</v>
      </c>
      <c r="Q2418" s="8" t="s">
        <v>917</v>
      </c>
      <c r="R2418" s="9">
        <v>46873</v>
      </c>
      <c r="S2418" s="10">
        <v>0</v>
      </c>
    </row>
    <row r="2419" spans="2:19" outlineLevel="1" collapsed="1" x14ac:dyDescent="0.35">
      <c r="B2419" s="6" t="s">
        <v>34</v>
      </c>
      <c r="C2419" s="7" t="s">
        <v>34</v>
      </c>
      <c r="D2419" s="19" t="s">
        <v>34</v>
      </c>
      <c r="E2419" s="15"/>
      <c r="F2419" s="15"/>
      <c r="G2419" s="16"/>
      <c r="H2419" s="19" t="s">
        <v>34</v>
      </c>
      <c r="I2419" s="16"/>
      <c r="J2419" s="7" t="s">
        <v>34</v>
      </c>
      <c r="K2419" s="19" t="s">
        <v>34</v>
      </c>
      <c r="L2419" s="16"/>
      <c r="M2419" s="6" t="s">
        <v>165</v>
      </c>
      <c r="N2419" s="6" t="s">
        <v>166</v>
      </c>
      <c r="O2419" s="10">
        <v>23731</v>
      </c>
      <c r="P2419" s="6"/>
      <c r="Q2419" s="8"/>
      <c r="R2419" s="8"/>
      <c r="S2419" s="6"/>
    </row>
    <row r="2420" spans="2:19" outlineLevel="1" collapsed="1" x14ac:dyDescent="0.35">
      <c r="B2420" s="6" t="s">
        <v>34</v>
      </c>
      <c r="C2420" s="7" t="s">
        <v>34</v>
      </c>
      <c r="D2420" s="19" t="s">
        <v>34</v>
      </c>
      <c r="E2420" s="15"/>
      <c r="F2420" s="15"/>
      <c r="G2420" s="16"/>
      <c r="H2420" s="19" t="s">
        <v>34</v>
      </c>
      <c r="I2420" s="16"/>
      <c r="J2420" s="7" t="s">
        <v>34</v>
      </c>
      <c r="K2420" s="19" t="s">
        <v>34</v>
      </c>
      <c r="L2420" s="16"/>
      <c r="M2420" s="6" t="s">
        <v>3274</v>
      </c>
      <c r="N2420" s="6" t="s">
        <v>3275</v>
      </c>
      <c r="O2420" s="10">
        <v>1528</v>
      </c>
      <c r="P2420" s="6"/>
      <c r="Q2420" s="8"/>
      <c r="R2420" s="8"/>
      <c r="S2420" s="6"/>
    </row>
    <row r="2421" spans="2:19" outlineLevel="1" collapsed="1" x14ac:dyDescent="0.35">
      <c r="B2421" s="6" t="s">
        <v>34</v>
      </c>
      <c r="C2421" s="7" t="s">
        <v>34</v>
      </c>
      <c r="D2421" s="19" t="s">
        <v>34</v>
      </c>
      <c r="E2421" s="15"/>
      <c r="F2421" s="15"/>
      <c r="G2421" s="16"/>
      <c r="H2421" s="19" t="s">
        <v>34</v>
      </c>
      <c r="I2421" s="16"/>
      <c r="J2421" s="7" t="s">
        <v>34</v>
      </c>
      <c r="K2421" s="19" t="s">
        <v>34</v>
      </c>
      <c r="L2421" s="16"/>
      <c r="M2421" s="6" t="s">
        <v>78</v>
      </c>
      <c r="N2421" s="6" t="s">
        <v>79</v>
      </c>
      <c r="O2421" s="10">
        <v>3988</v>
      </c>
      <c r="P2421" s="6"/>
      <c r="Q2421" s="8"/>
      <c r="R2421" s="8"/>
      <c r="S2421" s="6"/>
    </row>
    <row r="2422" spans="2:19" outlineLevel="1" collapsed="1" x14ac:dyDescent="0.35">
      <c r="B2422" s="6" t="s">
        <v>34</v>
      </c>
      <c r="C2422" s="7" t="s">
        <v>34</v>
      </c>
      <c r="D2422" s="19" t="s">
        <v>34</v>
      </c>
      <c r="E2422" s="15"/>
      <c r="F2422" s="15"/>
      <c r="G2422" s="16"/>
      <c r="H2422" s="19" t="s">
        <v>34</v>
      </c>
      <c r="I2422" s="16"/>
      <c r="J2422" s="7" t="s">
        <v>34</v>
      </c>
      <c r="K2422" s="19" t="s">
        <v>34</v>
      </c>
      <c r="L2422" s="16"/>
      <c r="M2422" s="6" t="s">
        <v>167</v>
      </c>
      <c r="N2422" s="6" t="s">
        <v>168</v>
      </c>
      <c r="O2422" s="10">
        <v>18026</v>
      </c>
      <c r="P2422" s="6" t="s">
        <v>3276</v>
      </c>
      <c r="Q2422" s="8" t="s">
        <v>917</v>
      </c>
      <c r="R2422" s="9">
        <v>46873</v>
      </c>
      <c r="S2422" s="10">
        <v>0</v>
      </c>
    </row>
    <row r="2423" spans="2:19" x14ac:dyDescent="0.35">
      <c r="B2423" s="4" t="s">
        <v>3277</v>
      </c>
      <c r="C2423" s="4" t="s">
        <v>983</v>
      </c>
      <c r="D2423" s="18" t="s">
        <v>2470</v>
      </c>
      <c r="E2423" s="15"/>
      <c r="F2423" s="15"/>
      <c r="G2423" s="16"/>
      <c r="H2423" s="18" t="s">
        <v>283</v>
      </c>
      <c r="I2423" s="16"/>
      <c r="J2423" s="4" t="s">
        <v>32</v>
      </c>
      <c r="K2423" s="18" t="s">
        <v>3278</v>
      </c>
      <c r="L2423" s="16"/>
      <c r="M2423" s="4" t="s">
        <v>34</v>
      </c>
      <c r="N2423" s="4" t="s">
        <v>34</v>
      </c>
      <c r="O2423" s="4" t="s">
        <v>34</v>
      </c>
      <c r="P2423" s="4" t="s">
        <v>34</v>
      </c>
      <c r="Q2423" s="4" t="s">
        <v>34</v>
      </c>
      <c r="R2423" s="4" t="s">
        <v>34</v>
      </c>
      <c r="S2423" s="5">
        <v>4669167</v>
      </c>
    </row>
    <row r="2424" spans="2:19" outlineLevel="1" collapsed="1" x14ac:dyDescent="0.35">
      <c r="B2424" s="6" t="s">
        <v>34</v>
      </c>
      <c r="C2424" s="7" t="s">
        <v>34</v>
      </c>
      <c r="D2424" s="19" t="s">
        <v>34</v>
      </c>
      <c r="E2424" s="15"/>
      <c r="F2424" s="15"/>
      <c r="G2424" s="16"/>
      <c r="H2424" s="19" t="s">
        <v>34</v>
      </c>
      <c r="I2424" s="16"/>
      <c r="J2424" s="7" t="s">
        <v>34</v>
      </c>
      <c r="K2424" s="19" t="s">
        <v>34</v>
      </c>
      <c r="L2424" s="16"/>
      <c r="M2424" s="6" t="s">
        <v>500</v>
      </c>
      <c r="N2424" s="6" t="s">
        <v>501</v>
      </c>
      <c r="O2424" s="10">
        <v>8911000</v>
      </c>
      <c r="P2424" s="6"/>
      <c r="Q2424" s="8"/>
      <c r="R2424" s="8"/>
      <c r="S2424" s="6"/>
    </row>
    <row r="2425" spans="2:19" outlineLevel="1" collapsed="1" x14ac:dyDescent="0.35">
      <c r="B2425" s="6" t="s">
        <v>34</v>
      </c>
      <c r="C2425" s="7" t="s">
        <v>34</v>
      </c>
      <c r="D2425" s="19" t="s">
        <v>34</v>
      </c>
      <c r="E2425" s="15"/>
      <c r="F2425" s="15"/>
      <c r="G2425" s="16"/>
      <c r="H2425" s="19" t="s">
        <v>34</v>
      </c>
      <c r="I2425" s="16"/>
      <c r="J2425" s="7" t="s">
        <v>34</v>
      </c>
      <c r="K2425" s="19" t="s">
        <v>34</v>
      </c>
      <c r="L2425" s="16"/>
      <c r="M2425" s="6" t="s">
        <v>797</v>
      </c>
      <c r="N2425" s="6" t="s">
        <v>798</v>
      </c>
      <c r="O2425" s="10">
        <v>4669167</v>
      </c>
      <c r="P2425" s="6" t="s">
        <v>3279</v>
      </c>
      <c r="Q2425" s="8" t="s">
        <v>2398</v>
      </c>
      <c r="R2425" s="9">
        <v>46356</v>
      </c>
      <c r="S2425" s="10">
        <v>4669167</v>
      </c>
    </row>
    <row r="2426" spans="2:19" ht="25" outlineLevel="1" collapsed="1" x14ac:dyDescent="0.35">
      <c r="B2426" s="6" t="s">
        <v>34</v>
      </c>
      <c r="C2426" s="7" t="s">
        <v>34</v>
      </c>
      <c r="D2426" s="19" t="s">
        <v>34</v>
      </c>
      <c r="E2426" s="15"/>
      <c r="F2426" s="15"/>
      <c r="G2426" s="16"/>
      <c r="H2426" s="19" t="s">
        <v>34</v>
      </c>
      <c r="I2426" s="16"/>
      <c r="J2426" s="7" t="s">
        <v>34</v>
      </c>
      <c r="K2426" s="19" t="s">
        <v>34</v>
      </c>
      <c r="L2426" s="16"/>
      <c r="M2426" s="6" t="s">
        <v>200</v>
      </c>
      <c r="N2426" s="6" t="s">
        <v>201</v>
      </c>
      <c r="O2426" s="10">
        <v>10847038</v>
      </c>
      <c r="P2426" s="6"/>
      <c r="Q2426" s="8"/>
      <c r="R2426" s="8"/>
      <c r="S2426" s="6"/>
    </row>
    <row r="2427" spans="2:19" outlineLevel="1" collapsed="1" x14ac:dyDescent="0.35">
      <c r="B2427" s="6" t="s">
        <v>34</v>
      </c>
      <c r="C2427" s="7" t="s">
        <v>34</v>
      </c>
      <c r="D2427" s="19" t="s">
        <v>34</v>
      </c>
      <c r="E2427" s="15"/>
      <c r="F2427" s="15"/>
      <c r="G2427" s="16"/>
      <c r="H2427" s="19" t="s">
        <v>34</v>
      </c>
      <c r="I2427" s="16"/>
      <c r="J2427" s="7" t="s">
        <v>34</v>
      </c>
      <c r="K2427" s="19" t="s">
        <v>34</v>
      </c>
      <c r="L2427" s="16"/>
      <c r="M2427" s="6" t="s">
        <v>146</v>
      </c>
      <c r="N2427" s="6" t="s">
        <v>147</v>
      </c>
      <c r="O2427" s="10">
        <v>7289000</v>
      </c>
      <c r="P2427" s="6"/>
      <c r="Q2427" s="8"/>
      <c r="R2427" s="8"/>
      <c r="S2427" s="6"/>
    </row>
    <row r="2428" spans="2:19" ht="25" x14ac:dyDescent="0.35">
      <c r="B2428" s="4" t="s">
        <v>3280</v>
      </c>
      <c r="C2428" s="4" t="s">
        <v>40</v>
      </c>
      <c r="D2428" s="18" t="s">
        <v>53</v>
      </c>
      <c r="E2428" s="15"/>
      <c r="F2428" s="15"/>
      <c r="G2428" s="16"/>
      <c r="H2428" s="18" t="s">
        <v>350</v>
      </c>
      <c r="I2428" s="16"/>
      <c r="J2428" s="4" t="s">
        <v>32</v>
      </c>
      <c r="K2428" s="18" t="s">
        <v>3281</v>
      </c>
      <c r="L2428" s="16"/>
      <c r="M2428" s="4" t="s">
        <v>34</v>
      </c>
      <c r="N2428" s="4" t="s">
        <v>34</v>
      </c>
      <c r="O2428" s="4" t="s">
        <v>34</v>
      </c>
      <c r="P2428" s="4" t="s">
        <v>34</v>
      </c>
      <c r="Q2428" s="4" t="s">
        <v>34</v>
      </c>
      <c r="R2428" s="4" t="s">
        <v>34</v>
      </c>
      <c r="S2428" s="5">
        <v>3496500</v>
      </c>
    </row>
    <row r="2429" spans="2:19" outlineLevel="1" collapsed="1" x14ac:dyDescent="0.35">
      <c r="B2429" s="6" t="s">
        <v>34</v>
      </c>
      <c r="C2429" s="7" t="s">
        <v>34</v>
      </c>
      <c r="D2429" s="19" t="s">
        <v>34</v>
      </c>
      <c r="E2429" s="15"/>
      <c r="F2429" s="15"/>
      <c r="G2429" s="16"/>
      <c r="H2429" s="19" t="s">
        <v>34</v>
      </c>
      <c r="I2429" s="16"/>
      <c r="J2429" s="7" t="s">
        <v>34</v>
      </c>
      <c r="K2429" s="19" t="s">
        <v>34</v>
      </c>
      <c r="L2429" s="16"/>
      <c r="M2429" s="6" t="s">
        <v>3282</v>
      </c>
      <c r="N2429" s="6" t="s">
        <v>3283</v>
      </c>
      <c r="O2429" s="10">
        <v>945</v>
      </c>
      <c r="P2429" s="6" t="s">
        <v>3284</v>
      </c>
      <c r="Q2429" s="8" t="s">
        <v>1620</v>
      </c>
      <c r="R2429" s="9">
        <v>47664</v>
      </c>
      <c r="S2429" s="10">
        <v>3496500</v>
      </c>
    </row>
    <row r="2430" spans="2:19" x14ac:dyDescent="0.35">
      <c r="B2430" s="4" t="s">
        <v>3285</v>
      </c>
      <c r="C2430" s="4" t="s">
        <v>29</v>
      </c>
      <c r="D2430" s="18" t="s">
        <v>30</v>
      </c>
      <c r="E2430" s="15"/>
      <c r="F2430" s="15"/>
      <c r="G2430" s="16"/>
      <c r="H2430" s="18" t="s">
        <v>31</v>
      </c>
      <c r="I2430" s="16"/>
      <c r="J2430" s="4" t="s">
        <v>178</v>
      </c>
      <c r="K2430" s="18" t="s">
        <v>3286</v>
      </c>
      <c r="L2430" s="16"/>
      <c r="M2430" s="4" t="s">
        <v>34</v>
      </c>
      <c r="N2430" s="4" t="s">
        <v>34</v>
      </c>
      <c r="O2430" s="4" t="s">
        <v>34</v>
      </c>
      <c r="P2430" s="4" t="s">
        <v>34</v>
      </c>
      <c r="Q2430" s="4" t="s">
        <v>34</v>
      </c>
      <c r="R2430" s="4" t="s">
        <v>34</v>
      </c>
      <c r="S2430" s="5">
        <v>375000000</v>
      </c>
    </row>
    <row r="2431" spans="2:19" outlineLevel="1" collapsed="1" x14ac:dyDescent="0.35">
      <c r="B2431" s="6" t="s">
        <v>34</v>
      </c>
      <c r="C2431" s="7" t="s">
        <v>34</v>
      </c>
      <c r="D2431" s="19" t="s">
        <v>34</v>
      </c>
      <c r="E2431" s="15"/>
      <c r="F2431" s="15"/>
      <c r="G2431" s="16"/>
      <c r="H2431" s="19" t="s">
        <v>34</v>
      </c>
      <c r="I2431" s="16"/>
      <c r="J2431" s="7" t="s">
        <v>34</v>
      </c>
      <c r="K2431" s="19" t="s">
        <v>34</v>
      </c>
      <c r="L2431" s="16"/>
      <c r="M2431" s="6" t="s">
        <v>3287</v>
      </c>
      <c r="N2431" s="6" t="s">
        <v>3288</v>
      </c>
      <c r="O2431" s="6"/>
      <c r="P2431" s="6" t="s">
        <v>3289</v>
      </c>
      <c r="Q2431" s="8" t="s">
        <v>1893</v>
      </c>
      <c r="R2431" s="9">
        <v>48609</v>
      </c>
      <c r="S2431" s="10">
        <v>375000000</v>
      </c>
    </row>
    <row r="2432" spans="2:19" x14ac:dyDescent="0.35">
      <c r="B2432" s="4" t="s">
        <v>3290</v>
      </c>
      <c r="C2432" s="4" t="s">
        <v>29</v>
      </c>
      <c r="D2432" s="18" t="s">
        <v>30</v>
      </c>
      <c r="E2432" s="15"/>
      <c r="F2432" s="15"/>
      <c r="G2432" s="16"/>
      <c r="H2432" s="18" t="s">
        <v>962</v>
      </c>
      <c r="I2432" s="16"/>
      <c r="J2432" s="4" t="s">
        <v>178</v>
      </c>
      <c r="K2432" s="18" t="s">
        <v>3291</v>
      </c>
      <c r="L2432" s="16"/>
      <c r="M2432" s="4" t="s">
        <v>34</v>
      </c>
      <c r="N2432" s="4" t="s">
        <v>34</v>
      </c>
      <c r="O2432" s="4" t="s">
        <v>34</v>
      </c>
      <c r="P2432" s="4" t="s">
        <v>34</v>
      </c>
      <c r="Q2432" s="4" t="s">
        <v>34</v>
      </c>
      <c r="R2432" s="4" t="s">
        <v>34</v>
      </c>
      <c r="S2432" s="5">
        <v>225000000</v>
      </c>
    </row>
    <row r="2433" spans="2:19" outlineLevel="1" collapsed="1" x14ac:dyDescent="0.35">
      <c r="B2433" s="6" t="s">
        <v>34</v>
      </c>
      <c r="C2433" s="7" t="s">
        <v>34</v>
      </c>
      <c r="D2433" s="19" t="s">
        <v>34</v>
      </c>
      <c r="E2433" s="15"/>
      <c r="F2433" s="15"/>
      <c r="G2433" s="16"/>
      <c r="H2433" s="19" t="s">
        <v>34</v>
      </c>
      <c r="I2433" s="16"/>
      <c r="J2433" s="7" t="s">
        <v>34</v>
      </c>
      <c r="K2433" s="19" t="s">
        <v>34</v>
      </c>
      <c r="L2433" s="16"/>
      <c r="M2433" s="6" t="s">
        <v>3287</v>
      </c>
      <c r="N2433" s="6" t="s">
        <v>3288</v>
      </c>
      <c r="O2433" s="10">
        <v>1</v>
      </c>
      <c r="P2433" s="6" t="s">
        <v>3292</v>
      </c>
      <c r="Q2433" s="8" t="s">
        <v>38</v>
      </c>
      <c r="R2433" s="9">
        <v>48121</v>
      </c>
      <c r="S2433" s="10">
        <v>225000000</v>
      </c>
    </row>
    <row r="2434" spans="2:19" x14ac:dyDescent="0.35">
      <c r="B2434" s="4" t="s">
        <v>3293</v>
      </c>
      <c r="C2434" s="4" t="s">
        <v>349</v>
      </c>
      <c r="D2434" s="18" t="s">
        <v>468</v>
      </c>
      <c r="E2434" s="15"/>
      <c r="F2434" s="15"/>
      <c r="G2434" s="16"/>
      <c r="H2434" s="18" t="s">
        <v>153</v>
      </c>
      <c r="I2434" s="16"/>
      <c r="J2434" s="4" t="s">
        <v>32</v>
      </c>
      <c r="K2434" s="18" t="s">
        <v>3294</v>
      </c>
      <c r="L2434" s="16"/>
      <c r="M2434" s="4" t="s">
        <v>34</v>
      </c>
      <c r="N2434" s="4" t="s">
        <v>34</v>
      </c>
      <c r="O2434" s="4" t="s">
        <v>34</v>
      </c>
      <c r="P2434" s="4" t="s">
        <v>34</v>
      </c>
      <c r="Q2434" s="4" t="s">
        <v>34</v>
      </c>
      <c r="R2434" s="4" t="s">
        <v>34</v>
      </c>
      <c r="S2434" s="5">
        <v>2000000</v>
      </c>
    </row>
    <row r="2435" spans="2:19" outlineLevel="1" collapsed="1" x14ac:dyDescent="0.35">
      <c r="B2435" s="6" t="s">
        <v>34</v>
      </c>
      <c r="C2435" s="7" t="s">
        <v>34</v>
      </c>
      <c r="D2435" s="19" t="s">
        <v>34</v>
      </c>
      <c r="E2435" s="15"/>
      <c r="F2435" s="15"/>
      <c r="G2435" s="16"/>
      <c r="H2435" s="19" t="s">
        <v>34</v>
      </c>
      <c r="I2435" s="16"/>
      <c r="J2435" s="7" t="s">
        <v>34</v>
      </c>
      <c r="K2435" s="19" t="s">
        <v>34</v>
      </c>
      <c r="L2435" s="16"/>
      <c r="M2435" s="6" t="s">
        <v>870</v>
      </c>
      <c r="N2435" s="6" t="s">
        <v>871</v>
      </c>
      <c r="O2435" s="10">
        <v>994</v>
      </c>
      <c r="P2435" s="6"/>
      <c r="Q2435" s="8"/>
      <c r="R2435" s="8"/>
      <c r="S2435" s="6"/>
    </row>
    <row r="2436" spans="2:19" outlineLevel="1" collapsed="1" x14ac:dyDescent="0.35">
      <c r="B2436" s="6" t="s">
        <v>34</v>
      </c>
      <c r="C2436" s="7" t="s">
        <v>34</v>
      </c>
      <c r="D2436" s="19" t="s">
        <v>34</v>
      </c>
      <c r="E2436" s="15"/>
      <c r="F2436" s="15"/>
      <c r="G2436" s="16"/>
      <c r="H2436" s="19" t="s">
        <v>34</v>
      </c>
      <c r="I2436" s="16"/>
      <c r="J2436" s="7" t="s">
        <v>34</v>
      </c>
      <c r="K2436" s="19" t="s">
        <v>34</v>
      </c>
      <c r="L2436" s="16"/>
      <c r="M2436" s="6" t="s">
        <v>3049</v>
      </c>
      <c r="N2436" s="6" t="s">
        <v>3050</v>
      </c>
      <c r="O2436" s="10">
        <v>899</v>
      </c>
      <c r="P2436" s="6" t="s">
        <v>3295</v>
      </c>
      <c r="Q2436" s="8" t="s">
        <v>2869</v>
      </c>
      <c r="R2436" s="9">
        <v>46919</v>
      </c>
      <c r="S2436" s="10">
        <v>2000000</v>
      </c>
    </row>
    <row r="2437" spans="2:19" outlineLevel="1" collapsed="1" x14ac:dyDescent="0.35">
      <c r="B2437" s="6" t="s">
        <v>34</v>
      </c>
      <c r="C2437" s="7" t="s">
        <v>34</v>
      </c>
      <c r="D2437" s="19" t="s">
        <v>34</v>
      </c>
      <c r="E2437" s="15"/>
      <c r="F2437" s="15"/>
      <c r="G2437" s="16"/>
      <c r="H2437" s="19" t="s">
        <v>34</v>
      </c>
      <c r="I2437" s="16"/>
      <c r="J2437" s="7" t="s">
        <v>34</v>
      </c>
      <c r="K2437" s="19" t="s">
        <v>34</v>
      </c>
      <c r="L2437" s="16"/>
      <c r="M2437" s="6" t="s">
        <v>872</v>
      </c>
      <c r="N2437" s="6" t="s">
        <v>873</v>
      </c>
      <c r="O2437" s="10">
        <v>1030</v>
      </c>
      <c r="P2437" s="6"/>
      <c r="Q2437" s="8"/>
      <c r="R2437" s="8"/>
      <c r="S2437" s="6"/>
    </row>
    <row r="2438" spans="2:19" outlineLevel="1" collapsed="1" x14ac:dyDescent="0.35">
      <c r="B2438" s="6" t="s">
        <v>34</v>
      </c>
      <c r="C2438" s="7" t="s">
        <v>34</v>
      </c>
      <c r="D2438" s="19" t="s">
        <v>34</v>
      </c>
      <c r="E2438" s="15"/>
      <c r="F2438" s="15"/>
      <c r="G2438" s="16"/>
      <c r="H2438" s="19" t="s">
        <v>34</v>
      </c>
      <c r="I2438" s="16"/>
      <c r="J2438" s="7" t="s">
        <v>34</v>
      </c>
      <c r="K2438" s="19" t="s">
        <v>34</v>
      </c>
      <c r="L2438" s="16"/>
      <c r="M2438" s="6" t="s">
        <v>325</v>
      </c>
      <c r="N2438" s="6" t="s">
        <v>326</v>
      </c>
      <c r="O2438" s="10">
        <v>859</v>
      </c>
      <c r="P2438" s="6"/>
      <c r="Q2438" s="8"/>
      <c r="R2438" s="8"/>
      <c r="S2438" s="6"/>
    </row>
    <row r="2439" spans="2:19" ht="25" outlineLevel="1" collapsed="1" x14ac:dyDescent="0.35">
      <c r="B2439" s="6" t="s">
        <v>34</v>
      </c>
      <c r="C2439" s="7" t="s">
        <v>34</v>
      </c>
      <c r="D2439" s="19" t="s">
        <v>34</v>
      </c>
      <c r="E2439" s="15"/>
      <c r="F2439" s="15"/>
      <c r="G2439" s="16"/>
      <c r="H2439" s="19" t="s">
        <v>34</v>
      </c>
      <c r="I2439" s="16"/>
      <c r="J2439" s="7" t="s">
        <v>34</v>
      </c>
      <c r="K2439" s="19" t="s">
        <v>34</v>
      </c>
      <c r="L2439" s="16"/>
      <c r="M2439" s="6" t="s">
        <v>1324</v>
      </c>
      <c r="N2439" s="6" t="s">
        <v>1325</v>
      </c>
      <c r="O2439" s="10">
        <v>1197</v>
      </c>
      <c r="P2439" s="6"/>
      <c r="Q2439" s="8"/>
      <c r="R2439" s="8"/>
      <c r="S2439" s="6"/>
    </row>
    <row r="2440" spans="2:19" ht="25" x14ac:dyDescent="0.35">
      <c r="B2440" s="4" t="s">
        <v>3296</v>
      </c>
      <c r="C2440" s="4" t="s">
        <v>52</v>
      </c>
      <c r="D2440" s="18" t="s">
        <v>53</v>
      </c>
      <c r="E2440" s="15"/>
      <c r="F2440" s="15"/>
      <c r="G2440" s="16"/>
      <c r="H2440" s="18" t="s">
        <v>54</v>
      </c>
      <c r="I2440" s="16"/>
      <c r="J2440" s="4" t="s">
        <v>32</v>
      </c>
      <c r="K2440" s="18" t="s">
        <v>3297</v>
      </c>
      <c r="L2440" s="16"/>
      <c r="M2440" s="4" t="s">
        <v>34</v>
      </c>
      <c r="N2440" s="4" t="s">
        <v>34</v>
      </c>
      <c r="O2440" s="4" t="s">
        <v>34</v>
      </c>
      <c r="P2440" s="4" t="s">
        <v>34</v>
      </c>
      <c r="Q2440" s="4" t="s">
        <v>34</v>
      </c>
      <c r="R2440" s="4" t="s">
        <v>34</v>
      </c>
      <c r="S2440" s="5">
        <v>17375000</v>
      </c>
    </row>
    <row r="2441" spans="2:19" ht="25" outlineLevel="1" collapsed="1" x14ac:dyDescent="0.35">
      <c r="B2441" s="6" t="s">
        <v>34</v>
      </c>
      <c r="C2441" s="7" t="s">
        <v>34</v>
      </c>
      <c r="D2441" s="19" t="s">
        <v>34</v>
      </c>
      <c r="E2441" s="15"/>
      <c r="F2441" s="15"/>
      <c r="G2441" s="16"/>
      <c r="H2441" s="19" t="s">
        <v>34</v>
      </c>
      <c r="I2441" s="16"/>
      <c r="J2441" s="7" t="s">
        <v>34</v>
      </c>
      <c r="K2441" s="19" t="s">
        <v>34</v>
      </c>
      <c r="L2441" s="16"/>
      <c r="M2441" s="6" t="s">
        <v>3298</v>
      </c>
      <c r="N2441" s="6" t="s">
        <v>3299</v>
      </c>
      <c r="O2441" s="10">
        <v>1500</v>
      </c>
      <c r="P2441" s="6"/>
      <c r="Q2441" s="8"/>
      <c r="R2441" s="8"/>
      <c r="S2441" s="6"/>
    </row>
    <row r="2442" spans="2:19" outlineLevel="1" collapsed="1" x14ac:dyDescent="0.35">
      <c r="B2442" s="6" t="s">
        <v>34</v>
      </c>
      <c r="C2442" s="7" t="s">
        <v>34</v>
      </c>
      <c r="D2442" s="19" t="s">
        <v>34</v>
      </c>
      <c r="E2442" s="15"/>
      <c r="F2442" s="15"/>
      <c r="G2442" s="16"/>
      <c r="H2442" s="19" t="s">
        <v>34</v>
      </c>
      <c r="I2442" s="16"/>
      <c r="J2442" s="7" t="s">
        <v>34</v>
      </c>
      <c r="K2442" s="19" t="s">
        <v>34</v>
      </c>
      <c r="L2442" s="16"/>
      <c r="M2442" s="6" t="s">
        <v>62</v>
      </c>
      <c r="N2442" s="6" t="s">
        <v>63</v>
      </c>
      <c r="O2442" s="10">
        <v>1295</v>
      </c>
      <c r="P2442" s="6" t="s">
        <v>3300</v>
      </c>
      <c r="Q2442" s="8" t="s">
        <v>1872</v>
      </c>
      <c r="R2442" s="9">
        <v>46752</v>
      </c>
      <c r="S2442" s="10">
        <v>17375000</v>
      </c>
    </row>
    <row r="2443" spans="2:19" x14ac:dyDescent="0.35">
      <c r="B2443" s="4" t="s">
        <v>3301</v>
      </c>
      <c r="C2443" s="4" t="s">
        <v>115</v>
      </c>
      <c r="D2443" s="18" t="s">
        <v>30</v>
      </c>
      <c r="E2443" s="15"/>
      <c r="F2443" s="15"/>
      <c r="G2443" s="16"/>
      <c r="H2443" s="18" t="s">
        <v>3302</v>
      </c>
      <c r="I2443" s="16"/>
      <c r="J2443" s="4" t="s">
        <v>178</v>
      </c>
      <c r="K2443" s="18" t="s">
        <v>3303</v>
      </c>
      <c r="L2443" s="16"/>
      <c r="M2443" s="4" t="s">
        <v>34</v>
      </c>
      <c r="N2443" s="4" t="s">
        <v>34</v>
      </c>
      <c r="O2443" s="4" t="s">
        <v>34</v>
      </c>
      <c r="P2443" s="4" t="s">
        <v>34</v>
      </c>
      <c r="Q2443" s="4" t="s">
        <v>34</v>
      </c>
      <c r="R2443" s="4" t="s">
        <v>34</v>
      </c>
      <c r="S2443" s="5">
        <v>0</v>
      </c>
    </row>
    <row r="2444" spans="2:19" outlineLevel="1" collapsed="1" x14ac:dyDescent="0.35">
      <c r="B2444" s="6" t="s">
        <v>34</v>
      </c>
      <c r="C2444" s="7" t="s">
        <v>34</v>
      </c>
      <c r="D2444" s="19" t="s">
        <v>34</v>
      </c>
      <c r="E2444" s="15"/>
      <c r="F2444" s="15"/>
      <c r="G2444" s="16"/>
      <c r="H2444" s="19" t="s">
        <v>34</v>
      </c>
      <c r="I2444" s="16"/>
      <c r="J2444" s="7" t="s">
        <v>34</v>
      </c>
      <c r="K2444" s="19" t="s">
        <v>34</v>
      </c>
      <c r="L2444" s="16"/>
      <c r="M2444" s="6" t="s">
        <v>3304</v>
      </c>
      <c r="N2444" s="6" t="s">
        <v>3305</v>
      </c>
      <c r="O2444" s="10">
        <v>14535600</v>
      </c>
      <c r="P2444" s="6" t="s">
        <v>3306</v>
      </c>
      <c r="Q2444" s="8" t="s">
        <v>3307</v>
      </c>
      <c r="R2444" s="9">
        <v>47511</v>
      </c>
      <c r="S2444" s="10">
        <v>0</v>
      </c>
    </row>
    <row r="2445" spans="2:19" x14ac:dyDescent="0.35">
      <c r="B2445" s="4" t="s">
        <v>3308</v>
      </c>
      <c r="C2445" s="4" t="s">
        <v>29</v>
      </c>
      <c r="D2445" s="18" t="s">
        <v>30</v>
      </c>
      <c r="E2445" s="15"/>
      <c r="F2445" s="15"/>
      <c r="G2445" s="16"/>
      <c r="H2445" s="18" t="s">
        <v>3302</v>
      </c>
      <c r="I2445" s="16"/>
      <c r="J2445" s="4" t="s">
        <v>32</v>
      </c>
      <c r="K2445" s="18" t="s">
        <v>3309</v>
      </c>
      <c r="L2445" s="16"/>
      <c r="M2445" s="4" t="s">
        <v>34</v>
      </c>
      <c r="N2445" s="4" t="s">
        <v>34</v>
      </c>
      <c r="O2445" s="4" t="s">
        <v>34</v>
      </c>
      <c r="P2445" s="4" t="s">
        <v>34</v>
      </c>
      <c r="Q2445" s="4" t="s">
        <v>34</v>
      </c>
      <c r="R2445" s="4" t="s">
        <v>34</v>
      </c>
      <c r="S2445" s="5">
        <v>1160147900</v>
      </c>
    </row>
    <row r="2446" spans="2:19" outlineLevel="1" collapsed="1" x14ac:dyDescent="0.35">
      <c r="B2446" s="6" t="s">
        <v>34</v>
      </c>
      <c r="C2446" s="7" t="s">
        <v>34</v>
      </c>
      <c r="D2446" s="19" t="s">
        <v>34</v>
      </c>
      <c r="E2446" s="15"/>
      <c r="F2446" s="15"/>
      <c r="G2446" s="16"/>
      <c r="H2446" s="19" t="s">
        <v>34</v>
      </c>
      <c r="I2446" s="16"/>
      <c r="J2446" s="7" t="s">
        <v>34</v>
      </c>
      <c r="K2446" s="19" t="s">
        <v>34</v>
      </c>
      <c r="L2446" s="16"/>
      <c r="M2446" s="6" t="s">
        <v>3310</v>
      </c>
      <c r="N2446" s="6" t="s">
        <v>3311</v>
      </c>
      <c r="O2446" s="6"/>
      <c r="P2446" s="6" t="s">
        <v>3312</v>
      </c>
      <c r="Q2446" s="8" t="s">
        <v>1591</v>
      </c>
      <c r="R2446" s="9">
        <v>51866</v>
      </c>
      <c r="S2446" s="10">
        <v>1160147900</v>
      </c>
    </row>
    <row r="2447" spans="2:19" x14ac:dyDescent="0.35">
      <c r="B2447" s="4" t="s">
        <v>3313</v>
      </c>
      <c r="C2447" s="4" t="s">
        <v>90</v>
      </c>
      <c r="D2447" s="18" t="s">
        <v>30</v>
      </c>
      <c r="E2447" s="15"/>
      <c r="F2447" s="15"/>
      <c r="G2447" s="16"/>
      <c r="H2447" s="18" t="s">
        <v>217</v>
      </c>
      <c r="I2447" s="16"/>
      <c r="J2447" s="4" t="s">
        <v>178</v>
      </c>
      <c r="K2447" s="18" t="s">
        <v>3314</v>
      </c>
      <c r="L2447" s="16"/>
      <c r="M2447" s="4" t="s">
        <v>34</v>
      </c>
      <c r="N2447" s="4" t="s">
        <v>34</v>
      </c>
      <c r="O2447" s="4" t="s">
        <v>34</v>
      </c>
      <c r="P2447" s="4" t="s">
        <v>34</v>
      </c>
      <c r="Q2447" s="4" t="s">
        <v>34</v>
      </c>
      <c r="R2447" s="4" t="s">
        <v>34</v>
      </c>
      <c r="S2447" s="5">
        <v>0</v>
      </c>
    </row>
    <row r="2448" spans="2:19" ht="25" outlineLevel="1" collapsed="1" x14ac:dyDescent="0.35">
      <c r="B2448" s="6" t="s">
        <v>34</v>
      </c>
      <c r="C2448" s="7" t="s">
        <v>34</v>
      </c>
      <c r="D2448" s="19" t="s">
        <v>34</v>
      </c>
      <c r="E2448" s="15"/>
      <c r="F2448" s="15"/>
      <c r="G2448" s="16"/>
      <c r="H2448" s="19" t="s">
        <v>34</v>
      </c>
      <c r="I2448" s="16"/>
      <c r="J2448" s="7" t="s">
        <v>34</v>
      </c>
      <c r="K2448" s="19" t="s">
        <v>34</v>
      </c>
      <c r="L2448" s="16"/>
      <c r="M2448" s="6" t="s">
        <v>3315</v>
      </c>
      <c r="N2448" s="6" t="s">
        <v>3316</v>
      </c>
      <c r="O2448" s="10">
        <v>12220425.859999999</v>
      </c>
      <c r="P2448" s="6" t="s">
        <v>3317</v>
      </c>
      <c r="Q2448" s="8" t="s">
        <v>1140</v>
      </c>
      <c r="R2448" s="9">
        <v>47571</v>
      </c>
      <c r="S2448" s="10">
        <v>0</v>
      </c>
    </row>
    <row r="2449" spans="2:19" x14ac:dyDescent="0.35">
      <c r="B2449" s="4" t="s">
        <v>3318</v>
      </c>
      <c r="C2449" s="4" t="s">
        <v>90</v>
      </c>
      <c r="D2449" s="18" t="s">
        <v>30</v>
      </c>
      <c r="E2449" s="15"/>
      <c r="F2449" s="15"/>
      <c r="G2449" s="16"/>
      <c r="H2449" s="18" t="s">
        <v>217</v>
      </c>
      <c r="I2449" s="16"/>
      <c r="J2449" s="4" t="s">
        <v>178</v>
      </c>
      <c r="K2449" s="18" t="s">
        <v>3319</v>
      </c>
      <c r="L2449" s="16"/>
      <c r="M2449" s="4" t="s">
        <v>34</v>
      </c>
      <c r="N2449" s="4" t="s">
        <v>34</v>
      </c>
      <c r="O2449" s="4" t="s">
        <v>34</v>
      </c>
      <c r="P2449" s="4" t="s">
        <v>34</v>
      </c>
      <c r="Q2449" s="4" t="s">
        <v>34</v>
      </c>
      <c r="R2449" s="4" t="s">
        <v>34</v>
      </c>
      <c r="S2449" s="5">
        <v>0</v>
      </c>
    </row>
    <row r="2450" spans="2:19" outlineLevel="1" collapsed="1" x14ac:dyDescent="0.35">
      <c r="B2450" s="6" t="s">
        <v>34</v>
      </c>
      <c r="C2450" s="7" t="s">
        <v>34</v>
      </c>
      <c r="D2450" s="19" t="s">
        <v>34</v>
      </c>
      <c r="E2450" s="15"/>
      <c r="F2450" s="15"/>
      <c r="G2450" s="16"/>
      <c r="H2450" s="19" t="s">
        <v>34</v>
      </c>
      <c r="I2450" s="16"/>
      <c r="J2450" s="7" t="s">
        <v>34</v>
      </c>
      <c r="K2450" s="19" t="s">
        <v>34</v>
      </c>
      <c r="L2450" s="16"/>
      <c r="M2450" s="6" t="s">
        <v>3320</v>
      </c>
      <c r="N2450" s="6" t="s">
        <v>3321</v>
      </c>
      <c r="O2450" s="10">
        <v>21448776.59</v>
      </c>
      <c r="P2450" s="6" t="s">
        <v>3322</v>
      </c>
      <c r="Q2450" s="8" t="s">
        <v>1198</v>
      </c>
      <c r="R2450" s="9">
        <v>47586</v>
      </c>
      <c r="S2450" s="10">
        <v>0</v>
      </c>
    </row>
    <row r="2451" spans="2:19" x14ac:dyDescent="0.35">
      <c r="B2451" s="4" t="s">
        <v>3323</v>
      </c>
      <c r="C2451" s="4" t="s">
        <v>115</v>
      </c>
      <c r="D2451" s="18" t="s">
        <v>30</v>
      </c>
      <c r="E2451" s="15"/>
      <c r="F2451" s="15"/>
      <c r="G2451" s="16"/>
      <c r="H2451" s="18" t="s">
        <v>3302</v>
      </c>
      <c r="I2451" s="16"/>
      <c r="J2451" s="4" t="s">
        <v>178</v>
      </c>
      <c r="K2451" s="18" t="s">
        <v>3324</v>
      </c>
      <c r="L2451" s="16"/>
      <c r="M2451" s="4" t="s">
        <v>34</v>
      </c>
      <c r="N2451" s="4" t="s">
        <v>34</v>
      </c>
      <c r="O2451" s="4" t="s">
        <v>34</v>
      </c>
      <c r="P2451" s="4" t="s">
        <v>34</v>
      </c>
      <c r="Q2451" s="4" t="s">
        <v>34</v>
      </c>
      <c r="R2451" s="4" t="s">
        <v>34</v>
      </c>
      <c r="S2451" s="5">
        <v>4315535</v>
      </c>
    </row>
    <row r="2452" spans="2:19" ht="25" outlineLevel="1" collapsed="1" x14ac:dyDescent="0.35">
      <c r="B2452" s="6" t="s">
        <v>34</v>
      </c>
      <c r="C2452" s="7" t="s">
        <v>34</v>
      </c>
      <c r="D2452" s="19" t="s">
        <v>34</v>
      </c>
      <c r="E2452" s="15"/>
      <c r="F2452" s="15"/>
      <c r="G2452" s="16"/>
      <c r="H2452" s="19" t="s">
        <v>34</v>
      </c>
      <c r="I2452" s="16"/>
      <c r="J2452" s="7" t="s">
        <v>34</v>
      </c>
      <c r="K2452" s="19" t="s">
        <v>34</v>
      </c>
      <c r="L2452" s="16"/>
      <c r="M2452" s="6" t="s">
        <v>3325</v>
      </c>
      <c r="N2452" s="6" t="s">
        <v>3326</v>
      </c>
      <c r="O2452" s="10">
        <v>5521846</v>
      </c>
      <c r="P2452" s="6"/>
      <c r="Q2452" s="8"/>
      <c r="R2452" s="8"/>
      <c r="S2452" s="6"/>
    </row>
    <row r="2453" spans="2:19" outlineLevel="1" collapsed="1" x14ac:dyDescent="0.35">
      <c r="B2453" s="6" t="s">
        <v>34</v>
      </c>
      <c r="C2453" s="7" t="s">
        <v>34</v>
      </c>
      <c r="D2453" s="19" t="s">
        <v>34</v>
      </c>
      <c r="E2453" s="15"/>
      <c r="F2453" s="15"/>
      <c r="G2453" s="16"/>
      <c r="H2453" s="19" t="s">
        <v>34</v>
      </c>
      <c r="I2453" s="16"/>
      <c r="J2453" s="7" t="s">
        <v>34</v>
      </c>
      <c r="K2453" s="19" t="s">
        <v>34</v>
      </c>
      <c r="L2453" s="16"/>
      <c r="M2453" s="6" t="s">
        <v>3327</v>
      </c>
      <c r="N2453" s="6" t="s">
        <v>3328</v>
      </c>
      <c r="O2453" s="10">
        <v>4768732</v>
      </c>
      <c r="P2453" s="6"/>
      <c r="Q2453" s="8"/>
      <c r="R2453" s="8"/>
      <c r="S2453" s="6"/>
    </row>
    <row r="2454" spans="2:19" ht="25" outlineLevel="1" collapsed="1" x14ac:dyDescent="0.35">
      <c r="B2454" s="6" t="s">
        <v>34</v>
      </c>
      <c r="C2454" s="7" t="s">
        <v>34</v>
      </c>
      <c r="D2454" s="19" t="s">
        <v>34</v>
      </c>
      <c r="E2454" s="15"/>
      <c r="F2454" s="15"/>
      <c r="G2454" s="16"/>
      <c r="H2454" s="19" t="s">
        <v>34</v>
      </c>
      <c r="I2454" s="16"/>
      <c r="J2454" s="7" t="s">
        <v>34</v>
      </c>
      <c r="K2454" s="19" t="s">
        <v>34</v>
      </c>
      <c r="L2454" s="16"/>
      <c r="M2454" s="6" t="s">
        <v>3329</v>
      </c>
      <c r="N2454" s="6" t="s">
        <v>3330</v>
      </c>
      <c r="O2454" s="10">
        <v>5808000</v>
      </c>
      <c r="P2454" s="6"/>
      <c r="Q2454" s="8"/>
      <c r="R2454" s="8"/>
      <c r="S2454" s="6"/>
    </row>
    <row r="2455" spans="2:19" outlineLevel="1" collapsed="1" x14ac:dyDescent="0.35">
      <c r="B2455" s="6" t="s">
        <v>34</v>
      </c>
      <c r="C2455" s="7" t="s">
        <v>34</v>
      </c>
      <c r="D2455" s="19" t="s">
        <v>34</v>
      </c>
      <c r="E2455" s="15"/>
      <c r="F2455" s="15"/>
      <c r="G2455" s="16"/>
      <c r="H2455" s="19" t="s">
        <v>34</v>
      </c>
      <c r="I2455" s="16"/>
      <c r="J2455" s="7" t="s">
        <v>34</v>
      </c>
      <c r="K2455" s="19" t="s">
        <v>34</v>
      </c>
      <c r="L2455" s="16"/>
      <c r="M2455" s="6" t="s">
        <v>3331</v>
      </c>
      <c r="N2455" s="6" t="s">
        <v>3332</v>
      </c>
      <c r="O2455" s="10">
        <v>6252441</v>
      </c>
      <c r="P2455" s="6"/>
      <c r="Q2455" s="8"/>
      <c r="R2455" s="8"/>
      <c r="S2455" s="6"/>
    </row>
    <row r="2456" spans="2:19" ht="25" outlineLevel="1" collapsed="1" x14ac:dyDescent="0.35">
      <c r="B2456" s="6" t="s">
        <v>34</v>
      </c>
      <c r="C2456" s="7" t="s">
        <v>34</v>
      </c>
      <c r="D2456" s="19" t="s">
        <v>34</v>
      </c>
      <c r="E2456" s="15"/>
      <c r="F2456" s="15"/>
      <c r="G2456" s="16"/>
      <c r="H2456" s="19" t="s">
        <v>34</v>
      </c>
      <c r="I2456" s="16"/>
      <c r="J2456" s="7" t="s">
        <v>34</v>
      </c>
      <c r="K2456" s="19" t="s">
        <v>34</v>
      </c>
      <c r="L2456" s="16"/>
      <c r="M2456" s="6" t="s">
        <v>3333</v>
      </c>
      <c r="N2456" s="6" t="s">
        <v>3334</v>
      </c>
      <c r="O2456" s="10">
        <v>4110556</v>
      </c>
      <c r="P2456" s="6" t="s">
        <v>3335</v>
      </c>
      <c r="Q2456" s="8" t="s">
        <v>1811</v>
      </c>
      <c r="R2456" s="9">
        <v>47817</v>
      </c>
      <c r="S2456" s="10">
        <v>4315535</v>
      </c>
    </row>
    <row r="2457" spans="2:19" x14ac:dyDescent="0.35">
      <c r="B2457" s="4" t="s">
        <v>3336</v>
      </c>
      <c r="C2457" s="4" t="s">
        <v>983</v>
      </c>
      <c r="D2457" s="18" t="s">
        <v>152</v>
      </c>
      <c r="E2457" s="15"/>
      <c r="F2457" s="15"/>
      <c r="G2457" s="16"/>
      <c r="H2457" s="18" t="s">
        <v>177</v>
      </c>
      <c r="I2457" s="16"/>
      <c r="J2457" s="4" t="s">
        <v>32</v>
      </c>
      <c r="K2457" s="18" t="s">
        <v>3337</v>
      </c>
      <c r="L2457" s="16"/>
      <c r="M2457" s="4" t="s">
        <v>34</v>
      </c>
      <c r="N2457" s="4" t="s">
        <v>34</v>
      </c>
      <c r="O2457" s="4" t="s">
        <v>34</v>
      </c>
      <c r="P2457" s="4" t="s">
        <v>34</v>
      </c>
      <c r="Q2457" s="4" t="s">
        <v>34</v>
      </c>
      <c r="R2457" s="4" t="s">
        <v>34</v>
      </c>
      <c r="S2457" s="5">
        <v>14011280</v>
      </c>
    </row>
    <row r="2458" spans="2:19" outlineLevel="1" collapsed="1" x14ac:dyDescent="0.35">
      <c r="B2458" s="6" t="s">
        <v>34</v>
      </c>
      <c r="C2458" s="7" t="s">
        <v>34</v>
      </c>
      <c r="D2458" s="19" t="s">
        <v>34</v>
      </c>
      <c r="E2458" s="15"/>
      <c r="F2458" s="15"/>
      <c r="G2458" s="16"/>
      <c r="H2458" s="19" t="s">
        <v>34</v>
      </c>
      <c r="I2458" s="16"/>
      <c r="J2458" s="7" t="s">
        <v>34</v>
      </c>
      <c r="K2458" s="19" t="s">
        <v>34</v>
      </c>
      <c r="L2458" s="16"/>
      <c r="M2458" s="6" t="s">
        <v>2164</v>
      </c>
      <c r="N2458" s="6" t="s">
        <v>2165</v>
      </c>
      <c r="O2458" s="10">
        <v>14011280</v>
      </c>
      <c r="P2458" s="6" t="s">
        <v>3338</v>
      </c>
      <c r="Q2458" s="8" t="s">
        <v>1047</v>
      </c>
      <c r="R2458" s="9">
        <v>46387</v>
      </c>
      <c r="S2458" s="10">
        <v>14011280</v>
      </c>
    </row>
    <row r="2459" spans="2:19" x14ac:dyDescent="0.35">
      <c r="B2459" s="4" t="s">
        <v>3339</v>
      </c>
      <c r="C2459" s="4" t="s">
        <v>983</v>
      </c>
      <c r="D2459" s="18" t="s">
        <v>152</v>
      </c>
      <c r="E2459" s="15"/>
      <c r="F2459" s="15"/>
      <c r="G2459" s="16"/>
      <c r="H2459" s="18" t="s">
        <v>142</v>
      </c>
      <c r="I2459" s="16"/>
      <c r="J2459" s="4" t="s">
        <v>32</v>
      </c>
      <c r="K2459" s="18" t="s">
        <v>3340</v>
      </c>
      <c r="L2459" s="16"/>
      <c r="M2459" s="4" t="s">
        <v>34</v>
      </c>
      <c r="N2459" s="4" t="s">
        <v>34</v>
      </c>
      <c r="O2459" s="4" t="s">
        <v>34</v>
      </c>
      <c r="P2459" s="4" t="s">
        <v>34</v>
      </c>
      <c r="Q2459" s="4" t="s">
        <v>34</v>
      </c>
      <c r="R2459" s="4" t="s">
        <v>34</v>
      </c>
      <c r="S2459" s="5">
        <v>57917334</v>
      </c>
    </row>
    <row r="2460" spans="2:19" outlineLevel="1" collapsed="1" x14ac:dyDescent="0.35">
      <c r="B2460" s="6" t="s">
        <v>34</v>
      </c>
      <c r="C2460" s="7" t="s">
        <v>34</v>
      </c>
      <c r="D2460" s="19" t="s">
        <v>34</v>
      </c>
      <c r="E2460" s="15"/>
      <c r="F2460" s="15"/>
      <c r="G2460" s="16"/>
      <c r="H2460" s="19" t="s">
        <v>34</v>
      </c>
      <c r="I2460" s="16"/>
      <c r="J2460" s="7" t="s">
        <v>34</v>
      </c>
      <c r="K2460" s="19" t="s">
        <v>34</v>
      </c>
      <c r="L2460" s="16"/>
      <c r="M2460" s="6" t="s">
        <v>144</v>
      </c>
      <c r="N2460" s="6" t="s">
        <v>145</v>
      </c>
      <c r="O2460" s="10">
        <v>59606624</v>
      </c>
      <c r="P2460" s="6"/>
      <c r="Q2460" s="8"/>
      <c r="R2460" s="8"/>
      <c r="S2460" s="6"/>
    </row>
    <row r="2461" spans="2:19" outlineLevel="1" collapsed="1" x14ac:dyDescent="0.35">
      <c r="B2461" s="6" t="s">
        <v>34</v>
      </c>
      <c r="C2461" s="7" t="s">
        <v>34</v>
      </c>
      <c r="D2461" s="19" t="s">
        <v>34</v>
      </c>
      <c r="E2461" s="15"/>
      <c r="F2461" s="15"/>
      <c r="G2461" s="16"/>
      <c r="H2461" s="19" t="s">
        <v>34</v>
      </c>
      <c r="I2461" s="16"/>
      <c r="J2461" s="7" t="s">
        <v>34</v>
      </c>
      <c r="K2461" s="19" t="s">
        <v>34</v>
      </c>
      <c r="L2461" s="16"/>
      <c r="M2461" s="6" t="s">
        <v>485</v>
      </c>
      <c r="N2461" s="6" t="s">
        <v>486</v>
      </c>
      <c r="O2461" s="10">
        <v>57917334</v>
      </c>
      <c r="P2461" s="6" t="s">
        <v>3341</v>
      </c>
      <c r="Q2461" s="8" t="s">
        <v>2112</v>
      </c>
      <c r="R2461" s="9">
        <v>46721</v>
      </c>
      <c r="S2461" s="10">
        <v>57917334</v>
      </c>
    </row>
    <row r="2462" spans="2:19" ht="25" outlineLevel="1" collapsed="1" x14ac:dyDescent="0.35">
      <c r="B2462" s="6" t="s">
        <v>34</v>
      </c>
      <c r="C2462" s="7" t="s">
        <v>34</v>
      </c>
      <c r="D2462" s="19" t="s">
        <v>34</v>
      </c>
      <c r="E2462" s="15"/>
      <c r="F2462" s="15"/>
      <c r="G2462" s="16"/>
      <c r="H2462" s="19" t="s">
        <v>34</v>
      </c>
      <c r="I2462" s="16"/>
      <c r="J2462" s="7" t="s">
        <v>34</v>
      </c>
      <c r="K2462" s="19" t="s">
        <v>34</v>
      </c>
      <c r="L2462" s="16"/>
      <c r="M2462" s="6" t="s">
        <v>577</v>
      </c>
      <c r="N2462" s="6" t="s">
        <v>578</v>
      </c>
      <c r="O2462" s="10">
        <v>66610484</v>
      </c>
      <c r="P2462" s="6"/>
      <c r="Q2462" s="8"/>
      <c r="R2462" s="8"/>
      <c r="S2462" s="6"/>
    </row>
    <row r="2463" spans="2:19" outlineLevel="1" collapsed="1" x14ac:dyDescent="0.35">
      <c r="B2463" s="6" t="s">
        <v>34</v>
      </c>
      <c r="C2463" s="7" t="s">
        <v>34</v>
      </c>
      <c r="D2463" s="19" t="s">
        <v>34</v>
      </c>
      <c r="E2463" s="15"/>
      <c r="F2463" s="15"/>
      <c r="G2463" s="16"/>
      <c r="H2463" s="19" t="s">
        <v>34</v>
      </c>
      <c r="I2463" s="16"/>
      <c r="J2463" s="7" t="s">
        <v>34</v>
      </c>
      <c r="K2463" s="19" t="s">
        <v>34</v>
      </c>
      <c r="L2463" s="16"/>
      <c r="M2463" s="6" t="s">
        <v>146</v>
      </c>
      <c r="N2463" s="6" t="s">
        <v>147</v>
      </c>
      <c r="O2463" s="10">
        <v>61683000</v>
      </c>
      <c r="P2463" s="6"/>
      <c r="Q2463" s="8"/>
      <c r="R2463" s="8"/>
      <c r="S2463" s="6"/>
    </row>
    <row r="2464" spans="2:19" x14ac:dyDescent="0.35">
      <c r="B2464" s="4" t="s">
        <v>3342</v>
      </c>
      <c r="C2464" s="4" t="s">
        <v>983</v>
      </c>
      <c r="D2464" s="18" t="s">
        <v>152</v>
      </c>
      <c r="E2464" s="15"/>
      <c r="F2464" s="15"/>
      <c r="G2464" s="16"/>
      <c r="H2464" s="18" t="s">
        <v>142</v>
      </c>
      <c r="I2464" s="16"/>
      <c r="J2464" s="4" t="s">
        <v>32</v>
      </c>
      <c r="K2464" s="18" t="s">
        <v>3343</v>
      </c>
      <c r="L2464" s="16"/>
      <c r="M2464" s="4" t="s">
        <v>34</v>
      </c>
      <c r="N2464" s="4" t="s">
        <v>34</v>
      </c>
      <c r="O2464" s="4" t="s">
        <v>34</v>
      </c>
      <c r="P2464" s="4" t="s">
        <v>34</v>
      </c>
      <c r="Q2464" s="4" t="s">
        <v>34</v>
      </c>
      <c r="R2464" s="4" t="s">
        <v>34</v>
      </c>
      <c r="S2464" s="5">
        <v>45333333</v>
      </c>
    </row>
    <row r="2465" spans="2:19" outlineLevel="1" collapsed="1" x14ac:dyDescent="0.35">
      <c r="B2465" s="6" t="s">
        <v>34</v>
      </c>
      <c r="C2465" s="7" t="s">
        <v>34</v>
      </c>
      <c r="D2465" s="19" t="s">
        <v>34</v>
      </c>
      <c r="E2465" s="15"/>
      <c r="F2465" s="15"/>
      <c r="G2465" s="16"/>
      <c r="H2465" s="19" t="s">
        <v>34</v>
      </c>
      <c r="I2465" s="16"/>
      <c r="J2465" s="7" t="s">
        <v>34</v>
      </c>
      <c r="K2465" s="19" t="s">
        <v>34</v>
      </c>
      <c r="L2465" s="16"/>
      <c r="M2465" s="6" t="s">
        <v>485</v>
      </c>
      <c r="N2465" s="6" t="s">
        <v>486</v>
      </c>
      <c r="O2465" s="10">
        <v>45333333</v>
      </c>
      <c r="P2465" s="6" t="s">
        <v>3344</v>
      </c>
      <c r="Q2465" s="8" t="s">
        <v>2112</v>
      </c>
      <c r="R2465" s="9">
        <v>46721</v>
      </c>
      <c r="S2465" s="10">
        <v>45333333</v>
      </c>
    </row>
    <row r="2466" spans="2:19" outlineLevel="1" collapsed="1" x14ac:dyDescent="0.35">
      <c r="B2466" s="6" t="s">
        <v>34</v>
      </c>
      <c r="C2466" s="7" t="s">
        <v>34</v>
      </c>
      <c r="D2466" s="19" t="s">
        <v>34</v>
      </c>
      <c r="E2466" s="15"/>
      <c r="F2466" s="15"/>
      <c r="G2466" s="16"/>
      <c r="H2466" s="19" t="s">
        <v>34</v>
      </c>
      <c r="I2466" s="16"/>
      <c r="J2466" s="7" t="s">
        <v>34</v>
      </c>
      <c r="K2466" s="19" t="s">
        <v>34</v>
      </c>
      <c r="L2466" s="16"/>
      <c r="M2466" s="6" t="s">
        <v>146</v>
      </c>
      <c r="N2466" s="6" t="s">
        <v>147</v>
      </c>
      <c r="O2466" s="10">
        <v>50925024</v>
      </c>
      <c r="P2466" s="6"/>
      <c r="Q2466" s="8"/>
      <c r="R2466" s="8"/>
      <c r="S2466" s="6"/>
    </row>
    <row r="2467" spans="2:19" ht="25" x14ac:dyDescent="0.35">
      <c r="B2467" s="4" t="s">
        <v>3345</v>
      </c>
      <c r="C2467" s="4" t="s">
        <v>40</v>
      </c>
      <c r="D2467" s="18" t="s">
        <v>53</v>
      </c>
      <c r="E2467" s="15"/>
      <c r="F2467" s="15"/>
      <c r="G2467" s="16"/>
      <c r="H2467" s="18" t="s">
        <v>54</v>
      </c>
      <c r="I2467" s="16"/>
      <c r="J2467" s="4" t="s">
        <v>32</v>
      </c>
      <c r="K2467" s="18" t="s">
        <v>3346</v>
      </c>
      <c r="L2467" s="16"/>
      <c r="M2467" s="4" t="s">
        <v>34</v>
      </c>
      <c r="N2467" s="4" t="s">
        <v>34</v>
      </c>
      <c r="O2467" s="4" t="s">
        <v>34</v>
      </c>
      <c r="P2467" s="4" t="s">
        <v>34</v>
      </c>
      <c r="Q2467" s="4" t="s">
        <v>34</v>
      </c>
      <c r="R2467" s="4" t="s">
        <v>34</v>
      </c>
      <c r="S2467" s="5">
        <v>10500000</v>
      </c>
    </row>
    <row r="2468" spans="2:19" outlineLevel="1" collapsed="1" x14ac:dyDescent="0.35">
      <c r="B2468" s="6" t="s">
        <v>34</v>
      </c>
      <c r="C2468" s="7" t="s">
        <v>34</v>
      </c>
      <c r="D2468" s="19" t="s">
        <v>34</v>
      </c>
      <c r="E2468" s="15"/>
      <c r="F2468" s="15"/>
      <c r="G2468" s="16"/>
      <c r="H2468" s="19" t="s">
        <v>34</v>
      </c>
      <c r="I2468" s="16"/>
      <c r="J2468" s="7" t="s">
        <v>34</v>
      </c>
      <c r="K2468" s="19" t="s">
        <v>34</v>
      </c>
      <c r="L2468" s="16"/>
      <c r="M2468" s="6" t="s">
        <v>3347</v>
      </c>
      <c r="N2468" s="6" t="s">
        <v>3348</v>
      </c>
      <c r="O2468" s="10">
        <v>1028</v>
      </c>
      <c r="P2468" s="6" t="s">
        <v>3349</v>
      </c>
      <c r="Q2468" s="8" t="s">
        <v>1884</v>
      </c>
      <c r="R2468" s="9">
        <v>46752</v>
      </c>
      <c r="S2468" s="10">
        <v>10500000</v>
      </c>
    </row>
    <row r="2469" spans="2:19" ht="25" x14ac:dyDescent="0.35">
      <c r="B2469" s="4" t="s">
        <v>3350</v>
      </c>
      <c r="C2469" s="4" t="s">
        <v>52</v>
      </c>
      <c r="D2469" s="18" t="s">
        <v>247</v>
      </c>
      <c r="E2469" s="15"/>
      <c r="F2469" s="15"/>
      <c r="G2469" s="16"/>
      <c r="H2469" s="18" t="s">
        <v>586</v>
      </c>
      <c r="I2469" s="16"/>
      <c r="J2469" s="4" t="s">
        <v>32</v>
      </c>
      <c r="K2469" s="18" t="s">
        <v>3351</v>
      </c>
      <c r="L2469" s="16"/>
      <c r="M2469" s="4" t="s">
        <v>34</v>
      </c>
      <c r="N2469" s="4" t="s">
        <v>34</v>
      </c>
      <c r="O2469" s="4" t="s">
        <v>34</v>
      </c>
      <c r="P2469" s="4" t="s">
        <v>34</v>
      </c>
      <c r="Q2469" s="4" t="s">
        <v>34</v>
      </c>
      <c r="R2469" s="4" t="s">
        <v>34</v>
      </c>
      <c r="S2469" s="5">
        <v>19620</v>
      </c>
    </row>
    <row r="2470" spans="2:19" outlineLevel="1" collapsed="1" x14ac:dyDescent="0.35">
      <c r="B2470" s="6" t="s">
        <v>34</v>
      </c>
      <c r="C2470" s="7" t="s">
        <v>34</v>
      </c>
      <c r="D2470" s="19" t="s">
        <v>34</v>
      </c>
      <c r="E2470" s="15"/>
      <c r="F2470" s="15"/>
      <c r="G2470" s="16"/>
      <c r="H2470" s="19" t="s">
        <v>34</v>
      </c>
      <c r="I2470" s="16"/>
      <c r="J2470" s="7" t="s">
        <v>34</v>
      </c>
      <c r="K2470" s="19" t="s">
        <v>34</v>
      </c>
      <c r="L2470" s="16"/>
      <c r="M2470" s="6" t="s">
        <v>3352</v>
      </c>
      <c r="N2470" s="6" t="s">
        <v>3353</v>
      </c>
      <c r="O2470" s="10">
        <v>29815</v>
      </c>
      <c r="P2470" s="6"/>
      <c r="Q2470" s="8"/>
      <c r="R2470" s="8"/>
      <c r="S2470" s="6"/>
    </row>
    <row r="2471" spans="2:19" outlineLevel="1" collapsed="1" x14ac:dyDescent="0.35">
      <c r="B2471" s="6" t="s">
        <v>34</v>
      </c>
      <c r="C2471" s="7" t="s">
        <v>34</v>
      </c>
      <c r="D2471" s="19" t="s">
        <v>34</v>
      </c>
      <c r="E2471" s="15"/>
      <c r="F2471" s="15"/>
      <c r="G2471" s="16"/>
      <c r="H2471" s="19" t="s">
        <v>34</v>
      </c>
      <c r="I2471" s="16"/>
      <c r="J2471" s="7" t="s">
        <v>34</v>
      </c>
      <c r="K2471" s="19" t="s">
        <v>34</v>
      </c>
      <c r="L2471" s="16"/>
      <c r="M2471" s="6" t="s">
        <v>1660</v>
      </c>
      <c r="N2471" s="6" t="s">
        <v>1661</v>
      </c>
      <c r="O2471" s="10">
        <v>10145</v>
      </c>
      <c r="P2471" s="6" t="s">
        <v>3354</v>
      </c>
      <c r="Q2471" s="8" t="s">
        <v>1884</v>
      </c>
      <c r="R2471" s="9">
        <v>47118</v>
      </c>
      <c r="S2471" s="10">
        <v>19620</v>
      </c>
    </row>
    <row r="2472" spans="2:19" x14ac:dyDescent="0.35">
      <c r="B2472" s="4" t="s">
        <v>3355</v>
      </c>
      <c r="C2472" s="4" t="s">
        <v>176</v>
      </c>
      <c r="D2472" s="18" t="s">
        <v>152</v>
      </c>
      <c r="E2472" s="15"/>
      <c r="F2472" s="15"/>
      <c r="G2472" s="16"/>
      <c r="H2472" s="18" t="s">
        <v>323</v>
      </c>
      <c r="I2472" s="16"/>
      <c r="J2472" s="4" t="s">
        <v>32</v>
      </c>
      <c r="K2472" s="18" t="s">
        <v>3356</v>
      </c>
      <c r="L2472" s="16"/>
      <c r="M2472" s="4" t="s">
        <v>34</v>
      </c>
      <c r="N2472" s="4" t="s">
        <v>34</v>
      </c>
      <c r="O2472" s="4" t="s">
        <v>34</v>
      </c>
      <c r="P2472" s="4" t="s">
        <v>34</v>
      </c>
      <c r="Q2472" s="4" t="s">
        <v>34</v>
      </c>
      <c r="R2472" s="4" t="s">
        <v>34</v>
      </c>
      <c r="S2472" s="5">
        <v>31365640</v>
      </c>
    </row>
    <row r="2473" spans="2:19" outlineLevel="1" collapsed="1" x14ac:dyDescent="0.35">
      <c r="B2473" s="6" t="s">
        <v>34</v>
      </c>
      <c r="C2473" s="7" t="s">
        <v>34</v>
      </c>
      <c r="D2473" s="19" t="s">
        <v>34</v>
      </c>
      <c r="E2473" s="15"/>
      <c r="F2473" s="15"/>
      <c r="G2473" s="16"/>
      <c r="H2473" s="19" t="s">
        <v>34</v>
      </c>
      <c r="I2473" s="16"/>
      <c r="J2473" s="7" t="s">
        <v>34</v>
      </c>
      <c r="K2473" s="19" t="s">
        <v>34</v>
      </c>
      <c r="L2473" s="16"/>
      <c r="M2473" s="6" t="s">
        <v>870</v>
      </c>
      <c r="N2473" s="6" t="s">
        <v>871</v>
      </c>
      <c r="O2473" s="10">
        <v>27845630</v>
      </c>
      <c r="P2473" s="6"/>
      <c r="Q2473" s="8"/>
      <c r="R2473" s="8"/>
      <c r="S2473" s="6"/>
    </row>
    <row r="2474" spans="2:19" outlineLevel="1" collapsed="1" x14ac:dyDescent="0.35">
      <c r="B2474" s="6" t="s">
        <v>34</v>
      </c>
      <c r="C2474" s="7" t="s">
        <v>34</v>
      </c>
      <c r="D2474" s="19" t="s">
        <v>34</v>
      </c>
      <c r="E2474" s="15"/>
      <c r="F2474" s="15"/>
      <c r="G2474" s="16"/>
      <c r="H2474" s="19" t="s">
        <v>34</v>
      </c>
      <c r="I2474" s="16"/>
      <c r="J2474" s="7" t="s">
        <v>34</v>
      </c>
      <c r="K2474" s="19" t="s">
        <v>34</v>
      </c>
      <c r="L2474" s="16"/>
      <c r="M2474" s="6" t="s">
        <v>921</v>
      </c>
      <c r="N2474" s="6" t="s">
        <v>922</v>
      </c>
      <c r="O2474" s="10">
        <v>23895810</v>
      </c>
      <c r="P2474" s="6"/>
      <c r="Q2474" s="8"/>
      <c r="R2474" s="8"/>
      <c r="S2474" s="6"/>
    </row>
    <row r="2475" spans="2:19" outlineLevel="1" collapsed="1" x14ac:dyDescent="0.35">
      <c r="B2475" s="6" t="s">
        <v>34</v>
      </c>
      <c r="C2475" s="7" t="s">
        <v>34</v>
      </c>
      <c r="D2475" s="19" t="s">
        <v>34</v>
      </c>
      <c r="E2475" s="15"/>
      <c r="F2475" s="15"/>
      <c r="G2475" s="16"/>
      <c r="H2475" s="19" t="s">
        <v>34</v>
      </c>
      <c r="I2475" s="16"/>
      <c r="J2475" s="7" t="s">
        <v>34</v>
      </c>
      <c r="K2475" s="19" t="s">
        <v>34</v>
      </c>
      <c r="L2475" s="16"/>
      <c r="M2475" s="6" t="s">
        <v>163</v>
      </c>
      <c r="N2475" s="6" t="s">
        <v>164</v>
      </c>
      <c r="O2475" s="10">
        <v>20236826</v>
      </c>
      <c r="P2475" s="6"/>
      <c r="Q2475" s="8"/>
      <c r="R2475" s="8"/>
      <c r="S2475" s="6"/>
    </row>
    <row r="2476" spans="2:19" outlineLevel="1" collapsed="1" x14ac:dyDescent="0.35">
      <c r="B2476" s="6" t="s">
        <v>34</v>
      </c>
      <c r="C2476" s="7" t="s">
        <v>34</v>
      </c>
      <c r="D2476" s="19" t="s">
        <v>34</v>
      </c>
      <c r="E2476" s="15"/>
      <c r="F2476" s="15"/>
      <c r="G2476" s="16"/>
      <c r="H2476" s="19" t="s">
        <v>34</v>
      </c>
      <c r="I2476" s="16"/>
      <c r="J2476" s="7" t="s">
        <v>34</v>
      </c>
      <c r="K2476" s="19" t="s">
        <v>34</v>
      </c>
      <c r="L2476" s="16"/>
      <c r="M2476" s="6" t="s">
        <v>325</v>
      </c>
      <c r="N2476" s="6" t="s">
        <v>326</v>
      </c>
      <c r="O2476" s="10">
        <v>30664075</v>
      </c>
      <c r="P2476" s="6"/>
      <c r="Q2476" s="8"/>
      <c r="R2476" s="8"/>
      <c r="S2476" s="6"/>
    </row>
    <row r="2477" spans="2:19" outlineLevel="1" collapsed="1" x14ac:dyDescent="0.35">
      <c r="B2477" s="6" t="s">
        <v>34</v>
      </c>
      <c r="C2477" s="7" t="s">
        <v>34</v>
      </c>
      <c r="D2477" s="19" t="s">
        <v>34</v>
      </c>
      <c r="E2477" s="15"/>
      <c r="F2477" s="15"/>
      <c r="G2477" s="16"/>
      <c r="H2477" s="19" t="s">
        <v>34</v>
      </c>
      <c r="I2477" s="16"/>
      <c r="J2477" s="7" t="s">
        <v>34</v>
      </c>
      <c r="K2477" s="19" t="s">
        <v>34</v>
      </c>
      <c r="L2477" s="16"/>
      <c r="M2477" s="6" t="s">
        <v>165</v>
      </c>
      <c r="N2477" s="6" t="s">
        <v>166</v>
      </c>
      <c r="O2477" s="10">
        <v>28818190</v>
      </c>
      <c r="P2477" s="6"/>
      <c r="Q2477" s="8"/>
      <c r="R2477" s="8"/>
      <c r="S2477" s="6"/>
    </row>
    <row r="2478" spans="2:19" outlineLevel="1" collapsed="1" x14ac:dyDescent="0.35">
      <c r="B2478" s="6" t="s">
        <v>34</v>
      </c>
      <c r="C2478" s="7" t="s">
        <v>34</v>
      </c>
      <c r="D2478" s="19" t="s">
        <v>34</v>
      </c>
      <c r="E2478" s="15"/>
      <c r="F2478" s="15"/>
      <c r="G2478" s="16"/>
      <c r="H2478" s="19" t="s">
        <v>34</v>
      </c>
      <c r="I2478" s="16"/>
      <c r="J2478" s="7" t="s">
        <v>34</v>
      </c>
      <c r="K2478" s="19" t="s">
        <v>34</v>
      </c>
      <c r="L2478" s="16"/>
      <c r="M2478" s="6" t="s">
        <v>494</v>
      </c>
      <c r="N2478" s="6" t="s">
        <v>495</v>
      </c>
      <c r="O2478" s="10">
        <v>26365640</v>
      </c>
      <c r="P2478" s="6" t="s">
        <v>3357</v>
      </c>
      <c r="Q2478" s="8" t="s">
        <v>1007</v>
      </c>
      <c r="R2478" s="9">
        <v>46661</v>
      </c>
      <c r="S2478" s="10">
        <v>31365640</v>
      </c>
    </row>
    <row r="2479" spans="2:19" outlineLevel="1" collapsed="1" x14ac:dyDescent="0.35">
      <c r="B2479" s="6" t="s">
        <v>34</v>
      </c>
      <c r="C2479" s="7" t="s">
        <v>34</v>
      </c>
      <c r="D2479" s="19" t="s">
        <v>34</v>
      </c>
      <c r="E2479" s="15"/>
      <c r="F2479" s="15"/>
      <c r="G2479" s="16"/>
      <c r="H2479" s="19" t="s">
        <v>34</v>
      </c>
      <c r="I2479" s="16"/>
      <c r="J2479" s="7" t="s">
        <v>34</v>
      </c>
      <c r="K2479" s="19" t="s">
        <v>34</v>
      </c>
      <c r="L2479" s="16"/>
      <c r="M2479" s="6" t="s">
        <v>167</v>
      </c>
      <c r="N2479" s="6" t="s">
        <v>168</v>
      </c>
      <c r="O2479" s="10">
        <v>24989600</v>
      </c>
      <c r="P2479" s="6"/>
      <c r="Q2479" s="8"/>
      <c r="R2479" s="8"/>
      <c r="S2479" s="6"/>
    </row>
    <row r="2480" spans="2:19" x14ac:dyDescent="0.35">
      <c r="B2480" s="4" t="s">
        <v>3358</v>
      </c>
      <c r="C2480" s="4" t="s">
        <v>141</v>
      </c>
      <c r="D2480" s="18" t="s">
        <v>97</v>
      </c>
      <c r="E2480" s="15"/>
      <c r="F2480" s="15"/>
      <c r="G2480" s="16"/>
      <c r="H2480" s="18" t="s">
        <v>142</v>
      </c>
      <c r="I2480" s="16"/>
      <c r="J2480" s="4" t="s">
        <v>32</v>
      </c>
      <c r="K2480" s="18" t="s">
        <v>3359</v>
      </c>
      <c r="L2480" s="16"/>
      <c r="M2480" s="4" t="s">
        <v>34</v>
      </c>
      <c r="N2480" s="4" t="s">
        <v>34</v>
      </c>
      <c r="O2480" s="4" t="s">
        <v>34</v>
      </c>
      <c r="P2480" s="4" t="s">
        <v>34</v>
      </c>
      <c r="Q2480" s="4" t="s">
        <v>34</v>
      </c>
      <c r="R2480" s="4" t="s">
        <v>34</v>
      </c>
      <c r="S2480" s="5">
        <v>335906000</v>
      </c>
    </row>
    <row r="2481" spans="2:19" outlineLevel="1" collapsed="1" x14ac:dyDescent="0.35">
      <c r="B2481" s="6" t="s">
        <v>34</v>
      </c>
      <c r="C2481" s="7" t="s">
        <v>34</v>
      </c>
      <c r="D2481" s="19" t="s">
        <v>34</v>
      </c>
      <c r="E2481" s="15"/>
      <c r="F2481" s="15"/>
      <c r="G2481" s="16"/>
      <c r="H2481" s="19" t="s">
        <v>34</v>
      </c>
      <c r="I2481" s="16"/>
      <c r="J2481" s="7" t="s">
        <v>34</v>
      </c>
      <c r="K2481" s="19" t="s">
        <v>34</v>
      </c>
      <c r="L2481" s="16"/>
      <c r="M2481" s="6" t="s">
        <v>144</v>
      </c>
      <c r="N2481" s="6" t="s">
        <v>145</v>
      </c>
      <c r="O2481" s="10">
        <v>335906000</v>
      </c>
      <c r="P2481" s="6" t="s">
        <v>3360</v>
      </c>
      <c r="Q2481" s="8" t="s">
        <v>1429</v>
      </c>
      <c r="R2481" s="9">
        <v>46691</v>
      </c>
      <c r="S2481" s="10">
        <v>335906000</v>
      </c>
    </row>
    <row r="2482" spans="2:19" x14ac:dyDescent="0.35">
      <c r="B2482" s="4" t="s">
        <v>3361</v>
      </c>
      <c r="C2482" s="4" t="s">
        <v>141</v>
      </c>
      <c r="D2482" s="18" t="s">
        <v>97</v>
      </c>
      <c r="E2482" s="15"/>
      <c r="F2482" s="15"/>
      <c r="G2482" s="16"/>
      <c r="H2482" s="18" t="s">
        <v>142</v>
      </c>
      <c r="I2482" s="16"/>
      <c r="J2482" s="4" t="s">
        <v>32</v>
      </c>
      <c r="K2482" s="18" t="s">
        <v>3362</v>
      </c>
      <c r="L2482" s="16"/>
      <c r="M2482" s="4" t="s">
        <v>34</v>
      </c>
      <c r="N2482" s="4" t="s">
        <v>34</v>
      </c>
      <c r="O2482" s="4" t="s">
        <v>34</v>
      </c>
      <c r="P2482" s="4" t="s">
        <v>34</v>
      </c>
      <c r="Q2482" s="4" t="s">
        <v>34</v>
      </c>
      <c r="R2482" s="4" t="s">
        <v>34</v>
      </c>
      <c r="S2482" s="5">
        <v>41717402</v>
      </c>
    </row>
    <row r="2483" spans="2:19" outlineLevel="1" collapsed="1" x14ac:dyDescent="0.35">
      <c r="B2483" s="6" t="s">
        <v>34</v>
      </c>
      <c r="C2483" s="7" t="s">
        <v>34</v>
      </c>
      <c r="D2483" s="19" t="s">
        <v>34</v>
      </c>
      <c r="E2483" s="15"/>
      <c r="F2483" s="15"/>
      <c r="G2483" s="16"/>
      <c r="H2483" s="19" t="s">
        <v>34</v>
      </c>
      <c r="I2483" s="16"/>
      <c r="J2483" s="7" t="s">
        <v>34</v>
      </c>
      <c r="K2483" s="19" t="s">
        <v>34</v>
      </c>
      <c r="L2483" s="16"/>
      <c r="M2483" s="6" t="s">
        <v>481</v>
      </c>
      <c r="N2483" s="6" t="s">
        <v>482</v>
      </c>
      <c r="O2483" s="10">
        <v>41717402</v>
      </c>
      <c r="P2483" s="6" t="s">
        <v>3363</v>
      </c>
      <c r="Q2483" s="8" t="s">
        <v>1836</v>
      </c>
      <c r="R2483" s="9">
        <v>46660</v>
      </c>
      <c r="S2483" s="10">
        <v>41717402</v>
      </c>
    </row>
    <row r="2484" spans="2:19" outlineLevel="1" collapsed="1" x14ac:dyDescent="0.35">
      <c r="B2484" s="6" t="s">
        <v>34</v>
      </c>
      <c r="C2484" s="7" t="s">
        <v>34</v>
      </c>
      <c r="D2484" s="19" t="s">
        <v>34</v>
      </c>
      <c r="E2484" s="15"/>
      <c r="F2484" s="15"/>
      <c r="G2484" s="16"/>
      <c r="H2484" s="19" t="s">
        <v>34</v>
      </c>
      <c r="I2484" s="16"/>
      <c r="J2484" s="7" t="s">
        <v>34</v>
      </c>
      <c r="K2484" s="19" t="s">
        <v>34</v>
      </c>
      <c r="L2484" s="16"/>
      <c r="M2484" s="6" t="s">
        <v>485</v>
      </c>
      <c r="N2484" s="6" t="s">
        <v>486</v>
      </c>
      <c r="O2484" s="10">
        <v>46549216</v>
      </c>
      <c r="P2484" s="6"/>
      <c r="Q2484" s="8"/>
      <c r="R2484" s="8"/>
      <c r="S2484" s="6"/>
    </row>
    <row r="2485" spans="2:19" outlineLevel="1" collapsed="1" x14ac:dyDescent="0.35">
      <c r="B2485" s="6" t="s">
        <v>34</v>
      </c>
      <c r="C2485" s="7" t="s">
        <v>34</v>
      </c>
      <c r="D2485" s="19" t="s">
        <v>34</v>
      </c>
      <c r="E2485" s="15"/>
      <c r="F2485" s="15"/>
      <c r="G2485" s="16"/>
      <c r="H2485" s="19" t="s">
        <v>34</v>
      </c>
      <c r="I2485" s="16"/>
      <c r="J2485" s="7" t="s">
        <v>34</v>
      </c>
      <c r="K2485" s="19" t="s">
        <v>34</v>
      </c>
      <c r="L2485" s="16"/>
      <c r="M2485" s="6" t="s">
        <v>146</v>
      </c>
      <c r="N2485" s="6" t="s">
        <v>147</v>
      </c>
      <c r="O2485" s="10">
        <v>51307436</v>
      </c>
      <c r="P2485" s="6"/>
      <c r="Q2485" s="8"/>
      <c r="R2485" s="8"/>
      <c r="S2485" s="6"/>
    </row>
    <row r="2486" spans="2:19" ht="25" x14ac:dyDescent="0.35">
      <c r="B2486" s="4" t="s">
        <v>3364</v>
      </c>
      <c r="C2486" s="4" t="s">
        <v>52</v>
      </c>
      <c r="D2486" s="18" t="s">
        <v>30</v>
      </c>
      <c r="E2486" s="15"/>
      <c r="F2486" s="15"/>
      <c r="G2486" s="16"/>
      <c r="H2486" s="18" t="s">
        <v>628</v>
      </c>
      <c r="I2486" s="16"/>
      <c r="J2486" s="4" t="s">
        <v>178</v>
      </c>
      <c r="K2486" s="18" t="s">
        <v>3365</v>
      </c>
      <c r="L2486" s="16"/>
      <c r="M2486" s="4" t="s">
        <v>34</v>
      </c>
      <c r="N2486" s="4" t="s">
        <v>34</v>
      </c>
      <c r="O2486" s="4" t="s">
        <v>34</v>
      </c>
      <c r="P2486" s="4" t="s">
        <v>34</v>
      </c>
      <c r="Q2486" s="4" t="s">
        <v>34</v>
      </c>
      <c r="R2486" s="4" t="s">
        <v>34</v>
      </c>
      <c r="S2486" s="5">
        <v>0</v>
      </c>
    </row>
    <row r="2487" spans="2:19" outlineLevel="1" collapsed="1" x14ac:dyDescent="0.35">
      <c r="B2487" s="6" t="s">
        <v>34</v>
      </c>
      <c r="C2487" s="7" t="s">
        <v>34</v>
      </c>
      <c r="D2487" s="19" t="s">
        <v>34</v>
      </c>
      <c r="E2487" s="15"/>
      <c r="F2487" s="15"/>
      <c r="G2487" s="16"/>
      <c r="H2487" s="19" t="s">
        <v>34</v>
      </c>
      <c r="I2487" s="16"/>
      <c r="J2487" s="7" t="s">
        <v>34</v>
      </c>
      <c r="K2487" s="19" t="s">
        <v>34</v>
      </c>
      <c r="L2487" s="16"/>
      <c r="M2487" s="6" t="s">
        <v>3366</v>
      </c>
      <c r="N2487" s="6" t="s">
        <v>3367</v>
      </c>
      <c r="O2487" s="10">
        <v>650</v>
      </c>
      <c r="P2487" s="6" t="s">
        <v>3368</v>
      </c>
      <c r="Q2487" s="8" t="s">
        <v>2500</v>
      </c>
      <c r="R2487" s="9">
        <v>47118</v>
      </c>
      <c r="S2487" s="10">
        <v>0</v>
      </c>
    </row>
    <row r="2488" spans="2:19" outlineLevel="1" collapsed="1" x14ac:dyDescent="0.35">
      <c r="B2488" s="6" t="s">
        <v>34</v>
      </c>
      <c r="C2488" s="7" t="s">
        <v>34</v>
      </c>
      <c r="D2488" s="19" t="s">
        <v>34</v>
      </c>
      <c r="E2488" s="15"/>
      <c r="F2488" s="15"/>
      <c r="G2488" s="16"/>
      <c r="H2488" s="19" t="s">
        <v>34</v>
      </c>
      <c r="I2488" s="16"/>
      <c r="J2488" s="7" t="s">
        <v>34</v>
      </c>
      <c r="K2488" s="19" t="s">
        <v>34</v>
      </c>
      <c r="L2488" s="16"/>
      <c r="M2488" s="6" t="s">
        <v>3369</v>
      </c>
      <c r="N2488" s="6" t="s">
        <v>3370</v>
      </c>
      <c r="O2488" s="10">
        <v>1495</v>
      </c>
      <c r="P2488" s="6"/>
      <c r="Q2488" s="8"/>
      <c r="R2488" s="8"/>
      <c r="S2488" s="6"/>
    </row>
    <row r="2489" spans="2:19" ht="25" outlineLevel="1" collapsed="1" x14ac:dyDescent="0.35">
      <c r="B2489" s="6" t="s">
        <v>34</v>
      </c>
      <c r="C2489" s="7" t="s">
        <v>34</v>
      </c>
      <c r="D2489" s="19" t="s">
        <v>34</v>
      </c>
      <c r="E2489" s="15"/>
      <c r="F2489" s="15"/>
      <c r="G2489" s="16"/>
      <c r="H2489" s="19" t="s">
        <v>34</v>
      </c>
      <c r="I2489" s="16"/>
      <c r="J2489" s="7" t="s">
        <v>34</v>
      </c>
      <c r="K2489" s="19" t="s">
        <v>34</v>
      </c>
      <c r="L2489" s="16"/>
      <c r="M2489" s="6" t="s">
        <v>3371</v>
      </c>
      <c r="N2489" s="6" t="s">
        <v>3372</v>
      </c>
      <c r="O2489" s="10">
        <v>1400</v>
      </c>
      <c r="P2489" s="6"/>
      <c r="Q2489" s="8"/>
      <c r="R2489" s="8"/>
      <c r="S2489" s="6"/>
    </row>
    <row r="2490" spans="2:19" outlineLevel="1" collapsed="1" x14ac:dyDescent="0.35">
      <c r="B2490" s="6" t="s">
        <v>34</v>
      </c>
      <c r="C2490" s="7" t="s">
        <v>34</v>
      </c>
      <c r="D2490" s="19" t="s">
        <v>34</v>
      </c>
      <c r="E2490" s="15"/>
      <c r="F2490" s="15"/>
      <c r="G2490" s="16"/>
      <c r="H2490" s="19" t="s">
        <v>34</v>
      </c>
      <c r="I2490" s="16"/>
      <c r="J2490" s="7" t="s">
        <v>34</v>
      </c>
      <c r="K2490" s="19" t="s">
        <v>34</v>
      </c>
      <c r="L2490" s="16"/>
      <c r="M2490" s="6" t="s">
        <v>3373</v>
      </c>
      <c r="N2490" s="6" t="s">
        <v>3374</v>
      </c>
      <c r="O2490" s="10">
        <v>790</v>
      </c>
      <c r="P2490" s="6"/>
      <c r="Q2490" s="8"/>
      <c r="R2490" s="8"/>
      <c r="S2490" s="6"/>
    </row>
    <row r="2491" spans="2:19" ht="25" x14ac:dyDescent="0.35">
      <c r="B2491" s="4" t="s">
        <v>3375</v>
      </c>
      <c r="C2491" s="4" t="s">
        <v>52</v>
      </c>
      <c r="D2491" s="18" t="s">
        <v>30</v>
      </c>
      <c r="E2491" s="15"/>
      <c r="F2491" s="15"/>
      <c r="G2491" s="16"/>
      <c r="H2491" s="18" t="s">
        <v>54</v>
      </c>
      <c r="I2491" s="16"/>
      <c r="J2491" s="4" t="s">
        <v>32</v>
      </c>
      <c r="K2491" s="18" t="s">
        <v>3376</v>
      </c>
      <c r="L2491" s="16"/>
      <c r="M2491" s="4" t="s">
        <v>34</v>
      </c>
      <c r="N2491" s="4" t="s">
        <v>34</v>
      </c>
      <c r="O2491" s="4" t="s">
        <v>34</v>
      </c>
      <c r="P2491" s="4" t="s">
        <v>34</v>
      </c>
      <c r="Q2491" s="4" t="s">
        <v>34</v>
      </c>
      <c r="R2491" s="4" t="s">
        <v>34</v>
      </c>
      <c r="S2491" s="5">
        <v>22495148</v>
      </c>
    </row>
    <row r="2492" spans="2:19" outlineLevel="1" collapsed="1" x14ac:dyDescent="0.35">
      <c r="B2492" s="6" t="s">
        <v>34</v>
      </c>
      <c r="C2492" s="7" t="s">
        <v>34</v>
      </c>
      <c r="D2492" s="19" t="s">
        <v>34</v>
      </c>
      <c r="E2492" s="15"/>
      <c r="F2492" s="15"/>
      <c r="G2492" s="16"/>
      <c r="H2492" s="19" t="s">
        <v>34</v>
      </c>
      <c r="I2492" s="16"/>
      <c r="J2492" s="7" t="s">
        <v>34</v>
      </c>
      <c r="K2492" s="19" t="s">
        <v>34</v>
      </c>
      <c r="L2492" s="16"/>
      <c r="M2492" s="6" t="s">
        <v>165</v>
      </c>
      <c r="N2492" s="6" t="s">
        <v>166</v>
      </c>
      <c r="O2492" s="10">
        <v>1917</v>
      </c>
      <c r="P2492" s="6"/>
      <c r="Q2492" s="8"/>
      <c r="R2492" s="8"/>
      <c r="S2492" s="6"/>
    </row>
    <row r="2493" spans="2:19" outlineLevel="1" collapsed="1" x14ac:dyDescent="0.35">
      <c r="B2493" s="6" t="s">
        <v>34</v>
      </c>
      <c r="C2493" s="7" t="s">
        <v>34</v>
      </c>
      <c r="D2493" s="19" t="s">
        <v>34</v>
      </c>
      <c r="E2493" s="15"/>
      <c r="F2493" s="15"/>
      <c r="G2493" s="16"/>
      <c r="H2493" s="19" t="s">
        <v>34</v>
      </c>
      <c r="I2493" s="16"/>
      <c r="J2493" s="7" t="s">
        <v>34</v>
      </c>
      <c r="K2493" s="19" t="s">
        <v>34</v>
      </c>
      <c r="L2493" s="16"/>
      <c r="M2493" s="6" t="s">
        <v>320</v>
      </c>
      <c r="N2493" s="6" t="s">
        <v>321</v>
      </c>
      <c r="O2493" s="10">
        <v>980</v>
      </c>
      <c r="P2493" s="6"/>
      <c r="Q2493" s="8"/>
      <c r="R2493" s="8"/>
      <c r="S2493" s="6"/>
    </row>
    <row r="2494" spans="2:19" outlineLevel="1" collapsed="1" x14ac:dyDescent="0.35">
      <c r="B2494" s="6" t="s">
        <v>34</v>
      </c>
      <c r="C2494" s="7" t="s">
        <v>34</v>
      </c>
      <c r="D2494" s="19" t="s">
        <v>34</v>
      </c>
      <c r="E2494" s="15"/>
      <c r="F2494" s="15"/>
      <c r="G2494" s="16"/>
      <c r="H2494" s="19" t="s">
        <v>34</v>
      </c>
      <c r="I2494" s="16"/>
      <c r="J2494" s="7" t="s">
        <v>34</v>
      </c>
      <c r="K2494" s="19" t="s">
        <v>34</v>
      </c>
      <c r="L2494" s="16"/>
      <c r="M2494" s="6" t="s">
        <v>3377</v>
      </c>
      <c r="N2494" s="6" t="s">
        <v>3378</v>
      </c>
      <c r="O2494" s="10">
        <v>1143</v>
      </c>
      <c r="P2494" s="6" t="s">
        <v>3379</v>
      </c>
      <c r="Q2494" s="8" t="s">
        <v>1616</v>
      </c>
      <c r="R2494" s="9">
        <v>46446</v>
      </c>
      <c r="S2494" s="10">
        <v>22495148</v>
      </c>
    </row>
    <row r="2495" spans="2:19" outlineLevel="1" collapsed="1" x14ac:dyDescent="0.35">
      <c r="B2495" s="6" t="s">
        <v>34</v>
      </c>
      <c r="C2495" s="7" t="s">
        <v>34</v>
      </c>
      <c r="D2495" s="19" t="s">
        <v>34</v>
      </c>
      <c r="E2495" s="15"/>
      <c r="F2495" s="15"/>
      <c r="G2495" s="16"/>
      <c r="H2495" s="19" t="s">
        <v>34</v>
      </c>
      <c r="I2495" s="16"/>
      <c r="J2495" s="7" t="s">
        <v>34</v>
      </c>
      <c r="K2495" s="19" t="s">
        <v>34</v>
      </c>
      <c r="L2495" s="16"/>
      <c r="M2495" s="6" t="s">
        <v>167</v>
      </c>
      <c r="N2495" s="6" t="s">
        <v>168</v>
      </c>
      <c r="O2495" s="10">
        <v>2146</v>
      </c>
      <c r="P2495" s="6"/>
      <c r="Q2495" s="8"/>
      <c r="R2495" s="8"/>
      <c r="S2495" s="6"/>
    </row>
    <row r="2496" spans="2:19" ht="25" x14ac:dyDescent="0.35">
      <c r="B2496" s="4" t="s">
        <v>3380</v>
      </c>
      <c r="C2496" s="4" t="s">
        <v>40</v>
      </c>
      <c r="D2496" s="18" t="s">
        <v>53</v>
      </c>
      <c r="E2496" s="15"/>
      <c r="F2496" s="15"/>
      <c r="G2496" s="16"/>
      <c r="H2496" s="18" t="s">
        <v>54</v>
      </c>
      <c r="I2496" s="16"/>
      <c r="J2496" s="4" t="s">
        <v>32</v>
      </c>
      <c r="K2496" s="18" t="s">
        <v>3381</v>
      </c>
      <c r="L2496" s="16"/>
      <c r="M2496" s="4" t="s">
        <v>34</v>
      </c>
      <c r="N2496" s="4" t="s">
        <v>34</v>
      </c>
      <c r="O2496" s="4" t="s">
        <v>34</v>
      </c>
      <c r="P2496" s="4" t="s">
        <v>34</v>
      </c>
      <c r="Q2496" s="4" t="s">
        <v>34</v>
      </c>
      <c r="R2496" s="4" t="s">
        <v>34</v>
      </c>
      <c r="S2496" s="5">
        <v>6693031</v>
      </c>
    </row>
    <row r="2497" spans="2:19" ht="25" outlineLevel="1" collapsed="1" x14ac:dyDescent="0.35">
      <c r="B2497" s="6" t="s">
        <v>34</v>
      </c>
      <c r="C2497" s="7" t="s">
        <v>34</v>
      </c>
      <c r="D2497" s="19" t="s">
        <v>34</v>
      </c>
      <c r="E2497" s="15"/>
      <c r="F2497" s="15"/>
      <c r="G2497" s="16"/>
      <c r="H2497" s="19" t="s">
        <v>34</v>
      </c>
      <c r="I2497" s="16"/>
      <c r="J2497" s="7" t="s">
        <v>34</v>
      </c>
      <c r="K2497" s="19" t="s">
        <v>34</v>
      </c>
      <c r="L2497" s="16"/>
      <c r="M2497" s="6" t="s">
        <v>659</v>
      </c>
      <c r="N2497" s="6" t="s">
        <v>660</v>
      </c>
      <c r="O2497" s="10">
        <v>1496000</v>
      </c>
      <c r="P2497" s="6"/>
      <c r="Q2497" s="8"/>
      <c r="R2497" s="8"/>
      <c r="S2497" s="6"/>
    </row>
    <row r="2498" spans="2:19" outlineLevel="1" collapsed="1" x14ac:dyDescent="0.35">
      <c r="B2498" s="6" t="s">
        <v>34</v>
      </c>
      <c r="C2498" s="7" t="s">
        <v>34</v>
      </c>
      <c r="D2498" s="19" t="s">
        <v>34</v>
      </c>
      <c r="E2498" s="15"/>
      <c r="F2498" s="15"/>
      <c r="G2498" s="16"/>
      <c r="H2498" s="19" t="s">
        <v>34</v>
      </c>
      <c r="I2498" s="16"/>
      <c r="J2498" s="7" t="s">
        <v>34</v>
      </c>
      <c r="K2498" s="19" t="s">
        <v>34</v>
      </c>
      <c r="L2498" s="16"/>
      <c r="M2498" s="6" t="s">
        <v>2479</v>
      </c>
      <c r="N2498" s="6" t="s">
        <v>2480</v>
      </c>
      <c r="O2498" s="10">
        <v>1701700</v>
      </c>
      <c r="P2498" s="6"/>
      <c r="Q2498" s="8"/>
      <c r="R2498" s="8"/>
      <c r="S2498" s="6"/>
    </row>
    <row r="2499" spans="2:19" outlineLevel="1" collapsed="1" x14ac:dyDescent="0.35">
      <c r="B2499" s="6" t="s">
        <v>34</v>
      </c>
      <c r="C2499" s="7" t="s">
        <v>34</v>
      </c>
      <c r="D2499" s="19" t="s">
        <v>34</v>
      </c>
      <c r="E2499" s="15"/>
      <c r="F2499" s="15"/>
      <c r="G2499" s="16"/>
      <c r="H2499" s="19" t="s">
        <v>34</v>
      </c>
      <c r="I2499" s="16"/>
      <c r="J2499" s="7" t="s">
        <v>34</v>
      </c>
      <c r="K2499" s="19" t="s">
        <v>34</v>
      </c>
      <c r="L2499" s="16"/>
      <c r="M2499" s="6" t="s">
        <v>3382</v>
      </c>
      <c r="N2499" s="6" t="s">
        <v>3383</v>
      </c>
      <c r="O2499" s="10">
        <v>1334500</v>
      </c>
      <c r="P2499" s="6" t="s">
        <v>3384</v>
      </c>
      <c r="Q2499" s="8" t="s">
        <v>1807</v>
      </c>
      <c r="R2499" s="9">
        <v>46834</v>
      </c>
      <c r="S2499" s="10">
        <v>6693031</v>
      </c>
    </row>
    <row r="2500" spans="2:19" outlineLevel="1" collapsed="1" x14ac:dyDescent="0.35">
      <c r="B2500" s="6" t="s">
        <v>34</v>
      </c>
      <c r="C2500" s="7" t="s">
        <v>34</v>
      </c>
      <c r="D2500" s="19" t="s">
        <v>34</v>
      </c>
      <c r="E2500" s="15"/>
      <c r="F2500" s="15"/>
      <c r="G2500" s="16"/>
      <c r="H2500" s="19" t="s">
        <v>34</v>
      </c>
      <c r="I2500" s="16"/>
      <c r="J2500" s="7" t="s">
        <v>34</v>
      </c>
      <c r="K2500" s="19" t="s">
        <v>34</v>
      </c>
      <c r="L2500" s="16"/>
      <c r="M2500" s="6" t="s">
        <v>3385</v>
      </c>
      <c r="N2500" s="6" t="s">
        <v>3386</v>
      </c>
      <c r="O2500" s="10">
        <v>1519800</v>
      </c>
      <c r="P2500" s="6"/>
      <c r="Q2500" s="8"/>
      <c r="R2500" s="8"/>
      <c r="S2500" s="6"/>
    </row>
    <row r="2501" spans="2:19" x14ac:dyDescent="0.35">
      <c r="B2501" s="4" t="s">
        <v>3387</v>
      </c>
      <c r="C2501" s="4" t="s">
        <v>141</v>
      </c>
      <c r="D2501" s="18" t="s">
        <v>97</v>
      </c>
      <c r="E2501" s="15"/>
      <c r="F2501" s="15"/>
      <c r="G2501" s="16"/>
      <c r="H2501" s="18" t="s">
        <v>142</v>
      </c>
      <c r="I2501" s="16"/>
      <c r="J2501" s="4" t="s">
        <v>32</v>
      </c>
      <c r="K2501" s="18" t="s">
        <v>3388</v>
      </c>
      <c r="L2501" s="16"/>
      <c r="M2501" s="4" t="s">
        <v>34</v>
      </c>
      <c r="N2501" s="4" t="s">
        <v>34</v>
      </c>
      <c r="O2501" s="4" t="s">
        <v>34</v>
      </c>
      <c r="P2501" s="4" t="s">
        <v>34</v>
      </c>
      <c r="Q2501" s="4" t="s">
        <v>34</v>
      </c>
      <c r="R2501" s="4" t="s">
        <v>34</v>
      </c>
      <c r="S2501" s="5">
        <v>54515314</v>
      </c>
    </row>
    <row r="2502" spans="2:19" outlineLevel="1" collapsed="1" x14ac:dyDescent="0.35">
      <c r="B2502" s="6" t="s">
        <v>34</v>
      </c>
      <c r="C2502" s="7" t="s">
        <v>34</v>
      </c>
      <c r="D2502" s="19" t="s">
        <v>34</v>
      </c>
      <c r="E2502" s="15"/>
      <c r="F2502" s="15"/>
      <c r="G2502" s="16"/>
      <c r="H2502" s="19" t="s">
        <v>34</v>
      </c>
      <c r="I2502" s="16"/>
      <c r="J2502" s="7" t="s">
        <v>34</v>
      </c>
      <c r="K2502" s="19" t="s">
        <v>34</v>
      </c>
      <c r="L2502" s="16"/>
      <c r="M2502" s="6" t="s">
        <v>144</v>
      </c>
      <c r="N2502" s="6" t="s">
        <v>145</v>
      </c>
      <c r="O2502" s="10">
        <v>78123701</v>
      </c>
      <c r="P2502" s="6"/>
      <c r="Q2502" s="8"/>
      <c r="R2502" s="8"/>
      <c r="S2502" s="6"/>
    </row>
    <row r="2503" spans="2:19" outlineLevel="1" collapsed="1" x14ac:dyDescent="0.35">
      <c r="B2503" s="6" t="s">
        <v>34</v>
      </c>
      <c r="C2503" s="7" t="s">
        <v>34</v>
      </c>
      <c r="D2503" s="19" t="s">
        <v>34</v>
      </c>
      <c r="E2503" s="15"/>
      <c r="F2503" s="15"/>
      <c r="G2503" s="16"/>
      <c r="H2503" s="19" t="s">
        <v>34</v>
      </c>
      <c r="I2503" s="16"/>
      <c r="J2503" s="7" t="s">
        <v>34</v>
      </c>
      <c r="K2503" s="19" t="s">
        <v>34</v>
      </c>
      <c r="L2503" s="16"/>
      <c r="M2503" s="6" t="s">
        <v>485</v>
      </c>
      <c r="N2503" s="6" t="s">
        <v>486</v>
      </c>
      <c r="O2503" s="10">
        <v>54515314</v>
      </c>
      <c r="P2503" s="6" t="s">
        <v>3389</v>
      </c>
      <c r="Q2503" s="8" t="s">
        <v>1836</v>
      </c>
      <c r="R2503" s="9">
        <v>46660</v>
      </c>
      <c r="S2503" s="10">
        <v>54515314</v>
      </c>
    </row>
    <row r="2504" spans="2:19" x14ac:dyDescent="0.35">
      <c r="B2504" s="4" t="s">
        <v>3390</v>
      </c>
      <c r="C2504" s="4" t="s">
        <v>141</v>
      </c>
      <c r="D2504" s="18" t="s">
        <v>97</v>
      </c>
      <c r="E2504" s="15"/>
      <c r="F2504" s="15"/>
      <c r="G2504" s="16"/>
      <c r="H2504" s="18" t="s">
        <v>142</v>
      </c>
      <c r="I2504" s="16"/>
      <c r="J2504" s="4" t="s">
        <v>32</v>
      </c>
      <c r="K2504" s="18" t="s">
        <v>3391</v>
      </c>
      <c r="L2504" s="16"/>
      <c r="M2504" s="4" t="s">
        <v>34</v>
      </c>
      <c r="N2504" s="4" t="s">
        <v>34</v>
      </c>
      <c r="O2504" s="4" t="s">
        <v>34</v>
      </c>
      <c r="P2504" s="4" t="s">
        <v>34</v>
      </c>
      <c r="Q2504" s="4" t="s">
        <v>34</v>
      </c>
      <c r="R2504" s="4" t="s">
        <v>34</v>
      </c>
      <c r="S2504" s="5">
        <v>69975543</v>
      </c>
    </row>
    <row r="2505" spans="2:19" outlineLevel="1" collapsed="1" x14ac:dyDescent="0.35">
      <c r="B2505" s="6" t="s">
        <v>34</v>
      </c>
      <c r="C2505" s="7" t="s">
        <v>34</v>
      </c>
      <c r="D2505" s="19" t="s">
        <v>34</v>
      </c>
      <c r="E2505" s="15"/>
      <c r="F2505" s="15"/>
      <c r="G2505" s="16"/>
      <c r="H2505" s="19" t="s">
        <v>34</v>
      </c>
      <c r="I2505" s="16"/>
      <c r="J2505" s="7" t="s">
        <v>34</v>
      </c>
      <c r="K2505" s="19" t="s">
        <v>34</v>
      </c>
      <c r="L2505" s="16"/>
      <c r="M2505" s="6" t="s">
        <v>144</v>
      </c>
      <c r="N2505" s="6" t="s">
        <v>145</v>
      </c>
      <c r="O2505" s="10">
        <v>74974329</v>
      </c>
      <c r="P2505" s="6"/>
      <c r="Q2505" s="8"/>
      <c r="R2505" s="8"/>
      <c r="S2505" s="6"/>
    </row>
    <row r="2506" spans="2:19" outlineLevel="1" collapsed="1" x14ac:dyDescent="0.35">
      <c r="B2506" s="6" t="s">
        <v>34</v>
      </c>
      <c r="C2506" s="7" t="s">
        <v>34</v>
      </c>
      <c r="D2506" s="19" t="s">
        <v>34</v>
      </c>
      <c r="E2506" s="15"/>
      <c r="F2506" s="15"/>
      <c r="G2506" s="16"/>
      <c r="H2506" s="19" t="s">
        <v>34</v>
      </c>
      <c r="I2506" s="16"/>
      <c r="J2506" s="7" t="s">
        <v>34</v>
      </c>
      <c r="K2506" s="19" t="s">
        <v>34</v>
      </c>
      <c r="L2506" s="16"/>
      <c r="M2506" s="6" t="s">
        <v>485</v>
      </c>
      <c r="N2506" s="6" t="s">
        <v>486</v>
      </c>
      <c r="O2506" s="10">
        <v>72766208</v>
      </c>
      <c r="P2506" s="6" t="s">
        <v>3392</v>
      </c>
      <c r="Q2506" s="8" t="s">
        <v>3393</v>
      </c>
      <c r="R2506" s="9">
        <v>46326</v>
      </c>
      <c r="S2506" s="10">
        <v>36535535</v>
      </c>
    </row>
    <row r="2507" spans="2:19" ht="25" outlineLevel="1" collapsed="1" x14ac:dyDescent="0.35">
      <c r="B2507" s="6" t="s">
        <v>34</v>
      </c>
      <c r="C2507" s="7" t="s">
        <v>34</v>
      </c>
      <c r="D2507" s="19" t="s">
        <v>34</v>
      </c>
      <c r="E2507" s="15"/>
      <c r="F2507" s="15"/>
      <c r="G2507" s="16"/>
      <c r="H2507" s="19" t="s">
        <v>34</v>
      </c>
      <c r="I2507" s="16"/>
      <c r="J2507" s="7" t="s">
        <v>34</v>
      </c>
      <c r="K2507" s="19" t="s">
        <v>34</v>
      </c>
      <c r="L2507" s="16"/>
      <c r="M2507" s="6" t="s">
        <v>577</v>
      </c>
      <c r="N2507" s="6" t="s">
        <v>578</v>
      </c>
      <c r="O2507" s="10">
        <v>72292950</v>
      </c>
      <c r="P2507" s="6" t="s">
        <v>3394</v>
      </c>
      <c r="Q2507" s="8" t="s">
        <v>2291</v>
      </c>
      <c r="R2507" s="9">
        <v>46326</v>
      </c>
      <c r="S2507" s="10">
        <v>33440008</v>
      </c>
    </row>
    <row r="2508" spans="2:19" ht="25" x14ac:dyDescent="0.35">
      <c r="B2508" s="4" t="s">
        <v>3395</v>
      </c>
      <c r="C2508" s="4" t="s">
        <v>52</v>
      </c>
      <c r="D2508" s="18" t="s">
        <v>53</v>
      </c>
      <c r="E2508" s="15"/>
      <c r="F2508" s="15"/>
      <c r="G2508" s="16"/>
      <c r="H2508" s="18" t="s">
        <v>54</v>
      </c>
      <c r="I2508" s="16"/>
      <c r="J2508" s="4" t="s">
        <v>32</v>
      </c>
      <c r="K2508" s="18" t="s">
        <v>3396</v>
      </c>
      <c r="L2508" s="16"/>
      <c r="M2508" s="4" t="s">
        <v>34</v>
      </c>
      <c r="N2508" s="4" t="s">
        <v>34</v>
      </c>
      <c r="O2508" s="4" t="s">
        <v>34</v>
      </c>
      <c r="P2508" s="4" t="s">
        <v>34</v>
      </c>
      <c r="Q2508" s="4" t="s">
        <v>34</v>
      </c>
      <c r="R2508" s="4" t="s">
        <v>34</v>
      </c>
      <c r="S2508" s="5">
        <v>6725200</v>
      </c>
    </row>
    <row r="2509" spans="2:19" outlineLevel="1" collapsed="1" x14ac:dyDescent="0.35">
      <c r="B2509" s="6" t="s">
        <v>34</v>
      </c>
      <c r="C2509" s="7" t="s">
        <v>34</v>
      </c>
      <c r="D2509" s="19" t="s">
        <v>34</v>
      </c>
      <c r="E2509" s="15"/>
      <c r="F2509" s="15"/>
      <c r="G2509" s="16"/>
      <c r="H2509" s="19" t="s">
        <v>34</v>
      </c>
      <c r="I2509" s="16"/>
      <c r="J2509" s="7" t="s">
        <v>34</v>
      </c>
      <c r="K2509" s="19" t="s">
        <v>34</v>
      </c>
      <c r="L2509" s="16"/>
      <c r="M2509" s="6" t="s">
        <v>537</v>
      </c>
      <c r="N2509" s="6" t="s">
        <v>538</v>
      </c>
      <c r="O2509" s="10">
        <v>844</v>
      </c>
      <c r="P2509" s="6"/>
      <c r="Q2509" s="8"/>
      <c r="R2509" s="8"/>
      <c r="S2509" s="6"/>
    </row>
    <row r="2510" spans="2:19" outlineLevel="1" collapsed="1" x14ac:dyDescent="0.35">
      <c r="B2510" s="6" t="s">
        <v>34</v>
      </c>
      <c r="C2510" s="7" t="s">
        <v>34</v>
      </c>
      <c r="D2510" s="19" t="s">
        <v>34</v>
      </c>
      <c r="E2510" s="15"/>
      <c r="F2510" s="15"/>
      <c r="G2510" s="16"/>
      <c r="H2510" s="19" t="s">
        <v>34</v>
      </c>
      <c r="I2510" s="16"/>
      <c r="J2510" s="7" t="s">
        <v>34</v>
      </c>
      <c r="K2510" s="19" t="s">
        <v>34</v>
      </c>
      <c r="L2510" s="16"/>
      <c r="M2510" s="6" t="s">
        <v>851</v>
      </c>
      <c r="N2510" s="6" t="s">
        <v>852</v>
      </c>
      <c r="O2510" s="10">
        <v>839</v>
      </c>
      <c r="P2510" s="6"/>
      <c r="Q2510" s="8"/>
      <c r="R2510" s="8"/>
      <c r="S2510" s="6"/>
    </row>
    <row r="2511" spans="2:19" outlineLevel="1" collapsed="1" x14ac:dyDescent="0.35">
      <c r="B2511" s="6" t="s">
        <v>34</v>
      </c>
      <c r="C2511" s="7" t="s">
        <v>34</v>
      </c>
      <c r="D2511" s="19" t="s">
        <v>34</v>
      </c>
      <c r="E2511" s="15"/>
      <c r="F2511" s="15"/>
      <c r="G2511" s="16"/>
      <c r="H2511" s="19" t="s">
        <v>34</v>
      </c>
      <c r="I2511" s="16"/>
      <c r="J2511" s="7" t="s">
        <v>34</v>
      </c>
      <c r="K2511" s="19" t="s">
        <v>34</v>
      </c>
      <c r="L2511" s="16"/>
      <c r="M2511" s="6" t="s">
        <v>70</v>
      </c>
      <c r="N2511" s="6" t="s">
        <v>71</v>
      </c>
      <c r="O2511" s="10">
        <v>989</v>
      </c>
      <c r="P2511" s="6" t="s">
        <v>3397</v>
      </c>
      <c r="Q2511" s="8" t="s">
        <v>2121</v>
      </c>
      <c r="R2511" s="9">
        <v>46820</v>
      </c>
      <c r="S2511" s="10">
        <v>6725200</v>
      </c>
    </row>
    <row r="2512" spans="2:19" x14ac:dyDescent="0.35">
      <c r="B2512" s="4" t="s">
        <v>3398</v>
      </c>
      <c r="C2512" s="4" t="s">
        <v>141</v>
      </c>
      <c r="D2512" s="18" t="s">
        <v>97</v>
      </c>
      <c r="E2512" s="15"/>
      <c r="F2512" s="15"/>
      <c r="G2512" s="16"/>
      <c r="H2512" s="18" t="s">
        <v>1380</v>
      </c>
      <c r="I2512" s="16"/>
      <c r="J2512" s="4" t="s">
        <v>32</v>
      </c>
      <c r="K2512" s="18" t="s">
        <v>3399</v>
      </c>
      <c r="L2512" s="16"/>
      <c r="M2512" s="4" t="s">
        <v>34</v>
      </c>
      <c r="N2512" s="4" t="s">
        <v>34</v>
      </c>
      <c r="O2512" s="4" t="s">
        <v>34</v>
      </c>
      <c r="P2512" s="4" t="s">
        <v>34</v>
      </c>
      <c r="Q2512" s="4" t="s">
        <v>34</v>
      </c>
      <c r="R2512" s="4" t="s">
        <v>34</v>
      </c>
      <c r="S2512" s="5">
        <v>540000000</v>
      </c>
    </row>
    <row r="2513" spans="2:19" outlineLevel="1" collapsed="1" x14ac:dyDescent="0.35">
      <c r="B2513" s="6" t="s">
        <v>34</v>
      </c>
      <c r="C2513" s="7" t="s">
        <v>34</v>
      </c>
      <c r="D2513" s="19" t="s">
        <v>34</v>
      </c>
      <c r="E2513" s="15"/>
      <c r="F2513" s="15"/>
      <c r="G2513" s="16"/>
      <c r="H2513" s="19" t="s">
        <v>34</v>
      </c>
      <c r="I2513" s="16"/>
      <c r="J2513" s="7" t="s">
        <v>34</v>
      </c>
      <c r="K2513" s="19" t="s">
        <v>34</v>
      </c>
      <c r="L2513" s="16"/>
      <c r="M2513" s="6" t="s">
        <v>3005</v>
      </c>
      <c r="N2513" s="6" t="s">
        <v>3006</v>
      </c>
      <c r="O2513" s="6"/>
      <c r="P2513" s="6"/>
      <c r="Q2513" s="8"/>
      <c r="R2513" s="8"/>
      <c r="S2513" s="6"/>
    </row>
    <row r="2514" spans="2:19" outlineLevel="1" collapsed="1" x14ac:dyDescent="0.35">
      <c r="B2514" s="6" t="s">
        <v>34</v>
      </c>
      <c r="C2514" s="7" t="s">
        <v>34</v>
      </c>
      <c r="D2514" s="19" t="s">
        <v>34</v>
      </c>
      <c r="E2514" s="15"/>
      <c r="F2514" s="15"/>
      <c r="G2514" s="16"/>
      <c r="H2514" s="19" t="s">
        <v>34</v>
      </c>
      <c r="I2514" s="16"/>
      <c r="J2514" s="7" t="s">
        <v>34</v>
      </c>
      <c r="K2514" s="19" t="s">
        <v>34</v>
      </c>
      <c r="L2514" s="16"/>
      <c r="M2514" s="6" t="s">
        <v>1272</v>
      </c>
      <c r="N2514" s="6" t="s">
        <v>1273</v>
      </c>
      <c r="O2514" s="6"/>
      <c r="P2514" s="6"/>
      <c r="Q2514" s="8"/>
      <c r="R2514" s="8"/>
      <c r="S2514" s="6"/>
    </row>
    <row r="2515" spans="2:19" outlineLevel="1" collapsed="1" x14ac:dyDescent="0.35">
      <c r="B2515" s="6" t="s">
        <v>34</v>
      </c>
      <c r="C2515" s="7" t="s">
        <v>34</v>
      </c>
      <c r="D2515" s="19" t="s">
        <v>34</v>
      </c>
      <c r="E2515" s="15"/>
      <c r="F2515" s="15"/>
      <c r="G2515" s="16"/>
      <c r="H2515" s="19" t="s">
        <v>34</v>
      </c>
      <c r="I2515" s="16"/>
      <c r="J2515" s="7" t="s">
        <v>34</v>
      </c>
      <c r="K2515" s="19" t="s">
        <v>34</v>
      </c>
      <c r="L2515" s="16"/>
      <c r="M2515" s="6" t="s">
        <v>196</v>
      </c>
      <c r="N2515" s="6" t="s">
        <v>197</v>
      </c>
      <c r="O2515" s="6"/>
      <c r="P2515" s="6"/>
      <c r="Q2515" s="8"/>
      <c r="R2515" s="8"/>
      <c r="S2515" s="6"/>
    </row>
    <row r="2516" spans="2:19" outlineLevel="1" collapsed="1" x14ac:dyDescent="0.35">
      <c r="B2516" s="6" t="s">
        <v>34</v>
      </c>
      <c r="C2516" s="7" t="s">
        <v>34</v>
      </c>
      <c r="D2516" s="19" t="s">
        <v>34</v>
      </c>
      <c r="E2516" s="15"/>
      <c r="F2516" s="15"/>
      <c r="G2516" s="16"/>
      <c r="H2516" s="19" t="s">
        <v>34</v>
      </c>
      <c r="I2516" s="16"/>
      <c r="J2516" s="7" t="s">
        <v>34</v>
      </c>
      <c r="K2516" s="19" t="s">
        <v>34</v>
      </c>
      <c r="L2516" s="16"/>
      <c r="M2516" s="6" t="s">
        <v>3400</v>
      </c>
      <c r="N2516" s="6" t="s">
        <v>3401</v>
      </c>
      <c r="O2516" s="10">
        <v>0</v>
      </c>
      <c r="P2516" s="6"/>
      <c r="Q2516" s="8"/>
      <c r="R2516" s="8"/>
      <c r="S2516" s="6"/>
    </row>
    <row r="2517" spans="2:19" outlineLevel="1" collapsed="1" x14ac:dyDescent="0.35">
      <c r="B2517" s="6" t="s">
        <v>34</v>
      </c>
      <c r="C2517" s="7" t="s">
        <v>34</v>
      </c>
      <c r="D2517" s="19" t="s">
        <v>34</v>
      </c>
      <c r="E2517" s="15"/>
      <c r="F2517" s="15"/>
      <c r="G2517" s="16"/>
      <c r="H2517" s="19" t="s">
        <v>34</v>
      </c>
      <c r="I2517" s="16"/>
      <c r="J2517" s="7" t="s">
        <v>34</v>
      </c>
      <c r="K2517" s="19" t="s">
        <v>34</v>
      </c>
      <c r="L2517" s="16"/>
      <c r="M2517" s="6" t="s">
        <v>146</v>
      </c>
      <c r="N2517" s="6" t="s">
        <v>147</v>
      </c>
      <c r="O2517" s="6"/>
      <c r="P2517" s="6"/>
      <c r="Q2517" s="8"/>
      <c r="R2517" s="8"/>
      <c r="S2517" s="6"/>
    </row>
    <row r="2518" spans="2:19" outlineLevel="1" collapsed="1" x14ac:dyDescent="0.35">
      <c r="B2518" s="6" t="s">
        <v>34</v>
      </c>
      <c r="C2518" s="7" t="s">
        <v>34</v>
      </c>
      <c r="D2518" s="19" t="s">
        <v>34</v>
      </c>
      <c r="E2518" s="15"/>
      <c r="F2518" s="15"/>
      <c r="G2518" s="16"/>
      <c r="H2518" s="19" t="s">
        <v>34</v>
      </c>
      <c r="I2518" s="16"/>
      <c r="J2518" s="7" t="s">
        <v>34</v>
      </c>
      <c r="K2518" s="19" t="s">
        <v>34</v>
      </c>
      <c r="L2518" s="16"/>
      <c r="M2518" s="6" t="s">
        <v>720</v>
      </c>
      <c r="N2518" s="6" t="s">
        <v>721</v>
      </c>
      <c r="O2518" s="10">
        <v>0</v>
      </c>
      <c r="P2518" s="6" t="s">
        <v>3402</v>
      </c>
      <c r="Q2518" s="8" t="s">
        <v>1836</v>
      </c>
      <c r="R2518" s="9">
        <v>48091</v>
      </c>
      <c r="S2518" s="10">
        <v>540000000</v>
      </c>
    </row>
    <row r="2519" spans="2:19" x14ac:dyDescent="0.35">
      <c r="B2519" s="4" t="s">
        <v>3403</v>
      </c>
      <c r="C2519" s="4" t="s">
        <v>176</v>
      </c>
      <c r="D2519" s="18" t="s">
        <v>53</v>
      </c>
      <c r="E2519" s="15"/>
      <c r="F2519" s="15"/>
      <c r="G2519" s="16"/>
      <c r="H2519" s="18" t="s">
        <v>323</v>
      </c>
      <c r="I2519" s="16"/>
      <c r="J2519" s="4" t="s">
        <v>32</v>
      </c>
      <c r="K2519" s="18" t="s">
        <v>3404</v>
      </c>
      <c r="L2519" s="16"/>
      <c r="M2519" s="4" t="s">
        <v>34</v>
      </c>
      <c r="N2519" s="4" t="s">
        <v>34</v>
      </c>
      <c r="O2519" s="4" t="s">
        <v>34</v>
      </c>
      <c r="P2519" s="4" t="s">
        <v>34</v>
      </c>
      <c r="Q2519" s="4" t="s">
        <v>34</v>
      </c>
      <c r="R2519" s="4" t="s">
        <v>34</v>
      </c>
      <c r="S2519" s="5">
        <v>3490001</v>
      </c>
    </row>
    <row r="2520" spans="2:19" outlineLevel="1" collapsed="1" x14ac:dyDescent="0.35">
      <c r="B2520" s="6" t="s">
        <v>34</v>
      </c>
      <c r="C2520" s="7" t="s">
        <v>34</v>
      </c>
      <c r="D2520" s="19" t="s">
        <v>34</v>
      </c>
      <c r="E2520" s="15"/>
      <c r="F2520" s="15"/>
      <c r="G2520" s="16"/>
      <c r="H2520" s="19" t="s">
        <v>34</v>
      </c>
      <c r="I2520" s="16"/>
      <c r="J2520" s="7" t="s">
        <v>34</v>
      </c>
      <c r="K2520" s="19" t="s">
        <v>34</v>
      </c>
      <c r="L2520" s="16"/>
      <c r="M2520" s="6" t="s">
        <v>157</v>
      </c>
      <c r="N2520" s="6" t="s">
        <v>158</v>
      </c>
      <c r="O2520" s="10">
        <v>4070500</v>
      </c>
      <c r="P2520" s="6" t="s">
        <v>3405</v>
      </c>
      <c r="Q2520" s="8" t="s">
        <v>1708</v>
      </c>
      <c r="R2520" s="9">
        <v>46178</v>
      </c>
      <c r="S2520" s="10">
        <v>3490001</v>
      </c>
    </row>
    <row r="2521" spans="2:19" ht="25" outlineLevel="1" collapsed="1" x14ac:dyDescent="0.35">
      <c r="B2521" s="6" t="s">
        <v>34</v>
      </c>
      <c r="C2521" s="7" t="s">
        <v>34</v>
      </c>
      <c r="D2521" s="19" t="s">
        <v>34</v>
      </c>
      <c r="E2521" s="15"/>
      <c r="F2521" s="15"/>
      <c r="G2521" s="16"/>
      <c r="H2521" s="19" t="s">
        <v>34</v>
      </c>
      <c r="I2521" s="16"/>
      <c r="J2521" s="7" t="s">
        <v>34</v>
      </c>
      <c r="K2521" s="19" t="s">
        <v>34</v>
      </c>
      <c r="L2521" s="16"/>
      <c r="M2521" s="6" t="s">
        <v>3406</v>
      </c>
      <c r="N2521" s="6" t="s">
        <v>3407</v>
      </c>
      <c r="O2521" s="10">
        <v>3727350</v>
      </c>
      <c r="P2521" s="6"/>
      <c r="Q2521" s="8"/>
      <c r="R2521" s="8"/>
      <c r="S2521" s="6"/>
    </row>
    <row r="2522" spans="2:19" x14ac:dyDescent="0.35">
      <c r="B2522" s="4" t="s">
        <v>3408</v>
      </c>
      <c r="C2522" s="4" t="s">
        <v>573</v>
      </c>
      <c r="D2522" s="18" t="s">
        <v>247</v>
      </c>
      <c r="E2522" s="15"/>
      <c r="F2522" s="15"/>
      <c r="G2522" s="16"/>
      <c r="H2522" s="18" t="s">
        <v>350</v>
      </c>
      <c r="I2522" s="16"/>
      <c r="J2522" s="4" t="s">
        <v>32</v>
      </c>
      <c r="K2522" s="18" t="s">
        <v>3409</v>
      </c>
      <c r="L2522" s="16"/>
      <c r="M2522" s="4" t="s">
        <v>34</v>
      </c>
      <c r="N2522" s="4" t="s">
        <v>34</v>
      </c>
      <c r="O2522" s="4" t="s">
        <v>34</v>
      </c>
      <c r="P2522" s="4" t="s">
        <v>34</v>
      </c>
      <c r="Q2522" s="4" t="s">
        <v>34</v>
      </c>
      <c r="R2522" s="4" t="s">
        <v>34</v>
      </c>
      <c r="S2522" s="5">
        <v>17258400</v>
      </c>
    </row>
    <row r="2523" spans="2:19" outlineLevel="1" collapsed="1" x14ac:dyDescent="0.35">
      <c r="B2523" s="6" t="s">
        <v>34</v>
      </c>
      <c r="C2523" s="7" t="s">
        <v>34</v>
      </c>
      <c r="D2523" s="19" t="s">
        <v>34</v>
      </c>
      <c r="E2523" s="15"/>
      <c r="F2523" s="15"/>
      <c r="G2523" s="16"/>
      <c r="H2523" s="19" t="s">
        <v>34</v>
      </c>
      <c r="I2523" s="16"/>
      <c r="J2523" s="7" t="s">
        <v>34</v>
      </c>
      <c r="K2523" s="19" t="s">
        <v>34</v>
      </c>
      <c r="L2523" s="16"/>
      <c r="M2523" s="6" t="s">
        <v>971</v>
      </c>
      <c r="N2523" s="6" t="s">
        <v>972</v>
      </c>
      <c r="O2523" s="10">
        <v>45153000</v>
      </c>
      <c r="P2523" s="6"/>
      <c r="Q2523" s="8"/>
      <c r="R2523" s="8"/>
      <c r="S2523" s="6"/>
    </row>
    <row r="2524" spans="2:19" outlineLevel="1" collapsed="1" x14ac:dyDescent="0.35">
      <c r="B2524" s="6" t="s">
        <v>34</v>
      </c>
      <c r="C2524" s="7" t="s">
        <v>34</v>
      </c>
      <c r="D2524" s="19" t="s">
        <v>34</v>
      </c>
      <c r="E2524" s="15"/>
      <c r="F2524" s="15"/>
      <c r="G2524" s="16"/>
      <c r="H2524" s="19" t="s">
        <v>34</v>
      </c>
      <c r="I2524" s="16"/>
      <c r="J2524" s="7" t="s">
        <v>34</v>
      </c>
      <c r="K2524" s="19" t="s">
        <v>34</v>
      </c>
      <c r="L2524" s="16"/>
      <c r="M2524" s="6" t="s">
        <v>334</v>
      </c>
      <c r="N2524" s="6" t="s">
        <v>335</v>
      </c>
      <c r="O2524" s="10">
        <v>17258400</v>
      </c>
      <c r="P2524" s="6" t="s">
        <v>3410</v>
      </c>
      <c r="Q2524" s="8" t="s">
        <v>958</v>
      </c>
      <c r="R2524" s="9">
        <v>46843</v>
      </c>
      <c r="S2524" s="10">
        <v>17258400</v>
      </c>
    </row>
    <row r="2525" spans="2:19" outlineLevel="1" collapsed="1" x14ac:dyDescent="0.35">
      <c r="B2525" s="6" t="s">
        <v>34</v>
      </c>
      <c r="C2525" s="7" t="s">
        <v>34</v>
      </c>
      <c r="D2525" s="19" t="s">
        <v>34</v>
      </c>
      <c r="E2525" s="15"/>
      <c r="F2525" s="15"/>
      <c r="G2525" s="16"/>
      <c r="H2525" s="19" t="s">
        <v>34</v>
      </c>
      <c r="I2525" s="16"/>
      <c r="J2525" s="7" t="s">
        <v>34</v>
      </c>
      <c r="K2525" s="19" t="s">
        <v>34</v>
      </c>
      <c r="L2525" s="16"/>
      <c r="M2525" s="6" t="s">
        <v>320</v>
      </c>
      <c r="N2525" s="6" t="s">
        <v>321</v>
      </c>
      <c r="O2525" s="10">
        <v>23482000</v>
      </c>
      <c r="P2525" s="6"/>
      <c r="Q2525" s="8"/>
      <c r="R2525" s="8"/>
      <c r="S2525" s="6"/>
    </row>
    <row r="2526" spans="2:19" outlineLevel="1" collapsed="1" x14ac:dyDescent="0.35">
      <c r="B2526" s="6" t="s">
        <v>34</v>
      </c>
      <c r="C2526" s="7" t="s">
        <v>34</v>
      </c>
      <c r="D2526" s="19" t="s">
        <v>34</v>
      </c>
      <c r="E2526" s="15"/>
      <c r="F2526" s="15"/>
      <c r="G2526" s="16"/>
      <c r="H2526" s="19" t="s">
        <v>34</v>
      </c>
      <c r="I2526" s="16"/>
      <c r="J2526" s="7" t="s">
        <v>34</v>
      </c>
      <c r="K2526" s="19" t="s">
        <v>34</v>
      </c>
      <c r="L2526" s="16"/>
      <c r="M2526" s="6" t="s">
        <v>112</v>
      </c>
      <c r="N2526" s="6" t="s">
        <v>113</v>
      </c>
      <c r="O2526" s="10">
        <v>25790000</v>
      </c>
      <c r="P2526" s="6"/>
      <c r="Q2526" s="8"/>
      <c r="R2526" s="8"/>
      <c r="S2526" s="6"/>
    </row>
    <row r="2527" spans="2:19" ht="25" x14ac:dyDescent="0.35">
      <c r="B2527" s="4" t="s">
        <v>3411</v>
      </c>
      <c r="C2527" s="4" t="s">
        <v>40</v>
      </c>
      <c r="D2527" s="18" t="s">
        <v>30</v>
      </c>
      <c r="E2527" s="15"/>
      <c r="F2527" s="15"/>
      <c r="G2527" s="16"/>
      <c r="H2527" s="18" t="s">
        <v>628</v>
      </c>
      <c r="I2527" s="16"/>
      <c r="J2527" s="4" t="s">
        <v>178</v>
      </c>
      <c r="K2527" s="18" t="s">
        <v>3412</v>
      </c>
      <c r="L2527" s="16"/>
      <c r="M2527" s="4" t="s">
        <v>34</v>
      </c>
      <c r="N2527" s="4" t="s">
        <v>34</v>
      </c>
      <c r="O2527" s="4" t="s">
        <v>34</v>
      </c>
      <c r="P2527" s="4" t="s">
        <v>34</v>
      </c>
      <c r="Q2527" s="4" t="s">
        <v>34</v>
      </c>
      <c r="R2527" s="4" t="s">
        <v>34</v>
      </c>
      <c r="S2527" s="5">
        <v>0</v>
      </c>
    </row>
    <row r="2528" spans="2:19" outlineLevel="1" collapsed="1" x14ac:dyDescent="0.35">
      <c r="B2528" s="6" t="s">
        <v>34</v>
      </c>
      <c r="C2528" s="7" t="s">
        <v>34</v>
      </c>
      <c r="D2528" s="19" t="s">
        <v>34</v>
      </c>
      <c r="E2528" s="15"/>
      <c r="F2528" s="15"/>
      <c r="G2528" s="16"/>
      <c r="H2528" s="19" t="s">
        <v>34</v>
      </c>
      <c r="I2528" s="16"/>
      <c r="J2528" s="7" t="s">
        <v>34</v>
      </c>
      <c r="K2528" s="19" t="s">
        <v>34</v>
      </c>
      <c r="L2528" s="16"/>
      <c r="M2528" s="6" t="s">
        <v>3413</v>
      </c>
      <c r="N2528" s="6" t="s">
        <v>3414</v>
      </c>
      <c r="O2528" s="10">
        <v>91500</v>
      </c>
      <c r="P2528" s="6"/>
      <c r="Q2528" s="8"/>
      <c r="R2528" s="8"/>
      <c r="S2528" s="6"/>
    </row>
    <row r="2529" spans="2:19" outlineLevel="1" collapsed="1" x14ac:dyDescent="0.35">
      <c r="B2529" s="6" t="s">
        <v>34</v>
      </c>
      <c r="C2529" s="7" t="s">
        <v>34</v>
      </c>
      <c r="D2529" s="19" t="s">
        <v>34</v>
      </c>
      <c r="E2529" s="15"/>
      <c r="F2529" s="15"/>
      <c r="G2529" s="16"/>
      <c r="H2529" s="19" t="s">
        <v>34</v>
      </c>
      <c r="I2529" s="16"/>
      <c r="J2529" s="7" t="s">
        <v>34</v>
      </c>
      <c r="K2529" s="19" t="s">
        <v>34</v>
      </c>
      <c r="L2529" s="16"/>
      <c r="M2529" s="6" t="s">
        <v>3415</v>
      </c>
      <c r="N2529" s="6" t="s">
        <v>3416</v>
      </c>
      <c r="O2529" s="10">
        <v>61500</v>
      </c>
      <c r="P2529" s="6"/>
      <c r="Q2529" s="8"/>
      <c r="R2529" s="8"/>
      <c r="S2529" s="6"/>
    </row>
    <row r="2530" spans="2:19" outlineLevel="1" collapsed="1" x14ac:dyDescent="0.35">
      <c r="B2530" s="6" t="s">
        <v>34</v>
      </c>
      <c r="C2530" s="7" t="s">
        <v>34</v>
      </c>
      <c r="D2530" s="19" t="s">
        <v>34</v>
      </c>
      <c r="E2530" s="15"/>
      <c r="F2530" s="15"/>
      <c r="G2530" s="16"/>
      <c r="H2530" s="19" t="s">
        <v>34</v>
      </c>
      <c r="I2530" s="16"/>
      <c r="J2530" s="7" t="s">
        <v>34</v>
      </c>
      <c r="K2530" s="19" t="s">
        <v>34</v>
      </c>
      <c r="L2530" s="16"/>
      <c r="M2530" s="6" t="s">
        <v>3417</v>
      </c>
      <c r="N2530" s="6" t="s">
        <v>3418</v>
      </c>
      <c r="O2530" s="10">
        <v>90000</v>
      </c>
      <c r="P2530" s="6"/>
      <c r="Q2530" s="8"/>
      <c r="R2530" s="8"/>
      <c r="S2530" s="6"/>
    </row>
    <row r="2531" spans="2:19" outlineLevel="1" collapsed="1" x14ac:dyDescent="0.35">
      <c r="B2531" s="6" t="s">
        <v>34</v>
      </c>
      <c r="C2531" s="7" t="s">
        <v>34</v>
      </c>
      <c r="D2531" s="19" t="s">
        <v>34</v>
      </c>
      <c r="E2531" s="15"/>
      <c r="F2531" s="15"/>
      <c r="G2531" s="16"/>
      <c r="H2531" s="19" t="s">
        <v>34</v>
      </c>
      <c r="I2531" s="16"/>
      <c r="J2531" s="7" t="s">
        <v>34</v>
      </c>
      <c r="K2531" s="19" t="s">
        <v>34</v>
      </c>
      <c r="L2531" s="16"/>
      <c r="M2531" s="6" t="s">
        <v>3419</v>
      </c>
      <c r="N2531" s="6" t="s">
        <v>3420</v>
      </c>
      <c r="O2531" s="10">
        <v>85000</v>
      </c>
      <c r="P2531" s="6"/>
      <c r="Q2531" s="8"/>
      <c r="R2531" s="8"/>
      <c r="S2531" s="6"/>
    </row>
    <row r="2532" spans="2:19" outlineLevel="1" collapsed="1" x14ac:dyDescent="0.35">
      <c r="B2532" s="6" t="s">
        <v>34</v>
      </c>
      <c r="C2532" s="7" t="s">
        <v>34</v>
      </c>
      <c r="D2532" s="19" t="s">
        <v>34</v>
      </c>
      <c r="E2532" s="15"/>
      <c r="F2532" s="15"/>
      <c r="G2532" s="16"/>
      <c r="H2532" s="19" t="s">
        <v>34</v>
      </c>
      <c r="I2532" s="16"/>
      <c r="J2532" s="7" t="s">
        <v>34</v>
      </c>
      <c r="K2532" s="19" t="s">
        <v>34</v>
      </c>
      <c r="L2532" s="16"/>
      <c r="M2532" s="6" t="s">
        <v>3421</v>
      </c>
      <c r="N2532" s="6" t="s">
        <v>3422</v>
      </c>
      <c r="O2532" s="10">
        <v>63000</v>
      </c>
      <c r="P2532" s="6" t="s">
        <v>3423</v>
      </c>
      <c r="Q2532" s="8" t="s">
        <v>3424</v>
      </c>
      <c r="R2532" s="9">
        <v>46991</v>
      </c>
      <c r="S2532" s="10">
        <v>0</v>
      </c>
    </row>
    <row r="2533" spans="2:19" outlineLevel="1" collapsed="1" x14ac:dyDescent="0.35">
      <c r="B2533" s="6" t="s">
        <v>34</v>
      </c>
      <c r="C2533" s="7" t="s">
        <v>34</v>
      </c>
      <c r="D2533" s="19" t="s">
        <v>34</v>
      </c>
      <c r="E2533" s="15"/>
      <c r="F2533" s="15"/>
      <c r="G2533" s="16"/>
      <c r="H2533" s="19" t="s">
        <v>34</v>
      </c>
      <c r="I2533" s="16"/>
      <c r="J2533" s="7" t="s">
        <v>34</v>
      </c>
      <c r="K2533" s="19" t="s">
        <v>34</v>
      </c>
      <c r="L2533" s="16"/>
      <c r="M2533" s="6" t="s">
        <v>3425</v>
      </c>
      <c r="N2533" s="6" t="s">
        <v>3426</v>
      </c>
      <c r="O2533" s="10">
        <v>64400</v>
      </c>
      <c r="P2533" s="6"/>
      <c r="Q2533" s="8"/>
      <c r="R2533" s="8"/>
      <c r="S2533" s="6"/>
    </row>
    <row r="2534" spans="2:19" outlineLevel="1" collapsed="1" x14ac:dyDescent="0.35">
      <c r="B2534" s="6" t="s">
        <v>34</v>
      </c>
      <c r="C2534" s="7" t="s">
        <v>34</v>
      </c>
      <c r="D2534" s="19" t="s">
        <v>34</v>
      </c>
      <c r="E2534" s="15"/>
      <c r="F2534" s="15"/>
      <c r="G2534" s="16"/>
      <c r="H2534" s="19" t="s">
        <v>34</v>
      </c>
      <c r="I2534" s="16"/>
      <c r="J2534" s="7" t="s">
        <v>34</v>
      </c>
      <c r="K2534" s="19" t="s">
        <v>34</v>
      </c>
      <c r="L2534" s="16"/>
      <c r="M2534" s="6" t="s">
        <v>3427</v>
      </c>
      <c r="N2534" s="6" t="s">
        <v>3428</v>
      </c>
      <c r="O2534" s="10">
        <v>77500</v>
      </c>
      <c r="P2534" s="6"/>
      <c r="Q2534" s="8"/>
      <c r="R2534" s="8"/>
      <c r="S2534" s="6"/>
    </row>
    <row r="2535" spans="2:19" x14ac:dyDescent="0.35">
      <c r="B2535" s="4" t="s">
        <v>3429</v>
      </c>
      <c r="C2535" s="4" t="s">
        <v>573</v>
      </c>
      <c r="D2535" s="18" t="s">
        <v>247</v>
      </c>
      <c r="E2535" s="15"/>
      <c r="F2535" s="15"/>
      <c r="G2535" s="16"/>
      <c r="H2535" s="18" t="s">
        <v>323</v>
      </c>
      <c r="I2535" s="16"/>
      <c r="J2535" s="4" t="s">
        <v>32</v>
      </c>
      <c r="K2535" s="18" t="s">
        <v>3430</v>
      </c>
      <c r="L2535" s="16"/>
      <c r="M2535" s="4" t="s">
        <v>34</v>
      </c>
      <c r="N2535" s="4" t="s">
        <v>34</v>
      </c>
      <c r="O2535" s="4" t="s">
        <v>34</v>
      </c>
      <c r="P2535" s="4" t="s">
        <v>34</v>
      </c>
      <c r="Q2535" s="4" t="s">
        <v>34</v>
      </c>
      <c r="R2535" s="4" t="s">
        <v>34</v>
      </c>
      <c r="S2535" s="5">
        <v>4856000</v>
      </c>
    </row>
    <row r="2536" spans="2:19" outlineLevel="1" collapsed="1" x14ac:dyDescent="0.35">
      <c r="B2536" s="6" t="s">
        <v>34</v>
      </c>
      <c r="C2536" s="7" t="s">
        <v>34</v>
      </c>
      <c r="D2536" s="19" t="s">
        <v>34</v>
      </c>
      <c r="E2536" s="15"/>
      <c r="F2536" s="15"/>
      <c r="G2536" s="16"/>
      <c r="H2536" s="19" t="s">
        <v>34</v>
      </c>
      <c r="I2536" s="16"/>
      <c r="J2536" s="7" t="s">
        <v>34</v>
      </c>
      <c r="K2536" s="19" t="s">
        <v>34</v>
      </c>
      <c r="L2536" s="16"/>
      <c r="M2536" s="6" t="s">
        <v>163</v>
      </c>
      <c r="N2536" s="6" t="s">
        <v>164</v>
      </c>
      <c r="O2536" s="10">
        <v>4856000</v>
      </c>
      <c r="P2536" s="6" t="s">
        <v>3431</v>
      </c>
      <c r="Q2536" s="8" t="s">
        <v>2826</v>
      </c>
      <c r="R2536" s="9">
        <v>46863</v>
      </c>
      <c r="S2536" s="10">
        <v>4856000</v>
      </c>
    </row>
    <row r="2537" spans="2:19" outlineLevel="1" collapsed="1" x14ac:dyDescent="0.35">
      <c r="B2537" s="6" t="s">
        <v>34</v>
      </c>
      <c r="C2537" s="7" t="s">
        <v>34</v>
      </c>
      <c r="D2537" s="19" t="s">
        <v>34</v>
      </c>
      <c r="E2537" s="15"/>
      <c r="F2537" s="15"/>
      <c r="G2537" s="16"/>
      <c r="H2537" s="19" t="s">
        <v>34</v>
      </c>
      <c r="I2537" s="16"/>
      <c r="J2537" s="7" t="s">
        <v>34</v>
      </c>
      <c r="K2537" s="19" t="s">
        <v>34</v>
      </c>
      <c r="L2537" s="16"/>
      <c r="M2537" s="6" t="s">
        <v>325</v>
      </c>
      <c r="N2537" s="6" t="s">
        <v>326</v>
      </c>
      <c r="O2537" s="10">
        <v>5433050</v>
      </c>
      <c r="P2537" s="6"/>
      <c r="Q2537" s="8"/>
      <c r="R2537" s="8"/>
      <c r="S2537" s="6"/>
    </row>
    <row r="2538" spans="2:19" outlineLevel="1" collapsed="1" x14ac:dyDescent="0.35">
      <c r="B2538" s="6" t="s">
        <v>34</v>
      </c>
      <c r="C2538" s="7" t="s">
        <v>34</v>
      </c>
      <c r="D2538" s="19" t="s">
        <v>34</v>
      </c>
      <c r="E2538" s="15"/>
      <c r="F2538" s="15"/>
      <c r="G2538" s="16"/>
      <c r="H2538" s="19" t="s">
        <v>34</v>
      </c>
      <c r="I2538" s="16"/>
      <c r="J2538" s="7" t="s">
        <v>34</v>
      </c>
      <c r="K2538" s="19" t="s">
        <v>34</v>
      </c>
      <c r="L2538" s="16"/>
      <c r="M2538" s="6" t="s">
        <v>327</v>
      </c>
      <c r="N2538" s="6" t="s">
        <v>328</v>
      </c>
      <c r="O2538" s="10">
        <v>4945000</v>
      </c>
      <c r="P2538" s="6"/>
      <c r="Q2538" s="8"/>
      <c r="R2538" s="8"/>
      <c r="S2538" s="6"/>
    </row>
    <row r="2539" spans="2:19" outlineLevel="1" collapsed="1" x14ac:dyDescent="0.35">
      <c r="B2539" s="6" t="s">
        <v>34</v>
      </c>
      <c r="C2539" s="7" t="s">
        <v>34</v>
      </c>
      <c r="D2539" s="19" t="s">
        <v>34</v>
      </c>
      <c r="E2539" s="15"/>
      <c r="F2539" s="15"/>
      <c r="G2539" s="16"/>
      <c r="H2539" s="19" t="s">
        <v>34</v>
      </c>
      <c r="I2539" s="16"/>
      <c r="J2539" s="7" t="s">
        <v>34</v>
      </c>
      <c r="K2539" s="19" t="s">
        <v>34</v>
      </c>
      <c r="L2539" s="16"/>
      <c r="M2539" s="6" t="s">
        <v>494</v>
      </c>
      <c r="N2539" s="6" t="s">
        <v>495</v>
      </c>
      <c r="O2539" s="10">
        <v>5842620</v>
      </c>
      <c r="P2539" s="6"/>
      <c r="Q2539" s="8"/>
      <c r="R2539" s="8"/>
      <c r="S2539" s="6"/>
    </row>
    <row r="2540" spans="2:19" x14ac:dyDescent="0.35">
      <c r="B2540" s="4" t="s">
        <v>3432</v>
      </c>
      <c r="C2540" s="4" t="s">
        <v>141</v>
      </c>
      <c r="D2540" s="18" t="s">
        <v>106</v>
      </c>
      <c r="E2540" s="15"/>
      <c r="F2540" s="15"/>
      <c r="G2540" s="16"/>
      <c r="H2540" s="18" t="s">
        <v>3038</v>
      </c>
      <c r="I2540" s="16"/>
      <c r="J2540" s="4" t="s">
        <v>32</v>
      </c>
      <c r="K2540" s="18" t="s">
        <v>3433</v>
      </c>
      <c r="L2540" s="16"/>
      <c r="M2540" s="4" t="s">
        <v>34</v>
      </c>
      <c r="N2540" s="4" t="s">
        <v>34</v>
      </c>
      <c r="O2540" s="4" t="s">
        <v>34</v>
      </c>
      <c r="P2540" s="4" t="s">
        <v>34</v>
      </c>
      <c r="Q2540" s="4" t="s">
        <v>34</v>
      </c>
      <c r="R2540" s="4" t="s">
        <v>34</v>
      </c>
      <c r="S2540" s="5">
        <v>19513000</v>
      </c>
    </row>
    <row r="2541" spans="2:19" outlineLevel="1" collapsed="1" x14ac:dyDescent="0.35">
      <c r="B2541" s="6" t="s">
        <v>34</v>
      </c>
      <c r="C2541" s="7" t="s">
        <v>34</v>
      </c>
      <c r="D2541" s="19" t="s">
        <v>34</v>
      </c>
      <c r="E2541" s="15"/>
      <c r="F2541" s="15"/>
      <c r="G2541" s="16"/>
      <c r="H2541" s="19" t="s">
        <v>34</v>
      </c>
      <c r="I2541" s="16"/>
      <c r="J2541" s="7" t="s">
        <v>34</v>
      </c>
      <c r="K2541" s="19" t="s">
        <v>34</v>
      </c>
      <c r="L2541" s="16"/>
      <c r="M2541" s="6" t="s">
        <v>865</v>
      </c>
      <c r="N2541" s="6" t="s">
        <v>866</v>
      </c>
      <c r="O2541" s="10">
        <v>19513000</v>
      </c>
      <c r="P2541" s="6" t="s">
        <v>3434</v>
      </c>
      <c r="Q2541" s="8" t="s">
        <v>1283</v>
      </c>
      <c r="R2541" s="9">
        <v>46441</v>
      </c>
      <c r="S2541" s="10">
        <v>19513000</v>
      </c>
    </row>
    <row r="2542" spans="2:19" outlineLevel="1" collapsed="1" x14ac:dyDescent="0.35">
      <c r="B2542" s="6" t="s">
        <v>34</v>
      </c>
      <c r="C2542" s="7" t="s">
        <v>34</v>
      </c>
      <c r="D2542" s="19" t="s">
        <v>34</v>
      </c>
      <c r="E2542" s="15"/>
      <c r="F2542" s="15"/>
      <c r="G2542" s="16"/>
      <c r="H2542" s="19" t="s">
        <v>34</v>
      </c>
      <c r="I2542" s="16"/>
      <c r="J2542" s="7" t="s">
        <v>34</v>
      </c>
      <c r="K2542" s="19" t="s">
        <v>34</v>
      </c>
      <c r="L2542" s="16"/>
      <c r="M2542" s="6" t="s">
        <v>3435</v>
      </c>
      <c r="N2542" s="6" t="s">
        <v>3436</v>
      </c>
      <c r="O2542" s="10">
        <v>54077348</v>
      </c>
      <c r="P2542" s="6"/>
      <c r="Q2542" s="8"/>
      <c r="R2542" s="8"/>
      <c r="S2542" s="6"/>
    </row>
    <row r="2543" spans="2:19" x14ac:dyDescent="0.35">
      <c r="B2543" s="4" t="s">
        <v>3437</v>
      </c>
      <c r="C2543" s="4" t="s">
        <v>263</v>
      </c>
      <c r="D2543" s="18" t="s">
        <v>53</v>
      </c>
      <c r="E2543" s="15"/>
      <c r="F2543" s="15"/>
      <c r="G2543" s="16"/>
      <c r="H2543" s="18" t="s">
        <v>323</v>
      </c>
      <c r="I2543" s="16"/>
      <c r="J2543" s="4" t="s">
        <v>32</v>
      </c>
      <c r="K2543" s="18" t="s">
        <v>3438</v>
      </c>
      <c r="L2543" s="16"/>
      <c r="M2543" s="4" t="s">
        <v>34</v>
      </c>
      <c r="N2543" s="4" t="s">
        <v>34</v>
      </c>
      <c r="O2543" s="4" t="s">
        <v>34</v>
      </c>
      <c r="P2543" s="4" t="s">
        <v>34</v>
      </c>
      <c r="Q2543" s="4" t="s">
        <v>34</v>
      </c>
      <c r="R2543" s="4" t="s">
        <v>34</v>
      </c>
      <c r="S2543" s="5">
        <v>3273995</v>
      </c>
    </row>
    <row r="2544" spans="2:19" outlineLevel="1" collapsed="1" x14ac:dyDescent="0.35">
      <c r="B2544" s="6" t="s">
        <v>34</v>
      </c>
      <c r="C2544" s="7" t="s">
        <v>34</v>
      </c>
      <c r="D2544" s="19" t="s">
        <v>34</v>
      </c>
      <c r="E2544" s="15"/>
      <c r="F2544" s="15"/>
      <c r="G2544" s="16"/>
      <c r="H2544" s="19" t="s">
        <v>34</v>
      </c>
      <c r="I2544" s="16"/>
      <c r="J2544" s="7" t="s">
        <v>34</v>
      </c>
      <c r="K2544" s="19" t="s">
        <v>34</v>
      </c>
      <c r="L2544" s="16"/>
      <c r="M2544" s="6" t="s">
        <v>157</v>
      </c>
      <c r="N2544" s="6" t="s">
        <v>158</v>
      </c>
      <c r="O2544" s="10">
        <v>4286422</v>
      </c>
      <c r="P2544" s="6"/>
      <c r="Q2544" s="8"/>
      <c r="R2544" s="8"/>
      <c r="S2544" s="6"/>
    </row>
    <row r="2545" spans="2:19" ht="25" outlineLevel="1" collapsed="1" x14ac:dyDescent="0.35">
      <c r="B2545" s="6" t="s">
        <v>34</v>
      </c>
      <c r="C2545" s="7" t="s">
        <v>34</v>
      </c>
      <c r="D2545" s="19" t="s">
        <v>34</v>
      </c>
      <c r="E2545" s="15"/>
      <c r="F2545" s="15"/>
      <c r="G2545" s="16"/>
      <c r="H2545" s="19" t="s">
        <v>34</v>
      </c>
      <c r="I2545" s="16"/>
      <c r="J2545" s="7" t="s">
        <v>34</v>
      </c>
      <c r="K2545" s="19" t="s">
        <v>34</v>
      </c>
      <c r="L2545" s="16"/>
      <c r="M2545" s="6" t="s">
        <v>606</v>
      </c>
      <c r="N2545" s="6" t="s">
        <v>607</v>
      </c>
      <c r="O2545" s="10">
        <v>5611347</v>
      </c>
      <c r="P2545" s="6"/>
      <c r="Q2545" s="8"/>
      <c r="R2545" s="8"/>
      <c r="S2545" s="6"/>
    </row>
    <row r="2546" spans="2:19" outlineLevel="1" collapsed="1" x14ac:dyDescent="0.35">
      <c r="B2546" s="6" t="s">
        <v>34</v>
      </c>
      <c r="C2546" s="7" t="s">
        <v>34</v>
      </c>
      <c r="D2546" s="19" t="s">
        <v>34</v>
      </c>
      <c r="E2546" s="15"/>
      <c r="F2546" s="15"/>
      <c r="G2546" s="16"/>
      <c r="H2546" s="19" t="s">
        <v>34</v>
      </c>
      <c r="I2546" s="16"/>
      <c r="J2546" s="7" t="s">
        <v>34</v>
      </c>
      <c r="K2546" s="19" t="s">
        <v>34</v>
      </c>
      <c r="L2546" s="16"/>
      <c r="M2546" s="6" t="s">
        <v>163</v>
      </c>
      <c r="N2546" s="6" t="s">
        <v>164</v>
      </c>
      <c r="O2546" s="10">
        <v>4546601</v>
      </c>
      <c r="P2546" s="6"/>
      <c r="Q2546" s="8"/>
      <c r="R2546" s="8"/>
      <c r="S2546" s="6"/>
    </row>
    <row r="2547" spans="2:19" outlineLevel="1" collapsed="1" x14ac:dyDescent="0.35">
      <c r="B2547" s="6" t="s">
        <v>34</v>
      </c>
      <c r="C2547" s="7" t="s">
        <v>34</v>
      </c>
      <c r="D2547" s="19" t="s">
        <v>34</v>
      </c>
      <c r="E2547" s="15"/>
      <c r="F2547" s="15"/>
      <c r="G2547" s="16"/>
      <c r="H2547" s="19" t="s">
        <v>34</v>
      </c>
      <c r="I2547" s="16"/>
      <c r="J2547" s="7" t="s">
        <v>34</v>
      </c>
      <c r="K2547" s="19" t="s">
        <v>34</v>
      </c>
      <c r="L2547" s="16"/>
      <c r="M2547" s="6" t="s">
        <v>76</v>
      </c>
      <c r="N2547" s="6" t="s">
        <v>77</v>
      </c>
      <c r="O2547" s="10">
        <v>3273995</v>
      </c>
      <c r="P2547" s="6" t="s">
        <v>3439</v>
      </c>
      <c r="Q2547" s="8" t="s">
        <v>3307</v>
      </c>
      <c r="R2547" s="9">
        <v>47141</v>
      </c>
      <c r="S2547" s="10">
        <v>3273995</v>
      </c>
    </row>
    <row r="2548" spans="2:19" outlineLevel="1" collapsed="1" x14ac:dyDescent="0.35">
      <c r="B2548" s="6" t="s">
        <v>34</v>
      </c>
      <c r="C2548" s="7" t="s">
        <v>34</v>
      </c>
      <c r="D2548" s="19" t="s">
        <v>34</v>
      </c>
      <c r="E2548" s="15"/>
      <c r="F2548" s="15"/>
      <c r="G2548" s="16"/>
      <c r="H2548" s="19" t="s">
        <v>34</v>
      </c>
      <c r="I2548" s="16"/>
      <c r="J2548" s="7" t="s">
        <v>34</v>
      </c>
      <c r="K2548" s="19" t="s">
        <v>34</v>
      </c>
      <c r="L2548" s="16"/>
      <c r="M2548" s="6" t="s">
        <v>165</v>
      </c>
      <c r="N2548" s="6" t="s">
        <v>166</v>
      </c>
      <c r="O2548" s="10">
        <v>3395000</v>
      </c>
      <c r="P2548" s="6"/>
      <c r="Q2548" s="8"/>
      <c r="R2548" s="8"/>
      <c r="S2548" s="6"/>
    </row>
    <row r="2549" spans="2:19" outlineLevel="1" collapsed="1" x14ac:dyDescent="0.35">
      <c r="B2549" s="6" t="s">
        <v>34</v>
      </c>
      <c r="C2549" s="7" t="s">
        <v>34</v>
      </c>
      <c r="D2549" s="19" t="s">
        <v>34</v>
      </c>
      <c r="E2549" s="15"/>
      <c r="F2549" s="15"/>
      <c r="G2549" s="16"/>
      <c r="H2549" s="19" t="s">
        <v>34</v>
      </c>
      <c r="I2549" s="16"/>
      <c r="J2549" s="7" t="s">
        <v>34</v>
      </c>
      <c r="K2549" s="19" t="s">
        <v>34</v>
      </c>
      <c r="L2549" s="16"/>
      <c r="M2549" s="6" t="s">
        <v>494</v>
      </c>
      <c r="N2549" s="6" t="s">
        <v>495</v>
      </c>
      <c r="O2549" s="10">
        <v>3913035</v>
      </c>
      <c r="P2549" s="6"/>
      <c r="Q2549" s="8"/>
      <c r="R2549" s="8"/>
      <c r="S2549" s="6"/>
    </row>
    <row r="2550" spans="2:19" outlineLevel="1" collapsed="1" x14ac:dyDescent="0.35">
      <c r="B2550" s="6" t="s">
        <v>34</v>
      </c>
      <c r="C2550" s="7" t="s">
        <v>34</v>
      </c>
      <c r="D2550" s="19" t="s">
        <v>34</v>
      </c>
      <c r="E2550" s="15"/>
      <c r="F2550" s="15"/>
      <c r="G2550" s="16"/>
      <c r="H2550" s="19" t="s">
        <v>34</v>
      </c>
      <c r="I2550" s="16"/>
      <c r="J2550" s="7" t="s">
        <v>34</v>
      </c>
      <c r="K2550" s="19" t="s">
        <v>34</v>
      </c>
      <c r="L2550" s="16"/>
      <c r="M2550" s="6" t="s">
        <v>167</v>
      </c>
      <c r="N2550" s="6" t="s">
        <v>168</v>
      </c>
      <c r="O2550" s="10">
        <v>3366854</v>
      </c>
      <c r="P2550" s="6"/>
      <c r="Q2550" s="8"/>
      <c r="R2550" s="8"/>
      <c r="S2550" s="6"/>
    </row>
    <row r="2551" spans="2:19" x14ac:dyDescent="0.35">
      <c r="B2551" s="4" t="s">
        <v>3440</v>
      </c>
      <c r="C2551" s="4" t="s">
        <v>263</v>
      </c>
      <c r="D2551" s="18" t="s">
        <v>53</v>
      </c>
      <c r="E2551" s="15"/>
      <c r="F2551" s="15"/>
      <c r="G2551" s="16"/>
      <c r="H2551" s="18" t="s">
        <v>283</v>
      </c>
      <c r="I2551" s="16"/>
      <c r="J2551" s="4" t="s">
        <v>32</v>
      </c>
      <c r="K2551" s="18" t="s">
        <v>3441</v>
      </c>
      <c r="L2551" s="16"/>
      <c r="M2551" s="4" t="s">
        <v>34</v>
      </c>
      <c r="N2551" s="4" t="s">
        <v>34</v>
      </c>
      <c r="O2551" s="4" t="s">
        <v>34</v>
      </c>
      <c r="P2551" s="4" t="s">
        <v>34</v>
      </c>
      <c r="Q2551" s="4" t="s">
        <v>34</v>
      </c>
      <c r="R2551" s="4" t="s">
        <v>34</v>
      </c>
      <c r="S2551" s="5">
        <v>50744000</v>
      </c>
    </row>
    <row r="2552" spans="2:19" outlineLevel="1" collapsed="1" x14ac:dyDescent="0.35">
      <c r="B2552" s="6" t="s">
        <v>34</v>
      </c>
      <c r="C2552" s="7" t="s">
        <v>34</v>
      </c>
      <c r="D2552" s="19" t="s">
        <v>34</v>
      </c>
      <c r="E2552" s="15"/>
      <c r="F2552" s="15"/>
      <c r="G2552" s="16"/>
      <c r="H2552" s="19" t="s">
        <v>34</v>
      </c>
      <c r="I2552" s="16"/>
      <c r="J2552" s="7" t="s">
        <v>34</v>
      </c>
      <c r="K2552" s="19" t="s">
        <v>34</v>
      </c>
      <c r="L2552" s="16"/>
      <c r="M2552" s="6" t="s">
        <v>1772</v>
      </c>
      <c r="N2552" s="6" t="s">
        <v>1773</v>
      </c>
      <c r="O2552" s="10">
        <v>55954333</v>
      </c>
      <c r="P2552" s="6"/>
      <c r="Q2552" s="8"/>
      <c r="R2552" s="8"/>
      <c r="S2552" s="6"/>
    </row>
    <row r="2553" spans="2:19" outlineLevel="1" collapsed="1" x14ac:dyDescent="0.35">
      <c r="B2553" s="6" t="s">
        <v>34</v>
      </c>
      <c r="C2553" s="7" t="s">
        <v>34</v>
      </c>
      <c r="D2553" s="19" t="s">
        <v>34</v>
      </c>
      <c r="E2553" s="15"/>
      <c r="F2553" s="15"/>
      <c r="G2553" s="16"/>
      <c r="H2553" s="19" t="s">
        <v>34</v>
      </c>
      <c r="I2553" s="16"/>
      <c r="J2553" s="7" t="s">
        <v>34</v>
      </c>
      <c r="K2553" s="19" t="s">
        <v>34</v>
      </c>
      <c r="L2553" s="16"/>
      <c r="M2553" s="6" t="s">
        <v>267</v>
      </c>
      <c r="N2553" s="6" t="s">
        <v>268</v>
      </c>
      <c r="O2553" s="10">
        <v>77398000</v>
      </c>
      <c r="P2553" s="6"/>
      <c r="Q2553" s="8"/>
      <c r="R2553" s="8"/>
      <c r="S2553" s="6"/>
    </row>
    <row r="2554" spans="2:19" outlineLevel="1" collapsed="1" x14ac:dyDescent="0.35">
      <c r="B2554" s="6" t="s">
        <v>34</v>
      </c>
      <c r="C2554" s="7" t="s">
        <v>34</v>
      </c>
      <c r="D2554" s="19" t="s">
        <v>34</v>
      </c>
      <c r="E2554" s="15"/>
      <c r="F2554" s="15"/>
      <c r="G2554" s="16"/>
      <c r="H2554" s="19" t="s">
        <v>34</v>
      </c>
      <c r="I2554" s="16"/>
      <c r="J2554" s="7" t="s">
        <v>34</v>
      </c>
      <c r="K2554" s="19" t="s">
        <v>34</v>
      </c>
      <c r="L2554" s="16"/>
      <c r="M2554" s="6" t="s">
        <v>271</v>
      </c>
      <c r="N2554" s="6" t="s">
        <v>272</v>
      </c>
      <c r="O2554" s="10">
        <v>53899999</v>
      </c>
      <c r="P2554" s="6"/>
      <c r="Q2554" s="8"/>
      <c r="R2554" s="8"/>
      <c r="S2554" s="6"/>
    </row>
    <row r="2555" spans="2:19" ht="25" outlineLevel="1" collapsed="1" x14ac:dyDescent="0.35">
      <c r="B2555" s="6" t="s">
        <v>34</v>
      </c>
      <c r="C2555" s="7" t="s">
        <v>34</v>
      </c>
      <c r="D2555" s="19" t="s">
        <v>34</v>
      </c>
      <c r="E2555" s="15"/>
      <c r="F2555" s="15"/>
      <c r="G2555" s="16"/>
      <c r="H2555" s="19" t="s">
        <v>34</v>
      </c>
      <c r="I2555" s="16"/>
      <c r="J2555" s="7" t="s">
        <v>34</v>
      </c>
      <c r="K2555" s="19" t="s">
        <v>34</v>
      </c>
      <c r="L2555" s="16"/>
      <c r="M2555" s="6" t="s">
        <v>714</v>
      </c>
      <c r="N2555" s="6" t="s">
        <v>715</v>
      </c>
      <c r="O2555" s="10">
        <v>76683000</v>
      </c>
      <c r="P2555" s="6"/>
      <c r="Q2555" s="8"/>
      <c r="R2555" s="8"/>
      <c r="S2555" s="6"/>
    </row>
    <row r="2556" spans="2:19" outlineLevel="1" collapsed="1" x14ac:dyDescent="0.35">
      <c r="B2556" s="6" t="s">
        <v>34</v>
      </c>
      <c r="C2556" s="7" t="s">
        <v>34</v>
      </c>
      <c r="D2556" s="19" t="s">
        <v>34</v>
      </c>
      <c r="E2556" s="15"/>
      <c r="F2556" s="15"/>
      <c r="G2556" s="16"/>
      <c r="H2556" s="19" t="s">
        <v>34</v>
      </c>
      <c r="I2556" s="16"/>
      <c r="J2556" s="7" t="s">
        <v>34</v>
      </c>
      <c r="K2556" s="19" t="s">
        <v>34</v>
      </c>
      <c r="L2556" s="16"/>
      <c r="M2556" s="6" t="s">
        <v>196</v>
      </c>
      <c r="N2556" s="6" t="s">
        <v>197</v>
      </c>
      <c r="O2556" s="10">
        <v>50744000</v>
      </c>
      <c r="P2556" s="6" t="s">
        <v>3442</v>
      </c>
      <c r="Q2556" s="8" t="s">
        <v>2125</v>
      </c>
      <c r="R2556" s="9">
        <v>46387</v>
      </c>
      <c r="S2556" s="10">
        <v>50744000</v>
      </c>
    </row>
    <row r="2557" spans="2:19" ht="25" outlineLevel="1" collapsed="1" x14ac:dyDescent="0.35">
      <c r="B2557" s="6" t="s">
        <v>34</v>
      </c>
      <c r="C2557" s="7" t="s">
        <v>34</v>
      </c>
      <c r="D2557" s="19" t="s">
        <v>34</v>
      </c>
      <c r="E2557" s="15"/>
      <c r="F2557" s="15"/>
      <c r="G2557" s="16"/>
      <c r="H2557" s="19" t="s">
        <v>34</v>
      </c>
      <c r="I2557" s="16"/>
      <c r="J2557" s="7" t="s">
        <v>34</v>
      </c>
      <c r="K2557" s="19" t="s">
        <v>34</v>
      </c>
      <c r="L2557" s="16"/>
      <c r="M2557" s="6" t="s">
        <v>577</v>
      </c>
      <c r="N2557" s="6" t="s">
        <v>578</v>
      </c>
      <c r="O2557" s="10">
        <v>59591699</v>
      </c>
      <c r="P2557" s="6"/>
      <c r="Q2557" s="8"/>
      <c r="R2557" s="8"/>
      <c r="S2557" s="6"/>
    </row>
    <row r="2558" spans="2:19" outlineLevel="1" collapsed="1" x14ac:dyDescent="0.35">
      <c r="B2558" s="6" t="s">
        <v>34</v>
      </c>
      <c r="C2558" s="7" t="s">
        <v>34</v>
      </c>
      <c r="D2558" s="19" t="s">
        <v>34</v>
      </c>
      <c r="E2558" s="15"/>
      <c r="F2558" s="15"/>
      <c r="G2558" s="16"/>
      <c r="H2558" s="19" t="s">
        <v>34</v>
      </c>
      <c r="I2558" s="16"/>
      <c r="J2558" s="7" t="s">
        <v>34</v>
      </c>
      <c r="K2558" s="19" t="s">
        <v>34</v>
      </c>
      <c r="L2558" s="16"/>
      <c r="M2558" s="6" t="s">
        <v>3443</v>
      </c>
      <c r="N2558" s="6" t="s">
        <v>3444</v>
      </c>
      <c r="O2558" s="10">
        <v>68981000</v>
      </c>
      <c r="P2558" s="6"/>
      <c r="Q2558" s="8"/>
      <c r="R2558" s="8"/>
      <c r="S2558" s="6"/>
    </row>
    <row r="2559" spans="2:19" x14ac:dyDescent="0.35">
      <c r="B2559" s="4" t="s">
        <v>3445</v>
      </c>
      <c r="C2559" s="4" t="s">
        <v>263</v>
      </c>
      <c r="D2559" s="18" t="s">
        <v>53</v>
      </c>
      <c r="E2559" s="15"/>
      <c r="F2559" s="15"/>
      <c r="G2559" s="16"/>
      <c r="H2559" s="18" t="s">
        <v>323</v>
      </c>
      <c r="I2559" s="16"/>
      <c r="J2559" s="4" t="s">
        <v>32</v>
      </c>
      <c r="K2559" s="18" t="s">
        <v>3446</v>
      </c>
      <c r="L2559" s="16"/>
      <c r="M2559" s="4" t="s">
        <v>34</v>
      </c>
      <c r="N2559" s="4" t="s">
        <v>34</v>
      </c>
      <c r="O2559" s="4" t="s">
        <v>34</v>
      </c>
      <c r="P2559" s="4" t="s">
        <v>34</v>
      </c>
      <c r="Q2559" s="4" t="s">
        <v>34</v>
      </c>
      <c r="R2559" s="4" t="s">
        <v>34</v>
      </c>
      <c r="S2559" s="5">
        <v>2917680</v>
      </c>
    </row>
    <row r="2560" spans="2:19" outlineLevel="1" collapsed="1" x14ac:dyDescent="0.35">
      <c r="B2560" s="6" t="s">
        <v>34</v>
      </c>
      <c r="C2560" s="7" t="s">
        <v>34</v>
      </c>
      <c r="D2560" s="19" t="s">
        <v>34</v>
      </c>
      <c r="E2560" s="15"/>
      <c r="F2560" s="15"/>
      <c r="G2560" s="16"/>
      <c r="H2560" s="19" t="s">
        <v>34</v>
      </c>
      <c r="I2560" s="16"/>
      <c r="J2560" s="7" t="s">
        <v>34</v>
      </c>
      <c r="K2560" s="19" t="s">
        <v>34</v>
      </c>
      <c r="L2560" s="16"/>
      <c r="M2560" s="6" t="s">
        <v>157</v>
      </c>
      <c r="N2560" s="6" t="s">
        <v>158</v>
      </c>
      <c r="O2560" s="10">
        <v>3349216</v>
      </c>
      <c r="P2560" s="6"/>
      <c r="Q2560" s="8"/>
      <c r="R2560" s="8"/>
      <c r="S2560" s="6"/>
    </row>
    <row r="2561" spans="2:19" outlineLevel="1" collapsed="1" x14ac:dyDescent="0.35">
      <c r="B2561" s="6" t="s">
        <v>34</v>
      </c>
      <c r="C2561" s="7" t="s">
        <v>34</v>
      </c>
      <c r="D2561" s="19" t="s">
        <v>34</v>
      </c>
      <c r="E2561" s="15"/>
      <c r="F2561" s="15"/>
      <c r="G2561" s="16"/>
      <c r="H2561" s="19" t="s">
        <v>34</v>
      </c>
      <c r="I2561" s="16"/>
      <c r="J2561" s="7" t="s">
        <v>34</v>
      </c>
      <c r="K2561" s="19" t="s">
        <v>34</v>
      </c>
      <c r="L2561" s="16"/>
      <c r="M2561" s="6" t="s">
        <v>1643</v>
      </c>
      <c r="N2561" s="6" t="s">
        <v>1644</v>
      </c>
      <c r="O2561" s="10">
        <v>2332000</v>
      </c>
      <c r="P2561" s="6"/>
      <c r="Q2561" s="8"/>
      <c r="R2561" s="8"/>
      <c r="S2561" s="6"/>
    </row>
    <row r="2562" spans="2:19" outlineLevel="1" collapsed="1" x14ac:dyDescent="0.35">
      <c r="B2562" s="6" t="s">
        <v>34</v>
      </c>
      <c r="C2562" s="7" t="s">
        <v>34</v>
      </c>
      <c r="D2562" s="19" t="s">
        <v>34</v>
      </c>
      <c r="E2562" s="15"/>
      <c r="F2562" s="15"/>
      <c r="G2562" s="16"/>
      <c r="H2562" s="19" t="s">
        <v>34</v>
      </c>
      <c r="I2562" s="16"/>
      <c r="J2562" s="7" t="s">
        <v>34</v>
      </c>
      <c r="K2562" s="19" t="s">
        <v>34</v>
      </c>
      <c r="L2562" s="16"/>
      <c r="M2562" s="6" t="s">
        <v>870</v>
      </c>
      <c r="N2562" s="6" t="s">
        <v>871</v>
      </c>
      <c r="O2562" s="10">
        <v>3692684</v>
      </c>
      <c r="P2562" s="6"/>
      <c r="Q2562" s="8"/>
      <c r="R2562" s="8"/>
      <c r="S2562" s="6"/>
    </row>
    <row r="2563" spans="2:19" outlineLevel="1" collapsed="1" x14ac:dyDescent="0.35">
      <c r="B2563" s="6" t="s">
        <v>34</v>
      </c>
      <c r="C2563" s="7" t="s">
        <v>34</v>
      </c>
      <c r="D2563" s="19" t="s">
        <v>34</v>
      </c>
      <c r="E2563" s="15"/>
      <c r="F2563" s="15"/>
      <c r="G2563" s="16"/>
      <c r="H2563" s="19" t="s">
        <v>34</v>
      </c>
      <c r="I2563" s="16"/>
      <c r="J2563" s="7" t="s">
        <v>34</v>
      </c>
      <c r="K2563" s="19" t="s">
        <v>34</v>
      </c>
      <c r="L2563" s="16"/>
      <c r="M2563" s="6" t="s">
        <v>3447</v>
      </c>
      <c r="N2563" s="6" t="s">
        <v>3448</v>
      </c>
      <c r="O2563" s="10">
        <v>3583940</v>
      </c>
      <c r="P2563" s="6"/>
      <c r="Q2563" s="8"/>
      <c r="R2563" s="8"/>
      <c r="S2563" s="6"/>
    </row>
    <row r="2564" spans="2:19" ht="25" outlineLevel="1" collapsed="1" x14ac:dyDescent="0.35">
      <c r="B2564" s="6" t="s">
        <v>34</v>
      </c>
      <c r="C2564" s="7" t="s">
        <v>34</v>
      </c>
      <c r="D2564" s="19" t="s">
        <v>34</v>
      </c>
      <c r="E2564" s="15"/>
      <c r="F2564" s="15"/>
      <c r="G2564" s="16"/>
      <c r="H2564" s="19" t="s">
        <v>34</v>
      </c>
      <c r="I2564" s="16"/>
      <c r="J2564" s="7" t="s">
        <v>34</v>
      </c>
      <c r="K2564" s="19" t="s">
        <v>34</v>
      </c>
      <c r="L2564" s="16"/>
      <c r="M2564" s="6" t="s">
        <v>606</v>
      </c>
      <c r="N2564" s="6" t="s">
        <v>607</v>
      </c>
      <c r="O2564" s="10">
        <v>4722000</v>
      </c>
      <c r="P2564" s="6"/>
      <c r="Q2564" s="8"/>
      <c r="R2564" s="8"/>
      <c r="S2564" s="6"/>
    </row>
    <row r="2565" spans="2:19" outlineLevel="1" collapsed="1" x14ac:dyDescent="0.35">
      <c r="B2565" s="6" t="s">
        <v>34</v>
      </c>
      <c r="C2565" s="7" t="s">
        <v>34</v>
      </c>
      <c r="D2565" s="19" t="s">
        <v>34</v>
      </c>
      <c r="E2565" s="15"/>
      <c r="F2565" s="15"/>
      <c r="G2565" s="16"/>
      <c r="H2565" s="19" t="s">
        <v>34</v>
      </c>
      <c r="I2565" s="16"/>
      <c r="J2565" s="7" t="s">
        <v>34</v>
      </c>
      <c r="K2565" s="19" t="s">
        <v>34</v>
      </c>
      <c r="L2565" s="16"/>
      <c r="M2565" s="6" t="s">
        <v>163</v>
      </c>
      <c r="N2565" s="6" t="s">
        <v>164</v>
      </c>
      <c r="O2565" s="10">
        <v>3770800</v>
      </c>
      <c r="P2565" s="6"/>
      <c r="Q2565" s="8"/>
      <c r="R2565" s="8"/>
      <c r="S2565" s="6"/>
    </row>
    <row r="2566" spans="2:19" outlineLevel="1" collapsed="1" x14ac:dyDescent="0.35">
      <c r="B2566" s="6" t="s">
        <v>34</v>
      </c>
      <c r="C2566" s="7" t="s">
        <v>34</v>
      </c>
      <c r="D2566" s="19" t="s">
        <v>34</v>
      </c>
      <c r="E2566" s="15"/>
      <c r="F2566" s="15"/>
      <c r="G2566" s="16"/>
      <c r="H2566" s="19" t="s">
        <v>34</v>
      </c>
      <c r="I2566" s="16"/>
      <c r="J2566" s="7" t="s">
        <v>34</v>
      </c>
      <c r="K2566" s="19" t="s">
        <v>34</v>
      </c>
      <c r="L2566" s="16"/>
      <c r="M2566" s="6" t="s">
        <v>1638</v>
      </c>
      <c r="N2566" s="6" t="s">
        <v>1639</v>
      </c>
      <c r="O2566" s="10">
        <v>2917680</v>
      </c>
      <c r="P2566" s="6" t="s">
        <v>3449</v>
      </c>
      <c r="Q2566" s="8" t="s">
        <v>1807</v>
      </c>
      <c r="R2566" s="9">
        <v>47422</v>
      </c>
      <c r="S2566" s="10">
        <v>2917680</v>
      </c>
    </row>
    <row r="2567" spans="2:19" outlineLevel="1" collapsed="1" x14ac:dyDescent="0.35">
      <c r="B2567" s="6" t="s">
        <v>34</v>
      </c>
      <c r="C2567" s="7" t="s">
        <v>34</v>
      </c>
      <c r="D2567" s="19" t="s">
        <v>34</v>
      </c>
      <c r="E2567" s="15"/>
      <c r="F2567" s="15"/>
      <c r="G2567" s="16"/>
      <c r="H2567" s="19" t="s">
        <v>34</v>
      </c>
      <c r="I2567" s="16"/>
      <c r="J2567" s="7" t="s">
        <v>34</v>
      </c>
      <c r="K2567" s="19" t="s">
        <v>34</v>
      </c>
      <c r="L2567" s="16"/>
      <c r="M2567" s="6" t="s">
        <v>325</v>
      </c>
      <c r="N2567" s="6" t="s">
        <v>326</v>
      </c>
      <c r="O2567" s="10">
        <v>3550561</v>
      </c>
      <c r="P2567" s="6"/>
      <c r="Q2567" s="8"/>
      <c r="R2567" s="8"/>
      <c r="S2567" s="6"/>
    </row>
    <row r="2568" spans="2:19" x14ac:dyDescent="0.35">
      <c r="B2568" s="4" t="s">
        <v>3450</v>
      </c>
      <c r="C2568" s="4" t="s">
        <v>176</v>
      </c>
      <c r="D2568" s="18" t="s">
        <v>53</v>
      </c>
      <c r="E2568" s="15"/>
      <c r="F2568" s="15"/>
      <c r="G2568" s="16"/>
      <c r="H2568" s="18" t="s">
        <v>177</v>
      </c>
      <c r="I2568" s="16"/>
      <c r="J2568" s="4" t="s">
        <v>32</v>
      </c>
      <c r="K2568" s="18" t="s">
        <v>3451</v>
      </c>
      <c r="L2568" s="16"/>
      <c r="M2568" s="4" t="s">
        <v>34</v>
      </c>
      <c r="N2568" s="4" t="s">
        <v>34</v>
      </c>
      <c r="O2568" s="4" t="s">
        <v>34</v>
      </c>
      <c r="P2568" s="4" t="s">
        <v>34</v>
      </c>
      <c r="Q2568" s="4" t="s">
        <v>34</v>
      </c>
      <c r="R2568" s="4" t="s">
        <v>34</v>
      </c>
      <c r="S2568" s="5">
        <v>65629000</v>
      </c>
    </row>
    <row r="2569" spans="2:19" outlineLevel="1" collapsed="1" x14ac:dyDescent="0.35">
      <c r="B2569" s="6" t="s">
        <v>34</v>
      </c>
      <c r="C2569" s="7" t="s">
        <v>34</v>
      </c>
      <c r="D2569" s="19" t="s">
        <v>34</v>
      </c>
      <c r="E2569" s="15"/>
      <c r="F2569" s="15"/>
      <c r="G2569" s="16"/>
      <c r="H2569" s="19" t="s">
        <v>34</v>
      </c>
      <c r="I2569" s="16"/>
      <c r="J2569" s="7" t="s">
        <v>34</v>
      </c>
      <c r="K2569" s="19" t="s">
        <v>34</v>
      </c>
      <c r="L2569" s="16"/>
      <c r="M2569" s="6" t="s">
        <v>186</v>
      </c>
      <c r="N2569" s="6" t="s">
        <v>187</v>
      </c>
      <c r="O2569" s="10">
        <v>48637000</v>
      </c>
      <c r="P2569" s="6"/>
      <c r="Q2569" s="8"/>
      <c r="R2569" s="8"/>
      <c r="S2569" s="6"/>
    </row>
    <row r="2570" spans="2:19" outlineLevel="1" collapsed="1" x14ac:dyDescent="0.35">
      <c r="B2570" s="6" t="s">
        <v>34</v>
      </c>
      <c r="C2570" s="7" t="s">
        <v>34</v>
      </c>
      <c r="D2570" s="19" t="s">
        <v>34</v>
      </c>
      <c r="E2570" s="15"/>
      <c r="F2570" s="15"/>
      <c r="G2570" s="16"/>
      <c r="H2570" s="19" t="s">
        <v>34</v>
      </c>
      <c r="I2570" s="16"/>
      <c r="J2570" s="7" t="s">
        <v>34</v>
      </c>
      <c r="K2570" s="19" t="s">
        <v>34</v>
      </c>
      <c r="L2570" s="16"/>
      <c r="M2570" s="6" t="s">
        <v>146</v>
      </c>
      <c r="N2570" s="6" t="s">
        <v>147</v>
      </c>
      <c r="O2570" s="10">
        <v>65629000</v>
      </c>
      <c r="P2570" s="6" t="s">
        <v>3452</v>
      </c>
      <c r="Q2570" s="8" t="s">
        <v>656</v>
      </c>
      <c r="R2570" s="9">
        <v>46752</v>
      </c>
      <c r="S2570" s="10">
        <v>65629000</v>
      </c>
    </row>
    <row r="2571" spans="2:19" x14ac:dyDescent="0.35">
      <c r="B2571" s="4" t="s">
        <v>3453</v>
      </c>
      <c r="C2571" s="4" t="s">
        <v>983</v>
      </c>
      <c r="D2571" s="18" t="s">
        <v>152</v>
      </c>
      <c r="E2571" s="15"/>
      <c r="F2571" s="15"/>
      <c r="G2571" s="16"/>
      <c r="H2571" s="18" t="s">
        <v>142</v>
      </c>
      <c r="I2571" s="16"/>
      <c r="J2571" s="4" t="s">
        <v>32</v>
      </c>
      <c r="K2571" s="18" t="s">
        <v>3454</v>
      </c>
      <c r="L2571" s="16"/>
      <c r="M2571" s="4" t="s">
        <v>34</v>
      </c>
      <c r="N2571" s="4" t="s">
        <v>34</v>
      </c>
      <c r="O2571" s="4" t="s">
        <v>34</v>
      </c>
      <c r="P2571" s="4" t="s">
        <v>34</v>
      </c>
      <c r="Q2571" s="4" t="s">
        <v>34</v>
      </c>
      <c r="R2571" s="4" t="s">
        <v>34</v>
      </c>
      <c r="S2571" s="5">
        <v>138144091</v>
      </c>
    </row>
    <row r="2572" spans="2:19" outlineLevel="1" collapsed="1" x14ac:dyDescent="0.35">
      <c r="B2572" s="6" t="s">
        <v>34</v>
      </c>
      <c r="C2572" s="7" t="s">
        <v>34</v>
      </c>
      <c r="D2572" s="19" t="s">
        <v>34</v>
      </c>
      <c r="E2572" s="15"/>
      <c r="F2572" s="15"/>
      <c r="G2572" s="16"/>
      <c r="H2572" s="19" t="s">
        <v>34</v>
      </c>
      <c r="I2572" s="16"/>
      <c r="J2572" s="7" t="s">
        <v>34</v>
      </c>
      <c r="K2572" s="19" t="s">
        <v>34</v>
      </c>
      <c r="L2572" s="16"/>
      <c r="M2572" s="6" t="s">
        <v>144</v>
      </c>
      <c r="N2572" s="6" t="s">
        <v>145</v>
      </c>
      <c r="O2572" s="10">
        <v>164382782</v>
      </c>
      <c r="P2572" s="6"/>
      <c r="Q2572" s="8"/>
      <c r="R2572" s="8"/>
      <c r="S2572" s="6"/>
    </row>
    <row r="2573" spans="2:19" outlineLevel="1" collapsed="1" x14ac:dyDescent="0.35">
      <c r="B2573" s="6" t="s">
        <v>34</v>
      </c>
      <c r="C2573" s="7" t="s">
        <v>34</v>
      </c>
      <c r="D2573" s="19" t="s">
        <v>34</v>
      </c>
      <c r="E2573" s="15"/>
      <c r="F2573" s="15"/>
      <c r="G2573" s="16"/>
      <c r="H2573" s="19" t="s">
        <v>34</v>
      </c>
      <c r="I2573" s="16"/>
      <c r="J2573" s="7" t="s">
        <v>34</v>
      </c>
      <c r="K2573" s="19" t="s">
        <v>34</v>
      </c>
      <c r="L2573" s="16"/>
      <c r="M2573" s="6" t="s">
        <v>485</v>
      </c>
      <c r="N2573" s="6" t="s">
        <v>486</v>
      </c>
      <c r="O2573" s="10">
        <v>148733973</v>
      </c>
      <c r="P2573" s="6" t="s">
        <v>3455</v>
      </c>
      <c r="Q2573" s="8" t="s">
        <v>2112</v>
      </c>
      <c r="R2573" s="9">
        <v>47087</v>
      </c>
      <c r="S2573" s="10">
        <v>30890091</v>
      </c>
    </row>
    <row r="2574" spans="2:19" ht="25" outlineLevel="1" collapsed="1" x14ac:dyDescent="0.35">
      <c r="B2574" s="6" t="s">
        <v>34</v>
      </c>
      <c r="C2574" s="7" t="s">
        <v>34</v>
      </c>
      <c r="D2574" s="19" t="s">
        <v>34</v>
      </c>
      <c r="E2574" s="15"/>
      <c r="F2574" s="15"/>
      <c r="G2574" s="16"/>
      <c r="H2574" s="19" t="s">
        <v>34</v>
      </c>
      <c r="I2574" s="16"/>
      <c r="J2574" s="7" t="s">
        <v>34</v>
      </c>
      <c r="K2574" s="19" t="s">
        <v>34</v>
      </c>
      <c r="L2574" s="16"/>
      <c r="M2574" s="6" t="s">
        <v>577</v>
      </c>
      <c r="N2574" s="6" t="s">
        <v>578</v>
      </c>
      <c r="O2574" s="10">
        <v>145831000</v>
      </c>
      <c r="P2574" s="6" t="s">
        <v>3456</v>
      </c>
      <c r="Q2574" s="8" t="s">
        <v>2112</v>
      </c>
      <c r="R2574" s="9">
        <v>47087</v>
      </c>
      <c r="S2574" s="10">
        <v>107254000</v>
      </c>
    </row>
    <row r="2575" spans="2:19" x14ac:dyDescent="0.35">
      <c r="B2575" s="4" t="s">
        <v>3457</v>
      </c>
      <c r="C2575" s="4" t="s">
        <v>983</v>
      </c>
      <c r="D2575" s="18" t="s">
        <v>152</v>
      </c>
      <c r="E2575" s="15"/>
      <c r="F2575" s="15"/>
      <c r="G2575" s="16"/>
      <c r="H2575" s="18" t="s">
        <v>142</v>
      </c>
      <c r="I2575" s="16"/>
      <c r="J2575" s="4" t="s">
        <v>32</v>
      </c>
      <c r="K2575" s="18" t="s">
        <v>3458</v>
      </c>
      <c r="L2575" s="16"/>
      <c r="M2575" s="4" t="s">
        <v>34</v>
      </c>
      <c r="N2575" s="4" t="s">
        <v>34</v>
      </c>
      <c r="O2575" s="4" t="s">
        <v>34</v>
      </c>
      <c r="P2575" s="4" t="s">
        <v>34</v>
      </c>
      <c r="Q2575" s="4" t="s">
        <v>34</v>
      </c>
      <c r="R2575" s="4" t="s">
        <v>34</v>
      </c>
      <c r="S2575" s="5">
        <v>69855356</v>
      </c>
    </row>
    <row r="2576" spans="2:19" outlineLevel="1" collapsed="1" x14ac:dyDescent="0.35">
      <c r="B2576" s="6" t="s">
        <v>34</v>
      </c>
      <c r="C2576" s="7" t="s">
        <v>34</v>
      </c>
      <c r="D2576" s="19" t="s">
        <v>34</v>
      </c>
      <c r="E2576" s="15"/>
      <c r="F2576" s="15"/>
      <c r="G2576" s="16"/>
      <c r="H2576" s="19" t="s">
        <v>34</v>
      </c>
      <c r="I2576" s="16"/>
      <c r="J2576" s="7" t="s">
        <v>34</v>
      </c>
      <c r="K2576" s="19" t="s">
        <v>34</v>
      </c>
      <c r="L2576" s="16"/>
      <c r="M2576" s="6" t="s">
        <v>144</v>
      </c>
      <c r="N2576" s="6" t="s">
        <v>145</v>
      </c>
      <c r="O2576" s="10">
        <v>69855356</v>
      </c>
      <c r="P2576" s="6" t="s">
        <v>3459</v>
      </c>
      <c r="Q2576" s="8" t="s">
        <v>2112</v>
      </c>
      <c r="R2576" s="9">
        <v>46721</v>
      </c>
      <c r="S2576" s="10">
        <v>69855356</v>
      </c>
    </row>
    <row r="2577" spans="2:19" outlineLevel="1" collapsed="1" x14ac:dyDescent="0.35">
      <c r="B2577" s="6" t="s">
        <v>34</v>
      </c>
      <c r="C2577" s="7" t="s">
        <v>34</v>
      </c>
      <c r="D2577" s="19" t="s">
        <v>34</v>
      </c>
      <c r="E2577" s="15"/>
      <c r="F2577" s="15"/>
      <c r="G2577" s="16"/>
      <c r="H2577" s="19" t="s">
        <v>34</v>
      </c>
      <c r="I2577" s="16"/>
      <c r="J2577" s="7" t="s">
        <v>34</v>
      </c>
      <c r="K2577" s="19" t="s">
        <v>34</v>
      </c>
      <c r="L2577" s="16"/>
      <c r="M2577" s="6" t="s">
        <v>485</v>
      </c>
      <c r="N2577" s="6" t="s">
        <v>486</v>
      </c>
      <c r="O2577" s="10">
        <v>70705575</v>
      </c>
      <c r="P2577" s="6"/>
      <c r="Q2577" s="8"/>
      <c r="R2577" s="8"/>
      <c r="S2577" s="6"/>
    </row>
    <row r="2578" spans="2:19" outlineLevel="1" collapsed="1" x14ac:dyDescent="0.35">
      <c r="B2578" s="6" t="s">
        <v>34</v>
      </c>
      <c r="C2578" s="7" t="s">
        <v>34</v>
      </c>
      <c r="D2578" s="19" t="s">
        <v>34</v>
      </c>
      <c r="E2578" s="15"/>
      <c r="F2578" s="15"/>
      <c r="G2578" s="16"/>
      <c r="H2578" s="19" t="s">
        <v>34</v>
      </c>
      <c r="I2578" s="16"/>
      <c r="J2578" s="7" t="s">
        <v>34</v>
      </c>
      <c r="K2578" s="19" t="s">
        <v>34</v>
      </c>
      <c r="L2578" s="16"/>
      <c r="M2578" s="6" t="s">
        <v>146</v>
      </c>
      <c r="N2578" s="6" t="s">
        <v>147</v>
      </c>
      <c r="O2578" s="10">
        <v>107397937</v>
      </c>
      <c r="P2578" s="6"/>
      <c r="Q2578" s="8"/>
      <c r="R2578" s="8"/>
      <c r="S2578" s="6"/>
    </row>
    <row r="2579" spans="2:19" x14ac:dyDescent="0.35">
      <c r="B2579" s="4" t="s">
        <v>3460</v>
      </c>
      <c r="C2579" s="4" t="s">
        <v>983</v>
      </c>
      <c r="D2579" s="18" t="s">
        <v>152</v>
      </c>
      <c r="E2579" s="15"/>
      <c r="F2579" s="15"/>
      <c r="G2579" s="16"/>
      <c r="H2579" s="18" t="s">
        <v>142</v>
      </c>
      <c r="I2579" s="16"/>
      <c r="J2579" s="4" t="s">
        <v>32</v>
      </c>
      <c r="K2579" s="18" t="s">
        <v>3461</v>
      </c>
      <c r="L2579" s="16"/>
      <c r="M2579" s="4" t="s">
        <v>34</v>
      </c>
      <c r="N2579" s="4" t="s">
        <v>34</v>
      </c>
      <c r="O2579" s="4" t="s">
        <v>34</v>
      </c>
      <c r="P2579" s="4" t="s">
        <v>34</v>
      </c>
      <c r="Q2579" s="4" t="s">
        <v>34</v>
      </c>
      <c r="R2579" s="4" t="s">
        <v>34</v>
      </c>
      <c r="S2579" s="5">
        <v>26093444</v>
      </c>
    </row>
    <row r="2580" spans="2:19" outlineLevel="1" collapsed="1" x14ac:dyDescent="0.35">
      <c r="B2580" s="6" t="s">
        <v>34</v>
      </c>
      <c r="C2580" s="7" t="s">
        <v>34</v>
      </c>
      <c r="D2580" s="19" t="s">
        <v>34</v>
      </c>
      <c r="E2580" s="15"/>
      <c r="F2580" s="15"/>
      <c r="G2580" s="16"/>
      <c r="H2580" s="19" t="s">
        <v>34</v>
      </c>
      <c r="I2580" s="16"/>
      <c r="J2580" s="7" t="s">
        <v>34</v>
      </c>
      <c r="K2580" s="19" t="s">
        <v>34</v>
      </c>
      <c r="L2580" s="16"/>
      <c r="M2580" s="6" t="s">
        <v>146</v>
      </c>
      <c r="N2580" s="6" t="s">
        <v>147</v>
      </c>
      <c r="O2580" s="10">
        <v>26093444</v>
      </c>
      <c r="P2580" s="6" t="s">
        <v>3462</v>
      </c>
      <c r="Q2580" s="8" t="s">
        <v>2112</v>
      </c>
      <c r="R2580" s="9">
        <v>46721</v>
      </c>
      <c r="S2580" s="10">
        <v>26093444</v>
      </c>
    </row>
    <row r="2581" spans="2:19" x14ac:dyDescent="0.35">
      <c r="B2581" s="4" t="s">
        <v>3463</v>
      </c>
      <c r="C2581" s="4" t="s">
        <v>151</v>
      </c>
      <c r="D2581" s="18" t="s">
        <v>152</v>
      </c>
      <c r="E2581" s="15"/>
      <c r="F2581" s="15"/>
      <c r="G2581" s="16"/>
      <c r="H2581" s="18" t="s">
        <v>142</v>
      </c>
      <c r="I2581" s="16"/>
      <c r="J2581" s="4" t="s">
        <v>32</v>
      </c>
      <c r="K2581" s="18" t="s">
        <v>3464</v>
      </c>
      <c r="L2581" s="16"/>
      <c r="M2581" s="4" t="s">
        <v>34</v>
      </c>
      <c r="N2581" s="4" t="s">
        <v>34</v>
      </c>
      <c r="O2581" s="4" t="s">
        <v>34</v>
      </c>
      <c r="P2581" s="4" t="s">
        <v>34</v>
      </c>
      <c r="Q2581" s="4" t="s">
        <v>34</v>
      </c>
      <c r="R2581" s="4" t="s">
        <v>34</v>
      </c>
      <c r="S2581" s="5">
        <v>66553071</v>
      </c>
    </row>
    <row r="2582" spans="2:19" outlineLevel="1" collapsed="1" x14ac:dyDescent="0.35">
      <c r="B2582" s="6" t="s">
        <v>34</v>
      </c>
      <c r="C2582" s="7" t="s">
        <v>34</v>
      </c>
      <c r="D2582" s="19" t="s">
        <v>34</v>
      </c>
      <c r="E2582" s="15"/>
      <c r="F2582" s="15"/>
      <c r="G2582" s="16"/>
      <c r="H2582" s="19" t="s">
        <v>34</v>
      </c>
      <c r="I2582" s="16"/>
      <c r="J2582" s="7" t="s">
        <v>34</v>
      </c>
      <c r="K2582" s="19" t="s">
        <v>34</v>
      </c>
      <c r="L2582" s="16"/>
      <c r="M2582" s="6" t="s">
        <v>481</v>
      </c>
      <c r="N2582" s="6" t="s">
        <v>482</v>
      </c>
      <c r="O2582" s="10">
        <v>66553071</v>
      </c>
      <c r="P2582" s="6" t="s">
        <v>3465</v>
      </c>
      <c r="Q2582" s="8" t="s">
        <v>2112</v>
      </c>
      <c r="R2582" s="9">
        <v>46721</v>
      </c>
      <c r="S2582" s="10">
        <v>66553071</v>
      </c>
    </row>
    <row r="2583" spans="2:19" outlineLevel="1" collapsed="1" x14ac:dyDescent="0.35">
      <c r="B2583" s="6" t="s">
        <v>34</v>
      </c>
      <c r="C2583" s="7" t="s">
        <v>34</v>
      </c>
      <c r="D2583" s="19" t="s">
        <v>34</v>
      </c>
      <c r="E2583" s="15"/>
      <c r="F2583" s="15"/>
      <c r="G2583" s="16"/>
      <c r="H2583" s="19" t="s">
        <v>34</v>
      </c>
      <c r="I2583" s="16"/>
      <c r="J2583" s="7" t="s">
        <v>34</v>
      </c>
      <c r="K2583" s="19" t="s">
        <v>34</v>
      </c>
      <c r="L2583" s="16"/>
      <c r="M2583" s="6" t="s">
        <v>485</v>
      </c>
      <c r="N2583" s="6" t="s">
        <v>486</v>
      </c>
      <c r="O2583" s="10">
        <v>80599637</v>
      </c>
      <c r="P2583" s="6"/>
      <c r="Q2583" s="8"/>
      <c r="R2583" s="8"/>
      <c r="S2583" s="6"/>
    </row>
    <row r="2584" spans="2:19" outlineLevel="1" collapsed="1" x14ac:dyDescent="0.35">
      <c r="B2584" s="6" t="s">
        <v>34</v>
      </c>
      <c r="C2584" s="7" t="s">
        <v>34</v>
      </c>
      <c r="D2584" s="19" t="s">
        <v>34</v>
      </c>
      <c r="E2584" s="15"/>
      <c r="F2584" s="15"/>
      <c r="G2584" s="16"/>
      <c r="H2584" s="19" t="s">
        <v>34</v>
      </c>
      <c r="I2584" s="16"/>
      <c r="J2584" s="7" t="s">
        <v>34</v>
      </c>
      <c r="K2584" s="19" t="s">
        <v>34</v>
      </c>
      <c r="L2584" s="16"/>
      <c r="M2584" s="6" t="s">
        <v>146</v>
      </c>
      <c r="N2584" s="6" t="s">
        <v>147</v>
      </c>
      <c r="O2584" s="10">
        <v>75834666</v>
      </c>
      <c r="P2584" s="6"/>
      <c r="Q2584" s="8"/>
      <c r="R2584" s="8"/>
      <c r="S2584" s="6"/>
    </row>
    <row r="2585" spans="2:19" x14ac:dyDescent="0.35">
      <c r="B2585" s="4" t="s">
        <v>3466</v>
      </c>
      <c r="C2585" s="4" t="s">
        <v>151</v>
      </c>
      <c r="D2585" s="18" t="s">
        <v>152</v>
      </c>
      <c r="E2585" s="15"/>
      <c r="F2585" s="15"/>
      <c r="G2585" s="16"/>
      <c r="H2585" s="18" t="s">
        <v>142</v>
      </c>
      <c r="I2585" s="16"/>
      <c r="J2585" s="4" t="s">
        <v>32</v>
      </c>
      <c r="K2585" s="18" t="s">
        <v>3467</v>
      </c>
      <c r="L2585" s="16"/>
      <c r="M2585" s="4" t="s">
        <v>34</v>
      </c>
      <c r="N2585" s="4" t="s">
        <v>34</v>
      </c>
      <c r="O2585" s="4" t="s">
        <v>34</v>
      </c>
      <c r="P2585" s="4" t="s">
        <v>34</v>
      </c>
      <c r="Q2585" s="4" t="s">
        <v>34</v>
      </c>
      <c r="R2585" s="4" t="s">
        <v>34</v>
      </c>
      <c r="S2585" s="5">
        <v>28539330</v>
      </c>
    </row>
    <row r="2586" spans="2:19" outlineLevel="1" collapsed="1" x14ac:dyDescent="0.35">
      <c r="B2586" s="6" t="s">
        <v>34</v>
      </c>
      <c r="C2586" s="7" t="s">
        <v>34</v>
      </c>
      <c r="D2586" s="19" t="s">
        <v>34</v>
      </c>
      <c r="E2586" s="15"/>
      <c r="F2586" s="15"/>
      <c r="G2586" s="16"/>
      <c r="H2586" s="19" t="s">
        <v>34</v>
      </c>
      <c r="I2586" s="16"/>
      <c r="J2586" s="7" t="s">
        <v>34</v>
      </c>
      <c r="K2586" s="19" t="s">
        <v>34</v>
      </c>
      <c r="L2586" s="16"/>
      <c r="M2586" s="6" t="s">
        <v>144</v>
      </c>
      <c r="N2586" s="6" t="s">
        <v>145</v>
      </c>
      <c r="O2586" s="10">
        <v>33745500</v>
      </c>
      <c r="P2586" s="6"/>
      <c r="Q2586" s="8"/>
      <c r="R2586" s="8"/>
      <c r="S2586" s="6"/>
    </row>
    <row r="2587" spans="2:19" outlineLevel="1" collapsed="1" x14ac:dyDescent="0.35">
      <c r="B2587" s="6" t="s">
        <v>34</v>
      </c>
      <c r="C2587" s="7" t="s">
        <v>34</v>
      </c>
      <c r="D2587" s="19" t="s">
        <v>34</v>
      </c>
      <c r="E2587" s="15"/>
      <c r="F2587" s="15"/>
      <c r="G2587" s="16"/>
      <c r="H2587" s="19" t="s">
        <v>34</v>
      </c>
      <c r="I2587" s="16"/>
      <c r="J2587" s="7" t="s">
        <v>34</v>
      </c>
      <c r="K2587" s="19" t="s">
        <v>34</v>
      </c>
      <c r="L2587" s="16"/>
      <c r="M2587" s="6" t="s">
        <v>485</v>
      </c>
      <c r="N2587" s="6" t="s">
        <v>486</v>
      </c>
      <c r="O2587" s="10">
        <v>28539330</v>
      </c>
      <c r="P2587" s="6" t="s">
        <v>3468</v>
      </c>
      <c r="Q2587" s="8" t="s">
        <v>3469</v>
      </c>
      <c r="R2587" s="9">
        <v>46721</v>
      </c>
      <c r="S2587" s="10">
        <v>28539330</v>
      </c>
    </row>
    <row r="2588" spans="2:19" ht="25" outlineLevel="1" collapsed="1" x14ac:dyDescent="0.35">
      <c r="B2588" s="6" t="s">
        <v>34</v>
      </c>
      <c r="C2588" s="7" t="s">
        <v>34</v>
      </c>
      <c r="D2588" s="19" t="s">
        <v>34</v>
      </c>
      <c r="E2588" s="15"/>
      <c r="F2588" s="15"/>
      <c r="G2588" s="16"/>
      <c r="H2588" s="19" t="s">
        <v>34</v>
      </c>
      <c r="I2588" s="16"/>
      <c r="J2588" s="7" t="s">
        <v>34</v>
      </c>
      <c r="K2588" s="19" t="s">
        <v>34</v>
      </c>
      <c r="L2588" s="16"/>
      <c r="M2588" s="6" t="s">
        <v>577</v>
      </c>
      <c r="N2588" s="6" t="s">
        <v>578</v>
      </c>
      <c r="O2588" s="10">
        <v>33482680</v>
      </c>
      <c r="P2588" s="6"/>
      <c r="Q2588" s="8"/>
      <c r="R2588" s="8"/>
      <c r="S2588" s="6"/>
    </row>
    <row r="2589" spans="2:19" outlineLevel="1" collapsed="1" x14ac:dyDescent="0.35">
      <c r="B2589" s="6" t="s">
        <v>34</v>
      </c>
      <c r="C2589" s="7" t="s">
        <v>34</v>
      </c>
      <c r="D2589" s="19" t="s">
        <v>34</v>
      </c>
      <c r="E2589" s="15"/>
      <c r="F2589" s="15"/>
      <c r="G2589" s="16"/>
      <c r="H2589" s="19" t="s">
        <v>34</v>
      </c>
      <c r="I2589" s="16"/>
      <c r="J2589" s="7" t="s">
        <v>34</v>
      </c>
      <c r="K2589" s="19" t="s">
        <v>34</v>
      </c>
      <c r="L2589" s="16"/>
      <c r="M2589" s="6" t="s">
        <v>146</v>
      </c>
      <c r="N2589" s="6" t="s">
        <v>147</v>
      </c>
      <c r="O2589" s="10">
        <v>30627200</v>
      </c>
      <c r="P2589" s="6"/>
      <c r="Q2589" s="8"/>
      <c r="R2589" s="8"/>
      <c r="S2589" s="6"/>
    </row>
    <row r="2590" spans="2:19" ht="25" x14ac:dyDescent="0.35">
      <c r="B2590" s="4" t="s">
        <v>3470</v>
      </c>
      <c r="C2590" s="4" t="s">
        <v>40</v>
      </c>
      <c r="D2590" s="18" t="s">
        <v>53</v>
      </c>
      <c r="E2590" s="15"/>
      <c r="F2590" s="15"/>
      <c r="G2590" s="16"/>
      <c r="H2590" s="18" t="s">
        <v>54</v>
      </c>
      <c r="I2590" s="16"/>
      <c r="J2590" s="4" t="s">
        <v>32</v>
      </c>
      <c r="K2590" s="18" t="s">
        <v>3471</v>
      </c>
      <c r="L2590" s="16"/>
      <c r="M2590" s="4" t="s">
        <v>34</v>
      </c>
      <c r="N2590" s="4" t="s">
        <v>34</v>
      </c>
      <c r="O2590" s="4" t="s">
        <v>34</v>
      </c>
      <c r="P2590" s="4" t="s">
        <v>34</v>
      </c>
      <c r="Q2590" s="4" t="s">
        <v>34</v>
      </c>
      <c r="R2590" s="4" t="s">
        <v>34</v>
      </c>
      <c r="S2590" s="5">
        <v>13737634</v>
      </c>
    </row>
    <row r="2591" spans="2:19" ht="25" outlineLevel="1" collapsed="1" x14ac:dyDescent="0.35">
      <c r="B2591" s="6" t="s">
        <v>34</v>
      </c>
      <c r="C2591" s="7" t="s">
        <v>34</v>
      </c>
      <c r="D2591" s="19" t="s">
        <v>34</v>
      </c>
      <c r="E2591" s="15"/>
      <c r="F2591" s="15"/>
      <c r="G2591" s="16"/>
      <c r="H2591" s="19" t="s">
        <v>34</v>
      </c>
      <c r="I2591" s="16"/>
      <c r="J2591" s="7" t="s">
        <v>34</v>
      </c>
      <c r="K2591" s="19" t="s">
        <v>34</v>
      </c>
      <c r="L2591" s="16"/>
      <c r="M2591" s="6" t="s">
        <v>3472</v>
      </c>
      <c r="N2591" s="6" t="s">
        <v>3473</v>
      </c>
      <c r="O2591" s="10">
        <v>1150</v>
      </c>
      <c r="P2591" s="6" t="s">
        <v>3474</v>
      </c>
      <c r="Q2591" s="8" t="s">
        <v>1884</v>
      </c>
      <c r="R2591" s="9">
        <v>46752</v>
      </c>
      <c r="S2591" s="10">
        <v>13737634</v>
      </c>
    </row>
    <row r="2592" spans="2:19" outlineLevel="1" collapsed="1" x14ac:dyDescent="0.35">
      <c r="B2592" s="6" t="s">
        <v>34</v>
      </c>
      <c r="C2592" s="7" t="s">
        <v>34</v>
      </c>
      <c r="D2592" s="19" t="s">
        <v>34</v>
      </c>
      <c r="E2592" s="15"/>
      <c r="F2592" s="15"/>
      <c r="G2592" s="16"/>
      <c r="H2592" s="19" t="s">
        <v>34</v>
      </c>
      <c r="I2592" s="16"/>
      <c r="J2592" s="7" t="s">
        <v>34</v>
      </c>
      <c r="K2592" s="19" t="s">
        <v>34</v>
      </c>
      <c r="L2592" s="16"/>
      <c r="M2592" s="6" t="s">
        <v>3246</v>
      </c>
      <c r="N2592" s="6" t="s">
        <v>3247</v>
      </c>
      <c r="O2592" s="10">
        <v>1148</v>
      </c>
      <c r="P2592" s="6"/>
      <c r="Q2592" s="8"/>
      <c r="R2592" s="8"/>
      <c r="S2592" s="6"/>
    </row>
    <row r="2593" spans="2:19" outlineLevel="1" collapsed="1" x14ac:dyDescent="0.35">
      <c r="B2593" s="6" t="s">
        <v>34</v>
      </c>
      <c r="C2593" s="7" t="s">
        <v>34</v>
      </c>
      <c r="D2593" s="19" t="s">
        <v>34</v>
      </c>
      <c r="E2593" s="15"/>
      <c r="F2593" s="15"/>
      <c r="G2593" s="16"/>
      <c r="H2593" s="19" t="s">
        <v>34</v>
      </c>
      <c r="I2593" s="16"/>
      <c r="J2593" s="7" t="s">
        <v>34</v>
      </c>
      <c r="K2593" s="19" t="s">
        <v>34</v>
      </c>
      <c r="L2593" s="16"/>
      <c r="M2593" s="6" t="s">
        <v>74</v>
      </c>
      <c r="N2593" s="6" t="s">
        <v>75</v>
      </c>
      <c r="O2593" s="10">
        <v>1390</v>
      </c>
      <c r="P2593" s="6"/>
      <c r="Q2593" s="8"/>
      <c r="R2593" s="8"/>
      <c r="S2593" s="6"/>
    </row>
    <row r="2594" spans="2:19" ht="25" outlineLevel="1" collapsed="1" x14ac:dyDescent="0.35">
      <c r="B2594" s="6" t="s">
        <v>34</v>
      </c>
      <c r="C2594" s="7" t="s">
        <v>34</v>
      </c>
      <c r="D2594" s="19" t="s">
        <v>34</v>
      </c>
      <c r="E2594" s="15"/>
      <c r="F2594" s="15"/>
      <c r="G2594" s="16"/>
      <c r="H2594" s="19" t="s">
        <v>34</v>
      </c>
      <c r="I2594" s="16"/>
      <c r="J2594" s="7" t="s">
        <v>34</v>
      </c>
      <c r="K2594" s="19" t="s">
        <v>34</v>
      </c>
      <c r="L2594" s="16"/>
      <c r="M2594" s="6" t="s">
        <v>1324</v>
      </c>
      <c r="N2594" s="6" t="s">
        <v>1325</v>
      </c>
      <c r="O2594" s="10">
        <v>1649</v>
      </c>
      <c r="P2594" s="6"/>
      <c r="Q2594" s="8"/>
      <c r="R2594" s="8"/>
      <c r="S2594" s="6"/>
    </row>
    <row r="2595" spans="2:19" x14ac:dyDescent="0.35">
      <c r="B2595" s="4" t="s">
        <v>3475</v>
      </c>
      <c r="C2595" s="4" t="s">
        <v>573</v>
      </c>
      <c r="D2595" s="18" t="s">
        <v>152</v>
      </c>
      <c r="E2595" s="15"/>
      <c r="F2595" s="15"/>
      <c r="G2595" s="16"/>
      <c r="H2595" s="18" t="s">
        <v>54</v>
      </c>
      <c r="I2595" s="16"/>
      <c r="J2595" s="4" t="s">
        <v>32</v>
      </c>
      <c r="K2595" s="18" t="s">
        <v>3476</v>
      </c>
      <c r="L2595" s="16"/>
      <c r="M2595" s="4" t="s">
        <v>34</v>
      </c>
      <c r="N2595" s="4" t="s">
        <v>34</v>
      </c>
      <c r="O2595" s="4" t="s">
        <v>34</v>
      </c>
      <c r="P2595" s="4" t="s">
        <v>34</v>
      </c>
      <c r="Q2595" s="4" t="s">
        <v>34</v>
      </c>
      <c r="R2595" s="4" t="s">
        <v>34</v>
      </c>
      <c r="S2595" s="5">
        <v>14425000</v>
      </c>
    </row>
    <row r="2596" spans="2:19" outlineLevel="1" collapsed="1" x14ac:dyDescent="0.35">
      <c r="B2596" s="6" t="s">
        <v>34</v>
      </c>
      <c r="C2596" s="7" t="s">
        <v>34</v>
      </c>
      <c r="D2596" s="19" t="s">
        <v>34</v>
      </c>
      <c r="E2596" s="15"/>
      <c r="F2596" s="15"/>
      <c r="G2596" s="16"/>
      <c r="H2596" s="19" t="s">
        <v>34</v>
      </c>
      <c r="I2596" s="16"/>
      <c r="J2596" s="7" t="s">
        <v>34</v>
      </c>
      <c r="K2596" s="19" t="s">
        <v>34</v>
      </c>
      <c r="L2596" s="16"/>
      <c r="M2596" s="6" t="s">
        <v>1825</v>
      </c>
      <c r="N2596" s="6" t="s">
        <v>1826</v>
      </c>
      <c r="O2596" s="10">
        <v>14425000</v>
      </c>
      <c r="P2596" s="6" t="s">
        <v>3477</v>
      </c>
      <c r="Q2596" s="8" t="s">
        <v>2225</v>
      </c>
      <c r="R2596" s="9">
        <v>46752</v>
      </c>
      <c r="S2596" s="10">
        <v>14425000</v>
      </c>
    </row>
    <row r="2597" spans="2:19" x14ac:dyDescent="0.35">
      <c r="B2597" s="4" t="s">
        <v>3478</v>
      </c>
      <c r="C2597" s="4" t="s">
        <v>573</v>
      </c>
      <c r="D2597" s="18" t="s">
        <v>53</v>
      </c>
      <c r="E2597" s="15"/>
      <c r="F2597" s="15"/>
      <c r="G2597" s="16"/>
      <c r="H2597" s="18" t="s">
        <v>54</v>
      </c>
      <c r="I2597" s="16"/>
      <c r="J2597" s="4" t="s">
        <v>32</v>
      </c>
      <c r="K2597" s="18" t="s">
        <v>3479</v>
      </c>
      <c r="L2597" s="16"/>
      <c r="M2597" s="4" t="s">
        <v>34</v>
      </c>
      <c r="N2597" s="4" t="s">
        <v>34</v>
      </c>
      <c r="O2597" s="4" t="s">
        <v>34</v>
      </c>
      <c r="P2597" s="4" t="s">
        <v>34</v>
      </c>
      <c r="Q2597" s="4" t="s">
        <v>34</v>
      </c>
      <c r="R2597" s="4" t="s">
        <v>34</v>
      </c>
      <c r="S2597" s="5">
        <v>7107300</v>
      </c>
    </row>
    <row r="2598" spans="2:19" outlineLevel="1" collapsed="1" x14ac:dyDescent="0.35">
      <c r="B2598" s="6" t="s">
        <v>34</v>
      </c>
      <c r="C2598" s="7" t="s">
        <v>34</v>
      </c>
      <c r="D2598" s="19" t="s">
        <v>34</v>
      </c>
      <c r="E2598" s="15"/>
      <c r="F2598" s="15"/>
      <c r="G2598" s="16"/>
      <c r="H2598" s="19" t="s">
        <v>34</v>
      </c>
      <c r="I2598" s="16"/>
      <c r="J2598" s="7" t="s">
        <v>34</v>
      </c>
      <c r="K2598" s="19" t="s">
        <v>34</v>
      </c>
      <c r="L2598" s="16"/>
      <c r="M2598" s="6" t="s">
        <v>971</v>
      </c>
      <c r="N2598" s="6" t="s">
        <v>972</v>
      </c>
      <c r="O2598" s="10">
        <v>8450850</v>
      </c>
      <c r="P2598" s="6"/>
      <c r="Q2598" s="8"/>
      <c r="R2598" s="8"/>
      <c r="S2598" s="6"/>
    </row>
    <row r="2599" spans="2:19" outlineLevel="1" collapsed="1" x14ac:dyDescent="0.35">
      <c r="B2599" s="6" t="s">
        <v>34</v>
      </c>
      <c r="C2599" s="7" t="s">
        <v>34</v>
      </c>
      <c r="D2599" s="19" t="s">
        <v>34</v>
      </c>
      <c r="E2599" s="15"/>
      <c r="F2599" s="15"/>
      <c r="G2599" s="16"/>
      <c r="H2599" s="19" t="s">
        <v>34</v>
      </c>
      <c r="I2599" s="16"/>
      <c r="J2599" s="7" t="s">
        <v>34</v>
      </c>
      <c r="K2599" s="19" t="s">
        <v>34</v>
      </c>
      <c r="L2599" s="16"/>
      <c r="M2599" s="6" t="s">
        <v>325</v>
      </c>
      <c r="N2599" s="6" t="s">
        <v>326</v>
      </c>
      <c r="O2599" s="10">
        <v>7107300</v>
      </c>
      <c r="P2599" s="6" t="s">
        <v>3480</v>
      </c>
      <c r="Q2599" s="8" t="s">
        <v>2225</v>
      </c>
      <c r="R2599" s="9">
        <v>46752</v>
      </c>
      <c r="S2599" s="10">
        <v>7107300</v>
      </c>
    </row>
    <row r="2600" spans="2:19" x14ac:dyDescent="0.35">
      <c r="B2600" s="4" t="s">
        <v>3481</v>
      </c>
      <c r="C2600" s="4" t="s">
        <v>573</v>
      </c>
      <c r="D2600" s="18" t="s">
        <v>53</v>
      </c>
      <c r="E2600" s="15"/>
      <c r="F2600" s="15"/>
      <c r="G2600" s="16"/>
      <c r="H2600" s="18" t="s">
        <v>54</v>
      </c>
      <c r="I2600" s="16"/>
      <c r="J2600" s="4" t="s">
        <v>32</v>
      </c>
      <c r="K2600" s="18" t="s">
        <v>3482</v>
      </c>
      <c r="L2600" s="16"/>
      <c r="M2600" s="4" t="s">
        <v>34</v>
      </c>
      <c r="N2600" s="4" t="s">
        <v>34</v>
      </c>
      <c r="O2600" s="4" t="s">
        <v>34</v>
      </c>
      <c r="P2600" s="4" t="s">
        <v>34</v>
      </c>
      <c r="Q2600" s="4" t="s">
        <v>34</v>
      </c>
      <c r="R2600" s="4" t="s">
        <v>34</v>
      </c>
      <c r="S2600" s="5">
        <v>5576000</v>
      </c>
    </row>
    <row r="2601" spans="2:19" outlineLevel="1" collapsed="1" x14ac:dyDescent="0.35">
      <c r="B2601" s="6" t="s">
        <v>34</v>
      </c>
      <c r="C2601" s="7" t="s">
        <v>34</v>
      </c>
      <c r="D2601" s="19" t="s">
        <v>34</v>
      </c>
      <c r="E2601" s="15"/>
      <c r="F2601" s="15"/>
      <c r="G2601" s="16"/>
      <c r="H2601" s="19" t="s">
        <v>34</v>
      </c>
      <c r="I2601" s="16"/>
      <c r="J2601" s="7" t="s">
        <v>34</v>
      </c>
      <c r="K2601" s="19" t="s">
        <v>34</v>
      </c>
      <c r="L2601" s="16"/>
      <c r="M2601" s="6" t="s">
        <v>325</v>
      </c>
      <c r="N2601" s="6" t="s">
        <v>326</v>
      </c>
      <c r="O2601" s="10">
        <v>6052000</v>
      </c>
      <c r="P2601" s="6"/>
      <c r="Q2601" s="8"/>
      <c r="R2601" s="8"/>
      <c r="S2601" s="6"/>
    </row>
    <row r="2602" spans="2:19" outlineLevel="1" collapsed="1" x14ac:dyDescent="0.35">
      <c r="B2602" s="6" t="s">
        <v>34</v>
      </c>
      <c r="C2602" s="7" t="s">
        <v>34</v>
      </c>
      <c r="D2602" s="19" t="s">
        <v>34</v>
      </c>
      <c r="E2602" s="15"/>
      <c r="F2602" s="15"/>
      <c r="G2602" s="16"/>
      <c r="H2602" s="19" t="s">
        <v>34</v>
      </c>
      <c r="I2602" s="16"/>
      <c r="J2602" s="7" t="s">
        <v>34</v>
      </c>
      <c r="K2602" s="19" t="s">
        <v>34</v>
      </c>
      <c r="L2602" s="16"/>
      <c r="M2602" s="6" t="s">
        <v>3483</v>
      </c>
      <c r="N2602" s="6" t="s">
        <v>3484</v>
      </c>
      <c r="O2602" s="10">
        <v>5576000</v>
      </c>
      <c r="P2602" s="6" t="s">
        <v>3485</v>
      </c>
      <c r="Q2602" s="8" t="s">
        <v>2225</v>
      </c>
      <c r="R2602" s="9">
        <v>46752</v>
      </c>
      <c r="S2602" s="10">
        <v>5576000</v>
      </c>
    </row>
    <row r="2603" spans="2:19" x14ac:dyDescent="0.35">
      <c r="B2603" s="4" t="s">
        <v>3486</v>
      </c>
      <c r="C2603" s="4" t="s">
        <v>804</v>
      </c>
      <c r="D2603" s="18" t="s">
        <v>106</v>
      </c>
      <c r="E2603" s="15"/>
      <c r="F2603" s="15"/>
      <c r="G2603" s="16"/>
      <c r="H2603" s="18" t="s">
        <v>350</v>
      </c>
      <c r="I2603" s="16"/>
      <c r="J2603" s="4" t="s">
        <v>32</v>
      </c>
      <c r="K2603" s="18" t="s">
        <v>3487</v>
      </c>
      <c r="L2603" s="16"/>
      <c r="M2603" s="4" t="s">
        <v>34</v>
      </c>
      <c r="N2603" s="4" t="s">
        <v>34</v>
      </c>
      <c r="O2603" s="4" t="s">
        <v>34</v>
      </c>
      <c r="P2603" s="4" t="s">
        <v>34</v>
      </c>
      <c r="Q2603" s="4" t="s">
        <v>34</v>
      </c>
      <c r="R2603" s="4" t="s">
        <v>34</v>
      </c>
      <c r="S2603" s="5">
        <v>6632500</v>
      </c>
    </row>
    <row r="2604" spans="2:19" outlineLevel="1" collapsed="1" x14ac:dyDescent="0.35">
      <c r="B2604" s="6" t="s">
        <v>34</v>
      </c>
      <c r="C2604" s="7" t="s">
        <v>34</v>
      </c>
      <c r="D2604" s="19" t="s">
        <v>34</v>
      </c>
      <c r="E2604" s="15"/>
      <c r="F2604" s="15"/>
      <c r="G2604" s="16"/>
      <c r="H2604" s="19" t="s">
        <v>34</v>
      </c>
      <c r="I2604" s="16"/>
      <c r="J2604" s="7" t="s">
        <v>34</v>
      </c>
      <c r="K2604" s="19" t="s">
        <v>34</v>
      </c>
      <c r="L2604" s="16"/>
      <c r="M2604" s="6" t="s">
        <v>409</v>
      </c>
      <c r="N2604" s="6" t="s">
        <v>410</v>
      </c>
      <c r="O2604" s="10">
        <v>898</v>
      </c>
      <c r="P2604" s="6"/>
      <c r="Q2604" s="8"/>
      <c r="R2604" s="8"/>
      <c r="S2604" s="6"/>
    </row>
    <row r="2605" spans="2:19" ht="25" outlineLevel="1" collapsed="1" x14ac:dyDescent="0.35">
      <c r="B2605" s="6" t="s">
        <v>34</v>
      </c>
      <c r="C2605" s="7" t="s">
        <v>34</v>
      </c>
      <c r="D2605" s="19" t="s">
        <v>34</v>
      </c>
      <c r="E2605" s="15"/>
      <c r="F2605" s="15"/>
      <c r="G2605" s="16"/>
      <c r="H2605" s="19" t="s">
        <v>34</v>
      </c>
      <c r="I2605" s="16"/>
      <c r="J2605" s="7" t="s">
        <v>34</v>
      </c>
      <c r="K2605" s="19" t="s">
        <v>34</v>
      </c>
      <c r="L2605" s="16"/>
      <c r="M2605" s="6" t="s">
        <v>3488</v>
      </c>
      <c r="N2605" s="6" t="s">
        <v>3489</v>
      </c>
      <c r="O2605" s="10">
        <v>912</v>
      </c>
      <c r="P2605" s="6" t="s">
        <v>3490</v>
      </c>
      <c r="Q2605" s="8" t="s">
        <v>1101</v>
      </c>
      <c r="R2605" s="9">
        <v>47848</v>
      </c>
      <c r="S2605" s="10">
        <v>6632500</v>
      </c>
    </row>
    <row r="2606" spans="2:19" x14ac:dyDescent="0.35">
      <c r="B2606" s="4" t="s">
        <v>3491</v>
      </c>
      <c r="C2606" s="4" t="s">
        <v>151</v>
      </c>
      <c r="D2606" s="18" t="s">
        <v>97</v>
      </c>
      <c r="E2606" s="15"/>
      <c r="F2606" s="15"/>
      <c r="G2606" s="16"/>
      <c r="H2606" s="18" t="s">
        <v>350</v>
      </c>
      <c r="I2606" s="16"/>
      <c r="J2606" s="4" t="s">
        <v>32</v>
      </c>
      <c r="K2606" s="18" t="s">
        <v>3492</v>
      </c>
      <c r="L2606" s="16"/>
      <c r="M2606" s="4" t="s">
        <v>34</v>
      </c>
      <c r="N2606" s="4" t="s">
        <v>34</v>
      </c>
      <c r="O2606" s="4" t="s">
        <v>34</v>
      </c>
      <c r="P2606" s="4" t="s">
        <v>34</v>
      </c>
      <c r="Q2606" s="4" t="s">
        <v>34</v>
      </c>
      <c r="R2606" s="4" t="s">
        <v>34</v>
      </c>
      <c r="S2606" s="5">
        <v>4575000</v>
      </c>
    </row>
    <row r="2607" spans="2:19" outlineLevel="1" collapsed="1" x14ac:dyDescent="0.35">
      <c r="B2607" s="6" t="s">
        <v>34</v>
      </c>
      <c r="C2607" s="7" t="s">
        <v>34</v>
      </c>
      <c r="D2607" s="19" t="s">
        <v>34</v>
      </c>
      <c r="E2607" s="15"/>
      <c r="F2607" s="15"/>
      <c r="G2607" s="16"/>
      <c r="H2607" s="19" t="s">
        <v>34</v>
      </c>
      <c r="I2607" s="16"/>
      <c r="J2607" s="7" t="s">
        <v>34</v>
      </c>
      <c r="K2607" s="19" t="s">
        <v>34</v>
      </c>
      <c r="L2607" s="16"/>
      <c r="M2607" s="6" t="s">
        <v>1338</v>
      </c>
      <c r="N2607" s="6" t="s">
        <v>1339</v>
      </c>
      <c r="O2607" s="10">
        <v>8740000</v>
      </c>
      <c r="P2607" s="6"/>
      <c r="Q2607" s="8"/>
      <c r="R2607" s="8"/>
      <c r="S2607" s="6"/>
    </row>
    <row r="2608" spans="2:19" outlineLevel="1" collapsed="1" x14ac:dyDescent="0.35">
      <c r="B2608" s="6" t="s">
        <v>34</v>
      </c>
      <c r="C2608" s="7" t="s">
        <v>34</v>
      </c>
      <c r="D2608" s="19" t="s">
        <v>34</v>
      </c>
      <c r="E2608" s="15"/>
      <c r="F2608" s="15"/>
      <c r="G2608" s="16"/>
      <c r="H2608" s="19" t="s">
        <v>34</v>
      </c>
      <c r="I2608" s="16"/>
      <c r="J2608" s="7" t="s">
        <v>34</v>
      </c>
      <c r="K2608" s="19" t="s">
        <v>34</v>
      </c>
      <c r="L2608" s="16"/>
      <c r="M2608" s="6" t="s">
        <v>3493</v>
      </c>
      <c r="N2608" s="6" t="s">
        <v>3494</v>
      </c>
      <c r="O2608" s="10">
        <v>4575000</v>
      </c>
      <c r="P2608" s="6" t="s">
        <v>3495</v>
      </c>
      <c r="Q2608" s="8" t="s">
        <v>1884</v>
      </c>
      <c r="R2608" s="9">
        <v>48579</v>
      </c>
      <c r="S2608" s="10">
        <v>4575000</v>
      </c>
    </row>
    <row r="2609" spans="2:19" outlineLevel="1" collapsed="1" x14ac:dyDescent="0.35">
      <c r="B2609" s="6" t="s">
        <v>34</v>
      </c>
      <c r="C2609" s="7" t="s">
        <v>34</v>
      </c>
      <c r="D2609" s="19" t="s">
        <v>34</v>
      </c>
      <c r="E2609" s="15"/>
      <c r="F2609" s="15"/>
      <c r="G2609" s="16"/>
      <c r="H2609" s="19" t="s">
        <v>34</v>
      </c>
      <c r="I2609" s="16"/>
      <c r="J2609" s="7" t="s">
        <v>34</v>
      </c>
      <c r="K2609" s="19" t="s">
        <v>34</v>
      </c>
      <c r="L2609" s="16"/>
      <c r="M2609" s="6" t="s">
        <v>1340</v>
      </c>
      <c r="N2609" s="6" t="s">
        <v>1341</v>
      </c>
      <c r="O2609" s="10">
        <v>13950000</v>
      </c>
      <c r="P2609" s="6"/>
      <c r="Q2609" s="8"/>
      <c r="R2609" s="8"/>
      <c r="S2609" s="6"/>
    </row>
    <row r="2610" spans="2:19" outlineLevel="1" collapsed="1" x14ac:dyDescent="0.35">
      <c r="B2610" s="6" t="s">
        <v>34</v>
      </c>
      <c r="C2610" s="7" t="s">
        <v>34</v>
      </c>
      <c r="D2610" s="19" t="s">
        <v>34</v>
      </c>
      <c r="E2610" s="15"/>
      <c r="F2610" s="15"/>
      <c r="G2610" s="16"/>
      <c r="H2610" s="19" t="s">
        <v>34</v>
      </c>
      <c r="I2610" s="16"/>
      <c r="J2610" s="7" t="s">
        <v>34</v>
      </c>
      <c r="K2610" s="19" t="s">
        <v>34</v>
      </c>
      <c r="L2610" s="16"/>
      <c r="M2610" s="6" t="s">
        <v>1343</v>
      </c>
      <c r="N2610" s="6" t="s">
        <v>1344</v>
      </c>
      <c r="O2610" s="10">
        <v>7860000</v>
      </c>
      <c r="P2610" s="6"/>
      <c r="Q2610" s="8"/>
      <c r="R2610" s="8"/>
      <c r="S2610" s="6"/>
    </row>
    <row r="2611" spans="2:19" outlineLevel="1" collapsed="1" x14ac:dyDescent="0.35">
      <c r="B2611" s="6" t="s">
        <v>34</v>
      </c>
      <c r="C2611" s="7" t="s">
        <v>34</v>
      </c>
      <c r="D2611" s="19" t="s">
        <v>34</v>
      </c>
      <c r="E2611" s="15"/>
      <c r="F2611" s="15"/>
      <c r="G2611" s="16"/>
      <c r="H2611" s="19" t="s">
        <v>34</v>
      </c>
      <c r="I2611" s="16"/>
      <c r="J2611" s="7" t="s">
        <v>34</v>
      </c>
      <c r="K2611" s="19" t="s">
        <v>34</v>
      </c>
      <c r="L2611" s="16"/>
      <c r="M2611" s="6" t="s">
        <v>1280</v>
      </c>
      <c r="N2611" s="6" t="s">
        <v>1281</v>
      </c>
      <c r="O2611" s="10">
        <v>13980331</v>
      </c>
      <c r="P2611" s="6"/>
      <c r="Q2611" s="8"/>
      <c r="R2611" s="8"/>
      <c r="S2611" s="6"/>
    </row>
    <row r="2612" spans="2:19" ht="25" x14ac:dyDescent="0.35">
      <c r="B2612" s="4" t="s">
        <v>3496</v>
      </c>
      <c r="C2612" s="4" t="s">
        <v>40</v>
      </c>
      <c r="D2612" s="18" t="s">
        <v>97</v>
      </c>
      <c r="E2612" s="15"/>
      <c r="F2612" s="15"/>
      <c r="G2612" s="16"/>
      <c r="H2612" s="18" t="s">
        <v>350</v>
      </c>
      <c r="I2612" s="16"/>
      <c r="J2612" s="4" t="s">
        <v>32</v>
      </c>
      <c r="K2612" s="18" t="s">
        <v>3497</v>
      </c>
      <c r="L2612" s="16"/>
      <c r="M2612" s="4" t="s">
        <v>34</v>
      </c>
      <c r="N2612" s="4" t="s">
        <v>34</v>
      </c>
      <c r="O2612" s="4" t="s">
        <v>34</v>
      </c>
      <c r="P2612" s="4" t="s">
        <v>34</v>
      </c>
      <c r="Q2612" s="4" t="s">
        <v>34</v>
      </c>
      <c r="R2612" s="4" t="s">
        <v>34</v>
      </c>
      <c r="S2612" s="5">
        <v>10800000</v>
      </c>
    </row>
    <row r="2613" spans="2:19" outlineLevel="1" collapsed="1" x14ac:dyDescent="0.35">
      <c r="B2613" s="6" t="s">
        <v>34</v>
      </c>
      <c r="C2613" s="7" t="s">
        <v>34</v>
      </c>
      <c r="D2613" s="19" t="s">
        <v>34</v>
      </c>
      <c r="E2613" s="15"/>
      <c r="F2613" s="15"/>
      <c r="G2613" s="16"/>
      <c r="H2613" s="19" t="s">
        <v>34</v>
      </c>
      <c r="I2613" s="16"/>
      <c r="J2613" s="7" t="s">
        <v>34</v>
      </c>
      <c r="K2613" s="19" t="s">
        <v>34</v>
      </c>
      <c r="L2613" s="16"/>
      <c r="M2613" s="6" t="s">
        <v>157</v>
      </c>
      <c r="N2613" s="6" t="s">
        <v>158</v>
      </c>
      <c r="O2613" s="10">
        <v>847</v>
      </c>
      <c r="P2613" s="6"/>
      <c r="Q2613" s="8"/>
      <c r="R2613" s="8"/>
      <c r="S2613" s="6"/>
    </row>
    <row r="2614" spans="2:19" outlineLevel="1" collapsed="1" x14ac:dyDescent="0.35">
      <c r="B2614" s="6" t="s">
        <v>34</v>
      </c>
      <c r="C2614" s="7" t="s">
        <v>34</v>
      </c>
      <c r="D2614" s="19" t="s">
        <v>34</v>
      </c>
      <c r="E2614" s="15"/>
      <c r="F2614" s="15"/>
      <c r="G2614" s="16"/>
      <c r="H2614" s="19" t="s">
        <v>34</v>
      </c>
      <c r="I2614" s="16"/>
      <c r="J2614" s="7" t="s">
        <v>34</v>
      </c>
      <c r="K2614" s="19" t="s">
        <v>34</v>
      </c>
      <c r="L2614" s="16"/>
      <c r="M2614" s="6" t="s">
        <v>3229</v>
      </c>
      <c r="N2614" s="6" t="s">
        <v>3230</v>
      </c>
      <c r="O2614" s="10">
        <v>1890</v>
      </c>
      <c r="P2614" s="6"/>
      <c r="Q2614" s="8"/>
      <c r="R2614" s="8"/>
      <c r="S2614" s="6"/>
    </row>
    <row r="2615" spans="2:19" ht="25" outlineLevel="1" collapsed="1" x14ac:dyDescent="0.35">
      <c r="B2615" s="6" t="s">
        <v>34</v>
      </c>
      <c r="C2615" s="7" t="s">
        <v>34</v>
      </c>
      <c r="D2615" s="19" t="s">
        <v>34</v>
      </c>
      <c r="E2615" s="15"/>
      <c r="F2615" s="15"/>
      <c r="G2615" s="16"/>
      <c r="H2615" s="19" t="s">
        <v>34</v>
      </c>
      <c r="I2615" s="16"/>
      <c r="J2615" s="7" t="s">
        <v>34</v>
      </c>
      <c r="K2615" s="19" t="s">
        <v>34</v>
      </c>
      <c r="L2615" s="16"/>
      <c r="M2615" s="6" t="s">
        <v>526</v>
      </c>
      <c r="N2615" s="6" t="s">
        <v>527</v>
      </c>
      <c r="O2615" s="10">
        <v>1500</v>
      </c>
      <c r="P2615" s="6" t="s">
        <v>3498</v>
      </c>
      <c r="Q2615" s="8" t="s">
        <v>2420</v>
      </c>
      <c r="R2615" s="9">
        <v>46758</v>
      </c>
      <c r="S2615" s="10">
        <v>10800000</v>
      </c>
    </row>
    <row r="2616" spans="2:19" outlineLevel="1" collapsed="1" x14ac:dyDescent="0.35">
      <c r="B2616" s="6" t="s">
        <v>34</v>
      </c>
      <c r="C2616" s="7" t="s">
        <v>34</v>
      </c>
      <c r="D2616" s="19" t="s">
        <v>34</v>
      </c>
      <c r="E2616" s="15"/>
      <c r="F2616" s="15"/>
      <c r="G2616" s="16"/>
      <c r="H2616" s="19" t="s">
        <v>34</v>
      </c>
      <c r="I2616" s="16"/>
      <c r="J2616" s="7" t="s">
        <v>34</v>
      </c>
      <c r="K2616" s="19" t="s">
        <v>34</v>
      </c>
      <c r="L2616" s="16"/>
      <c r="M2616" s="6" t="s">
        <v>165</v>
      </c>
      <c r="N2616" s="6" t="s">
        <v>166</v>
      </c>
      <c r="O2616" s="10">
        <v>1740</v>
      </c>
      <c r="P2616" s="6"/>
      <c r="Q2616" s="8"/>
      <c r="R2616" s="8"/>
      <c r="S2616" s="6"/>
    </row>
    <row r="2617" spans="2:19" outlineLevel="1" collapsed="1" x14ac:dyDescent="0.35">
      <c r="B2617" s="6" t="s">
        <v>34</v>
      </c>
      <c r="C2617" s="7" t="s">
        <v>34</v>
      </c>
      <c r="D2617" s="19" t="s">
        <v>34</v>
      </c>
      <c r="E2617" s="15"/>
      <c r="F2617" s="15"/>
      <c r="G2617" s="16"/>
      <c r="H2617" s="19" t="s">
        <v>34</v>
      </c>
      <c r="I2617" s="16"/>
      <c r="J2617" s="7" t="s">
        <v>34</v>
      </c>
      <c r="K2617" s="19" t="s">
        <v>34</v>
      </c>
      <c r="L2617" s="16"/>
      <c r="M2617" s="6" t="s">
        <v>167</v>
      </c>
      <c r="N2617" s="6" t="s">
        <v>168</v>
      </c>
      <c r="O2617" s="10">
        <v>1870</v>
      </c>
      <c r="P2617" s="6"/>
      <c r="Q2617" s="8"/>
      <c r="R2617" s="8"/>
      <c r="S2617" s="6"/>
    </row>
    <row r="2618" spans="2:19" x14ac:dyDescent="0.35">
      <c r="B2618" s="4" t="s">
        <v>3499</v>
      </c>
      <c r="C2618" s="4" t="s">
        <v>983</v>
      </c>
      <c r="D2618" s="18" t="s">
        <v>152</v>
      </c>
      <c r="E2618" s="15"/>
      <c r="F2618" s="15"/>
      <c r="G2618" s="16"/>
      <c r="H2618" s="18" t="s">
        <v>142</v>
      </c>
      <c r="I2618" s="16"/>
      <c r="J2618" s="4" t="s">
        <v>32</v>
      </c>
      <c r="K2618" s="18" t="s">
        <v>3500</v>
      </c>
      <c r="L2618" s="16"/>
      <c r="M2618" s="4" t="s">
        <v>34</v>
      </c>
      <c r="N2618" s="4" t="s">
        <v>34</v>
      </c>
      <c r="O2618" s="4" t="s">
        <v>34</v>
      </c>
      <c r="P2618" s="4" t="s">
        <v>34</v>
      </c>
      <c r="Q2618" s="4" t="s">
        <v>34</v>
      </c>
      <c r="R2618" s="4" t="s">
        <v>34</v>
      </c>
      <c r="S2618" s="5">
        <v>34983737</v>
      </c>
    </row>
    <row r="2619" spans="2:19" outlineLevel="1" collapsed="1" x14ac:dyDescent="0.35">
      <c r="B2619" s="6" t="s">
        <v>34</v>
      </c>
      <c r="C2619" s="7" t="s">
        <v>34</v>
      </c>
      <c r="D2619" s="19" t="s">
        <v>34</v>
      </c>
      <c r="E2619" s="15"/>
      <c r="F2619" s="15"/>
      <c r="G2619" s="16"/>
      <c r="H2619" s="19" t="s">
        <v>34</v>
      </c>
      <c r="I2619" s="16"/>
      <c r="J2619" s="7" t="s">
        <v>34</v>
      </c>
      <c r="K2619" s="19" t="s">
        <v>34</v>
      </c>
      <c r="L2619" s="16"/>
      <c r="M2619" s="6" t="s">
        <v>481</v>
      </c>
      <c r="N2619" s="6" t="s">
        <v>482</v>
      </c>
      <c r="O2619" s="10">
        <v>34983737</v>
      </c>
      <c r="P2619" s="6" t="s">
        <v>3501</v>
      </c>
      <c r="Q2619" s="8" t="s">
        <v>2112</v>
      </c>
      <c r="R2619" s="9">
        <v>46356</v>
      </c>
      <c r="S2619" s="10">
        <v>34983737</v>
      </c>
    </row>
    <row r="2620" spans="2:19" outlineLevel="1" collapsed="1" x14ac:dyDescent="0.35">
      <c r="B2620" s="6" t="s">
        <v>34</v>
      </c>
      <c r="C2620" s="7" t="s">
        <v>34</v>
      </c>
      <c r="D2620" s="19" t="s">
        <v>34</v>
      </c>
      <c r="E2620" s="15"/>
      <c r="F2620" s="15"/>
      <c r="G2620" s="16"/>
      <c r="H2620" s="19" t="s">
        <v>34</v>
      </c>
      <c r="I2620" s="16"/>
      <c r="J2620" s="7" t="s">
        <v>34</v>
      </c>
      <c r="K2620" s="19" t="s">
        <v>34</v>
      </c>
      <c r="L2620" s="16"/>
      <c r="M2620" s="6" t="s">
        <v>144</v>
      </c>
      <c r="N2620" s="6" t="s">
        <v>145</v>
      </c>
      <c r="O2620" s="10">
        <v>36401939</v>
      </c>
      <c r="P2620" s="6"/>
      <c r="Q2620" s="8"/>
      <c r="R2620" s="8"/>
      <c r="S2620" s="6"/>
    </row>
    <row r="2621" spans="2:19" x14ac:dyDescent="0.35">
      <c r="B2621" s="4" t="s">
        <v>3502</v>
      </c>
      <c r="C2621" s="4" t="s">
        <v>983</v>
      </c>
      <c r="D2621" s="18" t="s">
        <v>152</v>
      </c>
      <c r="E2621" s="15"/>
      <c r="F2621" s="15"/>
      <c r="G2621" s="16"/>
      <c r="H2621" s="18" t="s">
        <v>142</v>
      </c>
      <c r="I2621" s="16"/>
      <c r="J2621" s="4" t="s">
        <v>32</v>
      </c>
      <c r="K2621" s="18" t="s">
        <v>3503</v>
      </c>
      <c r="L2621" s="16"/>
      <c r="M2621" s="4" t="s">
        <v>34</v>
      </c>
      <c r="N2621" s="4" t="s">
        <v>34</v>
      </c>
      <c r="O2621" s="4" t="s">
        <v>34</v>
      </c>
      <c r="P2621" s="4" t="s">
        <v>34</v>
      </c>
      <c r="Q2621" s="4" t="s">
        <v>34</v>
      </c>
      <c r="R2621" s="4" t="s">
        <v>34</v>
      </c>
      <c r="S2621" s="5">
        <v>59452602</v>
      </c>
    </row>
    <row r="2622" spans="2:19" outlineLevel="1" collapsed="1" x14ac:dyDescent="0.35">
      <c r="B2622" s="6" t="s">
        <v>34</v>
      </c>
      <c r="C2622" s="7" t="s">
        <v>34</v>
      </c>
      <c r="D2622" s="19" t="s">
        <v>34</v>
      </c>
      <c r="E2622" s="15"/>
      <c r="F2622" s="15"/>
      <c r="G2622" s="16"/>
      <c r="H2622" s="19" t="s">
        <v>34</v>
      </c>
      <c r="I2622" s="16"/>
      <c r="J2622" s="7" t="s">
        <v>34</v>
      </c>
      <c r="K2622" s="19" t="s">
        <v>34</v>
      </c>
      <c r="L2622" s="16"/>
      <c r="M2622" s="6" t="s">
        <v>144</v>
      </c>
      <c r="N2622" s="6" t="s">
        <v>145</v>
      </c>
      <c r="O2622" s="10">
        <v>59452602</v>
      </c>
      <c r="P2622" s="6" t="s">
        <v>3504</v>
      </c>
      <c r="Q2622" s="8" t="s">
        <v>2112</v>
      </c>
      <c r="R2622" s="9">
        <v>46721</v>
      </c>
      <c r="S2622" s="10">
        <v>59452602</v>
      </c>
    </row>
    <row r="2623" spans="2:19" outlineLevel="1" collapsed="1" x14ac:dyDescent="0.35">
      <c r="B2623" s="6" t="s">
        <v>34</v>
      </c>
      <c r="C2623" s="7" t="s">
        <v>34</v>
      </c>
      <c r="D2623" s="19" t="s">
        <v>34</v>
      </c>
      <c r="E2623" s="15"/>
      <c r="F2623" s="15"/>
      <c r="G2623" s="16"/>
      <c r="H2623" s="19" t="s">
        <v>34</v>
      </c>
      <c r="I2623" s="16"/>
      <c r="J2623" s="7" t="s">
        <v>34</v>
      </c>
      <c r="K2623" s="19" t="s">
        <v>34</v>
      </c>
      <c r="L2623" s="16"/>
      <c r="M2623" s="6" t="s">
        <v>485</v>
      </c>
      <c r="N2623" s="6" t="s">
        <v>486</v>
      </c>
      <c r="O2623" s="10">
        <v>68554864</v>
      </c>
      <c r="P2623" s="6"/>
      <c r="Q2623" s="8"/>
      <c r="R2623" s="8"/>
      <c r="S2623" s="6"/>
    </row>
    <row r="2624" spans="2:19" x14ac:dyDescent="0.35">
      <c r="B2624" s="4" t="s">
        <v>3505</v>
      </c>
      <c r="C2624" s="4" t="s">
        <v>983</v>
      </c>
      <c r="D2624" s="18" t="s">
        <v>152</v>
      </c>
      <c r="E2624" s="15"/>
      <c r="F2624" s="15"/>
      <c r="G2624" s="16"/>
      <c r="H2624" s="18" t="s">
        <v>142</v>
      </c>
      <c r="I2624" s="16"/>
      <c r="J2624" s="4" t="s">
        <v>32</v>
      </c>
      <c r="K2624" s="18" t="s">
        <v>3506</v>
      </c>
      <c r="L2624" s="16"/>
      <c r="M2624" s="4" t="s">
        <v>34</v>
      </c>
      <c r="N2624" s="4" t="s">
        <v>34</v>
      </c>
      <c r="O2624" s="4" t="s">
        <v>34</v>
      </c>
      <c r="P2624" s="4" t="s">
        <v>34</v>
      </c>
      <c r="Q2624" s="4" t="s">
        <v>34</v>
      </c>
      <c r="R2624" s="4" t="s">
        <v>34</v>
      </c>
      <c r="S2624" s="5">
        <v>104649425</v>
      </c>
    </row>
    <row r="2625" spans="2:19" outlineLevel="1" collapsed="1" x14ac:dyDescent="0.35">
      <c r="B2625" s="6" t="s">
        <v>34</v>
      </c>
      <c r="C2625" s="7" t="s">
        <v>34</v>
      </c>
      <c r="D2625" s="19" t="s">
        <v>34</v>
      </c>
      <c r="E2625" s="15"/>
      <c r="F2625" s="15"/>
      <c r="G2625" s="16"/>
      <c r="H2625" s="19" t="s">
        <v>34</v>
      </c>
      <c r="I2625" s="16"/>
      <c r="J2625" s="7" t="s">
        <v>34</v>
      </c>
      <c r="K2625" s="19" t="s">
        <v>34</v>
      </c>
      <c r="L2625" s="16"/>
      <c r="M2625" s="6" t="s">
        <v>144</v>
      </c>
      <c r="N2625" s="6" t="s">
        <v>145</v>
      </c>
      <c r="O2625" s="10">
        <v>104649425</v>
      </c>
      <c r="P2625" s="6" t="s">
        <v>3507</v>
      </c>
      <c r="Q2625" s="8" t="s">
        <v>2112</v>
      </c>
      <c r="R2625" s="9">
        <v>46721</v>
      </c>
      <c r="S2625" s="10">
        <v>104649425</v>
      </c>
    </row>
    <row r="2626" spans="2:19" outlineLevel="1" collapsed="1" x14ac:dyDescent="0.35">
      <c r="B2626" s="6" t="s">
        <v>34</v>
      </c>
      <c r="C2626" s="7" t="s">
        <v>34</v>
      </c>
      <c r="D2626" s="19" t="s">
        <v>34</v>
      </c>
      <c r="E2626" s="15"/>
      <c r="F2626" s="15"/>
      <c r="G2626" s="16"/>
      <c r="H2626" s="19" t="s">
        <v>34</v>
      </c>
      <c r="I2626" s="16"/>
      <c r="J2626" s="7" t="s">
        <v>34</v>
      </c>
      <c r="K2626" s="19" t="s">
        <v>34</v>
      </c>
      <c r="L2626" s="16"/>
      <c r="M2626" s="6" t="s">
        <v>485</v>
      </c>
      <c r="N2626" s="6" t="s">
        <v>486</v>
      </c>
      <c r="O2626" s="10">
        <v>126407904</v>
      </c>
      <c r="P2626" s="6"/>
      <c r="Q2626" s="8"/>
      <c r="R2626" s="8"/>
      <c r="S2626" s="6"/>
    </row>
    <row r="2627" spans="2:19" ht="25" x14ac:dyDescent="0.35">
      <c r="B2627" s="4" t="s">
        <v>3508</v>
      </c>
      <c r="C2627" s="4" t="s">
        <v>40</v>
      </c>
      <c r="D2627" s="18" t="s">
        <v>53</v>
      </c>
      <c r="E2627" s="15"/>
      <c r="F2627" s="15"/>
      <c r="G2627" s="16"/>
      <c r="H2627" s="18" t="s">
        <v>54</v>
      </c>
      <c r="I2627" s="16"/>
      <c r="J2627" s="4" t="s">
        <v>32</v>
      </c>
      <c r="K2627" s="18" t="s">
        <v>3509</v>
      </c>
      <c r="L2627" s="16"/>
      <c r="M2627" s="4" t="s">
        <v>34</v>
      </c>
      <c r="N2627" s="4" t="s">
        <v>34</v>
      </c>
      <c r="O2627" s="4" t="s">
        <v>34</v>
      </c>
      <c r="P2627" s="4" t="s">
        <v>34</v>
      </c>
      <c r="Q2627" s="4" t="s">
        <v>34</v>
      </c>
      <c r="R2627" s="4" t="s">
        <v>34</v>
      </c>
      <c r="S2627" s="5">
        <v>8967500</v>
      </c>
    </row>
    <row r="2628" spans="2:19" ht="25" outlineLevel="1" collapsed="1" x14ac:dyDescent="0.35">
      <c r="B2628" s="6" t="s">
        <v>34</v>
      </c>
      <c r="C2628" s="7" t="s">
        <v>34</v>
      </c>
      <c r="D2628" s="19" t="s">
        <v>34</v>
      </c>
      <c r="E2628" s="15"/>
      <c r="F2628" s="15"/>
      <c r="G2628" s="16"/>
      <c r="H2628" s="19" t="s">
        <v>34</v>
      </c>
      <c r="I2628" s="16"/>
      <c r="J2628" s="7" t="s">
        <v>34</v>
      </c>
      <c r="K2628" s="19" t="s">
        <v>34</v>
      </c>
      <c r="L2628" s="16"/>
      <c r="M2628" s="6" t="s">
        <v>1232</v>
      </c>
      <c r="N2628" s="6" t="s">
        <v>1233</v>
      </c>
      <c r="O2628" s="10">
        <v>883</v>
      </c>
      <c r="P2628" s="6"/>
      <c r="Q2628" s="8"/>
      <c r="R2628" s="8"/>
      <c r="S2628" s="6"/>
    </row>
    <row r="2629" spans="2:19" outlineLevel="1" collapsed="1" x14ac:dyDescent="0.35">
      <c r="B2629" s="6" t="s">
        <v>34</v>
      </c>
      <c r="C2629" s="7" t="s">
        <v>34</v>
      </c>
      <c r="D2629" s="19" t="s">
        <v>34</v>
      </c>
      <c r="E2629" s="15"/>
      <c r="F2629" s="15"/>
      <c r="G2629" s="16"/>
      <c r="H2629" s="19" t="s">
        <v>34</v>
      </c>
      <c r="I2629" s="16"/>
      <c r="J2629" s="7" t="s">
        <v>34</v>
      </c>
      <c r="K2629" s="19" t="s">
        <v>34</v>
      </c>
      <c r="L2629" s="16"/>
      <c r="M2629" s="6" t="s">
        <v>62</v>
      </c>
      <c r="N2629" s="6" t="s">
        <v>63</v>
      </c>
      <c r="O2629" s="10">
        <v>1055</v>
      </c>
      <c r="P2629" s="6" t="s">
        <v>3510</v>
      </c>
      <c r="Q2629" s="8" t="s">
        <v>1616</v>
      </c>
      <c r="R2629" s="9">
        <v>46812</v>
      </c>
      <c r="S2629" s="10">
        <v>8967500</v>
      </c>
    </row>
    <row r="2630" spans="2:19" outlineLevel="1" collapsed="1" x14ac:dyDescent="0.35">
      <c r="B2630" s="6" t="s">
        <v>34</v>
      </c>
      <c r="C2630" s="7" t="s">
        <v>34</v>
      </c>
      <c r="D2630" s="19" t="s">
        <v>34</v>
      </c>
      <c r="E2630" s="15"/>
      <c r="F2630" s="15"/>
      <c r="G2630" s="16"/>
      <c r="H2630" s="19" t="s">
        <v>34</v>
      </c>
      <c r="I2630" s="16"/>
      <c r="J2630" s="7" t="s">
        <v>34</v>
      </c>
      <c r="K2630" s="19" t="s">
        <v>34</v>
      </c>
      <c r="L2630" s="16"/>
      <c r="M2630" s="6" t="s">
        <v>3511</v>
      </c>
      <c r="N2630" s="6" t="s">
        <v>3512</v>
      </c>
      <c r="O2630" s="10">
        <v>815</v>
      </c>
      <c r="P2630" s="6"/>
      <c r="Q2630" s="8"/>
      <c r="R2630" s="8"/>
      <c r="S2630" s="6"/>
    </row>
    <row r="2631" spans="2:19" x14ac:dyDescent="0.35">
      <c r="B2631" s="4" t="s">
        <v>3513</v>
      </c>
      <c r="C2631" s="4" t="s">
        <v>263</v>
      </c>
      <c r="D2631" s="18" t="s">
        <v>53</v>
      </c>
      <c r="E2631" s="15"/>
      <c r="F2631" s="15"/>
      <c r="G2631" s="16"/>
      <c r="H2631" s="18" t="s">
        <v>323</v>
      </c>
      <c r="I2631" s="16"/>
      <c r="J2631" s="4" t="s">
        <v>32</v>
      </c>
      <c r="K2631" s="18" t="s">
        <v>3514</v>
      </c>
      <c r="L2631" s="16"/>
      <c r="M2631" s="4" t="s">
        <v>34</v>
      </c>
      <c r="N2631" s="4" t="s">
        <v>34</v>
      </c>
      <c r="O2631" s="4" t="s">
        <v>34</v>
      </c>
      <c r="P2631" s="4" t="s">
        <v>34</v>
      </c>
      <c r="Q2631" s="4" t="s">
        <v>34</v>
      </c>
      <c r="R2631" s="4" t="s">
        <v>34</v>
      </c>
      <c r="S2631" s="5">
        <v>3197120</v>
      </c>
    </row>
    <row r="2632" spans="2:19" outlineLevel="1" collapsed="1" x14ac:dyDescent="0.35">
      <c r="B2632" s="6" t="s">
        <v>34</v>
      </c>
      <c r="C2632" s="7" t="s">
        <v>34</v>
      </c>
      <c r="D2632" s="19" t="s">
        <v>34</v>
      </c>
      <c r="E2632" s="15"/>
      <c r="F2632" s="15"/>
      <c r="G2632" s="16"/>
      <c r="H2632" s="19" t="s">
        <v>34</v>
      </c>
      <c r="I2632" s="16"/>
      <c r="J2632" s="7" t="s">
        <v>34</v>
      </c>
      <c r="K2632" s="19" t="s">
        <v>34</v>
      </c>
      <c r="L2632" s="16"/>
      <c r="M2632" s="6" t="s">
        <v>157</v>
      </c>
      <c r="N2632" s="6" t="s">
        <v>158</v>
      </c>
      <c r="O2632" s="10">
        <v>5437559</v>
      </c>
      <c r="P2632" s="6"/>
      <c r="Q2632" s="8"/>
      <c r="R2632" s="8"/>
      <c r="S2632" s="6"/>
    </row>
    <row r="2633" spans="2:19" outlineLevel="1" collapsed="1" x14ac:dyDescent="0.35">
      <c r="B2633" s="6" t="s">
        <v>34</v>
      </c>
      <c r="C2633" s="7" t="s">
        <v>34</v>
      </c>
      <c r="D2633" s="19" t="s">
        <v>34</v>
      </c>
      <c r="E2633" s="15"/>
      <c r="F2633" s="15"/>
      <c r="G2633" s="16"/>
      <c r="H2633" s="19" t="s">
        <v>34</v>
      </c>
      <c r="I2633" s="16"/>
      <c r="J2633" s="7" t="s">
        <v>34</v>
      </c>
      <c r="K2633" s="19" t="s">
        <v>34</v>
      </c>
      <c r="L2633" s="16"/>
      <c r="M2633" s="6" t="s">
        <v>163</v>
      </c>
      <c r="N2633" s="6" t="s">
        <v>164</v>
      </c>
      <c r="O2633" s="10">
        <v>3233050</v>
      </c>
      <c r="P2633" s="6"/>
      <c r="Q2633" s="8"/>
      <c r="R2633" s="8"/>
      <c r="S2633" s="6"/>
    </row>
    <row r="2634" spans="2:19" outlineLevel="1" collapsed="1" x14ac:dyDescent="0.35">
      <c r="B2634" s="6" t="s">
        <v>34</v>
      </c>
      <c r="C2634" s="7" t="s">
        <v>34</v>
      </c>
      <c r="D2634" s="19" t="s">
        <v>34</v>
      </c>
      <c r="E2634" s="15"/>
      <c r="F2634" s="15"/>
      <c r="G2634" s="16"/>
      <c r="H2634" s="19" t="s">
        <v>34</v>
      </c>
      <c r="I2634" s="16"/>
      <c r="J2634" s="7" t="s">
        <v>34</v>
      </c>
      <c r="K2634" s="19" t="s">
        <v>34</v>
      </c>
      <c r="L2634" s="16"/>
      <c r="M2634" s="6" t="s">
        <v>327</v>
      </c>
      <c r="N2634" s="6" t="s">
        <v>328</v>
      </c>
      <c r="O2634" s="10">
        <v>3197120</v>
      </c>
      <c r="P2634" s="6" t="s">
        <v>3515</v>
      </c>
      <c r="Q2634" s="8" t="s">
        <v>2420</v>
      </c>
      <c r="R2634" s="9">
        <v>46752</v>
      </c>
      <c r="S2634" s="10">
        <v>3197120</v>
      </c>
    </row>
    <row r="2635" spans="2:19" outlineLevel="1" collapsed="1" x14ac:dyDescent="0.35">
      <c r="B2635" s="6" t="s">
        <v>34</v>
      </c>
      <c r="C2635" s="7" t="s">
        <v>34</v>
      </c>
      <c r="D2635" s="19" t="s">
        <v>34</v>
      </c>
      <c r="E2635" s="15"/>
      <c r="F2635" s="15"/>
      <c r="G2635" s="16"/>
      <c r="H2635" s="19" t="s">
        <v>34</v>
      </c>
      <c r="I2635" s="16"/>
      <c r="J2635" s="7" t="s">
        <v>34</v>
      </c>
      <c r="K2635" s="19" t="s">
        <v>34</v>
      </c>
      <c r="L2635" s="16"/>
      <c r="M2635" s="6" t="s">
        <v>329</v>
      </c>
      <c r="N2635" s="6" t="s">
        <v>330</v>
      </c>
      <c r="O2635" s="10">
        <v>3943980</v>
      </c>
      <c r="P2635" s="6"/>
      <c r="Q2635" s="8"/>
      <c r="R2635" s="8"/>
      <c r="S2635" s="6"/>
    </row>
    <row r="2636" spans="2:19" outlineLevel="1" collapsed="1" x14ac:dyDescent="0.35">
      <c r="B2636" s="6" t="s">
        <v>34</v>
      </c>
      <c r="C2636" s="7" t="s">
        <v>34</v>
      </c>
      <c r="D2636" s="19" t="s">
        <v>34</v>
      </c>
      <c r="E2636" s="15"/>
      <c r="F2636" s="15"/>
      <c r="G2636" s="16"/>
      <c r="H2636" s="19" t="s">
        <v>34</v>
      </c>
      <c r="I2636" s="16"/>
      <c r="J2636" s="7" t="s">
        <v>34</v>
      </c>
      <c r="K2636" s="19" t="s">
        <v>34</v>
      </c>
      <c r="L2636" s="16"/>
      <c r="M2636" s="6" t="s">
        <v>165</v>
      </c>
      <c r="N2636" s="6" t="s">
        <v>166</v>
      </c>
      <c r="O2636" s="10">
        <v>3992888</v>
      </c>
      <c r="P2636" s="6"/>
      <c r="Q2636" s="8"/>
      <c r="R2636" s="8"/>
      <c r="S2636" s="6"/>
    </row>
    <row r="2637" spans="2:19" outlineLevel="1" collapsed="1" x14ac:dyDescent="0.35">
      <c r="B2637" s="6" t="s">
        <v>34</v>
      </c>
      <c r="C2637" s="7" t="s">
        <v>34</v>
      </c>
      <c r="D2637" s="19" t="s">
        <v>34</v>
      </c>
      <c r="E2637" s="15"/>
      <c r="F2637" s="15"/>
      <c r="G2637" s="16"/>
      <c r="H2637" s="19" t="s">
        <v>34</v>
      </c>
      <c r="I2637" s="16"/>
      <c r="J2637" s="7" t="s">
        <v>34</v>
      </c>
      <c r="K2637" s="19" t="s">
        <v>34</v>
      </c>
      <c r="L2637" s="16"/>
      <c r="M2637" s="6" t="s">
        <v>320</v>
      </c>
      <c r="N2637" s="6" t="s">
        <v>321</v>
      </c>
      <c r="O2637" s="10">
        <v>3961712</v>
      </c>
      <c r="P2637" s="6"/>
      <c r="Q2637" s="8"/>
      <c r="R2637" s="8"/>
      <c r="S2637" s="6"/>
    </row>
    <row r="2638" spans="2:19" outlineLevel="1" collapsed="1" x14ac:dyDescent="0.35">
      <c r="B2638" s="6" t="s">
        <v>34</v>
      </c>
      <c r="C2638" s="7" t="s">
        <v>34</v>
      </c>
      <c r="D2638" s="19" t="s">
        <v>34</v>
      </c>
      <c r="E2638" s="15"/>
      <c r="F2638" s="15"/>
      <c r="G2638" s="16"/>
      <c r="H2638" s="19" t="s">
        <v>34</v>
      </c>
      <c r="I2638" s="16"/>
      <c r="J2638" s="7" t="s">
        <v>34</v>
      </c>
      <c r="K2638" s="19" t="s">
        <v>34</v>
      </c>
      <c r="L2638" s="16"/>
      <c r="M2638" s="6" t="s">
        <v>494</v>
      </c>
      <c r="N2638" s="6" t="s">
        <v>495</v>
      </c>
      <c r="O2638" s="10">
        <v>3856145</v>
      </c>
      <c r="P2638" s="6"/>
      <c r="Q2638" s="8"/>
      <c r="R2638" s="8"/>
      <c r="S2638" s="6"/>
    </row>
    <row r="2639" spans="2:19" x14ac:dyDescent="0.35">
      <c r="B2639" s="4" t="s">
        <v>3516</v>
      </c>
      <c r="C2639" s="4" t="s">
        <v>983</v>
      </c>
      <c r="D2639" s="18" t="s">
        <v>152</v>
      </c>
      <c r="E2639" s="15"/>
      <c r="F2639" s="15"/>
      <c r="G2639" s="16"/>
      <c r="H2639" s="18" t="s">
        <v>142</v>
      </c>
      <c r="I2639" s="16"/>
      <c r="J2639" s="4" t="s">
        <v>32</v>
      </c>
      <c r="K2639" s="18" t="s">
        <v>3517</v>
      </c>
      <c r="L2639" s="16"/>
      <c r="M2639" s="4" t="s">
        <v>34</v>
      </c>
      <c r="N2639" s="4" t="s">
        <v>34</v>
      </c>
      <c r="O2639" s="4" t="s">
        <v>34</v>
      </c>
      <c r="P2639" s="4" t="s">
        <v>34</v>
      </c>
      <c r="Q2639" s="4" t="s">
        <v>34</v>
      </c>
      <c r="R2639" s="4" t="s">
        <v>34</v>
      </c>
      <c r="S2639" s="5">
        <v>44444444</v>
      </c>
    </row>
    <row r="2640" spans="2:19" outlineLevel="1" collapsed="1" x14ac:dyDescent="0.35">
      <c r="B2640" s="6" t="s">
        <v>34</v>
      </c>
      <c r="C2640" s="7" t="s">
        <v>34</v>
      </c>
      <c r="D2640" s="19" t="s">
        <v>34</v>
      </c>
      <c r="E2640" s="15"/>
      <c r="F2640" s="15"/>
      <c r="G2640" s="16"/>
      <c r="H2640" s="19" t="s">
        <v>34</v>
      </c>
      <c r="I2640" s="16"/>
      <c r="J2640" s="7" t="s">
        <v>34</v>
      </c>
      <c r="K2640" s="19" t="s">
        <v>34</v>
      </c>
      <c r="L2640" s="16"/>
      <c r="M2640" s="6" t="s">
        <v>485</v>
      </c>
      <c r="N2640" s="6" t="s">
        <v>486</v>
      </c>
      <c r="O2640" s="10">
        <v>44444444</v>
      </c>
      <c r="P2640" s="6" t="s">
        <v>3518</v>
      </c>
      <c r="Q2640" s="8" t="s">
        <v>2112</v>
      </c>
      <c r="R2640" s="9">
        <v>46721</v>
      </c>
      <c r="S2640" s="10">
        <v>44444444</v>
      </c>
    </row>
    <row r="2641" spans="2:19" outlineLevel="1" collapsed="1" x14ac:dyDescent="0.35">
      <c r="B2641" s="6" t="s">
        <v>34</v>
      </c>
      <c r="C2641" s="7" t="s">
        <v>34</v>
      </c>
      <c r="D2641" s="19" t="s">
        <v>34</v>
      </c>
      <c r="E2641" s="15"/>
      <c r="F2641" s="15"/>
      <c r="G2641" s="16"/>
      <c r="H2641" s="19" t="s">
        <v>34</v>
      </c>
      <c r="I2641" s="16"/>
      <c r="J2641" s="7" t="s">
        <v>34</v>
      </c>
      <c r="K2641" s="19" t="s">
        <v>34</v>
      </c>
      <c r="L2641" s="16"/>
      <c r="M2641" s="6" t="s">
        <v>146</v>
      </c>
      <c r="N2641" s="6" t="s">
        <v>147</v>
      </c>
      <c r="O2641" s="10">
        <v>45774016</v>
      </c>
      <c r="P2641" s="6"/>
      <c r="Q2641" s="8"/>
      <c r="R2641" s="8"/>
      <c r="S2641" s="6"/>
    </row>
    <row r="2642" spans="2:19" x14ac:dyDescent="0.35">
      <c r="B2642" s="4" t="s">
        <v>3519</v>
      </c>
      <c r="C2642" s="4" t="s">
        <v>983</v>
      </c>
      <c r="D2642" s="18" t="s">
        <v>152</v>
      </c>
      <c r="E2642" s="15"/>
      <c r="F2642" s="15"/>
      <c r="G2642" s="16"/>
      <c r="H2642" s="18" t="s">
        <v>142</v>
      </c>
      <c r="I2642" s="16"/>
      <c r="J2642" s="4" t="s">
        <v>32</v>
      </c>
      <c r="K2642" s="18" t="s">
        <v>3520</v>
      </c>
      <c r="L2642" s="16"/>
      <c r="M2642" s="4" t="s">
        <v>34</v>
      </c>
      <c r="N2642" s="4" t="s">
        <v>34</v>
      </c>
      <c r="O2642" s="4" t="s">
        <v>34</v>
      </c>
      <c r="P2642" s="4" t="s">
        <v>34</v>
      </c>
      <c r="Q2642" s="4" t="s">
        <v>34</v>
      </c>
      <c r="R2642" s="4" t="s">
        <v>34</v>
      </c>
      <c r="S2642" s="5">
        <v>55341599</v>
      </c>
    </row>
    <row r="2643" spans="2:19" outlineLevel="1" collapsed="1" x14ac:dyDescent="0.35">
      <c r="B2643" s="6" t="s">
        <v>34</v>
      </c>
      <c r="C2643" s="7" t="s">
        <v>34</v>
      </c>
      <c r="D2643" s="19" t="s">
        <v>34</v>
      </c>
      <c r="E2643" s="15"/>
      <c r="F2643" s="15"/>
      <c r="G2643" s="16"/>
      <c r="H2643" s="19" t="s">
        <v>34</v>
      </c>
      <c r="I2643" s="16"/>
      <c r="J2643" s="7" t="s">
        <v>34</v>
      </c>
      <c r="K2643" s="19" t="s">
        <v>34</v>
      </c>
      <c r="L2643" s="16"/>
      <c r="M2643" s="6" t="s">
        <v>481</v>
      </c>
      <c r="N2643" s="6" t="s">
        <v>482</v>
      </c>
      <c r="O2643" s="10">
        <v>55341599</v>
      </c>
      <c r="P2643" s="6" t="s">
        <v>3521</v>
      </c>
      <c r="Q2643" s="8" t="s">
        <v>2112</v>
      </c>
      <c r="R2643" s="9">
        <v>46356</v>
      </c>
      <c r="S2643" s="10">
        <v>55341599</v>
      </c>
    </row>
    <row r="2644" spans="2:19" outlineLevel="1" collapsed="1" x14ac:dyDescent="0.35">
      <c r="B2644" s="6" t="s">
        <v>34</v>
      </c>
      <c r="C2644" s="7" t="s">
        <v>34</v>
      </c>
      <c r="D2644" s="19" t="s">
        <v>34</v>
      </c>
      <c r="E2644" s="15"/>
      <c r="F2644" s="15"/>
      <c r="G2644" s="16"/>
      <c r="H2644" s="19" t="s">
        <v>34</v>
      </c>
      <c r="I2644" s="16"/>
      <c r="J2644" s="7" t="s">
        <v>34</v>
      </c>
      <c r="K2644" s="19" t="s">
        <v>34</v>
      </c>
      <c r="L2644" s="16"/>
      <c r="M2644" s="6" t="s">
        <v>144</v>
      </c>
      <c r="N2644" s="6" t="s">
        <v>145</v>
      </c>
      <c r="O2644" s="10">
        <v>65254998</v>
      </c>
      <c r="P2644" s="6"/>
      <c r="Q2644" s="8"/>
      <c r="R2644" s="8"/>
      <c r="S2644" s="6"/>
    </row>
    <row r="2645" spans="2:19" outlineLevel="1" collapsed="1" x14ac:dyDescent="0.35">
      <c r="B2645" s="6" t="s">
        <v>34</v>
      </c>
      <c r="C2645" s="7" t="s">
        <v>34</v>
      </c>
      <c r="D2645" s="19" t="s">
        <v>34</v>
      </c>
      <c r="E2645" s="15"/>
      <c r="F2645" s="15"/>
      <c r="G2645" s="16"/>
      <c r="H2645" s="19" t="s">
        <v>34</v>
      </c>
      <c r="I2645" s="16"/>
      <c r="J2645" s="7" t="s">
        <v>34</v>
      </c>
      <c r="K2645" s="19" t="s">
        <v>34</v>
      </c>
      <c r="L2645" s="16"/>
      <c r="M2645" s="6" t="s">
        <v>485</v>
      </c>
      <c r="N2645" s="6" t="s">
        <v>486</v>
      </c>
      <c r="O2645" s="10">
        <v>63609942</v>
      </c>
      <c r="P2645" s="6"/>
      <c r="Q2645" s="8"/>
      <c r="R2645" s="8"/>
      <c r="S2645" s="6"/>
    </row>
    <row r="2646" spans="2:19" outlineLevel="1" collapsed="1" x14ac:dyDescent="0.35">
      <c r="B2646" s="6" t="s">
        <v>34</v>
      </c>
      <c r="C2646" s="7" t="s">
        <v>34</v>
      </c>
      <c r="D2646" s="19" t="s">
        <v>34</v>
      </c>
      <c r="E2646" s="15"/>
      <c r="F2646" s="15"/>
      <c r="G2646" s="16"/>
      <c r="H2646" s="19" t="s">
        <v>34</v>
      </c>
      <c r="I2646" s="16"/>
      <c r="J2646" s="7" t="s">
        <v>34</v>
      </c>
      <c r="K2646" s="19" t="s">
        <v>34</v>
      </c>
      <c r="L2646" s="16"/>
      <c r="M2646" s="6" t="s">
        <v>146</v>
      </c>
      <c r="N2646" s="6" t="s">
        <v>147</v>
      </c>
      <c r="O2646" s="10">
        <v>72334930</v>
      </c>
      <c r="P2646" s="6"/>
      <c r="Q2646" s="8"/>
      <c r="R2646" s="8"/>
      <c r="S2646" s="6"/>
    </row>
    <row r="2647" spans="2:19" x14ac:dyDescent="0.35">
      <c r="B2647" s="4" t="s">
        <v>3522</v>
      </c>
      <c r="C2647" s="4" t="s">
        <v>983</v>
      </c>
      <c r="D2647" s="18" t="s">
        <v>152</v>
      </c>
      <c r="E2647" s="15"/>
      <c r="F2647" s="15"/>
      <c r="G2647" s="16"/>
      <c r="H2647" s="18" t="s">
        <v>142</v>
      </c>
      <c r="I2647" s="16"/>
      <c r="J2647" s="4" t="s">
        <v>32</v>
      </c>
      <c r="K2647" s="18" t="s">
        <v>3523</v>
      </c>
      <c r="L2647" s="16"/>
      <c r="M2647" s="4" t="s">
        <v>34</v>
      </c>
      <c r="N2647" s="4" t="s">
        <v>34</v>
      </c>
      <c r="O2647" s="4" t="s">
        <v>34</v>
      </c>
      <c r="P2647" s="4" t="s">
        <v>34</v>
      </c>
      <c r="Q2647" s="4" t="s">
        <v>34</v>
      </c>
      <c r="R2647" s="4" t="s">
        <v>34</v>
      </c>
      <c r="S2647" s="5">
        <v>69666666</v>
      </c>
    </row>
    <row r="2648" spans="2:19" outlineLevel="1" collapsed="1" x14ac:dyDescent="0.35">
      <c r="B2648" s="6" t="s">
        <v>34</v>
      </c>
      <c r="C2648" s="7" t="s">
        <v>34</v>
      </c>
      <c r="D2648" s="19" t="s">
        <v>34</v>
      </c>
      <c r="E2648" s="15"/>
      <c r="F2648" s="15"/>
      <c r="G2648" s="16"/>
      <c r="H2648" s="19" t="s">
        <v>34</v>
      </c>
      <c r="I2648" s="16"/>
      <c r="J2648" s="7" t="s">
        <v>34</v>
      </c>
      <c r="K2648" s="19" t="s">
        <v>34</v>
      </c>
      <c r="L2648" s="16"/>
      <c r="M2648" s="6" t="s">
        <v>144</v>
      </c>
      <c r="N2648" s="6" t="s">
        <v>145</v>
      </c>
      <c r="O2648" s="10">
        <v>69666666</v>
      </c>
      <c r="P2648" s="6" t="s">
        <v>3524</v>
      </c>
      <c r="Q2648" s="8" t="s">
        <v>2112</v>
      </c>
      <c r="R2648" s="9">
        <v>46721</v>
      </c>
      <c r="S2648" s="10">
        <v>69666666</v>
      </c>
    </row>
    <row r="2649" spans="2:19" x14ac:dyDescent="0.35">
      <c r="B2649" s="4" t="s">
        <v>3525</v>
      </c>
      <c r="C2649" s="4" t="s">
        <v>983</v>
      </c>
      <c r="D2649" s="18" t="s">
        <v>152</v>
      </c>
      <c r="E2649" s="15"/>
      <c r="F2649" s="15"/>
      <c r="G2649" s="16"/>
      <c r="H2649" s="18" t="s">
        <v>142</v>
      </c>
      <c r="I2649" s="16"/>
      <c r="J2649" s="4" t="s">
        <v>32</v>
      </c>
      <c r="K2649" s="18" t="s">
        <v>3523</v>
      </c>
      <c r="L2649" s="16"/>
      <c r="M2649" s="4" t="s">
        <v>34</v>
      </c>
      <c r="N2649" s="4" t="s">
        <v>34</v>
      </c>
      <c r="O2649" s="4" t="s">
        <v>34</v>
      </c>
      <c r="P2649" s="4" t="s">
        <v>34</v>
      </c>
      <c r="Q2649" s="4" t="s">
        <v>34</v>
      </c>
      <c r="R2649" s="4" t="s">
        <v>34</v>
      </c>
      <c r="S2649" s="5">
        <v>59698310</v>
      </c>
    </row>
    <row r="2650" spans="2:19" outlineLevel="1" collapsed="1" x14ac:dyDescent="0.35">
      <c r="B2650" s="6" t="s">
        <v>34</v>
      </c>
      <c r="C2650" s="7" t="s">
        <v>34</v>
      </c>
      <c r="D2650" s="19" t="s">
        <v>34</v>
      </c>
      <c r="E2650" s="15"/>
      <c r="F2650" s="15"/>
      <c r="G2650" s="16"/>
      <c r="H2650" s="19" t="s">
        <v>34</v>
      </c>
      <c r="I2650" s="16"/>
      <c r="J2650" s="7" t="s">
        <v>34</v>
      </c>
      <c r="K2650" s="19" t="s">
        <v>34</v>
      </c>
      <c r="L2650" s="16"/>
      <c r="M2650" s="6" t="s">
        <v>144</v>
      </c>
      <c r="N2650" s="6" t="s">
        <v>145</v>
      </c>
      <c r="O2650" s="10">
        <v>59698310</v>
      </c>
      <c r="P2650" s="6" t="s">
        <v>3526</v>
      </c>
      <c r="Q2650" s="8" t="s">
        <v>2112</v>
      </c>
      <c r="R2650" s="9">
        <v>46721</v>
      </c>
      <c r="S2650" s="10">
        <v>59698310</v>
      </c>
    </row>
    <row r="2651" spans="2:19" x14ac:dyDescent="0.35">
      <c r="B2651" s="4" t="s">
        <v>3527</v>
      </c>
      <c r="C2651" s="4" t="s">
        <v>151</v>
      </c>
      <c r="D2651" s="18" t="s">
        <v>152</v>
      </c>
      <c r="E2651" s="15"/>
      <c r="F2651" s="15"/>
      <c r="G2651" s="16"/>
      <c r="H2651" s="18" t="s">
        <v>142</v>
      </c>
      <c r="I2651" s="16"/>
      <c r="J2651" s="4" t="s">
        <v>32</v>
      </c>
      <c r="K2651" s="18" t="s">
        <v>3528</v>
      </c>
      <c r="L2651" s="16"/>
      <c r="M2651" s="4" t="s">
        <v>34</v>
      </c>
      <c r="N2651" s="4" t="s">
        <v>34</v>
      </c>
      <c r="O2651" s="4" t="s">
        <v>34</v>
      </c>
      <c r="P2651" s="4" t="s">
        <v>34</v>
      </c>
      <c r="Q2651" s="4" t="s">
        <v>34</v>
      </c>
      <c r="R2651" s="4" t="s">
        <v>34</v>
      </c>
      <c r="S2651" s="5">
        <v>40999999</v>
      </c>
    </row>
    <row r="2652" spans="2:19" outlineLevel="1" collapsed="1" x14ac:dyDescent="0.35">
      <c r="B2652" s="6" t="s">
        <v>34</v>
      </c>
      <c r="C2652" s="7" t="s">
        <v>34</v>
      </c>
      <c r="D2652" s="19" t="s">
        <v>34</v>
      </c>
      <c r="E2652" s="15"/>
      <c r="F2652" s="15"/>
      <c r="G2652" s="16"/>
      <c r="H2652" s="19" t="s">
        <v>34</v>
      </c>
      <c r="I2652" s="16"/>
      <c r="J2652" s="7" t="s">
        <v>34</v>
      </c>
      <c r="K2652" s="19" t="s">
        <v>34</v>
      </c>
      <c r="L2652" s="16"/>
      <c r="M2652" s="6" t="s">
        <v>485</v>
      </c>
      <c r="N2652" s="6" t="s">
        <v>486</v>
      </c>
      <c r="O2652" s="10">
        <v>40999999</v>
      </c>
      <c r="P2652" s="6" t="s">
        <v>3529</v>
      </c>
      <c r="Q2652" s="8" t="s">
        <v>2112</v>
      </c>
      <c r="R2652" s="9">
        <v>47087</v>
      </c>
      <c r="S2652" s="10">
        <v>40999999</v>
      </c>
    </row>
    <row r="2653" spans="2:19" outlineLevel="1" collapsed="1" x14ac:dyDescent="0.35">
      <c r="B2653" s="6" t="s">
        <v>34</v>
      </c>
      <c r="C2653" s="7" t="s">
        <v>34</v>
      </c>
      <c r="D2653" s="19" t="s">
        <v>34</v>
      </c>
      <c r="E2653" s="15"/>
      <c r="F2653" s="15"/>
      <c r="G2653" s="16"/>
      <c r="H2653" s="19" t="s">
        <v>34</v>
      </c>
      <c r="I2653" s="16"/>
      <c r="J2653" s="7" t="s">
        <v>34</v>
      </c>
      <c r="K2653" s="19" t="s">
        <v>34</v>
      </c>
      <c r="L2653" s="16"/>
      <c r="M2653" s="6" t="s">
        <v>146</v>
      </c>
      <c r="N2653" s="6" t="s">
        <v>147</v>
      </c>
      <c r="O2653" s="10">
        <v>59429418</v>
      </c>
      <c r="P2653" s="6"/>
      <c r="Q2653" s="8"/>
      <c r="R2653" s="8"/>
      <c r="S2653" s="6"/>
    </row>
    <row r="2654" spans="2:19" x14ac:dyDescent="0.35">
      <c r="B2654" s="4" t="s">
        <v>3530</v>
      </c>
      <c r="C2654" s="4" t="s">
        <v>151</v>
      </c>
      <c r="D2654" s="18" t="s">
        <v>152</v>
      </c>
      <c r="E2654" s="15"/>
      <c r="F2654" s="15"/>
      <c r="G2654" s="16"/>
      <c r="H2654" s="18" t="s">
        <v>142</v>
      </c>
      <c r="I2654" s="16"/>
      <c r="J2654" s="4" t="s">
        <v>32</v>
      </c>
      <c r="K2654" s="18" t="s">
        <v>2941</v>
      </c>
      <c r="L2654" s="16"/>
      <c r="M2654" s="4" t="s">
        <v>34</v>
      </c>
      <c r="N2654" s="4" t="s">
        <v>34</v>
      </c>
      <c r="O2654" s="4" t="s">
        <v>34</v>
      </c>
      <c r="P2654" s="4" t="s">
        <v>34</v>
      </c>
      <c r="Q2654" s="4" t="s">
        <v>34</v>
      </c>
      <c r="R2654" s="4" t="s">
        <v>34</v>
      </c>
      <c r="S2654" s="5">
        <v>68313120</v>
      </c>
    </row>
    <row r="2655" spans="2:19" outlineLevel="1" collapsed="1" x14ac:dyDescent="0.35">
      <c r="B2655" s="6" t="s">
        <v>34</v>
      </c>
      <c r="C2655" s="7" t="s">
        <v>34</v>
      </c>
      <c r="D2655" s="19" t="s">
        <v>34</v>
      </c>
      <c r="E2655" s="15"/>
      <c r="F2655" s="15"/>
      <c r="G2655" s="16"/>
      <c r="H2655" s="19" t="s">
        <v>34</v>
      </c>
      <c r="I2655" s="16"/>
      <c r="J2655" s="7" t="s">
        <v>34</v>
      </c>
      <c r="K2655" s="19" t="s">
        <v>34</v>
      </c>
      <c r="L2655" s="16"/>
      <c r="M2655" s="6" t="s">
        <v>485</v>
      </c>
      <c r="N2655" s="6" t="s">
        <v>486</v>
      </c>
      <c r="O2655" s="10">
        <v>69748120</v>
      </c>
      <c r="P2655" s="6"/>
      <c r="Q2655" s="8"/>
      <c r="R2655" s="8"/>
      <c r="S2655" s="6"/>
    </row>
    <row r="2656" spans="2:19" outlineLevel="1" collapsed="1" x14ac:dyDescent="0.35">
      <c r="B2656" s="6" t="s">
        <v>34</v>
      </c>
      <c r="C2656" s="7" t="s">
        <v>34</v>
      </c>
      <c r="D2656" s="19" t="s">
        <v>34</v>
      </c>
      <c r="E2656" s="15"/>
      <c r="F2656" s="15"/>
      <c r="G2656" s="16"/>
      <c r="H2656" s="19" t="s">
        <v>34</v>
      </c>
      <c r="I2656" s="16"/>
      <c r="J2656" s="7" t="s">
        <v>34</v>
      </c>
      <c r="K2656" s="19" t="s">
        <v>34</v>
      </c>
      <c r="L2656" s="16"/>
      <c r="M2656" s="6" t="s">
        <v>146</v>
      </c>
      <c r="N2656" s="6" t="s">
        <v>147</v>
      </c>
      <c r="O2656" s="10">
        <v>68313120</v>
      </c>
      <c r="P2656" s="6" t="s">
        <v>3531</v>
      </c>
      <c r="Q2656" s="8" t="s">
        <v>2112</v>
      </c>
      <c r="R2656" s="9">
        <v>47087</v>
      </c>
      <c r="S2656" s="10">
        <v>68313120</v>
      </c>
    </row>
    <row r="2657" spans="2:19" x14ac:dyDescent="0.35">
      <c r="B2657" s="4" t="s">
        <v>3532</v>
      </c>
      <c r="C2657" s="4" t="s">
        <v>151</v>
      </c>
      <c r="D2657" s="18" t="s">
        <v>152</v>
      </c>
      <c r="E2657" s="15"/>
      <c r="F2657" s="15"/>
      <c r="G2657" s="16"/>
      <c r="H2657" s="18" t="s">
        <v>142</v>
      </c>
      <c r="I2657" s="16"/>
      <c r="J2657" s="4" t="s">
        <v>32</v>
      </c>
      <c r="K2657" s="18" t="s">
        <v>3533</v>
      </c>
      <c r="L2657" s="16"/>
      <c r="M2657" s="4" t="s">
        <v>34</v>
      </c>
      <c r="N2657" s="4" t="s">
        <v>34</v>
      </c>
      <c r="O2657" s="4" t="s">
        <v>34</v>
      </c>
      <c r="P2657" s="4" t="s">
        <v>34</v>
      </c>
      <c r="Q2657" s="4" t="s">
        <v>34</v>
      </c>
      <c r="R2657" s="4" t="s">
        <v>34</v>
      </c>
      <c r="S2657" s="5">
        <v>48329848</v>
      </c>
    </row>
    <row r="2658" spans="2:19" outlineLevel="1" collapsed="1" x14ac:dyDescent="0.35">
      <c r="B2658" s="6" t="s">
        <v>34</v>
      </c>
      <c r="C2658" s="7" t="s">
        <v>34</v>
      </c>
      <c r="D2658" s="19" t="s">
        <v>34</v>
      </c>
      <c r="E2658" s="15"/>
      <c r="F2658" s="15"/>
      <c r="G2658" s="16"/>
      <c r="H2658" s="19" t="s">
        <v>34</v>
      </c>
      <c r="I2658" s="16"/>
      <c r="J2658" s="7" t="s">
        <v>34</v>
      </c>
      <c r="K2658" s="19" t="s">
        <v>34</v>
      </c>
      <c r="L2658" s="16"/>
      <c r="M2658" s="6" t="s">
        <v>144</v>
      </c>
      <c r="N2658" s="6" t="s">
        <v>145</v>
      </c>
      <c r="O2658" s="10">
        <v>48329848</v>
      </c>
      <c r="P2658" s="6" t="s">
        <v>3534</v>
      </c>
      <c r="Q2658" s="8" t="s">
        <v>2318</v>
      </c>
      <c r="R2658" s="9">
        <v>46341</v>
      </c>
      <c r="S2658" s="10">
        <v>48329848</v>
      </c>
    </row>
    <row r="2659" spans="2:19" outlineLevel="1" collapsed="1" x14ac:dyDescent="0.35">
      <c r="B2659" s="6" t="s">
        <v>34</v>
      </c>
      <c r="C2659" s="7" t="s">
        <v>34</v>
      </c>
      <c r="D2659" s="19" t="s">
        <v>34</v>
      </c>
      <c r="E2659" s="15"/>
      <c r="F2659" s="15"/>
      <c r="G2659" s="16"/>
      <c r="H2659" s="19" t="s">
        <v>34</v>
      </c>
      <c r="I2659" s="16"/>
      <c r="J2659" s="7" t="s">
        <v>34</v>
      </c>
      <c r="K2659" s="19" t="s">
        <v>34</v>
      </c>
      <c r="L2659" s="16"/>
      <c r="M2659" s="6" t="s">
        <v>485</v>
      </c>
      <c r="N2659" s="6" t="s">
        <v>486</v>
      </c>
      <c r="O2659" s="10">
        <v>53333692</v>
      </c>
      <c r="P2659" s="6"/>
      <c r="Q2659" s="8"/>
      <c r="R2659" s="8"/>
      <c r="S2659" s="6"/>
    </row>
    <row r="2660" spans="2:19" ht="25" outlineLevel="1" collapsed="1" x14ac:dyDescent="0.35">
      <c r="B2660" s="6" t="s">
        <v>34</v>
      </c>
      <c r="C2660" s="7" t="s">
        <v>34</v>
      </c>
      <c r="D2660" s="19" t="s">
        <v>34</v>
      </c>
      <c r="E2660" s="15"/>
      <c r="F2660" s="15"/>
      <c r="G2660" s="16"/>
      <c r="H2660" s="19" t="s">
        <v>34</v>
      </c>
      <c r="I2660" s="16"/>
      <c r="J2660" s="7" t="s">
        <v>34</v>
      </c>
      <c r="K2660" s="19" t="s">
        <v>34</v>
      </c>
      <c r="L2660" s="16"/>
      <c r="M2660" s="6" t="s">
        <v>577</v>
      </c>
      <c r="N2660" s="6" t="s">
        <v>578</v>
      </c>
      <c r="O2660" s="10">
        <v>63946705</v>
      </c>
      <c r="P2660" s="6"/>
      <c r="Q2660" s="8"/>
      <c r="R2660" s="8"/>
      <c r="S2660" s="6"/>
    </row>
    <row r="2661" spans="2:19" outlineLevel="1" collapsed="1" x14ac:dyDescent="0.35">
      <c r="B2661" s="6" t="s">
        <v>34</v>
      </c>
      <c r="C2661" s="7" t="s">
        <v>34</v>
      </c>
      <c r="D2661" s="19" t="s">
        <v>34</v>
      </c>
      <c r="E2661" s="15"/>
      <c r="F2661" s="15"/>
      <c r="G2661" s="16"/>
      <c r="H2661" s="19" t="s">
        <v>34</v>
      </c>
      <c r="I2661" s="16"/>
      <c r="J2661" s="7" t="s">
        <v>34</v>
      </c>
      <c r="K2661" s="19" t="s">
        <v>34</v>
      </c>
      <c r="L2661" s="16"/>
      <c r="M2661" s="6" t="s">
        <v>146</v>
      </c>
      <c r="N2661" s="6" t="s">
        <v>147</v>
      </c>
      <c r="O2661" s="10">
        <v>51805000</v>
      </c>
      <c r="P2661" s="6"/>
      <c r="Q2661" s="8"/>
      <c r="R2661" s="8"/>
      <c r="S2661" s="6"/>
    </row>
    <row r="2662" spans="2:19" x14ac:dyDescent="0.35">
      <c r="B2662" s="4" t="s">
        <v>3535</v>
      </c>
      <c r="C2662" s="4" t="s">
        <v>151</v>
      </c>
      <c r="D2662" s="18" t="s">
        <v>152</v>
      </c>
      <c r="E2662" s="15"/>
      <c r="F2662" s="15"/>
      <c r="G2662" s="16"/>
      <c r="H2662" s="18" t="s">
        <v>142</v>
      </c>
      <c r="I2662" s="16"/>
      <c r="J2662" s="4" t="s">
        <v>32</v>
      </c>
      <c r="K2662" s="18" t="s">
        <v>3536</v>
      </c>
      <c r="L2662" s="16"/>
      <c r="M2662" s="4" t="s">
        <v>34</v>
      </c>
      <c r="N2662" s="4" t="s">
        <v>34</v>
      </c>
      <c r="O2662" s="4" t="s">
        <v>34</v>
      </c>
      <c r="P2662" s="4" t="s">
        <v>34</v>
      </c>
      <c r="Q2662" s="4" t="s">
        <v>34</v>
      </c>
      <c r="R2662" s="4" t="s">
        <v>34</v>
      </c>
      <c r="S2662" s="5">
        <v>54060821</v>
      </c>
    </row>
    <row r="2663" spans="2:19" outlineLevel="1" collapsed="1" x14ac:dyDescent="0.35">
      <c r="B2663" s="6" t="s">
        <v>34</v>
      </c>
      <c r="C2663" s="7" t="s">
        <v>34</v>
      </c>
      <c r="D2663" s="19" t="s">
        <v>34</v>
      </c>
      <c r="E2663" s="15"/>
      <c r="F2663" s="15"/>
      <c r="G2663" s="16"/>
      <c r="H2663" s="19" t="s">
        <v>34</v>
      </c>
      <c r="I2663" s="16"/>
      <c r="J2663" s="7" t="s">
        <v>34</v>
      </c>
      <c r="K2663" s="19" t="s">
        <v>34</v>
      </c>
      <c r="L2663" s="16"/>
      <c r="M2663" s="6" t="s">
        <v>481</v>
      </c>
      <c r="N2663" s="6" t="s">
        <v>482</v>
      </c>
      <c r="O2663" s="10">
        <v>57181060</v>
      </c>
      <c r="P2663" s="6"/>
      <c r="Q2663" s="8"/>
      <c r="R2663" s="8"/>
      <c r="S2663" s="6"/>
    </row>
    <row r="2664" spans="2:19" outlineLevel="1" collapsed="1" x14ac:dyDescent="0.35">
      <c r="B2664" s="6" t="s">
        <v>34</v>
      </c>
      <c r="C2664" s="7" t="s">
        <v>34</v>
      </c>
      <c r="D2664" s="19" t="s">
        <v>34</v>
      </c>
      <c r="E2664" s="15"/>
      <c r="F2664" s="15"/>
      <c r="G2664" s="16"/>
      <c r="H2664" s="19" t="s">
        <v>34</v>
      </c>
      <c r="I2664" s="16"/>
      <c r="J2664" s="7" t="s">
        <v>34</v>
      </c>
      <c r="K2664" s="19" t="s">
        <v>34</v>
      </c>
      <c r="L2664" s="16"/>
      <c r="M2664" s="6" t="s">
        <v>144</v>
      </c>
      <c r="N2664" s="6" t="s">
        <v>145</v>
      </c>
      <c r="O2664" s="10">
        <v>54060821</v>
      </c>
      <c r="P2664" s="6" t="s">
        <v>3537</v>
      </c>
      <c r="Q2664" s="8" t="s">
        <v>2214</v>
      </c>
      <c r="R2664" s="9">
        <v>46721</v>
      </c>
      <c r="S2664" s="10">
        <v>54060821</v>
      </c>
    </row>
    <row r="2665" spans="2:19" outlineLevel="1" collapsed="1" x14ac:dyDescent="0.35">
      <c r="B2665" s="6" t="s">
        <v>34</v>
      </c>
      <c r="C2665" s="7" t="s">
        <v>34</v>
      </c>
      <c r="D2665" s="19" t="s">
        <v>34</v>
      </c>
      <c r="E2665" s="15"/>
      <c r="F2665" s="15"/>
      <c r="G2665" s="16"/>
      <c r="H2665" s="19" t="s">
        <v>34</v>
      </c>
      <c r="I2665" s="16"/>
      <c r="J2665" s="7" t="s">
        <v>34</v>
      </c>
      <c r="K2665" s="19" t="s">
        <v>34</v>
      </c>
      <c r="L2665" s="16"/>
      <c r="M2665" s="6" t="s">
        <v>485</v>
      </c>
      <c r="N2665" s="6" t="s">
        <v>486</v>
      </c>
      <c r="O2665" s="10">
        <v>58813191</v>
      </c>
      <c r="P2665" s="6"/>
      <c r="Q2665" s="8"/>
      <c r="R2665" s="8"/>
      <c r="S2665" s="6"/>
    </row>
    <row r="2666" spans="2:19" ht="25" outlineLevel="1" collapsed="1" x14ac:dyDescent="0.35">
      <c r="B2666" s="6" t="s">
        <v>34</v>
      </c>
      <c r="C2666" s="7" t="s">
        <v>34</v>
      </c>
      <c r="D2666" s="19" t="s">
        <v>34</v>
      </c>
      <c r="E2666" s="15"/>
      <c r="F2666" s="15"/>
      <c r="G2666" s="16"/>
      <c r="H2666" s="19" t="s">
        <v>34</v>
      </c>
      <c r="I2666" s="16"/>
      <c r="J2666" s="7" t="s">
        <v>34</v>
      </c>
      <c r="K2666" s="19" t="s">
        <v>34</v>
      </c>
      <c r="L2666" s="16"/>
      <c r="M2666" s="6" t="s">
        <v>577</v>
      </c>
      <c r="N2666" s="6" t="s">
        <v>578</v>
      </c>
      <c r="O2666" s="10">
        <v>62320620</v>
      </c>
      <c r="P2666" s="6"/>
      <c r="Q2666" s="8"/>
      <c r="R2666" s="8"/>
      <c r="S2666" s="6"/>
    </row>
    <row r="2667" spans="2:19" outlineLevel="1" collapsed="1" x14ac:dyDescent="0.35">
      <c r="B2667" s="6" t="s">
        <v>34</v>
      </c>
      <c r="C2667" s="7" t="s">
        <v>34</v>
      </c>
      <c r="D2667" s="19" t="s">
        <v>34</v>
      </c>
      <c r="E2667" s="15"/>
      <c r="F2667" s="15"/>
      <c r="G2667" s="16"/>
      <c r="H2667" s="19" t="s">
        <v>34</v>
      </c>
      <c r="I2667" s="16"/>
      <c r="J2667" s="7" t="s">
        <v>34</v>
      </c>
      <c r="K2667" s="19" t="s">
        <v>34</v>
      </c>
      <c r="L2667" s="16"/>
      <c r="M2667" s="6" t="s">
        <v>146</v>
      </c>
      <c r="N2667" s="6" t="s">
        <v>147</v>
      </c>
      <c r="O2667" s="10">
        <v>78630532</v>
      </c>
      <c r="P2667" s="6"/>
      <c r="Q2667" s="8"/>
      <c r="R2667" s="8"/>
      <c r="S2667" s="6"/>
    </row>
    <row r="2668" spans="2:19" x14ac:dyDescent="0.35">
      <c r="B2668" s="4" t="s">
        <v>3538</v>
      </c>
      <c r="C2668" s="4" t="s">
        <v>151</v>
      </c>
      <c r="D2668" s="18" t="s">
        <v>152</v>
      </c>
      <c r="E2668" s="15"/>
      <c r="F2668" s="15"/>
      <c r="G2668" s="16"/>
      <c r="H2668" s="18" t="s">
        <v>142</v>
      </c>
      <c r="I2668" s="16"/>
      <c r="J2668" s="4" t="s">
        <v>32</v>
      </c>
      <c r="K2668" s="18" t="s">
        <v>3539</v>
      </c>
      <c r="L2668" s="16"/>
      <c r="M2668" s="4" t="s">
        <v>34</v>
      </c>
      <c r="N2668" s="4" t="s">
        <v>34</v>
      </c>
      <c r="O2668" s="4" t="s">
        <v>34</v>
      </c>
      <c r="P2668" s="4" t="s">
        <v>34</v>
      </c>
      <c r="Q2668" s="4" t="s">
        <v>34</v>
      </c>
      <c r="R2668" s="4" t="s">
        <v>34</v>
      </c>
      <c r="S2668" s="5">
        <v>26105980</v>
      </c>
    </row>
    <row r="2669" spans="2:19" outlineLevel="1" collapsed="1" x14ac:dyDescent="0.35">
      <c r="B2669" s="6" t="s">
        <v>34</v>
      </c>
      <c r="C2669" s="7" t="s">
        <v>34</v>
      </c>
      <c r="D2669" s="19" t="s">
        <v>34</v>
      </c>
      <c r="E2669" s="15"/>
      <c r="F2669" s="15"/>
      <c r="G2669" s="16"/>
      <c r="H2669" s="19" t="s">
        <v>34</v>
      </c>
      <c r="I2669" s="16"/>
      <c r="J2669" s="7" t="s">
        <v>34</v>
      </c>
      <c r="K2669" s="19" t="s">
        <v>34</v>
      </c>
      <c r="L2669" s="16"/>
      <c r="M2669" s="6" t="s">
        <v>485</v>
      </c>
      <c r="N2669" s="6" t="s">
        <v>486</v>
      </c>
      <c r="O2669" s="10">
        <v>26105980</v>
      </c>
      <c r="P2669" s="6" t="s">
        <v>3540</v>
      </c>
      <c r="Q2669" s="8" t="s">
        <v>2112</v>
      </c>
      <c r="R2669" s="9">
        <v>46752</v>
      </c>
      <c r="S2669" s="10">
        <v>26105980</v>
      </c>
    </row>
    <row r="2670" spans="2:19" outlineLevel="1" collapsed="1" x14ac:dyDescent="0.35">
      <c r="B2670" s="6" t="s">
        <v>34</v>
      </c>
      <c r="C2670" s="7" t="s">
        <v>34</v>
      </c>
      <c r="D2670" s="19" t="s">
        <v>34</v>
      </c>
      <c r="E2670" s="15"/>
      <c r="F2670" s="15"/>
      <c r="G2670" s="16"/>
      <c r="H2670" s="19" t="s">
        <v>34</v>
      </c>
      <c r="I2670" s="16"/>
      <c r="J2670" s="7" t="s">
        <v>34</v>
      </c>
      <c r="K2670" s="19" t="s">
        <v>34</v>
      </c>
      <c r="L2670" s="16"/>
      <c r="M2670" s="6" t="s">
        <v>146</v>
      </c>
      <c r="N2670" s="6" t="s">
        <v>147</v>
      </c>
      <c r="O2670" s="10">
        <v>39060277</v>
      </c>
      <c r="P2670" s="6"/>
      <c r="Q2670" s="8"/>
      <c r="R2670" s="8"/>
      <c r="S2670" s="6"/>
    </row>
    <row r="2671" spans="2:19" x14ac:dyDescent="0.35">
      <c r="B2671" s="4" t="s">
        <v>3541</v>
      </c>
      <c r="C2671" s="4" t="s">
        <v>263</v>
      </c>
      <c r="D2671" s="18" t="s">
        <v>53</v>
      </c>
      <c r="E2671" s="15"/>
      <c r="F2671" s="15"/>
      <c r="G2671" s="16"/>
      <c r="H2671" s="18" t="s">
        <v>177</v>
      </c>
      <c r="I2671" s="16"/>
      <c r="J2671" s="4" t="s">
        <v>32</v>
      </c>
      <c r="K2671" s="18" t="s">
        <v>3542</v>
      </c>
      <c r="L2671" s="16"/>
      <c r="M2671" s="4" t="s">
        <v>34</v>
      </c>
      <c r="N2671" s="4" t="s">
        <v>34</v>
      </c>
      <c r="O2671" s="4" t="s">
        <v>34</v>
      </c>
      <c r="P2671" s="4" t="s">
        <v>34</v>
      </c>
      <c r="Q2671" s="4" t="s">
        <v>34</v>
      </c>
      <c r="R2671" s="4" t="s">
        <v>34</v>
      </c>
      <c r="S2671" s="5">
        <v>20217000</v>
      </c>
    </row>
    <row r="2672" spans="2:19" outlineLevel="1" collapsed="1" x14ac:dyDescent="0.35">
      <c r="B2672" s="6" t="s">
        <v>34</v>
      </c>
      <c r="C2672" s="7" t="s">
        <v>34</v>
      </c>
      <c r="D2672" s="19" t="s">
        <v>34</v>
      </c>
      <c r="E2672" s="15"/>
      <c r="F2672" s="15"/>
      <c r="G2672" s="16"/>
      <c r="H2672" s="19" t="s">
        <v>34</v>
      </c>
      <c r="I2672" s="16"/>
      <c r="J2672" s="7" t="s">
        <v>34</v>
      </c>
      <c r="K2672" s="19" t="s">
        <v>34</v>
      </c>
      <c r="L2672" s="16"/>
      <c r="M2672" s="6" t="s">
        <v>196</v>
      </c>
      <c r="N2672" s="6" t="s">
        <v>197</v>
      </c>
      <c r="O2672" s="10">
        <v>21179000</v>
      </c>
      <c r="P2672" s="6"/>
      <c r="Q2672" s="8"/>
      <c r="R2672" s="8"/>
      <c r="S2672" s="6"/>
    </row>
    <row r="2673" spans="2:19" outlineLevel="1" collapsed="1" x14ac:dyDescent="0.35">
      <c r="B2673" s="6" t="s">
        <v>34</v>
      </c>
      <c r="C2673" s="7" t="s">
        <v>34</v>
      </c>
      <c r="D2673" s="19" t="s">
        <v>34</v>
      </c>
      <c r="E2673" s="15"/>
      <c r="F2673" s="15"/>
      <c r="G2673" s="16"/>
      <c r="H2673" s="19" t="s">
        <v>34</v>
      </c>
      <c r="I2673" s="16"/>
      <c r="J2673" s="7" t="s">
        <v>34</v>
      </c>
      <c r="K2673" s="19" t="s">
        <v>34</v>
      </c>
      <c r="L2673" s="16"/>
      <c r="M2673" s="6" t="s">
        <v>146</v>
      </c>
      <c r="N2673" s="6" t="s">
        <v>147</v>
      </c>
      <c r="O2673" s="10">
        <v>20217000</v>
      </c>
      <c r="P2673" s="6" t="s">
        <v>3543</v>
      </c>
      <c r="Q2673" s="8" t="s">
        <v>3544</v>
      </c>
      <c r="R2673" s="9">
        <v>46812</v>
      </c>
      <c r="S2673" s="10">
        <v>20217000</v>
      </c>
    </row>
    <row r="2674" spans="2:19" outlineLevel="1" collapsed="1" x14ac:dyDescent="0.35">
      <c r="B2674" s="6" t="s">
        <v>34</v>
      </c>
      <c r="C2674" s="7" t="s">
        <v>34</v>
      </c>
      <c r="D2674" s="19" t="s">
        <v>34</v>
      </c>
      <c r="E2674" s="15"/>
      <c r="F2674" s="15"/>
      <c r="G2674" s="16"/>
      <c r="H2674" s="19" t="s">
        <v>34</v>
      </c>
      <c r="I2674" s="16"/>
      <c r="J2674" s="7" t="s">
        <v>34</v>
      </c>
      <c r="K2674" s="19" t="s">
        <v>34</v>
      </c>
      <c r="L2674" s="16"/>
      <c r="M2674" s="6" t="s">
        <v>1553</v>
      </c>
      <c r="N2674" s="6" t="s">
        <v>1554</v>
      </c>
      <c r="O2674" s="10">
        <v>20522000</v>
      </c>
      <c r="P2674" s="6"/>
      <c r="Q2674" s="8"/>
      <c r="R2674" s="8"/>
      <c r="S2674" s="6"/>
    </row>
    <row r="2675" spans="2:19" x14ac:dyDescent="0.35">
      <c r="B2675" s="4" t="s">
        <v>3545</v>
      </c>
      <c r="C2675" s="4" t="s">
        <v>90</v>
      </c>
      <c r="D2675" s="18" t="s">
        <v>30</v>
      </c>
      <c r="E2675" s="15"/>
      <c r="F2675" s="15"/>
      <c r="G2675" s="16"/>
      <c r="H2675" s="18" t="s">
        <v>217</v>
      </c>
      <c r="I2675" s="16"/>
      <c r="J2675" s="4" t="s">
        <v>178</v>
      </c>
      <c r="K2675" s="18" t="s">
        <v>3546</v>
      </c>
      <c r="L2675" s="16"/>
      <c r="M2675" s="4" t="s">
        <v>34</v>
      </c>
      <c r="N2675" s="4" t="s">
        <v>34</v>
      </c>
      <c r="O2675" s="4" t="s">
        <v>34</v>
      </c>
      <c r="P2675" s="4" t="s">
        <v>34</v>
      </c>
      <c r="Q2675" s="4" t="s">
        <v>34</v>
      </c>
      <c r="R2675" s="4" t="s">
        <v>34</v>
      </c>
      <c r="S2675" s="5">
        <v>0</v>
      </c>
    </row>
    <row r="2676" spans="2:19" ht="25" outlineLevel="1" collapsed="1" x14ac:dyDescent="0.35">
      <c r="B2676" s="6" t="s">
        <v>34</v>
      </c>
      <c r="C2676" s="7" t="s">
        <v>34</v>
      </c>
      <c r="D2676" s="19" t="s">
        <v>34</v>
      </c>
      <c r="E2676" s="15"/>
      <c r="F2676" s="15"/>
      <c r="G2676" s="16"/>
      <c r="H2676" s="19" t="s">
        <v>34</v>
      </c>
      <c r="I2676" s="16"/>
      <c r="J2676" s="7" t="s">
        <v>34</v>
      </c>
      <c r="K2676" s="19" t="s">
        <v>34</v>
      </c>
      <c r="L2676" s="16"/>
      <c r="M2676" s="6" t="s">
        <v>3547</v>
      </c>
      <c r="N2676" s="6" t="s">
        <v>3548</v>
      </c>
      <c r="O2676" s="10">
        <v>2842782.11</v>
      </c>
      <c r="P2676" s="6"/>
      <c r="Q2676" s="8"/>
      <c r="R2676" s="8"/>
      <c r="S2676" s="6"/>
    </row>
    <row r="2677" spans="2:19" outlineLevel="1" collapsed="1" x14ac:dyDescent="0.35">
      <c r="B2677" s="6" t="s">
        <v>34</v>
      </c>
      <c r="C2677" s="7" t="s">
        <v>34</v>
      </c>
      <c r="D2677" s="19" t="s">
        <v>34</v>
      </c>
      <c r="E2677" s="15"/>
      <c r="F2677" s="15"/>
      <c r="G2677" s="16"/>
      <c r="H2677" s="19" t="s">
        <v>34</v>
      </c>
      <c r="I2677" s="16"/>
      <c r="J2677" s="7" t="s">
        <v>34</v>
      </c>
      <c r="K2677" s="19" t="s">
        <v>34</v>
      </c>
      <c r="L2677" s="16"/>
      <c r="M2677" s="6" t="s">
        <v>3549</v>
      </c>
      <c r="N2677" s="6" t="s">
        <v>3550</v>
      </c>
      <c r="O2677" s="10">
        <v>3232858.82</v>
      </c>
      <c r="P2677" s="6"/>
      <c r="Q2677" s="8"/>
      <c r="R2677" s="8"/>
      <c r="S2677" s="6"/>
    </row>
    <row r="2678" spans="2:19" outlineLevel="1" collapsed="1" x14ac:dyDescent="0.35">
      <c r="B2678" s="6" t="s">
        <v>34</v>
      </c>
      <c r="C2678" s="7" t="s">
        <v>34</v>
      </c>
      <c r="D2678" s="19" t="s">
        <v>34</v>
      </c>
      <c r="E2678" s="15"/>
      <c r="F2678" s="15"/>
      <c r="G2678" s="16"/>
      <c r="H2678" s="19" t="s">
        <v>34</v>
      </c>
      <c r="I2678" s="16"/>
      <c r="J2678" s="7" t="s">
        <v>34</v>
      </c>
      <c r="K2678" s="19" t="s">
        <v>34</v>
      </c>
      <c r="L2678" s="16"/>
      <c r="M2678" s="6" t="s">
        <v>3551</v>
      </c>
      <c r="N2678" s="6" t="s">
        <v>3552</v>
      </c>
      <c r="O2678" s="10">
        <v>2644009</v>
      </c>
      <c r="P2678" s="6" t="s">
        <v>3553</v>
      </c>
      <c r="Q2678" s="8" t="s">
        <v>2225</v>
      </c>
      <c r="R2678" s="9">
        <v>47515</v>
      </c>
      <c r="S2678" s="10">
        <v>0</v>
      </c>
    </row>
    <row r="2679" spans="2:19" ht="25" outlineLevel="1" collapsed="1" x14ac:dyDescent="0.35">
      <c r="B2679" s="6" t="s">
        <v>34</v>
      </c>
      <c r="C2679" s="7" t="s">
        <v>34</v>
      </c>
      <c r="D2679" s="19" t="s">
        <v>34</v>
      </c>
      <c r="E2679" s="15"/>
      <c r="F2679" s="15"/>
      <c r="G2679" s="16"/>
      <c r="H2679" s="19" t="s">
        <v>34</v>
      </c>
      <c r="I2679" s="16"/>
      <c r="J2679" s="7" t="s">
        <v>34</v>
      </c>
      <c r="K2679" s="19" t="s">
        <v>34</v>
      </c>
      <c r="L2679" s="16"/>
      <c r="M2679" s="6" t="s">
        <v>3554</v>
      </c>
      <c r="N2679" s="6" t="s">
        <v>3555</v>
      </c>
      <c r="O2679" s="10">
        <v>3397853.43</v>
      </c>
      <c r="P2679" s="6"/>
      <c r="Q2679" s="8"/>
      <c r="R2679" s="8"/>
      <c r="S2679" s="6"/>
    </row>
    <row r="2680" spans="2:19" outlineLevel="1" collapsed="1" x14ac:dyDescent="0.35">
      <c r="B2680" s="6" t="s">
        <v>34</v>
      </c>
      <c r="C2680" s="7" t="s">
        <v>34</v>
      </c>
      <c r="D2680" s="19" t="s">
        <v>34</v>
      </c>
      <c r="E2680" s="15"/>
      <c r="F2680" s="15"/>
      <c r="G2680" s="16"/>
      <c r="H2680" s="19" t="s">
        <v>34</v>
      </c>
      <c r="I2680" s="16"/>
      <c r="J2680" s="7" t="s">
        <v>34</v>
      </c>
      <c r="K2680" s="19" t="s">
        <v>34</v>
      </c>
      <c r="L2680" s="16"/>
      <c r="M2680" s="6" t="s">
        <v>3556</v>
      </c>
      <c r="N2680" s="6" t="s">
        <v>3557</v>
      </c>
      <c r="O2680" s="10">
        <v>3849428.34</v>
      </c>
      <c r="P2680" s="6"/>
      <c r="Q2680" s="8"/>
      <c r="R2680" s="8"/>
      <c r="S2680" s="6"/>
    </row>
    <row r="2681" spans="2:19" outlineLevel="1" collapsed="1" x14ac:dyDescent="0.35">
      <c r="B2681" s="6" t="s">
        <v>34</v>
      </c>
      <c r="C2681" s="7" t="s">
        <v>34</v>
      </c>
      <c r="D2681" s="19" t="s">
        <v>34</v>
      </c>
      <c r="E2681" s="15"/>
      <c r="F2681" s="15"/>
      <c r="G2681" s="16"/>
      <c r="H2681" s="19" t="s">
        <v>34</v>
      </c>
      <c r="I2681" s="16"/>
      <c r="J2681" s="7" t="s">
        <v>34</v>
      </c>
      <c r="K2681" s="19" t="s">
        <v>34</v>
      </c>
      <c r="L2681" s="16"/>
      <c r="M2681" s="6" t="s">
        <v>3558</v>
      </c>
      <c r="N2681" s="6" t="s">
        <v>3559</v>
      </c>
      <c r="O2681" s="10">
        <v>3090050.76</v>
      </c>
      <c r="P2681" s="6"/>
      <c r="Q2681" s="8"/>
      <c r="R2681" s="8"/>
      <c r="S2681" s="6"/>
    </row>
    <row r="2682" spans="2:19" x14ac:dyDescent="0.35">
      <c r="B2682" s="4" t="s">
        <v>3560</v>
      </c>
      <c r="C2682" s="4" t="s">
        <v>804</v>
      </c>
      <c r="D2682" s="18" t="s">
        <v>106</v>
      </c>
      <c r="E2682" s="15"/>
      <c r="F2682" s="15"/>
      <c r="G2682" s="16"/>
      <c r="H2682" s="18" t="s">
        <v>1243</v>
      </c>
      <c r="I2682" s="16"/>
      <c r="J2682" s="4" t="s">
        <v>32</v>
      </c>
      <c r="K2682" s="18" t="s">
        <v>3561</v>
      </c>
      <c r="L2682" s="16"/>
      <c r="M2682" s="4" t="s">
        <v>34</v>
      </c>
      <c r="N2682" s="4" t="s">
        <v>34</v>
      </c>
      <c r="O2682" s="4" t="s">
        <v>34</v>
      </c>
      <c r="P2682" s="4" t="s">
        <v>34</v>
      </c>
      <c r="Q2682" s="4" t="s">
        <v>34</v>
      </c>
      <c r="R2682" s="4" t="s">
        <v>34</v>
      </c>
      <c r="S2682" s="5">
        <v>20000000000</v>
      </c>
    </row>
    <row r="2683" spans="2:19" outlineLevel="1" collapsed="1" x14ac:dyDescent="0.35">
      <c r="B2683" s="6" t="s">
        <v>34</v>
      </c>
      <c r="C2683" s="7" t="s">
        <v>34</v>
      </c>
      <c r="D2683" s="19" t="s">
        <v>34</v>
      </c>
      <c r="E2683" s="15"/>
      <c r="F2683" s="15"/>
      <c r="G2683" s="16"/>
      <c r="H2683" s="19" t="s">
        <v>34</v>
      </c>
      <c r="I2683" s="16"/>
      <c r="J2683" s="7" t="s">
        <v>34</v>
      </c>
      <c r="K2683" s="19" t="s">
        <v>34</v>
      </c>
      <c r="L2683" s="16"/>
      <c r="M2683" s="6" t="s">
        <v>3562</v>
      </c>
      <c r="N2683" s="6" t="s">
        <v>3563</v>
      </c>
      <c r="O2683" s="6"/>
      <c r="P2683" s="6" t="s">
        <v>3564</v>
      </c>
      <c r="Q2683" s="8" t="s">
        <v>2623</v>
      </c>
      <c r="R2683" s="9">
        <v>49674</v>
      </c>
      <c r="S2683" s="10">
        <v>10000000000</v>
      </c>
    </row>
    <row r="2684" spans="2:19" outlineLevel="1" collapsed="1" x14ac:dyDescent="0.35">
      <c r="B2684" s="6" t="s">
        <v>34</v>
      </c>
      <c r="C2684" s="7" t="s">
        <v>34</v>
      </c>
      <c r="D2684" s="19" t="s">
        <v>34</v>
      </c>
      <c r="E2684" s="15"/>
      <c r="F2684" s="15"/>
      <c r="G2684" s="16"/>
      <c r="H2684" s="19" t="s">
        <v>34</v>
      </c>
      <c r="I2684" s="16"/>
      <c r="J2684" s="7" t="s">
        <v>34</v>
      </c>
      <c r="K2684" s="19" t="s">
        <v>34</v>
      </c>
      <c r="L2684" s="16"/>
      <c r="M2684" s="6" t="s">
        <v>3565</v>
      </c>
      <c r="N2684" s="6" t="s">
        <v>3566</v>
      </c>
      <c r="O2684" s="6"/>
      <c r="P2684" s="6"/>
      <c r="Q2684" s="8"/>
      <c r="R2684" s="8"/>
      <c r="S2684" s="6"/>
    </row>
    <row r="2685" spans="2:19" outlineLevel="1" collapsed="1" x14ac:dyDescent="0.35">
      <c r="B2685" s="6" t="s">
        <v>34</v>
      </c>
      <c r="C2685" s="7" t="s">
        <v>34</v>
      </c>
      <c r="D2685" s="19" t="s">
        <v>34</v>
      </c>
      <c r="E2685" s="15"/>
      <c r="F2685" s="15"/>
      <c r="G2685" s="16"/>
      <c r="H2685" s="19" t="s">
        <v>34</v>
      </c>
      <c r="I2685" s="16"/>
      <c r="J2685" s="7" t="s">
        <v>34</v>
      </c>
      <c r="K2685" s="19" t="s">
        <v>34</v>
      </c>
      <c r="L2685" s="16"/>
      <c r="M2685" s="6" t="s">
        <v>3567</v>
      </c>
      <c r="N2685" s="6" t="s">
        <v>3568</v>
      </c>
      <c r="O2685" s="6"/>
      <c r="P2685" s="6"/>
      <c r="Q2685" s="8"/>
      <c r="R2685" s="8"/>
      <c r="S2685" s="6"/>
    </row>
    <row r="2686" spans="2:19" ht="37.5" outlineLevel="1" collapsed="1" x14ac:dyDescent="0.35">
      <c r="B2686" s="6" t="s">
        <v>34</v>
      </c>
      <c r="C2686" s="7" t="s">
        <v>34</v>
      </c>
      <c r="D2686" s="19" t="s">
        <v>34</v>
      </c>
      <c r="E2686" s="15"/>
      <c r="F2686" s="15"/>
      <c r="G2686" s="16"/>
      <c r="H2686" s="19" t="s">
        <v>34</v>
      </c>
      <c r="I2686" s="16"/>
      <c r="J2686" s="7" t="s">
        <v>34</v>
      </c>
      <c r="K2686" s="19" t="s">
        <v>34</v>
      </c>
      <c r="L2686" s="16"/>
      <c r="M2686" s="6" t="s">
        <v>3569</v>
      </c>
      <c r="N2686" s="6" t="s">
        <v>3570</v>
      </c>
      <c r="O2686" s="6"/>
      <c r="P2686" s="6" t="s">
        <v>3571</v>
      </c>
      <c r="Q2686" s="8" t="s">
        <v>2623</v>
      </c>
      <c r="R2686" s="9">
        <v>49674</v>
      </c>
      <c r="S2686" s="10">
        <v>10000000000</v>
      </c>
    </row>
    <row r="2687" spans="2:19" outlineLevel="1" collapsed="1" x14ac:dyDescent="0.35">
      <c r="B2687" s="6" t="s">
        <v>34</v>
      </c>
      <c r="C2687" s="7" t="s">
        <v>34</v>
      </c>
      <c r="D2687" s="19" t="s">
        <v>34</v>
      </c>
      <c r="E2687" s="15"/>
      <c r="F2687" s="15"/>
      <c r="G2687" s="16"/>
      <c r="H2687" s="19" t="s">
        <v>34</v>
      </c>
      <c r="I2687" s="16"/>
      <c r="J2687" s="7" t="s">
        <v>34</v>
      </c>
      <c r="K2687" s="19" t="s">
        <v>34</v>
      </c>
      <c r="L2687" s="16"/>
      <c r="M2687" s="6" t="s">
        <v>1983</v>
      </c>
      <c r="N2687" s="6" t="s">
        <v>1984</v>
      </c>
      <c r="O2687" s="6"/>
      <c r="P2687" s="6"/>
      <c r="Q2687" s="8"/>
      <c r="R2687" s="8"/>
      <c r="S2687" s="6"/>
    </row>
    <row r="2688" spans="2:19" outlineLevel="1" collapsed="1" x14ac:dyDescent="0.35">
      <c r="B2688" s="6" t="s">
        <v>34</v>
      </c>
      <c r="C2688" s="7" t="s">
        <v>34</v>
      </c>
      <c r="D2688" s="19" t="s">
        <v>34</v>
      </c>
      <c r="E2688" s="15"/>
      <c r="F2688" s="15"/>
      <c r="G2688" s="16"/>
      <c r="H2688" s="19" t="s">
        <v>34</v>
      </c>
      <c r="I2688" s="16"/>
      <c r="J2688" s="7" t="s">
        <v>34</v>
      </c>
      <c r="K2688" s="19" t="s">
        <v>34</v>
      </c>
      <c r="L2688" s="16"/>
      <c r="M2688" s="6" t="s">
        <v>1986</v>
      </c>
      <c r="N2688" s="6" t="s">
        <v>1987</v>
      </c>
      <c r="O2688" s="6"/>
      <c r="P2688" s="6"/>
      <c r="Q2688" s="8"/>
      <c r="R2688" s="8"/>
      <c r="S2688" s="6"/>
    </row>
    <row r="2689" spans="2:19" outlineLevel="1" collapsed="1" x14ac:dyDescent="0.35">
      <c r="B2689" s="6" t="s">
        <v>34</v>
      </c>
      <c r="C2689" s="7" t="s">
        <v>34</v>
      </c>
      <c r="D2689" s="19" t="s">
        <v>34</v>
      </c>
      <c r="E2689" s="15"/>
      <c r="F2689" s="15"/>
      <c r="G2689" s="16"/>
      <c r="H2689" s="19" t="s">
        <v>34</v>
      </c>
      <c r="I2689" s="16"/>
      <c r="J2689" s="7" t="s">
        <v>34</v>
      </c>
      <c r="K2689" s="19" t="s">
        <v>34</v>
      </c>
      <c r="L2689" s="16"/>
      <c r="M2689" s="6" t="s">
        <v>3572</v>
      </c>
      <c r="N2689" s="6" t="s">
        <v>3573</v>
      </c>
      <c r="O2689" s="6"/>
      <c r="P2689" s="6"/>
      <c r="Q2689" s="8"/>
      <c r="R2689" s="8"/>
      <c r="S2689" s="6"/>
    </row>
    <row r="2690" spans="2:19" outlineLevel="1" collapsed="1" x14ac:dyDescent="0.35">
      <c r="B2690" s="6" t="s">
        <v>34</v>
      </c>
      <c r="C2690" s="7" t="s">
        <v>34</v>
      </c>
      <c r="D2690" s="19" t="s">
        <v>34</v>
      </c>
      <c r="E2690" s="15"/>
      <c r="F2690" s="15"/>
      <c r="G2690" s="16"/>
      <c r="H2690" s="19" t="s">
        <v>34</v>
      </c>
      <c r="I2690" s="16"/>
      <c r="J2690" s="7" t="s">
        <v>34</v>
      </c>
      <c r="K2690" s="19" t="s">
        <v>34</v>
      </c>
      <c r="L2690" s="16"/>
      <c r="M2690" s="6" t="s">
        <v>1778</v>
      </c>
      <c r="N2690" s="6" t="s">
        <v>1779</v>
      </c>
      <c r="O2690" s="6"/>
      <c r="P2690" s="6"/>
      <c r="Q2690" s="8"/>
      <c r="R2690" s="8"/>
      <c r="S2690" s="6"/>
    </row>
    <row r="2691" spans="2:19" x14ac:dyDescent="0.35">
      <c r="B2691" s="4" t="s">
        <v>3574</v>
      </c>
      <c r="C2691" s="4" t="s">
        <v>983</v>
      </c>
      <c r="D2691" s="18" t="s">
        <v>152</v>
      </c>
      <c r="E2691" s="15"/>
      <c r="F2691" s="15"/>
      <c r="G2691" s="16"/>
      <c r="H2691" s="18" t="s">
        <v>2447</v>
      </c>
      <c r="I2691" s="16"/>
      <c r="J2691" s="4" t="s">
        <v>32</v>
      </c>
      <c r="K2691" s="18" t="s">
        <v>3575</v>
      </c>
      <c r="L2691" s="16"/>
      <c r="M2691" s="4" t="s">
        <v>34</v>
      </c>
      <c r="N2691" s="4" t="s">
        <v>34</v>
      </c>
      <c r="O2691" s="4" t="s">
        <v>34</v>
      </c>
      <c r="P2691" s="4" t="s">
        <v>34</v>
      </c>
      <c r="Q2691" s="4" t="s">
        <v>34</v>
      </c>
      <c r="R2691" s="4" t="s">
        <v>34</v>
      </c>
      <c r="S2691" s="5">
        <v>59839800</v>
      </c>
    </row>
    <row r="2692" spans="2:19" outlineLevel="1" collapsed="1" x14ac:dyDescent="0.35">
      <c r="B2692" s="6" t="s">
        <v>34</v>
      </c>
      <c r="C2692" s="7" t="s">
        <v>34</v>
      </c>
      <c r="D2692" s="19" t="s">
        <v>34</v>
      </c>
      <c r="E2692" s="15"/>
      <c r="F2692" s="15"/>
      <c r="G2692" s="16"/>
      <c r="H2692" s="19" t="s">
        <v>34</v>
      </c>
      <c r="I2692" s="16"/>
      <c r="J2692" s="7" t="s">
        <v>34</v>
      </c>
      <c r="K2692" s="19" t="s">
        <v>34</v>
      </c>
      <c r="L2692" s="16"/>
      <c r="M2692" s="6" t="s">
        <v>2449</v>
      </c>
      <c r="N2692" s="6" t="s">
        <v>2450</v>
      </c>
      <c r="O2692" s="10">
        <v>73724140</v>
      </c>
      <c r="P2692" s="6"/>
      <c r="Q2692" s="8"/>
      <c r="R2692" s="8"/>
      <c r="S2692" s="6"/>
    </row>
    <row r="2693" spans="2:19" outlineLevel="1" collapsed="1" x14ac:dyDescent="0.35">
      <c r="B2693" s="6" t="s">
        <v>34</v>
      </c>
      <c r="C2693" s="7" t="s">
        <v>34</v>
      </c>
      <c r="D2693" s="19" t="s">
        <v>34</v>
      </c>
      <c r="E2693" s="15"/>
      <c r="F2693" s="15"/>
      <c r="G2693" s="16"/>
      <c r="H2693" s="19" t="s">
        <v>34</v>
      </c>
      <c r="I2693" s="16"/>
      <c r="J2693" s="7" t="s">
        <v>34</v>
      </c>
      <c r="K2693" s="19" t="s">
        <v>34</v>
      </c>
      <c r="L2693" s="16"/>
      <c r="M2693" s="6" t="s">
        <v>2664</v>
      </c>
      <c r="N2693" s="6" t="s">
        <v>2665</v>
      </c>
      <c r="O2693" s="10">
        <v>137860040</v>
      </c>
      <c r="P2693" s="6"/>
      <c r="Q2693" s="8"/>
      <c r="R2693" s="8"/>
      <c r="S2693" s="6"/>
    </row>
    <row r="2694" spans="2:19" outlineLevel="1" collapsed="1" x14ac:dyDescent="0.35">
      <c r="B2694" s="6" t="s">
        <v>34</v>
      </c>
      <c r="C2694" s="7" t="s">
        <v>34</v>
      </c>
      <c r="D2694" s="19" t="s">
        <v>34</v>
      </c>
      <c r="E2694" s="15"/>
      <c r="F2694" s="15"/>
      <c r="G2694" s="16"/>
      <c r="H2694" s="19" t="s">
        <v>34</v>
      </c>
      <c r="I2694" s="16"/>
      <c r="J2694" s="7" t="s">
        <v>34</v>
      </c>
      <c r="K2694" s="19" t="s">
        <v>34</v>
      </c>
      <c r="L2694" s="16"/>
      <c r="M2694" s="6" t="s">
        <v>2451</v>
      </c>
      <c r="N2694" s="6" t="s">
        <v>2452</v>
      </c>
      <c r="O2694" s="10">
        <v>78255240</v>
      </c>
      <c r="P2694" s="6"/>
      <c r="Q2694" s="8"/>
      <c r="R2694" s="8"/>
      <c r="S2694" s="6"/>
    </row>
    <row r="2695" spans="2:19" outlineLevel="1" collapsed="1" x14ac:dyDescent="0.35">
      <c r="B2695" s="6" t="s">
        <v>34</v>
      </c>
      <c r="C2695" s="7" t="s">
        <v>34</v>
      </c>
      <c r="D2695" s="19" t="s">
        <v>34</v>
      </c>
      <c r="E2695" s="15"/>
      <c r="F2695" s="15"/>
      <c r="G2695" s="16"/>
      <c r="H2695" s="19" t="s">
        <v>34</v>
      </c>
      <c r="I2695" s="16"/>
      <c r="J2695" s="7" t="s">
        <v>34</v>
      </c>
      <c r="K2695" s="19" t="s">
        <v>34</v>
      </c>
      <c r="L2695" s="16"/>
      <c r="M2695" s="6" t="s">
        <v>2453</v>
      </c>
      <c r="N2695" s="6" t="s">
        <v>2454</v>
      </c>
      <c r="O2695" s="10">
        <v>59839800</v>
      </c>
      <c r="P2695" s="6" t="s">
        <v>3576</v>
      </c>
      <c r="Q2695" s="8" t="s">
        <v>1884</v>
      </c>
      <c r="R2695" s="9">
        <v>46752</v>
      </c>
      <c r="S2695" s="10">
        <v>59839800</v>
      </c>
    </row>
    <row r="2696" spans="2:19" outlineLevel="1" collapsed="1" x14ac:dyDescent="0.35">
      <c r="B2696" s="6" t="s">
        <v>34</v>
      </c>
      <c r="C2696" s="7" t="s">
        <v>34</v>
      </c>
      <c r="D2696" s="19" t="s">
        <v>34</v>
      </c>
      <c r="E2696" s="15"/>
      <c r="F2696" s="15"/>
      <c r="G2696" s="16"/>
      <c r="H2696" s="19" t="s">
        <v>34</v>
      </c>
      <c r="I2696" s="16"/>
      <c r="J2696" s="7" t="s">
        <v>34</v>
      </c>
      <c r="K2696" s="19" t="s">
        <v>34</v>
      </c>
      <c r="L2696" s="16"/>
      <c r="M2696" s="6" t="s">
        <v>146</v>
      </c>
      <c r="N2696" s="6" t="s">
        <v>147</v>
      </c>
      <c r="O2696" s="10">
        <v>103333301</v>
      </c>
      <c r="P2696" s="6"/>
      <c r="Q2696" s="8"/>
      <c r="R2696" s="8"/>
      <c r="S2696" s="6"/>
    </row>
    <row r="2697" spans="2:19" x14ac:dyDescent="0.35">
      <c r="B2697" s="4" t="s">
        <v>3577</v>
      </c>
      <c r="C2697" s="4" t="s">
        <v>573</v>
      </c>
      <c r="D2697" s="18" t="s">
        <v>247</v>
      </c>
      <c r="E2697" s="15"/>
      <c r="F2697" s="15"/>
      <c r="G2697" s="16"/>
      <c r="H2697" s="18" t="s">
        <v>177</v>
      </c>
      <c r="I2697" s="16"/>
      <c r="J2697" s="4" t="s">
        <v>32</v>
      </c>
      <c r="K2697" s="18" t="s">
        <v>3578</v>
      </c>
      <c r="L2697" s="16"/>
      <c r="M2697" s="4" t="s">
        <v>34</v>
      </c>
      <c r="N2697" s="4" t="s">
        <v>34</v>
      </c>
      <c r="O2697" s="4" t="s">
        <v>34</v>
      </c>
      <c r="P2697" s="4" t="s">
        <v>34</v>
      </c>
      <c r="Q2697" s="4" t="s">
        <v>34</v>
      </c>
      <c r="R2697" s="4" t="s">
        <v>34</v>
      </c>
      <c r="S2697" s="5">
        <v>23320633</v>
      </c>
    </row>
    <row r="2698" spans="2:19" outlineLevel="1" collapsed="1" x14ac:dyDescent="0.35">
      <c r="B2698" s="6" t="s">
        <v>34</v>
      </c>
      <c r="C2698" s="7" t="s">
        <v>34</v>
      </c>
      <c r="D2698" s="19" t="s">
        <v>34</v>
      </c>
      <c r="E2698" s="15"/>
      <c r="F2698" s="15"/>
      <c r="G2698" s="16"/>
      <c r="H2698" s="19" t="s">
        <v>34</v>
      </c>
      <c r="I2698" s="16"/>
      <c r="J2698" s="7" t="s">
        <v>34</v>
      </c>
      <c r="K2698" s="19" t="s">
        <v>34</v>
      </c>
      <c r="L2698" s="16"/>
      <c r="M2698" s="6" t="s">
        <v>182</v>
      </c>
      <c r="N2698" s="6" t="s">
        <v>183</v>
      </c>
      <c r="O2698" s="10">
        <v>37717459.5</v>
      </c>
      <c r="P2698" s="6"/>
      <c r="Q2698" s="8"/>
      <c r="R2698" s="8"/>
      <c r="S2698" s="6"/>
    </row>
    <row r="2699" spans="2:19" outlineLevel="1" collapsed="1" x14ac:dyDescent="0.35">
      <c r="B2699" s="6" t="s">
        <v>34</v>
      </c>
      <c r="C2699" s="7" t="s">
        <v>34</v>
      </c>
      <c r="D2699" s="19" t="s">
        <v>34</v>
      </c>
      <c r="E2699" s="15"/>
      <c r="F2699" s="15"/>
      <c r="G2699" s="16"/>
      <c r="H2699" s="19" t="s">
        <v>34</v>
      </c>
      <c r="I2699" s="16"/>
      <c r="J2699" s="7" t="s">
        <v>34</v>
      </c>
      <c r="K2699" s="19" t="s">
        <v>34</v>
      </c>
      <c r="L2699" s="16"/>
      <c r="M2699" s="6" t="s">
        <v>186</v>
      </c>
      <c r="N2699" s="6" t="s">
        <v>187</v>
      </c>
      <c r="O2699" s="10">
        <v>33664756.5</v>
      </c>
      <c r="P2699" s="6"/>
      <c r="Q2699" s="8"/>
      <c r="R2699" s="8"/>
      <c r="S2699" s="6"/>
    </row>
    <row r="2700" spans="2:19" outlineLevel="1" collapsed="1" x14ac:dyDescent="0.35">
      <c r="B2700" s="6" t="s">
        <v>34</v>
      </c>
      <c r="C2700" s="7" t="s">
        <v>34</v>
      </c>
      <c r="D2700" s="19" t="s">
        <v>34</v>
      </c>
      <c r="E2700" s="15"/>
      <c r="F2700" s="15"/>
      <c r="G2700" s="16"/>
      <c r="H2700" s="19" t="s">
        <v>34</v>
      </c>
      <c r="I2700" s="16"/>
      <c r="J2700" s="7" t="s">
        <v>34</v>
      </c>
      <c r="K2700" s="19" t="s">
        <v>34</v>
      </c>
      <c r="L2700" s="16"/>
      <c r="M2700" s="6" t="s">
        <v>146</v>
      </c>
      <c r="N2700" s="6" t="s">
        <v>147</v>
      </c>
      <c r="O2700" s="10">
        <v>23320633</v>
      </c>
      <c r="P2700" s="6" t="s">
        <v>3579</v>
      </c>
      <c r="Q2700" s="8" t="s">
        <v>1884</v>
      </c>
      <c r="R2700" s="9">
        <v>47483</v>
      </c>
      <c r="S2700" s="10">
        <v>23320633</v>
      </c>
    </row>
    <row r="2701" spans="2:19" x14ac:dyDescent="0.35">
      <c r="B2701" s="4" t="s">
        <v>3580</v>
      </c>
      <c r="C2701" s="4" t="s">
        <v>983</v>
      </c>
      <c r="D2701" s="18" t="s">
        <v>30</v>
      </c>
      <c r="E2701" s="15"/>
      <c r="F2701" s="15"/>
      <c r="G2701" s="16"/>
      <c r="H2701" s="18" t="s">
        <v>54</v>
      </c>
      <c r="I2701" s="16"/>
      <c r="J2701" s="4" t="s">
        <v>32</v>
      </c>
      <c r="K2701" s="18" t="s">
        <v>3581</v>
      </c>
      <c r="L2701" s="16"/>
      <c r="M2701" s="4" t="s">
        <v>34</v>
      </c>
      <c r="N2701" s="4" t="s">
        <v>34</v>
      </c>
      <c r="O2701" s="4" t="s">
        <v>34</v>
      </c>
      <c r="P2701" s="4" t="s">
        <v>34</v>
      </c>
      <c r="Q2701" s="4" t="s">
        <v>34</v>
      </c>
      <c r="R2701" s="4" t="s">
        <v>34</v>
      </c>
      <c r="S2701" s="5">
        <v>5000000</v>
      </c>
    </row>
    <row r="2702" spans="2:19" ht="25" outlineLevel="1" collapsed="1" x14ac:dyDescent="0.35">
      <c r="B2702" s="6" t="s">
        <v>34</v>
      </c>
      <c r="C2702" s="7" t="s">
        <v>34</v>
      </c>
      <c r="D2702" s="19" t="s">
        <v>34</v>
      </c>
      <c r="E2702" s="15"/>
      <c r="F2702" s="15"/>
      <c r="G2702" s="16"/>
      <c r="H2702" s="19" t="s">
        <v>34</v>
      </c>
      <c r="I2702" s="16"/>
      <c r="J2702" s="7" t="s">
        <v>34</v>
      </c>
      <c r="K2702" s="19" t="s">
        <v>34</v>
      </c>
      <c r="L2702" s="16"/>
      <c r="M2702" s="6" t="s">
        <v>407</v>
      </c>
      <c r="N2702" s="6" t="s">
        <v>408</v>
      </c>
      <c r="O2702" s="10">
        <v>507</v>
      </c>
      <c r="P2702" s="6"/>
      <c r="Q2702" s="8"/>
      <c r="R2702" s="8"/>
      <c r="S2702" s="6"/>
    </row>
    <row r="2703" spans="2:19" outlineLevel="1" collapsed="1" x14ac:dyDescent="0.35">
      <c r="B2703" s="6" t="s">
        <v>34</v>
      </c>
      <c r="C2703" s="7" t="s">
        <v>34</v>
      </c>
      <c r="D2703" s="19" t="s">
        <v>34</v>
      </c>
      <c r="E2703" s="15"/>
      <c r="F2703" s="15"/>
      <c r="G2703" s="16"/>
      <c r="H2703" s="19" t="s">
        <v>34</v>
      </c>
      <c r="I2703" s="16"/>
      <c r="J2703" s="7" t="s">
        <v>34</v>
      </c>
      <c r="K2703" s="19" t="s">
        <v>34</v>
      </c>
      <c r="L2703" s="16"/>
      <c r="M2703" s="6" t="s">
        <v>3582</v>
      </c>
      <c r="N2703" s="6" t="s">
        <v>3583</v>
      </c>
      <c r="O2703" s="10">
        <v>358.98989999999998</v>
      </c>
      <c r="P2703" s="6"/>
      <c r="Q2703" s="8"/>
      <c r="R2703" s="8"/>
      <c r="S2703" s="6"/>
    </row>
    <row r="2704" spans="2:19" outlineLevel="1" collapsed="1" x14ac:dyDescent="0.35">
      <c r="B2704" s="6" t="s">
        <v>34</v>
      </c>
      <c r="C2704" s="7" t="s">
        <v>34</v>
      </c>
      <c r="D2704" s="19" t="s">
        <v>34</v>
      </c>
      <c r="E2704" s="15"/>
      <c r="F2704" s="15"/>
      <c r="G2704" s="16"/>
      <c r="H2704" s="19" t="s">
        <v>34</v>
      </c>
      <c r="I2704" s="16"/>
      <c r="J2704" s="7" t="s">
        <v>34</v>
      </c>
      <c r="K2704" s="19" t="s">
        <v>34</v>
      </c>
      <c r="L2704" s="16"/>
      <c r="M2704" s="6" t="s">
        <v>2364</v>
      </c>
      <c r="N2704" s="6" t="s">
        <v>2365</v>
      </c>
      <c r="O2704" s="10">
        <v>364</v>
      </c>
      <c r="P2704" s="6"/>
      <c r="Q2704" s="8"/>
      <c r="R2704" s="8"/>
      <c r="S2704" s="6"/>
    </row>
    <row r="2705" spans="2:19" outlineLevel="1" collapsed="1" x14ac:dyDescent="0.35">
      <c r="B2705" s="6" t="s">
        <v>34</v>
      </c>
      <c r="C2705" s="7" t="s">
        <v>34</v>
      </c>
      <c r="D2705" s="19" t="s">
        <v>34</v>
      </c>
      <c r="E2705" s="15"/>
      <c r="F2705" s="15"/>
      <c r="G2705" s="16"/>
      <c r="H2705" s="19" t="s">
        <v>34</v>
      </c>
      <c r="I2705" s="16"/>
      <c r="J2705" s="7" t="s">
        <v>34</v>
      </c>
      <c r="K2705" s="19" t="s">
        <v>34</v>
      </c>
      <c r="L2705" s="16"/>
      <c r="M2705" s="6" t="s">
        <v>418</v>
      </c>
      <c r="N2705" s="6" t="s">
        <v>419</v>
      </c>
      <c r="O2705" s="10">
        <v>372</v>
      </c>
      <c r="P2705" s="6"/>
      <c r="Q2705" s="8"/>
      <c r="R2705" s="8"/>
      <c r="S2705" s="6"/>
    </row>
    <row r="2706" spans="2:19" outlineLevel="1" collapsed="1" x14ac:dyDescent="0.35">
      <c r="B2706" s="6" t="s">
        <v>34</v>
      </c>
      <c r="C2706" s="7" t="s">
        <v>34</v>
      </c>
      <c r="D2706" s="19" t="s">
        <v>34</v>
      </c>
      <c r="E2706" s="15"/>
      <c r="F2706" s="15"/>
      <c r="G2706" s="16"/>
      <c r="H2706" s="19" t="s">
        <v>34</v>
      </c>
      <c r="I2706" s="16"/>
      <c r="J2706" s="7" t="s">
        <v>34</v>
      </c>
      <c r="K2706" s="19" t="s">
        <v>34</v>
      </c>
      <c r="L2706" s="16"/>
      <c r="M2706" s="6" t="s">
        <v>2556</v>
      </c>
      <c r="N2706" s="6" t="s">
        <v>2557</v>
      </c>
      <c r="O2706" s="10">
        <v>670</v>
      </c>
      <c r="P2706" s="6"/>
      <c r="Q2706" s="8"/>
      <c r="R2706" s="8"/>
      <c r="S2706" s="6"/>
    </row>
    <row r="2707" spans="2:19" ht="25" outlineLevel="1" collapsed="1" x14ac:dyDescent="0.35">
      <c r="B2707" s="6" t="s">
        <v>34</v>
      </c>
      <c r="C2707" s="7" t="s">
        <v>34</v>
      </c>
      <c r="D2707" s="19" t="s">
        <v>34</v>
      </c>
      <c r="E2707" s="15"/>
      <c r="F2707" s="15"/>
      <c r="G2707" s="16"/>
      <c r="H2707" s="19" t="s">
        <v>34</v>
      </c>
      <c r="I2707" s="16"/>
      <c r="J2707" s="7" t="s">
        <v>34</v>
      </c>
      <c r="K2707" s="19" t="s">
        <v>34</v>
      </c>
      <c r="L2707" s="16"/>
      <c r="M2707" s="6" t="s">
        <v>3584</v>
      </c>
      <c r="N2707" s="6" t="s">
        <v>3585</v>
      </c>
      <c r="O2707" s="10">
        <v>415</v>
      </c>
      <c r="P2707" s="6"/>
      <c r="Q2707" s="8"/>
      <c r="R2707" s="8"/>
      <c r="S2707" s="6"/>
    </row>
    <row r="2708" spans="2:19" ht="25" outlineLevel="1" collapsed="1" x14ac:dyDescent="0.35">
      <c r="B2708" s="6" t="s">
        <v>34</v>
      </c>
      <c r="C2708" s="7" t="s">
        <v>34</v>
      </c>
      <c r="D2708" s="19" t="s">
        <v>34</v>
      </c>
      <c r="E2708" s="15"/>
      <c r="F2708" s="15"/>
      <c r="G2708" s="16"/>
      <c r="H2708" s="19" t="s">
        <v>34</v>
      </c>
      <c r="I2708" s="16"/>
      <c r="J2708" s="7" t="s">
        <v>34</v>
      </c>
      <c r="K2708" s="19" t="s">
        <v>34</v>
      </c>
      <c r="L2708" s="16"/>
      <c r="M2708" s="6" t="s">
        <v>1120</v>
      </c>
      <c r="N2708" s="6" t="s">
        <v>1121</v>
      </c>
      <c r="O2708" s="10">
        <v>323</v>
      </c>
      <c r="P2708" s="6" t="s">
        <v>3586</v>
      </c>
      <c r="Q2708" s="8" t="s">
        <v>1616</v>
      </c>
      <c r="R2708" s="9">
        <v>46812</v>
      </c>
      <c r="S2708" s="10">
        <v>5000000</v>
      </c>
    </row>
    <row r="2709" spans="2:19" outlineLevel="1" collapsed="1" x14ac:dyDescent="0.35">
      <c r="B2709" s="6" t="s">
        <v>34</v>
      </c>
      <c r="C2709" s="7" t="s">
        <v>34</v>
      </c>
      <c r="D2709" s="19" t="s">
        <v>34</v>
      </c>
      <c r="E2709" s="15"/>
      <c r="F2709" s="15"/>
      <c r="G2709" s="16"/>
      <c r="H2709" s="19" t="s">
        <v>34</v>
      </c>
      <c r="I2709" s="16"/>
      <c r="J2709" s="7" t="s">
        <v>34</v>
      </c>
      <c r="K2709" s="19" t="s">
        <v>34</v>
      </c>
      <c r="L2709" s="16"/>
      <c r="M2709" s="6" t="s">
        <v>2632</v>
      </c>
      <c r="N2709" s="6" t="s">
        <v>2633</v>
      </c>
      <c r="O2709" s="10">
        <v>484</v>
      </c>
      <c r="P2709" s="6"/>
      <c r="Q2709" s="8"/>
      <c r="R2709" s="8"/>
      <c r="S2709" s="6"/>
    </row>
    <row r="2710" spans="2:19" outlineLevel="1" collapsed="1" x14ac:dyDescent="0.35">
      <c r="B2710" s="6" t="s">
        <v>34</v>
      </c>
      <c r="C2710" s="7" t="s">
        <v>34</v>
      </c>
      <c r="D2710" s="19" t="s">
        <v>34</v>
      </c>
      <c r="E2710" s="15"/>
      <c r="F2710" s="15"/>
      <c r="G2710" s="16"/>
      <c r="H2710" s="19" t="s">
        <v>34</v>
      </c>
      <c r="I2710" s="16"/>
      <c r="J2710" s="7" t="s">
        <v>34</v>
      </c>
      <c r="K2710" s="19" t="s">
        <v>34</v>
      </c>
      <c r="L2710" s="16"/>
      <c r="M2710" s="6" t="s">
        <v>1030</v>
      </c>
      <c r="N2710" s="6" t="s">
        <v>1031</v>
      </c>
      <c r="O2710" s="10">
        <v>391</v>
      </c>
      <c r="P2710" s="6"/>
      <c r="Q2710" s="8"/>
      <c r="R2710" s="8"/>
      <c r="S2710" s="6"/>
    </row>
    <row r="2711" spans="2:19" outlineLevel="1" collapsed="1" x14ac:dyDescent="0.35">
      <c r="B2711" s="6" t="s">
        <v>34</v>
      </c>
      <c r="C2711" s="7" t="s">
        <v>34</v>
      </c>
      <c r="D2711" s="19" t="s">
        <v>34</v>
      </c>
      <c r="E2711" s="15"/>
      <c r="F2711" s="15"/>
      <c r="G2711" s="16"/>
      <c r="H2711" s="19" t="s">
        <v>34</v>
      </c>
      <c r="I2711" s="16"/>
      <c r="J2711" s="7" t="s">
        <v>34</v>
      </c>
      <c r="K2711" s="19" t="s">
        <v>34</v>
      </c>
      <c r="L2711" s="16"/>
      <c r="M2711" s="6" t="s">
        <v>3587</v>
      </c>
      <c r="N2711" s="6" t="s">
        <v>3588</v>
      </c>
      <c r="O2711" s="10">
        <v>384.66</v>
      </c>
      <c r="P2711" s="6"/>
      <c r="Q2711" s="8"/>
      <c r="R2711" s="8"/>
      <c r="S2711" s="6"/>
    </row>
    <row r="2712" spans="2:19" ht="25" x14ac:dyDescent="0.35">
      <c r="B2712" s="4" t="s">
        <v>3589</v>
      </c>
      <c r="C2712" s="4" t="s">
        <v>1406</v>
      </c>
      <c r="D2712" s="18" t="s">
        <v>247</v>
      </c>
      <c r="E2712" s="15"/>
      <c r="F2712" s="15"/>
      <c r="G2712" s="16"/>
      <c r="H2712" s="18" t="s">
        <v>283</v>
      </c>
      <c r="I2712" s="16"/>
      <c r="J2712" s="4" t="s">
        <v>32</v>
      </c>
      <c r="K2712" s="18" t="s">
        <v>3590</v>
      </c>
      <c r="L2712" s="16"/>
      <c r="M2712" s="4" t="s">
        <v>34</v>
      </c>
      <c r="N2712" s="4" t="s">
        <v>34</v>
      </c>
      <c r="O2712" s="4" t="s">
        <v>34</v>
      </c>
      <c r="P2712" s="4" t="s">
        <v>34</v>
      </c>
      <c r="Q2712" s="4" t="s">
        <v>34</v>
      </c>
      <c r="R2712" s="4" t="s">
        <v>34</v>
      </c>
      <c r="S2712" s="5">
        <v>12999999</v>
      </c>
    </row>
    <row r="2713" spans="2:19" outlineLevel="1" collapsed="1" x14ac:dyDescent="0.35">
      <c r="B2713" s="6" t="s">
        <v>34</v>
      </c>
      <c r="C2713" s="7" t="s">
        <v>34</v>
      </c>
      <c r="D2713" s="19" t="s">
        <v>34</v>
      </c>
      <c r="E2713" s="15"/>
      <c r="F2713" s="15"/>
      <c r="G2713" s="16"/>
      <c r="H2713" s="19" t="s">
        <v>34</v>
      </c>
      <c r="I2713" s="16"/>
      <c r="J2713" s="7" t="s">
        <v>34</v>
      </c>
      <c r="K2713" s="19" t="s">
        <v>34</v>
      </c>
      <c r="L2713" s="16"/>
      <c r="M2713" s="6" t="s">
        <v>1772</v>
      </c>
      <c r="N2713" s="6" t="s">
        <v>1773</v>
      </c>
      <c r="O2713" s="10">
        <v>22435000</v>
      </c>
      <c r="P2713" s="6"/>
      <c r="Q2713" s="8"/>
      <c r="R2713" s="8"/>
      <c r="S2713" s="6"/>
    </row>
    <row r="2714" spans="2:19" ht="25" outlineLevel="1" collapsed="1" x14ac:dyDescent="0.35">
      <c r="B2714" s="6" t="s">
        <v>34</v>
      </c>
      <c r="C2714" s="7" t="s">
        <v>34</v>
      </c>
      <c r="D2714" s="19" t="s">
        <v>34</v>
      </c>
      <c r="E2714" s="15"/>
      <c r="F2714" s="15"/>
      <c r="G2714" s="16"/>
      <c r="H2714" s="19" t="s">
        <v>34</v>
      </c>
      <c r="I2714" s="16"/>
      <c r="J2714" s="7" t="s">
        <v>34</v>
      </c>
      <c r="K2714" s="19" t="s">
        <v>34</v>
      </c>
      <c r="L2714" s="16"/>
      <c r="M2714" s="6" t="s">
        <v>265</v>
      </c>
      <c r="N2714" s="6" t="s">
        <v>266</v>
      </c>
      <c r="O2714" s="10">
        <v>18480000</v>
      </c>
      <c r="P2714" s="6"/>
      <c r="Q2714" s="8"/>
      <c r="R2714" s="8"/>
      <c r="S2714" s="6"/>
    </row>
    <row r="2715" spans="2:19" outlineLevel="1" collapsed="1" x14ac:dyDescent="0.35">
      <c r="B2715" s="6" t="s">
        <v>34</v>
      </c>
      <c r="C2715" s="7" t="s">
        <v>34</v>
      </c>
      <c r="D2715" s="19" t="s">
        <v>34</v>
      </c>
      <c r="E2715" s="15"/>
      <c r="F2715" s="15"/>
      <c r="G2715" s="16"/>
      <c r="H2715" s="19" t="s">
        <v>34</v>
      </c>
      <c r="I2715" s="16"/>
      <c r="J2715" s="7" t="s">
        <v>34</v>
      </c>
      <c r="K2715" s="19" t="s">
        <v>34</v>
      </c>
      <c r="L2715" s="16"/>
      <c r="M2715" s="6" t="s">
        <v>267</v>
      </c>
      <c r="N2715" s="6" t="s">
        <v>268</v>
      </c>
      <c r="O2715" s="10">
        <v>23900000</v>
      </c>
      <c r="P2715" s="6"/>
      <c r="Q2715" s="8"/>
      <c r="R2715" s="8"/>
      <c r="S2715" s="6"/>
    </row>
    <row r="2716" spans="2:19" outlineLevel="1" collapsed="1" x14ac:dyDescent="0.35">
      <c r="B2716" s="6" t="s">
        <v>34</v>
      </c>
      <c r="C2716" s="7" t="s">
        <v>34</v>
      </c>
      <c r="D2716" s="19" t="s">
        <v>34</v>
      </c>
      <c r="E2716" s="15"/>
      <c r="F2716" s="15"/>
      <c r="G2716" s="16"/>
      <c r="H2716" s="19" t="s">
        <v>34</v>
      </c>
      <c r="I2716" s="16"/>
      <c r="J2716" s="7" t="s">
        <v>34</v>
      </c>
      <c r="K2716" s="19" t="s">
        <v>34</v>
      </c>
      <c r="L2716" s="16"/>
      <c r="M2716" s="6" t="s">
        <v>271</v>
      </c>
      <c r="N2716" s="6" t="s">
        <v>272</v>
      </c>
      <c r="O2716" s="10">
        <v>12999000</v>
      </c>
      <c r="P2716" s="6" t="s">
        <v>3591</v>
      </c>
      <c r="Q2716" s="8" t="s">
        <v>222</v>
      </c>
      <c r="R2716" s="9">
        <v>46904</v>
      </c>
      <c r="S2716" s="10">
        <v>12999999</v>
      </c>
    </row>
    <row r="2717" spans="2:19" ht="25" x14ac:dyDescent="0.35">
      <c r="B2717" s="4" t="s">
        <v>3592</v>
      </c>
      <c r="C2717" s="4" t="s">
        <v>1406</v>
      </c>
      <c r="D2717" s="18" t="s">
        <v>247</v>
      </c>
      <c r="E2717" s="15"/>
      <c r="F2717" s="15"/>
      <c r="G2717" s="16"/>
      <c r="H2717" s="18" t="s">
        <v>1243</v>
      </c>
      <c r="I2717" s="16"/>
      <c r="J2717" s="4" t="s">
        <v>32</v>
      </c>
      <c r="K2717" s="18" t="s">
        <v>3593</v>
      </c>
      <c r="L2717" s="16"/>
      <c r="M2717" s="4" t="s">
        <v>34</v>
      </c>
      <c r="N2717" s="4" t="s">
        <v>34</v>
      </c>
      <c r="O2717" s="4" t="s">
        <v>34</v>
      </c>
      <c r="P2717" s="4" t="s">
        <v>34</v>
      </c>
      <c r="Q2717" s="4" t="s">
        <v>34</v>
      </c>
      <c r="R2717" s="4" t="s">
        <v>34</v>
      </c>
      <c r="S2717" s="5">
        <v>74184000</v>
      </c>
    </row>
    <row r="2718" spans="2:19" outlineLevel="1" collapsed="1" x14ac:dyDescent="0.35">
      <c r="B2718" s="6" t="s">
        <v>34</v>
      </c>
      <c r="C2718" s="7" t="s">
        <v>34</v>
      </c>
      <c r="D2718" s="19" t="s">
        <v>34</v>
      </c>
      <c r="E2718" s="15"/>
      <c r="F2718" s="15"/>
      <c r="G2718" s="16"/>
      <c r="H2718" s="19" t="s">
        <v>34</v>
      </c>
      <c r="I2718" s="16"/>
      <c r="J2718" s="7" t="s">
        <v>34</v>
      </c>
      <c r="K2718" s="19" t="s">
        <v>34</v>
      </c>
      <c r="L2718" s="16"/>
      <c r="M2718" s="6" t="s">
        <v>865</v>
      </c>
      <c r="N2718" s="6" t="s">
        <v>866</v>
      </c>
      <c r="O2718" s="10">
        <v>78846598</v>
      </c>
      <c r="P2718" s="6"/>
      <c r="Q2718" s="8"/>
      <c r="R2718" s="8"/>
      <c r="S2718" s="6"/>
    </row>
    <row r="2719" spans="2:19" ht="37.5" outlineLevel="1" collapsed="1" x14ac:dyDescent="0.35">
      <c r="B2719" s="6" t="s">
        <v>34</v>
      </c>
      <c r="C2719" s="7" t="s">
        <v>34</v>
      </c>
      <c r="D2719" s="19" t="s">
        <v>34</v>
      </c>
      <c r="E2719" s="15"/>
      <c r="F2719" s="15"/>
      <c r="G2719" s="16"/>
      <c r="H2719" s="19" t="s">
        <v>34</v>
      </c>
      <c r="I2719" s="16"/>
      <c r="J2719" s="7" t="s">
        <v>34</v>
      </c>
      <c r="K2719" s="19" t="s">
        <v>34</v>
      </c>
      <c r="L2719" s="16"/>
      <c r="M2719" s="6" t="s">
        <v>1247</v>
      </c>
      <c r="N2719" s="6" t="s">
        <v>1248</v>
      </c>
      <c r="O2719" s="10">
        <v>80476270</v>
      </c>
      <c r="P2719" s="6"/>
      <c r="Q2719" s="8"/>
      <c r="R2719" s="8"/>
      <c r="S2719" s="6"/>
    </row>
    <row r="2720" spans="2:19" outlineLevel="1" collapsed="1" x14ac:dyDescent="0.35">
      <c r="B2720" s="6" t="s">
        <v>34</v>
      </c>
      <c r="C2720" s="7" t="s">
        <v>34</v>
      </c>
      <c r="D2720" s="19" t="s">
        <v>34</v>
      </c>
      <c r="E2720" s="15"/>
      <c r="F2720" s="15"/>
      <c r="G2720" s="16"/>
      <c r="H2720" s="19" t="s">
        <v>34</v>
      </c>
      <c r="I2720" s="16"/>
      <c r="J2720" s="7" t="s">
        <v>34</v>
      </c>
      <c r="K2720" s="19" t="s">
        <v>34</v>
      </c>
      <c r="L2720" s="16"/>
      <c r="M2720" s="6" t="s">
        <v>196</v>
      </c>
      <c r="N2720" s="6" t="s">
        <v>197</v>
      </c>
      <c r="O2720" s="10">
        <v>74184000</v>
      </c>
      <c r="P2720" s="6" t="s">
        <v>3594</v>
      </c>
      <c r="Q2720" s="8" t="s">
        <v>185</v>
      </c>
      <c r="R2720" s="9">
        <v>46873</v>
      </c>
      <c r="S2720" s="10">
        <v>74184000</v>
      </c>
    </row>
    <row r="2721" spans="2:19" outlineLevel="1" collapsed="1" x14ac:dyDescent="0.35">
      <c r="B2721" s="6" t="s">
        <v>34</v>
      </c>
      <c r="C2721" s="7" t="s">
        <v>34</v>
      </c>
      <c r="D2721" s="19" t="s">
        <v>34</v>
      </c>
      <c r="E2721" s="15"/>
      <c r="F2721" s="15"/>
      <c r="G2721" s="16"/>
      <c r="H2721" s="19" t="s">
        <v>34</v>
      </c>
      <c r="I2721" s="16"/>
      <c r="J2721" s="7" t="s">
        <v>34</v>
      </c>
      <c r="K2721" s="19" t="s">
        <v>34</v>
      </c>
      <c r="L2721" s="16"/>
      <c r="M2721" s="6" t="s">
        <v>701</v>
      </c>
      <c r="N2721" s="6" t="s">
        <v>702</v>
      </c>
      <c r="O2721" s="10">
        <v>80673273</v>
      </c>
      <c r="P2721" s="6"/>
      <c r="Q2721" s="8"/>
      <c r="R2721" s="8"/>
      <c r="S2721" s="6"/>
    </row>
    <row r="2722" spans="2:19" outlineLevel="1" collapsed="1" x14ac:dyDescent="0.35">
      <c r="B2722" s="6" t="s">
        <v>34</v>
      </c>
      <c r="C2722" s="7" t="s">
        <v>34</v>
      </c>
      <c r="D2722" s="19" t="s">
        <v>34</v>
      </c>
      <c r="E2722" s="15"/>
      <c r="F2722" s="15"/>
      <c r="G2722" s="16"/>
      <c r="H2722" s="19" t="s">
        <v>34</v>
      </c>
      <c r="I2722" s="16"/>
      <c r="J2722" s="7" t="s">
        <v>34</v>
      </c>
      <c r="K2722" s="19" t="s">
        <v>34</v>
      </c>
      <c r="L2722" s="16"/>
      <c r="M2722" s="6" t="s">
        <v>1368</v>
      </c>
      <c r="N2722" s="6" t="s">
        <v>1369</v>
      </c>
      <c r="O2722" s="10">
        <v>76399000</v>
      </c>
      <c r="P2722" s="6"/>
      <c r="Q2722" s="8"/>
      <c r="R2722" s="8"/>
      <c r="S2722" s="6"/>
    </row>
    <row r="2723" spans="2:19" x14ac:dyDescent="0.35">
      <c r="B2723" s="4" t="s">
        <v>3595</v>
      </c>
      <c r="C2723" s="4" t="s">
        <v>29</v>
      </c>
      <c r="D2723" s="18" t="s">
        <v>30</v>
      </c>
      <c r="E2723" s="15"/>
      <c r="F2723" s="15"/>
      <c r="G2723" s="16"/>
      <c r="H2723" s="18" t="s">
        <v>628</v>
      </c>
      <c r="I2723" s="16"/>
      <c r="J2723" s="4" t="s">
        <v>32</v>
      </c>
      <c r="K2723" s="18" t="s">
        <v>3596</v>
      </c>
      <c r="L2723" s="16"/>
      <c r="M2723" s="4" t="s">
        <v>34</v>
      </c>
      <c r="N2723" s="4" t="s">
        <v>34</v>
      </c>
      <c r="O2723" s="4" t="s">
        <v>34</v>
      </c>
      <c r="P2723" s="4" t="s">
        <v>34</v>
      </c>
      <c r="Q2723" s="4" t="s">
        <v>34</v>
      </c>
      <c r="R2723" s="4" t="s">
        <v>34</v>
      </c>
      <c r="S2723" s="5">
        <v>47137500</v>
      </c>
    </row>
    <row r="2724" spans="2:19" ht="25" outlineLevel="1" collapsed="1" x14ac:dyDescent="0.35">
      <c r="B2724" s="6" t="s">
        <v>34</v>
      </c>
      <c r="C2724" s="7" t="s">
        <v>34</v>
      </c>
      <c r="D2724" s="19" t="s">
        <v>34</v>
      </c>
      <c r="E2724" s="15"/>
      <c r="F2724" s="15"/>
      <c r="G2724" s="16"/>
      <c r="H2724" s="19" t="s">
        <v>34</v>
      </c>
      <c r="I2724" s="16"/>
      <c r="J2724" s="7" t="s">
        <v>34</v>
      </c>
      <c r="K2724" s="19" t="s">
        <v>34</v>
      </c>
      <c r="L2724" s="16"/>
      <c r="M2724" s="6" t="s">
        <v>3597</v>
      </c>
      <c r="N2724" s="6" t="s">
        <v>3598</v>
      </c>
      <c r="O2724" s="10">
        <v>31425000</v>
      </c>
      <c r="P2724" s="6" t="s">
        <v>3599</v>
      </c>
      <c r="Q2724" s="8" t="s">
        <v>2249</v>
      </c>
      <c r="R2724" s="9">
        <v>47504</v>
      </c>
      <c r="S2724" s="10">
        <v>47137500</v>
      </c>
    </row>
    <row r="2725" spans="2:19" x14ac:dyDescent="0.35">
      <c r="B2725" s="4" t="s">
        <v>3600</v>
      </c>
      <c r="C2725" s="4" t="s">
        <v>29</v>
      </c>
      <c r="D2725" s="18" t="s">
        <v>30</v>
      </c>
      <c r="E2725" s="15"/>
      <c r="F2725" s="15"/>
      <c r="G2725" s="16"/>
      <c r="H2725" s="18" t="s">
        <v>31</v>
      </c>
      <c r="I2725" s="16"/>
      <c r="J2725" s="4" t="s">
        <v>32</v>
      </c>
      <c r="K2725" s="18" t="s">
        <v>3601</v>
      </c>
      <c r="L2725" s="16"/>
      <c r="M2725" s="4" t="s">
        <v>34</v>
      </c>
      <c r="N2725" s="4" t="s">
        <v>34</v>
      </c>
      <c r="O2725" s="4" t="s">
        <v>34</v>
      </c>
      <c r="P2725" s="4" t="s">
        <v>34</v>
      </c>
      <c r="Q2725" s="4" t="s">
        <v>34</v>
      </c>
      <c r="R2725" s="4" t="s">
        <v>34</v>
      </c>
      <c r="S2725" s="5">
        <v>15000000</v>
      </c>
    </row>
    <row r="2726" spans="2:19" outlineLevel="1" collapsed="1" x14ac:dyDescent="0.35">
      <c r="B2726" s="6" t="s">
        <v>34</v>
      </c>
      <c r="C2726" s="7" t="s">
        <v>34</v>
      </c>
      <c r="D2726" s="19" t="s">
        <v>34</v>
      </c>
      <c r="E2726" s="15"/>
      <c r="F2726" s="15"/>
      <c r="G2726" s="16"/>
      <c r="H2726" s="19" t="s">
        <v>34</v>
      </c>
      <c r="I2726" s="16"/>
      <c r="J2726" s="7" t="s">
        <v>34</v>
      </c>
      <c r="K2726" s="19" t="s">
        <v>34</v>
      </c>
      <c r="L2726" s="16"/>
      <c r="M2726" s="6" t="s">
        <v>3602</v>
      </c>
      <c r="N2726" s="6" t="s">
        <v>3603</v>
      </c>
      <c r="O2726" s="6"/>
      <c r="P2726" s="6"/>
      <c r="Q2726" s="8"/>
      <c r="R2726" s="8"/>
      <c r="S2726" s="6"/>
    </row>
    <row r="2727" spans="2:19" outlineLevel="1" collapsed="1" x14ac:dyDescent="0.35">
      <c r="B2727" s="6" t="s">
        <v>34</v>
      </c>
      <c r="C2727" s="7" t="s">
        <v>34</v>
      </c>
      <c r="D2727" s="19" t="s">
        <v>34</v>
      </c>
      <c r="E2727" s="15"/>
      <c r="F2727" s="15"/>
      <c r="G2727" s="16"/>
      <c r="H2727" s="19" t="s">
        <v>34</v>
      </c>
      <c r="I2727" s="16"/>
      <c r="J2727" s="7" t="s">
        <v>34</v>
      </c>
      <c r="K2727" s="19" t="s">
        <v>34</v>
      </c>
      <c r="L2727" s="16"/>
      <c r="M2727" s="6" t="s">
        <v>3604</v>
      </c>
      <c r="N2727" s="6" t="s">
        <v>3605</v>
      </c>
      <c r="O2727" s="6"/>
      <c r="P2727" s="6" t="s">
        <v>3606</v>
      </c>
      <c r="Q2727" s="8" t="s">
        <v>2398</v>
      </c>
      <c r="R2727" s="9">
        <v>47391</v>
      </c>
      <c r="S2727" s="10">
        <v>15000000</v>
      </c>
    </row>
    <row r="2728" spans="2:19" outlineLevel="1" collapsed="1" x14ac:dyDescent="0.35">
      <c r="B2728" s="6" t="s">
        <v>34</v>
      </c>
      <c r="C2728" s="7" t="s">
        <v>34</v>
      </c>
      <c r="D2728" s="19" t="s">
        <v>34</v>
      </c>
      <c r="E2728" s="15"/>
      <c r="F2728" s="15"/>
      <c r="G2728" s="16"/>
      <c r="H2728" s="19" t="s">
        <v>34</v>
      </c>
      <c r="I2728" s="16"/>
      <c r="J2728" s="7" t="s">
        <v>34</v>
      </c>
      <c r="K2728" s="19" t="s">
        <v>34</v>
      </c>
      <c r="L2728" s="16"/>
      <c r="M2728" s="6" t="s">
        <v>3607</v>
      </c>
      <c r="N2728" s="6" t="s">
        <v>3608</v>
      </c>
      <c r="O2728" s="6"/>
      <c r="P2728" s="6"/>
      <c r="Q2728" s="8"/>
      <c r="R2728" s="8"/>
      <c r="S2728" s="6"/>
    </row>
    <row r="2729" spans="2:19" outlineLevel="1" collapsed="1" x14ac:dyDescent="0.35">
      <c r="B2729" s="6" t="s">
        <v>34</v>
      </c>
      <c r="C2729" s="7" t="s">
        <v>34</v>
      </c>
      <c r="D2729" s="19" t="s">
        <v>34</v>
      </c>
      <c r="E2729" s="15"/>
      <c r="F2729" s="15"/>
      <c r="G2729" s="16"/>
      <c r="H2729" s="19" t="s">
        <v>34</v>
      </c>
      <c r="I2729" s="16"/>
      <c r="J2729" s="7" t="s">
        <v>34</v>
      </c>
      <c r="K2729" s="19" t="s">
        <v>34</v>
      </c>
      <c r="L2729" s="16"/>
      <c r="M2729" s="6" t="s">
        <v>3609</v>
      </c>
      <c r="N2729" s="6" t="s">
        <v>3610</v>
      </c>
      <c r="O2729" s="6"/>
      <c r="P2729" s="6"/>
      <c r="Q2729" s="8"/>
      <c r="R2729" s="8"/>
      <c r="S2729" s="6"/>
    </row>
    <row r="2730" spans="2:19" x14ac:dyDescent="0.35">
      <c r="B2730" s="4" t="s">
        <v>3611</v>
      </c>
      <c r="C2730" s="4" t="s">
        <v>349</v>
      </c>
      <c r="D2730" s="18" t="s">
        <v>106</v>
      </c>
      <c r="E2730" s="15"/>
      <c r="F2730" s="15"/>
      <c r="G2730" s="16"/>
      <c r="H2730" s="18" t="s">
        <v>248</v>
      </c>
      <c r="I2730" s="16"/>
      <c r="J2730" s="4" t="s">
        <v>32</v>
      </c>
      <c r="K2730" s="18" t="s">
        <v>3612</v>
      </c>
      <c r="L2730" s="16"/>
      <c r="M2730" s="4" t="s">
        <v>34</v>
      </c>
      <c r="N2730" s="4" t="s">
        <v>34</v>
      </c>
      <c r="O2730" s="4" t="s">
        <v>34</v>
      </c>
      <c r="P2730" s="4" t="s">
        <v>34</v>
      </c>
      <c r="Q2730" s="4" t="s">
        <v>34</v>
      </c>
      <c r="R2730" s="4" t="s">
        <v>34</v>
      </c>
      <c r="S2730" s="5">
        <v>39800000</v>
      </c>
    </row>
    <row r="2731" spans="2:19" outlineLevel="1" collapsed="1" x14ac:dyDescent="0.35">
      <c r="B2731" s="6" t="s">
        <v>34</v>
      </c>
      <c r="C2731" s="7" t="s">
        <v>34</v>
      </c>
      <c r="D2731" s="19" t="s">
        <v>34</v>
      </c>
      <c r="E2731" s="15"/>
      <c r="F2731" s="15"/>
      <c r="G2731" s="16"/>
      <c r="H2731" s="19" t="s">
        <v>34</v>
      </c>
      <c r="I2731" s="16"/>
      <c r="J2731" s="7" t="s">
        <v>34</v>
      </c>
      <c r="K2731" s="19" t="s">
        <v>34</v>
      </c>
      <c r="L2731" s="16"/>
      <c r="M2731" s="6" t="s">
        <v>1660</v>
      </c>
      <c r="N2731" s="6" t="s">
        <v>1661</v>
      </c>
      <c r="O2731" s="10">
        <v>39800000</v>
      </c>
      <c r="P2731" s="6" t="s">
        <v>3613</v>
      </c>
      <c r="Q2731" s="8" t="s">
        <v>2644</v>
      </c>
      <c r="R2731" s="9">
        <v>46457</v>
      </c>
      <c r="S2731" s="10">
        <v>39800000</v>
      </c>
    </row>
    <row r="2732" spans="2:19" x14ac:dyDescent="0.35">
      <c r="B2732" s="4" t="s">
        <v>3614</v>
      </c>
      <c r="C2732" s="4" t="s">
        <v>263</v>
      </c>
      <c r="D2732" s="18" t="s">
        <v>53</v>
      </c>
      <c r="E2732" s="15"/>
      <c r="F2732" s="15"/>
      <c r="G2732" s="16"/>
      <c r="H2732" s="18" t="s">
        <v>153</v>
      </c>
      <c r="I2732" s="16"/>
      <c r="J2732" s="4" t="s">
        <v>32</v>
      </c>
      <c r="K2732" s="18" t="s">
        <v>3615</v>
      </c>
      <c r="L2732" s="16"/>
      <c r="M2732" s="4" t="s">
        <v>34</v>
      </c>
      <c r="N2732" s="4" t="s">
        <v>34</v>
      </c>
      <c r="O2732" s="4" t="s">
        <v>34</v>
      </c>
      <c r="P2732" s="4" t="s">
        <v>34</v>
      </c>
      <c r="Q2732" s="4" t="s">
        <v>34</v>
      </c>
      <c r="R2732" s="4" t="s">
        <v>34</v>
      </c>
      <c r="S2732" s="5">
        <v>5727403</v>
      </c>
    </row>
    <row r="2733" spans="2:19" outlineLevel="1" collapsed="1" x14ac:dyDescent="0.35">
      <c r="B2733" s="6" t="s">
        <v>34</v>
      </c>
      <c r="C2733" s="7" t="s">
        <v>34</v>
      </c>
      <c r="D2733" s="19" t="s">
        <v>34</v>
      </c>
      <c r="E2733" s="15"/>
      <c r="F2733" s="15"/>
      <c r="G2733" s="16"/>
      <c r="H2733" s="19" t="s">
        <v>34</v>
      </c>
      <c r="I2733" s="16"/>
      <c r="J2733" s="7" t="s">
        <v>34</v>
      </c>
      <c r="K2733" s="19" t="s">
        <v>34</v>
      </c>
      <c r="L2733" s="16"/>
      <c r="M2733" s="6" t="s">
        <v>157</v>
      </c>
      <c r="N2733" s="6" t="s">
        <v>158</v>
      </c>
      <c r="O2733" s="10">
        <v>6489894</v>
      </c>
      <c r="P2733" s="6"/>
      <c r="Q2733" s="8"/>
      <c r="R2733" s="8"/>
      <c r="S2733" s="6"/>
    </row>
    <row r="2734" spans="2:19" outlineLevel="1" collapsed="1" x14ac:dyDescent="0.35">
      <c r="B2734" s="6" t="s">
        <v>34</v>
      </c>
      <c r="C2734" s="7" t="s">
        <v>34</v>
      </c>
      <c r="D2734" s="19" t="s">
        <v>34</v>
      </c>
      <c r="E2734" s="15"/>
      <c r="F2734" s="15"/>
      <c r="G2734" s="16"/>
      <c r="H2734" s="19" t="s">
        <v>34</v>
      </c>
      <c r="I2734" s="16"/>
      <c r="J2734" s="7" t="s">
        <v>34</v>
      </c>
      <c r="K2734" s="19" t="s">
        <v>34</v>
      </c>
      <c r="L2734" s="16"/>
      <c r="M2734" s="6" t="s">
        <v>921</v>
      </c>
      <c r="N2734" s="6" t="s">
        <v>922</v>
      </c>
      <c r="O2734" s="10">
        <v>5854735</v>
      </c>
      <c r="P2734" s="6"/>
      <c r="Q2734" s="8"/>
      <c r="R2734" s="8"/>
      <c r="S2734" s="6"/>
    </row>
    <row r="2735" spans="2:19" outlineLevel="1" collapsed="1" x14ac:dyDescent="0.35">
      <c r="B2735" s="6" t="s">
        <v>34</v>
      </c>
      <c r="C2735" s="7" t="s">
        <v>34</v>
      </c>
      <c r="D2735" s="19" t="s">
        <v>34</v>
      </c>
      <c r="E2735" s="15"/>
      <c r="F2735" s="15"/>
      <c r="G2735" s="16"/>
      <c r="H2735" s="19" t="s">
        <v>34</v>
      </c>
      <c r="I2735" s="16"/>
      <c r="J2735" s="7" t="s">
        <v>34</v>
      </c>
      <c r="K2735" s="19" t="s">
        <v>34</v>
      </c>
      <c r="L2735" s="16"/>
      <c r="M2735" s="6" t="s">
        <v>163</v>
      </c>
      <c r="N2735" s="6" t="s">
        <v>164</v>
      </c>
      <c r="O2735" s="10">
        <v>6275170</v>
      </c>
      <c r="P2735" s="6"/>
      <c r="Q2735" s="8"/>
      <c r="R2735" s="8"/>
      <c r="S2735" s="6"/>
    </row>
    <row r="2736" spans="2:19" outlineLevel="1" collapsed="1" x14ac:dyDescent="0.35">
      <c r="B2736" s="6" t="s">
        <v>34</v>
      </c>
      <c r="C2736" s="7" t="s">
        <v>34</v>
      </c>
      <c r="D2736" s="19" t="s">
        <v>34</v>
      </c>
      <c r="E2736" s="15"/>
      <c r="F2736" s="15"/>
      <c r="G2736" s="16"/>
      <c r="H2736" s="19" t="s">
        <v>34</v>
      </c>
      <c r="I2736" s="16"/>
      <c r="J2736" s="7" t="s">
        <v>34</v>
      </c>
      <c r="K2736" s="19" t="s">
        <v>34</v>
      </c>
      <c r="L2736" s="16"/>
      <c r="M2736" s="6" t="s">
        <v>165</v>
      </c>
      <c r="N2736" s="6" t="s">
        <v>166</v>
      </c>
      <c r="O2736" s="10">
        <v>6472765</v>
      </c>
      <c r="P2736" s="6"/>
      <c r="Q2736" s="8"/>
      <c r="R2736" s="8"/>
      <c r="S2736" s="6"/>
    </row>
    <row r="2737" spans="2:19" outlineLevel="1" collapsed="1" x14ac:dyDescent="0.35">
      <c r="B2737" s="6" t="s">
        <v>34</v>
      </c>
      <c r="C2737" s="7" t="s">
        <v>34</v>
      </c>
      <c r="D2737" s="19" t="s">
        <v>34</v>
      </c>
      <c r="E2737" s="15"/>
      <c r="F2737" s="15"/>
      <c r="G2737" s="16"/>
      <c r="H2737" s="19" t="s">
        <v>34</v>
      </c>
      <c r="I2737" s="16"/>
      <c r="J2737" s="7" t="s">
        <v>34</v>
      </c>
      <c r="K2737" s="19" t="s">
        <v>34</v>
      </c>
      <c r="L2737" s="16"/>
      <c r="M2737" s="6" t="s">
        <v>494</v>
      </c>
      <c r="N2737" s="6" t="s">
        <v>495</v>
      </c>
      <c r="O2737" s="10">
        <v>6997156</v>
      </c>
      <c r="P2737" s="6"/>
      <c r="Q2737" s="8"/>
      <c r="R2737" s="8"/>
      <c r="S2737" s="6"/>
    </row>
    <row r="2738" spans="2:19" outlineLevel="1" collapsed="1" x14ac:dyDescent="0.35">
      <c r="B2738" s="6" t="s">
        <v>34</v>
      </c>
      <c r="C2738" s="7" t="s">
        <v>34</v>
      </c>
      <c r="D2738" s="19" t="s">
        <v>34</v>
      </c>
      <c r="E2738" s="15"/>
      <c r="F2738" s="15"/>
      <c r="G2738" s="16"/>
      <c r="H2738" s="19" t="s">
        <v>34</v>
      </c>
      <c r="I2738" s="16"/>
      <c r="J2738" s="7" t="s">
        <v>34</v>
      </c>
      <c r="K2738" s="19" t="s">
        <v>34</v>
      </c>
      <c r="L2738" s="16"/>
      <c r="M2738" s="6" t="s">
        <v>167</v>
      </c>
      <c r="N2738" s="6" t="s">
        <v>168</v>
      </c>
      <c r="O2738" s="10">
        <v>5727403</v>
      </c>
      <c r="P2738" s="6" t="s">
        <v>3616</v>
      </c>
      <c r="Q2738" s="8" t="s">
        <v>1591</v>
      </c>
      <c r="R2738" s="9">
        <v>47837</v>
      </c>
      <c r="S2738" s="10">
        <v>5727403</v>
      </c>
    </row>
    <row r="2739" spans="2:19" ht="25" x14ac:dyDescent="0.35">
      <c r="B2739" s="4" t="s">
        <v>3617</v>
      </c>
      <c r="C2739" s="4" t="s">
        <v>40</v>
      </c>
      <c r="D2739" s="18" t="s">
        <v>106</v>
      </c>
      <c r="E2739" s="15"/>
      <c r="F2739" s="15"/>
      <c r="G2739" s="16"/>
      <c r="H2739" s="18" t="s">
        <v>350</v>
      </c>
      <c r="I2739" s="16"/>
      <c r="J2739" s="4" t="s">
        <v>32</v>
      </c>
      <c r="K2739" s="18" t="s">
        <v>3618</v>
      </c>
      <c r="L2739" s="16"/>
      <c r="M2739" s="4" t="s">
        <v>34</v>
      </c>
      <c r="N2739" s="4" t="s">
        <v>34</v>
      </c>
      <c r="O2739" s="4" t="s">
        <v>34</v>
      </c>
      <c r="P2739" s="4" t="s">
        <v>34</v>
      </c>
      <c r="Q2739" s="4" t="s">
        <v>34</v>
      </c>
      <c r="R2739" s="4" t="s">
        <v>34</v>
      </c>
      <c r="S2739" s="5">
        <v>13657000</v>
      </c>
    </row>
    <row r="2740" spans="2:19" outlineLevel="1" collapsed="1" x14ac:dyDescent="0.35">
      <c r="B2740" s="6" t="s">
        <v>34</v>
      </c>
      <c r="C2740" s="7" t="s">
        <v>34</v>
      </c>
      <c r="D2740" s="19" t="s">
        <v>34</v>
      </c>
      <c r="E2740" s="15"/>
      <c r="F2740" s="15"/>
      <c r="G2740" s="16"/>
      <c r="H2740" s="19" t="s">
        <v>34</v>
      </c>
      <c r="I2740" s="16"/>
      <c r="J2740" s="7" t="s">
        <v>34</v>
      </c>
      <c r="K2740" s="19" t="s">
        <v>34</v>
      </c>
      <c r="L2740" s="16"/>
      <c r="M2740" s="6" t="s">
        <v>327</v>
      </c>
      <c r="N2740" s="6" t="s">
        <v>328</v>
      </c>
      <c r="O2740" s="10">
        <v>2097200</v>
      </c>
      <c r="P2740" s="6" t="s">
        <v>3619</v>
      </c>
      <c r="Q2740" s="8" t="s">
        <v>1616</v>
      </c>
      <c r="R2740" s="9">
        <v>46812</v>
      </c>
      <c r="S2740" s="10">
        <v>13657000</v>
      </c>
    </row>
    <row r="2741" spans="2:19" x14ac:dyDescent="0.35">
      <c r="B2741" s="4" t="s">
        <v>3620</v>
      </c>
      <c r="C2741" s="4" t="s">
        <v>573</v>
      </c>
      <c r="D2741" s="18" t="s">
        <v>247</v>
      </c>
      <c r="E2741" s="15"/>
      <c r="F2741" s="15"/>
      <c r="G2741" s="16"/>
      <c r="H2741" s="18" t="s">
        <v>283</v>
      </c>
      <c r="I2741" s="16"/>
      <c r="J2741" s="4" t="s">
        <v>32</v>
      </c>
      <c r="K2741" s="18" t="s">
        <v>3621</v>
      </c>
      <c r="L2741" s="16"/>
      <c r="M2741" s="4" t="s">
        <v>34</v>
      </c>
      <c r="N2741" s="4" t="s">
        <v>34</v>
      </c>
      <c r="O2741" s="4" t="s">
        <v>34</v>
      </c>
      <c r="P2741" s="4" t="s">
        <v>34</v>
      </c>
      <c r="Q2741" s="4" t="s">
        <v>34</v>
      </c>
      <c r="R2741" s="4" t="s">
        <v>34</v>
      </c>
      <c r="S2741" s="5">
        <v>30250000</v>
      </c>
    </row>
    <row r="2742" spans="2:19" outlineLevel="1" collapsed="1" x14ac:dyDescent="0.35">
      <c r="B2742" s="6" t="s">
        <v>34</v>
      </c>
      <c r="C2742" s="7" t="s">
        <v>34</v>
      </c>
      <c r="D2742" s="19" t="s">
        <v>34</v>
      </c>
      <c r="E2742" s="15"/>
      <c r="F2742" s="15"/>
      <c r="G2742" s="16"/>
      <c r="H2742" s="19" t="s">
        <v>34</v>
      </c>
      <c r="I2742" s="16"/>
      <c r="J2742" s="7" t="s">
        <v>34</v>
      </c>
      <c r="K2742" s="19" t="s">
        <v>34</v>
      </c>
      <c r="L2742" s="16"/>
      <c r="M2742" s="6" t="s">
        <v>1772</v>
      </c>
      <c r="N2742" s="6" t="s">
        <v>1773</v>
      </c>
      <c r="O2742" s="10">
        <v>35928008</v>
      </c>
      <c r="P2742" s="6"/>
      <c r="Q2742" s="8"/>
      <c r="R2742" s="8"/>
      <c r="S2742" s="6"/>
    </row>
    <row r="2743" spans="2:19" outlineLevel="1" collapsed="1" x14ac:dyDescent="0.35">
      <c r="B2743" s="6" t="s">
        <v>34</v>
      </c>
      <c r="C2743" s="7" t="s">
        <v>34</v>
      </c>
      <c r="D2743" s="19" t="s">
        <v>34</v>
      </c>
      <c r="E2743" s="15"/>
      <c r="F2743" s="15"/>
      <c r="G2743" s="16"/>
      <c r="H2743" s="19" t="s">
        <v>34</v>
      </c>
      <c r="I2743" s="16"/>
      <c r="J2743" s="7" t="s">
        <v>34</v>
      </c>
      <c r="K2743" s="19" t="s">
        <v>34</v>
      </c>
      <c r="L2743" s="16"/>
      <c r="M2743" s="6" t="s">
        <v>1739</v>
      </c>
      <c r="N2743" s="6" t="s">
        <v>1740</v>
      </c>
      <c r="O2743" s="10">
        <v>30250000</v>
      </c>
      <c r="P2743" s="6" t="s">
        <v>3622</v>
      </c>
      <c r="Q2743" s="8" t="s">
        <v>474</v>
      </c>
      <c r="R2743" s="9">
        <v>46723</v>
      </c>
      <c r="S2743" s="10">
        <v>30250000</v>
      </c>
    </row>
    <row r="2744" spans="2:19" outlineLevel="1" collapsed="1" x14ac:dyDescent="0.35">
      <c r="B2744" s="6" t="s">
        <v>34</v>
      </c>
      <c r="C2744" s="7" t="s">
        <v>34</v>
      </c>
      <c r="D2744" s="19" t="s">
        <v>34</v>
      </c>
      <c r="E2744" s="15"/>
      <c r="F2744" s="15"/>
      <c r="G2744" s="16"/>
      <c r="H2744" s="19" t="s">
        <v>34</v>
      </c>
      <c r="I2744" s="16"/>
      <c r="J2744" s="7" t="s">
        <v>34</v>
      </c>
      <c r="K2744" s="19" t="s">
        <v>34</v>
      </c>
      <c r="L2744" s="16"/>
      <c r="M2744" s="6" t="s">
        <v>1553</v>
      </c>
      <c r="N2744" s="6" t="s">
        <v>1554</v>
      </c>
      <c r="O2744" s="10">
        <v>32444000</v>
      </c>
      <c r="P2744" s="6"/>
      <c r="Q2744" s="8"/>
      <c r="R2744" s="8"/>
      <c r="S2744" s="6"/>
    </row>
    <row r="2745" spans="2:19" ht="25" x14ac:dyDescent="0.35">
      <c r="B2745" s="4" t="s">
        <v>3623</v>
      </c>
      <c r="C2745" s="4" t="s">
        <v>40</v>
      </c>
      <c r="D2745" s="18" t="s">
        <v>30</v>
      </c>
      <c r="E2745" s="15"/>
      <c r="F2745" s="15"/>
      <c r="G2745" s="16"/>
      <c r="H2745" s="18" t="s">
        <v>83</v>
      </c>
      <c r="I2745" s="16"/>
      <c r="J2745" s="4" t="s">
        <v>32</v>
      </c>
      <c r="K2745" s="18" t="s">
        <v>3624</v>
      </c>
      <c r="L2745" s="16"/>
      <c r="M2745" s="4" t="s">
        <v>34</v>
      </c>
      <c r="N2745" s="4" t="s">
        <v>34</v>
      </c>
      <c r="O2745" s="4" t="s">
        <v>34</v>
      </c>
      <c r="P2745" s="4" t="s">
        <v>34</v>
      </c>
      <c r="Q2745" s="4" t="s">
        <v>34</v>
      </c>
      <c r="R2745" s="4" t="s">
        <v>34</v>
      </c>
      <c r="S2745" s="5">
        <v>26928000</v>
      </c>
    </row>
    <row r="2746" spans="2:19" outlineLevel="1" collapsed="1" x14ac:dyDescent="0.35">
      <c r="B2746" s="6" t="s">
        <v>34</v>
      </c>
      <c r="C2746" s="7" t="s">
        <v>34</v>
      </c>
      <c r="D2746" s="19" t="s">
        <v>34</v>
      </c>
      <c r="E2746" s="15"/>
      <c r="F2746" s="15"/>
      <c r="G2746" s="16"/>
      <c r="H2746" s="19" t="s">
        <v>34</v>
      </c>
      <c r="I2746" s="16"/>
      <c r="J2746" s="7" t="s">
        <v>34</v>
      </c>
      <c r="K2746" s="19" t="s">
        <v>34</v>
      </c>
      <c r="L2746" s="16"/>
      <c r="M2746" s="6" t="s">
        <v>3413</v>
      </c>
      <c r="N2746" s="6" t="s">
        <v>3414</v>
      </c>
      <c r="O2746" s="10">
        <v>860</v>
      </c>
      <c r="P2746" s="6"/>
      <c r="Q2746" s="8"/>
      <c r="R2746" s="8"/>
      <c r="S2746" s="6"/>
    </row>
    <row r="2747" spans="2:19" outlineLevel="1" collapsed="1" x14ac:dyDescent="0.35">
      <c r="B2747" s="6" t="s">
        <v>34</v>
      </c>
      <c r="C2747" s="7" t="s">
        <v>34</v>
      </c>
      <c r="D2747" s="19" t="s">
        <v>34</v>
      </c>
      <c r="E2747" s="15"/>
      <c r="F2747" s="15"/>
      <c r="G2747" s="16"/>
      <c r="H2747" s="19" t="s">
        <v>34</v>
      </c>
      <c r="I2747" s="16"/>
      <c r="J2747" s="7" t="s">
        <v>34</v>
      </c>
      <c r="K2747" s="19" t="s">
        <v>34</v>
      </c>
      <c r="L2747" s="16"/>
      <c r="M2747" s="6" t="s">
        <v>418</v>
      </c>
      <c r="N2747" s="6" t="s">
        <v>419</v>
      </c>
      <c r="O2747" s="10">
        <v>611</v>
      </c>
      <c r="P2747" s="6"/>
      <c r="Q2747" s="8"/>
      <c r="R2747" s="8"/>
      <c r="S2747" s="6"/>
    </row>
    <row r="2748" spans="2:19" outlineLevel="1" collapsed="1" x14ac:dyDescent="0.35">
      <c r="B2748" s="6" t="s">
        <v>34</v>
      </c>
      <c r="C2748" s="7" t="s">
        <v>34</v>
      </c>
      <c r="D2748" s="19" t="s">
        <v>34</v>
      </c>
      <c r="E2748" s="15"/>
      <c r="F2748" s="15"/>
      <c r="G2748" s="16"/>
      <c r="H2748" s="19" t="s">
        <v>34</v>
      </c>
      <c r="I2748" s="16"/>
      <c r="J2748" s="7" t="s">
        <v>34</v>
      </c>
      <c r="K2748" s="19" t="s">
        <v>34</v>
      </c>
      <c r="L2748" s="16"/>
      <c r="M2748" s="6" t="s">
        <v>870</v>
      </c>
      <c r="N2748" s="6" t="s">
        <v>871</v>
      </c>
      <c r="O2748" s="10">
        <v>825</v>
      </c>
      <c r="P2748" s="6"/>
      <c r="Q2748" s="8"/>
      <c r="R2748" s="8"/>
      <c r="S2748" s="6"/>
    </row>
    <row r="2749" spans="2:19" outlineLevel="1" collapsed="1" x14ac:dyDescent="0.35">
      <c r="B2749" s="6" t="s">
        <v>34</v>
      </c>
      <c r="C2749" s="7" t="s">
        <v>34</v>
      </c>
      <c r="D2749" s="19" t="s">
        <v>34</v>
      </c>
      <c r="E2749" s="15"/>
      <c r="F2749" s="15"/>
      <c r="G2749" s="16"/>
      <c r="H2749" s="19" t="s">
        <v>34</v>
      </c>
      <c r="I2749" s="16"/>
      <c r="J2749" s="7" t="s">
        <v>34</v>
      </c>
      <c r="K2749" s="19" t="s">
        <v>34</v>
      </c>
      <c r="L2749" s="16"/>
      <c r="M2749" s="6" t="s">
        <v>2479</v>
      </c>
      <c r="N2749" s="6" t="s">
        <v>2480</v>
      </c>
      <c r="O2749" s="10">
        <v>626</v>
      </c>
      <c r="P2749" s="6"/>
      <c r="Q2749" s="8"/>
      <c r="R2749" s="8"/>
      <c r="S2749" s="6"/>
    </row>
    <row r="2750" spans="2:19" outlineLevel="1" collapsed="1" x14ac:dyDescent="0.35">
      <c r="B2750" s="6" t="s">
        <v>34</v>
      </c>
      <c r="C2750" s="7" t="s">
        <v>34</v>
      </c>
      <c r="D2750" s="19" t="s">
        <v>34</v>
      </c>
      <c r="E2750" s="15"/>
      <c r="F2750" s="15"/>
      <c r="G2750" s="16"/>
      <c r="H2750" s="19" t="s">
        <v>34</v>
      </c>
      <c r="I2750" s="16"/>
      <c r="J2750" s="7" t="s">
        <v>34</v>
      </c>
      <c r="K2750" s="19" t="s">
        <v>34</v>
      </c>
      <c r="L2750" s="16"/>
      <c r="M2750" s="6" t="s">
        <v>3625</v>
      </c>
      <c r="N2750" s="6" t="s">
        <v>3626</v>
      </c>
      <c r="O2750" s="10">
        <v>704</v>
      </c>
      <c r="P2750" s="6"/>
      <c r="Q2750" s="8"/>
      <c r="R2750" s="8"/>
      <c r="S2750" s="6"/>
    </row>
    <row r="2751" spans="2:19" outlineLevel="1" collapsed="1" x14ac:dyDescent="0.35">
      <c r="B2751" s="6" t="s">
        <v>34</v>
      </c>
      <c r="C2751" s="7" t="s">
        <v>34</v>
      </c>
      <c r="D2751" s="19" t="s">
        <v>34</v>
      </c>
      <c r="E2751" s="15"/>
      <c r="F2751" s="15"/>
      <c r="G2751" s="16"/>
      <c r="H2751" s="19" t="s">
        <v>34</v>
      </c>
      <c r="I2751" s="16"/>
      <c r="J2751" s="7" t="s">
        <v>34</v>
      </c>
      <c r="K2751" s="19" t="s">
        <v>34</v>
      </c>
      <c r="L2751" s="16"/>
      <c r="M2751" s="6" t="s">
        <v>3627</v>
      </c>
      <c r="N2751" s="6" t="s">
        <v>3628</v>
      </c>
      <c r="O2751" s="10">
        <v>940</v>
      </c>
      <c r="P2751" s="6"/>
      <c r="Q2751" s="8"/>
      <c r="R2751" s="8"/>
      <c r="S2751" s="6"/>
    </row>
    <row r="2752" spans="2:19" outlineLevel="1" collapsed="1" x14ac:dyDescent="0.35">
      <c r="B2752" s="6" t="s">
        <v>34</v>
      </c>
      <c r="C2752" s="7" t="s">
        <v>34</v>
      </c>
      <c r="D2752" s="19" t="s">
        <v>34</v>
      </c>
      <c r="E2752" s="15"/>
      <c r="F2752" s="15"/>
      <c r="G2752" s="16"/>
      <c r="H2752" s="19" t="s">
        <v>34</v>
      </c>
      <c r="I2752" s="16"/>
      <c r="J2752" s="7" t="s">
        <v>34</v>
      </c>
      <c r="K2752" s="19" t="s">
        <v>34</v>
      </c>
      <c r="L2752" s="16"/>
      <c r="M2752" s="6" t="s">
        <v>3629</v>
      </c>
      <c r="N2752" s="6" t="s">
        <v>3630</v>
      </c>
      <c r="O2752" s="10">
        <v>509</v>
      </c>
      <c r="P2752" s="6"/>
      <c r="Q2752" s="8"/>
      <c r="R2752" s="8"/>
      <c r="S2752" s="6"/>
    </row>
    <row r="2753" spans="2:19" outlineLevel="1" collapsed="1" x14ac:dyDescent="0.35">
      <c r="B2753" s="6" t="s">
        <v>34</v>
      </c>
      <c r="C2753" s="7" t="s">
        <v>34</v>
      </c>
      <c r="D2753" s="19" t="s">
        <v>34</v>
      </c>
      <c r="E2753" s="15"/>
      <c r="F2753" s="15"/>
      <c r="G2753" s="16"/>
      <c r="H2753" s="19" t="s">
        <v>34</v>
      </c>
      <c r="I2753" s="16"/>
      <c r="J2753" s="7" t="s">
        <v>34</v>
      </c>
      <c r="K2753" s="19" t="s">
        <v>34</v>
      </c>
      <c r="L2753" s="16"/>
      <c r="M2753" s="6" t="s">
        <v>3631</v>
      </c>
      <c r="N2753" s="6" t="s">
        <v>3632</v>
      </c>
      <c r="O2753" s="10">
        <v>410</v>
      </c>
      <c r="P2753" s="6"/>
      <c r="Q2753" s="8"/>
      <c r="R2753" s="8"/>
      <c r="S2753" s="6"/>
    </row>
    <row r="2754" spans="2:19" outlineLevel="1" collapsed="1" x14ac:dyDescent="0.35">
      <c r="B2754" s="6" t="s">
        <v>34</v>
      </c>
      <c r="C2754" s="7" t="s">
        <v>34</v>
      </c>
      <c r="D2754" s="19" t="s">
        <v>34</v>
      </c>
      <c r="E2754" s="15"/>
      <c r="F2754" s="15"/>
      <c r="G2754" s="16"/>
      <c r="H2754" s="19" t="s">
        <v>34</v>
      </c>
      <c r="I2754" s="16"/>
      <c r="J2754" s="7" t="s">
        <v>34</v>
      </c>
      <c r="K2754" s="19" t="s">
        <v>34</v>
      </c>
      <c r="L2754" s="16"/>
      <c r="M2754" s="6" t="s">
        <v>64</v>
      </c>
      <c r="N2754" s="6" t="s">
        <v>65</v>
      </c>
      <c r="O2754" s="10">
        <v>645</v>
      </c>
      <c r="P2754" s="6"/>
      <c r="Q2754" s="8"/>
      <c r="R2754" s="8"/>
      <c r="S2754" s="6"/>
    </row>
    <row r="2755" spans="2:19" outlineLevel="1" collapsed="1" x14ac:dyDescent="0.35">
      <c r="B2755" s="6" t="s">
        <v>34</v>
      </c>
      <c r="C2755" s="7" t="s">
        <v>34</v>
      </c>
      <c r="D2755" s="19" t="s">
        <v>34</v>
      </c>
      <c r="E2755" s="15"/>
      <c r="F2755" s="15"/>
      <c r="G2755" s="16"/>
      <c r="H2755" s="19" t="s">
        <v>34</v>
      </c>
      <c r="I2755" s="16"/>
      <c r="J2755" s="7" t="s">
        <v>34</v>
      </c>
      <c r="K2755" s="19" t="s">
        <v>34</v>
      </c>
      <c r="L2755" s="16"/>
      <c r="M2755" s="6" t="s">
        <v>334</v>
      </c>
      <c r="N2755" s="6" t="s">
        <v>335</v>
      </c>
      <c r="O2755" s="10">
        <v>495</v>
      </c>
      <c r="P2755" s="6" t="s">
        <v>3633</v>
      </c>
      <c r="Q2755" s="8" t="s">
        <v>1429</v>
      </c>
      <c r="R2755" s="9">
        <v>46803</v>
      </c>
      <c r="S2755" s="10">
        <v>26928000</v>
      </c>
    </row>
    <row r="2756" spans="2:19" outlineLevel="1" collapsed="1" x14ac:dyDescent="0.35">
      <c r="B2756" s="6" t="s">
        <v>34</v>
      </c>
      <c r="C2756" s="7" t="s">
        <v>34</v>
      </c>
      <c r="D2756" s="19" t="s">
        <v>34</v>
      </c>
      <c r="E2756" s="15"/>
      <c r="F2756" s="15"/>
      <c r="G2756" s="16"/>
      <c r="H2756" s="19" t="s">
        <v>34</v>
      </c>
      <c r="I2756" s="16"/>
      <c r="J2756" s="7" t="s">
        <v>34</v>
      </c>
      <c r="K2756" s="19" t="s">
        <v>34</v>
      </c>
      <c r="L2756" s="16"/>
      <c r="M2756" s="6" t="s">
        <v>1030</v>
      </c>
      <c r="N2756" s="6" t="s">
        <v>1031</v>
      </c>
      <c r="O2756" s="10">
        <v>479</v>
      </c>
      <c r="P2756" s="6"/>
      <c r="Q2756" s="8"/>
      <c r="R2756" s="8"/>
      <c r="S2756" s="6"/>
    </row>
    <row r="2757" spans="2:19" outlineLevel="1" collapsed="1" x14ac:dyDescent="0.35">
      <c r="B2757" s="6" t="s">
        <v>34</v>
      </c>
      <c r="C2757" s="7" t="s">
        <v>34</v>
      </c>
      <c r="D2757" s="19" t="s">
        <v>34</v>
      </c>
      <c r="E2757" s="15"/>
      <c r="F2757" s="15"/>
      <c r="G2757" s="16"/>
      <c r="H2757" s="19" t="s">
        <v>34</v>
      </c>
      <c r="I2757" s="16"/>
      <c r="J2757" s="7" t="s">
        <v>34</v>
      </c>
      <c r="K2757" s="19" t="s">
        <v>34</v>
      </c>
      <c r="L2757" s="16"/>
      <c r="M2757" s="6" t="s">
        <v>327</v>
      </c>
      <c r="N2757" s="6" t="s">
        <v>328</v>
      </c>
      <c r="O2757" s="10">
        <v>594</v>
      </c>
      <c r="P2757" s="6"/>
      <c r="Q2757" s="8"/>
      <c r="R2757" s="8"/>
      <c r="S2757" s="6"/>
    </row>
    <row r="2758" spans="2:19" outlineLevel="1" collapsed="1" x14ac:dyDescent="0.35">
      <c r="B2758" s="6" t="s">
        <v>34</v>
      </c>
      <c r="C2758" s="7" t="s">
        <v>34</v>
      </c>
      <c r="D2758" s="19" t="s">
        <v>34</v>
      </c>
      <c r="E2758" s="15"/>
      <c r="F2758" s="15"/>
      <c r="G2758" s="16"/>
      <c r="H2758" s="19" t="s">
        <v>34</v>
      </c>
      <c r="I2758" s="16"/>
      <c r="J2758" s="7" t="s">
        <v>34</v>
      </c>
      <c r="K2758" s="19" t="s">
        <v>34</v>
      </c>
      <c r="L2758" s="16"/>
      <c r="M2758" s="6" t="s">
        <v>165</v>
      </c>
      <c r="N2758" s="6" t="s">
        <v>166</v>
      </c>
      <c r="O2758" s="10">
        <v>919</v>
      </c>
      <c r="P2758" s="6"/>
      <c r="Q2758" s="8"/>
      <c r="R2758" s="8"/>
      <c r="S2758" s="6"/>
    </row>
    <row r="2759" spans="2:19" outlineLevel="1" collapsed="1" x14ac:dyDescent="0.35">
      <c r="B2759" s="6" t="s">
        <v>34</v>
      </c>
      <c r="C2759" s="7" t="s">
        <v>34</v>
      </c>
      <c r="D2759" s="19" t="s">
        <v>34</v>
      </c>
      <c r="E2759" s="15"/>
      <c r="F2759" s="15"/>
      <c r="G2759" s="16"/>
      <c r="H2759" s="19" t="s">
        <v>34</v>
      </c>
      <c r="I2759" s="16"/>
      <c r="J2759" s="7" t="s">
        <v>34</v>
      </c>
      <c r="K2759" s="19" t="s">
        <v>34</v>
      </c>
      <c r="L2759" s="16"/>
      <c r="M2759" s="6" t="s">
        <v>320</v>
      </c>
      <c r="N2759" s="6" t="s">
        <v>321</v>
      </c>
      <c r="O2759" s="10">
        <v>629</v>
      </c>
      <c r="P2759" s="6"/>
      <c r="Q2759" s="8"/>
      <c r="R2759" s="8"/>
      <c r="S2759" s="6"/>
    </row>
    <row r="2760" spans="2:19" outlineLevel="1" collapsed="1" x14ac:dyDescent="0.35">
      <c r="B2760" s="6" t="s">
        <v>34</v>
      </c>
      <c r="C2760" s="7" t="s">
        <v>34</v>
      </c>
      <c r="D2760" s="19" t="s">
        <v>34</v>
      </c>
      <c r="E2760" s="15"/>
      <c r="F2760" s="15"/>
      <c r="G2760" s="16"/>
      <c r="H2760" s="19" t="s">
        <v>34</v>
      </c>
      <c r="I2760" s="16"/>
      <c r="J2760" s="7" t="s">
        <v>34</v>
      </c>
      <c r="K2760" s="19" t="s">
        <v>34</v>
      </c>
      <c r="L2760" s="16"/>
      <c r="M2760" s="6" t="s">
        <v>414</v>
      </c>
      <c r="N2760" s="6" t="s">
        <v>415</v>
      </c>
      <c r="O2760" s="10">
        <v>588.99</v>
      </c>
      <c r="P2760" s="6"/>
      <c r="Q2760" s="8"/>
      <c r="R2760" s="8"/>
      <c r="S2760" s="6"/>
    </row>
    <row r="2761" spans="2:19" outlineLevel="1" collapsed="1" x14ac:dyDescent="0.35">
      <c r="B2761" s="6" t="s">
        <v>34</v>
      </c>
      <c r="C2761" s="7" t="s">
        <v>34</v>
      </c>
      <c r="D2761" s="19" t="s">
        <v>34</v>
      </c>
      <c r="E2761" s="15"/>
      <c r="F2761" s="15"/>
      <c r="G2761" s="16"/>
      <c r="H2761" s="19" t="s">
        <v>34</v>
      </c>
      <c r="I2761" s="16"/>
      <c r="J2761" s="7" t="s">
        <v>34</v>
      </c>
      <c r="K2761" s="19" t="s">
        <v>34</v>
      </c>
      <c r="L2761" s="16"/>
      <c r="M2761" s="6" t="s">
        <v>3634</v>
      </c>
      <c r="N2761" s="6" t="s">
        <v>3635</v>
      </c>
      <c r="O2761" s="10">
        <v>597</v>
      </c>
      <c r="P2761" s="6"/>
      <c r="Q2761" s="8"/>
      <c r="R2761" s="8"/>
      <c r="S2761" s="6"/>
    </row>
    <row r="2762" spans="2:19" ht="25" x14ac:dyDescent="0.35">
      <c r="B2762" s="4" t="s">
        <v>3636</v>
      </c>
      <c r="C2762" s="4" t="s">
        <v>40</v>
      </c>
      <c r="D2762" s="18" t="s">
        <v>97</v>
      </c>
      <c r="E2762" s="15"/>
      <c r="F2762" s="15"/>
      <c r="G2762" s="16"/>
      <c r="H2762" s="18" t="s">
        <v>350</v>
      </c>
      <c r="I2762" s="16"/>
      <c r="J2762" s="4" t="s">
        <v>32</v>
      </c>
      <c r="K2762" s="18" t="s">
        <v>3637</v>
      </c>
      <c r="L2762" s="16"/>
      <c r="M2762" s="4" t="s">
        <v>34</v>
      </c>
      <c r="N2762" s="4" t="s">
        <v>34</v>
      </c>
      <c r="O2762" s="4" t="s">
        <v>34</v>
      </c>
      <c r="P2762" s="4" t="s">
        <v>34</v>
      </c>
      <c r="Q2762" s="4" t="s">
        <v>34</v>
      </c>
      <c r="R2762" s="4" t="s">
        <v>34</v>
      </c>
      <c r="S2762" s="5">
        <v>17100000</v>
      </c>
    </row>
    <row r="2763" spans="2:19" outlineLevel="1" collapsed="1" x14ac:dyDescent="0.35">
      <c r="B2763" s="6" t="s">
        <v>34</v>
      </c>
      <c r="C2763" s="7" t="s">
        <v>34</v>
      </c>
      <c r="D2763" s="19" t="s">
        <v>34</v>
      </c>
      <c r="E2763" s="15"/>
      <c r="F2763" s="15"/>
      <c r="G2763" s="16"/>
      <c r="H2763" s="19" t="s">
        <v>34</v>
      </c>
      <c r="I2763" s="16"/>
      <c r="J2763" s="7" t="s">
        <v>34</v>
      </c>
      <c r="K2763" s="19" t="s">
        <v>34</v>
      </c>
      <c r="L2763" s="16"/>
      <c r="M2763" s="6" t="s">
        <v>157</v>
      </c>
      <c r="N2763" s="6" t="s">
        <v>158</v>
      </c>
      <c r="O2763" s="10">
        <v>1714</v>
      </c>
      <c r="P2763" s="6"/>
      <c r="Q2763" s="8"/>
      <c r="R2763" s="8"/>
      <c r="S2763" s="6"/>
    </row>
    <row r="2764" spans="2:19" outlineLevel="1" collapsed="1" x14ac:dyDescent="0.35">
      <c r="B2764" s="6" t="s">
        <v>34</v>
      </c>
      <c r="C2764" s="7" t="s">
        <v>34</v>
      </c>
      <c r="D2764" s="19" t="s">
        <v>34</v>
      </c>
      <c r="E2764" s="15"/>
      <c r="F2764" s="15"/>
      <c r="G2764" s="16"/>
      <c r="H2764" s="19" t="s">
        <v>34</v>
      </c>
      <c r="I2764" s="16"/>
      <c r="J2764" s="7" t="s">
        <v>34</v>
      </c>
      <c r="K2764" s="19" t="s">
        <v>34</v>
      </c>
      <c r="L2764" s="16"/>
      <c r="M2764" s="6" t="s">
        <v>165</v>
      </c>
      <c r="N2764" s="6" t="s">
        <v>166</v>
      </c>
      <c r="O2764" s="10">
        <v>1672</v>
      </c>
      <c r="P2764" s="6" t="s">
        <v>3638</v>
      </c>
      <c r="Q2764" s="8" t="s">
        <v>2420</v>
      </c>
      <c r="R2764" s="9">
        <v>46758</v>
      </c>
      <c r="S2764" s="10">
        <v>17100000</v>
      </c>
    </row>
    <row r="2765" spans="2:19" x14ac:dyDescent="0.35">
      <c r="B2765" s="4" t="s">
        <v>3639</v>
      </c>
      <c r="C2765" s="4" t="s">
        <v>263</v>
      </c>
      <c r="D2765" s="18" t="s">
        <v>53</v>
      </c>
      <c r="E2765" s="15"/>
      <c r="F2765" s="15"/>
      <c r="G2765" s="16"/>
      <c r="H2765" s="18" t="s">
        <v>323</v>
      </c>
      <c r="I2765" s="16"/>
      <c r="J2765" s="4" t="s">
        <v>32</v>
      </c>
      <c r="K2765" s="18" t="s">
        <v>3640</v>
      </c>
      <c r="L2765" s="16"/>
      <c r="M2765" s="4" t="s">
        <v>34</v>
      </c>
      <c r="N2765" s="4" t="s">
        <v>34</v>
      </c>
      <c r="O2765" s="4" t="s">
        <v>34</v>
      </c>
      <c r="P2765" s="4" t="s">
        <v>34</v>
      </c>
      <c r="Q2765" s="4" t="s">
        <v>34</v>
      </c>
      <c r="R2765" s="4" t="s">
        <v>34</v>
      </c>
      <c r="S2765" s="5">
        <v>6945952</v>
      </c>
    </row>
    <row r="2766" spans="2:19" outlineLevel="1" collapsed="1" x14ac:dyDescent="0.35">
      <c r="B2766" s="6" t="s">
        <v>34</v>
      </c>
      <c r="C2766" s="7" t="s">
        <v>34</v>
      </c>
      <c r="D2766" s="19" t="s">
        <v>34</v>
      </c>
      <c r="E2766" s="15"/>
      <c r="F2766" s="15"/>
      <c r="G2766" s="16"/>
      <c r="H2766" s="19" t="s">
        <v>34</v>
      </c>
      <c r="I2766" s="16"/>
      <c r="J2766" s="7" t="s">
        <v>34</v>
      </c>
      <c r="K2766" s="19" t="s">
        <v>34</v>
      </c>
      <c r="L2766" s="16"/>
      <c r="M2766" s="6" t="s">
        <v>155</v>
      </c>
      <c r="N2766" s="6" t="s">
        <v>156</v>
      </c>
      <c r="O2766" s="10">
        <v>9639347</v>
      </c>
      <c r="P2766" s="6"/>
      <c r="Q2766" s="8"/>
      <c r="R2766" s="8"/>
      <c r="S2766" s="6"/>
    </row>
    <row r="2767" spans="2:19" outlineLevel="1" collapsed="1" x14ac:dyDescent="0.35">
      <c r="B2767" s="6" t="s">
        <v>34</v>
      </c>
      <c r="C2767" s="7" t="s">
        <v>34</v>
      </c>
      <c r="D2767" s="19" t="s">
        <v>34</v>
      </c>
      <c r="E2767" s="15"/>
      <c r="F2767" s="15"/>
      <c r="G2767" s="16"/>
      <c r="H2767" s="19" t="s">
        <v>34</v>
      </c>
      <c r="I2767" s="16"/>
      <c r="J2767" s="7" t="s">
        <v>34</v>
      </c>
      <c r="K2767" s="19" t="s">
        <v>34</v>
      </c>
      <c r="L2767" s="16"/>
      <c r="M2767" s="6" t="s">
        <v>157</v>
      </c>
      <c r="N2767" s="6" t="s">
        <v>158</v>
      </c>
      <c r="O2767" s="10">
        <v>9957276</v>
      </c>
      <c r="P2767" s="6"/>
      <c r="Q2767" s="8"/>
      <c r="R2767" s="8"/>
      <c r="S2767" s="6"/>
    </row>
    <row r="2768" spans="2:19" outlineLevel="1" collapsed="1" x14ac:dyDescent="0.35">
      <c r="B2768" s="6" t="s">
        <v>34</v>
      </c>
      <c r="C2768" s="7" t="s">
        <v>34</v>
      </c>
      <c r="D2768" s="19" t="s">
        <v>34</v>
      </c>
      <c r="E2768" s="15"/>
      <c r="F2768" s="15"/>
      <c r="G2768" s="16"/>
      <c r="H2768" s="19" t="s">
        <v>34</v>
      </c>
      <c r="I2768" s="16"/>
      <c r="J2768" s="7" t="s">
        <v>34</v>
      </c>
      <c r="K2768" s="19" t="s">
        <v>34</v>
      </c>
      <c r="L2768" s="16"/>
      <c r="M2768" s="6" t="s">
        <v>870</v>
      </c>
      <c r="N2768" s="6" t="s">
        <v>871</v>
      </c>
      <c r="O2768" s="10">
        <v>7239862</v>
      </c>
      <c r="P2768" s="6"/>
      <c r="Q2768" s="8"/>
      <c r="R2768" s="8"/>
      <c r="S2768" s="6"/>
    </row>
    <row r="2769" spans="2:19" outlineLevel="1" collapsed="1" x14ac:dyDescent="0.35">
      <c r="B2769" s="6" t="s">
        <v>34</v>
      </c>
      <c r="C2769" s="7" t="s">
        <v>34</v>
      </c>
      <c r="D2769" s="19" t="s">
        <v>34</v>
      </c>
      <c r="E2769" s="15"/>
      <c r="F2769" s="15"/>
      <c r="G2769" s="16"/>
      <c r="H2769" s="19" t="s">
        <v>34</v>
      </c>
      <c r="I2769" s="16"/>
      <c r="J2769" s="7" t="s">
        <v>34</v>
      </c>
      <c r="K2769" s="19" t="s">
        <v>34</v>
      </c>
      <c r="L2769" s="16"/>
      <c r="M2769" s="6" t="s">
        <v>2479</v>
      </c>
      <c r="N2769" s="6" t="s">
        <v>2480</v>
      </c>
      <c r="O2769" s="10">
        <v>7952428</v>
      </c>
      <c r="P2769" s="6"/>
      <c r="Q2769" s="8"/>
      <c r="R2769" s="8"/>
      <c r="S2769" s="6"/>
    </row>
    <row r="2770" spans="2:19" outlineLevel="1" collapsed="1" x14ac:dyDescent="0.35">
      <c r="B2770" s="6" t="s">
        <v>34</v>
      </c>
      <c r="C2770" s="7" t="s">
        <v>34</v>
      </c>
      <c r="D2770" s="19" t="s">
        <v>34</v>
      </c>
      <c r="E2770" s="15"/>
      <c r="F2770" s="15"/>
      <c r="G2770" s="16"/>
      <c r="H2770" s="19" t="s">
        <v>34</v>
      </c>
      <c r="I2770" s="16"/>
      <c r="J2770" s="7" t="s">
        <v>34</v>
      </c>
      <c r="K2770" s="19" t="s">
        <v>34</v>
      </c>
      <c r="L2770" s="16"/>
      <c r="M2770" s="6" t="s">
        <v>163</v>
      </c>
      <c r="N2770" s="6" t="s">
        <v>164</v>
      </c>
      <c r="O2770" s="10">
        <v>6945952</v>
      </c>
      <c r="P2770" s="6" t="s">
        <v>3641</v>
      </c>
      <c r="Q2770" s="8" t="s">
        <v>809</v>
      </c>
      <c r="R2770" s="9">
        <v>47118</v>
      </c>
      <c r="S2770" s="10">
        <v>6945952</v>
      </c>
    </row>
    <row r="2771" spans="2:19" outlineLevel="1" collapsed="1" x14ac:dyDescent="0.35">
      <c r="B2771" s="6" t="s">
        <v>34</v>
      </c>
      <c r="C2771" s="7" t="s">
        <v>34</v>
      </c>
      <c r="D2771" s="19" t="s">
        <v>34</v>
      </c>
      <c r="E2771" s="15"/>
      <c r="F2771" s="15"/>
      <c r="G2771" s="16"/>
      <c r="H2771" s="19" t="s">
        <v>34</v>
      </c>
      <c r="I2771" s="16"/>
      <c r="J2771" s="7" t="s">
        <v>34</v>
      </c>
      <c r="K2771" s="19" t="s">
        <v>34</v>
      </c>
      <c r="L2771" s="16"/>
      <c r="M2771" s="6" t="s">
        <v>327</v>
      </c>
      <c r="N2771" s="6" t="s">
        <v>328</v>
      </c>
      <c r="O2771" s="10">
        <v>8982700</v>
      </c>
      <c r="P2771" s="6"/>
      <c r="Q2771" s="8"/>
      <c r="R2771" s="8"/>
      <c r="S2771" s="6"/>
    </row>
    <row r="2772" spans="2:19" outlineLevel="1" collapsed="1" x14ac:dyDescent="0.35">
      <c r="B2772" s="6" t="s">
        <v>34</v>
      </c>
      <c r="C2772" s="7" t="s">
        <v>34</v>
      </c>
      <c r="D2772" s="19" t="s">
        <v>34</v>
      </c>
      <c r="E2772" s="15"/>
      <c r="F2772" s="15"/>
      <c r="G2772" s="16"/>
      <c r="H2772" s="19" t="s">
        <v>34</v>
      </c>
      <c r="I2772" s="16"/>
      <c r="J2772" s="7" t="s">
        <v>34</v>
      </c>
      <c r="K2772" s="19" t="s">
        <v>34</v>
      </c>
      <c r="L2772" s="16"/>
      <c r="M2772" s="6" t="s">
        <v>165</v>
      </c>
      <c r="N2772" s="6" t="s">
        <v>166</v>
      </c>
      <c r="O2772" s="10">
        <v>7408985</v>
      </c>
      <c r="P2772" s="6"/>
      <c r="Q2772" s="8"/>
      <c r="R2772" s="8"/>
      <c r="S2772" s="6"/>
    </row>
    <row r="2773" spans="2:19" outlineLevel="1" collapsed="1" x14ac:dyDescent="0.35">
      <c r="B2773" s="6" t="s">
        <v>34</v>
      </c>
      <c r="C2773" s="7" t="s">
        <v>34</v>
      </c>
      <c r="D2773" s="19" t="s">
        <v>34</v>
      </c>
      <c r="E2773" s="15"/>
      <c r="F2773" s="15"/>
      <c r="G2773" s="16"/>
      <c r="H2773" s="19" t="s">
        <v>34</v>
      </c>
      <c r="I2773" s="16"/>
      <c r="J2773" s="7" t="s">
        <v>34</v>
      </c>
      <c r="K2773" s="19" t="s">
        <v>34</v>
      </c>
      <c r="L2773" s="16"/>
      <c r="M2773" s="6" t="s">
        <v>494</v>
      </c>
      <c r="N2773" s="6" t="s">
        <v>495</v>
      </c>
      <c r="O2773" s="10">
        <v>7404060</v>
      </c>
      <c r="P2773" s="6"/>
      <c r="Q2773" s="8"/>
      <c r="R2773" s="8"/>
      <c r="S2773" s="6"/>
    </row>
    <row r="2774" spans="2:19" ht="25" x14ac:dyDescent="0.35">
      <c r="B2774" s="4" t="s">
        <v>3642</v>
      </c>
      <c r="C2774" s="4" t="s">
        <v>40</v>
      </c>
      <c r="D2774" s="18" t="s">
        <v>30</v>
      </c>
      <c r="E2774" s="15"/>
      <c r="F2774" s="15"/>
      <c r="G2774" s="16"/>
      <c r="H2774" s="18" t="s">
        <v>3302</v>
      </c>
      <c r="I2774" s="16"/>
      <c r="J2774" s="4" t="s">
        <v>178</v>
      </c>
      <c r="K2774" s="18" t="s">
        <v>3643</v>
      </c>
      <c r="L2774" s="16"/>
      <c r="M2774" s="4" t="s">
        <v>34</v>
      </c>
      <c r="N2774" s="4" t="s">
        <v>34</v>
      </c>
      <c r="O2774" s="4" t="s">
        <v>34</v>
      </c>
      <c r="P2774" s="4" t="s">
        <v>34</v>
      </c>
      <c r="Q2774" s="4" t="s">
        <v>34</v>
      </c>
      <c r="R2774" s="4" t="s">
        <v>34</v>
      </c>
      <c r="S2774" s="5">
        <v>0</v>
      </c>
    </row>
    <row r="2775" spans="2:19" outlineLevel="1" collapsed="1" x14ac:dyDescent="0.35">
      <c r="B2775" s="6" t="s">
        <v>34</v>
      </c>
      <c r="C2775" s="7" t="s">
        <v>34</v>
      </c>
      <c r="D2775" s="19" t="s">
        <v>34</v>
      </c>
      <c r="E2775" s="15"/>
      <c r="F2775" s="15"/>
      <c r="G2775" s="16"/>
      <c r="H2775" s="19" t="s">
        <v>34</v>
      </c>
      <c r="I2775" s="16"/>
      <c r="J2775" s="7" t="s">
        <v>34</v>
      </c>
      <c r="K2775" s="19" t="s">
        <v>34</v>
      </c>
      <c r="L2775" s="16"/>
      <c r="M2775" s="6" t="s">
        <v>3644</v>
      </c>
      <c r="N2775" s="6" t="s">
        <v>3645</v>
      </c>
      <c r="O2775" s="10">
        <v>25900</v>
      </c>
      <c r="P2775" s="6"/>
      <c r="Q2775" s="8"/>
      <c r="R2775" s="8"/>
      <c r="S2775" s="6"/>
    </row>
    <row r="2776" spans="2:19" ht="25" outlineLevel="1" collapsed="1" x14ac:dyDescent="0.35">
      <c r="B2776" s="6" t="s">
        <v>34</v>
      </c>
      <c r="C2776" s="7" t="s">
        <v>34</v>
      </c>
      <c r="D2776" s="19" t="s">
        <v>34</v>
      </c>
      <c r="E2776" s="15"/>
      <c r="F2776" s="15"/>
      <c r="G2776" s="16"/>
      <c r="H2776" s="19" t="s">
        <v>34</v>
      </c>
      <c r="I2776" s="16"/>
      <c r="J2776" s="7" t="s">
        <v>34</v>
      </c>
      <c r="K2776" s="19" t="s">
        <v>34</v>
      </c>
      <c r="L2776" s="16"/>
      <c r="M2776" s="6" t="s">
        <v>3646</v>
      </c>
      <c r="N2776" s="6" t="s">
        <v>3647</v>
      </c>
      <c r="O2776" s="10">
        <v>20550</v>
      </c>
      <c r="P2776" s="6" t="s">
        <v>3648</v>
      </c>
      <c r="Q2776" s="8" t="s">
        <v>1007</v>
      </c>
      <c r="R2776" s="9">
        <v>46965</v>
      </c>
      <c r="S2776" s="10">
        <v>0</v>
      </c>
    </row>
    <row r="2777" spans="2:19" ht="25" outlineLevel="1" collapsed="1" x14ac:dyDescent="0.35">
      <c r="B2777" s="6" t="s">
        <v>34</v>
      </c>
      <c r="C2777" s="7" t="s">
        <v>34</v>
      </c>
      <c r="D2777" s="19" t="s">
        <v>34</v>
      </c>
      <c r="E2777" s="15"/>
      <c r="F2777" s="15"/>
      <c r="G2777" s="16"/>
      <c r="H2777" s="19" t="s">
        <v>34</v>
      </c>
      <c r="I2777" s="16"/>
      <c r="J2777" s="7" t="s">
        <v>34</v>
      </c>
      <c r="K2777" s="19" t="s">
        <v>34</v>
      </c>
      <c r="L2777" s="16"/>
      <c r="M2777" s="6" t="s">
        <v>3649</v>
      </c>
      <c r="N2777" s="6" t="s">
        <v>3650</v>
      </c>
      <c r="O2777" s="10">
        <v>50550</v>
      </c>
      <c r="P2777" s="6" t="s">
        <v>3651</v>
      </c>
      <c r="Q2777" s="8" t="s">
        <v>1007</v>
      </c>
      <c r="R2777" s="9">
        <v>46965</v>
      </c>
      <c r="S2777" s="10">
        <v>0</v>
      </c>
    </row>
    <row r="2778" spans="2:19" x14ac:dyDescent="0.35">
      <c r="B2778" s="4" t="s">
        <v>3652</v>
      </c>
      <c r="C2778" s="4" t="s">
        <v>573</v>
      </c>
      <c r="D2778" s="18" t="s">
        <v>468</v>
      </c>
      <c r="E2778" s="15"/>
      <c r="F2778" s="15"/>
      <c r="G2778" s="16"/>
      <c r="H2778" s="18" t="s">
        <v>177</v>
      </c>
      <c r="I2778" s="16"/>
      <c r="J2778" s="4" t="s">
        <v>32</v>
      </c>
      <c r="K2778" s="18" t="s">
        <v>3653</v>
      </c>
      <c r="L2778" s="16"/>
      <c r="M2778" s="4" t="s">
        <v>34</v>
      </c>
      <c r="N2778" s="4" t="s">
        <v>34</v>
      </c>
      <c r="O2778" s="4" t="s">
        <v>34</v>
      </c>
      <c r="P2778" s="4" t="s">
        <v>34</v>
      </c>
      <c r="Q2778" s="4" t="s">
        <v>34</v>
      </c>
      <c r="R2778" s="4" t="s">
        <v>34</v>
      </c>
      <c r="S2778" s="5">
        <v>4854000</v>
      </c>
    </row>
    <row r="2779" spans="2:19" ht="37.5" outlineLevel="1" collapsed="1" x14ac:dyDescent="0.35">
      <c r="B2779" s="6" t="s">
        <v>34</v>
      </c>
      <c r="C2779" s="7" t="s">
        <v>34</v>
      </c>
      <c r="D2779" s="19" t="s">
        <v>34</v>
      </c>
      <c r="E2779" s="15"/>
      <c r="F2779" s="15"/>
      <c r="G2779" s="16"/>
      <c r="H2779" s="19" t="s">
        <v>34</v>
      </c>
      <c r="I2779" s="16"/>
      <c r="J2779" s="7" t="s">
        <v>34</v>
      </c>
      <c r="K2779" s="19" t="s">
        <v>34</v>
      </c>
      <c r="L2779" s="16"/>
      <c r="M2779" s="6" t="s">
        <v>1044</v>
      </c>
      <c r="N2779" s="6" t="s">
        <v>1045</v>
      </c>
      <c r="O2779" s="10">
        <v>5123226</v>
      </c>
      <c r="P2779" s="6"/>
      <c r="Q2779" s="8"/>
      <c r="R2779" s="8"/>
      <c r="S2779" s="6"/>
    </row>
    <row r="2780" spans="2:19" ht="25" outlineLevel="1" collapsed="1" x14ac:dyDescent="0.35">
      <c r="B2780" s="6" t="s">
        <v>34</v>
      </c>
      <c r="C2780" s="7" t="s">
        <v>34</v>
      </c>
      <c r="D2780" s="19" t="s">
        <v>34</v>
      </c>
      <c r="E2780" s="15"/>
      <c r="F2780" s="15"/>
      <c r="G2780" s="16"/>
      <c r="H2780" s="19" t="s">
        <v>34</v>
      </c>
      <c r="I2780" s="16"/>
      <c r="J2780" s="7" t="s">
        <v>34</v>
      </c>
      <c r="K2780" s="19" t="s">
        <v>34</v>
      </c>
      <c r="L2780" s="16"/>
      <c r="M2780" s="6" t="s">
        <v>2464</v>
      </c>
      <c r="N2780" s="6" t="s">
        <v>2465</v>
      </c>
      <c r="O2780" s="10">
        <v>5032000</v>
      </c>
      <c r="P2780" s="6"/>
      <c r="Q2780" s="8"/>
      <c r="R2780" s="8"/>
      <c r="S2780" s="6"/>
    </row>
    <row r="2781" spans="2:19" outlineLevel="1" collapsed="1" x14ac:dyDescent="0.35">
      <c r="B2781" s="6" t="s">
        <v>34</v>
      </c>
      <c r="C2781" s="7" t="s">
        <v>34</v>
      </c>
      <c r="D2781" s="19" t="s">
        <v>34</v>
      </c>
      <c r="E2781" s="15"/>
      <c r="F2781" s="15"/>
      <c r="G2781" s="16"/>
      <c r="H2781" s="19" t="s">
        <v>34</v>
      </c>
      <c r="I2781" s="16"/>
      <c r="J2781" s="7" t="s">
        <v>34</v>
      </c>
      <c r="K2781" s="19" t="s">
        <v>34</v>
      </c>
      <c r="L2781" s="16"/>
      <c r="M2781" s="6" t="s">
        <v>829</v>
      </c>
      <c r="N2781" s="6" t="s">
        <v>830</v>
      </c>
      <c r="O2781" s="10">
        <v>8012000</v>
      </c>
      <c r="P2781" s="6"/>
      <c r="Q2781" s="8"/>
      <c r="R2781" s="8"/>
      <c r="S2781" s="6"/>
    </row>
    <row r="2782" spans="2:19" ht="25" outlineLevel="1" collapsed="1" x14ac:dyDescent="0.35">
      <c r="B2782" s="6" t="s">
        <v>34</v>
      </c>
      <c r="C2782" s="7" t="s">
        <v>34</v>
      </c>
      <c r="D2782" s="19" t="s">
        <v>34</v>
      </c>
      <c r="E2782" s="15"/>
      <c r="F2782" s="15"/>
      <c r="G2782" s="16"/>
      <c r="H2782" s="19" t="s">
        <v>34</v>
      </c>
      <c r="I2782" s="16"/>
      <c r="J2782" s="7" t="s">
        <v>34</v>
      </c>
      <c r="K2782" s="19" t="s">
        <v>34</v>
      </c>
      <c r="L2782" s="16"/>
      <c r="M2782" s="6" t="s">
        <v>1050</v>
      </c>
      <c r="N2782" s="6" t="s">
        <v>1051</v>
      </c>
      <c r="O2782" s="10">
        <v>6779000</v>
      </c>
      <c r="P2782" s="6"/>
      <c r="Q2782" s="8"/>
      <c r="R2782" s="8"/>
      <c r="S2782" s="6"/>
    </row>
    <row r="2783" spans="2:19" outlineLevel="1" collapsed="1" x14ac:dyDescent="0.35">
      <c r="B2783" s="6" t="s">
        <v>34</v>
      </c>
      <c r="C2783" s="7" t="s">
        <v>34</v>
      </c>
      <c r="D2783" s="19" t="s">
        <v>34</v>
      </c>
      <c r="E2783" s="15"/>
      <c r="F2783" s="15"/>
      <c r="G2783" s="16"/>
      <c r="H2783" s="19" t="s">
        <v>34</v>
      </c>
      <c r="I2783" s="16"/>
      <c r="J2783" s="7" t="s">
        <v>34</v>
      </c>
      <c r="K2783" s="19" t="s">
        <v>34</v>
      </c>
      <c r="L2783" s="16"/>
      <c r="M2783" s="6" t="s">
        <v>3654</v>
      </c>
      <c r="N2783" s="6" t="s">
        <v>3655</v>
      </c>
      <c r="O2783" s="10">
        <v>5534684</v>
      </c>
      <c r="P2783" s="6"/>
      <c r="Q2783" s="8"/>
      <c r="R2783" s="8"/>
      <c r="S2783" s="6"/>
    </row>
    <row r="2784" spans="2:19" outlineLevel="1" collapsed="1" x14ac:dyDescent="0.35">
      <c r="B2784" s="6" t="s">
        <v>34</v>
      </c>
      <c r="C2784" s="7" t="s">
        <v>34</v>
      </c>
      <c r="D2784" s="19" t="s">
        <v>34</v>
      </c>
      <c r="E2784" s="15"/>
      <c r="F2784" s="15"/>
      <c r="G2784" s="16"/>
      <c r="H2784" s="19" t="s">
        <v>34</v>
      </c>
      <c r="I2784" s="16"/>
      <c r="J2784" s="7" t="s">
        <v>34</v>
      </c>
      <c r="K2784" s="19" t="s">
        <v>34</v>
      </c>
      <c r="L2784" s="16"/>
      <c r="M2784" s="6" t="s">
        <v>196</v>
      </c>
      <c r="N2784" s="6" t="s">
        <v>197</v>
      </c>
      <c r="O2784" s="10">
        <v>6441200</v>
      </c>
      <c r="P2784" s="6"/>
      <c r="Q2784" s="8"/>
      <c r="R2784" s="8"/>
      <c r="S2784" s="6"/>
    </row>
    <row r="2785" spans="2:19" outlineLevel="1" collapsed="1" x14ac:dyDescent="0.35">
      <c r="B2785" s="6" t="s">
        <v>34</v>
      </c>
      <c r="C2785" s="7" t="s">
        <v>34</v>
      </c>
      <c r="D2785" s="19" t="s">
        <v>34</v>
      </c>
      <c r="E2785" s="15"/>
      <c r="F2785" s="15"/>
      <c r="G2785" s="16"/>
      <c r="H2785" s="19" t="s">
        <v>34</v>
      </c>
      <c r="I2785" s="16"/>
      <c r="J2785" s="7" t="s">
        <v>34</v>
      </c>
      <c r="K2785" s="19" t="s">
        <v>34</v>
      </c>
      <c r="L2785" s="16"/>
      <c r="M2785" s="6" t="s">
        <v>720</v>
      </c>
      <c r="N2785" s="6" t="s">
        <v>721</v>
      </c>
      <c r="O2785" s="10">
        <v>5334863</v>
      </c>
      <c r="P2785" s="6"/>
      <c r="Q2785" s="8"/>
      <c r="R2785" s="8"/>
      <c r="S2785" s="6"/>
    </row>
    <row r="2786" spans="2:19" outlineLevel="1" collapsed="1" x14ac:dyDescent="0.35">
      <c r="B2786" s="6" t="s">
        <v>34</v>
      </c>
      <c r="C2786" s="7" t="s">
        <v>34</v>
      </c>
      <c r="D2786" s="19" t="s">
        <v>34</v>
      </c>
      <c r="E2786" s="15"/>
      <c r="F2786" s="15"/>
      <c r="G2786" s="16"/>
      <c r="H2786" s="19" t="s">
        <v>34</v>
      </c>
      <c r="I2786" s="16"/>
      <c r="J2786" s="7" t="s">
        <v>34</v>
      </c>
      <c r="K2786" s="19" t="s">
        <v>34</v>
      </c>
      <c r="L2786" s="16"/>
      <c r="M2786" s="6" t="s">
        <v>3656</v>
      </c>
      <c r="N2786" s="6" t="s">
        <v>3657</v>
      </c>
      <c r="O2786" s="10">
        <v>4854000</v>
      </c>
      <c r="P2786" s="6" t="s">
        <v>3658</v>
      </c>
      <c r="Q2786" s="8" t="s">
        <v>2500</v>
      </c>
      <c r="R2786" s="9">
        <v>46387</v>
      </c>
      <c r="S2786" s="10">
        <v>4854000</v>
      </c>
    </row>
    <row r="2787" spans="2:19" x14ac:dyDescent="0.35">
      <c r="B2787" s="4" t="s">
        <v>3659</v>
      </c>
      <c r="C2787" s="4" t="s">
        <v>573</v>
      </c>
      <c r="D2787" s="18" t="s">
        <v>468</v>
      </c>
      <c r="E2787" s="15"/>
      <c r="F2787" s="15"/>
      <c r="G2787" s="16"/>
      <c r="H2787" s="18" t="s">
        <v>1243</v>
      </c>
      <c r="I2787" s="16"/>
      <c r="J2787" s="4" t="s">
        <v>32</v>
      </c>
      <c r="K2787" s="18" t="s">
        <v>3660</v>
      </c>
      <c r="L2787" s="16"/>
      <c r="M2787" s="4" t="s">
        <v>34</v>
      </c>
      <c r="N2787" s="4" t="s">
        <v>34</v>
      </c>
      <c r="O2787" s="4" t="s">
        <v>34</v>
      </c>
      <c r="P2787" s="4" t="s">
        <v>34</v>
      </c>
      <c r="Q2787" s="4" t="s">
        <v>34</v>
      </c>
      <c r="R2787" s="4" t="s">
        <v>34</v>
      </c>
      <c r="S2787" s="5">
        <v>4806738</v>
      </c>
    </row>
    <row r="2788" spans="2:19" outlineLevel="1" collapsed="1" x14ac:dyDescent="0.35">
      <c r="B2788" s="6" t="s">
        <v>34</v>
      </c>
      <c r="C2788" s="7" t="s">
        <v>34</v>
      </c>
      <c r="D2788" s="19" t="s">
        <v>34</v>
      </c>
      <c r="E2788" s="15"/>
      <c r="F2788" s="15"/>
      <c r="G2788" s="16"/>
      <c r="H2788" s="19" t="s">
        <v>34</v>
      </c>
      <c r="I2788" s="16"/>
      <c r="J2788" s="7" t="s">
        <v>34</v>
      </c>
      <c r="K2788" s="19" t="s">
        <v>34</v>
      </c>
      <c r="L2788" s="16"/>
      <c r="M2788" s="6" t="s">
        <v>1048</v>
      </c>
      <c r="N2788" s="6" t="s">
        <v>1049</v>
      </c>
      <c r="O2788" s="10">
        <v>4806738</v>
      </c>
      <c r="P2788" s="6" t="s">
        <v>3661</v>
      </c>
      <c r="Q2788" s="8" t="s">
        <v>3662</v>
      </c>
      <c r="R2788" s="9">
        <v>46295</v>
      </c>
      <c r="S2788" s="10">
        <v>4806738</v>
      </c>
    </row>
    <row r="2789" spans="2:19" outlineLevel="1" collapsed="1" x14ac:dyDescent="0.35">
      <c r="B2789" s="6" t="s">
        <v>34</v>
      </c>
      <c r="C2789" s="7" t="s">
        <v>34</v>
      </c>
      <c r="D2789" s="19" t="s">
        <v>34</v>
      </c>
      <c r="E2789" s="15"/>
      <c r="F2789" s="15"/>
      <c r="G2789" s="16"/>
      <c r="H2789" s="19" t="s">
        <v>34</v>
      </c>
      <c r="I2789" s="16"/>
      <c r="J2789" s="7" t="s">
        <v>34</v>
      </c>
      <c r="K2789" s="19" t="s">
        <v>34</v>
      </c>
      <c r="L2789" s="16"/>
      <c r="M2789" s="6" t="s">
        <v>1269</v>
      </c>
      <c r="N2789" s="6" t="s">
        <v>1270</v>
      </c>
      <c r="O2789" s="10">
        <v>4895733</v>
      </c>
      <c r="P2789" s="6"/>
      <c r="Q2789" s="8"/>
      <c r="R2789" s="8"/>
      <c r="S2789" s="6"/>
    </row>
    <row r="2790" spans="2:19" outlineLevel="1" collapsed="1" x14ac:dyDescent="0.35">
      <c r="B2790" s="6" t="s">
        <v>34</v>
      </c>
      <c r="C2790" s="7" t="s">
        <v>34</v>
      </c>
      <c r="D2790" s="19" t="s">
        <v>34</v>
      </c>
      <c r="E2790" s="15"/>
      <c r="F2790" s="15"/>
      <c r="G2790" s="16"/>
      <c r="H2790" s="19" t="s">
        <v>34</v>
      </c>
      <c r="I2790" s="16"/>
      <c r="J2790" s="7" t="s">
        <v>34</v>
      </c>
      <c r="K2790" s="19" t="s">
        <v>34</v>
      </c>
      <c r="L2790" s="16"/>
      <c r="M2790" s="6" t="s">
        <v>865</v>
      </c>
      <c r="N2790" s="6" t="s">
        <v>866</v>
      </c>
      <c r="O2790" s="10">
        <v>7503928</v>
      </c>
      <c r="P2790" s="6"/>
      <c r="Q2790" s="8"/>
      <c r="R2790" s="8"/>
      <c r="S2790" s="6"/>
    </row>
    <row r="2791" spans="2:19" ht="37.5" outlineLevel="1" collapsed="1" x14ac:dyDescent="0.35">
      <c r="B2791" s="6" t="s">
        <v>34</v>
      </c>
      <c r="C2791" s="7" t="s">
        <v>34</v>
      </c>
      <c r="D2791" s="19" t="s">
        <v>34</v>
      </c>
      <c r="E2791" s="15"/>
      <c r="F2791" s="15"/>
      <c r="G2791" s="16"/>
      <c r="H2791" s="19" t="s">
        <v>34</v>
      </c>
      <c r="I2791" s="16"/>
      <c r="J2791" s="7" t="s">
        <v>34</v>
      </c>
      <c r="K2791" s="19" t="s">
        <v>34</v>
      </c>
      <c r="L2791" s="16"/>
      <c r="M2791" s="6" t="s">
        <v>1247</v>
      </c>
      <c r="N2791" s="6" t="s">
        <v>1248</v>
      </c>
      <c r="O2791" s="10">
        <v>9022752</v>
      </c>
      <c r="P2791" s="6"/>
      <c r="Q2791" s="8"/>
      <c r="R2791" s="8"/>
      <c r="S2791" s="6"/>
    </row>
    <row r="2792" spans="2:19" outlineLevel="1" collapsed="1" x14ac:dyDescent="0.35">
      <c r="B2792" s="6" t="s">
        <v>34</v>
      </c>
      <c r="C2792" s="7" t="s">
        <v>34</v>
      </c>
      <c r="D2792" s="19" t="s">
        <v>34</v>
      </c>
      <c r="E2792" s="15"/>
      <c r="F2792" s="15"/>
      <c r="G2792" s="16"/>
      <c r="H2792" s="19" t="s">
        <v>34</v>
      </c>
      <c r="I2792" s="16"/>
      <c r="J2792" s="7" t="s">
        <v>34</v>
      </c>
      <c r="K2792" s="19" t="s">
        <v>34</v>
      </c>
      <c r="L2792" s="16"/>
      <c r="M2792" s="6" t="s">
        <v>1276</v>
      </c>
      <c r="N2792" s="6" t="s">
        <v>1277</v>
      </c>
      <c r="O2792" s="10">
        <v>7967954</v>
      </c>
      <c r="P2792" s="6"/>
      <c r="Q2792" s="8"/>
      <c r="R2792" s="8"/>
      <c r="S2792" s="6"/>
    </row>
    <row r="2793" spans="2:19" outlineLevel="1" collapsed="1" x14ac:dyDescent="0.35">
      <c r="B2793" s="6" t="s">
        <v>34</v>
      </c>
      <c r="C2793" s="7" t="s">
        <v>34</v>
      </c>
      <c r="D2793" s="19" t="s">
        <v>34</v>
      </c>
      <c r="E2793" s="15"/>
      <c r="F2793" s="15"/>
      <c r="G2793" s="16"/>
      <c r="H2793" s="19" t="s">
        <v>34</v>
      </c>
      <c r="I2793" s="16"/>
      <c r="J2793" s="7" t="s">
        <v>34</v>
      </c>
      <c r="K2793" s="19" t="s">
        <v>34</v>
      </c>
      <c r="L2793" s="16"/>
      <c r="M2793" s="6" t="s">
        <v>1959</v>
      </c>
      <c r="N2793" s="6" t="s">
        <v>1960</v>
      </c>
      <c r="O2793" s="10">
        <v>6300000</v>
      </c>
      <c r="P2793" s="6"/>
      <c r="Q2793" s="8"/>
      <c r="R2793" s="8"/>
      <c r="S2793" s="6"/>
    </row>
    <row r="2794" spans="2:19" outlineLevel="1" collapsed="1" x14ac:dyDescent="0.35">
      <c r="B2794" s="6" t="s">
        <v>34</v>
      </c>
      <c r="C2794" s="7" t="s">
        <v>34</v>
      </c>
      <c r="D2794" s="19" t="s">
        <v>34</v>
      </c>
      <c r="E2794" s="15"/>
      <c r="F2794" s="15"/>
      <c r="G2794" s="16"/>
      <c r="H2794" s="19" t="s">
        <v>34</v>
      </c>
      <c r="I2794" s="16"/>
      <c r="J2794" s="7" t="s">
        <v>34</v>
      </c>
      <c r="K2794" s="19" t="s">
        <v>34</v>
      </c>
      <c r="L2794" s="16"/>
      <c r="M2794" s="6" t="s">
        <v>1280</v>
      </c>
      <c r="N2794" s="6" t="s">
        <v>1281</v>
      </c>
      <c r="O2794" s="10">
        <v>8242682</v>
      </c>
      <c r="P2794" s="6"/>
      <c r="Q2794" s="8"/>
      <c r="R2794" s="8"/>
      <c r="S2794" s="6"/>
    </row>
    <row r="2795" spans="2:19" outlineLevel="1" collapsed="1" x14ac:dyDescent="0.35">
      <c r="B2795" s="6" t="s">
        <v>34</v>
      </c>
      <c r="C2795" s="7" t="s">
        <v>34</v>
      </c>
      <c r="D2795" s="19" t="s">
        <v>34</v>
      </c>
      <c r="E2795" s="15"/>
      <c r="F2795" s="15"/>
      <c r="G2795" s="16"/>
      <c r="H2795" s="19" t="s">
        <v>34</v>
      </c>
      <c r="I2795" s="16"/>
      <c r="J2795" s="7" t="s">
        <v>34</v>
      </c>
      <c r="K2795" s="19" t="s">
        <v>34</v>
      </c>
      <c r="L2795" s="16"/>
      <c r="M2795" s="6" t="s">
        <v>1251</v>
      </c>
      <c r="N2795" s="6" t="s">
        <v>1252</v>
      </c>
      <c r="O2795" s="10">
        <v>5414946</v>
      </c>
      <c r="P2795" s="6"/>
      <c r="Q2795" s="8"/>
      <c r="R2795" s="8"/>
      <c r="S2795" s="6"/>
    </row>
    <row r="2796" spans="2:19" x14ac:dyDescent="0.35">
      <c r="B2796" s="4" t="s">
        <v>3663</v>
      </c>
      <c r="C2796" s="4" t="s">
        <v>983</v>
      </c>
      <c r="D2796" s="18" t="s">
        <v>152</v>
      </c>
      <c r="E2796" s="15"/>
      <c r="F2796" s="15"/>
      <c r="G2796" s="16"/>
      <c r="H2796" s="18" t="s">
        <v>224</v>
      </c>
      <c r="I2796" s="16"/>
      <c r="J2796" s="4" t="s">
        <v>32</v>
      </c>
      <c r="K2796" s="18" t="s">
        <v>3664</v>
      </c>
      <c r="L2796" s="16"/>
      <c r="M2796" s="4" t="s">
        <v>34</v>
      </c>
      <c r="N2796" s="4" t="s">
        <v>34</v>
      </c>
      <c r="O2796" s="4" t="s">
        <v>34</v>
      </c>
      <c r="P2796" s="4" t="s">
        <v>34</v>
      </c>
      <c r="Q2796" s="4" t="s">
        <v>34</v>
      </c>
      <c r="R2796" s="4" t="s">
        <v>34</v>
      </c>
      <c r="S2796" s="5">
        <v>58215985</v>
      </c>
    </row>
    <row r="2797" spans="2:19" ht="25" outlineLevel="1" collapsed="1" x14ac:dyDescent="0.35">
      <c r="B2797" s="6" t="s">
        <v>34</v>
      </c>
      <c r="C2797" s="7" t="s">
        <v>34</v>
      </c>
      <c r="D2797" s="19" t="s">
        <v>34</v>
      </c>
      <c r="E2797" s="15"/>
      <c r="F2797" s="15"/>
      <c r="G2797" s="16"/>
      <c r="H2797" s="19" t="s">
        <v>34</v>
      </c>
      <c r="I2797" s="16"/>
      <c r="J2797" s="7" t="s">
        <v>34</v>
      </c>
      <c r="K2797" s="19" t="s">
        <v>34</v>
      </c>
      <c r="L2797" s="16"/>
      <c r="M2797" s="6" t="s">
        <v>3665</v>
      </c>
      <c r="N2797" s="6" t="s">
        <v>3666</v>
      </c>
      <c r="O2797" s="10">
        <v>62067540</v>
      </c>
      <c r="P2797" s="6"/>
      <c r="Q2797" s="8"/>
      <c r="R2797" s="8"/>
      <c r="S2797" s="6"/>
    </row>
    <row r="2798" spans="2:19" outlineLevel="1" collapsed="1" x14ac:dyDescent="0.35">
      <c r="B2798" s="6" t="s">
        <v>34</v>
      </c>
      <c r="C2798" s="7" t="s">
        <v>34</v>
      </c>
      <c r="D2798" s="19" t="s">
        <v>34</v>
      </c>
      <c r="E2798" s="15"/>
      <c r="F2798" s="15"/>
      <c r="G2798" s="16"/>
      <c r="H2798" s="19" t="s">
        <v>34</v>
      </c>
      <c r="I2798" s="16"/>
      <c r="J2798" s="7" t="s">
        <v>34</v>
      </c>
      <c r="K2798" s="19" t="s">
        <v>34</v>
      </c>
      <c r="L2798" s="16"/>
      <c r="M2798" s="6" t="s">
        <v>334</v>
      </c>
      <c r="N2798" s="6" t="s">
        <v>335</v>
      </c>
      <c r="O2798" s="10">
        <v>58215984.5</v>
      </c>
      <c r="P2798" s="6" t="s">
        <v>3667</v>
      </c>
      <c r="Q2798" s="8" t="s">
        <v>3668</v>
      </c>
      <c r="R2798" s="9">
        <v>48760</v>
      </c>
      <c r="S2798" s="10">
        <v>58215985</v>
      </c>
    </row>
    <row r="2799" spans="2:19" x14ac:dyDescent="0.35">
      <c r="B2799" s="4" t="s">
        <v>3669</v>
      </c>
      <c r="C2799" s="4" t="s">
        <v>176</v>
      </c>
      <c r="D2799" s="18" t="s">
        <v>53</v>
      </c>
      <c r="E2799" s="15"/>
      <c r="F2799" s="15"/>
      <c r="G2799" s="16"/>
      <c r="H2799" s="18" t="s">
        <v>177</v>
      </c>
      <c r="I2799" s="16"/>
      <c r="J2799" s="4" t="s">
        <v>32</v>
      </c>
      <c r="K2799" s="18" t="s">
        <v>3670</v>
      </c>
      <c r="L2799" s="16"/>
      <c r="M2799" s="4" t="s">
        <v>34</v>
      </c>
      <c r="N2799" s="4" t="s">
        <v>34</v>
      </c>
      <c r="O2799" s="4" t="s">
        <v>34</v>
      </c>
      <c r="P2799" s="4" t="s">
        <v>34</v>
      </c>
      <c r="Q2799" s="4" t="s">
        <v>34</v>
      </c>
      <c r="R2799" s="4" t="s">
        <v>34</v>
      </c>
      <c r="S2799" s="5">
        <v>7486175</v>
      </c>
    </row>
    <row r="2800" spans="2:19" outlineLevel="1" collapsed="1" x14ac:dyDescent="0.35">
      <c r="B2800" s="6" t="s">
        <v>34</v>
      </c>
      <c r="C2800" s="7" t="s">
        <v>34</v>
      </c>
      <c r="D2800" s="19" t="s">
        <v>34</v>
      </c>
      <c r="E2800" s="15"/>
      <c r="F2800" s="15"/>
      <c r="G2800" s="16"/>
      <c r="H2800" s="19" t="s">
        <v>34</v>
      </c>
      <c r="I2800" s="16"/>
      <c r="J2800" s="7" t="s">
        <v>34</v>
      </c>
      <c r="K2800" s="19" t="s">
        <v>34</v>
      </c>
      <c r="L2800" s="16"/>
      <c r="M2800" s="6" t="s">
        <v>182</v>
      </c>
      <c r="N2800" s="6" t="s">
        <v>183</v>
      </c>
      <c r="O2800" s="10">
        <v>11755359</v>
      </c>
      <c r="P2800" s="6"/>
      <c r="Q2800" s="8"/>
      <c r="R2800" s="8"/>
      <c r="S2800" s="6"/>
    </row>
    <row r="2801" spans="2:19" outlineLevel="1" collapsed="1" x14ac:dyDescent="0.35">
      <c r="B2801" s="6" t="s">
        <v>34</v>
      </c>
      <c r="C2801" s="7" t="s">
        <v>34</v>
      </c>
      <c r="D2801" s="19" t="s">
        <v>34</v>
      </c>
      <c r="E2801" s="15"/>
      <c r="F2801" s="15"/>
      <c r="G2801" s="16"/>
      <c r="H2801" s="19" t="s">
        <v>34</v>
      </c>
      <c r="I2801" s="16"/>
      <c r="J2801" s="7" t="s">
        <v>34</v>
      </c>
      <c r="K2801" s="19" t="s">
        <v>34</v>
      </c>
      <c r="L2801" s="16"/>
      <c r="M2801" s="6" t="s">
        <v>186</v>
      </c>
      <c r="N2801" s="6" t="s">
        <v>187</v>
      </c>
      <c r="O2801" s="10">
        <v>7486175</v>
      </c>
      <c r="P2801" s="6" t="s">
        <v>3671</v>
      </c>
      <c r="Q2801" s="8" t="s">
        <v>2337</v>
      </c>
      <c r="R2801" s="9">
        <v>47118</v>
      </c>
      <c r="S2801" s="10">
        <v>7486175</v>
      </c>
    </row>
    <row r="2802" spans="2:19" ht="25" outlineLevel="1" collapsed="1" x14ac:dyDescent="0.35">
      <c r="B2802" s="6" t="s">
        <v>34</v>
      </c>
      <c r="C2802" s="7" t="s">
        <v>34</v>
      </c>
      <c r="D2802" s="19" t="s">
        <v>34</v>
      </c>
      <c r="E2802" s="15"/>
      <c r="F2802" s="15"/>
      <c r="G2802" s="16"/>
      <c r="H2802" s="19" t="s">
        <v>34</v>
      </c>
      <c r="I2802" s="16"/>
      <c r="J2802" s="7" t="s">
        <v>34</v>
      </c>
      <c r="K2802" s="19" t="s">
        <v>34</v>
      </c>
      <c r="L2802" s="16"/>
      <c r="M2802" s="6" t="s">
        <v>189</v>
      </c>
      <c r="N2802" s="6" t="s">
        <v>190</v>
      </c>
      <c r="O2802" s="10">
        <v>18144978</v>
      </c>
      <c r="P2802" s="6"/>
      <c r="Q2802" s="8"/>
      <c r="R2802" s="8"/>
      <c r="S2802" s="6"/>
    </row>
    <row r="2803" spans="2:19" outlineLevel="1" collapsed="1" x14ac:dyDescent="0.35">
      <c r="B2803" s="6" t="s">
        <v>34</v>
      </c>
      <c r="C2803" s="7" t="s">
        <v>34</v>
      </c>
      <c r="D2803" s="19" t="s">
        <v>34</v>
      </c>
      <c r="E2803" s="15"/>
      <c r="F2803" s="15"/>
      <c r="G2803" s="16"/>
      <c r="H2803" s="19" t="s">
        <v>34</v>
      </c>
      <c r="I2803" s="16"/>
      <c r="J2803" s="7" t="s">
        <v>34</v>
      </c>
      <c r="K2803" s="19" t="s">
        <v>34</v>
      </c>
      <c r="L2803" s="16"/>
      <c r="M2803" s="6" t="s">
        <v>146</v>
      </c>
      <c r="N2803" s="6" t="s">
        <v>147</v>
      </c>
      <c r="O2803" s="10">
        <v>19536592</v>
      </c>
      <c r="P2803" s="6"/>
      <c r="Q2803" s="8"/>
      <c r="R2803" s="8"/>
      <c r="S2803" s="6"/>
    </row>
    <row r="2804" spans="2:19" x14ac:dyDescent="0.35">
      <c r="B2804" s="4" t="s">
        <v>3672</v>
      </c>
      <c r="C2804" s="4" t="s">
        <v>115</v>
      </c>
      <c r="D2804" s="18" t="s">
        <v>30</v>
      </c>
      <c r="E2804" s="15"/>
      <c r="F2804" s="15"/>
      <c r="G2804" s="16"/>
      <c r="H2804" s="18" t="s">
        <v>3673</v>
      </c>
      <c r="I2804" s="16"/>
      <c r="J2804" s="4" t="s">
        <v>178</v>
      </c>
      <c r="K2804" s="18" t="s">
        <v>3674</v>
      </c>
      <c r="L2804" s="16"/>
      <c r="M2804" s="4" t="s">
        <v>34</v>
      </c>
      <c r="N2804" s="4" t="s">
        <v>34</v>
      </c>
      <c r="O2804" s="4" t="s">
        <v>34</v>
      </c>
      <c r="P2804" s="4" t="s">
        <v>34</v>
      </c>
      <c r="Q2804" s="4" t="s">
        <v>34</v>
      </c>
      <c r="R2804" s="4" t="s">
        <v>34</v>
      </c>
      <c r="S2804" s="5">
        <v>0</v>
      </c>
    </row>
    <row r="2805" spans="2:19" outlineLevel="1" collapsed="1" x14ac:dyDescent="0.35">
      <c r="B2805" s="6" t="s">
        <v>34</v>
      </c>
      <c r="C2805" s="7" t="s">
        <v>34</v>
      </c>
      <c r="D2805" s="19" t="s">
        <v>34</v>
      </c>
      <c r="E2805" s="15"/>
      <c r="F2805" s="15"/>
      <c r="G2805" s="16"/>
      <c r="H2805" s="19" t="s">
        <v>34</v>
      </c>
      <c r="I2805" s="16"/>
      <c r="J2805" s="7" t="s">
        <v>34</v>
      </c>
      <c r="K2805" s="19" t="s">
        <v>34</v>
      </c>
      <c r="L2805" s="16"/>
      <c r="M2805" s="6" t="s">
        <v>3675</v>
      </c>
      <c r="N2805" s="6" t="s">
        <v>3676</v>
      </c>
      <c r="O2805" s="10">
        <v>69199152</v>
      </c>
      <c r="P2805" s="6"/>
      <c r="Q2805" s="8"/>
      <c r="R2805" s="8"/>
      <c r="S2805" s="6"/>
    </row>
    <row r="2806" spans="2:19" ht="25" outlineLevel="1" collapsed="1" x14ac:dyDescent="0.35">
      <c r="B2806" s="6" t="s">
        <v>34</v>
      </c>
      <c r="C2806" s="7" t="s">
        <v>34</v>
      </c>
      <c r="D2806" s="19" t="s">
        <v>34</v>
      </c>
      <c r="E2806" s="15"/>
      <c r="F2806" s="15"/>
      <c r="G2806" s="16"/>
      <c r="H2806" s="19" t="s">
        <v>34</v>
      </c>
      <c r="I2806" s="16"/>
      <c r="J2806" s="7" t="s">
        <v>34</v>
      </c>
      <c r="K2806" s="19" t="s">
        <v>34</v>
      </c>
      <c r="L2806" s="16"/>
      <c r="M2806" s="6" t="s">
        <v>3677</v>
      </c>
      <c r="N2806" s="6" t="s">
        <v>3678</v>
      </c>
      <c r="O2806" s="10">
        <v>45140912</v>
      </c>
      <c r="P2806" s="6" t="s">
        <v>3679</v>
      </c>
      <c r="Q2806" s="8" t="s">
        <v>1884</v>
      </c>
      <c r="R2806" s="9">
        <v>47483</v>
      </c>
      <c r="S2806" s="10">
        <v>0</v>
      </c>
    </row>
    <row r="2807" spans="2:19" outlineLevel="1" collapsed="1" x14ac:dyDescent="0.35">
      <c r="B2807" s="6" t="s">
        <v>34</v>
      </c>
      <c r="C2807" s="7" t="s">
        <v>34</v>
      </c>
      <c r="D2807" s="19" t="s">
        <v>34</v>
      </c>
      <c r="E2807" s="15"/>
      <c r="F2807" s="15"/>
      <c r="G2807" s="16"/>
      <c r="H2807" s="19" t="s">
        <v>34</v>
      </c>
      <c r="I2807" s="16"/>
      <c r="J2807" s="7" t="s">
        <v>34</v>
      </c>
      <c r="K2807" s="19" t="s">
        <v>34</v>
      </c>
      <c r="L2807" s="16"/>
      <c r="M2807" s="6" t="s">
        <v>3680</v>
      </c>
      <c r="N2807" s="6" t="s">
        <v>3681</v>
      </c>
      <c r="O2807" s="10">
        <v>52695456</v>
      </c>
      <c r="P2807" s="6"/>
      <c r="Q2807" s="8"/>
      <c r="R2807" s="8"/>
      <c r="S2807" s="6"/>
    </row>
    <row r="2808" spans="2:19" x14ac:dyDescent="0.35">
      <c r="B2808" s="4" t="s">
        <v>3682</v>
      </c>
      <c r="C2808" s="4" t="s">
        <v>115</v>
      </c>
      <c r="D2808" s="18" t="s">
        <v>30</v>
      </c>
      <c r="E2808" s="15"/>
      <c r="F2808" s="15"/>
      <c r="G2808" s="16"/>
      <c r="H2808" s="18" t="s">
        <v>41</v>
      </c>
      <c r="I2808" s="16"/>
      <c r="J2808" s="4" t="s">
        <v>178</v>
      </c>
      <c r="K2808" s="18" t="s">
        <v>3683</v>
      </c>
      <c r="L2808" s="16"/>
      <c r="M2808" s="4" t="s">
        <v>34</v>
      </c>
      <c r="N2808" s="4" t="s">
        <v>34</v>
      </c>
      <c r="O2808" s="4" t="s">
        <v>34</v>
      </c>
      <c r="P2808" s="4" t="s">
        <v>34</v>
      </c>
      <c r="Q2808" s="4" t="s">
        <v>34</v>
      </c>
      <c r="R2808" s="4" t="s">
        <v>34</v>
      </c>
      <c r="S2808" s="5">
        <v>0</v>
      </c>
    </row>
    <row r="2809" spans="2:19" outlineLevel="1" collapsed="1" x14ac:dyDescent="0.35">
      <c r="B2809" s="6" t="s">
        <v>34</v>
      </c>
      <c r="C2809" s="7" t="s">
        <v>34</v>
      </c>
      <c r="D2809" s="19" t="s">
        <v>34</v>
      </c>
      <c r="E2809" s="15"/>
      <c r="F2809" s="15"/>
      <c r="G2809" s="16"/>
      <c r="H2809" s="19" t="s">
        <v>34</v>
      </c>
      <c r="I2809" s="16"/>
      <c r="J2809" s="7" t="s">
        <v>34</v>
      </c>
      <c r="K2809" s="19" t="s">
        <v>34</v>
      </c>
      <c r="L2809" s="16"/>
      <c r="M2809" s="6" t="s">
        <v>774</v>
      </c>
      <c r="N2809" s="6" t="s">
        <v>775</v>
      </c>
      <c r="O2809" s="10">
        <v>2762013.7</v>
      </c>
      <c r="P2809" s="6" t="s">
        <v>3684</v>
      </c>
      <c r="Q2809" s="8" t="s">
        <v>3685</v>
      </c>
      <c r="R2809" s="9">
        <v>47167</v>
      </c>
      <c r="S2809" s="10">
        <v>0</v>
      </c>
    </row>
    <row r="2810" spans="2:19" outlineLevel="1" collapsed="1" x14ac:dyDescent="0.35">
      <c r="B2810" s="6" t="s">
        <v>34</v>
      </c>
      <c r="C2810" s="7" t="s">
        <v>34</v>
      </c>
      <c r="D2810" s="19" t="s">
        <v>34</v>
      </c>
      <c r="E2810" s="15"/>
      <c r="F2810" s="15"/>
      <c r="G2810" s="16"/>
      <c r="H2810" s="19" t="s">
        <v>34</v>
      </c>
      <c r="I2810" s="16"/>
      <c r="J2810" s="7" t="s">
        <v>34</v>
      </c>
      <c r="K2810" s="19" t="s">
        <v>34</v>
      </c>
      <c r="L2810" s="16"/>
      <c r="M2810" s="6" t="s">
        <v>3686</v>
      </c>
      <c r="N2810" s="6" t="s">
        <v>3687</v>
      </c>
      <c r="O2810" s="10">
        <v>3931089.02</v>
      </c>
      <c r="P2810" s="6"/>
      <c r="Q2810" s="8"/>
      <c r="R2810" s="8"/>
      <c r="S2810" s="6"/>
    </row>
    <row r="2811" spans="2:19" outlineLevel="1" collapsed="1" x14ac:dyDescent="0.35">
      <c r="B2811" s="6" t="s">
        <v>34</v>
      </c>
      <c r="C2811" s="7" t="s">
        <v>34</v>
      </c>
      <c r="D2811" s="19" t="s">
        <v>34</v>
      </c>
      <c r="E2811" s="15"/>
      <c r="F2811" s="15"/>
      <c r="G2811" s="16"/>
      <c r="H2811" s="19" t="s">
        <v>34</v>
      </c>
      <c r="I2811" s="16"/>
      <c r="J2811" s="7" t="s">
        <v>34</v>
      </c>
      <c r="K2811" s="19" t="s">
        <v>34</v>
      </c>
      <c r="L2811" s="16"/>
      <c r="M2811" s="6" t="s">
        <v>3688</v>
      </c>
      <c r="N2811" s="6" t="s">
        <v>3689</v>
      </c>
      <c r="O2811" s="10">
        <v>3850074.07</v>
      </c>
      <c r="P2811" s="6"/>
      <c r="Q2811" s="8"/>
      <c r="R2811" s="8"/>
      <c r="S2811" s="6"/>
    </row>
    <row r="2812" spans="2:19" outlineLevel="1" collapsed="1" x14ac:dyDescent="0.35">
      <c r="B2812" s="6" t="s">
        <v>34</v>
      </c>
      <c r="C2812" s="7" t="s">
        <v>34</v>
      </c>
      <c r="D2812" s="19" t="s">
        <v>34</v>
      </c>
      <c r="E2812" s="15"/>
      <c r="F2812" s="15"/>
      <c r="G2812" s="16"/>
      <c r="H2812" s="19" t="s">
        <v>34</v>
      </c>
      <c r="I2812" s="16"/>
      <c r="J2812" s="7" t="s">
        <v>34</v>
      </c>
      <c r="K2812" s="19" t="s">
        <v>34</v>
      </c>
      <c r="L2812" s="16"/>
      <c r="M2812" s="6" t="s">
        <v>3690</v>
      </c>
      <c r="N2812" s="6" t="s">
        <v>3691</v>
      </c>
      <c r="O2812" s="10">
        <v>5582242</v>
      </c>
      <c r="P2812" s="6"/>
      <c r="Q2812" s="8"/>
      <c r="R2812" s="8"/>
      <c r="S2812" s="6"/>
    </row>
    <row r="2813" spans="2:19" x14ac:dyDescent="0.35">
      <c r="B2813" s="4" t="s">
        <v>3692</v>
      </c>
      <c r="C2813" s="4" t="s">
        <v>115</v>
      </c>
      <c r="D2813" s="18" t="s">
        <v>30</v>
      </c>
      <c r="E2813" s="15"/>
      <c r="F2813" s="15"/>
      <c r="G2813" s="16"/>
      <c r="H2813" s="18" t="s">
        <v>41</v>
      </c>
      <c r="I2813" s="16"/>
      <c r="J2813" s="4" t="s">
        <v>178</v>
      </c>
      <c r="K2813" s="18" t="s">
        <v>3693</v>
      </c>
      <c r="L2813" s="16"/>
      <c r="M2813" s="4" t="s">
        <v>34</v>
      </c>
      <c r="N2813" s="4" t="s">
        <v>34</v>
      </c>
      <c r="O2813" s="4" t="s">
        <v>34</v>
      </c>
      <c r="P2813" s="4" t="s">
        <v>34</v>
      </c>
      <c r="Q2813" s="4" t="s">
        <v>34</v>
      </c>
      <c r="R2813" s="4" t="s">
        <v>34</v>
      </c>
      <c r="S2813" s="5">
        <v>0</v>
      </c>
    </row>
    <row r="2814" spans="2:19" outlineLevel="1" collapsed="1" x14ac:dyDescent="0.35">
      <c r="B2814" s="6" t="s">
        <v>34</v>
      </c>
      <c r="C2814" s="7" t="s">
        <v>34</v>
      </c>
      <c r="D2814" s="19" t="s">
        <v>34</v>
      </c>
      <c r="E2814" s="15"/>
      <c r="F2814" s="15"/>
      <c r="G2814" s="16"/>
      <c r="H2814" s="19" t="s">
        <v>34</v>
      </c>
      <c r="I2814" s="16"/>
      <c r="J2814" s="7" t="s">
        <v>34</v>
      </c>
      <c r="K2814" s="19" t="s">
        <v>34</v>
      </c>
      <c r="L2814" s="16"/>
      <c r="M2814" s="6" t="s">
        <v>774</v>
      </c>
      <c r="N2814" s="6" t="s">
        <v>775</v>
      </c>
      <c r="O2814" s="10">
        <v>2068540.4</v>
      </c>
      <c r="P2814" s="6" t="s">
        <v>3694</v>
      </c>
      <c r="Q2814" s="8" t="s">
        <v>3695</v>
      </c>
      <c r="R2814" s="9">
        <v>47224</v>
      </c>
      <c r="S2814" s="10">
        <v>0</v>
      </c>
    </row>
    <row r="2815" spans="2:19" outlineLevel="1" collapsed="1" x14ac:dyDescent="0.35">
      <c r="B2815" s="6" t="s">
        <v>34</v>
      </c>
      <c r="C2815" s="7" t="s">
        <v>34</v>
      </c>
      <c r="D2815" s="19" t="s">
        <v>34</v>
      </c>
      <c r="E2815" s="15"/>
      <c r="F2815" s="15"/>
      <c r="G2815" s="16"/>
      <c r="H2815" s="19" t="s">
        <v>34</v>
      </c>
      <c r="I2815" s="16"/>
      <c r="J2815" s="7" t="s">
        <v>34</v>
      </c>
      <c r="K2815" s="19" t="s">
        <v>34</v>
      </c>
      <c r="L2815" s="16"/>
      <c r="M2815" s="6" t="s">
        <v>3696</v>
      </c>
      <c r="N2815" s="6" t="s">
        <v>3697</v>
      </c>
      <c r="O2815" s="10">
        <v>1868901.8</v>
      </c>
      <c r="P2815" s="6"/>
      <c r="Q2815" s="8"/>
      <c r="R2815" s="8"/>
      <c r="S2815" s="6"/>
    </row>
    <row r="2816" spans="2:19" outlineLevel="1" collapsed="1" x14ac:dyDescent="0.35">
      <c r="B2816" s="6" t="s">
        <v>34</v>
      </c>
      <c r="C2816" s="7" t="s">
        <v>34</v>
      </c>
      <c r="D2816" s="19" t="s">
        <v>34</v>
      </c>
      <c r="E2816" s="15"/>
      <c r="F2816" s="15"/>
      <c r="G2816" s="16"/>
      <c r="H2816" s="19" t="s">
        <v>34</v>
      </c>
      <c r="I2816" s="16"/>
      <c r="J2816" s="7" t="s">
        <v>34</v>
      </c>
      <c r="K2816" s="19" t="s">
        <v>34</v>
      </c>
      <c r="L2816" s="16"/>
      <c r="M2816" s="6" t="s">
        <v>3690</v>
      </c>
      <c r="N2816" s="6" t="s">
        <v>3691</v>
      </c>
      <c r="O2816" s="10">
        <v>2876105.11</v>
      </c>
      <c r="P2816" s="6"/>
      <c r="Q2816" s="8"/>
      <c r="R2816" s="8"/>
      <c r="S2816" s="6"/>
    </row>
    <row r="2817" spans="2:19" x14ac:dyDescent="0.35">
      <c r="B2817" s="4" t="s">
        <v>3698</v>
      </c>
      <c r="C2817" s="4" t="s">
        <v>115</v>
      </c>
      <c r="D2817" s="18" t="s">
        <v>30</v>
      </c>
      <c r="E2817" s="15"/>
      <c r="F2817" s="15"/>
      <c r="G2817" s="16"/>
      <c r="H2817" s="18" t="s">
        <v>41</v>
      </c>
      <c r="I2817" s="16"/>
      <c r="J2817" s="4" t="s">
        <v>178</v>
      </c>
      <c r="K2817" s="18" t="s">
        <v>3699</v>
      </c>
      <c r="L2817" s="16"/>
      <c r="M2817" s="4" t="s">
        <v>34</v>
      </c>
      <c r="N2817" s="4" t="s">
        <v>34</v>
      </c>
      <c r="O2817" s="4" t="s">
        <v>34</v>
      </c>
      <c r="P2817" s="4" t="s">
        <v>34</v>
      </c>
      <c r="Q2817" s="4" t="s">
        <v>34</v>
      </c>
      <c r="R2817" s="4" t="s">
        <v>34</v>
      </c>
      <c r="S2817" s="5">
        <v>0</v>
      </c>
    </row>
    <row r="2818" spans="2:19" outlineLevel="1" collapsed="1" x14ac:dyDescent="0.35">
      <c r="B2818" s="6" t="s">
        <v>34</v>
      </c>
      <c r="C2818" s="7" t="s">
        <v>34</v>
      </c>
      <c r="D2818" s="19" t="s">
        <v>34</v>
      </c>
      <c r="E2818" s="15"/>
      <c r="F2818" s="15"/>
      <c r="G2818" s="16"/>
      <c r="H2818" s="19" t="s">
        <v>34</v>
      </c>
      <c r="I2818" s="16"/>
      <c r="J2818" s="7" t="s">
        <v>34</v>
      </c>
      <c r="K2818" s="19" t="s">
        <v>34</v>
      </c>
      <c r="L2818" s="16"/>
      <c r="M2818" s="6" t="s">
        <v>774</v>
      </c>
      <c r="N2818" s="6" t="s">
        <v>775</v>
      </c>
      <c r="O2818" s="10">
        <v>965640</v>
      </c>
      <c r="P2818" s="6" t="s">
        <v>3700</v>
      </c>
      <c r="Q2818" s="8" t="s">
        <v>1792</v>
      </c>
      <c r="R2818" s="9">
        <v>47171</v>
      </c>
      <c r="S2818" s="10">
        <v>0</v>
      </c>
    </row>
    <row r="2819" spans="2:19" outlineLevel="1" collapsed="1" x14ac:dyDescent="0.35">
      <c r="B2819" s="6" t="s">
        <v>34</v>
      </c>
      <c r="C2819" s="7" t="s">
        <v>34</v>
      </c>
      <c r="D2819" s="19" t="s">
        <v>34</v>
      </c>
      <c r="E2819" s="15"/>
      <c r="F2819" s="15"/>
      <c r="G2819" s="16"/>
      <c r="H2819" s="19" t="s">
        <v>34</v>
      </c>
      <c r="I2819" s="16"/>
      <c r="J2819" s="7" t="s">
        <v>34</v>
      </c>
      <c r="K2819" s="19" t="s">
        <v>34</v>
      </c>
      <c r="L2819" s="16"/>
      <c r="M2819" s="6" t="s">
        <v>3686</v>
      </c>
      <c r="N2819" s="6" t="s">
        <v>3687</v>
      </c>
      <c r="O2819" s="10">
        <v>967487</v>
      </c>
      <c r="P2819" s="6"/>
      <c r="Q2819" s="8"/>
      <c r="R2819" s="8"/>
      <c r="S2819" s="6"/>
    </row>
    <row r="2820" spans="2:19" outlineLevel="1" collapsed="1" x14ac:dyDescent="0.35">
      <c r="B2820" s="6" t="s">
        <v>34</v>
      </c>
      <c r="C2820" s="7" t="s">
        <v>34</v>
      </c>
      <c r="D2820" s="19" t="s">
        <v>34</v>
      </c>
      <c r="E2820" s="15"/>
      <c r="F2820" s="15"/>
      <c r="G2820" s="16"/>
      <c r="H2820" s="19" t="s">
        <v>34</v>
      </c>
      <c r="I2820" s="16"/>
      <c r="J2820" s="7" t="s">
        <v>34</v>
      </c>
      <c r="K2820" s="19" t="s">
        <v>34</v>
      </c>
      <c r="L2820" s="16"/>
      <c r="M2820" s="6" t="s">
        <v>3701</v>
      </c>
      <c r="N2820" s="6" t="s">
        <v>3702</v>
      </c>
      <c r="O2820" s="10">
        <v>1115970.6000000001</v>
      </c>
      <c r="P2820" s="6"/>
      <c r="Q2820" s="8"/>
      <c r="R2820" s="8"/>
      <c r="S2820" s="6"/>
    </row>
    <row r="2821" spans="2:19" outlineLevel="1" collapsed="1" x14ac:dyDescent="0.35">
      <c r="B2821" s="6" t="s">
        <v>34</v>
      </c>
      <c r="C2821" s="7" t="s">
        <v>34</v>
      </c>
      <c r="D2821" s="19" t="s">
        <v>34</v>
      </c>
      <c r="E2821" s="15"/>
      <c r="F2821" s="15"/>
      <c r="G2821" s="16"/>
      <c r="H2821" s="19" t="s">
        <v>34</v>
      </c>
      <c r="I2821" s="16"/>
      <c r="J2821" s="7" t="s">
        <v>34</v>
      </c>
      <c r="K2821" s="19" t="s">
        <v>34</v>
      </c>
      <c r="L2821" s="16"/>
      <c r="M2821" s="6" t="s">
        <v>3688</v>
      </c>
      <c r="N2821" s="6" t="s">
        <v>3689</v>
      </c>
      <c r="O2821" s="10">
        <v>989672</v>
      </c>
      <c r="P2821" s="6"/>
      <c r="Q2821" s="8"/>
      <c r="R2821" s="8"/>
      <c r="S2821" s="6"/>
    </row>
    <row r="2822" spans="2:19" x14ac:dyDescent="0.35">
      <c r="B2822" s="4" t="s">
        <v>3703</v>
      </c>
      <c r="C2822" s="4" t="s">
        <v>263</v>
      </c>
      <c r="D2822" s="18" t="s">
        <v>53</v>
      </c>
      <c r="E2822" s="15"/>
      <c r="F2822" s="15"/>
      <c r="G2822" s="16"/>
      <c r="H2822" s="18" t="s">
        <v>323</v>
      </c>
      <c r="I2822" s="16"/>
      <c r="J2822" s="4" t="s">
        <v>32</v>
      </c>
      <c r="K2822" s="18" t="s">
        <v>3704</v>
      </c>
      <c r="L2822" s="16"/>
      <c r="M2822" s="4" t="s">
        <v>34</v>
      </c>
      <c r="N2822" s="4" t="s">
        <v>34</v>
      </c>
      <c r="O2822" s="4" t="s">
        <v>34</v>
      </c>
      <c r="P2822" s="4" t="s">
        <v>34</v>
      </c>
      <c r="Q2822" s="4" t="s">
        <v>34</v>
      </c>
      <c r="R2822" s="4" t="s">
        <v>34</v>
      </c>
      <c r="S2822" s="5">
        <v>3474300</v>
      </c>
    </row>
    <row r="2823" spans="2:19" outlineLevel="1" collapsed="1" x14ac:dyDescent="0.35">
      <c r="B2823" s="6" t="s">
        <v>34</v>
      </c>
      <c r="C2823" s="7" t="s">
        <v>34</v>
      </c>
      <c r="D2823" s="19" t="s">
        <v>34</v>
      </c>
      <c r="E2823" s="15"/>
      <c r="F2823" s="15"/>
      <c r="G2823" s="16"/>
      <c r="H2823" s="19" t="s">
        <v>34</v>
      </c>
      <c r="I2823" s="16"/>
      <c r="J2823" s="7" t="s">
        <v>34</v>
      </c>
      <c r="K2823" s="19" t="s">
        <v>34</v>
      </c>
      <c r="L2823" s="16"/>
      <c r="M2823" s="6" t="s">
        <v>157</v>
      </c>
      <c r="N2823" s="6" t="s">
        <v>158</v>
      </c>
      <c r="O2823" s="10">
        <v>5087550</v>
      </c>
      <c r="P2823" s="6"/>
      <c r="Q2823" s="8"/>
      <c r="R2823" s="8"/>
      <c r="S2823" s="6"/>
    </row>
    <row r="2824" spans="2:19" outlineLevel="1" collapsed="1" x14ac:dyDescent="0.35">
      <c r="B2824" s="6" t="s">
        <v>34</v>
      </c>
      <c r="C2824" s="7" t="s">
        <v>34</v>
      </c>
      <c r="D2824" s="19" t="s">
        <v>34</v>
      </c>
      <c r="E2824" s="15"/>
      <c r="F2824" s="15"/>
      <c r="G2824" s="16"/>
      <c r="H2824" s="19" t="s">
        <v>34</v>
      </c>
      <c r="I2824" s="16"/>
      <c r="J2824" s="7" t="s">
        <v>34</v>
      </c>
      <c r="K2824" s="19" t="s">
        <v>34</v>
      </c>
      <c r="L2824" s="16"/>
      <c r="M2824" s="6" t="s">
        <v>3705</v>
      </c>
      <c r="N2824" s="6" t="s">
        <v>3706</v>
      </c>
      <c r="O2824" s="10">
        <v>6672360</v>
      </c>
      <c r="P2824" s="6"/>
      <c r="Q2824" s="8"/>
      <c r="R2824" s="8"/>
      <c r="S2824" s="6"/>
    </row>
    <row r="2825" spans="2:19" ht="25" outlineLevel="1" collapsed="1" x14ac:dyDescent="0.35">
      <c r="B2825" s="6" t="s">
        <v>34</v>
      </c>
      <c r="C2825" s="7" t="s">
        <v>34</v>
      </c>
      <c r="D2825" s="19" t="s">
        <v>34</v>
      </c>
      <c r="E2825" s="15"/>
      <c r="F2825" s="15"/>
      <c r="G2825" s="16"/>
      <c r="H2825" s="19" t="s">
        <v>34</v>
      </c>
      <c r="I2825" s="16"/>
      <c r="J2825" s="7" t="s">
        <v>34</v>
      </c>
      <c r="K2825" s="19" t="s">
        <v>34</v>
      </c>
      <c r="L2825" s="16"/>
      <c r="M2825" s="6" t="s">
        <v>606</v>
      </c>
      <c r="N2825" s="6" t="s">
        <v>607</v>
      </c>
      <c r="O2825" s="10">
        <v>4968765</v>
      </c>
      <c r="P2825" s="6"/>
      <c r="Q2825" s="8"/>
      <c r="R2825" s="8"/>
      <c r="S2825" s="6"/>
    </row>
    <row r="2826" spans="2:19" outlineLevel="1" collapsed="1" x14ac:dyDescent="0.35">
      <c r="B2826" s="6" t="s">
        <v>34</v>
      </c>
      <c r="C2826" s="7" t="s">
        <v>34</v>
      </c>
      <c r="D2826" s="19" t="s">
        <v>34</v>
      </c>
      <c r="E2826" s="15"/>
      <c r="F2826" s="15"/>
      <c r="G2826" s="16"/>
      <c r="H2826" s="19" t="s">
        <v>34</v>
      </c>
      <c r="I2826" s="16"/>
      <c r="J2826" s="7" t="s">
        <v>34</v>
      </c>
      <c r="K2826" s="19" t="s">
        <v>34</v>
      </c>
      <c r="L2826" s="16"/>
      <c r="M2826" s="6" t="s">
        <v>163</v>
      </c>
      <c r="N2826" s="6" t="s">
        <v>164</v>
      </c>
      <c r="O2826" s="10">
        <v>3885000</v>
      </c>
      <c r="P2826" s="6"/>
      <c r="Q2826" s="8"/>
      <c r="R2826" s="8"/>
      <c r="S2826" s="6"/>
    </row>
    <row r="2827" spans="2:19" outlineLevel="1" collapsed="1" x14ac:dyDescent="0.35">
      <c r="B2827" s="6" t="s">
        <v>34</v>
      </c>
      <c r="C2827" s="7" t="s">
        <v>34</v>
      </c>
      <c r="D2827" s="19" t="s">
        <v>34</v>
      </c>
      <c r="E2827" s="15"/>
      <c r="F2827" s="15"/>
      <c r="G2827" s="16"/>
      <c r="H2827" s="19" t="s">
        <v>34</v>
      </c>
      <c r="I2827" s="16"/>
      <c r="J2827" s="7" t="s">
        <v>34</v>
      </c>
      <c r="K2827" s="19" t="s">
        <v>34</v>
      </c>
      <c r="L2827" s="16"/>
      <c r="M2827" s="6" t="s">
        <v>1638</v>
      </c>
      <c r="N2827" s="6" t="s">
        <v>1639</v>
      </c>
      <c r="O2827" s="10">
        <v>3494948</v>
      </c>
      <c r="P2827" s="6"/>
      <c r="Q2827" s="8"/>
      <c r="R2827" s="8"/>
      <c r="S2827" s="6"/>
    </row>
    <row r="2828" spans="2:19" outlineLevel="1" collapsed="1" x14ac:dyDescent="0.35">
      <c r="B2828" s="6" t="s">
        <v>34</v>
      </c>
      <c r="C2828" s="7" t="s">
        <v>34</v>
      </c>
      <c r="D2828" s="19" t="s">
        <v>34</v>
      </c>
      <c r="E2828" s="15"/>
      <c r="F2828" s="15"/>
      <c r="G2828" s="16"/>
      <c r="H2828" s="19" t="s">
        <v>34</v>
      </c>
      <c r="I2828" s="16"/>
      <c r="J2828" s="7" t="s">
        <v>34</v>
      </c>
      <c r="K2828" s="19" t="s">
        <v>34</v>
      </c>
      <c r="L2828" s="16"/>
      <c r="M2828" s="6" t="s">
        <v>76</v>
      </c>
      <c r="N2828" s="6" t="s">
        <v>77</v>
      </c>
      <c r="O2828" s="10">
        <v>4760834</v>
      </c>
      <c r="P2828" s="6"/>
      <c r="Q2828" s="8"/>
      <c r="R2828" s="8"/>
      <c r="S2828" s="6"/>
    </row>
    <row r="2829" spans="2:19" outlineLevel="1" collapsed="1" x14ac:dyDescent="0.35">
      <c r="B2829" s="6" t="s">
        <v>34</v>
      </c>
      <c r="C2829" s="7" t="s">
        <v>34</v>
      </c>
      <c r="D2829" s="19" t="s">
        <v>34</v>
      </c>
      <c r="E2829" s="15"/>
      <c r="F2829" s="15"/>
      <c r="G2829" s="16"/>
      <c r="H2829" s="19" t="s">
        <v>34</v>
      </c>
      <c r="I2829" s="16"/>
      <c r="J2829" s="7" t="s">
        <v>34</v>
      </c>
      <c r="K2829" s="19" t="s">
        <v>34</v>
      </c>
      <c r="L2829" s="16"/>
      <c r="M2829" s="6" t="s">
        <v>165</v>
      </c>
      <c r="N2829" s="6" t="s">
        <v>166</v>
      </c>
      <c r="O2829" s="10">
        <v>4987020</v>
      </c>
      <c r="P2829" s="6"/>
      <c r="Q2829" s="8"/>
      <c r="R2829" s="8"/>
      <c r="S2829" s="6"/>
    </row>
    <row r="2830" spans="2:19" outlineLevel="1" collapsed="1" x14ac:dyDescent="0.35">
      <c r="B2830" s="6" t="s">
        <v>34</v>
      </c>
      <c r="C2830" s="7" t="s">
        <v>34</v>
      </c>
      <c r="D2830" s="19" t="s">
        <v>34</v>
      </c>
      <c r="E2830" s="15"/>
      <c r="F2830" s="15"/>
      <c r="G2830" s="16"/>
      <c r="H2830" s="19" t="s">
        <v>34</v>
      </c>
      <c r="I2830" s="16"/>
      <c r="J2830" s="7" t="s">
        <v>34</v>
      </c>
      <c r="K2830" s="19" t="s">
        <v>34</v>
      </c>
      <c r="L2830" s="16"/>
      <c r="M2830" s="6" t="s">
        <v>320</v>
      </c>
      <c r="N2830" s="6" t="s">
        <v>321</v>
      </c>
      <c r="O2830" s="10">
        <v>3474300</v>
      </c>
      <c r="P2830" s="6" t="s">
        <v>3707</v>
      </c>
      <c r="Q2830" s="8" t="s">
        <v>215</v>
      </c>
      <c r="R2830" s="9">
        <v>47298</v>
      </c>
      <c r="S2830" s="10">
        <v>3474300</v>
      </c>
    </row>
    <row r="2831" spans="2:19" outlineLevel="1" collapsed="1" x14ac:dyDescent="0.35">
      <c r="B2831" s="6" t="s">
        <v>34</v>
      </c>
      <c r="C2831" s="7" t="s">
        <v>34</v>
      </c>
      <c r="D2831" s="19" t="s">
        <v>34</v>
      </c>
      <c r="E2831" s="15"/>
      <c r="F2831" s="15"/>
      <c r="G2831" s="16"/>
      <c r="H2831" s="19" t="s">
        <v>34</v>
      </c>
      <c r="I2831" s="16"/>
      <c r="J2831" s="7" t="s">
        <v>34</v>
      </c>
      <c r="K2831" s="19" t="s">
        <v>34</v>
      </c>
      <c r="L2831" s="16"/>
      <c r="M2831" s="6" t="s">
        <v>494</v>
      </c>
      <c r="N2831" s="6" t="s">
        <v>495</v>
      </c>
      <c r="O2831" s="10">
        <v>4185000</v>
      </c>
      <c r="P2831" s="6"/>
      <c r="Q2831" s="8"/>
      <c r="R2831" s="8"/>
      <c r="S2831" s="6"/>
    </row>
    <row r="2832" spans="2:19" outlineLevel="1" collapsed="1" x14ac:dyDescent="0.35">
      <c r="B2832" s="6" t="s">
        <v>34</v>
      </c>
      <c r="C2832" s="7" t="s">
        <v>34</v>
      </c>
      <c r="D2832" s="19" t="s">
        <v>34</v>
      </c>
      <c r="E2832" s="15"/>
      <c r="F2832" s="15"/>
      <c r="G2832" s="16"/>
      <c r="H2832" s="19" t="s">
        <v>34</v>
      </c>
      <c r="I2832" s="16"/>
      <c r="J2832" s="7" t="s">
        <v>34</v>
      </c>
      <c r="K2832" s="19" t="s">
        <v>34</v>
      </c>
      <c r="L2832" s="16"/>
      <c r="M2832" s="6" t="s">
        <v>167</v>
      </c>
      <c r="N2832" s="6" t="s">
        <v>168</v>
      </c>
      <c r="O2832" s="10">
        <v>3918400</v>
      </c>
      <c r="P2832" s="6"/>
      <c r="Q2832" s="8"/>
      <c r="R2832" s="8"/>
      <c r="S2832" s="6"/>
    </row>
    <row r="2833" spans="2:19" x14ac:dyDescent="0.35">
      <c r="B2833" s="4" t="s">
        <v>3708</v>
      </c>
      <c r="C2833" s="4" t="s">
        <v>349</v>
      </c>
      <c r="D2833" s="18" t="s">
        <v>152</v>
      </c>
      <c r="E2833" s="15"/>
      <c r="F2833" s="15"/>
      <c r="G2833" s="16"/>
      <c r="H2833" s="18" t="s">
        <v>323</v>
      </c>
      <c r="I2833" s="16"/>
      <c r="J2833" s="4" t="s">
        <v>32</v>
      </c>
      <c r="K2833" s="18" t="s">
        <v>3709</v>
      </c>
      <c r="L2833" s="16"/>
      <c r="M2833" s="4" t="s">
        <v>34</v>
      </c>
      <c r="N2833" s="4" t="s">
        <v>34</v>
      </c>
      <c r="O2833" s="4" t="s">
        <v>34</v>
      </c>
      <c r="P2833" s="4" t="s">
        <v>34</v>
      </c>
      <c r="Q2833" s="4" t="s">
        <v>34</v>
      </c>
      <c r="R2833" s="4" t="s">
        <v>34</v>
      </c>
      <c r="S2833" s="5">
        <v>1377911</v>
      </c>
    </row>
    <row r="2834" spans="2:19" outlineLevel="1" collapsed="1" x14ac:dyDescent="0.35">
      <c r="B2834" s="6" t="s">
        <v>34</v>
      </c>
      <c r="C2834" s="7" t="s">
        <v>34</v>
      </c>
      <c r="D2834" s="19" t="s">
        <v>34</v>
      </c>
      <c r="E2834" s="15"/>
      <c r="F2834" s="15"/>
      <c r="G2834" s="16"/>
      <c r="H2834" s="19" t="s">
        <v>34</v>
      </c>
      <c r="I2834" s="16"/>
      <c r="J2834" s="7" t="s">
        <v>34</v>
      </c>
      <c r="K2834" s="19" t="s">
        <v>34</v>
      </c>
      <c r="L2834" s="16"/>
      <c r="M2834" s="6" t="s">
        <v>567</v>
      </c>
      <c r="N2834" s="6" t="s">
        <v>568</v>
      </c>
      <c r="O2834" s="10">
        <v>6827540</v>
      </c>
      <c r="P2834" s="6"/>
      <c r="Q2834" s="8"/>
      <c r="R2834" s="8"/>
      <c r="S2834" s="6"/>
    </row>
    <row r="2835" spans="2:19" ht="25" outlineLevel="1" collapsed="1" x14ac:dyDescent="0.35">
      <c r="B2835" s="6" t="s">
        <v>34</v>
      </c>
      <c r="C2835" s="7" t="s">
        <v>34</v>
      </c>
      <c r="D2835" s="19" t="s">
        <v>34</v>
      </c>
      <c r="E2835" s="15"/>
      <c r="F2835" s="15"/>
      <c r="G2835" s="16"/>
      <c r="H2835" s="19" t="s">
        <v>34</v>
      </c>
      <c r="I2835" s="16"/>
      <c r="J2835" s="7" t="s">
        <v>34</v>
      </c>
      <c r="K2835" s="19" t="s">
        <v>34</v>
      </c>
      <c r="L2835" s="16"/>
      <c r="M2835" s="6" t="s">
        <v>874</v>
      </c>
      <c r="N2835" s="6" t="s">
        <v>875</v>
      </c>
      <c r="O2835" s="10">
        <v>3936750</v>
      </c>
      <c r="P2835" s="6"/>
      <c r="Q2835" s="8"/>
      <c r="R2835" s="8"/>
      <c r="S2835" s="6"/>
    </row>
    <row r="2836" spans="2:19" outlineLevel="1" collapsed="1" x14ac:dyDescent="0.35">
      <c r="B2836" s="6" t="s">
        <v>34</v>
      </c>
      <c r="C2836" s="7" t="s">
        <v>34</v>
      </c>
      <c r="D2836" s="19" t="s">
        <v>34</v>
      </c>
      <c r="E2836" s="15"/>
      <c r="F2836" s="15"/>
      <c r="G2836" s="16"/>
      <c r="H2836" s="19" t="s">
        <v>34</v>
      </c>
      <c r="I2836" s="16"/>
      <c r="J2836" s="7" t="s">
        <v>34</v>
      </c>
      <c r="K2836" s="19" t="s">
        <v>34</v>
      </c>
      <c r="L2836" s="16"/>
      <c r="M2836" s="6" t="s">
        <v>167</v>
      </c>
      <c r="N2836" s="6" t="s">
        <v>168</v>
      </c>
      <c r="O2836" s="10">
        <v>4208250</v>
      </c>
      <c r="P2836" s="6" t="s">
        <v>3710</v>
      </c>
      <c r="Q2836" s="8" t="s">
        <v>111</v>
      </c>
      <c r="R2836" s="9">
        <v>48374</v>
      </c>
      <c r="S2836" s="10">
        <v>1377911</v>
      </c>
    </row>
    <row r="2837" spans="2:19" ht="25" x14ac:dyDescent="0.35">
      <c r="B2837" s="4" t="s">
        <v>3711</v>
      </c>
      <c r="C2837" s="4" t="s">
        <v>40</v>
      </c>
      <c r="D2837" s="18" t="s">
        <v>30</v>
      </c>
      <c r="E2837" s="15"/>
      <c r="F2837" s="15"/>
      <c r="G2837" s="16"/>
      <c r="H2837" s="18" t="s">
        <v>83</v>
      </c>
      <c r="I2837" s="16"/>
      <c r="J2837" s="4" t="s">
        <v>178</v>
      </c>
      <c r="K2837" s="18" t="s">
        <v>3712</v>
      </c>
      <c r="L2837" s="16"/>
      <c r="M2837" s="4" t="s">
        <v>34</v>
      </c>
      <c r="N2837" s="4" t="s">
        <v>34</v>
      </c>
      <c r="O2837" s="4" t="s">
        <v>34</v>
      </c>
      <c r="P2837" s="4" t="s">
        <v>34</v>
      </c>
      <c r="Q2837" s="4" t="s">
        <v>34</v>
      </c>
      <c r="R2837" s="4" t="s">
        <v>34</v>
      </c>
      <c r="S2837" s="5">
        <v>0</v>
      </c>
    </row>
    <row r="2838" spans="2:19" outlineLevel="1" collapsed="1" x14ac:dyDescent="0.35">
      <c r="B2838" s="6" t="s">
        <v>34</v>
      </c>
      <c r="C2838" s="7" t="s">
        <v>34</v>
      </c>
      <c r="D2838" s="19" t="s">
        <v>34</v>
      </c>
      <c r="E2838" s="15"/>
      <c r="F2838" s="15"/>
      <c r="G2838" s="16"/>
      <c r="H2838" s="19" t="s">
        <v>34</v>
      </c>
      <c r="I2838" s="16"/>
      <c r="J2838" s="7" t="s">
        <v>34</v>
      </c>
      <c r="K2838" s="19" t="s">
        <v>34</v>
      </c>
      <c r="L2838" s="16"/>
      <c r="M2838" s="6" t="s">
        <v>1116</v>
      </c>
      <c r="N2838" s="6" t="s">
        <v>1117</v>
      </c>
      <c r="O2838" s="10">
        <v>5247</v>
      </c>
      <c r="P2838" s="6"/>
      <c r="Q2838" s="8"/>
      <c r="R2838" s="8"/>
      <c r="S2838" s="6"/>
    </row>
    <row r="2839" spans="2:19" ht="25" outlineLevel="1" collapsed="1" x14ac:dyDescent="0.35">
      <c r="B2839" s="6" t="s">
        <v>34</v>
      </c>
      <c r="C2839" s="7" t="s">
        <v>34</v>
      </c>
      <c r="D2839" s="19" t="s">
        <v>34</v>
      </c>
      <c r="E2839" s="15"/>
      <c r="F2839" s="15"/>
      <c r="G2839" s="16"/>
      <c r="H2839" s="19" t="s">
        <v>34</v>
      </c>
      <c r="I2839" s="16"/>
      <c r="J2839" s="7" t="s">
        <v>34</v>
      </c>
      <c r="K2839" s="19" t="s">
        <v>34</v>
      </c>
      <c r="L2839" s="16"/>
      <c r="M2839" s="6" t="s">
        <v>189</v>
      </c>
      <c r="N2839" s="6" t="s">
        <v>190</v>
      </c>
      <c r="O2839" s="10">
        <v>1305</v>
      </c>
      <c r="P2839" s="6"/>
      <c r="Q2839" s="8"/>
      <c r="R2839" s="8"/>
      <c r="S2839" s="6"/>
    </row>
    <row r="2840" spans="2:19" outlineLevel="1" collapsed="1" x14ac:dyDescent="0.35">
      <c r="B2840" s="6" t="s">
        <v>34</v>
      </c>
      <c r="C2840" s="7" t="s">
        <v>34</v>
      </c>
      <c r="D2840" s="19" t="s">
        <v>34</v>
      </c>
      <c r="E2840" s="15"/>
      <c r="F2840" s="15"/>
      <c r="G2840" s="16"/>
      <c r="H2840" s="19" t="s">
        <v>34</v>
      </c>
      <c r="I2840" s="16"/>
      <c r="J2840" s="7" t="s">
        <v>34</v>
      </c>
      <c r="K2840" s="19" t="s">
        <v>34</v>
      </c>
      <c r="L2840" s="16"/>
      <c r="M2840" s="6" t="s">
        <v>3493</v>
      </c>
      <c r="N2840" s="6" t="s">
        <v>3494</v>
      </c>
      <c r="O2840" s="10">
        <v>3226</v>
      </c>
      <c r="P2840" s="6"/>
      <c r="Q2840" s="8"/>
      <c r="R2840" s="8"/>
      <c r="S2840" s="6"/>
    </row>
    <row r="2841" spans="2:19" outlineLevel="1" collapsed="1" x14ac:dyDescent="0.35">
      <c r="B2841" s="6" t="s">
        <v>34</v>
      </c>
      <c r="C2841" s="7" t="s">
        <v>34</v>
      </c>
      <c r="D2841" s="19" t="s">
        <v>34</v>
      </c>
      <c r="E2841" s="15"/>
      <c r="F2841" s="15"/>
      <c r="G2841" s="16"/>
      <c r="H2841" s="19" t="s">
        <v>34</v>
      </c>
      <c r="I2841" s="16"/>
      <c r="J2841" s="7" t="s">
        <v>34</v>
      </c>
      <c r="K2841" s="19" t="s">
        <v>34</v>
      </c>
      <c r="L2841" s="16"/>
      <c r="M2841" s="6" t="s">
        <v>3713</v>
      </c>
      <c r="N2841" s="6" t="s">
        <v>3714</v>
      </c>
      <c r="O2841" s="10">
        <v>5475</v>
      </c>
      <c r="P2841" s="6"/>
      <c r="Q2841" s="8"/>
      <c r="R2841" s="8"/>
      <c r="S2841" s="6"/>
    </row>
    <row r="2842" spans="2:19" outlineLevel="1" collapsed="1" x14ac:dyDescent="0.35">
      <c r="B2842" s="6" t="s">
        <v>34</v>
      </c>
      <c r="C2842" s="7" t="s">
        <v>34</v>
      </c>
      <c r="D2842" s="19" t="s">
        <v>34</v>
      </c>
      <c r="E2842" s="15"/>
      <c r="F2842" s="15"/>
      <c r="G2842" s="16"/>
      <c r="H2842" s="19" t="s">
        <v>34</v>
      </c>
      <c r="I2842" s="16"/>
      <c r="J2842" s="7" t="s">
        <v>34</v>
      </c>
      <c r="K2842" s="19" t="s">
        <v>34</v>
      </c>
      <c r="L2842" s="16"/>
      <c r="M2842" s="6" t="s">
        <v>2902</v>
      </c>
      <c r="N2842" s="6" t="s">
        <v>2903</v>
      </c>
      <c r="O2842" s="10">
        <v>3800</v>
      </c>
      <c r="P2842" s="6" t="s">
        <v>3715</v>
      </c>
      <c r="Q2842" s="8" t="s">
        <v>2017</v>
      </c>
      <c r="R2842" s="9">
        <v>46883</v>
      </c>
      <c r="S2842" s="10">
        <v>0</v>
      </c>
    </row>
    <row r="2843" spans="2:19" outlineLevel="1" collapsed="1" x14ac:dyDescent="0.35">
      <c r="B2843" s="6" t="s">
        <v>34</v>
      </c>
      <c r="C2843" s="7" t="s">
        <v>34</v>
      </c>
      <c r="D2843" s="19" t="s">
        <v>34</v>
      </c>
      <c r="E2843" s="15"/>
      <c r="F2843" s="15"/>
      <c r="G2843" s="16"/>
      <c r="H2843" s="19" t="s">
        <v>34</v>
      </c>
      <c r="I2843" s="16"/>
      <c r="J2843" s="7" t="s">
        <v>34</v>
      </c>
      <c r="K2843" s="19" t="s">
        <v>34</v>
      </c>
      <c r="L2843" s="16"/>
      <c r="M2843" s="6" t="s">
        <v>3716</v>
      </c>
      <c r="N2843" s="6" t="s">
        <v>3717</v>
      </c>
      <c r="O2843" s="10">
        <v>2899</v>
      </c>
      <c r="P2843" s="6"/>
      <c r="Q2843" s="8"/>
      <c r="R2843" s="8"/>
      <c r="S2843" s="6"/>
    </row>
    <row r="2844" spans="2:19" outlineLevel="1" collapsed="1" x14ac:dyDescent="0.35">
      <c r="B2844" s="6" t="s">
        <v>34</v>
      </c>
      <c r="C2844" s="7" t="s">
        <v>34</v>
      </c>
      <c r="D2844" s="19" t="s">
        <v>34</v>
      </c>
      <c r="E2844" s="15"/>
      <c r="F2844" s="15"/>
      <c r="G2844" s="16"/>
      <c r="H2844" s="19" t="s">
        <v>34</v>
      </c>
      <c r="I2844" s="16"/>
      <c r="J2844" s="7" t="s">
        <v>34</v>
      </c>
      <c r="K2844" s="19" t="s">
        <v>34</v>
      </c>
      <c r="L2844" s="16"/>
      <c r="M2844" s="6" t="s">
        <v>108</v>
      </c>
      <c r="N2844" s="6" t="s">
        <v>109</v>
      </c>
      <c r="O2844" s="10">
        <v>5450</v>
      </c>
      <c r="P2844" s="6"/>
      <c r="Q2844" s="8"/>
      <c r="R2844" s="8"/>
      <c r="S2844" s="6"/>
    </row>
    <row r="2845" spans="2:19" ht="25" outlineLevel="1" collapsed="1" x14ac:dyDescent="0.35">
      <c r="B2845" s="6" t="s">
        <v>34</v>
      </c>
      <c r="C2845" s="7" t="s">
        <v>34</v>
      </c>
      <c r="D2845" s="19" t="s">
        <v>34</v>
      </c>
      <c r="E2845" s="15"/>
      <c r="F2845" s="15"/>
      <c r="G2845" s="16"/>
      <c r="H2845" s="19" t="s">
        <v>34</v>
      </c>
      <c r="I2845" s="16"/>
      <c r="J2845" s="7" t="s">
        <v>34</v>
      </c>
      <c r="K2845" s="19" t="s">
        <v>34</v>
      </c>
      <c r="L2845" s="16"/>
      <c r="M2845" s="6" t="s">
        <v>3718</v>
      </c>
      <c r="N2845" s="6" t="s">
        <v>3719</v>
      </c>
      <c r="O2845" s="10">
        <v>3300</v>
      </c>
      <c r="P2845" s="6"/>
      <c r="Q2845" s="8"/>
      <c r="R2845" s="8"/>
      <c r="S2845" s="6"/>
    </row>
    <row r="2846" spans="2:19" ht="25" x14ac:dyDescent="0.35">
      <c r="B2846" s="4" t="s">
        <v>3720</v>
      </c>
      <c r="C2846" s="4" t="s">
        <v>40</v>
      </c>
      <c r="D2846" s="18" t="s">
        <v>106</v>
      </c>
      <c r="E2846" s="15"/>
      <c r="F2846" s="15"/>
      <c r="G2846" s="16"/>
      <c r="H2846" s="18" t="s">
        <v>54</v>
      </c>
      <c r="I2846" s="16"/>
      <c r="J2846" s="4" t="s">
        <v>32</v>
      </c>
      <c r="K2846" s="18" t="s">
        <v>3721</v>
      </c>
      <c r="L2846" s="16"/>
      <c r="M2846" s="4" t="s">
        <v>34</v>
      </c>
      <c r="N2846" s="4" t="s">
        <v>34</v>
      </c>
      <c r="O2846" s="4" t="s">
        <v>34</v>
      </c>
      <c r="P2846" s="4" t="s">
        <v>34</v>
      </c>
      <c r="Q2846" s="4" t="s">
        <v>34</v>
      </c>
      <c r="R2846" s="4" t="s">
        <v>34</v>
      </c>
      <c r="S2846" s="5">
        <v>12600000</v>
      </c>
    </row>
    <row r="2847" spans="2:19" outlineLevel="1" collapsed="1" x14ac:dyDescent="0.35">
      <c r="B2847" s="6" t="s">
        <v>34</v>
      </c>
      <c r="C2847" s="7" t="s">
        <v>34</v>
      </c>
      <c r="D2847" s="19" t="s">
        <v>34</v>
      </c>
      <c r="E2847" s="15"/>
      <c r="F2847" s="15"/>
      <c r="G2847" s="16"/>
      <c r="H2847" s="19" t="s">
        <v>34</v>
      </c>
      <c r="I2847" s="16"/>
      <c r="J2847" s="7" t="s">
        <v>34</v>
      </c>
      <c r="K2847" s="19" t="s">
        <v>34</v>
      </c>
      <c r="L2847" s="16"/>
      <c r="M2847" s="6" t="s">
        <v>3722</v>
      </c>
      <c r="N2847" s="6" t="s">
        <v>3723</v>
      </c>
      <c r="O2847" s="10">
        <v>1900</v>
      </c>
      <c r="P2847" s="6"/>
      <c r="Q2847" s="8"/>
      <c r="R2847" s="8"/>
      <c r="S2847" s="6"/>
    </row>
    <row r="2848" spans="2:19" outlineLevel="1" collapsed="1" x14ac:dyDescent="0.35">
      <c r="B2848" s="6" t="s">
        <v>34</v>
      </c>
      <c r="C2848" s="7" t="s">
        <v>34</v>
      </c>
      <c r="D2848" s="19" t="s">
        <v>34</v>
      </c>
      <c r="E2848" s="15"/>
      <c r="F2848" s="15"/>
      <c r="G2848" s="16"/>
      <c r="H2848" s="19" t="s">
        <v>34</v>
      </c>
      <c r="I2848" s="16"/>
      <c r="J2848" s="7" t="s">
        <v>34</v>
      </c>
      <c r="K2848" s="19" t="s">
        <v>34</v>
      </c>
      <c r="L2848" s="16"/>
      <c r="M2848" s="6" t="s">
        <v>1062</v>
      </c>
      <c r="N2848" s="6" t="s">
        <v>1063</v>
      </c>
      <c r="O2848" s="10">
        <v>1997</v>
      </c>
      <c r="P2848" s="6"/>
      <c r="Q2848" s="8"/>
      <c r="R2848" s="8"/>
      <c r="S2848" s="6"/>
    </row>
    <row r="2849" spans="2:19" ht="25" outlineLevel="1" collapsed="1" x14ac:dyDescent="0.35">
      <c r="B2849" s="6" t="s">
        <v>34</v>
      </c>
      <c r="C2849" s="7" t="s">
        <v>34</v>
      </c>
      <c r="D2849" s="19" t="s">
        <v>34</v>
      </c>
      <c r="E2849" s="15"/>
      <c r="F2849" s="15"/>
      <c r="G2849" s="16"/>
      <c r="H2849" s="19" t="s">
        <v>34</v>
      </c>
      <c r="I2849" s="16"/>
      <c r="J2849" s="7" t="s">
        <v>34</v>
      </c>
      <c r="K2849" s="19" t="s">
        <v>34</v>
      </c>
      <c r="L2849" s="16"/>
      <c r="M2849" s="6" t="s">
        <v>1066</v>
      </c>
      <c r="N2849" s="6" t="s">
        <v>1067</v>
      </c>
      <c r="O2849" s="10">
        <v>900</v>
      </c>
      <c r="P2849" s="6"/>
      <c r="Q2849" s="8"/>
      <c r="R2849" s="8"/>
      <c r="S2849" s="6"/>
    </row>
    <row r="2850" spans="2:19" outlineLevel="1" collapsed="1" x14ac:dyDescent="0.35">
      <c r="B2850" s="6" t="s">
        <v>34</v>
      </c>
      <c r="C2850" s="7" t="s">
        <v>34</v>
      </c>
      <c r="D2850" s="19" t="s">
        <v>34</v>
      </c>
      <c r="E2850" s="15"/>
      <c r="F2850" s="15"/>
      <c r="G2850" s="16"/>
      <c r="H2850" s="19" t="s">
        <v>34</v>
      </c>
      <c r="I2850" s="16"/>
      <c r="J2850" s="7" t="s">
        <v>34</v>
      </c>
      <c r="K2850" s="19" t="s">
        <v>34</v>
      </c>
      <c r="L2850" s="16"/>
      <c r="M2850" s="6" t="s">
        <v>3724</v>
      </c>
      <c r="N2850" s="6" t="s">
        <v>3725</v>
      </c>
      <c r="O2850" s="10">
        <v>990</v>
      </c>
      <c r="P2850" s="6"/>
      <c r="Q2850" s="8"/>
      <c r="R2850" s="8"/>
      <c r="S2850" s="6"/>
    </row>
    <row r="2851" spans="2:19" ht="25" outlineLevel="1" collapsed="1" x14ac:dyDescent="0.35">
      <c r="B2851" s="6" t="s">
        <v>34</v>
      </c>
      <c r="C2851" s="7" t="s">
        <v>34</v>
      </c>
      <c r="D2851" s="19" t="s">
        <v>34</v>
      </c>
      <c r="E2851" s="15"/>
      <c r="F2851" s="15"/>
      <c r="G2851" s="16"/>
      <c r="H2851" s="19" t="s">
        <v>34</v>
      </c>
      <c r="I2851" s="16"/>
      <c r="J2851" s="7" t="s">
        <v>34</v>
      </c>
      <c r="K2851" s="19" t="s">
        <v>34</v>
      </c>
      <c r="L2851" s="16"/>
      <c r="M2851" s="6" t="s">
        <v>1120</v>
      </c>
      <c r="N2851" s="6" t="s">
        <v>1121</v>
      </c>
      <c r="O2851" s="10">
        <v>895</v>
      </c>
      <c r="P2851" s="6"/>
      <c r="Q2851" s="8"/>
      <c r="R2851" s="8"/>
      <c r="S2851" s="6"/>
    </row>
    <row r="2852" spans="2:19" outlineLevel="1" collapsed="1" x14ac:dyDescent="0.35">
      <c r="B2852" s="6" t="s">
        <v>34</v>
      </c>
      <c r="C2852" s="7" t="s">
        <v>34</v>
      </c>
      <c r="D2852" s="19" t="s">
        <v>34</v>
      </c>
      <c r="E2852" s="15"/>
      <c r="F2852" s="15"/>
      <c r="G2852" s="16"/>
      <c r="H2852" s="19" t="s">
        <v>34</v>
      </c>
      <c r="I2852" s="16"/>
      <c r="J2852" s="7" t="s">
        <v>34</v>
      </c>
      <c r="K2852" s="19" t="s">
        <v>34</v>
      </c>
      <c r="L2852" s="16"/>
      <c r="M2852" s="6" t="s">
        <v>1524</v>
      </c>
      <c r="N2852" s="6" t="s">
        <v>1525</v>
      </c>
      <c r="O2852" s="10">
        <v>2380</v>
      </c>
      <c r="P2852" s="6" t="s">
        <v>3726</v>
      </c>
      <c r="Q2852" s="8" t="s">
        <v>520</v>
      </c>
      <c r="R2852" s="9">
        <v>46844</v>
      </c>
      <c r="S2852" s="10">
        <v>5000000</v>
      </c>
    </row>
    <row r="2853" spans="2:19" outlineLevel="1" collapsed="1" x14ac:dyDescent="0.35">
      <c r="B2853" s="6" t="s">
        <v>34</v>
      </c>
      <c r="C2853" s="7" t="s">
        <v>34</v>
      </c>
      <c r="D2853" s="19" t="s">
        <v>34</v>
      </c>
      <c r="E2853" s="15"/>
      <c r="F2853" s="15"/>
      <c r="G2853" s="16"/>
      <c r="H2853" s="19" t="s">
        <v>34</v>
      </c>
      <c r="I2853" s="16"/>
      <c r="J2853" s="7" t="s">
        <v>34</v>
      </c>
      <c r="K2853" s="19" t="s">
        <v>34</v>
      </c>
      <c r="L2853" s="16"/>
      <c r="M2853" s="6" t="s">
        <v>3727</v>
      </c>
      <c r="N2853" s="6" t="s">
        <v>3728</v>
      </c>
      <c r="O2853" s="10">
        <v>900</v>
      </c>
      <c r="P2853" s="6"/>
      <c r="Q2853" s="8"/>
      <c r="R2853" s="8"/>
      <c r="S2853" s="6"/>
    </row>
    <row r="2854" spans="2:19" ht="25" outlineLevel="1" collapsed="1" x14ac:dyDescent="0.35">
      <c r="B2854" s="6" t="s">
        <v>34</v>
      </c>
      <c r="C2854" s="7" t="s">
        <v>34</v>
      </c>
      <c r="D2854" s="19" t="s">
        <v>34</v>
      </c>
      <c r="E2854" s="15"/>
      <c r="F2854" s="15"/>
      <c r="G2854" s="16"/>
      <c r="H2854" s="19" t="s">
        <v>34</v>
      </c>
      <c r="I2854" s="16"/>
      <c r="J2854" s="7" t="s">
        <v>34</v>
      </c>
      <c r="K2854" s="19" t="s">
        <v>34</v>
      </c>
      <c r="L2854" s="16"/>
      <c r="M2854" s="6" t="s">
        <v>3729</v>
      </c>
      <c r="N2854" s="6" t="s">
        <v>3730</v>
      </c>
      <c r="O2854" s="10">
        <v>1085</v>
      </c>
      <c r="P2854" s="6"/>
      <c r="Q2854" s="8"/>
      <c r="R2854" s="8"/>
      <c r="S2854" s="6"/>
    </row>
    <row r="2855" spans="2:19" ht="25" outlineLevel="1" collapsed="1" x14ac:dyDescent="0.35">
      <c r="B2855" s="6" t="s">
        <v>34</v>
      </c>
      <c r="C2855" s="7" t="s">
        <v>34</v>
      </c>
      <c r="D2855" s="19" t="s">
        <v>34</v>
      </c>
      <c r="E2855" s="15"/>
      <c r="F2855" s="15"/>
      <c r="G2855" s="16"/>
      <c r="H2855" s="19" t="s">
        <v>34</v>
      </c>
      <c r="I2855" s="16"/>
      <c r="J2855" s="7" t="s">
        <v>34</v>
      </c>
      <c r="K2855" s="19" t="s">
        <v>34</v>
      </c>
      <c r="L2855" s="16"/>
      <c r="M2855" s="6" t="s">
        <v>2676</v>
      </c>
      <c r="N2855" s="6" t="s">
        <v>2677</v>
      </c>
      <c r="O2855" s="10">
        <v>1235</v>
      </c>
      <c r="P2855" s="6" t="s">
        <v>3731</v>
      </c>
      <c r="Q2855" s="8" t="s">
        <v>3732</v>
      </c>
      <c r="R2855" s="9">
        <v>46844</v>
      </c>
      <c r="S2855" s="10">
        <v>7600000</v>
      </c>
    </row>
    <row r="2856" spans="2:19" ht="25" outlineLevel="1" collapsed="1" x14ac:dyDescent="0.35">
      <c r="B2856" s="6" t="s">
        <v>34</v>
      </c>
      <c r="C2856" s="7" t="s">
        <v>34</v>
      </c>
      <c r="D2856" s="19" t="s">
        <v>34</v>
      </c>
      <c r="E2856" s="15"/>
      <c r="F2856" s="15"/>
      <c r="G2856" s="16"/>
      <c r="H2856" s="19" t="s">
        <v>34</v>
      </c>
      <c r="I2856" s="16"/>
      <c r="J2856" s="7" t="s">
        <v>34</v>
      </c>
      <c r="K2856" s="19" t="s">
        <v>34</v>
      </c>
      <c r="L2856" s="16"/>
      <c r="M2856" s="6" t="s">
        <v>3733</v>
      </c>
      <c r="N2856" s="6" t="s">
        <v>3734</v>
      </c>
      <c r="O2856" s="10">
        <v>1163</v>
      </c>
      <c r="P2856" s="6"/>
      <c r="Q2856" s="8"/>
      <c r="R2856" s="8"/>
      <c r="S2856" s="6"/>
    </row>
    <row r="2857" spans="2:19" outlineLevel="1" collapsed="1" x14ac:dyDescent="0.35">
      <c r="B2857" s="6" t="s">
        <v>34</v>
      </c>
      <c r="C2857" s="7" t="s">
        <v>34</v>
      </c>
      <c r="D2857" s="19" t="s">
        <v>34</v>
      </c>
      <c r="E2857" s="15"/>
      <c r="F2857" s="15"/>
      <c r="G2857" s="16"/>
      <c r="H2857" s="19" t="s">
        <v>34</v>
      </c>
      <c r="I2857" s="16"/>
      <c r="J2857" s="7" t="s">
        <v>34</v>
      </c>
      <c r="K2857" s="19" t="s">
        <v>34</v>
      </c>
      <c r="L2857" s="16"/>
      <c r="M2857" s="6" t="s">
        <v>3735</v>
      </c>
      <c r="N2857" s="6" t="s">
        <v>3736</v>
      </c>
      <c r="O2857" s="10">
        <v>1095</v>
      </c>
      <c r="P2857" s="6"/>
      <c r="Q2857" s="8"/>
      <c r="R2857" s="8"/>
      <c r="S2857" s="6"/>
    </row>
    <row r="2858" spans="2:19" outlineLevel="1" collapsed="1" x14ac:dyDescent="0.35">
      <c r="B2858" s="6" t="s">
        <v>34</v>
      </c>
      <c r="C2858" s="7" t="s">
        <v>34</v>
      </c>
      <c r="D2858" s="19" t="s">
        <v>34</v>
      </c>
      <c r="E2858" s="15"/>
      <c r="F2858" s="15"/>
      <c r="G2858" s="16"/>
      <c r="H2858" s="19" t="s">
        <v>34</v>
      </c>
      <c r="I2858" s="16"/>
      <c r="J2858" s="7" t="s">
        <v>34</v>
      </c>
      <c r="K2858" s="19" t="s">
        <v>34</v>
      </c>
      <c r="L2858" s="16"/>
      <c r="M2858" s="6" t="s">
        <v>3737</v>
      </c>
      <c r="N2858" s="6" t="s">
        <v>3738</v>
      </c>
      <c r="O2858" s="10">
        <v>2040</v>
      </c>
      <c r="P2858" s="6"/>
      <c r="Q2858" s="8"/>
      <c r="R2858" s="8"/>
      <c r="S2858" s="6"/>
    </row>
    <row r="2859" spans="2:19" outlineLevel="1" collapsed="1" x14ac:dyDescent="0.35">
      <c r="B2859" s="6" t="s">
        <v>34</v>
      </c>
      <c r="C2859" s="7" t="s">
        <v>34</v>
      </c>
      <c r="D2859" s="19" t="s">
        <v>34</v>
      </c>
      <c r="E2859" s="15"/>
      <c r="F2859" s="15"/>
      <c r="G2859" s="16"/>
      <c r="H2859" s="19" t="s">
        <v>34</v>
      </c>
      <c r="I2859" s="16"/>
      <c r="J2859" s="7" t="s">
        <v>34</v>
      </c>
      <c r="K2859" s="19" t="s">
        <v>34</v>
      </c>
      <c r="L2859" s="16"/>
      <c r="M2859" s="6" t="s">
        <v>3739</v>
      </c>
      <c r="N2859" s="6" t="s">
        <v>3740</v>
      </c>
      <c r="O2859" s="10">
        <v>2400</v>
      </c>
      <c r="P2859" s="6"/>
      <c r="Q2859" s="8"/>
      <c r="R2859" s="8"/>
      <c r="S2859" s="6"/>
    </row>
    <row r="2860" spans="2:19" outlineLevel="1" collapsed="1" x14ac:dyDescent="0.35">
      <c r="B2860" s="6" t="s">
        <v>34</v>
      </c>
      <c r="C2860" s="7" t="s">
        <v>34</v>
      </c>
      <c r="D2860" s="19" t="s">
        <v>34</v>
      </c>
      <c r="E2860" s="15"/>
      <c r="F2860" s="15"/>
      <c r="G2860" s="16"/>
      <c r="H2860" s="19" t="s">
        <v>34</v>
      </c>
      <c r="I2860" s="16"/>
      <c r="J2860" s="7" t="s">
        <v>34</v>
      </c>
      <c r="K2860" s="19" t="s">
        <v>34</v>
      </c>
      <c r="L2860" s="16"/>
      <c r="M2860" s="6" t="s">
        <v>3741</v>
      </c>
      <c r="N2860" s="6" t="s">
        <v>3742</v>
      </c>
      <c r="O2860" s="10">
        <v>935</v>
      </c>
      <c r="P2860" s="6"/>
      <c r="Q2860" s="8"/>
      <c r="R2860" s="8"/>
      <c r="S2860" s="6"/>
    </row>
    <row r="2861" spans="2:19" ht="25" x14ac:dyDescent="0.35">
      <c r="B2861" s="4" t="s">
        <v>3743</v>
      </c>
      <c r="C2861" s="4" t="s">
        <v>40</v>
      </c>
      <c r="D2861" s="18" t="s">
        <v>106</v>
      </c>
      <c r="E2861" s="15"/>
      <c r="F2861" s="15"/>
      <c r="G2861" s="16"/>
      <c r="H2861" s="18" t="s">
        <v>54</v>
      </c>
      <c r="I2861" s="16"/>
      <c r="J2861" s="4" t="s">
        <v>32</v>
      </c>
      <c r="K2861" s="18" t="s">
        <v>3744</v>
      </c>
      <c r="L2861" s="16"/>
      <c r="M2861" s="4" t="s">
        <v>34</v>
      </c>
      <c r="N2861" s="4" t="s">
        <v>34</v>
      </c>
      <c r="O2861" s="4" t="s">
        <v>34</v>
      </c>
      <c r="P2861" s="4" t="s">
        <v>34</v>
      </c>
      <c r="Q2861" s="4" t="s">
        <v>34</v>
      </c>
      <c r="R2861" s="4" t="s">
        <v>34</v>
      </c>
      <c r="S2861" s="5">
        <v>6000000</v>
      </c>
    </row>
    <row r="2862" spans="2:19" outlineLevel="1" collapsed="1" x14ac:dyDescent="0.35">
      <c r="B2862" s="6" t="s">
        <v>34</v>
      </c>
      <c r="C2862" s="7" t="s">
        <v>34</v>
      </c>
      <c r="D2862" s="19" t="s">
        <v>34</v>
      </c>
      <c r="E2862" s="15"/>
      <c r="F2862" s="15"/>
      <c r="G2862" s="16"/>
      <c r="H2862" s="19" t="s">
        <v>34</v>
      </c>
      <c r="I2862" s="16"/>
      <c r="J2862" s="7" t="s">
        <v>34</v>
      </c>
      <c r="K2862" s="19" t="s">
        <v>34</v>
      </c>
      <c r="L2862" s="16"/>
      <c r="M2862" s="6" t="s">
        <v>3745</v>
      </c>
      <c r="N2862" s="6" t="s">
        <v>3746</v>
      </c>
      <c r="O2862" s="10">
        <v>897</v>
      </c>
      <c r="P2862" s="6" t="s">
        <v>3747</v>
      </c>
      <c r="Q2862" s="8" t="s">
        <v>2125</v>
      </c>
      <c r="R2862" s="9">
        <v>46799</v>
      </c>
      <c r="S2862" s="10">
        <v>6000000</v>
      </c>
    </row>
    <row r="2863" spans="2:19" outlineLevel="1" collapsed="1" x14ac:dyDescent="0.35">
      <c r="B2863" s="6" t="s">
        <v>34</v>
      </c>
      <c r="C2863" s="7" t="s">
        <v>34</v>
      </c>
      <c r="D2863" s="19" t="s">
        <v>34</v>
      </c>
      <c r="E2863" s="15"/>
      <c r="F2863" s="15"/>
      <c r="G2863" s="16"/>
      <c r="H2863" s="19" t="s">
        <v>34</v>
      </c>
      <c r="I2863" s="16"/>
      <c r="J2863" s="7" t="s">
        <v>34</v>
      </c>
      <c r="K2863" s="19" t="s">
        <v>34</v>
      </c>
      <c r="L2863" s="16"/>
      <c r="M2863" s="6" t="s">
        <v>1567</v>
      </c>
      <c r="N2863" s="6" t="s">
        <v>1568</v>
      </c>
      <c r="O2863" s="10">
        <v>1300</v>
      </c>
      <c r="P2863" s="6"/>
      <c r="Q2863" s="8"/>
      <c r="R2863" s="8"/>
      <c r="S2863" s="6"/>
    </row>
    <row r="2864" spans="2:19" ht="25" outlineLevel="1" collapsed="1" x14ac:dyDescent="0.35">
      <c r="B2864" s="6" t="s">
        <v>34</v>
      </c>
      <c r="C2864" s="7" t="s">
        <v>34</v>
      </c>
      <c r="D2864" s="19" t="s">
        <v>34</v>
      </c>
      <c r="E2864" s="15"/>
      <c r="F2864" s="15"/>
      <c r="G2864" s="16"/>
      <c r="H2864" s="19" t="s">
        <v>34</v>
      </c>
      <c r="I2864" s="16"/>
      <c r="J2864" s="7" t="s">
        <v>34</v>
      </c>
      <c r="K2864" s="19" t="s">
        <v>34</v>
      </c>
      <c r="L2864" s="16"/>
      <c r="M2864" s="6" t="s">
        <v>3748</v>
      </c>
      <c r="N2864" s="6" t="s">
        <v>3749</v>
      </c>
      <c r="O2864" s="10">
        <v>1097</v>
      </c>
      <c r="P2864" s="6"/>
      <c r="Q2864" s="8"/>
      <c r="R2864" s="8"/>
      <c r="S2864" s="6"/>
    </row>
    <row r="2865" spans="2:19" outlineLevel="1" collapsed="1" x14ac:dyDescent="0.35">
      <c r="B2865" s="6" t="s">
        <v>34</v>
      </c>
      <c r="C2865" s="7" t="s">
        <v>34</v>
      </c>
      <c r="D2865" s="19" t="s">
        <v>34</v>
      </c>
      <c r="E2865" s="15"/>
      <c r="F2865" s="15"/>
      <c r="G2865" s="16"/>
      <c r="H2865" s="19" t="s">
        <v>34</v>
      </c>
      <c r="I2865" s="16"/>
      <c r="J2865" s="7" t="s">
        <v>34</v>
      </c>
      <c r="K2865" s="19" t="s">
        <v>34</v>
      </c>
      <c r="L2865" s="16"/>
      <c r="M2865" s="6" t="s">
        <v>3750</v>
      </c>
      <c r="N2865" s="6" t="s">
        <v>3751</v>
      </c>
      <c r="O2865" s="10">
        <v>1169</v>
      </c>
      <c r="P2865" s="6"/>
      <c r="Q2865" s="8"/>
      <c r="R2865" s="8"/>
      <c r="S2865" s="6"/>
    </row>
    <row r="2866" spans="2:19" x14ac:dyDescent="0.35">
      <c r="B2866" s="4" t="s">
        <v>3752</v>
      </c>
      <c r="C2866" s="4" t="s">
        <v>115</v>
      </c>
      <c r="D2866" s="18" t="s">
        <v>30</v>
      </c>
      <c r="E2866" s="15"/>
      <c r="F2866" s="15"/>
      <c r="G2866" s="16"/>
      <c r="H2866" s="18" t="s">
        <v>3753</v>
      </c>
      <c r="I2866" s="16"/>
      <c r="J2866" s="4" t="s">
        <v>32</v>
      </c>
      <c r="K2866" s="18" t="s">
        <v>3754</v>
      </c>
      <c r="L2866" s="16"/>
      <c r="M2866" s="4" t="s">
        <v>34</v>
      </c>
      <c r="N2866" s="4" t="s">
        <v>34</v>
      </c>
      <c r="O2866" s="4" t="s">
        <v>34</v>
      </c>
      <c r="P2866" s="4" t="s">
        <v>34</v>
      </c>
      <c r="Q2866" s="4" t="s">
        <v>34</v>
      </c>
      <c r="R2866" s="4" t="s">
        <v>34</v>
      </c>
      <c r="S2866" s="5">
        <v>7604100</v>
      </c>
    </row>
    <row r="2867" spans="2:19" outlineLevel="1" collapsed="1" x14ac:dyDescent="0.35">
      <c r="B2867" s="6" t="s">
        <v>34</v>
      </c>
      <c r="C2867" s="7" t="s">
        <v>34</v>
      </c>
      <c r="D2867" s="19" t="s">
        <v>34</v>
      </c>
      <c r="E2867" s="15"/>
      <c r="F2867" s="15"/>
      <c r="G2867" s="16"/>
      <c r="H2867" s="19" t="s">
        <v>34</v>
      </c>
      <c r="I2867" s="16"/>
      <c r="J2867" s="7" t="s">
        <v>34</v>
      </c>
      <c r="K2867" s="19" t="s">
        <v>34</v>
      </c>
      <c r="L2867" s="16"/>
      <c r="M2867" s="6" t="s">
        <v>3755</v>
      </c>
      <c r="N2867" s="6" t="s">
        <v>3756</v>
      </c>
      <c r="O2867" s="10">
        <v>7279200</v>
      </c>
      <c r="P2867" s="6" t="s">
        <v>3757</v>
      </c>
      <c r="Q2867" s="8" t="s">
        <v>3758</v>
      </c>
      <c r="R2867" s="9">
        <v>47756</v>
      </c>
      <c r="S2867" s="10">
        <v>2426400</v>
      </c>
    </row>
    <row r="2868" spans="2:19" outlineLevel="1" collapsed="1" x14ac:dyDescent="0.35">
      <c r="B2868" s="6" t="s">
        <v>34</v>
      </c>
      <c r="C2868" s="7" t="s">
        <v>34</v>
      </c>
      <c r="D2868" s="19" t="s">
        <v>34</v>
      </c>
      <c r="E2868" s="15"/>
      <c r="F2868" s="15"/>
      <c r="G2868" s="16"/>
      <c r="H2868" s="19" t="s">
        <v>34</v>
      </c>
      <c r="I2868" s="16"/>
      <c r="J2868" s="7" t="s">
        <v>34</v>
      </c>
      <c r="K2868" s="19" t="s">
        <v>34</v>
      </c>
      <c r="L2868" s="16"/>
      <c r="M2868" s="6" t="s">
        <v>3759</v>
      </c>
      <c r="N2868" s="6" t="s">
        <v>3760</v>
      </c>
      <c r="O2868" s="10">
        <v>12870500</v>
      </c>
      <c r="P2868" s="6"/>
      <c r="Q2868" s="8"/>
      <c r="R2868" s="8"/>
      <c r="S2868" s="6"/>
    </row>
    <row r="2869" spans="2:19" ht="25" outlineLevel="1" collapsed="1" x14ac:dyDescent="0.35">
      <c r="B2869" s="6" t="s">
        <v>34</v>
      </c>
      <c r="C2869" s="7" t="s">
        <v>34</v>
      </c>
      <c r="D2869" s="19" t="s">
        <v>34</v>
      </c>
      <c r="E2869" s="15"/>
      <c r="F2869" s="15"/>
      <c r="G2869" s="16"/>
      <c r="H2869" s="19" t="s">
        <v>34</v>
      </c>
      <c r="I2869" s="16"/>
      <c r="J2869" s="7" t="s">
        <v>34</v>
      </c>
      <c r="K2869" s="19" t="s">
        <v>34</v>
      </c>
      <c r="L2869" s="16"/>
      <c r="M2869" s="6" t="s">
        <v>3761</v>
      </c>
      <c r="N2869" s="6" t="s">
        <v>3762</v>
      </c>
      <c r="O2869" s="10">
        <v>2785268</v>
      </c>
      <c r="P2869" s="6" t="s">
        <v>3763</v>
      </c>
      <c r="Q2869" s="8" t="s">
        <v>3758</v>
      </c>
      <c r="R2869" s="9">
        <v>47756</v>
      </c>
      <c r="S2869" s="10">
        <v>390000</v>
      </c>
    </row>
    <row r="2870" spans="2:19" outlineLevel="1" collapsed="1" x14ac:dyDescent="0.35">
      <c r="B2870" s="6" t="s">
        <v>34</v>
      </c>
      <c r="C2870" s="7" t="s">
        <v>34</v>
      </c>
      <c r="D2870" s="19" t="s">
        <v>34</v>
      </c>
      <c r="E2870" s="15"/>
      <c r="F2870" s="15"/>
      <c r="G2870" s="16"/>
      <c r="H2870" s="19" t="s">
        <v>34</v>
      </c>
      <c r="I2870" s="16"/>
      <c r="J2870" s="7" t="s">
        <v>34</v>
      </c>
      <c r="K2870" s="19" t="s">
        <v>34</v>
      </c>
      <c r="L2870" s="16"/>
      <c r="M2870" s="6" t="s">
        <v>3764</v>
      </c>
      <c r="N2870" s="6" t="s">
        <v>3765</v>
      </c>
      <c r="O2870" s="10">
        <v>4787700</v>
      </c>
      <c r="P2870" s="6" t="s">
        <v>3766</v>
      </c>
      <c r="Q2870" s="8" t="s">
        <v>3758</v>
      </c>
      <c r="R2870" s="9">
        <v>47756</v>
      </c>
      <c r="S2870" s="10">
        <v>4787700</v>
      </c>
    </row>
    <row r="2871" spans="2:19" x14ac:dyDescent="0.35">
      <c r="B2871" s="4" t="s">
        <v>3767</v>
      </c>
      <c r="C2871" s="4" t="s">
        <v>151</v>
      </c>
      <c r="D2871" s="18" t="s">
        <v>152</v>
      </c>
      <c r="E2871" s="15"/>
      <c r="F2871" s="15"/>
      <c r="G2871" s="16"/>
      <c r="H2871" s="18" t="s">
        <v>283</v>
      </c>
      <c r="I2871" s="16"/>
      <c r="J2871" s="4" t="s">
        <v>32</v>
      </c>
      <c r="K2871" s="18" t="s">
        <v>3768</v>
      </c>
      <c r="L2871" s="16"/>
      <c r="M2871" s="4" t="s">
        <v>34</v>
      </c>
      <c r="N2871" s="4" t="s">
        <v>34</v>
      </c>
      <c r="O2871" s="4" t="s">
        <v>34</v>
      </c>
      <c r="P2871" s="4" t="s">
        <v>34</v>
      </c>
      <c r="Q2871" s="4" t="s">
        <v>34</v>
      </c>
      <c r="R2871" s="4" t="s">
        <v>34</v>
      </c>
      <c r="S2871" s="5">
        <v>14023444</v>
      </c>
    </row>
    <row r="2872" spans="2:19" outlineLevel="1" collapsed="1" x14ac:dyDescent="0.35">
      <c r="B2872" s="6" t="s">
        <v>34</v>
      </c>
      <c r="C2872" s="7" t="s">
        <v>34</v>
      </c>
      <c r="D2872" s="19" t="s">
        <v>34</v>
      </c>
      <c r="E2872" s="15"/>
      <c r="F2872" s="15"/>
      <c r="G2872" s="16"/>
      <c r="H2872" s="19" t="s">
        <v>34</v>
      </c>
      <c r="I2872" s="16"/>
      <c r="J2872" s="7" t="s">
        <v>34</v>
      </c>
      <c r="K2872" s="19" t="s">
        <v>34</v>
      </c>
      <c r="L2872" s="16"/>
      <c r="M2872" s="6" t="s">
        <v>180</v>
      </c>
      <c r="N2872" s="6" t="s">
        <v>181</v>
      </c>
      <c r="O2872" s="10">
        <v>14818853</v>
      </c>
      <c r="P2872" s="6"/>
      <c r="Q2872" s="8"/>
      <c r="R2872" s="8"/>
      <c r="S2872" s="6"/>
    </row>
    <row r="2873" spans="2:19" outlineLevel="1" collapsed="1" x14ac:dyDescent="0.35">
      <c r="B2873" s="6" t="s">
        <v>34</v>
      </c>
      <c r="C2873" s="7" t="s">
        <v>34</v>
      </c>
      <c r="D2873" s="19" t="s">
        <v>34</v>
      </c>
      <c r="E2873" s="15"/>
      <c r="F2873" s="15"/>
      <c r="G2873" s="16"/>
      <c r="H2873" s="19" t="s">
        <v>34</v>
      </c>
      <c r="I2873" s="16"/>
      <c r="J2873" s="7" t="s">
        <v>34</v>
      </c>
      <c r="K2873" s="19" t="s">
        <v>34</v>
      </c>
      <c r="L2873" s="16"/>
      <c r="M2873" s="6" t="s">
        <v>3769</v>
      </c>
      <c r="N2873" s="6" t="s">
        <v>3770</v>
      </c>
      <c r="O2873" s="10">
        <v>13786257</v>
      </c>
      <c r="P2873" s="6"/>
      <c r="Q2873" s="8"/>
      <c r="R2873" s="8"/>
      <c r="S2873" s="6"/>
    </row>
    <row r="2874" spans="2:19" outlineLevel="1" collapsed="1" x14ac:dyDescent="0.35">
      <c r="B2874" s="6" t="s">
        <v>34</v>
      </c>
      <c r="C2874" s="7" t="s">
        <v>34</v>
      </c>
      <c r="D2874" s="19" t="s">
        <v>34</v>
      </c>
      <c r="E2874" s="15"/>
      <c r="F2874" s="15"/>
      <c r="G2874" s="16"/>
      <c r="H2874" s="19" t="s">
        <v>34</v>
      </c>
      <c r="I2874" s="16"/>
      <c r="J2874" s="7" t="s">
        <v>34</v>
      </c>
      <c r="K2874" s="19" t="s">
        <v>34</v>
      </c>
      <c r="L2874" s="16"/>
      <c r="M2874" s="6" t="s">
        <v>3771</v>
      </c>
      <c r="N2874" s="6" t="s">
        <v>3772</v>
      </c>
      <c r="O2874" s="10">
        <v>13550000</v>
      </c>
      <c r="P2874" s="6"/>
      <c r="Q2874" s="8"/>
      <c r="R2874" s="8"/>
      <c r="S2874" s="6"/>
    </row>
    <row r="2875" spans="2:19" outlineLevel="1" collapsed="1" x14ac:dyDescent="0.35">
      <c r="B2875" s="6" t="s">
        <v>34</v>
      </c>
      <c r="C2875" s="7" t="s">
        <v>34</v>
      </c>
      <c r="D2875" s="19" t="s">
        <v>34</v>
      </c>
      <c r="E2875" s="15"/>
      <c r="F2875" s="15"/>
      <c r="G2875" s="16"/>
      <c r="H2875" s="19" t="s">
        <v>34</v>
      </c>
      <c r="I2875" s="16"/>
      <c r="J2875" s="7" t="s">
        <v>34</v>
      </c>
      <c r="K2875" s="19" t="s">
        <v>34</v>
      </c>
      <c r="L2875" s="16"/>
      <c r="M2875" s="6" t="s">
        <v>146</v>
      </c>
      <c r="N2875" s="6" t="s">
        <v>147</v>
      </c>
      <c r="O2875" s="10">
        <v>14023444</v>
      </c>
      <c r="P2875" s="6" t="s">
        <v>3773</v>
      </c>
      <c r="Q2875" s="8" t="s">
        <v>509</v>
      </c>
      <c r="R2875" s="9">
        <v>46416</v>
      </c>
      <c r="S2875" s="10">
        <v>14023444</v>
      </c>
    </row>
    <row r="2876" spans="2:19" x14ac:dyDescent="0.35">
      <c r="B2876" s="4" t="s">
        <v>3774</v>
      </c>
      <c r="C2876" s="4" t="s">
        <v>29</v>
      </c>
      <c r="D2876" s="18" t="s">
        <v>30</v>
      </c>
      <c r="E2876" s="15"/>
      <c r="F2876" s="15"/>
      <c r="G2876" s="16"/>
      <c r="H2876" s="18" t="s">
        <v>511</v>
      </c>
      <c r="I2876" s="16"/>
      <c r="J2876" s="4" t="s">
        <v>32</v>
      </c>
      <c r="K2876" s="18" t="s">
        <v>3775</v>
      </c>
      <c r="L2876" s="16"/>
      <c r="M2876" s="4" t="s">
        <v>34</v>
      </c>
      <c r="N2876" s="4" t="s">
        <v>34</v>
      </c>
      <c r="O2876" s="4" t="s">
        <v>34</v>
      </c>
      <c r="P2876" s="4" t="s">
        <v>34</v>
      </c>
      <c r="Q2876" s="4" t="s">
        <v>34</v>
      </c>
      <c r="R2876" s="4" t="s">
        <v>34</v>
      </c>
      <c r="S2876" s="5">
        <v>6000000</v>
      </c>
    </row>
    <row r="2877" spans="2:19" ht="37.5" outlineLevel="1" collapsed="1" x14ac:dyDescent="0.35">
      <c r="B2877" s="6" t="s">
        <v>34</v>
      </c>
      <c r="C2877" s="7" t="s">
        <v>34</v>
      </c>
      <c r="D2877" s="19" t="s">
        <v>34</v>
      </c>
      <c r="E2877" s="15"/>
      <c r="F2877" s="15"/>
      <c r="G2877" s="16"/>
      <c r="H2877" s="19" t="s">
        <v>34</v>
      </c>
      <c r="I2877" s="16"/>
      <c r="J2877" s="7" t="s">
        <v>34</v>
      </c>
      <c r="K2877" s="19" t="s">
        <v>34</v>
      </c>
      <c r="L2877" s="16"/>
      <c r="M2877" s="6" t="s">
        <v>3776</v>
      </c>
      <c r="N2877" s="6" t="s">
        <v>3777</v>
      </c>
      <c r="O2877" s="6"/>
      <c r="P2877" s="6" t="s">
        <v>3778</v>
      </c>
      <c r="Q2877" s="8" t="s">
        <v>1884</v>
      </c>
      <c r="R2877" s="9">
        <v>46752</v>
      </c>
      <c r="S2877" s="10">
        <v>6000000</v>
      </c>
    </row>
    <row r="2878" spans="2:19" x14ac:dyDescent="0.35">
      <c r="B2878" s="4" t="s">
        <v>3779</v>
      </c>
      <c r="C2878" s="4" t="s">
        <v>349</v>
      </c>
      <c r="D2878" s="18" t="s">
        <v>152</v>
      </c>
      <c r="E2878" s="15"/>
      <c r="F2878" s="15"/>
      <c r="G2878" s="16"/>
      <c r="H2878" s="18" t="s">
        <v>283</v>
      </c>
      <c r="I2878" s="16"/>
      <c r="J2878" s="4" t="s">
        <v>32</v>
      </c>
      <c r="K2878" s="18" t="s">
        <v>3780</v>
      </c>
      <c r="L2878" s="16"/>
      <c r="M2878" s="4" t="s">
        <v>34</v>
      </c>
      <c r="N2878" s="4" t="s">
        <v>34</v>
      </c>
      <c r="O2878" s="4" t="s">
        <v>34</v>
      </c>
      <c r="P2878" s="4" t="s">
        <v>34</v>
      </c>
      <c r="Q2878" s="4" t="s">
        <v>34</v>
      </c>
      <c r="R2878" s="4" t="s">
        <v>34</v>
      </c>
      <c r="S2878" s="5">
        <v>7911376</v>
      </c>
    </row>
    <row r="2879" spans="2:19" ht="25" outlineLevel="1" collapsed="1" x14ac:dyDescent="0.35">
      <c r="B2879" s="6" t="s">
        <v>34</v>
      </c>
      <c r="C2879" s="7" t="s">
        <v>34</v>
      </c>
      <c r="D2879" s="19" t="s">
        <v>34</v>
      </c>
      <c r="E2879" s="15"/>
      <c r="F2879" s="15"/>
      <c r="G2879" s="16"/>
      <c r="H2879" s="19" t="s">
        <v>34</v>
      </c>
      <c r="I2879" s="16"/>
      <c r="J2879" s="7" t="s">
        <v>34</v>
      </c>
      <c r="K2879" s="19" t="s">
        <v>34</v>
      </c>
      <c r="L2879" s="16"/>
      <c r="M2879" s="6" t="s">
        <v>3781</v>
      </c>
      <c r="N2879" s="6" t="s">
        <v>3782</v>
      </c>
      <c r="O2879" s="10">
        <v>40432427</v>
      </c>
      <c r="P2879" s="6"/>
      <c r="Q2879" s="8"/>
      <c r="R2879" s="8"/>
      <c r="S2879" s="6"/>
    </row>
    <row r="2880" spans="2:19" outlineLevel="1" collapsed="1" x14ac:dyDescent="0.35">
      <c r="B2880" s="6" t="s">
        <v>34</v>
      </c>
      <c r="C2880" s="7" t="s">
        <v>34</v>
      </c>
      <c r="D2880" s="19" t="s">
        <v>34</v>
      </c>
      <c r="E2880" s="15"/>
      <c r="F2880" s="15"/>
      <c r="G2880" s="16"/>
      <c r="H2880" s="19" t="s">
        <v>34</v>
      </c>
      <c r="I2880" s="16"/>
      <c r="J2880" s="7" t="s">
        <v>34</v>
      </c>
      <c r="K2880" s="19" t="s">
        <v>34</v>
      </c>
      <c r="L2880" s="16"/>
      <c r="M2880" s="6" t="s">
        <v>196</v>
      </c>
      <c r="N2880" s="6" t="s">
        <v>197</v>
      </c>
      <c r="O2880" s="10">
        <v>12193000</v>
      </c>
      <c r="P2880" s="6"/>
      <c r="Q2880" s="8"/>
      <c r="R2880" s="8"/>
      <c r="S2880" s="6"/>
    </row>
    <row r="2881" spans="2:19" outlineLevel="1" collapsed="1" x14ac:dyDescent="0.35">
      <c r="B2881" s="6" t="s">
        <v>34</v>
      </c>
      <c r="C2881" s="7" t="s">
        <v>34</v>
      </c>
      <c r="D2881" s="19" t="s">
        <v>34</v>
      </c>
      <c r="E2881" s="15"/>
      <c r="F2881" s="15"/>
      <c r="G2881" s="16"/>
      <c r="H2881" s="19" t="s">
        <v>34</v>
      </c>
      <c r="I2881" s="16"/>
      <c r="J2881" s="7" t="s">
        <v>34</v>
      </c>
      <c r="K2881" s="19" t="s">
        <v>34</v>
      </c>
      <c r="L2881" s="16"/>
      <c r="M2881" s="6" t="s">
        <v>1778</v>
      </c>
      <c r="N2881" s="6" t="s">
        <v>1779</v>
      </c>
      <c r="O2881" s="10">
        <v>8874626</v>
      </c>
      <c r="P2881" s="6" t="s">
        <v>3783</v>
      </c>
      <c r="Q2881" s="8" t="s">
        <v>1746</v>
      </c>
      <c r="R2881" s="9">
        <v>46387</v>
      </c>
      <c r="S2881" s="10">
        <v>7911376</v>
      </c>
    </row>
    <row r="2882" spans="2:19" outlineLevel="1" collapsed="1" x14ac:dyDescent="0.35">
      <c r="B2882" s="6" t="s">
        <v>34</v>
      </c>
      <c r="C2882" s="7" t="s">
        <v>34</v>
      </c>
      <c r="D2882" s="19" t="s">
        <v>34</v>
      </c>
      <c r="E2882" s="15"/>
      <c r="F2882" s="15"/>
      <c r="G2882" s="16"/>
      <c r="H2882" s="19" t="s">
        <v>34</v>
      </c>
      <c r="I2882" s="16"/>
      <c r="J2882" s="7" t="s">
        <v>34</v>
      </c>
      <c r="K2882" s="19" t="s">
        <v>34</v>
      </c>
      <c r="L2882" s="16"/>
      <c r="M2882" s="6" t="s">
        <v>146</v>
      </c>
      <c r="N2882" s="6" t="s">
        <v>147</v>
      </c>
      <c r="O2882" s="10">
        <v>10253248</v>
      </c>
      <c r="P2882" s="6"/>
      <c r="Q2882" s="8"/>
      <c r="R2882" s="8"/>
      <c r="S2882" s="6"/>
    </row>
    <row r="2883" spans="2:19" outlineLevel="1" collapsed="1" x14ac:dyDescent="0.35">
      <c r="B2883" s="6" t="s">
        <v>34</v>
      </c>
      <c r="C2883" s="7" t="s">
        <v>34</v>
      </c>
      <c r="D2883" s="19" t="s">
        <v>34</v>
      </c>
      <c r="E2883" s="15"/>
      <c r="F2883" s="15"/>
      <c r="G2883" s="16"/>
      <c r="H2883" s="19" t="s">
        <v>34</v>
      </c>
      <c r="I2883" s="16"/>
      <c r="J2883" s="7" t="s">
        <v>34</v>
      </c>
      <c r="K2883" s="19" t="s">
        <v>34</v>
      </c>
      <c r="L2883" s="16"/>
      <c r="M2883" s="6" t="s">
        <v>720</v>
      </c>
      <c r="N2883" s="6" t="s">
        <v>721</v>
      </c>
      <c r="O2883" s="10">
        <v>10376333</v>
      </c>
      <c r="P2883" s="6"/>
      <c r="Q2883" s="8"/>
      <c r="R2883" s="8"/>
      <c r="S2883" s="6"/>
    </row>
    <row r="2884" spans="2:19" ht="25" outlineLevel="1" collapsed="1" x14ac:dyDescent="0.35">
      <c r="B2884" s="6" t="s">
        <v>34</v>
      </c>
      <c r="C2884" s="7" t="s">
        <v>34</v>
      </c>
      <c r="D2884" s="19" t="s">
        <v>34</v>
      </c>
      <c r="E2884" s="15"/>
      <c r="F2884" s="15"/>
      <c r="G2884" s="16"/>
      <c r="H2884" s="19" t="s">
        <v>34</v>
      </c>
      <c r="I2884" s="16"/>
      <c r="J2884" s="7" t="s">
        <v>34</v>
      </c>
      <c r="K2884" s="19" t="s">
        <v>34</v>
      </c>
      <c r="L2884" s="16"/>
      <c r="M2884" s="6" t="s">
        <v>3784</v>
      </c>
      <c r="N2884" s="6" t="s">
        <v>3785</v>
      </c>
      <c r="O2884" s="10">
        <v>15232443</v>
      </c>
      <c r="P2884" s="6"/>
      <c r="Q2884" s="8"/>
      <c r="R2884" s="8"/>
      <c r="S2884" s="6"/>
    </row>
    <row r="2885" spans="2:19" x14ac:dyDescent="0.35">
      <c r="B2885" s="4" t="s">
        <v>3786</v>
      </c>
      <c r="C2885" s="4" t="s">
        <v>235</v>
      </c>
      <c r="D2885" s="18" t="s">
        <v>97</v>
      </c>
      <c r="E2885" s="15"/>
      <c r="F2885" s="15"/>
      <c r="G2885" s="16"/>
      <c r="H2885" s="18" t="s">
        <v>3787</v>
      </c>
      <c r="I2885" s="16"/>
      <c r="J2885" s="4" t="s">
        <v>32</v>
      </c>
      <c r="K2885" s="18" t="s">
        <v>3788</v>
      </c>
      <c r="L2885" s="16"/>
      <c r="M2885" s="4" t="s">
        <v>34</v>
      </c>
      <c r="N2885" s="4" t="s">
        <v>34</v>
      </c>
      <c r="O2885" s="4" t="s">
        <v>34</v>
      </c>
      <c r="P2885" s="4" t="s">
        <v>34</v>
      </c>
      <c r="Q2885" s="4" t="s">
        <v>34</v>
      </c>
      <c r="R2885" s="4" t="s">
        <v>34</v>
      </c>
      <c r="S2885" s="5">
        <v>7194798</v>
      </c>
    </row>
    <row r="2886" spans="2:19" outlineLevel="1" collapsed="1" x14ac:dyDescent="0.35">
      <c r="B2886" s="6" t="s">
        <v>34</v>
      </c>
      <c r="C2886" s="7" t="s">
        <v>34</v>
      </c>
      <c r="D2886" s="19" t="s">
        <v>34</v>
      </c>
      <c r="E2886" s="15"/>
      <c r="F2886" s="15"/>
      <c r="G2886" s="16"/>
      <c r="H2886" s="19" t="s">
        <v>34</v>
      </c>
      <c r="I2886" s="16"/>
      <c r="J2886" s="7" t="s">
        <v>34</v>
      </c>
      <c r="K2886" s="19" t="s">
        <v>34</v>
      </c>
      <c r="L2886" s="16"/>
      <c r="M2886" s="6" t="s">
        <v>2532</v>
      </c>
      <c r="N2886" s="6" t="s">
        <v>2533</v>
      </c>
      <c r="O2886" s="10">
        <v>1199133</v>
      </c>
      <c r="P2886" s="6" t="s">
        <v>3789</v>
      </c>
      <c r="Q2886" s="8" t="s">
        <v>1222</v>
      </c>
      <c r="R2886" s="9">
        <v>47118</v>
      </c>
      <c r="S2886" s="10">
        <v>7194798</v>
      </c>
    </row>
    <row r="2887" spans="2:19" ht="25" outlineLevel="1" collapsed="1" x14ac:dyDescent="0.35">
      <c r="B2887" s="6" t="s">
        <v>34</v>
      </c>
      <c r="C2887" s="7" t="s">
        <v>34</v>
      </c>
      <c r="D2887" s="19" t="s">
        <v>34</v>
      </c>
      <c r="E2887" s="15"/>
      <c r="F2887" s="15"/>
      <c r="G2887" s="16"/>
      <c r="H2887" s="19" t="s">
        <v>34</v>
      </c>
      <c r="I2887" s="16"/>
      <c r="J2887" s="7" t="s">
        <v>34</v>
      </c>
      <c r="K2887" s="19" t="s">
        <v>34</v>
      </c>
      <c r="L2887" s="16"/>
      <c r="M2887" s="6" t="s">
        <v>2228</v>
      </c>
      <c r="N2887" s="6" t="s">
        <v>2229</v>
      </c>
      <c r="O2887" s="10">
        <v>1455635</v>
      </c>
      <c r="P2887" s="6"/>
      <c r="Q2887" s="8"/>
      <c r="R2887" s="8"/>
      <c r="S2887" s="6"/>
    </row>
    <row r="2888" spans="2:19" x14ac:dyDescent="0.35">
      <c r="B2888" s="4" t="s">
        <v>3790</v>
      </c>
      <c r="C2888" s="4" t="s">
        <v>235</v>
      </c>
      <c r="D2888" s="18" t="s">
        <v>97</v>
      </c>
      <c r="E2888" s="15"/>
      <c r="F2888" s="15"/>
      <c r="G2888" s="16"/>
      <c r="H2888" s="18" t="s">
        <v>3787</v>
      </c>
      <c r="I2888" s="16"/>
      <c r="J2888" s="4" t="s">
        <v>32</v>
      </c>
      <c r="K2888" s="18" t="s">
        <v>3791</v>
      </c>
      <c r="L2888" s="16"/>
      <c r="M2888" s="4" t="s">
        <v>34</v>
      </c>
      <c r="N2888" s="4" t="s">
        <v>34</v>
      </c>
      <c r="O2888" s="4" t="s">
        <v>34</v>
      </c>
      <c r="P2888" s="4" t="s">
        <v>34</v>
      </c>
      <c r="Q2888" s="4" t="s">
        <v>34</v>
      </c>
      <c r="R2888" s="4" t="s">
        <v>34</v>
      </c>
      <c r="S2888" s="5">
        <v>79434000</v>
      </c>
    </row>
    <row r="2889" spans="2:19" ht="25" outlineLevel="1" collapsed="1" x14ac:dyDescent="0.35">
      <c r="B2889" s="6" t="s">
        <v>34</v>
      </c>
      <c r="C2889" s="7" t="s">
        <v>34</v>
      </c>
      <c r="D2889" s="19" t="s">
        <v>34</v>
      </c>
      <c r="E2889" s="15"/>
      <c r="F2889" s="15"/>
      <c r="G2889" s="16"/>
      <c r="H2889" s="19" t="s">
        <v>34</v>
      </c>
      <c r="I2889" s="16"/>
      <c r="J2889" s="7" t="s">
        <v>34</v>
      </c>
      <c r="K2889" s="19" t="s">
        <v>34</v>
      </c>
      <c r="L2889" s="16"/>
      <c r="M2889" s="6" t="s">
        <v>3792</v>
      </c>
      <c r="N2889" s="6" t="s">
        <v>3793</v>
      </c>
      <c r="O2889" s="10">
        <v>16589000</v>
      </c>
      <c r="P2889" s="6"/>
      <c r="Q2889" s="8"/>
      <c r="R2889" s="8"/>
      <c r="S2889" s="6"/>
    </row>
    <row r="2890" spans="2:19" outlineLevel="1" collapsed="1" x14ac:dyDescent="0.35">
      <c r="B2890" s="6" t="s">
        <v>34</v>
      </c>
      <c r="C2890" s="7" t="s">
        <v>34</v>
      </c>
      <c r="D2890" s="19" t="s">
        <v>34</v>
      </c>
      <c r="E2890" s="15"/>
      <c r="F2890" s="15"/>
      <c r="G2890" s="16"/>
      <c r="H2890" s="19" t="s">
        <v>34</v>
      </c>
      <c r="I2890" s="16"/>
      <c r="J2890" s="7" t="s">
        <v>34</v>
      </c>
      <c r="K2890" s="19" t="s">
        <v>34</v>
      </c>
      <c r="L2890" s="16"/>
      <c r="M2890" s="6" t="s">
        <v>3794</v>
      </c>
      <c r="N2890" s="6" t="s">
        <v>3795</v>
      </c>
      <c r="O2890" s="10">
        <v>26478000</v>
      </c>
      <c r="P2890" s="6" t="s">
        <v>3796</v>
      </c>
      <c r="Q2890" s="8" t="s">
        <v>38</v>
      </c>
      <c r="R2890" s="9">
        <v>47026</v>
      </c>
      <c r="S2890" s="10">
        <v>79434000</v>
      </c>
    </row>
    <row r="2891" spans="2:19" outlineLevel="1" collapsed="1" x14ac:dyDescent="0.35">
      <c r="B2891" s="6" t="s">
        <v>34</v>
      </c>
      <c r="C2891" s="7" t="s">
        <v>34</v>
      </c>
      <c r="D2891" s="19" t="s">
        <v>34</v>
      </c>
      <c r="E2891" s="15"/>
      <c r="F2891" s="15"/>
      <c r="G2891" s="16"/>
      <c r="H2891" s="19" t="s">
        <v>34</v>
      </c>
      <c r="I2891" s="16"/>
      <c r="J2891" s="7" t="s">
        <v>34</v>
      </c>
      <c r="K2891" s="19" t="s">
        <v>34</v>
      </c>
      <c r="L2891" s="16"/>
      <c r="M2891" s="6" t="s">
        <v>3797</v>
      </c>
      <c r="N2891" s="6" t="s">
        <v>3798</v>
      </c>
      <c r="O2891" s="10">
        <v>11411750</v>
      </c>
      <c r="P2891" s="6"/>
      <c r="Q2891" s="8"/>
      <c r="R2891" s="8"/>
      <c r="S2891" s="6"/>
    </row>
    <row r="2892" spans="2:19" ht="25" outlineLevel="1" collapsed="1" x14ac:dyDescent="0.35">
      <c r="B2892" s="6" t="s">
        <v>34</v>
      </c>
      <c r="C2892" s="7" t="s">
        <v>34</v>
      </c>
      <c r="D2892" s="19" t="s">
        <v>34</v>
      </c>
      <c r="E2892" s="15"/>
      <c r="F2892" s="15"/>
      <c r="G2892" s="16"/>
      <c r="H2892" s="19" t="s">
        <v>34</v>
      </c>
      <c r="I2892" s="16"/>
      <c r="J2892" s="7" t="s">
        <v>34</v>
      </c>
      <c r="K2892" s="19" t="s">
        <v>34</v>
      </c>
      <c r="L2892" s="16"/>
      <c r="M2892" s="6" t="s">
        <v>2228</v>
      </c>
      <c r="N2892" s="6" t="s">
        <v>2229</v>
      </c>
      <c r="O2892" s="10">
        <v>17146550</v>
      </c>
      <c r="P2892" s="6"/>
      <c r="Q2892" s="8"/>
      <c r="R2892" s="8"/>
      <c r="S2892" s="6"/>
    </row>
    <row r="2893" spans="2:19" x14ac:dyDescent="0.35">
      <c r="B2893" s="4" t="s">
        <v>3799</v>
      </c>
      <c r="C2893" s="4" t="s">
        <v>983</v>
      </c>
      <c r="D2893" s="18" t="s">
        <v>1058</v>
      </c>
      <c r="E2893" s="15"/>
      <c r="F2893" s="15"/>
      <c r="G2893" s="16"/>
      <c r="H2893" s="18" t="s">
        <v>142</v>
      </c>
      <c r="I2893" s="16"/>
      <c r="J2893" s="4" t="s">
        <v>32</v>
      </c>
      <c r="K2893" s="18" t="s">
        <v>3800</v>
      </c>
      <c r="L2893" s="16"/>
      <c r="M2893" s="4" t="s">
        <v>34</v>
      </c>
      <c r="N2893" s="4" t="s">
        <v>34</v>
      </c>
      <c r="O2893" s="4" t="s">
        <v>34</v>
      </c>
      <c r="P2893" s="4" t="s">
        <v>34</v>
      </c>
      <c r="Q2893" s="4" t="s">
        <v>34</v>
      </c>
      <c r="R2893" s="4" t="s">
        <v>34</v>
      </c>
      <c r="S2893" s="5">
        <v>16489230</v>
      </c>
    </row>
    <row r="2894" spans="2:19" outlineLevel="1" collapsed="1" x14ac:dyDescent="0.35">
      <c r="B2894" s="6" t="s">
        <v>34</v>
      </c>
      <c r="C2894" s="7" t="s">
        <v>34</v>
      </c>
      <c r="D2894" s="19" t="s">
        <v>34</v>
      </c>
      <c r="E2894" s="15"/>
      <c r="F2894" s="15"/>
      <c r="G2894" s="16"/>
      <c r="H2894" s="19" t="s">
        <v>34</v>
      </c>
      <c r="I2894" s="16"/>
      <c r="J2894" s="7" t="s">
        <v>34</v>
      </c>
      <c r="K2894" s="19" t="s">
        <v>34</v>
      </c>
      <c r="L2894" s="16"/>
      <c r="M2894" s="6" t="s">
        <v>1193</v>
      </c>
      <c r="N2894" s="6" t="s">
        <v>1194</v>
      </c>
      <c r="O2894" s="10">
        <v>21997560</v>
      </c>
      <c r="P2894" s="6"/>
      <c r="Q2894" s="8"/>
      <c r="R2894" s="8"/>
      <c r="S2894" s="6"/>
    </row>
    <row r="2895" spans="2:19" outlineLevel="1" collapsed="1" x14ac:dyDescent="0.35">
      <c r="B2895" s="6" t="s">
        <v>34</v>
      </c>
      <c r="C2895" s="7" t="s">
        <v>34</v>
      </c>
      <c r="D2895" s="19" t="s">
        <v>34</v>
      </c>
      <c r="E2895" s="15"/>
      <c r="F2895" s="15"/>
      <c r="G2895" s="16"/>
      <c r="H2895" s="19" t="s">
        <v>34</v>
      </c>
      <c r="I2895" s="16"/>
      <c r="J2895" s="7" t="s">
        <v>34</v>
      </c>
      <c r="K2895" s="19" t="s">
        <v>34</v>
      </c>
      <c r="L2895" s="16"/>
      <c r="M2895" s="6" t="s">
        <v>481</v>
      </c>
      <c r="N2895" s="6" t="s">
        <v>482</v>
      </c>
      <c r="O2895" s="10">
        <v>21419500</v>
      </c>
      <c r="P2895" s="6"/>
      <c r="Q2895" s="8"/>
      <c r="R2895" s="8"/>
      <c r="S2895" s="6"/>
    </row>
    <row r="2896" spans="2:19" outlineLevel="1" collapsed="1" x14ac:dyDescent="0.35">
      <c r="B2896" s="6" t="s">
        <v>34</v>
      </c>
      <c r="C2896" s="7" t="s">
        <v>34</v>
      </c>
      <c r="D2896" s="19" t="s">
        <v>34</v>
      </c>
      <c r="E2896" s="15"/>
      <c r="F2896" s="15"/>
      <c r="G2896" s="16"/>
      <c r="H2896" s="19" t="s">
        <v>34</v>
      </c>
      <c r="I2896" s="16"/>
      <c r="J2896" s="7" t="s">
        <v>34</v>
      </c>
      <c r="K2896" s="19" t="s">
        <v>34</v>
      </c>
      <c r="L2896" s="16"/>
      <c r="M2896" s="6" t="s">
        <v>196</v>
      </c>
      <c r="N2896" s="6" t="s">
        <v>197</v>
      </c>
      <c r="O2896" s="10">
        <v>19485500</v>
      </c>
      <c r="P2896" s="6"/>
      <c r="Q2896" s="8"/>
      <c r="R2896" s="8"/>
      <c r="S2896" s="6"/>
    </row>
    <row r="2897" spans="2:19" outlineLevel="1" collapsed="1" x14ac:dyDescent="0.35">
      <c r="B2897" s="6" t="s">
        <v>34</v>
      </c>
      <c r="C2897" s="7" t="s">
        <v>34</v>
      </c>
      <c r="D2897" s="19" t="s">
        <v>34</v>
      </c>
      <c r="E2897" s="15"/>
      <c r="F2897" s="15"/>
      <c r="G2897" s="16"/>
      <c r="H2897" s="19" t="s">
        <v>34</v>
      </c>
      <c r="I2897" s="16"/>
      <c r="J2897" s="7" t="s">
        <v>34</v>
      </c>
      <c r="K2897" s="19" t="s">
        <v>34</v>
      </c>
      <c r="L2897" s="16"/>
      <c r="M2897" s="6" t="s">
        <v>3801</v>
      </c>
      <c r="N2897" s="6" t="s">
        <v>3802</v>
      </c>
      <c r="O2897" s="10">
        <v>19410620</v>
      </c>
      <c r="P2897" s="6"/>
      <c r="Q2897" s="8"/>
      <c r="R2897" s="8"/>
      <c r="S2897" s="6"/>
    </row>
    <row r="2898" spans="2:19" outlineLevel="1" collapsed="1" x14ac:dyDescent="0.35">
      <c r="B2898" s="6" t="s">
        <v>34</v>
      </c>
      <c r="C2898" s="7" t="s">
        <v>34</v>
      </c>
      <c r="D2898" s="19" t="s">
        <v>34</v>
      </c>
      <c r="E2898" s="15"/>
      <c r="F2898" s="15"/>
      <c r="G2898" s="16"/>
      <c r="H2898" s="19" t="s">
        <v>34</v>
      </c>
      <c r="I2898" s="16"/>
      <c r="J2898" s="7" t="s">
        <v>34</v>
      </c>
      <c r="K2898" s="19" t="s">
        <v>34</v>
      </c>
      <c r="L2898" s="16"/>
      <c r="M2898" s="6" t="s">
        <v>146</v>
      </c>
      <c r="N2898" s="6" t="s">
        <v>147</v>
      </c>
      <c r="O2898" s="10">
        <v>16489230</v>
      </c>
      <c r="P2898" s="6" t="s">
        <v>3803</v>
      </c>
      <c r="Q2898" s="8" t="s">
        <v>1283</v>
      </c>
      <c r="R2898" s="9">
        <v>47208</v>
      </c>
      <c r="S2898" s="10">
        <v>16489230</v>
      </c>
    </row>
    <row r="2899" spans="2:19" outlineLevel="1" collapsed="1" x14ac:dyDescent="0.35">
      <c r="B2899" s="6" t="s">
        <v>34</v>
      </c>
      <c r="C2899" s="7" t="s">
        <v>34</v>
      </c>
      <c r="D2899" s="19" t="s">
        <v>34</v>
      </c>
      <c r="E2899" s="15"/>
      <c r="F2899" s="15"/>
      <c r="G2899" s="16"/>
      <c r="H2899" s="19" t="s">
        <v>34</v>
      </c>
      <c r="I2899" s="16"/>
      <c r="J2899" s="7" t="s">
        <v>34</v>
      </c>
      <c r="K2899" s="19" t="s">
        <v>34</v>
      </c>
      <c r="L2899" s="16"/>
      <c r="M2899" s="6" t="s">
        <v>720</v>
      </c>
      <c r="N2899" s="6" t="s">
        <v>721</v>
      </c>
      <c r="O2899" s="10">
        <v>16663798</v>
      </c>
      <c r="P2899" s="6"/>
      <c r="Q2899" s="8"/>
      <c r="R2899" s="8"/>
      <c r="S2899" s="6"/>
    </row>
    <row r="2900" spans="2:19" x14ac:dyDescent="0.35">
      <c r="B2900" s="4" t="s">
        <v>3804</v>
      </c>
      <c r="C2900" s="4" t="s">
        <v>349</v>
      </c>
      <c r="D2900" s="18" t="s">
        <v>97</v>
      </c>
      <c r="E2900" s="15"/>
      <c r="F2900" s="15"/>
      <c r="G2900" s="16"/>
      <c r="H2900" s="18" t="s">
        <v>248</v>
      </c>
      <c r="I2900" s="16"/>
      <c r="J2900" s="4" t="s">
        <v>32</v>
      </c>
      <c r="K2900" s="18" t="s">
        <v>3805</v>
      </c>
      <c r="L2900" s="16"/>
      <c r="M2900" s="4" t="s">
        <v>34</v>
      </c>
      <c r="N2900" s="4" t="s">
        <v>34</v>
      </c>
      <c r="O2900" s="4" t="s">
        <v>34</v>
      </c>
      <c r="P2900" s="4" t="s">
        <v>34</v>
      </c>
      <c r="Q2900" s="4" t="s">
        <v>34</v>
      </c>
      <c r="R2900" s="4" t="s">
        <v>34</v>
      </c>
      <c r="S2900" s="5">
        <v>3218188</v>
      </c>
    </row>
    <row r="2901" spans="2:19" outlineLevel="1" collapsed="1" x14ac:dyDescent="0.35">
      <c r="B2901" s="6" t="s">
        <v>34</v>
      </c>
      <c r="C2901" s="7" t="s">
        <v>34</v>
      </c>
      <c r="D2901" s="19" t="s">
        <v>34</v>
      </c>
      <c r="E2901" s="15"/>
      <c r="F2901" s="15"/>
      <c r="G2901" s="16"/>
      <c r="H2901" s="19" t="s">
        <v>34</v>
      </c>
      <c r="I2901" s="16"/>
      <c r="J2901" s="7" t="s">
        <v>34</v>
      </c>
      <c r="K2901" s="19" t="s">
        <v>34</v>
      </c>
      <c r="L2901" s="16"/>
      <c r="M2901" s="6" t="s">
        <v>250</v>
      </c>
      <c r="N2901" s="6" t="s">
        <v>251</v>
      </c>
      <c r="O2901" s="10">
        <v>3975281</v>
      </c>
      <c r="P2901" s="6"/>
      <c r="Q2901" s="8"/>
      <c r="R2901" s="8"/>
      <c r="S2901" s="6"/>
    </row>
    <row r="2902" spans="2:19" ht="25" outlineLevel="1" collapsed="1" x14ac:dyDescent="0.35">
      <c r="B2902" s="6" t="s">
        <v>34</v>
      </c>
      <c r="C2902" s="7" t="s">
        <v>34</v>
      </c>
      <c r="D2902" s="19" t="s">
        <v>34</v>
      </c>
      <c r="E2902" s="15"/>
      <c r="F2902" s="15"/>
      <c r="G2902" s="16"/>
      <c r="H2902" s="19" t="s">
        <v>34</v>
      </c>
      <c r="I2902" s="16"/>
      <c r="J2902" s="7" t="s">
        <v>34</v>
      </c>
      <c r="K2902" s="19" t="s">
        <v>34</v>
      </c>
      <c r="L2902" s="16"/>
      <c r="M2902" s="6" t="s">
        <v>254</v>
      </c>
      <c r="N2902" s="6" t="s">
        <v>255</v>
      </c>
      <c r="O2902" s="10">
        <v>3193188</v>
      </c>
      <c r="P2902" s="6" t="s">
        <v>3806</v>
      </c>
      <c r="Q2902" s="8" t="s">
        <v>2103</v>
      </c>
      <c r="R2902" s="9">
        <v>46295</v>
      </c>
      <c r="S2902" s="10">
        <v>3218188</v>
      </c>
    </row>
    <row r="2903" spans="2:19" ht="25" outlineLevel="1" collapsed="1" x14ac:dyDescent="0.35">
      <c r="B2903" s="6" t="s">
        <v>34</v>
      </c>
      <c r="C2903" s="7" t="s">
        <v>34</v>
      </c>
      <c r="D2903" s="19" t="s">
        <v>34</v>
      </c>
      <c r="E2903" s="15"/>
      <c r="F2903" s="15"/>
      <c r="G2903" s="16"/>
      <c r="H2903" s="19" t="s">
        <v>34</v>
      </c>
      <c r="I2903" s="16"/>
      <c r="J2903" s="7" t="s">
        <v>34</v>
      </c>
      <c r="K2903" s="19" t="s">
        <v>34</v>
      </c>
      <c r="L2903" s="16"/>
      <c r="M2903" s="6" t="s">
        <v>258</v>
      </c>
      <c r="N2903" s="6" t="s">
        <v>259</v>
      </c>
      <c r="O2903" s="10">
        <v>2616352</v>
      </c>
      <c r="P2903" s="6"/>
      <c r="Q2903" s="8"/>
      <c r="R2903" s="8"/>
      <c r="S2903" s="6"/>
    </row>
    <row r="2904" spans="2:19" ht="25" outlineLevel="1" collapsed="1" x14ac:dyDescent="0.35">
      <c r="B2904" s="6" t="s">
        <v>34</v>
      </c>
      <c r="C2904" s="7" t="s">
        <v>34</v>
      </c>
      <c r="D2904" s="19" t="s">
        <v>34</v>
      </c>
      <c r="E2904" s="15"/>
      <c r="F2904" s="15"/>
      <c r="G2904" s="16"/>
      <c r="H2904" s="19" t="s">
        <v>34</v>
      </c>
      <c r="I2904" s="16"/>
      <c r="J2904" s="7" t="s">
        <v>34</v>
      </c>
      <c r="K2904" s="19" t="s">
        <v>34</v>
      </c>
      <c r="L2904" s="16"/>
      <c r="M2904" s="6" t="s">
        <v>370</v>
      </c>
      <c r="N2904" s="6" t="s">
        <v>371</v>
      </c>
      <c r="O2904" s="10">
        <v>3450200</v>
      </c>
      <c r="P2904" s="6"/>
      <c r="Q2904" s="8"/>
      <c r="R2904" s="8"/>
      <c r="S2904" s="6"/>
    </row>
    <row r="2905" spans="2:19" x14ac:dyDescent="0.35">
      <c r="B2905" s="4" t="s">
        <v>3807</v>
      </c>
      <c r="C2905" s="4" t="s">
        <v>115</v>
      </c>
      <c r="D2905" s="18" t="s">
        <v>30</v>
      </c>
      <c r="E2905" s="15"/>
      <c r="F2905" s="15"/>
      <c r="G2905" s="16"/>
      <c r="H2905" s="18" t="s">
        <v>3808</v>
      </c>
      <c r="I2905" s="16"/>
      <c r="J2905" s="4" t="s">
        <v>178</v>
      </c>
      <c r="K2905" s="18" t="s">
        <v>3809</v>
      </c>
      <c r="L2905" s="16"/>
      <c r="M2905" s="4" t="s">
        <v>34</v>
      </c>
      <c r="N2905" s="4" t="s">
        <v>34</v>
      </c>
      <c r="O2905" s="4" t="s">
        <v>34</v>
      </c>
      <c r="P2905" s="4" t="s">
        <v>34</v>
      </c>
      <c r="Q2905" s="4" t="s">
        <v>34</v>
      </c>
      <c r="R2905" s="4" t="s">
        <v>34</v>
      </c>
      <c r="S2905" s="5">
        <v>0</v>
      </c>
    </row>
    <row r="2906" spans="2:19" ht="25" outlineLevel="1" collapsed="1" x14ac:dyDescent="0.35">
      <c r="B2906" s="6" t="s">
        <v>34</v>
      </c>
      <c r="C2906" s="7" t="s">
        <v>34</v>
      </c>
      <c r="D2906" s="19" t="s">
        <v>34</v>
      </c>
      <c r="E2906" s="15"/>
      <c r="F2906" s="15"/>
      <c r="G2906" s="16"/>
      <c r="H2906" s="19" t="s">
        <v>34</v>
      </c>
      <c r="I2906" s="16"/>
      <c r="J2906" s="7" t="s">
        <v>34</v>
      </c>
      <c r="K2906" s="19" t="s">
        <v>34</v>
      </c>
      <c r="L2906" s="16"/>
      <c r="M2906" s="6" t="s">
        <v>3810</v>
      </c>
      <c r="N2906" s="6" t="s">
        <v>3811</v>
      </c>
      <c r="O2906" s="10">
        <v>278000000</v>
      </c>
      <c r="P2906" s="6" t="s">
        <v>3812</v>
      </c>
      <c r="Q2906" s="8" t="s">
        <v>1283</v>
      </c>
      <c r="R2906" s="9">
        <v>48304</v>
      </c>
      <c r="S2906" s="10">
        <v>0</v>
      </c>
    </row>
    <row r="2907" spans="2:19" x14ac:dyDescent="0.35">
      <c r="B2907" s="4" t="s">
        <v>3813</v>
      </c>
      <c r="C2907" s="4" t="s">
        <v>983</v>
      </c>
      <c r="D2907" s="18" t="s">
        <v>152</v>
      </c>
      <c r="E2907" s="15"/>
      <c r="F2907" s="15"/>
      <c r="G2907" s="16"/>
      <c r="H2907" s="18" t="s">
        <v>3787</v>
      </c>
      <c r="I2907" s="16"/>
      <c r="J2907" s="4" t="s">
        <v>32</v>
      </c>
      <c r="K2907" s="18" t="s">
        <v>3814</v>
      </c>
      <c r="L2907" s="16"/>
      <c r="M2907" s="4" t="s">
        <v>34</v>
      </c>
      <c r="N2907" s="4" t="s">
        <v>34</v>
      </c>
      <c r="O2907" s="4" t="s">
        <v>34</v>
      </c>
      <c r="P2907" s="4" t="s">
        <v>34</v>
      </c>
      <c r="Q2907" s="4" t="s">
        <v>34</v>
      </c>
      <c r="R2907" s="4" t="s">
        <v>34</v>
      </c>
      <c r="S2907" s="5">
        <v>72570000</v>
      </c>
    </row>
    <row r="2908" spans="2:19" ht="25" outlineLevel="1" collapsed="1" x14ac:dyDescent="0.35">
      <c r="B2908" s="6" t="s">
        <v>34</v>
      </c>
      <c r="C2908" s="7" t="s">
        <v>34</v>
      </c>
      <c r="D2908" s="19" t="s">
        <v>34</v>
      </c>
      <c r="E2908" s="15"/>
      <c r="F2908" s="15"/>
      <c r="G2908" s="16"/>
      <c r="H2908" s="19" t="s">
        <v>34</v>
      </c>
      <c r="I2908" s="16"/>
      <c r="J2908" s="7" t="s">
        <v>34</v>
      </c>
      <c r="K2908" s="19" t="s">
        <v>34</v>
      </c>
      <c r="L2908" s="16"/>
      <c r="M2908" s="6" t="s">
        <v>2228</v>
      </c>
      <c r="N2908" s="6" t="s">
        <v>2229</v>
      </c>
      <c r="O2908" s="10">
        <v>12095000</v>
      </c>
      <c r="P2908" s="6" t="s">
        <v>3815</v>
      </c>
      <c r="Q2908" s="8" t="s">
        <v>2225</v>
      </c>
      <c r="R2908" s="9">
        <v>46784</v>
      </c>
      <c r="S2908" s="10">
        <v>72570000</v>
      </c>
    </row>
    <row r="2909" spans="2:19" x14ac:dyDescent="0.35">
      <c r="B2909" s="4" t="s">
        <v>3816</v>
      </c>
      <c r="C2909" s="4" t="s">
        <v>29</v>
      </c>
      <c r="D2909" s="18" t="s">
        <v>30</v>
      </c>
      <c r="E2909" s="15"/>
      <c r="F2909" s="15"/>
      <c r="G2909" s="16"/>
      <c r="H2909" s="18" t="s">
        <v>628</v>
      </c>
      <c r="I2909" s="16"/>
      <c r="J2909" s="4" t="s">
        <v>178</v>
      </c>
      <c r="K2909" s="18" t="s">
        <v>3817</v>
      </c>
      <c r="L2909" s="16"/>
      <c r="M2909" s="4" t="s">
        <v>34</v>
      </c>
      <c r="N2909" s="4" t="s">
        <v>34</v>
      </c>
      <c r="O2909" s="4" t="s">
        <v>34</v>
      </c>
      <c r="P2909" s="4" t="s">
        <v>34</v>
      </c>
      <c r="Q2909" s="4" t="s">
        <v>34</v>
      </c>
      <c r="R2909" s="4" t="s">
        <v>34</v>
      </c>
      <c r="S2909" s="5">
        <v>0</v>
      </c>
    </row>
    <row r="2910" spans="2:19" ht="25" outlineLevel="1" collapsed="1" x14ac:dyDescent="0.35">
      <c r="B2910" s="6" t="s">
        <v>34</v>
      </c>
      <c r="C2910" s="7" t="s">
        <v>34</v>
      </c>
      <c r="D2910" s="19" t="s">
        <v>34</v>
      </c>
      <c r="E2910" s="15"/>
      <c r="F2910" s="15"/>
      <c r="G2910" s="16"/>
      <c r="H2910" s="19" t="s">
        <v>34</v>
      </c>
      <c r="I2910" s="16"/>
      <c r="J2910" s="7" t="s">
        <v>34</v>
      </c>
      <c r="K2910" s="19" t="s">
        <v>34</v>
      </c>
      <c r="L2910" s="16"/>
      <c r="M2910" s="6" t="s">
        <v>3818</v>
      </c>
      <c r="N2910" s="6" t="s">
        <v>3819</v>
      </c>
      <c r="O2910" s="10">
        <v>43027.95</v>
      </c>
      <c r="P2910" s="6" t="s">
        <v>3820</v>
      </c>
      <c r="Q2910" s="8" t="s">
        <v>3188</v>
      </c>
      <c r="R2910" s="9">
        <v>46759</v>
      </c>
      <c r="S2910" s="10">
        <v>0</v>
      </c>
    </row>
    <row r="2911" spans="2:19" ht="25" x14ac:dyDescent="0.35">
      <c r="B2911" s="4" t="s">
        <v>3821</v>
      </c>
      <c r="C2911" s="4" t="s">
        <v>1406</v>
      </c>
      <c r="D2911" s="18" t="s">
        <v>247</v>
      </c>
      <c r="E2911" s="15"/>
      <c r="F2911" s="15"/>
      <c r="G2911" s="16"/>
      <c r="H2911" s="18" t="s">
        <v>863</v>
      </c>
      <c r="I2911" s="16"/>
      <c r="J2911" s="4" t="s">
        <v>32</v>
      </c>
      <c r="K2911" s="18" t="s">
        <v>3822</v>
      </c>
      <c r="L2911" s="16"/>
      <c r="M2911" s="4" t="s">
        <v>34</v>
      </c>
      <c r="N2911" s="4" t="s">
        <v>34</v>
      </c>
      <c r="O2911" s="4" t="s">
        <v>34</v>
      </c>
      <c r="P2911" s="4" t="s">
        <v>34</v>
      </c>
      <c r="Q2911" s="4" t="s">
        <v>34</v>
      </c>
      <c r="R2911" s="4" t="s">
        <v>34</v>
      </c>
      <c r="S2911" s="5">
        <v>8086714</v>
      </c>
    </row>
    <row r="2912" spans="2:19" outlineLevel="1" collapsed="1" x14ac:dyDescent="0.35">
      <c r="B2912" s="6" t="s">
        <v>34</v>
      </c>
      <c r="C2912" s="7" t="s">
        <v>34</v>
      </c>
      <c r="D2912" s="19" t="s">
        <v>34</v>
      </c>
      <c r="E2912" s="15"/>
      <c r="F2912" s="15"/>
      <c r="G2912" s="16"/>
      <c r="H2912" s="19" t="s">
        <v>34</v>
      </c>
      <c r="I2912" s="16"/>
      <c r="J2912" s="7" t="s">
        <v>34</v>
      </c>
      <c r="K2912" s="19" t="s">
        <v>34</v>
      </c>
      <c r="L2912" s="16"/>
      <c r="M2912" s="6" t="s">
        <v>865</v>
      </c>
      <c r="N2912" s="6" t="s">
        <v>866</v>
      </c>
      <c r="O2912" s="10">
        <v>9865868</v>
      </c>
      <c r="P2912" s="6"/>
      <c r="Q2912" s="8"/>
      <c r="R2912" s="8"/>
      <c r="S2912" s="6"/>
    </row>
    <row r="2913" spans="2:19" ht="37.5" outlineLevel="1" collapsed="1" x14ac:dyDescent="0.35">
      <c r="B2913" s="6" t="s">
        <v>34</v>
      </c>
      <c r="C2913" s="7" t="s">
        <v>34</v>
      </c>
      <c r="D2913" s="19" t="s">
        <v>34</v>
      </c>
      <c r="E2913" s="15"/>
      <c r="F2913" s="15"/>
      <c r="G2913" s="16"/>
      <c r="H2913" s="19" t="s">
        <v>34</v>
      </c>
      <c r="I2913" s="16"/>
      <c r="J2913" s="7" t="s">
        <v>34</v>
      </c>
      <c r="K2913" s="19" t="s">
        <v>34</v>
      </c>
      <c r="L2913" s="16"/>
      <c r="M2913" s="6" t="s">
        <v>1247</v>
      </c>
      <c r="N2913" s="6" t="s">
        <v>1248</v>
      </c>
      <c r="O2913" s="10">
        <v>9210040</v>
      </c>
      <c r="P2913" s="6"/>
      <c r="Q2913" s="8"/>
      <c r="R2913" s="8"/>
      <c r="S2913" s="6"/>
    </row>
    <row r="2914" spans="2:19" outlineLevel="1" collapsed="1" x14ac:dyDescent="0.35">
      <c r="B2914" s="6" t="s">
        <v>34</v>
      </c>
      <c r="C2914" s="7" t="s">
        <v>34</v>
      </c>
      <c r="D2914" s="19" t="s">
        <v>34</v>
      </c>
      <c r="E2914" s="15"/>
      <c r="F2914" s="15"/>
      <c r="G2914" s="16"/>
      <c r="H2914" s="19" t="s">
        <v>34</v>
      </c>
      <c r="I2914" s="16"/>
      <c r="J2914" s="7" t="s">
        <v>34</v>
      </c>
      <c r="K2914" s="19" t="s">
        <v>34</v>
      </c>
      <c r="L2914" s="16"/>
      <c r="M2914" s="6" t="s">
        <v>1368</v>
      </c>
      <c r="N2914" s="6" t="s">
        <v>1369</v>
      </c>
      <c r="O2914" s="10">
        <v>8086714</v>
      </c>
      <c r="P2914" s="6" t="s">
        <v>3823</v>
      </c>
      <c r="Q2914" s="8" t="s">
        <v>1250</v>
      </c>
      <c r="R2914" s="9">
        <v>46538</v>
      </c>
      <c r="S2914" s="10">
        <v>8086714</v>
      </c>
    </row>
    <row r="2915" spans="2:19" x14ac:dyDescent="0.35">
      <c r="B2915" s="4" t="s">
        <v>3824</v>
      </c>
      <c r="C2915" s="4" t="s">
        <v>3045</v>
      </c>
      <c r="D2915" s="18" t="s">
        <v>468</v>
      </c>
      <c r="E2915" s="15"/>
      <c r="F2915" s="15"/>
      <c r="G2915" s="16"/>
      <c r="H2915" s="18" t="s">
        <v>153</v>
      </c>
      <c r="I2915" s="16"/>
      <c r="J2915" s="4" t="s">
        <v>32</v>
      </c>
      <c r="K2915" s="18" t="s">
        <v>3825</v>
      </c>
      <c r="L2915" s="16"/>
      <c r="M2915" s="4" t="s">
        <v>34</v>
      </c>
      <c r="N2915" s="4" t="s">
        <v>34</v>
      </c>
      <c r="O2915" s="4" t="s">
        <v>34</v>
      </c>
      <c r="P2915" s="4" t="s">
        <v>34</v>
      </c>
      <c r="Q2915" s="4" t="s">
        <v>34</v>
      </c>
      <c r="R2915" s="4" t="s">
        <v>34</v>
      </c>
      <c r="S2915" s="5">
        <v>11991534</v>
      </c>
    </row>
    <row r="2916" spans="2:19" outlineLevel="1" collapsed="1" x14ac:dyDescent="0.35">
      <c r="B2916" s="6" t="s">
        <v>34</v>
      </c>
      <c r="C2916" s="7" t="s">
        <v>34</v>
      </c>
      <c r="D2916" s="19" t="s">
        <v>34</v>
      </c>
      <c r="E2916" s="15"/>
      <c r="F2916" s="15"/>
      <c r="G2916" s="16"/>
      <c r="H2916" s="19" t="s">
        <v>34</v>
      </c>
      <c r="I2916" s="16"/>
      <c r="J2916" s="7" t="s">
        <v>34</v>
      </c>
      <c r="K2916" s="19" t="s">
        <v>34</v>
      </c>
      <c r="L2916" s="16"/>
      <c r="M2916" s="6" t="s">
        <v>157</v>
      </c>
      <c r="N2916" s="6" t="s">
        <v>158</v>
      </c>
      <c r="O2916" s="10">
        <v>16988345</v>
      </c>
      <c r="P2916" s="6"/>
      <c r="Q2916" s="8"/>
      <c r="R2916" s="8"/>
      <c r="S2916" s="6"/>
    </row>
    <row r="2917" spans="2:19" outlineLevel="1" collapsed="1" x14ac:dyDescent="0.35">
      <c r="B2917" s="6" t="s">
        <v>34</v>
      </c>
      <c r="C2917" s="7" t="s">
        <v>34</v>
      </c>
      <c r="D2917" s="19" t="s">
        <v>34</v>
      </c>
      <c r="E2917" s="15"/>
      <c r="F2917" s="15"/>
      <c r="G2917" s="16"/>
      <c r="H2917" s="19" t="s">
        <v>34</v>
      </c>
      <c r="I2917" s="16"/>
      <c r="J2917" s="7" t="s">
        <v>34</v>
      </c>
      <c r="K2917" s="19" t="s">
        <v>34</v>
      </c>
      <c r="L2917" s="16"/>
      <c r="M2917" s="6" t="s">
        <v>329</v>
      </c>
      <c r="N2917" s="6" t="s">
        <v>330</v>
      </c>
      <c r="O2917" s="10">
        <v>19469500</v>
      </c>
      <c r="P2917" s="6"/>
      <c r="Q2917" s="8"/>
      <c r="R2917" s="8"/>
      <c r="S2917" s="6"/>
    </row>
    <row r="2918" spans="2:19" outlineLevel="1" collapsed="1" x14ac:dyDescent="0.35">
      <c r="B2918" s="6" t="s">
        <v>34</v>
      </c>
      <c r="C2918" s="7" t="s">
        <v>34</v>
      </c>
      <c r="D2918" s="19" t="s">
        <v>34</v>
      </c>
      <c r="E2918" s="15"/>
      <c r="F2918" s="15"/>
      <c r="G2918" s="16"/>
      <c r="H2918" s="19" t="s">
        <v>34</v>
      </c>
      <c r="I2918" s="16"/>
      <c r="J2918" s="7" t="s">
        <v>34</v>
      </c>
      <c r="K2918" s="19" t="s">
        <v>34</v>
      </c>
      <c r="L2918" s="16"/>
      <c r="M2918" s="6" t="s">
        <v>165</v>
      </c>
      <c r="N2918" s="6" t="s">
        <v>166</v>
      </c>
      <c r="O2918" s="10">
        <v>14883230</v>
      </c>
      <c r="P2918" s="6"/>
      <c r="Q2918" s="8"/>
      <c r="R2918" s="8"/>
      <c r="S2918" s="6"/>
    </row>
    <row r="2919" spans="2:19" outlineLevel="1" collapsed="1" x14ac:dyDescent="0.35">
      <c r="B2919" s="6" t="s">
        <v>34</v>
      </c>
      <c r="C2919" s="7" t="s">
        <v>34</v>
      </c>
      <c r="D2919" s="19" t="s">
        <v>34</v>
      </c>
      <c r="E2919" s="15"/>
      <c r="F2919" s="15"/>
      <c r="G2919" s="16"/>
      <c r="H2919" s="19" t="s">
        <v>34</v>
      </c>
      <c r="I2919" s="16"/>
      <c r="J2919" s="7" t="s">
        <v>34</v>
      </c>
      <c r="K2919" s="19" t="s">
        <v>34</v>
      </c>
      <c r="L2919" s="16"/>
      <c r="M2919" s="6" t="s">
        <v>320</v>
      </c>
      <c r="N2919" s="6" t="s">
        <v>321</v>
      </c>
      <c r="O2919" s="10">
        <v>19485000</v>
      </c>
      <c r="P2919" s="6"/>
      <c r="Q2919" s="8"/>
      <c r="R2919" s="8"/>
      <c r="S2919" s="6"/>
    </row>
    <row r="2920" spans="2:19" outlineLevel="1" collapsed="1" x14ac:dyDescent="0.35">
      <c r="B2920" s="6" t="s">
        <v>34</v>
      </c>
      <c r="C2920" s="7" t="s">
        <v>34</v>
      </c>
      <c r="D2920" s="19" t="s">
        <v>34</v>
      </c>
      <c r="E2920" s="15"/>
      <c r="F2920" s="15"/>
      <c r="G2920" s="16"/>
      <c r="H2920" s="19" t="s">
        <v>34</v>
      </c>
      <c r="I2920" s="16"/>
      <c r="J2920" s="7" t="s">
        <v>34</v>
      </c>
      <c r="K2920" s="19" t="s">
        <v>34</v>
      </c>
      <c r="L2920" s="16"/>
      <c r="M2920" s="6" t="s">
        <v>494</v>
      </c>
      <c r="N2920" s="6" t="s">
        <v>495</v>
      </c>
      <c r="O2920" s="10">
        <v>11991534</v>
      </c>
      <c r="P2920" s="6" t="s">
        <v>3826</v>
      </c>
      <c r="Q2920" s="8" t="s">
        <v>1564</v>
      </c>
      <c r="R2920" s="9">
        <v>47897</v>
      </c>
      <c r="S2920" s="10">
        <v>11991534</v>
      </c>
    </row>
    <row r="2921" spans="2:19" ht="25" x14ac:dyDescent="0.35">
      <c r="B2921" s="4" t="s">
        <v>3827</v>
      </c>
      <c r="C2921" s="4" t="s">
        <v>40</v>
      </c>
      <c r="D2921" s="18" t="s">
        <v>106</v>
      </c>
      <c r="E2921" s="15"/>
      <c r="F2921" s="15"/>
      <c r="G2921" s="16"/>
      <c r="H2921" s="18" t="s">
        <v>54</v>
      </c>
      <c r="I2921" s="16"/>
      <c r="J2921" s="4" t="s">
        <v>32</v>
      </c>
      <c r="K2921" s="18" t="s">
        <v>3828</v>
      </c>
      <c r="L2921" s="16"/>
      <c r="M2921" s="4" t="s">
        <v>34</v>
      </c>
      <c r="N2921" s="4" t="s">
        <v>34</v>
      </c>
      <c r="O2921" s="4" t="s">
        <v>34</v>
      </c>
      <c r="P2921" s="4" t="s">
        <v>34</v>
      </c>
      <c r="Q2921" s="4" t="s">
        <v>34</v>
      </c>
      <c r="R2921" s="4" t="s">
        <v>34</v>
      </c>
      <c r="S2921" s="5">
        <v>10900000</v>
      </c>
    </row>
    <row r="2922" spans="2:19" outlineLevel="1" collapsed="1" x14ac:dyDescent="0.35">
      <c r="B2922" s="6" t="s">
        <v>34</v>
      </c>
      <c r="C2922" s="7" t="s">
        <v>34</v>
      </c>
      <c r="D2922" s="19" t="s">
        <v>34</v>
      </c>
      <c r="E2922" s="15"/>
      <c r="F2922" s="15"/>
      <c r="G2922" s="16"/>
      <c r="H2922" s="19" t="s">
        <v>34</v>
      </c>
      <c r="I2922" s="16"/>
      <c r="J2922" s="7" t="s">
        <v>34</v>
      </c>
      <c r="K2922" s="19" t="s">
        <v>34</v>
      </c>
      <c r="L2922" s="16"/>
      <c r="M2922" s="6" t="s">
        <v>1643</v>
      </c>
      <c r="N2922" s="6" t="s">
        <v>1644</v>
      </c>
      <c r="O2922" s="10">
        <v>800</v>
      </c>
      <c r="P2922" s="6" t="s">
        <v>3829</v>
      </c>
      <c r="Q2922" s="8" t="s">
        <v>3830</v>
      </c>
      <c r="R2922" s="9">
        <v>47149</v>
      </c>
      <c r="S2922" s="10">
        <v>10900000</v>
      </c>
    </row>
    <row r="2923" spans="2:19" ht="25" outlineLevel="1" collapsed="1" x14ac:dyDescent="0.35">
      <c r="B2923" s="6" t="s">
        <v>34</v>
      </c>
      <c r="C2923" s="7" t="s">
        <v>34</v>
      </c>
      <c r="D2923" s="19" t="s">
        <v>34</v>
      </c>
      <c r="E2923" s="15"/>
      <c r="F2923" s="15"/>
      <c r="G2923" s="16"/>
      <c r="H2923" s="19" t="s">
        <v>34</v>
      </c>
      <c r="I2923" s="16"/>
      <c r="J2923" s="7" t="s">
        <v>34</v>
      </c>
      <c r="K2923" s="19" t="s">
        <v>34</v>
      </c>
      <c r="L2923" s="16"/>
      <c r="M2923" s="6" t="s">
        <v>3748</v>
      </c>
      <c r="N2923" s="6" t="s">
        <v>3749</v>
      </c>
      <c r="O2923" s="10">
        <v>877</v>
      </c>
      <c r="P2923" s="6"/>
      <c r="Q2923" s="8"/>
      <c r="R2923" s="8"/>
      <c r="S2923" s="6"/>
    </row>
    <row r="2924" spans="2:19" outlineLevel="1" collapsed="1" x14ac:dyDescent="0.35">
      <c r="B2924" s="6" t="s">
        <v>34</v>
      </c>
      <c r="C2924" s="7" t="s">
        <v>34</v>
      </c>
      <c r="D2924" s="19" t="s">
        <v>34</v>
      </c>
      <c r="E2924" s="15"/>
      <c r="F2924" s="15"/>
      <c r="G2924" s="16"/>
      <c r="H2924" s="19" t="s">
        <v>34</v>
      </c>
      <c r="I2924" s="16"/>
      <c r="J2924" s="7" t="s">
        <v>34</v>
      </c>
      <c r="K2924" s="19" t="s">
        <v>34</v>
      </c>
      <c r="L2924" s="16"/>
      <c r="M2924" s="6" t="s">
        <v>1647</v>
      </c>
      <c r="N2924" s="6" t="s">
        <v>1648</v>
      </c>
      <c r="O2924" s="10">
        <v>1115</v>
      </c>
      <c r="P2924" s="6"/>
      <c r="Q2924" s="8"/>
      <c r="R2924" s="8"/>
      <c r="S2924" s="6"/>
    </row>
    <row r="2925" spans="2:19" outlineLevel="1" collapsed="1" x14ac:dyDescent="0.35">
      <c r="B2925" s="6" t="s">
        <v>34</v>
      </c>
      <c r="C2925" s="7" t="s">
        <v>34</v>
      </c>
      <c r="D2925" s="19" t="s">
        <v>34</v>
      </c>
      <c r="E2925" s="15"/>
      <c r="F2925" s="15"/>
      <c r="G2925" s="16"/>
      <c r="H2925" s="19" t="s">
        <v>34</v>
      </c>
      <c r="I2925" s="16"/>
      <c r="J2925" s="7" t="s">
        <v>34</v>
      </c>
      <c r="K2925" s="19" t="s">
        <v>34</v>
      </c>
      <c r="L2925" s="16"/>
      <c r="M2925" s="6" t="s">
        <v>450</v>
      </c>
      <c r="N2925" s="6" t="s">
        <v>451</v>
      </c>
      <c r="O2925" s="10">
        <v>988</v>
      </c>
      <c r="P2925" s="6"/>
      <c r="Q2925" s="8"/>
      <c r="R2925" s="8"/>
      <c r="S2925" s="6"/>
    </row>
    <row r="2926" spans="2:19" outlineLevel="1" collapsed="1" x14ac:dyDescent="0.35">
      <c r="B2926" s="6" t="s">
        <v>34</v>
      </c>
      <c r="C2926" s="7" t="s">
        <v>34</v>
      </c>
      <c r="D2926" s="19" t="s">
        <v>34</v>
      </c>
      <c r="E2926" s="15"/>
      <c r="F2926" s="15"/>
      <c r="G2926" s="16"/>
      <c r="H2926" s="19" t="s">
        <v>34</v>
      </c>
      <c r="I2926" s="16"/>
      <c r="J2926" s="7" t="s">
        <v>34</v>
      </c>
      <c r="K2926" s="19" t="s">
        <v>34</v>
      </c>
      <c r="L2926" s="16"/>
      <c r="M2926" s="6" t="s">
        <v>414</v>
      </c>
      <c r="N2926" s="6" t="s">
        <v>415</v>
      </c>
      <c r="O2926" s="10">
        <v>1019</v>
      </c>
      <c r="P2926" s="6"/>
      <c r="Q2926" s="8"/>
      <c r="R2926" s="8"/>
      <c r="S2926" s="6"/>
    </row>
    <row r="2927" spans="2:19" ht="25" x14ac:dyDescent="0.35">
      <c r="B2927" s="4" t="s">
        <v>3831</v>
      </c>
      <c r="C2927" s="4" t="s">
        <v>40</v>
      </c>
      <c r="D2927" s="18" t="s">
        <v>53</v>
      </c>
      <c r="E2927" s="15"/>
      <c r="F2927" s="15"/>
      <c r="G2927" s="16"/>
      <c r="H2927" s="18" t="s">
        <v>54</v>
      </c>
      <c r="I2927" s="16"/>
      <c r="J2927" s="4" t="s">
        <v>32</v>
      </c>
      <c r="K2927" s="18" t="s">
        <v>3832</v>
      </c>
      <c r="L2927" s="16"/>
      <c r="M2927" s="4" t="s">
        <v>34</v>
      </c>
      <c r="N2927" s="4" t="s">
        <v>34</v>
      </c>
      <c r="O2927" s="4" t="s">
        <v>34</v>
      </c>
      <c r="P2927" s="4" t="s">
        <v>34</v>
      </c>
      <c r="Q2927" s="4" t="s">
        <v>34</v>
      </c>
      <c r="R2927" s="4" t="s">
        <v>34</v>
      </c>
      <c r="S2927" s="5">
        <v>14700000</v>
      </c>
    </row>
    <row r="2928" spans="2:19" outlineLevel="1" collapsed="1" x14ac:dyDescent="0.35">
      <c r="B2928" s="6" t="s">
        <v>34</v>
      </c>
      <c r="C2928" s="7" t="s">
        <v>34</v>
      </c>
      <c r="D2928" s="19" t="s">
        <v>34</v>
      </c>
      <c r="E2928" s="15"/>
      <c r="F2928" s="15"/>
      <c r="G2928" s="16"/>
      <c r="H2928" s="19" t="s">
        <v>34</v>
      </c>
      <c r="I2928" s="16"/>
      <c r="J2928" s="7" t="s">
        <v>34</v>
      </c>
      <c r="K2928" s="19" t="s">
        <v>34</v>
      </c>
      <c r="L2928" s="16"/>
      <c r="M2928" s="6" t="s">
        <v>242</v>
      </c>
      <c r="N2928" s="6" t="s">
        <v>243</v>
      </c>
      <c r="O2928" s="10">
        <v>1240</v>
      </c>
      <c r="P2928" s="6" t="s">
        <v>3833</v>
      </c>
      <c r="Q2928" s="8" t="s">
        <v>2578</v>
      </c>
      <c r="R2928" s="9">
        <v>47848</v>
      </c>
      <c r="S2928" s="10">
        <v>14700000</v>
      </c>
    </row>
    <row r="2929" spans="2:19" ht="25" x14ac:dyDescent="0.35">
      <c r="B2929" s="4" t="s">
        <v>3834</v>
      </c>
      <c r="C2929" s="4" t="s">
        <v>40</v>
      </c>
      <c r="D2929" s="18" t="s">
        <v>53</v>
      </c>
      <c r="E2929" s="15"/>
      <c r="F2929" s="15"/>
      <c r="G2929" s="16"/>
      <c r="H2929" s="18" t="s">
        <v>54</v>
      </c>
      <c r="I2929" s="16"/>
      <c r="J2929" s="4" t="s">
        <v>32</v>
      </c>
      <c r="K2929" s="18" t="s">
        <v>3835</v>
      </c>
      <c r="L2929" s="16"/>
      <c r="M2929" s="4" t="s">
        <v>34</v>
      </c>
      <c r="N2929" s="4" t="s">
        <v>34</v>
      </c>
      <c r="O2929" s="4" t="s">
        <v>34</v>
      </c>
      <c r="P2929" s="4" t="s">
        <v>34</v>
      </c>
      <c r="Q2929" s="4" t="s">
        <v>34</v>
      </c>
      <c r="R2929" s="4" t="s">
        <v>34</v>
      </c>
      <c r="S2929" s="5">
        <v>9500000</v>
      </c>
    </row>
    <row r="2930" spans="2:19" outlineLevel="1" collapsed="1" x14ac:dyDescent="0.35">
      <c r="B2930" s="6" t="s">
        <v>34</v>
      </c>
      <c r="C2930" s="7" t="s">
        <v>34</v>
      </c>
      <c r="D2930" s="19" t="s">
        <v>34</v>
      </c>
      <c r="E2930" s="15"/>
      <c r="F2930" s="15"/>
      <c r="G2930" s="16"/>
      <c r="H2930" s="19" t="s">
        <v>34</v>
      </c>
      <c r="I2930" s="16"/>
      <c r="J2930" s="7" t="s">
        <v>34</v>
      </c>
      <c r="K2930" s="19" t="s">
        <v>34</v>
      </c>
      <c r="L2930" s="16"/>
      <c r="M2930" s="6" t="s">
        <v>971</v>
      </c>
      <c r="N2930" s="6" t="s">
        <v>972</v>
      </c>
      <c r="O2930" s="10">
        <v>845</v>
      </c>
      <c r="P2930" s="6"/>
      <c r="Q2930" s="8"/>
      <c r="R2930" s="8"/>
      <c r="S2930" s="6"/>
    </row>
    <row r="2931" spans="2:19" outlineLevel="1" collapsed="1" x14ac:dyDescent="0.35">
      <c r="B2931" s="6" t="s">
        <v>34</v>
      </c>
      <c r="C2931" s="7" t="s">
        <v>34</v>
      </c>
      <c r="D2931" s="19" t="s">
        <v>34</v>
      </c>
      <c r="E2931" s="15"/>
      <c r="F2931" s="15"/>
      <c r="G2931" s="16"/>
      <c r="H2931" s="19" t="s">
        <v>34</v>
      </c>
      <c r="I2931" s="16"/>
      <c r="J2931" s="7" t="s">
        <v>34</v>
      </c>
      <c r="K2931" s="19" t="s">
        <v>34</v>
      </c>
      <c r="L2931" s="16"/>
      <c r="M2931" s="6" t="s">
        <v>872</v>
      </c>
      <c r="N2931" s="6" t="s">
        <v>873</v>
      </c>
      <c r="O2931" s="10">
        <v>1188</v>
      </c>
      <c r="P2931" s="6"/>
      <c r="Q2931" s="8"/>
      <c r="R2931" s="8"/>
      <c r="S2931" s="6"/>
    </row>
    <row r="2932" spans="2:19" outlineLevel="1" collapsed="1" x14ac:dyDescent="0.35">
      <c r="B2932" s="6" t="s">
        <v>34</v>
      </c>
      <c r="C2932" s="7" t="s">
        <v>34</v>
      </c>
      <c r="D2932" s="19" t="s">
        <v>34</v>
      </c>
      <c r="E2932" s="15"/>
      <c r="F2932" s="15"/>
      <c r="G2932" s="16"/>
      <c r="H2932" s="19" t="s">
        <v>34</v>
      </c>
      <c r="I2932" s="16"/>
      <c r="J2932" s="7" t="s">
        <v>34</v>
      </c>
      <c r="K2932" s="19" t="s">
        <v>34</v>
      </c>
      <c r="L2932" s="16"/>
      <c r="M2932" s="6" t="s">
        <v>242</v>
      </c>
      <c r="N2932" s="6" t="s">
        <v>243</v>
      </c>
      <c r="O2932" s="10">
        <v>990</v>
      </c>
      <c r="P2932" s="6"/>
      <c r="Q2932" s="8"/>
      <c r="R2932" s="8"/>
      <c r="S2932" s="6"/>
    </row>
    <row r="2933" spans="2:19" outlineLevel="1" collapsed="1" x14ac:dyDescent="0.35">
      <c r="B2933" s="6" t="s">
        <v>34</v>
      </c>
      <c r="C2933" s="7" t="s">
        <v>34</v>
      </c>
      <c r="D2933" s="19" t="s">
        <v>34</v>
      </c>
      <c r="E2933" s="15"/>
      <c r="F2933" s="15"/>
      <c r="G2933" s="16"/>
      <c r="H2933" s="19" t="s">
        <v>34</v>
      </c>
      <c r="I2933" s="16"/>
      <c r="J2933" s="7" t="s">
        <v>34</v>
      </c>
      <c r="K2933" s="19" t="s">
        <v>34</v>
      </c>
      <c r="L2933" s="16"/>
      <c r="M2933" s="6" t="s">
        <v>3246</v>
      </c>
      <c r="N2933" s="6" t="s">
        <v>3247</v>
      </c>
      <c r="O2933" s="10">
        <v>1050</v>
      </c>
      <c r="P2933" s="6"/>
      <c r="Q2933" s="8"/>
      <c r="R2933" s="8"/>
      <c r="S2933" s="6"/>
    </row>
    <row r="2934" spans="2:19" outlineLevel="1" collapsed="1" x14ac:dyDescent="0.35">
      <c r="B2934" s="6" t="s">
        <v>34</v>
      </c>
      <c r="C2934" s="7" t="s">
        <v>34</v>
      </c>
      <c r="D2934" s="19" t="s">
        <v>34</v>
      </c>
      <c r="E2934" s="15"/>
      <c r="F2934" s="15"/>
      <c r="G2934" s="16"/>
      <c r="H2934" s="19" t="s">
        <v>34</v>
      </c>
      <c r="I2934" s="16"/>
      <c r="J2934" s="7" t="s">
        <v>34</v>
      </c>
      <c r="K2934" s="19" t="s">
        <v>34</v>
      </c>
      <c r="L2934" s="16"/>
      <c r="M2934" s="6" t="s">
        <v>66</v>
      </c>
      <c r="N2934" s="6" t="s">
        <v>67</v>
      </c>
      <c r="O2934" s="10">
        <v>930</v>
      </c>
      <c r="P2934" s="6" t="s">
        <v>3836</v>
      </c>
      <c r="Q2934" s="8" t="s">
        <v>2578</v>
      </c>
      <c r="R2934" s="9">
        <v>47483</v>
      </c>
      <c r="S2934" s="10">
        <v>9500000</v>
      </c>
    </row>
    <row r="2935" spans="2:19" outlineLevel="1" collapsed="1" x14ac:dyDescent="0.35">
      <c r="B2935" s="6" t="s">
        <v>34</v>
      </c>
      <c r="C2935" s="7" t="s">
        <v>34</v>
      </c>
      <c r="D2935" s="19" t="s">
        <v>34</v>
      </c>
      <c r="E2935" s="15"/>
      <c r="F2935" s="15"/>
      <c r="G2935" s="16"/>
      <c r="H2935" s="19" t="s">
        <v>34</v>
      </c>
      <c r="I2935" s="16"/>
      <c r="J2935" s="7" t="s">
        <v>34</v>
      </c>
      <c r="K2935" s="19" t="s">
        <v>34</v>
      </c>
      <c r="L2935" s="16"/>
      <c r="M2935" s="6" t="s">
        <v>70</v>
      </c>
      <c r="N2935" s="6" t="s">
        <v>71</v>
      </c>
      <c r="O2935" s="10">
        <v>1098</v>
      </c>
      <c r="P2935" s="6"/>
      <c r="Q2935" s="8"/>
      <c r="R2935" s="8"/>
      <c r="S2935" s="6"/>
    </row>
    <row r="2936" spans="2:19" outlineLevel="1" collapsed="1" x14ac:dyDescent="0.35">
      <c r="B2936" s="6" t="s">
        <v>34</v>
      </c>
      <c r="C2936" s="7" t="s">
        <v>34</v>
      </c>
      <c r="D2936" s="19" t="s">
        <v>34</v>
      </c>
      <c r="E2936" s="15"/>
      <c r="F2936" s="15"/>
      <c r="G2936" s="16"/>
      <c r="H2936" s="19" t="s">
        <v>34</v>
      </c>
      <c r="I2936" s="16"/>
      <c r="J2936" s="7" t="s">
        <v>34</v>
      </c>
      <c r="K2936" s="19" t="s">
        <v>34</v>
      </c>
      <c r="L2936" s="16"/>
      <c r="M2936" s="6" t="s">
        <v>3837</v>
      </c>
      <c r="N2936" s="6" t="s">
        <v>3838</v>
      </c>
      <c r="O2936" s="10">
        <v>948</v>
      </c>
      <c r="P2936" s="6"/>
      <c r="Q2936" s="8"/>
      <c r="R2936" s="8"/>
      <c r="S2936" s="6"/>
    </row>
    <row r="2937" spans="2:19" x14ac:dyDescent="0.35">
      <c r="B2937" s="4" t="s">
        <v>3839</v>
      </c>
      <c r="C2937" s="4" t="s">
        <v>573</v>
      </c>
      <c r="D2937" s="18" t="s">
        <v>247</v>
      </c>
      <c r="E2937" s="15"/>
      <c r="F2937" s="15"/>
      <c r="G2937" s="16"/>
      <c r="H2937" s="18" t="s">
        <v>153</v>
      </c>
      <c r="I2937" s="16"/>
      <c r="J2937" s="4" t="s">
        <v>32</v>
      </c>
      <c r="K2937" s="18" t="s">
        <v>3840</v>
      </c>
      <c r="L2937" s="16"/>
      <c r="M2937" s="4" t="s">
        <v>34</v>
      </c>
      <c r="N2937" s="4" t="s">
        <v>34</v>
      </c>
      <c r="O2937" s="4" t="s">
        <v>34</v>
      </c>
      <c r="P2937" s="4" t="s">
        <v>34</v>
      </c>
      <c r="Q2937" s="4" t="s">
        <v>34</v>
      </c>
      <c r="R2937" s="4" t="s">
        <v>34</v>
      </c>
      <c r="S2937" s="5">
        <v>299000000</v>
      </c>
    </row>
    <row r="2938" spans="2:19" outlineLevel="1" collapsed="1" x14ac:dyDescent="0.35">
      <c r="B2938" s="6" t="s">
        <v>34</v>
      </c>
      <c r="C2938" s="7" t="s">
        <v>34</v>
      </c>
      <c r="D2938" s="19" t="s">
        <v>34</v>
      </c>
      <c r="E2938" s="15"/>
      <c r="F2938" s="15"/>
      <c r="G2938" s="16"/>
      <c r="H2938" s="19" t="s">
        <v>34</v>
      </c>
      <c r="I2938" s="16"/>
      <c r="J2938" s="7" t="s">
        <v>34</v>
      </c>
      <c r="K2938" s="19" t="s">
        <v>34</v>
      </c>
      <c r="L2938" s="16"/>
      <c r="M2938" s="6" t="s">
        <v>157</v>
      </c>
      <c r="N2938" s="6" t="s">
        <v>158</v>
      </c>
      <c r="O2938" s="10">
        <v>1</v>
      </c>
      <c r="P2938" s="6"/>
      <c r="Q2938" s="8"/>
      <c r="R2938" s="8"/>
      <c r="S2938" s="6"/>
    </row>
    <row r="2939" spans="2:19" outlineLevel="1" collapsed="1" x14ac:dyDescent="0.35">
      <c r="B2939" s="6" t="s">
        <v>34</v>
      </c>
      <c r="C2939" s="7" t="s">
        <v>34</v>
      </c>
      <c r="D2939" s="19" t="s">
        <v>34</v>
      </c>
      <c r="E2939" s="15"/>
      <c r="F2939" s="15"/>
      <c r="G2939" s="16"/>
      <c r="H2939" s="19" t="s">
        <v>34</v>
      </c>
      <c r="I2939" s="16"/>
      <c r="J2939" s="7" t="s">
        <v>34</v>
      </c>
      <c r="K2939" s="19" t="s">
        <v>34</v>
      </c>
      <c r="L2939" s="16"/>
      <c r="M2939" s="6" t="s">
        <v>870</v>
      </c>
      <c r="N2939" s="6" t="s">
        <v>871</v>
      </c>
      <c r="O2939" s="10">
        <v>1</v>
      </c>
      <c r="P2939" s="6"/>
      <c r="Q2939" s="8"/>
      <c r="R2939" s="8"/>
      <c r="S2939" s="6"/>
    </row>
    <row r="2940" spans="2:19" outlineLevel="1" collapsed="1" x14ac:dyDescent="0.35">
      <c r="B2940" s="6" t="s">
        <v>34</v>
      </c>
      <c r="C2940" s="7" t="s">
        <v>34</v>
      </c>
      <c r="D2940" s="19" t="s">
        <v>34</v>
      </c>
      <c r="E2940" s="15"/>
      <c r="F2940" s="15"/>
      <c r="G2940" s="16"/>
      <c r="H2940" s="19" t="s">
        <v>34</v>
      </c>
      <c r="I2940" s="16"/>
      <c r="J2940" s="7" t="s">
        <v>34</v>
      </c>
      <c r="K2940" s="19" t="s">
        <v>34</v>
      </c>
      <c r="L2940" s="16"/>
      <c r="M2940" s="6" t="s">
        <v>325</v>
      </c>
      <c r="N2940" s="6" t="s">
        <v>326</v>
      </c>
      <c r="O2940" s="10">
        <v>1</v>
      </c>
      <c r="P2940" s="6"/>
      <c r="Q2940" s="8"/>
      <c r="R2940" s="8"/>
      <c r="S2940" s="6"/>
    </row>
    <row r="2941" spans="2:19" outlineLevel="1" collapsed="1" x14ac:dyDescent="0.35">
      <c r="B2941" s="6" t="s">
        <v>34</v>
      </c>
      <c r="C2941" s="7" t="s">
        <v>34</v>
      </c>
      <c r="D2941" s="19" t="s">
        <v>34</v>
      </c>
      <c r="E2941" s="15"/>
      <c r="F2941" s="15"/>
      <c r="G2941" s="16"/>
      <c r="H2941" s="19" t="s">
        <v>34</v>
      </c>
      <c r="I2941" s="16"/>
      <c r="J2941" s="7" t="s">
        <v>34</v>
      </c>
      <c r="K2941" s="19" t="s">
        <v>34</v>
      </c>
      <c r="L2941" s="16"/>
      <c r="M2941" s="6" t="s">
        <v>327</v>
      </c>
      <c r="N2941" s="6" t="s">
        <v>328</v>
      </c>
      <c r="O2941" s="10">
        <v>1</v>
      </c>
      <c r="P2941" s="6"/>
      <c r="Q2941" s="8"/>
      <c r="R2941" s="8"/>
      <c r="S2941" s="6"/>
    </row>
    <row r="2942" spans="2:19" outlineLevel="1" collapsed="1" x14ac:dyDescent="0.35">
      <c r="B2942" s="6" t="s">
        <v>34</v>
      </c>
      <c r="C2942" s="7" t="s">
        <v>34</v>
      </c>
      <c r="D2942" s="19" t="s">
        <v>34</v>
      </c>
      <c r="E2942" s="15"/>
      <c r="F2942" s="15"/>
      <c r="G2942" s="16"/>
      <c r="H2942" s="19" t="s">
        <v>34</v>
      </c>
      <c r="I2942" s="16"/>
      <c r="J2942" s="7" t="s">
        <v>34</v>
      </c>
      <c r="K2942" s="19" t="s">
        <v>34</v>
      </c>
      <c r="L2942" s="16"/>
      <c r="M2942" s="6" t="s">
        <v>165</v>
      </c>
      <c r="N2942" s="6" t="s">
        <v>166</v>
      </c>
      <c r="O2942" s="10">
        <v>1</v>
      </c>
      <c r="P2942" s="6"/>
      <c r="Q2942" s="8"/>
      <c r="R2942" s="8"/>
      <c r="S2942" s="6"/>
    </row>
    <row r="2943" spans="2:19" outlineLevel="1" collapsed="1" x14ac:dyDescent="0.35">
      <c r="B2943" s="6" t="s">
        <v>34</v>
      </c>
      <c r="C2943" s="7" t="s">
        <v>34</v>
      </c>
      <c r="D2943" s="19" t="s">
        <v>34</v>
      </c>
      <c r="E2943" s="15"/>
      <c r="F2943" s="15"/>
      <c r="G2943" s="16"/>
      <c r="H2943" s="19" t="s">
        <v>34</v>
      </c>
      <c r="I2943" s="16"/>
      <c r="J2943" s="7" t="s">
        <v>34</v>
      </c>
      <c r="K2943" s="19" t="s">
        <v>34</v>
      </c>
      <c r="L2943" s="16"/>
      <c r="M2943" s="6" t="s">
        <v>320</v>
      </c>
      <c r="N2943" s="6" t="s">
        <v>321</v>
      </c>
      <c r="O2943" s="10">
        <v>1</v>
      </c>
      <c r="P2943" s="6"/>
      <c r="Q2943" s="8"/>
      <c r="R2943" s="8"/>
      <c r="S2943" s="6"/>
    </row>
    <row r="2944" spans="2:19" outlineLevel="1" collapsed="1" x14ac:dyDescent="0.35">
      <c r="B2944" s="6" t="s">
        <v>34</v>
      </c>
      <c r="C2944" s="7" t="s">
        <v>34</v>
      </c>
      <c r="D2944" s="19" t="s">
        <v>34</v>
      </c>
      <c r="E2944" s="15"/>
      <c r="F2944" s="15"/>
      <c r="G2944" s="16"/>
      <c r="H2944" s="19" t="s">
        <v>34</v>
      </c>
      <c r="I2944" s="16"/>
      <c r="J2944" s="7" t="s">
        <v>34</v>
      </c>
      <c r="K2944" s="19" t="s">
        <v>34</v>
      </c>
      <c r="L2944" s="16"/>
      <c r="M2944" s="6" t="s">
        <v>494</v>
      </c>
      <c r="N2944" s="6" t="s">
        <v>495</v>
      </c>
      <c r="O2944" s="10">
        <v>1</v>
      </c>
      <c r="P2944" s="6" t="s">
        <v>3841</v>
      </c>
      <c r="Q2944" s="8" t="s">
        <v>308</v>
      </c>
      <c r="R2944" s="9">
        <v>47848</v>
      </c>
      <c r="S2944" s="10">
        <v>299000000</v>
      </c>
    </row>
    <row r="2945" spans="2:19" outlineLevel="1" collapsed="1" x14ac:dyDescent="0.35">
      <c r="B2945" s="6" t="s">
        <v>34</v>
      </c>
      <c r="C2945" s="7" t="s">
        <v>34</v>
      </c>
      <c r="D2945" s="19" t="s">
        <v>34</v>
      </c>
      <c r="E2945" s="15"/>
      <c r="F2945" s="15"/>
      <c r="G2945" s="16"/>
      <c r="H2945" s="19" t="s">
        <v>34</v>
      </c>
      <c r="I2945" s="16"/>
      <c r="J2945" s="7" t="s">
        <v>34</v>
      </c>
      <c r="K2945" s="19" t="s">
        <v>34</v>
      </c>
      <c r="L2945" s="16"/>
      <c r="M2945" s="6" t="s">
        <v>167</v>
      </c>
      <c r="N2945" s="6" t="s">
        <v>168</v>
      </c>
      <c r="O2945" s="10">
        <v>1</v>
      </c>
      <c r="P2945" s="6"/>
      <c r="Q2945" s="8"/>
      <c r="R2945" s="8"/>
      <c r="S2945" s="6"/>
    </row>
    <row r="2946" spans="2:19" x14ac:dyDescent="0.35">
      <c r="B2946" s="4" t="s">
        <v>3842</v>
      </c>
      <c r="C2946" s="4" t="s">
        <v>573</v>
      </c>
      <c r="D2946" s="18" t="s">
        <v>468</v>
      </c>
      <c r="E2946" s="15"/>
      <c r="F2946" s="15"/>
      <c r="G2946" s="16"/>
      <c r="H2946" s="18" t="s">
        <v>2447</v>
      </c>
      <c r="I2946" s="16"/>
      <c r="J2946" s="4" t="s">
        <v>32</v>
      </c>
      <c r="K2946" s="18" t="s">
        <v>3843</v>
      </c>
      <c r="L2946" s="16"/>
      <c r="M2946" s="4" t="s">
        <v>34</v>
      </c>
      <c r="N2946" s="4" t="s">
        <v>34</v>
      </c>
      <c r="O2946" s="4" t="s">
        <v>34</v>
      </c>
      <c r="P2946" s="4" t="s">
        <v>34</v>
      </c>
      <c r="Q2946" s="4" t="s">
        <v>34</v>
      </c>
      <c r="R2946" s="4" t="s">
        <v>34</v>
      </c>
      <c r="S2946" s="5">
        <v>203364072</v>
      </c>
    </row>
    <row r="2947" spans="2:19" outlineLevel="1" collapsed="1" x14ac:dyDescent="0.35">
      <c r="B2947" s="6" t="s">
        <v>34</v>
      </c>
      <c r="C2947" s="7" t="s">
        <v>34</v>
      </c>
      <c r="D2947" s="19" t="s">
        <v>34</v>
      </c>
      <c r="E2947" s="15"/>
      <c r="F2947" s="15"/>
      <c r="G2947" s="16"/>
      <c r="H2947" s="19" t="s">
        <v>34</v>
      </c>
      <c r="I2947" s="16"/>
      <c r="J2947" s="7" t="s">
        <v>34</v>
      </c>
      <c r="K2947" s="19" t="s">
        <v>34</v>
      </c>
      <c r="L2947" s="16"/>
      <c r="M2947" s="6" t="s">
        <v>2449</v>
      </c>
      <c r="N2947" s="6" t="s">
        <v>2450</v>
      </c>
      <c r="O2947" s="10">
        <v>203364072</v>
      </c>
      <c r="P2947" s="6" t="s">
        <v>3844</v>
      </c>
      <c r="Q2947" s="8" t="s">
        <v>2225</v>
      </c>
      <c r="R2947" s="9">
        <v>48579</v>
      </c>
      <c r="S2947" s="10">
        <v>203364072</v>
      </c>
    </row>
    <row r="2948" spans="2:19" outlineLevel="1" collapsed="1" x14ac:dyDescent="0.35">
      <c r="B2948" s="6" t="s">
        <v>34</v>
      </c>
      <c r="C2948" s="7" t="s">
        <v>34</v>
      </c>
      <c r="D2948" s="19" t="s">
        <v>34</v>
      </c>
      <c r="E2948" s="15"/>
      <c r="F2948" s="15"/>
      <c r="G2948" s="16"/>
      <c r="H2948" s="19" t="s">
        <v>34</v>
      </c>
      <c r="I2948" s="16"/>
      <c r="J2948" s="7" t="s">
        <v>34</v>
      </c>
      <c r="K2948" s="19" t="s">
        <v>34</v>
      </c>
      <c r="L2948" s="16"/>
      <c r="M2948" s="6" t="s">
        <v>2451</v>
      </c>
      <c r="N2948" s="6" t="s">
        <v>2452</v>
      </c>
      <c r="O2948" s="10">
        <v>408315450</v>
      </c>
      <c r="P2948" s="6"/>
      <c r="Q2948" s="8"/>
      <c r="R2948" s="8"/>
      <c r="S2948" s="6"/>
    </row>
    <row r="2949" spans="2:19" outlineLevel="1" collapsed="1" x14ac:dyDescent="0.35">
      <c r="B2949" s="6" t="s">
        <v>34</v>
      </c>
      <c r="C2949" s="7" t="s">
        <v>34</v>
      </c>
      <c r="D2949" s="19" t="s">
        <v>34</v>
      </c>
      <c r="E2949" s="15"/>
      <c r="F2949" s="15"/>
      <c r="G2949" s="16"/>
      <c r="H2949" s="19" t="s">
        <v>34</v>
      </c>
      <c r="I2949" s="16"/>
      <c r="J2949" s="7" t="s">
        <v>34</v>
      </c>
      <c r="K2949" s="19" t="s">
        <v>34</v>
      </c>
      <c r="L2949" s="16"/>
      <c r="M2949" s="6" t="s">
        <v>2453</v>
      </c>
      <c r="N2949" s="6" t="s">
        <v>2454</v>
      </c>
      <c r="O2949" s="10">
        <v>325083608</v>
      </c>
      <c r="P2949" s="6"/>
      <c r="Q2949" s="8"/>
      <c r="R2949" s="8"/>
      <c r="S2949" s="6"/>
    </row>
    <row r="2950" spans="2:19" outlineLevel="1" collapsed="1" x14ac:dyDescent="0.35">
      <c r="B2950" s="6" t="s">
        <v>34</v>
      </c>
      <c r="C2950" s="7" t="s">
        <v>34</v>
      </c>
      <c r="D2950" s="19" t="s">
        <v>34</v>
      </c>
      <c r="E2950" s="15"/>
      <c r="F2950" s="15"/>
      <c r="G2950" s="16"/>
      <c r="H2950" s="19" t="s">
        <v>34</v>
      </c>
      <c r="I2950" s="16"/>
      <c r="J2950" s="7" t="s">
        <v>34</v>
      </c>
      <c r="K2950" s="19" t="s">
        <v>34</v>
      </c>
      <c r="L2950" s="16"/>
      <c r="M2950" s="6" t="s">
        <v>146</v>
      </c>
      <c r="N2950" s="6" t="s">
        <v>147</v>
      </c>
      <c r="O2950" s="10">
        <v>214242412</v>
      </c>
      <c r="P2950" s="6"/>
      <c r="Q2950" s="8"/>
      <c r="R2950" s="8"/>
      <c r="S2950" s="6"/>
    </row>
    <row r="2951" spans="2:19" x14ac:dyDescent="0.35">
      <c r="B2951" s="4" t="s">
        <v>3845</v>
      </c>
      <c r="C2951" s="4" t="s">
        <v>151</v>
      </c>
      <c r="D2951" s="18" t="s">
        <v>152</v>
      </c>
      <c r="E2951" s="15"/>
      <c r="F2951" s="15"/>
      <c r="G2951" s="16"/>
      <c r="H2951" s="18" t="s">
        <v>283</v>
      </c>
      <c r="I2951" s="16"/>
      <c r="J2951" s="4" t="s">
        <v>32</v>
      </c>
      <c r="K2951" s="18" t="s">
        <v>3846</v>
      </c>
      <c r="L2951" s="16"/>
      <c r="M2951" s="4" t="s">
        <v>34</v>
      </c>
      <c r="N2951" s="4" t="s">
        <v>34</v>
      </c>
      <c r="O2951" s="4" t="s">
        <v>34</v>
      </c>
      <c r="P2951" s="4" t="s">
        <v>34</v>
      </c>
      <c r="Q2951" s="4" t="s">
        <v>34</v>
      </c>
      <c r="R2951" s="4" t="s">
        <v>34</v>
      </c>
      <c r="S2951" s="5">
        <v>18800000</v>
      </c>
    </row>
    <row r="2952" spans="2:19" outlineLevel="1" collapsed="1" x14ac:dyDescent="0.35">
      <c r="B2952" s="6" t="s">
        <v>34</v>
      </c>
      <c r="C2952" s="7" t="s">
        <v>34</v>
      </c>
      <c r="D2952" s="19" t="s">
        <v>34</v>
      </c>
      <c r="E2952" s="15"/>
      <c r="F2952" s="15"/>
      <c r="G2952" s="16"/>
      <c r="H2952" s="19" t="s">
        <v>34</v>
      </c>
      <c r="I2952" s="16"/>
      <c r="J2952" s="7" t="s">
        <v>34</v>
      </c>
      <c r="K2952" s="19" t="s">
        <v>34</v>
      </c>
      <c r="L2952" s="16"/>
      <c r="M2952" s="6" t="s">
        <v>146</v>
      </c>
      <c r="N2952" s="6" t="s">
        <v>147</v>
      </c>
      <c r="O2952" s="10">
        <v>19495000</v>
      </c>
      <c r="P2952" s="6"/>
      <c r="Q2952" s="8"/>
      <c r="R2952" s="8"/>
      <c r="S2952" s="6"/>
    </row>
    <row r="2953" spans="2:19" outlineLevel="1" collapsed="1" x14ac:dyDescent="0.35">
      <c r="B2953" s="6" t="s">
        <v>34</v>
      </c>
      <c r="C2953" s="7" t="s">
        <v>34</v>
      </c>
      <c r="D2953" s="19" t="s">
        <v>34</v>
      </c>
      <c r="E2953" s="15"/>
      <c r="F2953" s="15"/>
      <c r="G2953" s="16"/>
      <c r="H2953" s="19" t="s">
        <v>34</v>
      </c>
      <c r="I2953" s="16"/>
      <c r="J2953" s="7" t="s">
        <v>34</v>
      </c>
      <c r="K2953" s="19" t="s">
        <v>34</v>
      </c>
      <c r="L2953" s="16"/>
      <c r="M2953" s="6" t="s">
        <v>904</v>
      </c>
      <c r="N2953" s="6" t="s">
        <v>905</v>
      </c>
      <c r="O2953" s="10">
        <v>18800000</v>
      </c>
      <c r="P2953" s="6" t="s">
        <v>3847</v>
      </c>
      <c r="Q2953" s="8" t="s">
        <v>3207</v>
      </c>
      <c r="R2953" s="9">
        <v>46330</v>
      </c>
      <c r="S2953" s="10">
        <v>18800000</v>
      </c>
    </row>
    <row r="2954" spans="2:19" ht="25" x14ac:dyDescent="0.35">
      <c r="B2954" s="4" t="s">
        <v>3848</v>
      </c>
      <c r="C2954" s="4" t="s">
        <v>1406</v>
      </c>
      <c r="D2954" s="18" t="s">
        <v>247</v>
      </c>
      <c r="E2954" s="15"/>
      <c r="F2954" s="15"/>
      <c r="G2954" s="16"/>
      <c r="H2954" s="18" t="s">
        <v>863</v>
      </c>
      <c r="I2954" s="16"/>
      <c r="J2954" s="4" t="s">
        <v>32</v>
      </c>
      <c r="K2954" s="18" t="s">
        <v>3849</v>
      </c>
      <c r="L2954" s="16"/>
      <c r="M2954" s="4" t="s">
        <v>34</v>
      </c>
      <c r="N2954" s="4" t="s">
        <v>34</v>
      </c>
      <c r="O2954" s="4" t="s">
        <v>34</v>
      </c>
      <c r="P2954" s="4" t="s">
        <v>34</v>
      </c>
      <c r="Q2954" s="4" t="s">
        <v>34</v>
      </c>
      <c r="R2954" s="4" t="s">
        <v>34</v>
      </c>
      <c r="S2954" s="5">
        <v>9112206</v>
      </c>
    </row>
    <row r="2955" spans="2:19" outlineLevel="1" collapsed="1" x14ac:dyDescent="0.35">
      <c r="B2955" s="6" t="s">
        <v>34</v>
      </c>
      <c r="C2955" s="7" t="s">
        <v>34</v>
      </c>
      <c r="D2955" s="19" t="s">
        <v>34</v>
      </c>
      <c r="E2955" s="15"/>
      <c r="F2955" s="15"/>
      <c r="G2955" s="16"/>
      <c r="H2955" s="19" t="s">
        <v>34</v>
      </c>
      <c r="I2955" s="16"/>
      <c r="J2955" s="7" t="s">
        <v>34</v>
      </c>
      <c r="K2955" s="19" t="s">
        <v>34</v>
      </c>
      <c r="L2955" s="16"/>
      <c r="M2955" s="6" t="s">
        <v>3850</v>
      </c>
      <c r="N2955" s="6" t="s">
        <v>3851</v>
      </c>
      <c r="O2955" s="10">
        <v>11373955</v>
      </c>
      <c r="P2955" s="6"/>
      <c r="Q2955" s="8"/>
      <c r="R2955" s="8"/>
      <c r="S2955" s="6"/>
    </row>
    <row r="2956" spans="2:19" outlineLevel="1" collapsed="1" x14ac:dyDescent="0.35">
      <c r="B2956" s="6" t="s">
        <v>34</v>
      </c>
      <c r="C2956" s="7" t="s">
        <v>34</v>
      </c>
      <c r="D2956" s="19" t="s">
        <v>34</v>
      </c>
      <c r="E2956" s="15"/>
      <c r="F2956" s="15"/>
      <c r="G2956" s="16"/>
      <c r="H2956" s="19" t="s">
        <v>34</v>
      </c>
      <c r="I2956" s="16"/>
      <c r="J2956" s="7" t="s">
        <v>34</v>
      </c>
      <c r="K2956" s="19" t="s">
        <v>34</v>
      </c>
      <c r="L2956" s="16"/>
      <c r="M2956" s="6" t="s">
        <v>865</v>
      </c>
      <c r="N2956" s="6" t="s">
        <v>866</v>
      </c>
      <c r="O2956" s="10">
        <v>9112206</v>
      </c>
      <c r="P2956" s="6" t="s">
        <v>3852</v>
      </c>
      <c r="Q2956" s="8" t="s">
        <v>820</v>
      </c>
      <c r="R2956" s="9">
        <v>46446</v>
      </c>
      <c r="S2956" s="10">
        <v>9112206</v>
      </c>
    </row>
    <row r="2957" spans="2:19" outlineLevel="1" collapsed="1" x14ac:dyDescent="0.35">
      <c r="B2957" s="6" t="s">
        <v>34</v>
      </c>
      <c r="C2957" s="7" t="s">
        <v>34</v>
      </c>
      <c r="D2957" s="19" t="s">
        <v>34</v>
      </c>
      <c r="E2957" s="15"/>
      <c r="F2957" s="15"/>
      <c r="G2957" s="16"/>
      <c r="H2957" s="19" t="s">
        <v>34</v>
      </c>
      <c r="I2957" s="16"/>
      <c r="J2957" s="7" t="s">
        <v>34</v>
      </c>
      <c r="K2957" s="19" t="s">
        <v>34</v>
      </c>
      <c r="L2957" s="16"/>
      <c r="M2957" s="6" t="s">
        <v>1245</v>
      </c>
      <c r="N2957" s="6" t="s">
        <v>1246</v>
      </c>
      <c r="O2957" s="10">
        <v>9471317</v>
      </c>
      <c r="P2957" s="6"/>
      <c r="Q2957" s="8"/>
      <c r="R2957" s="8"/>
      <c r="S2957" s="6"/>
    </row>
    <row r="2958" spans="2:19" ht="37.5" outlineLevel="1" collapsed="1" x14ac:dyDescent="0.35">
      <c r="B2958" s="6" t="s">
        <v>34</v>
      </c>
      <c r="C2958" s="7" t="s">
        <v>34</v>
      </c>
      <c r="D2958" s="19" t="s">
        <v>34</v>
      </c>
      <c r="E2958" s="15"/>
      <c r="F2958" s="15"/>
      <c r="G2958" s="16"/>
      <c r="H2958" s="19" t="s">
        <v>34</v>
      </c>
      <c r="I2958" s="16"/>
      <c r="J2958" s="7" t="s">
        <v>34</v>
      </c>
      <c r="K2958" s="19" t="s">
        <v>34</v>
      </c>
      <c r="L2958" s="16"/>
      <c r="M2958" s="6" t="s">
        <v>1247</v>
      </c>
      <c r="N2958" s="6" t="s">
        <v>1248</v>
      </c>
      <c r="O2958" s="10">
        <v>10456875</v>
      </c>
      <c r="P2958" s="6"/>
      <c r="Q2958" s="8"/>
      <c r="R2958" s="8"/>
      <c r="S2958" s="6"/>
    </row>
    <row r="2959" spans="2:19" outlineLevel="1" collapsed="1" x14ac:dyDescent="0.35">
      <c r="B2959" s="6" t="s">
        <v>34</v>
      </c>
      <c r="C2959" s="7" t="s">
        <v>34</v>
      </c>
      <c r="D2959" s="19" t="s">
        <v>34</v>
      </c>
      <c r="E2959" s="15"/>
      <c r="F2959" s="15"/>
      <c r="G2959" s="16"/>
      <c r="H2959" s="19" t="s">
        <v>34</v>
      </c>
      <c r="I2959" s="16"/>
      <c r="J2959" s="7" t="s">
        <v>34</v>
      </c>
      <c r="K2959" s="19" t="s">
        <v>34</v>
      </c>
      <c r="L2959" s="16"/>
      <c r="M2959" s="6" t="s">
        <v>1368</v>
      </c>
      <c r="N2959" s="6" t="s">
        <v>1369</v>
      </c>
      <c r="O2959" s="10">
        <v>9249357</v>
      </c>
      <c r="P2959" s="6"/>
      <c r="Q2959" s="8"/>
      <c r="R2959" s="8"/>
      <c r="S2959" s="6"/>
    </row>
    <row r="2960" spans="2:19" x14ac:dyDescent="0.35">
      <c r="B2960" s="4" t="s">
        <v>3853</v>
      </c>
      <c r="C2960" s="4" t="s">
        <v>983</v>
      </c>
      <c r="D2960" s="18" t="s">
        <v>106</v>
      </c>
      <c r="E2960" s="15"/>
      <c r="F2960" s="15"/>
      <c r="G2960" s="16"/>
      <c r="H2960" s="18" t="s">
        <v>224</v>
      </c>
      <c r="I2960" s="16"/>
      <c r="J2960" s="4" t="s">
        <v>32</v>
      </c>
      <c r="K2960" s="18" t="s">
        <v>3854</v>
      </c>
      <c r="L2960" s="16"/>
      <c r="M2960" s="4" t="s">
        <v>34</v>
      </c>
      <c r="N2960" s="4" t="s">
        <v>34</v>
      </c>
      <c r="O2960" s="4" t="s">
        <v>34</v>
      </c>
      <c r="P2960" s="4" t="s">
        <v>34</v>
      </c>
      <c r="Q2960" s="4" t="s">
        <v>34</v>
      </c>
      <c r="R2960" s="4" t="s">
        <v>34</v>
      </c>
      <c r="S2960" s="5">
        <v>856189316</v>
      </c>
    </row>
    <row r="2961" spans="2:19" outlineLevel="1" collapsed="1" x14ac:dyDescent="0.35">
      <c r="B2961" s="6" t="s">
        <v>34</v>
      </c>
      <c r="C2961" s="7" t="s">
        <v>34</v>
      </c>
      <c r="D2961" s="19" t="s">
        <v>34</v>
      </c>
      <c r="E2961" s="15"/>
      <c r="F2961" s="15"/>
      <c r="G2961" s="16"/>
      <c r="H2961" s="19" t="s">
        <v>34</v>
      </c>
      <c r="I2961" s="16"/>
      <c r="J2961" s="7" t="s">
        <v>34</v>
      </c>
      <c r="K2961" s="19" t="s">
        <v>34</v>
      </c>
      <c r="L2961" s="16"/>
      <c r="M2961" s="6" t="s">
        <v>865</v>
      </c>
      <c r="N2961" s="6" t="s">
        <v>866</v>
      </c>
      <c r="O2961" s="10">
        <v>907784058</v>
      </c>
      <c r="P2961" s="6"/>
      <c r="Q2961" s="8"/>
      <c r="R2961" s="8"/>
      <c r="S2961" s="6"/>
    </row>
    <row r="2962" spans="2:19" outlineLevel="1" collapsed="1" x14ac:dyDescent="0.35">
      <c r="B2962" s="6" t="s">
        <v>34</v>
      </c>
      <c r="C2962" s="7" t="s">
        <v>34</v>
      </c>
      <c r="D2962" s="19" t="s">
        <v>34</v>
      </c>
      <c r="E2962" s="15"/>
      <c r="F2962" s="15"/>
      <c r="G2962" s="16"/>
      <c r="H2962" s="19" t="s">
        <v>34</v>
      </c>
      <c r="I2962" s="16"/>
      <c r="J2962" s="7" t="s">
        <v>34</v>
      </c>
      <c r="K2962" s="19" t="s">
        <v>34</v>
      </c>
      <c r="L2962" s="16"/>
      <c r="M2962" s="6" t="s">
        <v>1245</v>
      </c>
      <c r="N2962" s="6" t="s">
        <v>1246</v>
      </c>
      <c r="O2962" s="10">
        <v>1069380007</v>
      </c>
      <c r="P2962" s="6"/>
      <c r="Q2962" s="8"/>
      <c r="R2962" s="8"/>
      <c r="S2962" s="6"/>
    </row>
    <row r="2963" spans="2:19" outlineLevel="1" collapsed="1" x14ac:dyDescent="0.35">
      <c r="B2963" s="6" t="s">
        <v>34</v>
      </c>
      <c r="C2963" s="7" t="s">
        <v>34</v>
      </c>
      <c r="D2963" s="19" t="s">
        <v>34</v>
      </c>
      <c r="E2963" s="15"/>
      <c r="F2963" s="15"/>
      <c r="G2963" s="16"/>
      <c r="H2963" s="19" t="s">
        <v>34</v>
      </c>
      <c r="I2963" s="16"/>
      <c r="J2963" s="7" t="s">
        <v>34</v>
      </c>
      <c r="K2963" s="19" t="s">
        <v>34</v>
      </c>
      <c r="L2963" s="16"/>
      <c r="M2963" s="6" t="s">
        <v>1368</v>
      </c>
      <c r="N2963" s="6" t="s">
        <v>1369</v>
      </c>
      <c r="O2963" s="10">
        <v>884917176</v>
      </c>
      <c r="P2963" s="6" t="s">
        <v>3855</v>
      </c>
      <c r="Q2963" s="8" t="s">
        <v>38</v>
      </c>
      <c r="R2963" s="9">
        <v>48487</v>
      </c>
      <c r="S2963" s="10">
        <v>856189316</v>
      </c>
    </row>
    <row r="2964" spans="2:19" x14ac:dyDescent="0.35">
      <c r="B2964" s="4" t="s">
        <v>3856</v>
      </c>
      <c r="C2964" s="4" t="s">
        <v>573</v>
      </c>
      <c r="D2964" s="18" t="s">
        <v>247</v>
      </c>
      <c r="E2964" s="15"/>
      <c r="F2964" s="15"/>
      <c r="G2964" s="16"/>
      <c r="H2964" s="18" t="s">
        <v>323</v>
      </c>
      <c r="I2964" s="16"/>
      <c r="J2964" s="4" t="s">
        <v>32</v>
      </c>
      <c r="K2964" s="18" t="s">
        <v>3857</v>
      </c>
      <c r="L2964" s="16"/>
      <c r="M2964" s="4" t="s">
        <v>34</v>
      </c>
      <c r="N2964" s="4" t="s">
        <v>34</v>
      </c>
      <c r="O2964" s="4" t="s">
        <v>34</v>
      </c>
      <c r="P2964" s="4" t="s">
        <v>34</v>
      </c>
      <c r="Q2964" s="4" t="s">
        <v>34</v>
      </c>
      <c r="R2964" s="4" t="s">
        <v>34</v>
      </c>
      <c r="S2964" s="5">
        <v>25991435</v>
      </c>
    </row>
    <row r="2965" spans="2:19" outlineLevel="1" collapsed="1" x14ac:dyDescent="0.35">
      <c r="B2965" s="6" t="s">
        <v>34</v>
      </c>
      <c r="C2965" s="7" t="s">
        <v>34</v>
      </c>
      <c r="D2965" s="19" t="s">
        <v>34</v>
      </c>
      <c r="E2965" s="15"/>
      <c r="F2965" s="15"/>
      <c r="G2965" s="16"/>
      <c r="H2965" s="19" t="s">
        <v>34</v>
      </c>
      <c r="I2965" s="16"/>
      <c r="J2965" s="7" t="s">
        <v>34</v>
      </c>
      <c r="K2965" s="19" t="s">
        <v>34</v>
      </c>
      <c r="L2965" s="16"/>
      <c r="M2965" s="6" t="s">
        <v>157</v>
      </c>
      <c r="N2965" s="6" t="s">
        <v>158</v>
      </c>
      <c r="O2965" s="10">
        <v>43833330</v>
      </c>
      <c r="P2965" s="6"/>
      <c r="Q2965" s="8"/>
      <c r="R2965" s="8"/>
      <c r="S2965" s="6"/>
    </row>
    <row r="2966" spans="2:19" outlineLevel="1" collapsed="1" x14ac:dyDescent="0.35">
      <c r="B2966" s="6" t="s">
        <v>34</v>
      </c>
      <c r="C2966" s="7" t="s">
        <v>34</v>
      </c>
      <c r="D2966" s="19" t="s">
        <v>34</v>
      </c>
      <c r="E2966" s="15"/>
      <c r="F2966" s="15"/>
      <c r="G2966" s="16"/>
      <c r="H2966" s="19" t="s">
        <v>34</v>
      </c>
      <c r="I2966" s="16"/>
      <c r="J2966" s="7" t="s">
        <v>34</v>
      </c>
      <c r="K2966" s="19" t="s">
        <v>34</v>
      </c>
      <c r="L2966" s="16"/>
      <c r="M2966" s="6" t="s">
        <v>2479</v>
      </c>
      <c r="N2966" s="6" t="s">
        <v>2480</v>
      </c>
      <c r="O2966" s="10">
        <v>25991435</v>
      </c>
      <c r="P2966" s="6" t="s">
        <v>3858</v>
      </c>
      <c r="Q2966" s="8" t="s">
        <v>802</v>
      </c>
      <c r="R2966" s="9">
        <v>48029</v>
      </c>
      <c r="S2966" s="10">
        <v>25991435</v>
      </c>
    </row>
    <row r="2967" spans="2:19" outlineLevel="1" collapsed="1" x14ac:dyDescent="0.35">
      <c r="B2967" s="6" t="s">
        <v>34</v>
      </c>
      <c r="C2967" s="7" t="s">
        <v>34</v>
      </c>
      <c r="D2967" s="19" t="s">
        <v>34</v>
      </c>
      <c r="E2967" s="15"/>
      <c r="F2967" s="15"/>
      <c r="G2967" s="16"/>
      <c r="H2967" s="19" t="s">
        <v>34</v>
      </c>
      <c r="I2967" s="16"/>
      <c r="J2967" s="7" t="s">
        <v>34</v>
      </c>
      <c r="K2967" s="19" t="s">
        <v>34</v>
      </c>
      <c r="L2967" s="16"/>
      <c r="M2967" s="6" t="s">
        <v>327</v>
      </c>
      <c r="N2967" s="6" t="s">
        <v>328</v>
      </c>
      <c r="O2967" s="10">
        <v>26196500</v>
      </c>
      <c r="P2967" s="6"/>
      <c r="Q2967" s="8"/>
      <c r="R2967" s="8"/>
      <c r="S2967" s="6"/>
    </row>
    <row r="2968" spans="2:19" outlineLevel="1" collapsed="1" x14ac:dyDescent="0.35">
      <c r="B2968" s="6" t="s">
        <v>34</v>
      </c>
      <c r="C2968" s="7" t="s">
        <v>34</v>
      </c>
      <c r="D2968" s="19" t="s">
        <v>34</v>
      </c>
      <c r="E2968" s="15"/>
      <c r="F2968" s="15"/>
      <c r="G2968" s="16"/>
      <c r="H2968" s="19" t="s">
        <v>34</v>
      </c>
      <c r="I2968" s="16"/>
      <c r="J2968" s="7" t="s">
        <v>34</v>
      </c>
      <c r="K2968" s="19" t="s">
        <v>34</v>
      </c>
      <c r="L2968" s="16"/>
      <c r="M2968" s="6" t="s">
        <v>165</v>
      </c>
      <c r="N2968" s="6" t="s">
        <v>166</v>
      </c>
      <c r="O2968" s="10">
        <v>28304680</v>
      </c>
      <c r="P2968" s="6"/>
      <c r="Q2968" s="8"/>
      <c r="R2968" s="8"/>
      <c r="S2968" s="6"/>
    </row>
    <row r="2969" spans="2:19" outlineLevel="1" collapsed="1" x14ac:dyDescent="0.35">
      <c r="B2969" s="6" t="s">
        <v>34</v>
      </c>
      <c r="C2969" s="7" t="s">
        <v>34</v>
      </c>
      <c r="D2969" s="19" t="s">
        <v>34</v>
      </c>
      <c r="E2969" s="15"/>
      <c r="F2969" s="15"/>
      <c r="G2969" s="16"/>
      <c r="H2969" s="19" t="s">
        <v>34</v>
      </c>
      <c r="I2969" s="16"/>
      <c r="J2969" s="7" t="s">
        <v>34</v>
      </c>
      <c r="K2969" s="19" t="s">
        <v>34</v>
      </c>
      <c r="L2969" s="16"/>
      <c r="M2969" s="6" t="s">
        <v>494</v>
      </c>
      <c r="N2969" s="6" t="s">
        <v>495</v>
      </c>
      <c r="O2969" s="10">
        <v>40362910</v>
      </c>
      <c r="P2969" s="6"/>
      <c r="Q2969" s="8"/>
      <c r="R2969" s="8"/>
      <c r="S2969" s="6"/>
    </row>
    <row r="2970" spans="2:19" x14ac:dyDescent="0.35">
      <c r="B2970" s="4" t="s">
        <v>3859</v>
      </c>
      <c r="C2970" s="4" t="s">
        <v>115</v>
      </c>
      <c r="D2970" s="18" t="s">
        <v>30</v>
      </c>
      <c r="E2970" s="15"/>
      <c r="F2970" s="15"/>
      <c r="G2970" s="16"/>
      <c r="H2970" s="18" t="s">
        <v>41</v>
      </c>
      <c r="I2970" s="16"/>
      <c r="J2970" s="4" t="s">
        <v>178</v>
      </c>
      <c r="K2970" s="18" t="s">
        <v>3860</v>
      </c>
      <c r="L2970" s="16"/>
      <c r="M2970" s="4" t="s">
        <v>34</v>
      </c>
      <c r="N2970" s="4" t="s">
        <v>34</v>
      </c>
      <c r="O2970" s="4" t="s">
        <v>34</v>
      </c>
      <c r="P2970" s="4" t="s">
        <v>34</v>
      </c>
      <c r="Q2970" s="4" t="s">
        <v>34</v>
      </c>
      <c r="R2970" s="4" t="s">
        <v>34</v>
      </c>
      <c r="S2970" s="5">
        <v>0</v>
      </c>
    </row>
    <row r="2971" spans="2:19" outlineLevel="1" collapsed="1" x14ac:dyDescent="0.35">
      <c r="B2971" s="6" t="s">
        <v>34</v>
      </c>
      <c r="C2971" s="7" t="s">
        <v>34</v>
      </c>
      <c r="D2971" s="19" t="s">
        <v>34</v>
      </c>
      <c r="E2971" s="15"/>
      <c r="F2971" s="15"/>
      <c r="G2971" s="16"/>
      <c r="H2971" s="19" t="s">
        <v>34</v>
      </c>
      <c r="I2971" s="16"/>
      <c r="J2971" s="7" t="s">
        <v>34</v>
      </c>
      <c r="K2971" s="19" t="s">
        <v>34</v>
      </c>
      <c r="L2971" s="16"/>
      <c r="M2971" s="6" t="s">
        <v>3686</v>
      </c>
      <c r="N2971" s="6" t="s">
        <v>3687</v>
      </c>
      <c r="O2971" s="10">
        <v>9979177</v>
      </c>
      <c r="P2971" s="6" t="s">
        <v>3861</v>
      </c>
      <c r="Q2971" s="8" t="s">
        <v>1904</v>
      </c>
      <c r="R2971" s="9">
        <v>47139</v>
      </c>
      <c r="S2971" s="10">
        <v>0</v>
      </c>
    </row>
    <row r="2972" spans="2:19" outlineLevel="1" collapsed="1" x14ac:dyDescent="0.35">
      <c r="B2972" s="6" t="s">
        <v>34</v>
      </c>
      <c r="C2972" s="7" t="s">
        <v>34</v>
      </c>
      <c r="D2972" s="19" t="s">
        <v>34</v>
      </c>
      <c r="E2972" s="15"/>
      <c r="F2972" s="15"/>
      <c r="G2972" s="16"/>
      <c r="H2972" s="19" t="s">
        <v>34</v>
      </c>
      <c r="I2972" s="16"/>
      <c r="J2972" s="7" t="s">
        <v>34</v>
      </c>
      <c r="K2972" s="19" t="s">
        <v>34</v>
      </c>
      <c r="L2972" s="16"/>
      <c r="M2972" s="6" t="s">
        <v>3862</v>
      </c>
      <c r="N2972" s="6" t="s">
        <v>3863</v>
      </c>
      <c r="O2972" s="6"/>
      <c r="P2972" s="6"/>
      <c r="Q2972" s="8"/>
      <c r="R2972" s="8"/>
      <c r="S2972" s="6"/>
    </row>
    <row r="2973" spans="2:19" ht="25" x14ac:dyDescent="0.35">
      <c r="B2973" s="4" t="s">
        <v>3864</v>
      </c>
      <c r="C2973" s="4" t="s">
        <v>52</v>
      </c>
      <c r="D2973" s="18" t="s">
        <v>30</v>
      </c>
      <c r="E2973" s="15"/>
      <c r="F2973" s="15"/>
      <c r="G2973" s="16"/>
      <c r="H2973" s="18" t="s">
        <v>628</v>
      </c>
      <c r="I2973" s="16"/>
      <c r="J2973" s="4" t="s">
        <v>178</v>
      </c>
      <c r="K2973" s="18" t="s">
        <v>3865</v>
      </c>
      <c r="L2973" s="16"/>
      <c r="M2973" s="4" t="s">
        <v>34</v>
      </c>
      <c r="N2973" s="4" t="s">
        <v>34</v>
      </c>
      <c r="O2973" s="4" t="s">
        <v>34</v>
      </c>
      <c r="P2973" s="4" t="s">
        <v>34</v>
      </c>
      <c r="Q2973" s="4" t="s">
        <v>34</v>
      </c>
      <c r="R2973" s="4" t="s">
        <v>34</v>
      </c>
      <c r="S2973" s="5">
        <v>0</v>
      </c>
    </row>
    <row r="2974" spans="2:19" outlineLevel="1" collapsed="1" x14ac:dyDescent="0.35">
      <c r="B2974" s="6" t="s">
        <v>34</v>
      </c>
      <c r="C2974" s="7" t="s">
        <v>34</v>
      </c>
      <c r="D2974" s="19" t="s">
        <v>34</v>
      </c>
      <c r="E2974" s="15"/>
      <c r="F2974" s="15"/>
      <c r="G2974" s="16"/>
      <c r="H2974" s="19" t="s">
        <v>34</v>
      </c>
      <c r="I2974" s="16"/>
      <c r="J2974" s="7" t="s">
        <v>34</v>
      </c>
      <c r="K2974" s="19" t="s">
        <v>34</v>
      </c>
      <c r="L2974" s="16"/>
      <c r="M2974" s="6" t="s">
        <v>3866</v>
      </c>
      <c r="N2974" s="6" t="s">
        <v>3867</v>
      </c>
      <c r="O2974" s="6"/>
      <c r="P2974" s="6"/>
      <c r="Q2974" s="8"/>
      <c r="R2974" s="8"/>
      <c r="S2974" s="6"/>
    </row>
    <row r="2975" spans="2:19" outlineLevel="1" collapsed="1" x14ac:dyDescent="0.35">
      <c r="B2975" s="6" t="s">
        <v>34</v>
      </c>
      <c r="C2975" s="7" t="s">
        <v>34</v>
      </c>
      <c r="D2975" s="19" t="s">
        <v>34</v>
      </c>
      <c r="E2975" s="15"/>
      <c r="F2975" s="15"/>
      <c r="G2975" s="16"/>
      <c r="H2975" s="19" t="s">
        <v>34</v>
      </c>
      <c r="I2975" s="16"/>
      <c r="J2975" s="7" t="s">
        <v>34</v>
      </c>
      <c r="K2975" s="19" t="s">
        <v>34</v>
      </c>
      <c r="L2975" s="16"/>
      <c r="M2975" s="6" t="s">
        <v>3868</v>
      </c>
      <c r="N2975" s="6" t="s">
        <v>3869</v>
      </c>
      <c r="O2975" s="6"/>
      <c r="P2975" s="6"/>
      <c r="Q2975" s="8"/>
      <c r="R2975" s="8"/>
      <c r="S2975" s="6"/>
    </row>
    <row r="2976" spans="2:19" outlineLevel="1" collapsed="1" x14ac:dyDescent="0.35">
      <c r="B2976" s="6" t="s">
        <v>34</v>
      </c>
      <c r="C2976" s="7" t="s">
        <v>34</v>
      </c>
      <c r="D2976" s="19" t="s">
        <v>34</v>
      </c>
      <c r="E2976" s="15"/>
      <c r="F2976" s="15"/>
      <c r="G2976" s="16"/>
      <c r="H2976" s="19" t="s">
        <v>34</v>
      </c>
      <c r="I2976" s="16"/>
      <c r="J2976" s="7" t="s">
        <v>34</v>
      </c>
      <c r="K2976" s="19" t="s">
        <v>34</v>
      </c>
      <c r="L2976" s="16"/>
      <c r="M2976" s="6" t="s">
        <v>3870</v>
      </c>
      <c r="N2976" s="6" t="s">
        <v>3871</v>
      </c>
      <c r="O2976" s="6"/>
      <c r="P2976" s="6"/>
      <c r="Q2976" s="8"/>
      <c r="R2976" s="8"/>
      <c r="S2976" s="6"/>
    </row>
    <row r="2977" spans="2:19" outlineLevel="1" collapsed="1" x14ac:dyDescent="0.35">
      <c r="B2977" s="6" t="s">
        <v>34</v>
      </c>
      <c r="C2977" s="7" t="s">
        <v>34</v>
      </c>
      <c r="D2977" s="19" t="s">
        <v>34</v>
      </c>
      <c r="E2977" s="15"/>
      <c r="F2977" s="15"/>
      <c r="G2977" s="16"/>
      <c r="H2977" s="19" t="s">
        <v>34</v>
      </c>
      <c r="I2977" s="16"/>
      <c r="J2977" s="7" t="s">
        <v>34</v>
      </c>
      <c r="K2977" s="19" t="s">
        <v>34</v>
      </c>
      <c r="L2977" s="16"/>
      <c r="M2977" s="6" t="s">
        <v>3872</v>
      </c>
      <c r="N2977" s="6" t="s">
        <v>3873</v>
      </c>
      <c r="O2977" s="6"/>
      <c r="P2977" s="6"/>
      <c r="Q2977" s="8"/>
      <c r="R2977" s="8"/>
      <c r="S2977" s="6"/>
    </row>
    <row r="2978" spans="2:19" outlineLevel="1" collapsed="1" x14ac:dyDescent="0.35">
      <c r="B2978" s="6" t="s">
        <v>34</v>
      </c>
      <c r="C2978" s="7" t="s">
        <v>34</v>
      </c>
      <c r="D2978" s="19" t="s">
        <v>34</v>
      </c>
      <c r="E2978" s="15"/>
      <c r="F2978" s="15"/>
      <c r="G2978" s="16"/>
      <c r="H2978" s="19" t="s">
        <v>34</v>
      </c>
      <c r="I2978" s="16"/>
      <c r="J2978" s="7" t="s">
        <v>34</v>
      </c>
      <c r="K2978" s="19" t="s">
        <v>34</v>
      </c>
      <c r="L2978" s="16"/>
      <c r="M2978" s="6" t="s">
        <v>3602</v>
      </c>
      <c r="N2978" s="6" t="s">
        <v>3603</v>
      </c>
      <c r="O2978" s="6"/>
      <c r="P2978" s="6"/>
      <c r="Q2978" s="8"/>
      <c r="R2978" s="8"/>
      <c r="S2978" s="6"/>
    </row>
    <row r="2979" spans="2:19" outlineLevel="1" collapsed="1" x14ac:dyDescent="0.35">
      <c r="B2979" s="6" t="s">
        <v>34</v>
      </c>
      <c r="C2979" s="7" t="s">
        <v>34</v>
      </c>
      <c r="D2979" s="19" t="s">
        <v>34</v>
      </c>
      <c r="E2979" s="15"/>
      <c r="F2979" s="15"/>
      <c r="G2979" s="16"/>
      <c r="H2979" s="19" t="s">
        <v>34</v>
      </c>
      <c r="I2979" s="16"/>
      <c r="J2979" s="7" t="s">
        <v>34</v>
      </c>
      <c r="K2979" s="19" t="s">
        <v>34</v>
      </c>
      <c r="L2979" s="16"/>
      <c r="M2979" s="6" t="s">
        <v>3874</v>
      </c>
      <c r="N2979" s="6" t="s">
        <v>3875</v>
      </c>
      <c r="O2979" s="6"/>
      <c r="P2979" s="6" t="s">
        <v>3876</v>
      </c>
      <c r="Q2979" s="8" t="s">
        <v>1884</v>
      </c>
      <c r="R2979" s="9">
        <v>46752</v>
      </c>
      <c r="S2979" s="10">
        <v>0</v>
      </c>
    </row>
    <row r="2980" spans="2:19" outlineLevel="1" collapsed="1" x14ac:dyDescent="0.35">
      <c r="B2980" s="6" t="s">
        <v>34</v>
      </c>
      <c r="C2980" s="7" t="s">
        <v>34</v>
      </c>
      <c r="D2980" s="19" t="s">
        <v>34</v>
      </c>
      <c r="E2980" s="15"/>
      <c r="F2980" s="15"/>
      <c r="G2980" s="16"/>
      <c r="H2980" s="19" t="s">
        <v>34</v>
      </c>
      <c r="I2980" s="16"/>
      <c r="J2980" s="7" t="s">
        <v>34</v>
      </c>
      <c r="K2980" s="19" t="s">
        <v>34</v>
      </c>
      <c r="L2980" s="16"/>
      <c r="M2980" s="6" t="s">
        <v>3417</v>
      </c>
      <c r="N2980" s="6" t="s">
        <v>3418</v>
      </c>
      <c r="O2980" s="6"/>
      <c r="P2980" s="6"/>
      <c r="Q2980" s="8"/>
      <c r="R2980" s="8"/>
      <c r="S2980" s="6"/>
    </row>
    <row r="2981" spans="2:19" ht="25" outlineLevel="1" collapsed="1" x14ac:dyDescent="0.35">
      <c r="B2981" s="6" t="s">
        <v>34</v>
      </c>
      <c r="C2981" s="7" t="s">
        <v>34</v>
      </c>
      <c r="D2981" s="19" t="s">
        <v>34</v>
      </c>
      <c r="E2981" s="15"/>
      <c r="F2981" s="15"/>
      <c r="G2981" s="16"/>
      <c r="H2981" s="19" t="s">
        <v>34</v>
      </c>
      <c r="I2981" s="16"/>
      <c r="J2981" s="7" t="s">
        <v>34</v>
      </c>
      <c r="K2981" s="19" t="s">
        <v>34</v>
      </c>
      <c r="L2981" s="16"/>
      <c r="M2981" s="6" t="s">
        <v>3877</v>
      </c>
      <c r="N2981" s="6" t="s">
        <v>3878</v>
      </c>
      <c r="O2981" s="6"/>
      <c r="P2981" s="6"/>
      <c r="Q2981" s="8"/>
      <c r="R2981" s="8"/>
      <c r="S2981" s="6"/>
    </row>
    <row r="2982" spans="2:19" outlineLevel="1" collapsed="1" x14ac:dyDescent="0.35">
      <c r="B2982" s="6" t="s">
        <v>34</v>
      </c>
      <c r="C2982" s="7" t="s">
        <v>34</v>
      </c>
      <c r="D2982" s="19" t="s">
        <v>34</v>
      </c>
      <c r="E2982" s="15"/>
      <c r="F2982" s="15"/>
      <c r="G2982" s="16"/>
      <c r="H2982" s="19" t="s">
        <v>34</v>
      </c>
      <c r="I2982" s="16"/>
      <c r="J2982" s="7" t="s">
        <v>34</v>
      </c>
      <c r="K2982" s="19" t="s">
        <v>34</v>
      </c>
      <c r="L2982" s="16"/>
      <c r="M2982" s="6" t="s">
        <v>3425</v>
      </c>
      <c r="N2982" s="6" t="s">
        <v>3426</v>
      </c>
      <c r="O2982" s="6"/>
      <c r="P2982" s="6"/>
      <c r="Q2982" s="8"/>
      <c r="R2982" s="8"/>
      <c r="S2982" s="6"/>
    </row>
    <row r="2983" spans="2:19" outlineLevel="1" collapsed="1" x14ac:dyDescent="0.35">
      <c r="B2983" s="6" t="s">
        <v>34</v>
      </c>
      <c r="C2983" s="7" t="s">
        <v>34</v>
      </c>
      <c r="D2983" s="19" t="s">
        <v>34</v>
      </c>
      <c r="E2983" s="15"/>
      <c r="F2983" s="15"/>
      <c r="G2983" s="16"/>
      <c r="H2983" s="19" t="s">
        <v>34</v>
      </c>
      <c r="I2983" s="16"/>
      <c r="J2983" s="7" t="s">
        <v>34</v>
      </c>
      <c r="K2983" s="19" t="s">
        <v>34</v>
      </c>
      <c r="L2983" s="16"/>
      <c r="M2983" s="6" t="s">
        <v>3879</v>
      </c>
      <c r="N2983" s="6" t="s">
        <v>3880</v>
      </c>
      <c r="O2983" s="6"/>
      <c r="P2983" s="6"/>
      <c r="Q2983" s="8"/>
      <c r="R2983" s="8"/>
      <c r="S2983" s="6"/>
    </row>
    <row r="2984" spans="2:19" outlineLevel="1" collapsed="1" x14ac:dyDescent="0.35">
      <c r="B2984" s="6" t="s">
        <v>34</v>
      </c>
      <c r="C2984" s="7" t="s">
        <v>34</v>
      </c>
      <c r="D2984" s="19" t="s">
        <v>34</v>
      </c>
      <c r="E2984" s="15"/>
      <c r="F2984" s="15"/>
      <c r="G2984" s="16"/>
      <c r="H2984" s="19" t="s">
        <v>34</v>
      </c>
      <c r="I2984" s="16"/>
      <c r="J2984" s="7" t="s">
        <v>34</v>
      </c>
      <c r="K2984" s="19" t="s">
        <v>34</v>
      </c>
      <c r="L2984" s="16"/>
      <c r="M2984" s="6" t="s">
        <v>3881</v>
      </c>
      <c r="N2984" s="6" t="s">
        <v>3882</v>
      </c>
      <c r="O2984" s="6"/>
      <c r="P2984" s="6"/>
      <c r="Q2984" s="8"/>
      <c r="R2984" s="8"/>
      <c r="S2984" s="6"/>
    </row>
    <row r="2985" spans="2:19" ht="25" outlineLevel="1" collapsed="1" x14ac:dyDescent="0.35">
      <c r="B2985" s="6" t="s">
        <v>34</v>
      </c>
      <c r="C2985" s="7" t="s">
        <v>34</v>
      </c>
      <c r="D2985" s="19" t="s">
        <v>34</v>
      </c>
      <c r="E2985" s="15"/>
      <c r="F2985" s="15"/>
      <c r="G2985" s="16"/>
      <c r="H2985" s="19" t="s">
        <v>34</v>
      </c>
      <c r="I2985" s="16"/>
      <c r="J2985" s="7" t="s">
        <v>34</v>
      </c>
      <c r="K2985" s="19" t="s">
        <v>34</v>
      </c>
      <c r="L2985" s="16"/>
      <c r="M2985" s="6" t="s">
        <v>3883</v>
      </c>
      <c r="N2985" s="6" t="s">
        <v>3884</v>
      </c>
      <c r="O2985" s="6"/>
      <c r="P2985" s="6"/>
      <c r="Q2985" s="8"/>
      <c r="R2985" s="8"/>
      <c r="S2985" s="6"/>
    </row>
    <row r="2986" spans="2:19" ht="25" outlineLevel="1" collapsed="1" x14ac:dyDescent="0.35">
      <c r="B2986" s="6" t="s">
        <v>34</v>
      </c>
      <c r="C2986" s="7" t="s">
        <v>34</v>
      </c>
      <c r="D2986" s="19" t="s">
        <v>34</v>
      </c>
      <c r="E2986" s="15"/>
      <c r="F2986" s="15"/>
      <c r="G2986" s="16"/>
      <c r="H2986" s="19" t="s">
        <v>34</v>
      </c>
      <c r="I2986" s="16"/>
      <c r="J2986" s="7" t="s">
        <v>34</v>
      </c>
      <c r="K2986" s="19" t="s">
        <v>34</v>
      </c>
      <c r="L2986" s="16"/>
      <c r="M2986" s="6" t="s">
        <v>3885</v>
      </c>
      <c r="N2986" s="6" t="s">
        <v>3886</v>
      </c>
      <c r="O2986" s="6"/>
      <c r="P2986" s="6"/>
      <c r="Q2986" s="8"/>
      <c r="R2986" s="8"/>
      <c r="S2986" s="6"/>
    </row>
    <row r="2987" spans="2:19" outlineLevel="1" collapsed="1" x14ac:dyDescent="0.35">
      <c r="B2987" s="6" t="s">
        <v>34</v>
      </c>
      <c r="C2987" s="7" t="s">
        <v>34</v>
      </c>
      <c r="D2987" s="19" t="s">
        <v>34</v>
      </c>
      <c r="E2987" s="15"/>
      <c r="F2987" s="15"/>
      <c r="G2987" s="16"/>
      <c r="H2987" s="19" t="s">
        <v>34</v>
      </c>
      <c r="I2987" s="16"/>
      <c r="J2987" s="7" t="s">
        <v>34</v>
      </c>
      <c r="K2987" s="19" t="s">
        <v>34</v>
      </c>
      <c r="L2987" s="16"/>
      <c r="M2987" s="6" t="s">
        <v>3887</v>
      </c>
      <c r="N2987" s="6" t="s">
        <v>3888</v>
      </c>
      <c r="O2987" s="6"/>
      <c r="P2987" s="6"/>
      <c r="Q2987" s="8"/>
      <c r="R2987" s="8"/>
      <c r="S2987" s="6"/>
    </row>
    <row r="2988" spans="2:19" ht="25" outlineLevel="1" collapsed="1" x14ac:dyDescent="0.35">
      <c r="B2988" s="6" t="s">
        <v>34</v>
      </c>
      <c r="C2988" s="7" t="s">
        <v>34</v>
      </c>
      <c r="D2988" s="19" t="s">
        <v>34</v>
      </c>
      <c r="E2988" s="15"/>
      <c r="F2988" s="15"/>
      <c r="G2988" s="16"/>
      <c r="H2988" s="19" t="s">
        <v>34</v>
      </c>
      <c r="I2988" s="16"/>
      <c r="J2988" s="7" t="s">
        <v>34</v>
      </c>
      <c r="K2988" s="19" t="s">
        <v>34</v>
      </c>
      <c r="L2988" s="16"/>
      <c r="M2988" s="6" t="s">
        <v>3889</v>
      </c>
      <c r="N2988" s="6" t="s">
        <v>3890</v>
      </c>
      <c r="O2988" s="6"/>
      <c r="P2988" s="6"/>
      <c r="Q2988" s="8"/>
      <c r="R2988" s="8"/>
      <c r="S2988" s="6"/>
    </row>
    <row r="2989" spans="2:19" x14ac:dyDescent="0.35">
      <c r="B2989" s="4" t="s">
        <v>3891</v>
      </c>
      <c r="C2989" s="4" t="s">
        <v>176</v>
      </c>
      <c r="D2989" s="18" t="s">
        <v>247</v>
      </c>
      <c r="E2989" s="15"/>
      <c r="F2989" s="15"/>
      <c r="G2989" s="16"/>
      <c r="H2989" s="18" t="s">
        <v>1380</v>
      </c>
      <c r="I2989" s="16"/>
      <c r="J2989" s="4" t="s">
        <v>32</v>
      </c>
      <c r="K2989" s="18" t="s">
        <v>3892</v>
      </c>
      <c r="L2989" s="16"/>
      <c r="M2989" s="4" t="s">
        <v>34</v>
      </c>
      <c r="N2989" s="4" t="s">
        <v>34</v>
      </c>
      <c r="O2989" s="4" t="s">
        <v>34</v>
      </c>
      <c r="P2989" s="4" t="s">
        <v>34</v>
      </c>
      <c r="Q2989" s="4" t="s">
        <v>34</v>
      </c>
      <c r="R2989" s="4" t="s">
        <v>34</v>
      </c>
      <c r="S2989" s="5">
        <v>287653044</v>
      </c>
    </row>
    <row r="2990" spans="2:19" outlineLevel="1" collapsed="1" x14ac:dyDescent="0.35">
      <c r="B2990" s="6" t="s">
        <v>34</v>
      </c>
      <c r="C2990" s="7" t="s">
        <v>34</v>
      </c>
      <c r="D2990" s="19" t="s">
        <v>34</v>
      </c>
      <c r="E2990" s="15"/>
      <c r="F2990" s="15"/>
      <c r="G2990" s="16"/>
      <c r="H2990" s="19" t="s">
        <v>34</v>
      </c>
      <c r="I2990" s="16"/>
      <c r="J2990" s="7" t="s">
        <v>34</v>
      </c>
      <c r="K2990" s="19" t="s">
        <v>34</v>
      </c>
      <c r="L2990" s="16"/>
      <c r="M2990" s="6" t="s">
        <v>196</v>
      </c>
      <c r="N2990" s="6" t="s">
        <v>197</v>
      </c>
      <c r="O2990" s="10">
        <v>287653044</v>
      </c>
      <c r="P2990" s="6" t="s">
        <v>3893</v>
      </c>
      <c r="Q2990" s="8" t="s">
        <v>3894</v>
      </c>
      <c r="R2990" s="9">
        <v>47725</v>
      </c>
      <c r="S2990" s="10">
        <v>287653044</v>
      </c>
    </row>
    <row r="2991" spans="2:19" outlineLevel="1" collapsed="1" x14ac:dyDescent="0.35">
      <c r="B2991" s="6" t="s">
        <v>34</v>
      </c>
      <c r="C2991" s="7" t="s">
        <v>34</v>
      </c>
      <c r="D2991" s="19" t="s">
        <v>34</v>
      </c>
      <c r="E2991" s="15"/>
      <c r="F2991" s="15"/>
      <c r="G2991" s="16"/>
      <c r="H2991" s="19" t="s">
        <v>34</v>
      </c>
      <c r="I2991" s="16"/>
      <c r="J2991" s="7" t="s">
        <v>34</v>
      </c>
      <c r="K2991" s="19" t="s">
        <v>34</v>
      </c>
      <c r="L2991" s="16"/>
      <c r="M2991" s="6" t="s">
        <v>146</v>
      </c>
      <c r="N2991" s="6" t="s">
        <v>147</v>
      </c>
      <c r="O2991" s="10">
        <v>320646044</v>
      </c>
      <c r="P2991" s="6"/>
      <c r="Q2991" s="8"/>
      <c r="R2991" s="8"/>
      <c r="S2991" s="6"/>
    </row>
    <row r="2992" spans="2:19" outlineLevel="1" collapsed="1" x14ac:dyDescent="0.35">
      <c r="B2992" s="6" t="s">
        <v>34</v>
      </c>
      <c r="C2992" s="7" t="s">
        <v>34</v>
      </c>
      <c r="D2992" s="19" t="s">
        <v>34</v>
      </c>
      <c r="E2992" s="15"/>
      <c r="F2992" s="15"/>
      <c r="G2992" s="16"/>
      <c r="H2992" s="19" t="s">
        <v>34</v>
      </c>
      <c r="I2992" s="16"/>
      <c r="J2992" s="7" t="s">
        <v>34</v>
      </c>
      <c r="K2992" s="19" t="s">
        <v>34</v>
      </c>
      <c r="L2992" s="16"/>
      <c r="M2992" s="6" t="s">
        <v>720</v>
      </c>
      <c r="N2992" s="6" t="s">
        <v>721</v>
      </c>
      <c r="O2992" s="10">
        <v>332382774</v>
      </c>
      <c r="P2992" s="6"/>
      <c r="Q2992" s="8"/>
      <c r="R2992" s="8"/>
      <c r="S2992" s="6"/>
    </row>
    <row r="2993" spans="2:19" x14ac:dyDescent="0.35">
      <c r="B2993" s="4" t="s">
        <v>3895</v>
      </c>
      <c r="C2993" s="4" t="s">
        <v>176</v>
      </c>
      <c r="D2993" s="18" t="s">
        <v>247</v>
      </c>
      <c r="E2993" s="15"/>
      <c r="F2993" s="15"/>
      <c r="G2993" s="16"/>
      <c r="H2993" s="18" t="s">
        <v>1380</v>
      </c>
      <c r="I2993" s="16"/>
      <c r="J2993" s="4" t="s">
        <v>32</v>
      </c>
      <c r="K2993" s="18" t="s">
        <v>3896</v>
      </c>
      <c r="L2993" s="16"/>
      <c r="M2993" s="4" t="s">
        <v>34</v>
      </c>
      <c r="N2993" s="4" t="s">
        <v>34</v>
      </c>
      <c r="O2993" s="4" t="s">
        <v>34</v>
      </c>
      <c r="P2993" s="4" t="s">
        <v>34</v>
      </c>
      <c r="Q2993" s="4" t="s">
        <v>34</v>
      </c>
      <c r="R2993" s="4" t="s">
        <v>34</v>
      </c>
      <c r="S2993" s="5">
        <v>275880288</v>
      </c>
    </row>
    <row r="2994" spans="2:19" outlineLevel="1" collapsed="1" x14ac:dyDescent="0.35">
      <c r="B2994" s="6" t="s">
        <v>34</v>
      </c>
      <c r="C2994" s="7" t="s">
        <v>34</v>
      </c>
      <c r="D2994" s="19" t="s">
        <v>34</v>
      </c>
      <c r="E2994" s="15"/>
      <c r="F2994" s="15"/>
      <c r="G2994" s="16"/>
      <c r="H2994" s="19" t="s">
        <v>34</v>
      </c>
      <c r="I2994" s="16"/>
      <c r="J2994" s="7" t="s">
        <v>34</v>
      </c>
      <c r="K2994" s="19" t="s">
        <v>34</v>
      </c>
      <c r="L2994" s="16"/>
      <c r="M2994" s="6" t="s">
        <v>196</v>
      </c>
      <c r="N2994" s="6" t="s">
        <v>197</v>
      </c>
      <c r="O2994" s="10">
        <v>282923190</v>
      </c>
      <c r="P2994" s="6"/>
      <c r="Q2994" s="8"/>
      <c r="R2994" s="8"/>
      <c r="S2994" s="6"/>
    </row>
    <row r="2995" spans="2:19" outlineLevel="1" collapsed="1" x14ac:dyDescent="0.35">
      <c r="B2995" s="6" t="s">
        <v>34</v>
      </c>
      <c r="C2995" s="7" t="s">
        <v>34</v>
      </c>
      <c r="D2995" s="19" t="s">
        <v>34</v>
      </c>
      <c r="E2995" s="15"/>
      <c r="F2995" s="15"/>
      <c r="G2995" s="16"/>
      <c r="H2995" s="19" t="s">
        <v>34</v>
      </c>
      <c r="I2995" s="16"/>
      <c r="J2995" s="7" t="s">
        <v>34</v>
      </c>
      <c r="K2995" s="19" t="s">
        <v>34</v>
      </c>
      <c r="L2995" s="16"/>
      <c r="M2995" s="6" t="s">
        <v>3801</v>
      </c>
      <c r="N2995" s="6" t="s">
        <v>3802</v>
      </c>
      <c r="O2995" s="10">
        <v>328844404</v>
      </c>
      <c r="P2995" s="6"/>
      <c r="Q2995" s="8"/>
      <c r="R2995" s="8"/>
      <c r="S2995" s="6"/>
    </row>
    <row r="2996" spans="2:19" ht="25" outlineLevel="1" collapsed="1" x14ac:dyDescent="0.35">
      <c r="B2996" s="6" t="s">
        <v>34</v>
      </c>
      <c r="C2996" s="7" t="s">
        <v>34</v>
      </c>
      <c r="D2996" s="19" t="s">
        <v>34</v>
      </c>
      <c r="E2996" s="15"/>
      <c r="F2996" s="15"/>
      <c r="G2996" s="16"/>
      <c r="H2996" s="19" t="s">
        <v>34</v>
      </c>
      <c r="I2996" s="16"/>
      <c r="J2996" s="7" t="s">
        <v>34</v>
      </c>
      <c r="K2996" s="19" t="s">
        <v>34</v>
      </c>
      <c r="L2996" s="16"/>
      <c r="M2996" s="6" t="s">
        <v>577</v>
      </c>
      <c r="N2996" s="6" t="s">
        <v>578</v>
      </c>
      <c r="O2996" s="10">
        <v>271474107.39999998</v>
      </c>
      <c r="P2996" s="6"/>
      <c r="Q2996" s="8"/>
      <c r="R2996" s="8"/>
      <c r="S2996" s="6"/>
    </row>
    <row r="2997" spans="2:19" outlineLevel="1" collapsed="1" x14ac:dyDescent="0.35">
      <c r="B2997" s="6" t="s">
        <v>34</v>
      </c>
      <c r="C2997" s="7" t="s">
        <v>34</v>
      </c>
      <c r="D2997" s="19" t="s">
        <v>34</v>
      </c>
      <c r="E2997" s="15"/>
      <c r="F2997" s="15"/>
      <c r="G2997" s="16"/>
      <c r="H2997" s="19" t="s">
        <v>34</v>
      </c>
      <c r="I2997" s="16"/>
      <c r="J2997" s="7" t="s">
        <v>34</v>
      </c>
      <c r="K2997" s="19" t="s">
        <v>34</v>
      </c>
      <c r="L2997" s="16"/>
      <c r="M2997" s="6" t="s">
        <v>146</v>
      </c>
      <c r="N2997" s="6" t="s">
        <v>147</v>
      </c>
      <c r="O2997" s="10">
        <v>269817588</v>
      </c>
      <c r="P2997" s="6" t="s">
        <v>3897</v>
      </c>
      <c r="Q2997" s="8" t="s">
        <v>298</v>
      </c>
      <c r="R2997" s="9">
        <v>47725</v>
      </c>
      <c r="S2997" s="10">
        <v>275880288</v>
      </c>
    </row>
    <row r="2998" spans="2:19" outlineLevel="1" collapsed="1" x14ac:dyDescent="0.35">
      <c r="B2998" s="6" t="s">
        <v>34</v>
      </c>
      <c r="C2998" s="7" t="s">
        <v>34</v>
      </c>
      <c r="D2998" s="19" t="s">
        <v>34</v>
      </c>
      <c r="E2998" s="15"/>
      <c r="F2998" s="15"/>
      <c r="G2998" s="16"/>
      <c r="H2998" s="19" t="s">
        <v>34</v>
      </c>
      <c r="I2998" s="16"/>
      <c r="J2998" s="7" t="s">
        <v>34</v>
      </c>
      <c r="K2998" s="19" t="s">
        <v>34</v>
      </c>
      <c r="L2998" s="16"/>
      <c r="M2998" s="6" t="s">
        <v>720</v>
      </c>
      <c r="N2998" s="6" t="s">
        <v>721</v>
      </c>
      <c r="O2998" s="10">
        <v>273431738.60000002</v>
      </c>
      <c r="P2998" s="6"/>
      <c r="Q2998" s="8"/>
      <c r="R2998" s="8"/>
      <c r="S2998" s="6"/>
    </row>
    <row r="2999" spans="2:19" x14ac:dyDescent="0.35">
      <c r="B2999" s="4" t="s">
        <v>3898</v>
      </c>
      <c r="C2999" s="4" t="s">
        <v>176</v>
      </c>
      <c r="D2999" s="18" t="s">
        <v>247</v>
      </c>
      <c r="E2999" s="15"/>
      <c r="F2999" s="15"/>
      <c r="G2999" s="16"/>
      <c r="H2999" s="18" t="s">
        <v>1380</v>
      </c>
      <c r="I2999" s="16"/>
      <c r="J2999" s="4" t="s">
        <v>32</v>
      </c>
      <c r="K2999" s="18" t="s">
        <v>3899</v>
      </c>
      <c r="L2999" s="16"/>
      <c r="M2999" s="4" t="s">
        <v>34</v>
      </c>
      <c r="N2999" s="4" t="s">
        <v>34</v>
      </c>
      <c r="O2999" s="4" t="s">
        <v>34</v>
      </c>
      <c r="P2999" s="4" t="s">
        <v>34</v>
      </c>
      <c r="Q2999" s="4" t="s">
        <v>34</v>
      </c>
      <c r="R2999" s="4" t="s">
        <v>34</v>
      </c>
      <c r="S2999" s="5">
        <v>284349345</v>
      </c>
    </row>
    <row r="3000" spans="2:19" outlineLevel="1" collapsed="1" x14ac:dyDescent="0.35">
      <c r="B3000" s="6" t="s">
        <v>34</v>
      </c>
      <c r="C3000" s="7" t="s">
        <v>34</v>
      </c>
      <c r="D3000" s="19" t="s">
        <v>34</v>
      </c>
      <c r="E3000" s="15"/>
      <c r="F3000" s="15"/>
      <c r="G3000" s="16"/>
      <c r="H3000" s="19" t="s">
        <v>34</v>
      </c>
      <c r="I3000" s="16"/>
      <c r="J3000" s="7" t="s">
        <v>34</v>
      </c>
      <c r="K3000" s="19" t="s">
        <v>34</v>
      </c>
      <c r="L3000" s="16"/>
      <c r="M3000" s="6" t="s">
        <v>720</v>
      </c>
      <c r="N3000" s="6" t="s">
        <v>721</v>
      </c>
      <c r="O3000" s="10">
        <v>341219214</v>
      </c>
      <c r="P3000" s="6" t="s">
        <v>3900</v>
      </c>
      <c r="Q3000" s="8" t="s">
        <v>298</v>
      </c>
      <c r="R3000" s="9">
        <v>47726</v>
      </c>
      <c r="S3000" s="10">
        <v>284349345</v>
      </c>
    </row>
    <row r="3001" spans="2:19" x14ac:dyDescent="0.35">
      <c r="B3001" s="4" t="s">
        <v>3901</v>
      </c>
      <c r="C3001" s="4" t="s">
        <v>349</v>
      </c>
      <c r="D3001" s="18" t="s">
        <v>106</v>
      </c>
      <c r="E3001" s="15"/>
      <c r="F3001" s="15"/>
      <c r="G3001" s="16"/>
      <c r="H3001" s="18" t="s">
        <v>177</v>
      </c>
      <c r="I3001" s="16"/>
      <c r="J3001" s="4" t="s">
        <v>32</v>
      </c>
      <c r="K3001" s="18" t="s">
        <v>3902</v>
      </c>
      <c r="L3001" s="16"/>
      <c r="M3001" s="4" t="s">
        <v>34</v>
      </c>
      <c r="N3001" s="4" t="s">
        <v>34</v>
      </c>
      <c r="O3001" s="4" t="s">
        <v>34</v>
      </c>
      <c r="P3001" s="4" t="s">
        <v>34</v>
      </c>
      <c r="Q3001" s="4" t="s">
        <v>34</v>
      </c>
      <c r="R3001" s="4" t="s">
        <v>34</v>
      </c>
      <c r="S3001" s="5">
        <v>5995000</v>
      </c>
    </row>
    <row r="3002" spans="2:19" outlineLevel="1" collapsed="1" x14ac:dyDescent="0.35">
      <c r="B3002" s="6" t="s">
        <v>34</v>
      </c>
      <c r="C3002" s="7" t="s">
        <v>34</v>
      </c>
      <c r="D3002" s="19" t="s">
        <v>34</v>
      </c>
      <c r="E3002" s="15"/>
      <c r="F3002" s="15"/>
      <c r="G3002" s="16"/>
      <c r="H3002" s="19" t="s">
        <v>34</v>
      </c>
      <c r="I3002" s="16"/>
      <c r="J3002" s="7" t="s">
        <v>34</v>
      </c>
      <c r="K3002" s="19" t="s">
        <v>34</v>
      </c>
      <c r="L3002" s="16"/>
      <c r="M3002" s="6" t="s">
        <v>1435</v>
      </c>
      <c r="N3002" s="6" t="s">
        <v>1436</v>
      </c>
      <c r="O3002" s="10">
        <v>7535500</v>
      </c>
      <c r="P3002" s="6"/>
      <c r="Q3002" s="8"/>
      <c r="R3002" s="8"/>
      <c r="S3002" s="6"/>
    </row>
    <row r="3003" spans="2:19" outlineLevel="1" collapsed="1" x14ac:dyDescent="0.35">
      <c r="B3003" s="6" t="s">
        <v>34</v>
      </c>
      <c r="C3003" s="7" t="s">
        <v>34</v>
      </c>
      <c r="D3003" s="19" t="s">
        <v>34</v>
      </c>
      <c r="E3003" s="15"/>
      <c r="F3003" s="15"/>
      <c r="G3003" s="16"/>
      <c r="H3003" s="19" t="s">
        <v>34</v>
      </c>
      <c r="I3003" s="16"/>
      <c r="J3003" s="7" t="s">
        <v>34</v>
      </c>
      <c r="K3003" s="19" t="s">
        <v>34</v>
      </c>
      <c r="L3003" s="16"/>
      <c r="M3003" s="6" t="s">
        <v>196</v>
      </c>
      <c r="N3003" s="6" t="s">
        <v>197</v>
      </c>
      <c r="O3003" s="10">
        <v>10512570</v>
      </c>
      <c r="P3003" s="6"/>
      <c r="Q3003" s="8"/>
      <c r="R3003" s="8"/>
      <c r="S3003" s="6"/>
    </row>
    <row r="3004" spans="2:19" outlineLevel="1" collapsed="1" x14ac:dyDescent="0.35">
      <c r="B3004" s="6" t="s">
        <v>34</v>
      </c>
      <c r="C3004" s="7" t="s">
        <v>34</v>
      </c>
      <c r="D3004" s="19" t="s">
        <v>34</v>
      </c>
      <c r="E3004" s="15"/>
      <c r="F3004" s="15"/>
      <c r="G3004" s="16"/>
      <c r="H3004" s="19" t="s">
        <v>34</v>
      </c>
      <c r="I3004" s="16"/>
      <c r="J3004" s="7" t="s">
        <v>34</v>
      </c>
      <c r="K3004" s="19" t="s">
        <v>34</v>
      </c>
      <c r="L3004" s="16"/>
      <c r="M3004" s="6" t="s">
        <v>3221</v>
      </c>
      <c r="N3004" s="6" t="s">
        <v>3222</v>
      </c>
      <c r="O3004" s="10">
        <v>6356890</v>
      </c>
      <c r="P3004" s="6" t="s">
        <v>3903</v>
      </c>
      <c r="Q3004" s="8" t="s">
        <v>1211</v>
      </c>
      <c r="R3004" s="9">
        <v>46553</v>
      </c>
      <c r="S3004" s="10">
        <v>5995000</v>
      </c>
    </row>
    <row r="3005" spans="2:19" ht="37.5" outlineLevel="1" collapsed="1" x14ac:dyDescent="0.35">
      <c r="B3005" s="6" t="s">
        <v>34</v>
      </c>
      <c r="C3005" s="7" t="s">
        <v>34</v>
      </c>
      <c r="D3005" s="19" t="s">
        <v>34</v>
      </c>
      <c r="E3005" s="15"/>
      <c r="F3005" s="15"/>
      <c r="G3005" s="16"/>
      <c r="H3005" s="19" t="s">
        <v>34</v>
      </c>
      <c r="I3005" s="16"/>
      <c r="J3005" s="7" t="s">
        <v>34</v>
      </c>
      <c r="K3005" s="19" t="s">
        <v>34</v>
      </c>
      <c r="L3005" s="16"/>
      <c r="M3005" s="6" t="s">
        <v>3904</v>
      </c>
      <c r="N3005" s="6" t="s">
        <v>3905</v>
      </c>
      <c r="O3005" s="10">
        <v>8236167</v>
      </c>
      <c r="P3005" s="6"/>
      <c r="Q3005" s="8"/>
      <c r="R3005" s="8"/>
      <c r="S3005" s="6"/>
    </row>
    <row r="3006" spans="2:19" x14ac:dyDescent="0.35">
      <c r="B3006" s="4" t="s">
        <v>3906</v>
      </c>
      <c r="C3006" s="4" t="s">
        <v>349</v>
      </c>
      <c r="D3006" s="18" t="s">
        <v>106</v>
      </c>
      <c r="E3006" s="15"/>
      <c r="F3006" s="15"/>
      <c r="G3006" s="16"/>
      <c r="H3006" s="18" t="s">
        <v>177</v>
      </c>
      <c r="I3006" s="16"/>
      <c r="J3006" s="4" t="s">
        <v>32</v>
      </c>
      <c r="K3006" s="18" t="s">
        <v>3907</v>
      </c>
      <c r="L3006" s="16"/>
      <c r="M3006" s="4" t="s">
        <v>34</v>
      </c>
      <c r="N3006" s="4" t="s">
        <v>34</v>
      </c>
      <c r="O3006" s="4" t="s">
        <v>34</v>
      </c>
      <c r="P3006" s="4" t="s">
        <v>34</v>
      </c>
      <c r="Q3006" s="4" t="s">
        <v>34</v>
      </c>
      <c r="R3006" s="4" t="s">
        <v>34</v>
      </c>
      <c r="S3006" s="5">
        <v>10443106</v>
      </c>
    </row>
    <row r="3007" spans="2:19" outlineLevel="1" collapsed="1" x14ac:dyDescent="0.35">
      <c r="B3007" s="6" t="s">
        <v>34</v>
      </c>
      <c r="C3007" s="7" t="s">
        <v>34</v>
      </c>
      <c r="D3007" s="19" t="s">
        <v>34</v>
      </c>
      <c r="E3007" s="15"/>
      <c r="F3007" s="15"/>
      <c r="G3007" s="16"/>
      <c r="H3007" s="19" t="s">
        <v>34</v>
      </c>
      <c r="I3007" s="16"/>
      <c r="J3007" s="7" t="s">
        <v>34</v>
      </c>
      <c r="K3007" s="19" t="s">
        <v>34</v>
      </c>
      <c r="L3007" s="16"/>
      <c r="M3007" s="6" t="s">
        <v>1435</v>
      </c>
      <c r="N3007" s="6" t="s">
        <v>1436</v>
      </c>
      <c r="O3007" s="10">
        <v>12897270</v>
      </c>
      <c r="P3007" s="6"/>
      <c r="Q3007" s="8"/>
      <c r="R3007" s="8"/>
      <c r="S3007" s="6"/>
    </row>
    <row r="3008" spans="2:19" outlineLevel="1" collapsed="1" x14ac:dyDescent="0.35">
      <c r="B3008" s="6" t="s">
        <v>34</v>
      </c>
      <c r="C3008" s="7" t="s">
        <v>34</v>
      </c>
      <c r="D3008" s="19" t="s">
        <v>34</v>
      </c>
      <c r="E3008" s="15"/>
      <c r="F3008" s="15"/>
      <c r="G3008" s="16"/>
      <c r="H3008" s="19" t="s">
        <v>34</v>
      </c>
      <c r="I3008" s="16"/>
      <c r="J3008" s="7" t="s">
        <v>34</v>
      </c>
      <c r="K3008" s="19" t="s">
        <v>34</v>
      </c>
      <c r="L3008" s="16"/>
      <c r="M3008" s="6" t="s">
        <v>2514</v>
      </c>
      <c r="N3008" s="6" t="s">
        <v>2515</v>
      </c>
      <c r="O3008" s="10">
        <v>15972897</v>
      </c>
      <c r="P3008" s="6"/>
      <c r="Q3008" s="8"/>
      <c r="R3008" s="8"/>
      <c r="S3008" s="6"/>
    </row>
    <row r="3009" spans="2:19" ht="37.5" outlineLevel="1" collapsed="1" x14ac:dyDescent="0.35">
      <c r="B3009" s="6" t="s">
        <v>34</v>
      </c>
      <c r="C3009" s="7" t="s">
        <v>34</v>
      </c>
      <c r="D3009" s="19" t="s">
        <v>34</v>
      </c>
      <c r="E3009" s="15"/>
      <c r="F3009" s="15"/>
      <c r="G3009" s="16"/>
      <c r="H3009" s="19" t="s">
        <v>34</v>
      </c>
      <c r="I3009" s="16"/>
      <c r="J3009" s="7" t="s">
        <v>34</v>
      </c>
      <c r="K3009" s="19" t="s">
        <v>34</v>
      </c>
      <c r="L3009" s="16"/>
      <c r="M3009" s="6" t="s">
        <v>1463</v>
      </c>
      <c r="N3009" s="6" t="s">
        <v>1464</v>
      </c>
      <c r="O3009" s="10">
        <v>20945600</v>
      </c>
      <c r="P3009" s="6"/>
      <c r="Q3009" s="8"/>
      <c r="R3009" s="8"/>
      <c r="S3009" s="6"/>
    </row>
    <row r="3010" spans="2:19" outlineLevel="1" collapsed="1" x14ac:dyDescent="0.35">
      <c r="B3010" s="6" t="s">
        <v>34</v>
      </c>
      <c r="C3010" s="7" t="s">
        <v>34</v>
      </c>
      <c r="D3010" s="19" t="s">
        <v>34</v>
      </c>
      <c r="E3010" s="15"/>
      <c r="F3010" s="15"/>
      <c r="G3010" s="16"/>
      <c r="H3010" s="19" t="s">
        <v>34</v>
      </c>
      <c r="I3010" s="16"/>
      <c r="J3010" s="7" t="s">
        <v>34</v>
      </c>
      <c r="K3010" s="19" t="s">
        <v>34</v>
      </c>
      <c r="L3010" s="16"/>
      <c r="M3010" s="6" t="s">
        <v>1276</v>
      </c>
      <c r="N3010" s="6" t="s">
        <v>1277</v>
      </c>
      <c r="O3010" s="10">
        <v>13128500</v>
      </c>
      <c r="P3010" s="6"/>
      <c r="Q3010" s="8"/>
      <c r="R3010" s="8"/>
      <c r="S3010" s="6"/>
    </row>
    <row r="3011" spans="2:19" outlineLevel="1" collapsed="1" x14ac:dyDescent="0.35">
      <c r="B3011" s="6" t="s">
        <v>34</v>
      </c>
      <c r="C3011" s="7" t="s">
        <v>34</v>
      </c>
      <c r="D3011" s="19" t="s">
        <v>34</v>
      </c>
      <c r="E3011" s="15"/>
      <c r="F3011" s="15"/>
      <c r="G3011" s="16"/>
      <c r="H3011" s="19" t="s">
        <v>34</v>
      </c>
      <c r="I3011" s="16"/>
      <c r="J3011" s="7" t="s">
        <v>34</v>
      </c>
      <c r="K3011" s="19" t="s">
        <v>34</v>
      </c>
      <c r="L3011" s="16"/>
      <c r="M3011" s="6" t="s">
        <v>196</v>
      </c>
      <c r="N3011" s="6" t="s">
        <v>197</v>
      </c>
      <c r="O3011" s="10">
        <v>18246001</v>
      </c>
      <c r="P3011" s="6"/>
      <c r="Q3011" s="8"/>
      <c r="R3011" s="8"/>
      <c r="S3011" s="6"/>
    </row>
    <row r="3012" spans="2:19" ht="37.5" outlineLevel="1" collapsed="1" x14ac:dyDescent="0.35">
      <c r="B3012" s="6" t="s">
        <v>34</v>
      </c>
      <c r="C3012" s="7" t="s">
        <v>34</v>
      </c>
      <c r="D3012" s="19" t="s">
        <v>34</v>
      </c>
      <c r="E3012" s="15"/>
      <c r="F3012" s="15"/>
      <c r="G3012" s="16"/>
      <c r="H3012" s="19" t="s">
        <v>34</v>
      </c>
      <c r="I3012" s="16"/>
      <c r="J3012" s="7" t="s">
        <v>34</v>
      </c>
      <c r="K3012" s="19" t="s">
        <v>34</v>
      </c>
      <c r="L3012" s="16"/>
      <c r="M3012" s="6" t="s">
        <v>3904</v>
      </c>
      <c r="N3012" s="6" t="s">
        <v>3905</v>
      </c>
      <c r="O3012" s="10">
        <v>10714136</v>
      </c>
      <c r="P3012" s="6" t="s">
        <v>3908</v>
      </c>
      <c r="Q3012" s="8" t="s">
        <v>1490</v>
      </c>
      <c r="R3012" s="9">
        <v>46568</v>
      </c>
      <c r="S3012" s="10">
        <v>10443106</v>
      </c>
    </row>
    <row r="3013" spans="2:19" x14ac:dyDescent="0.35">
      <c r="B3013" s="4" t="s">
        <v>3909</v>
      </c>
      <c r="C3013" s="4" t="s">
        <v>115</v>
      </c>
      <c r="D3013" s="18" t="s">
        <v>30</v>
      </c>
      <c r="E3013" s="15"/>
      <c r="F3013" s="15"/>
      <c r="G3013" s="16"/>
      <c r="H3013" s="18" t="s">
        <v>772</v>
      </c>
      <c r="I3013" s="16"/>
      <c r="J3013" s="4" t="s">
        <v>178</v>
      </c>
      <c r="K3013" s="18" t="s">
        <v>3910</v>
      </c>
      <c r="L3013" s="16"/>
      <c r="M3013" s="4" t="s">
        <v>34</v>
      </c>
      <c r="N3013" s="4" t="s">
        <v>34</v>
      </c>
      <c r="O3013" s="4" t="s">
        <v>34</v>
      </c>
      <c r="P3013" s="4" t="s">
        <v>34</v>
      </c>
      <c r="Q3013" s="4" t="s">
        <v>34</v>
      </c>
      <c r="R3013" s="4" t="s">
        <v>34</v>
      </c>
      <c r="S3013" s="5">
        <v>0</v>
      </c>
    </row>
    <row r="3014" spans="2:19" outlineLevel="1" collapsed="1" x14ac:dyDescent="0.35">
      <c r="B3014" s="6" t="s">
        <v>34</v>
      </c>
      <c r="C3014" s="7" t="s">
        <v>34</v>
      </c>
      <c r="D3014" s="19" t="s">
        <v>34</v>
      </c>
      <c r="E3014" s="15"/>
      <c r="F3014" s="15"/>
      <c r="G3014" s="16"/>
      <c r="H3014" s="19" t="s">
        <v>34</v>
      </c>
      <c r="I3014" s="16"/>
      <c r="J3014" s="7" t="s">
        <v>34</v>
      </c>
      <c r="K3014" s="19" t="s">
        <v>34</v>
      </c>
      <c r="L3014" s="16"/>
      <c r="M3014" s="6" t="s">
        <v>3911</v>
      </c>
      <c r="N3014" s="6" t="s">
        <v>3912</v>
      </c>
      <c r="O3014" s="10">
        <v>44068937.479999997</v>
      </c>
      <c r="P3014" s="6" t="s">
        <v>3913</v>
      </c>
      <c r="Q3014" s="8" t="s">
        <v>3914</v>
      </c>
      <c r="R3014" s="9">
        <v>46888</v>
      </c>
      <c r="S3014" s="10">
        <v>0</v>
      </c>
    </row>
    <row r="3015" spans="2:19" outlineLevel="1" collapsed="1" x14ac:dyDescent="0.35">
      <c r="B3015" s="6" t="s">
        <v>34</v>
      </c>
      <c r="C3015" s="7" t="s">
        <v>34</v>
      </c>
      <c r="D3015" s="19" t="s">
        <v>34</v>
      </c>
      <c r="E3015" s="15"/>
      <c r="F3015" s="15"/>
      <c r="G3015" s="16"/>
      <c r="H3015" s="19" t="s">
        <v>34</v>
      </c>
      <c r="I3015" s="16"/>
      <c r="J3015" s="7" t="s">
        <v>34</v>
      </c>
      <c r="K3015" s="19" t="s">
        <v>34</v>
      </c>
      <c r="L3015" s="16"/>
      <c r="M3015" s="6" t="s">
        <v>3915</v>
      </c>
      <c r="N3015" s="6" t="s">
        <v>3916</v>
      </c>
      <c r="O3015" s="10">
        <v>154996800</v>
      </c>
      <c r="P3015" s="6"/>
      <c r="Q3015" s="8"/>
      <c r="R3015" s="8"/>
      <c r="S3015" s="6"/>
    </row>
    <row r="3016" spans="2:19" outlineLevel="1" collapsed="1" x14ac:dyDescent="0.35">
      <c r="B3016" s="6" t="s">
        <v>34</v>
      </c>
      <c r="C3016" s="7" t="s">
        <v>34</v>
      </c>
      <c r="D3016" s="19" t="s">
        <v>34</v>
      </c>
      <c r="E3016" s="15"/>
      <c r="F3016" s="15"/>
      <c r="G3016" s="16"/>
      <c r="H3016" s="19" t="s">
        <v>34</v>
      </c>
      <c r="I3016" s="16"/>
      <c r="J3016" s="7" t="s">
        <v>34</v>
      </c>
      <c r="K3016" s="19" t="s">
        <v>34</v>
      </c>
      <c r="L3016" s="16"/>
      <c r="M3016" s="6" t="s">
        <v>3917</v>
      </c>
      <c r="N3016" s="6" t="s">
        <v>3918</v>
      </c>
      <c r="O3016" s="10">
        <v>79858596.049999997</v>
      </c>
      <c r="P3016" s="6"/>
      <c r="Q3016" s="8"/>
      <c r="R3016" s="8"/>
      <c r="S3016" s="6"/>
    </row>
    <row r="3017" spans="2:19" x14ac:dyDescent="0.35">
      <c r="B3017" s="4" t="s">
        <v>3919</v>
      </c>
      <c r="C3017" s="4" t="s">
        <v>176</v>
      </c>
      <c r="D3017" s="18" t="s">
        <v>53</v>
      </c>
      <c r="E3017" s="15"/>
      <c r="F3017" s="15"/>
      <c r="G3017" s="16"/>
      <c r="H3017" s="18" t="s">
        <v>177</v>
      </c>
      <c r="I3017" s="16"/>
      <c r="J3017" s="4" t="s">
        <v>32</v>
      </c>
      <c r="K3017" s="18" t="s">
        <v>3920</v>
      </c>
      <c r="L3017" s="16"/>
      <c r="M3017" s="4" t="s">
        <v>34</v>
      </c>
      <c r="N3017" s="4" t="s">
        <v>34</v>
      </c>
      <c r="O3017" s="4" t="s">
        <v>34</v>
      </c>
      <c r="P3017" s="4" t="s">
        <v>34</v>
      </c>
      <c r="Q3017" s="4" t="s">
        <v>34</v>
      </c>
      <c r="R3017" s="4" t="s">
        <v>34</v>
      </c>
      <c r="S3017" s="5">
        <v>8722627</v>
      </c>
    </row>
    <row r="3018" spans="2:19" outlineLevel="1" collapsed="1" x14ac:dyDescent="0.35">
      <c r="B3018" s="6" t="s">
        <v>34</v>
      </c>
      <c r="C3018" s="7" t="s">
        <v>34</v>
      </c>
      <c r="D3018" s="19" t="s">
        <v>34</v>
      </c>
      <c r="E3018" s="15"/>
      <c r="F3018" s="15"/>
      <c r="G3018" s="16"/>
      <c r="H3018" s="19" t="s">
        <v>34</v>
      </c>
      <c r="I3018" s="16"/>
      <c r="J3018" s="7" t="s">
        <v>34</v>
      </c>
      <c r="K3018" s="19" t="s">
        <v>34</v>
      </c>
      <c r="L3018" s="16"/>
      <c r="M3018" s="6" t="s">
        <v>182</v>
      </c>
      <c r="N3018" s="6" t="s">
        <v>183</v>
      </c>
      <c r="O3018" s="10">
        <v>13321473</v>
      </c>
      <c r="P3018" s="6"/>
      <c r="Q3018" s="8"/>
      <c r="R3018" s="8"/>
      <c r="S3018" s="6"/>
    </row>
    <row r="3019" spans="2:19" outlineLevel="1" collapsed="1" x14ac:dyDescent="0.35">
      <c r="B3019" s="6" t="s">
        <v>34</v>
      </c>
      <c r="C3019" s="7" t="s">
        <v>34</v>
      </c>
      <c r="D3019" s="19" t="s">
        <v>34</v>
      </c>
      <c r="E3019" s="15"/>
      <c r="F3019" s="15"/>
      <c r="G3019" s="16"/>
      <c r="H3019" s="19" t="s">
        <v>34</v>
      </c>
      <c r="I3019" s="16"/>
      <c r="J3019" s="7" t="s">
        <v>34</v>
      </c>
      <c r="K3019" s="19" t="s">
        <v>34</v>
      </c>
      <c r="L3019" s="16"/>
      <c r="M3019" s="6" t="s">
        <v>186</v>
      </c>
      <c r="N3019" s="6" t="s">
        <v>187</v>
      </c>
      <c r="O3019" s="10">
        <v>12533627</v>
      </c>
      <c r="P3019" s="6" t="s">
        <v>3921</v>
      </c>
      <c r="Q3019" s="8" t="s">
        <v>1884</v>
      </c>
      <c r="R3019" s="9">
        <v>47118</v>
      </c>
      <c r="S3019" s="10">
        <v>8722627</v>
      </c>
    </row>
    <row r="3020" spans="2:19" ht="25" x14ac:dyDescent="0.35">
      <c r="B3020" s="4" t="s">
        <v>3922</v>
      </c>
      <c r="C3020" s="4" t="s">
        <v>52</v>
      </c>
      <c r="D3020" s="18" t="s">
        <v>53</v>
      </c>
      <c r="E3020" s="15"/>
      <c r="F3020" s="15"/>
      <c r="G3020" s="16"/>
      <c r="H3020" s="18" t="s">
        <v>83</v>
      </c>
      <c r="I3020" s="16"/>
      <c r="J3020" s="4" t="s">
        <v>32</v>
      </c>
      <c r="K3020" s="18" t="s">
        <v>3923</v>
      </c>
      <c r="L3020" s="16"/>
      <c r="M3020" s="4" t="s">
        <v>34</v>
      </c>
      <c r="N3020" s="4" t="s">
        <v>34</v>
      </c>
      <c r="O3020" s="4" t="s">
        <v>34</v>
      </c>
      <c r="P3020" s="4" t="s">
        <v>34</v>
      </c>
      <c r="Q3020" s="4" t="s">
        <v>34</v>
      </c>
      <c r="R3020" s="4" t="s">
        <v>34</v>
      </c>
      <c r="S3020" s="5">
        <v>5000000</v>
      </c>
    </row>
    <row r="3021" spans="2:19" outlineLevel="1" collapsed="1" x14ac:dyDescent="0.35">
      <c r="B3021" s="6" t="s">
        <v>34</v>
      </c>
      <c r="C3021" s="7" t="s">
        <v>34</v>
      </c>
      <c r="D3021" s="19" t="s">
        <v>34</v>
      </c>
      <c r="E3021" s="15"/>
      <c r="F3021" s="15"/>
      <c r="G3021" s="16"/>
      <c r="H3021" s="19" t="s">
        <v>34</v>
      </c>
      <c r="I3021" s="16"/>
      <c r="J3021" s="7" t="s">
        <v>34</v>
      </c>
      <c r="K3021" s="19" t="s">
        <v>34</v>
      </c>
      <c r="L3021" s="16"/>
      <c r="M3021" s="6" t="s">
        <v>3924</v>
      </c>
      <c r="N3021" s="6" t="s">
        <v>3925</v>
      </c>
      <c r="O3021" s="10">
        <v>1213</v>
      </c>
      <c r="P3021" s="6" t="s">
        <v>3926</v>
      </c>
      <c r="Q3021" s="8" t="s">
        <v>2500</v>
      </c>
      <c r="R3021" s="9">
        <v>46783</v>
      </c>
      <c r="S3021" s="10">
        <v>5000000</v>
      </c>
    </row>
    <row r="3022" spans="2:19" x14ac:dyDescent="0.35">
      <c r="B3022" s="4" t="s">
        <v>3927</v>
      </c>
      <c r="C3022" s="4" t="s">
        <v>115</v>
      </c>
      <c r="D3022" s="18" t="s">
        <v>30</v>
      </c>
      <c r="E3022" s="15"/>
      <c r="F3022" s="15"/>
      <c r="G3022" s="16"/>
      <c r="H3022" s="18" t="s">
        <v>2009</v>
      </c>
      <c r="I3022" s="16"/>
      <c r="J3022" s="4" t="s">
        <v>178</v>
      </c>
      <c r="K3022" s="18" t="s">
        <v>3928</v>
      </c>
      <c r="L3022" s="16"/>
      <c r="M3022" s="4" t="s">
        <v>34</v>
      </c>
      <c r="N3022" s="4" t="s">
        <v>34</v>
      </c>
      <c r="O3022" s="4" t="s">
        <v>34</v>
      </c>
      <c r="P3022" s="4" t="s">
        <v>34</v>
      </c>
      <c r="Q3022" s="4" t="s">
        <v>34</v>
      </c>
      <c r="R3022" s="4" t="s">
        <v>34</v>
      </c>
      <c r="S3022" s="5">
        <v>0</v>
      </c>
    </row>
    <row r="3023" spans="2:19" outlineLevel="1" collapsed="1" x14ac:dyDescent="0.35">
      <c r="B3023" s="6" t="s">
        <v>34</v>
      </c>
      <c r="C3023" s="7" t="s">
        <v>34</v>
      </c>
      <c r="D3023" s="19" t="s">
        <v>34</v>
      </c>
      <c r="E3023" s="15"/>
      <c r="F3023" s="15"/>
      <c r="G3023" s="16"/>
      <c r="H3023" s="19" t="s">
        <v>34</v>
      </c>
      <c r="I3023" s="16"/>
      <c r="J3023" s="7" t="s">
        <v>34</v>
      </c>
      <c r="K3023" s="19" t="s">
        <v>34</v>
      </c>
      <c r="L3023" s="16"/>
      <c r="M3023" s="6" t="s">
        <v>3929</v>
      </c>
      <c r="N3023" s="6" t="s">
        <v>3930</v>
      </c>
      <c r="O3023" s="6"/>
      <c r="P3023" s="6"/>
      <c r="Q3023" s="8"/>
      <c r="R3023" s="8"/>
      <c r="S3023" s="6"/>
    </row>
    <row r="3024" spans="2:19" outlineLevel="1" collapsed="1" x14ac:dyDescent="0.35">
      <c r="B3024" s="6" t="s">
        <v>34</v>
      </c>
      <c r="C3024" s="7" t="s">
        <v>34</v>
      </c>
      <c r="D3024" s="19" t="s">
        <v>34</v>
      </c>
      <c r="E3024" s="15"/>
      <c r="F3024" s="15"/>
      <c r="G3024" s="16"/>
      <c r="H3024" s="19" t="s">
        <v>34</v>
      </c>
      <c r="I3024" s="16"/>
      <c r="J3024" s="7" t="s">
        <v>34</v>
      </c>
      <c r="K3024" s="19" t="s">
        <v>34</v>
      </c>
      <c r="L3024" s="16"/>
      <c r="M3024" s="6" t="s">
        <v>3931</v>
      </c>
      <c r="N3024" s="6" t="s">
        <v>3932</v>
      </c>
      <c r="O3024" s="6"/>
      <c r="P3024" s="6"/>
      <c r="Q3024" s="8"/>
      <c r="R3024" s="8"/>
      <c r="S3024" s="6"/>
    </row>
    <row r="3025" spans="2:19" outlineLevel="1" collapsed="1" x14ac:dyDescent="0.35">
      <c r="B3025" s="6" t="s">
        <v>34</v>
      </c>
      <c r="C3025" s="7" t="s">
        <v>34</v>
      </c>
      <c r="D3025" s="19" t="s">
        <v>34</v>
      </c>
      <c r="E3025" s="15"/>
      <c r="F3025" s="15"/>
      <c r="G3025" s="16"/>
      <c r="H3025" s="19" t="s">
        <v>34</v>
      </c>
      <c r="I3025" s="16"/>
      <c r="J3025" s="7" t="s">
        <v>34</v>
      </c>
      <c r="K3025" s="19" t="s">
        <v>34</v>
      </c>
      <c r="L3025" s="16"/>
      <c r="M3025" s="6" t="s">
        <v>1973</v>
      </c>
      <c r="N3025" s="6" t="s">
        <v>1974</v>
      </c>
      <c r="O3025" s="6"/>
      <c r="P3025" s="6"/>
      <c r="Q3025" s="8"/>
      <c r="R3025" s="8"/>
      <c r="S3025" s="6"/>
    </row>
    <row r="3026" spans="2:19" outlineLevel="1" collapsed="1" x14ac:dyDescent="0.35">
      <c r="B3026" s="6" t="s">
        <v>34</v>
      </c>
      <c r="C3026" s="7" t="s">
        <v>34</v>
      </c>
      <c r="D3026" s="19" t="s">
        <v>34</v>
      </c>
      <c r="E3026" s="15"/>
      <c r="F3026" s="15"/>
      <c r="G3026" s="16"/>
      <c r="H3026" s="19" t="s">
        <v>34</v>
      </c>
      <c r="I3026" s="16"/>
      <c r="J3026" s="7" t="s">
        <v>34</v>
      </c>
      <c r="K3026" s="19" t="s">
        <v>34</v>
      </c>
      <c r="L3026" s="16"/>
      <c r="M3026" s="6" t="s">
        <v>1482</v>
      </c>
      <c r="N3026" s="6" t="s">
        <v>1483</v>
      </c>
      <c r="O3026" s="6"/>
      <c r="P3026" s="6"/>
      <c r="Q3026" s="8"/>
      <c r="R3026" s="8"/>
      <c r="S3026" s="6"/>
    </row>
    <row r="3027" spans="2:19" ht="25" outlineLevel="1" collapsed="1" x14ac:dyDescent="0.35">
      <c r="B3027" s="6" t="s">
        <v>34</v>
      </c>
      <c r="C3027" s="7" t="s">
        <v>34</v>
      </c>
      <c r="D3027" s="19" t="s">
        <v>34</v>
      </c>
      <c r="E3027" s="15"/>
      <c r="F3027" s="15"/>
      <c r="G3027" s="16"/>
      <c r="H3027" s="19" t="s">
        <v>34</v>
      </c>
      <c r="I3027" s="16"/>
      <c r="J3027" s="7" t="s">
        <v>34</v>
      </c>
      <c r="K3027" s="19" t="s">
        <v>34</v>
      </c>
      <c r="L3027" s="16"/>
      <c r="M3027" s="6" t="s">
        <v>3933</v>
      </c>
      <c r="N3027" s="6" t="s">
        <v>3934</v>
      </c>
      <c r="O3027" s="6"/>
      <c r="P3027" s="6" t="s">
        <v>3935</v>
      </c>
      <c r="Q3027" s="8" t="s">
        <v>1256</v>
      </c>
      <c r="R3027" s="9">
        <v>47559</v>
      </c>
      <c r="S3027" s="10">
        <v>0</v>
      </c>
    </row>
    <row r="3028" spans="2:19" ht="25" x14ac:dyDescent="0.35">
      <c r="B3028" s="4" t="s">
        <v>3936</v>
      </c>
      <c r="C3028" s="4" t="s">
        <v>52</v>
      </c>
      <c r="D3028" s="18" t="s">
        <v>30</v>
      </c>
      <c r="E3028" s="15"/>
      <c r="F3028" s="15"/>
      <c r="G3028" s="16"/>
      <c r="H3028" s="18" t="s">
        <v>350</v>
      </c>
      <c r="I3028" s="16"/>
      <c r="J3028" s="4" t="s">
        <v>178</v>
      </c>
      <c r="K3028" s="18" t="s">
        <v>3937</v>
      </c>
      <c r="L3028" s="16"/>
      <c r="M3028" s="4" t="s">
        <v>34</v>
      </c>
      <c r="N3028" s="4" t="s">
        <v>34</v>
      </c>
      <c r="O3028" s="4" t="s">
        <v>34</v>
      </c>
      <c r="P3028" s="4" t="s">
        <v>34</v>
      </c>
      <c r="Q3028" s="4" t="s">
        <v>34</v>
      </c>
      <c r="R3028" s="4" t="s">
        <v>34</v>
      </c>
      <c r="S3028" s="5">
        <v>0</v>
      </c>
    </row>
    <row r="3029" spans="2:19" outlineLevel="1" collapsed="1" x14ac:dyDescent="0.35">
      <c r="B3029" s="6" t="s">
        <v>34</v>
      </c>
      <c r="C3029" s="7" t="s">
        <v>34</v>
      </c>
      <c r="D3029" s="19" t="s">
        <v>34</v>
      </c>
      <c r="E3029" s="15"/>
      <c r="F3029" s="15"/>
      <c r="G3029" s="16"/>
      <c r="H3029" s="19" t="s">
        <v>34</v>
      </c>
      <c r="I3029" s="16"/>
      <c r="J3029" s="7" t="s">
        <v>34</v>
      </c>
      <c r="K3029" s="19" t="s">
        <v>34</v>
      </c>
      <c r="L3029" s="16"/>
      <c r="M3029" s="6" t="s">
        <v>2539</v>
      </c>
      <c r="N3029" s="6" t="s">
        <v>2540</v>
      </c>
      <c r="O3029" s="10">
        <v>1053</v>
      </c>
      <c r="P3029" s="6"/>
      <c r="Q3029" s="8"/>
      <c r="R3029" s="8"/>
      <c r="S3029" s="6"/>
    </row>
    <row r="3030" spans="2:19" outlineLevel="1" collapsed="1" x14ac:dyDescent="0.35">
      <c r="B3030" s="6" t="s">
        <v>34</v>
      </c>
      <c r="C3030" s="7" t="s">
        <v>34</v>
      </c>
      <c r="D3030" s="19" t="s">
        <v>34</v>
      </c>
      <c r="E3030" s="15"/>
      <c r="F3030" s="15"/>
      <c r="G3030" s="16"/>
      <c r="H3030" s="19" t="s">
        <v>34</v>
      </c>
      <c r="I3030" s="16"/>
      <c r="J3030" s="7" t="s">
        <v>34</v>
      </c>
      <c r="K3030" s="19" t="s">
        <v>34</v>
      </c>
      <c r="L3030" s="16"/>
      <c r="M3030" s="6" t="s">
        <v>3241</v>
      </c>
      <c r="N3030" s="6" t="s">
        <v>3242</v>
      </c>
      <c r="O3030" s="10">
        <v>2260</v>
      </c>
      <c r="P3030" s="6" t="s">
        <v>3938</v>
      </c>
      <c r="Q3030" s="8" t="s">
        <v>1884</v>
      </c>
      <c r="R3030" s="9">
        <v>46752</v>
      </c>
      <c r="S3030" s="10">
        <v>0</v>
      </c>
    </row>
    <row r="3031" spans="2:19" outlineLevel="1" collapsed="1" x14ac:dyDescent="0.35">
      <c r="B3031" s="6" t="s">
        <v>34</v>
      </c>
      <c r="C3031" s="7" t="s">
        <v>34</v>
      </c>
      <c r="D3031" s="19" t="s">
        <v>34</v>
      </c>
      <c r="E3031" s="15"/>
      <c r="F3031" s="15"/>
      <c r="G3031" s="16"/>
      <c r="H3031" s="19" t="s">
        <v>34</v>
      </c>
      <c r="I3031" s="16"/>
      <c r="J3031" s="7" t="s">
        <v>34</v>
      </c>
      <c r="K3031" s="19" t="s">
        <v>34</v>
      </c>
      <c r="L3031" s="16"/>
      <c r="M3031" s="6" t="s">
        <v>70</v>
      </c>
      <c r="N3031" s="6" t="s">
        <v>71</v>
      </c>
      <c r="O3031" s="10">
        <v>2082</v>
      </c>
      <c r="P3031" s="6" t="s">
        <v>3939</v>
      </c>
      <c r="Q3031" s="8" t="s">
        <v>1884</v>
      </c>
      <c r="R3031" s="9">
        <v>46752</v>
      </c>
      <c r="S3031" s="10">
        <v>0</v>
      </c>
    </row>
    <row r="3032" spans="2:19" ht="37.5" outlineLevel="1" collapsed="1" x14ac:dyDescent="0.35">
      <c r="B3032" s="6" t="s">
        <v>34</v>
      </c>
      <c r="C3032" s="7" t="s">
        <v>34</v>
      </c>
      <c r="D3032" s="19" t="s">
        <v>34</v>
      </c>
      <c r="E3032" s="15"/>
      <c r="F3032" s="15"/>
      <c r="G3032" s="16"/>
      <c r="H3032" s="19" t="s">
        <v>34</v>
      </c>
      <c r="I3032" s="16"/>
      <c r="J3032" s="7" t="s">
        <v>34</v>
      </c>
      <c r="K3032" s="19" t="s">
        <v>34</v>
      </c>
      <c r="L3032" s="16"/>
      <c r="M3032" s="6" t="s">
        <v>463</v>
      </c>
      <c r="N3032" s="6" t="s">
        <v>464</v>
      </c>
      <c r="O3032" s="10">
        <v>1342</v>
      </c>
      <c r="P3032" s="6"/>
      <c r="Q3032" s="8"/>
      <c r="R3032" s="8"/>
      <c r="S3032" s="6"/>
    </row>
    <row r="3033" spans="2:19" outlineLevel="1" collapsed="1" x14ac:dyDescent="0.35">
      <c r="B3033" s="6" t="s">
        <v>34</v>
      </c>
      <c r="C3033" s="7" t="s">
        <v>34</v>
      </c>
      <c r="D3033" s="19" t="s">
        <v>34</v>
      </c>
      <c r="E3033" s="15"/>
      <c r="F3033" s="15"/>
      <c r="G3033" s="16"/>
      <c r="H3033" s="19" t="s">
        <v>34</v>
      </c>
      <c r="I3033" s="16"/>
      <c r="J3033" s="7" t="s">
        <v>34</v>
      </c>
      <c r="K3033" s="19" t="s">
        <v>34</v>
      </c>
      <c r="L3033" s="16"/>
      <c r="M3033" s="6" t="s">
        <v>3940</v>
      </c>
      <c r="N3033" s="6" t="s">
        <v>3941</v>
      </c>
      <c r="O3033" s="10">
        <v>2200</v>
      </c>
      <c r="P3033" s="6" t="s">
        <v>3942</v>
      </c>
      <c r="Q3033" s="8" t="s">
        <v>1884</v>
      </c>
      <c r="R3033" s="9">
        <v>46752</v>
      </c>
      <c r="S3033" s="10">
        <v>0</v>
      </c>
    </row>
    <row r="3034" spans="2:19" ht="25" outlineLevel="1" collapsed="1" x14ac:dyDescent="0.35">
      <c r="B3034" s="6" t="s">
        <v>34</v>
      </c>
      <c r="C3034" s="7" t="s">
        <v>34</v>
      </c>
      <c r="D3034" s="19" t="s">
        <v>34</v>
      </c>
      <c r="E3034" s="15"/>
      <c r="F3034" s="15"/>
      <c r="G3034" s="16"/>
      <c r="H3034" s="19" t="s">
        <v>34</v>
      </c>
      <c r="I3034" s="16"/>
      <c r="J3034" s="7" t="s">
        <v>34</v>
      </c>
      <c r="K3034" s="19" t="s">
        <v>34</v>
      </c>
      <c r="L3034" s="16"/>
      <c r="M3034" s="6" t="s">
        <v>1324</v>
      </c>
      <c r="N3034" s="6" t="s">
        <v>1325</v>
      </c>
      <c r="O3034" s="10">
        <v>2018</v>
      </c>
      <c r="P3034" s="6" t="s">
        <v>3943</v>
      </c>
      <c r="Q3034" s="8" t="s">
        <v>1884</v>
      </c>
      <c r="R3034" s="9">
        <v>46752</v>
      </c>
      <c r="S3034" s="10">
        <v>0</v>
      </c>
    </row>
    <row r="3035" spans="2:19" x14ac:dyDescent="0.35">
      <c r="B3035" s="4" t="s">
        <v>3944</v>
      </c>
      <c r="C3035" s="4" t="s">
        <v>573</v>
      </c>
      <c r="D3035" s="18" t="s">
        <v>247</v>
      </c>
      <c r="E3035" s="15"/>
      <c r="F3035" s="15"/>
      <c r="G3035" s="16"/>
      <c r="H3035" s="18" t="s">
        <v>224</v>
      </c>
      <c r="I3035" s="16"/>
      <c r="J3035" s="4" t="s">
        <v>32</v>
      </c>
      <c r="K3035" s="18" t="s">
        <v>3945</v>
      </c>
      <c r="L3035" s="16"/>
      <c r="M3035" s="4" t="s">
        <v>34</v>
      </c>
      <c r="N3035" s="4" t="s">
        <v>34</v>
      </c>
      <c r="O3035" s="4" t="s">
        <v>34</v>
      </c>
      <c r="P3035" s="4" t="s">
        <v>34</v>
      </c>
      <c r="Q3035" s="4" t="s">
        <v>34</v>
      </c>
      <c r="R3035" s="4" t="s">
        <v>34</v>
      </c>
      <c r="S3035" s="5">
        <v>866546951</v>
      </c>
    </row>
    <row r="3036" spans="2:19" outlineLevel="1" collapsed="1" x14ac:dyDescent="0.35">
      <c r="B3036" s="6" t="s">
        <v>34</v>
      </c>
      <c r="C3036" s="7" t="s">
        <v>34</v>
      </c>
      <c r="D3036" s="19" t="s">
        <v>34</v>
      </c>
      <c r="E3036" s="15"/>
      <c r="F3036" s="15"/>
      <c r="G3036" s="16"/>
      <c r="H3036" s="19" t="s">
        <v>34</v>
      </c>
      <c r="I3036" s="16"/>
      <c r="J3036" s="7" t="s">
        <v>34</v>
      </c>
      <c r="K3036" s="19" t="s">
        <v>34</v>
      </c>
      <c r="L3036" s="16"/>
      <c r="M3036" s="6" t="s">
        <v>865</v>
      </c>
      <c r="N3036" s="6" t="s">
        <v>866</v>
      </c>
      <c r="O3036" s="10">
        <v>1270669405</v>
      </c>
      <c r="P3036" s="6"/>
      <c r="Q3036" s="8"/>
      <c r="R3036" s="8"/>
      <c r="S3036" s="6"/>
    </row>
    <row r="3037" spans="2:19" outlineLevel="1" collapsed="1" x14ac:dyDescent="0.35">
      <c r="B3037" s="6" t="s">
        <v>34</v>
      </c>
      <c r="C3037" s="7" t="s">
        <v>34</v>
      </c>
      <c r="D3037" s="19" t="s">
        <v>34</v>
      </c>
      <c r="E3037" s="15"/>
      <c r="F3037" s="15"/>
      <c r="G3037" s="16"/>
      <c r="H3037" s="19" t="s">
        <v>34</v>
      </c>
      <c r="I3037" s="16"/>
      <c r="J3037" s="7" t="s">
        <v>34</v>
      </c>
      <c r="K3037" s="19" t="s">
        <v>34</v>
      </c>
      <c r="L3037" s="16"/>
      <c r="M3037" s="6" t="s">
        <v>1245</v>
      </c>
      <c r="N3037" s="6" t="s">
        <v>1246</v>
      </c>
      <c r="O3037" s="10">
        <v>1080027877</v>
      </c>
      <c r="P3037" s="6" t="s">
        <v>3946</v>
      </c>
      <c r="Q3037" s="8" t="s">
        <v>3947</v>
      </c>
      <c r="R3037" s="9">
        <v>48822</v>
      </c>
      <c r="S3037" s="10">
        <v>866546951</v>
      </c>
    </row>
    <row r="3038" spans="2:19" ht="37.5" outlineLevel="1" collapsed="1" x14ac:dyDescent="0.35">
      <c r="B3038" s="6" t="s">
        <v>34</v>
      </c>
      <c r="C3038" s="7" t="s">
        <v>34</v>
      </c>
      <c r="D3038" s="19" t="s">
        <v>34</v>
      </c>
      <c r="E3038" s="15"/>
      <c r="F3038" s="15"/>
      <c r="G3038" s="16"/>
      <c r="H3038" s="19" t="s">
        <v>34</v>
      </c>
      <c r="I3038" s="16"/>
      <c r="J3038" s="7" t="s">
        <v>34</v>
      </c>
      <c r="K3038" s="19" t="s">
        <v>34</v>
      </c>
      <c r="L3038" s="16"/>
      <c r="M3038" s="6" t="s">
        <v>1247</v>
      </c>
      <c r="N3038" s="6" t="s">
        <v>1248</v>
      </c>
      <c r="O3038" s="10">
        <v>1129552888</v>
      </c>
      <c r="P3038" s="6"/>
      <c r="Q3038" s="8"/>
      <c r="R3038" s="8"/>
      <c r="S3038" s="6"/>
    </row>
    <row r="3039" spans="2:19" outlineLevel="1" collapsed="1" x14ac:dyDescent="0.35">
      <c r="B3039" s="6" t="s">
        <v>34</v>
      </c>
      <c r="C3039" s="7" t="s">
        <v>34</v>
      </c>
      <c r="D3039" s="19" t="s">
        <v>34</v>
      </c>
      <c r="E3039" s="15"/>
      <c r="F3039" s="15"/>
      <c r="G3039" s="16"/>
      <c r="H3039" s="19" t="s">
        <v>34</v>
      </c>
      <c r="I3039" s="16"/>
      <c r="J3039" s="7" t="s">
        <v>34</v>
      </c>
      <c r="K3039" s="19" t="s">
        <v>34</v>
      </c>
      <c r="L3039" s="16"/>
      <c r="M3039" s="6" t="s">
        <v>1368</v>
      </c>
      <c r="N3039" s="6" t="s">
        <v>1369</v>
      </c>
      <c r="O3039" s="10">
        <v>1570096218</v>
      </c>
      <c r="P3039" s="6"/>
      <c r="Q3039" s="8"/>
      <c r="R3039" s="8"/>
      <c r="S3039" s="6"/>
    </row>
    <row r="3040" spans="2:19" x14ac:dyDescent="0.35">
      <c r="B3040" s="4" t="s">
        <v>3948</v>
      </c>
      <c r="C3040" s="4" t="s">
        <v>151</v>
      </c>
      <c r="D3040" s="18" t="s">
        <v>152</v>
      </c>
      <c r="E3040" s="15"/>
      <c r="F3040" s="15"/>
      <c r="G3040" s="16"/>
      <c r="H3040" s="18" t="s">
        <v>177</v>
      </c>
      <c r="I3040" s="16"/>
      <c r="J3040" s="4" t="s">
        <v>32</v>
      </c>
      <c r="K3040" s="18" t="s">
        <v>3949</v>
      </c>
      <c r="L3040" s="16"/>
      <c r="M3040" s="4" t="s">
        <v>34</v>
      </c>
      <c r="N3040" s="4" t="s">
        <v>34</v>
      </c>
      <c r="O3040" s="4" t="s">
        <v>34</v>
      </c>
      <c r="P3040" s="4" t="s">
        <v>34</v>
      </c>
      <c r="Q3040" s="4" t="s">
        <v>34</v>
      </c>
      <c r="R3040" s="4" t="s">
        <v>34</v>
      </c>
      <c r="S3040" s="5">
        <v>4942000</v>
      </c>
    </row>
    <row r="3041" spans="2:19" outlineLevel="1" collapsed="1" x14ac:dyDescent="0.35">
      <c r="B3041" s="6" t="s">
        <v>34</v>
      </c>
      <c r="C3041" s="7" t="s">
        <v>34</v>
      </c>
      <c r="D3041" s="19" t="s">
        <v>34</v>
      </c>
      <c r="E3041" s="15"/>
      <c r="F3041" s="15"/>
      <c r="G3041" s="16"/>
      <c r="H3041" s="19" t="s">
        <v>34</v>
      </c>
      <c r="I3041" s="16"/>
      <c r="J3041" s="7" t="s">
        <v>34</v>
      </c>
      <c r="K3041" s="19" t="s">
        <v>34</v>
      </c>
      <c r="L3041" s="16"/>
      <c r="M3041" s="6" t="s">
        <v>502</v>
      </c>
      <c r="N3041" s="6" t="s">
        <v>503</v>
      </c>
      <c r="O3041" s="10">
        <v>10577817</v>
      </c>
      <c r="P3041" s="6"/>
      <c r="Q3041" s="8"/>
      <c r="R3041" s="8"/>
      <c r="S3041" s="6"/>
    </row>
    <row r="3042" spans="2:19" outlineLevel="1" collapsed="1" x14ac:dyDescent="0.35">
      <c r="B3042" s="6" t="s">
        <v>34</v>
      </c>
      <c r="C3042" s="7" t="s">
        <v>34</v>
      </c>
      <c r="D3042" s="19" t="s">
        <v>34</v>
      </c>
      <c r="E3042" s="15"/>
      <c r="F3042" s="15"/>
      <c r="G3042" s="16"/>
      <c r="H3042" s="19" t="s">
        <v>34</v>
      </c>
      <c r="I3042" s="16"/>
      <c r="J3042" s="7" t="s">
        <v>34</v>
      </c>
      <c r="K3042" s="19" t="s">
        <v>34</v>
      </c>
      <c r="L3042" s="16"/>
      <c r="M3042" s="6" t="s">
        <v>196</v>
      </c>
      <c r="N3042" s="6" t="s">
        <v>197</v>
      </c>
      <c r="O3042" s="10">
        <v>6898043</v>
      </c>
      <c r="P3042" s="6"/>
      <c r="Q3042" s="8"/>
      <c r="R3042" s="8"/>
      <c r="S3042" s="6"/>
    </row>
    <row r="3043" spans="2:19" outlineLevel="1" collapsed="1" x14ac:dyDescent="0.35">
      <c r="B3043" s="6" t="s">
        <v>34</v>
      </c>
      <c r="C3043" s="7" t="s">
        <v>34</v>
      </c>
      <c r="D3043" s="19" t="s">
        <v>34</v>
      </c>
      <c r="E3043" s="15"/>
      <c r="F3043" s="15"/>
      <c r="G3043" s="16"/>
      <c r="H3043" s="19" t="s">
        <v>34</v>
      </c>
      <c r="I3043" s="16"/>
      <c r="J3043" s="7" t="s">
        <v>34</v>
      </c>
      <c r="K3043" s="19" t="s">
        <v>34</v>
      </c>
      <c r="L3043" s="16"/>
      <c r="M3043" s="6" t="s">
        <v>146</v>
      </c>
      <c r="N3043" s="6" t="s">
        <v>147</v>
      </c>
      <c r="O3043" s="10">
        <v>4942000</v>
      </c>
      <c r="P3043" s="6" t="s">
        <v>3950</v>
      </c>
      <c r="Q3043" s="8" t="s">
        <v>3951</v>
      </c>
      <c r="R3043" s="9">
        <v>46326</v>
      </c>
      <c r="S3043" s="10">
        <v>4942000</v>
      </c>
    </row>
    <row r="3044" spans="2:19" x14ac:dyDescent="0.35">
      <c r="B3044" s="4" t="s">
        <v>3952</v>
      </c>
      <c r="C3044" s="4" t="s">
        <v>573</v>
      </c>
      <c r="D3044" s="18" t="s">
        <v>247</v>
      </c>
      <c r="E3044" s="15"/>
      <c r="F3044" s="15"/>
      <c r="G3044" s="16"/>
      <c r="H3044" s="18" t="s">
        <v>153</v>
      </c>
      <c r="I3044" s="16"/>
      <c r="J3044" s="4" t="s">
        <v>32</v>
      </c>
      <c r="K3044" s="18" t="s">
        <v>3953</v>
      </c>
      <c r="L3044" s="16"/>
      <c r="M3044" s="4" t="s">
        <v>34</v>
      </c>
      <c r="N3044" s="4" t="s">
        <v>34</v>
      </c>
      <c r="O3044" s="4" t="s">
        <v>34</v>
      </c>
      <c r="P3044" s="4" t="s">
        <v>34</v>
      </c>
      <c r="Q3044" s="4" t="s">
        <v>34</v>
      </c>
      <c r="R3044" s="4" t="s">
        <v>34</v>
      </c>
      <c r="S3044" s="5">
        <v>35009465</v>
      </c>
    </row>
    <row r="3045" spans="2:19" outlineLevel="1" collapsed="1" x14ac:dyDescent="0.35">
      <c r="B3045" s="6" t="s">
        <v>34</v>
      </c>
      <c r="C3045" s="7" t="s">
        <v>34</v>
      </c>
      <c r="D3045" s="19" t="s">
        <v>34</v>
      </c>
      <c r="E3045" s="15"/>
      <c r="F3045" s="15"/>
      <c r="G3045" s="16"/>
      <c r="H3045" s="19" t="s">
        <v>34</v>
      </c>
      <c r="I3045" s="16"/>
      <c r="J3045" s="7" t="s">
        <v>34</v>
      </c>
      <c r="K3045" s="19" t="s">
        <v>34</v>
      </c>
      <c r="L3045" s="16"/>
      <c r="M3045" s="6" t="s">
        <v>165</v>
      </c>
      <c r="N3045" s="6" t="s">
        <v>166</v>
      </c>
      <c r="O3045" s="10">
        <v>40015644</v>
      </c>
      <c r="P3045" s="6"/>
      <c r="Q3045" s="8"/>
      <c r="R3045" s="8"/>
      <c r="S3045" s="6"/>
    </row>
    <row r="3046" spans="2:19" outlineLevel="1" collapsed="1" x14ac:dyDescent="0.35">
      <c r="B3046" s="6" t="s">
        <v>34</v>
      </c>
      <c r="C3046" s="7" t="s">
        <v>34</v>
      </c>
      <c r="D3046" s="19" t="s">
        <v>34</v>
      </c>
      <c r="E3046" s="15"/>
      <c r="F3046" s="15"/>
      <c r="G3046" s="16"/>
      <c r="H3046" s="19" t="s">
        <v>34</v>
      </c>
      <c r="I3046" s="16"/>
      <c r="J3046" s="7" t="s">
        <v>34</v>
      </c>
      <c r="K3046" s="19" t="s">
        <v>34</v>
      </c>
      <c r="L3046" s="16"/>
      <c r="M3046" s="6" t="s">
        <v>494</v>
      </c>
      <c r="N3046" s="6" t="s">
        <v>495</v>
      </c>
      <c r="O3046" s="10">
        <v>35009465</v>
      </c>
      <c r="P3046" s="6" t="s">
        <v>3954</v>
      </c>
      <c r="Q3046" s="8" t="s">
        <v>466</v>
      </c>
      <c r="R3046" s="9">
        <v>47203</v>
      </c>
      <c r="S3046" s="10">
        <v>35009465</v>
      </c>
    </row>
    <row r="3047" spans="2:19" x14ac:dyDescent="0.35">
      <c r="B3047" s="4" t="s">
        <v>3955</v>
      </c>
      <c r="C3047" s="4" t="s">
        <v>2409</v>
      </c>
      <c r="D3047" s="18" t="s">
        <v>30</v>
      </c>
      <c r="E3047" s="15"/>
      <c r="F3047" s="15"/>
      <c r="G3047" s="16"/>
      <c r="H3047" s="18" t="s">
        <v>2732</v>
      </c>
      <c r="I3047" s="16"/>
      <c r="J3047" s="4" t="s">
        <v>178</v>
      </c>
      <c r="K3047" s="18" t="s">
        <v>3956</v>
      </c>
      <c r="L3047" s="16"/>
      <c r="M3047" s="4" t="s">
        <v>34</v>
      </c>
      <c r="N3047" s="4" t="s">
        <v>34</v>
      </c>
      <c r="O3047" s="4" t="s">
        <v>34</v>
      </c>
      <c r="P3047" s="4" t="s">
        <v>34</v>
      </c>
      <c r="Q3047" s="4" t="s">
        <v>34</v>
      </c>
      <c r="R3047" s="4" t="s">
        <v>34</v>
      </c>
      <c r="S3047" s="5">
        <v>0</v>
      </c>
    </row>
    <row r="3048" spans="2:19" ht="25" outlineLevel="1" collapsed="1" x14ac:dyDescent="0.35">
      <c r="B3048" s="6" t="s">
        <v>34</v>
      </c>
      <c r="C3048" s="7" t="s">
        <v>34</v>
      </c>
      <c r="D3048" s="19" t="s">
        <v>34</v>
      </c>
      <c r="E3048" s="15"/>
      <c r="F3048" s="15"/>
      <c r="G3048" s="16"/>
      <c r="H3048" s="19" t="s">
        <v>34</v>
      </c>
      <c r="I3048" s="16"/>
      <c r="J3048" s="7" t="s">
        <v>34</v>
      </c>
      <c r="K3048" s="19" t="s">
        <v>34</v>
      </c>
      <c r="L3048" s="16"/>
      <c r="M3048" s="6" t="s">
        <v>45</v>
      </c>
      <c r="N3048" s="6" t="s">
        <v>46</v>
      </c>
      <c r="O3048" s="10">
        <v>2022840</v>
      </c>
      <c r="P3048" s="6"/>
      <c r="Q3048" s="8"/>
      <c r="R3048" s="8"/>
      <c r="S3048" s="6"/>
    </row>
    <row r="3049" spans="2:19" outlineLevel="1" collapsed="1" x14ac:dyDescent="0.35">
      <c r="B3049" s="6" t="s">
        <v>34</v>
      </c>
      <c r="C3049" s="7" t="s">
        <v>34</v>
      </c>
      <c r="D3049" s="19" t="s">
        <v>34</v>
      </c>
      <c r="E3049" s="15"/>
      <c r="F3049" s="15"/>
      <c r="G3049" s="16"/>
      <c r="H3049" s="19" t="s">
        <v>34</v>
      </c>
      <c r="I3049" s="16"/>
      <c r="J3049" s="7" t="s">
        <v>34</v>
      </c>
      <c r="K3049" s="19" t="s">
        <v>34</v>
      </c>
      <c r="L3049" s="16"/>
      <c r="M3049" s="6" t="s">
        <v>3957</v>
      </c>
      <c r="N3049" s="6" t="s">
        <v>3958</v>
      </c>
      <c r="O3049" s="10">
        <v>2921550</v>
      </c>
      <c r="P3049" s="6"/>
      <c r="Q3049" s="8"/>
      <c r="R3049" s="8"/>
      <c r="S3049" s="6"/>
    </row>
    <row r="3050" spans="2:19" outlineLevel="1" collapsed="1" x14ac:dyDescent="0.35">
      <c r="B3050" s="6" t="s">
        <v>34</v>
      </c>
      <c r="C3050" s="7" t="s">
        <v>34</v>
      </c>
      <c r="D3050" s="19" t="s">
        <v>34</v>
      </c>
      <c r="E3050" s="15"/>
      <c r="F3050" s="15"/>
      <c r="G3050" s="16"/>
      <c r="H3050" s="19" t="s">
        <v>34</v>
      </c>
      <c r="I3050" s="16"/>
      <c r="J3050" s="7" t="s">
        <v>34</v>
      </c>
      <c r="K3050" s="19" t="s">
        <v>34</v>
      </c>
      <c r="L3050" s="16"/>
      <c r="M3050" s="6" t="s">
        <v>3959</v>
      </c>
      <c r="N3050" s="6" t="s">
        <v>3960</v>
      </c>
      <c r="O3050" s="10">
        <v>5133320.0999999996</v>
      </c>
      <c r="P3050" s="6"/>
      <c r="Q3050" s="8"/>
      <c r="R3050" s="8"/>
      <c r="S3050" s="6"/>
    </row>
    <row r="3051" spans="2:19" outlineLevel="1" collapsed="1" x14ac:dyDescent="0.35">
      <c r="B3051" s="6" t="s">
        <v>34</v>
      </c>
      <c r="C3051" s="7" t="s">
        <v>34</v>
      </c>
      <c r="D3051" s="19" t="s">
        <v>34</v>
      </c>
      <c r="E3051" s="15"/>
      <c r="F3051" s="15"/>
      <c r="G3051" s="16"/>
      <c r="H3051" s="19" t="s">
        <v>34</v>
      </c>
      <c r="I3051" s="16"/>
      <c r="J3051" s="7" t="s">
        <v>34</v>
      </c>
      <c r="K3051" s="19" t="s">
        <v>34</v>
      </c>
      <c r="L3051" s="16"/>
      <c r="M3051" s="6" t="s">
        <v>3961</v>
      </c>
      <c r="N3051" s="6" t="s">
        <v>3962</v>
      </c>
      <c r="O3051" s="10">
        <v>1597920</v>
      </c>
      <c r="P3051" s="6" t="s">
        <v>3963</v>
      </c>
      <c r="Q3051" s="8" t="s">
        <v>3964</v>
      </c>
      <c r="R3051" s="9">
        <v>46885</v>
      </c>
      <c r="S3051" s="10">
        <v>0</v>
      </c>
    </row>
    <row r="3052" spans="2:19" x14ac:dyDescent="0.35">
      <c r="B3052" s="4" t="s">
        <v>3965</v>
      </c>
      <c r="C3052" s="4" t="s">
        <v>29</v>
      </c>
      <c r="D3052" s="18" t="s">
        <v>30</v>
      </c>
      <c r="E3052" s="15"/>
      <c r="F3052" s="15"/>
      <c r="G3052" s="16"/>
      <c r="H3052" s="18" t="s">
        <v>628</v>
      </c>
      <c r="I3052" s="16"/>
      <c r="J3052" s="4" t="s">
        <v>32</v>
      </c>
      <c r="K3052" s="18" t="s">
        <v>3966</v>
      </c>
      <c r="L3052" s="16"/>
      <c r="M3052" s="4" t="s">
        <v>34</v>
      </c>
      <c r="N3052" s="4" t="s">
        <v>34</v>
      </c>
      <c r="O3052" s="4" t="s">
        <v>34</v>
      </c>
      <c r="P3052" s="4" t="s">
        <v>34</v>
      </c>
      <c r="Q3052" s="4" t="s">
        <v>34</v>
      </c>
      <c r="R3052" s="4" t="s">
        <v>34</v>
      </c>
      <c r="S3052" s="5">
        <v>16000000</v>
      </c>
    </row>
    <row r="3053" spans="2:19" ht="25" outlineLevel="1" collapsed="1" x14ac:dyDescent="0.35">
      <c r="B3053" s="6" t="s">
        <v>34</v>
      </c>
      <c r="C3053" s="7" t="s">
        <v>34</v>
      </c>
      <c r="D3053" s="19" t="s">
        <v>34</v>
      </c>
      <c r="E3053" s="15"/>
      <c r="F3053" s="15"/>
      <c r="G3053" s="16"/>
      <c r="H3053" s="19" t="s">
        <v>34</v>
      </c>
      <c r="I3053" s="16"/>
      <c r="J3053" s="7" t="s">
        <v>34</v>
      </c>
      <c r="K3053" s="19" t="s">
        <v>34</v>
      </c>
      <c r="L3053" s="16"/>
      <c r="M3053" s="6" t="s">
        <v>3967</v>
      </c>
      <c r="N3053" s="6" t="s">
        <v>3968</v>
      </c>
      <c r="O3053" s="6"/>
      <c r="P3053" s="6" t="s">
        <v>3969</v>
      </c>
      <c r="Q3053" s="8" t="s">
        <v>1884</v>
      </c>
      <c r="R3053" s="9">
        <v>46387</v>
      </c>
      <c r="S3053" s="10">
        <v>16000000</v>
      </c>
    </row>
    <row r="3054" spans="2:19" x14ac:dyDescent="0.35">
      <c r="B3054" s="4" t="s">
        <v>3970</v>
      </c>
      <c r="C3054" s="4" t="s">
        <v>349</v>
      </c>
      <c r="D3054" s="18" t="s">
        <v>106</v>
      </c>
      <c r="E3054" s="15"/>
      <c r="F3054" s="15"/>
      <c r="G3054" s="16"/>
      <c r="H3054" s="18" t="s">
        <v>142</v>
      </c>
      <c r="I3054" s="16"/>
      <c r="J3054" s="4" t="s">
        <v>32</v>
      </c>
      <c r="K3054" s="18" t="s">
        <v>3971</v>
      </c>
      <c r="L3054" s="16"/>
      <c r="M3054" s="4" t="s">
        <v>34</v>
      </c>
      <c r="N3054" s="4" t="s">
        <v>34</v>
      </c>
      <c r="O3054" s="4" t="s">
        <v>34</v>
      </c>
      <c r="P3054" s="4" t="s">
        <v>34</v>
      </c>
      <c r="Q3054" s="4" t="s">
        <v>34</v>
      </c>
      <c r="R3054" s="4" t="s">
        <v>34</v>
      </c>
      <c r="S3054" s="5">
        <v>94759535</v>
      </c>
    </row>
    <row r="3055" spans="2:19" outlineLevel="1" collapsed="1" x14ac:dyDescent="0.35">
      <c r="B3055" s="6" t="s">
        <v>34</v>
      </c>
      <c r="C3055" s="7" t="s">
        <v>34</v>
      </c>
      <c r="D3055" s="19" t="s">
        <v>34</v>
      </c>
      <c r="E3055" s="15"/>
      <c r="F3055" s="15"/>
      <c r="G3055" s="16"/>
      <c r="H3055" s="19" t="s">
        <v>34</v>
      </c>
      <c r="I3055" s="16"/>
      <c r="J3055" s="7" t="s">
        <v>34</v>
      </c>
      <c r="K3055" s="19" t="s">
        <v>34</v>
      </c>
      <c r="L3055" s="16"/>
      <c r="M3055" s="6" t="s">
        <v>485</v>
      </c>
      <c r="N3055" s="6" t="s">
        <v>486</v>
      </c>
      <c r="O3055" s="10">
        <v>108863901</v>
      </c>
      <c r="P3055" s="6"/>
      <c r="Q3055" s="8"/>
      <c r="R3055" s="8"/>
      <c r="S3055" s="6"/>
    </row>
    <row r="3056" spans="2:19" ht="25" outlineLevel="1" collapsed="1" x14ac:dyDescent="0.35">
      <c r="B3056" s="6" t="s">
        <v>34</v>
      </c>
      <c r="C3056" s="7" t="s">
        <v>34</v>
      </c>
      <c r="D3056" s="19" t="s">
        <v>34</v>
      </c>
      <c r="E3056" s="15"/>
      <c r="F3056" s="15"/>
      <c r="G3056" s="16"/>
      <c r="H3056" s="19" t="s">
        <v>34</v>
      </c>
      <c r="I3056" s="16"/>
      <c r="J3056" s="7" t="s">
        <v>34</v>
      </c>
      <c r="K3056" s="19" t="s">
        <v>34</v>
      </c>
      <c r="L3056" s="16"/>
      <c r="M3056" s="6" t="s">
        <v>577</v>
      </c>
      <c r="N3056" s="6" t="s">
        <v>578</v>
      </c>
      <c r="O3056" s="10">
        <v>124420217</v>
      </c>
      <c r="P3056" s="6"/>
      <c r="Q3056" s="8"/>
      <c r="R3056" s="8"/>
      <c r="S3056" s="6"/>
    </row>
    <row r="3057" spans="2:19" outlineLevel="1" collapsed="1" x14ac:dyDescent="0.35">
      <c r="B3057" s="6" t="s">
        <v>34</v>
      </c>
      <c r="C3057" s="7" t="s">
        <v>34</v>
      </c>
      <c r="D3057" s="19" t="s">
        <v>34</v>
      </c>
      <c r="E3057" s="15"/>
      <c r="F3057" s="15"/>
      <c r="G3057" s="16"/>
      <c r="H3057" s="19" t="s">
        <v>34</v>
      </c>
      <c r="I3057" s="16"/>
      <c r="J3057" s="7" t="s">
        <v>34</v>
      </c>
      <c r="K3057" s="19" t="s">
        <v>34</v>
      </c>
      <c r="L3057" s="16"/>
      <c r="M3057" s="6" t="s">
        <v>146</v>
      </c>
      <c r="N3057" s="6" t="s">
        <v>147</v>
      </c>
      <c r="O3057" s="10">
        <v>94759535</v>
      </c>
      <c r="P3057" s="6" t="s">
        <v>3972</v>
      </c>
      <c r="Q3057" s="8" t="s">
        <v>1490</v>
      </c>
      <c r="R3057" s="9">
        <v>46426</v>
      </c>
      <c r="S3057" s="10">
        <v>94759535</v>
      </c>
    </row>
    <row r="3058" spans="2:19" ht="25" x14ac:dyDescent="0.35">
      <c r="B3058" s="4" t="s">
        <v>3973</v>
      </c>
      <c r="C3058" s="4" t="s">
        <v>40</v>
      </c>
      <c r="D3058" s="18" t="s">
        <v>53</v>
      </c>
      <c r="E3058" s="15"/>
      <c r="F3058" s="15"/>
      <c r="G3058" s="16"/>
      <c r="H3058" s="18" t="s">
        <v>350</v>
      </c>
      <c r="I3058" s="16"/>
      <c r="J3058" s="4" t="s">
        <v>32</v>
      </c>
      <c r="K3058" s="18" t="s">
        <v>3974</v>
      </c>
      <c r="L3058" s="16"/>
      <c r="M3058" s="4" t="s">
        <v>34</v>
      </c>
      <c r="N3058" s="4" t="s">
        <v>34</v>
      </c>
      <c r="O3058" s="4" t="s">
        <v>34</v>
      </c>
      <c r="P3058" s="4" t="s">
        <v>34</v>
      </c>
      <c r="Q3058" s="4" t="s">
        <v>34</v>
      </c>
      <c r="R3058" s="4" t="s">
        <v>34</v>
      </c>
      <c r="S3058" s="5">
        <v>33491065</v>
      </c>
    </row>
    <row r="3059" spans="2:19" outlineLevel="1" collapsed="1" x14ac:dyDescent="0.35">
      <c r="B3059" s="6" t="s">
        <v>34</v>
      </c>
      <c r="C3059" s="7" t="s">
        <v>34</v>
      </c>
      <c r="D3059" s="19" t="s">
        <v>34</v>
      </c>
      <c r="E3059" s="15"/>
      <c r="F3059" s="15"/>
      <c r="G3059" s="16"/>
      <c r="H3059" s="19" t="s">
        <v>34</v>
      </c>
      <c r="I3059" s="16"/>
      <c r="J3059" s="7" t="s">
        <v>34</v>
      </c>
      <c r="K3059" s="19" t="s">
        <v>34</v>
      </c>
      <c r="L3059" s="16"/>
      <c r="M3059" s="6" t="s">
        <v>157</v>
      </c>
      <c r="N3059" s="6" t="s">
        <v>158</v>
      </c>
      <c r="O3059" s="10">
        <v>37703129</v>
      </c>
      <c r="P3059" s="6"/>
      <c r="Q3059" s="8"/>
      <c r="R3059" s="8"/>
      <c r="S3059" s="6"/>
    </row>
    <row r="3060" spans="2:19" outlineLevel="1" collapsed="1" x14ac:dyDescent="0.35">
      <c r="B3060" s="6" t="s">
        <v>34</v>
      </c>
      <c r="C3060" s="7" t="s">
        <v>34</v>
      </c>
      <c r="D3060" s="19" t="s">
        <v>34</v>
      </c>
      <c r="E3060" s="15"/>
      <c r="F3060" s="15"/>
      <c r="G3060" s="16"/>
      <c r="H3060" s="19" t="s">
        <v>34</v>
      </c>
      <c r="I3060" s="16"/>
      <c r="J3060" s="7" t="s">
        <v>34</v>
      </c>
      <c r="K3060" s="19" t="s">
        <v>34</v>
      </c>
      <c r="L3060" s="16"/>
      <c r="M3060" s="6" t="s">
        <v>2593</v>
      </c>
      <c r="N3060" s="6" t="s">
        <v>2594</v>
      </c>
      <c r="O3060" s="10">
        <v>33491065</v>
      </c>
      <c r="P3060" s="6" t="s">
        <v>3975</v>
      </c>
      <c r="Q3060" s="8" t="s">
        <v>2398</v>
      </c>
      <c r="R3060" s="9">
        <v>48579</v>
      </c>
      <c r="S3060" s="10">
        <v>33491065</v>
      </c>
    </row>
    <row r="3061" spans="2:19" ht="25" outlineLevel="1" collapsed="1" x14ac:dyDescent="0.35">
      <c r="B3061" s="6" t="s">
        <v>34</v>
      </c>
      <c r="C3061" s="7" t="s">
        <v>34</v>
      </c>
      <c r="D3061" s="19" t="s">
        <v>34</v>
      </c>
      <c r="E3061" s="15"/>
      <c r="F3061" s="15"/>
      <c r="G3061" s="16"/>
      <c r="H3061" s="19" t="s">
        <v>34</v>
      </c>
      <c r="I3061" s="16"/>
      <c r="J3061" s="7" t="s">
        <v>34</v>
      </c>
      <c r="K3061" s="19" t="s">
        <v>34</v>
      </c>
      <c r="L3061" s="16"/>
      <c r="M3061" s="6" t="s">
        <v>3976</v>
      </c>
      <c r="N3061" s="6" t="s">
        <v>3977</v>
      </c>
      <c r="O3061" s="10">
        <v>28082659</v>
      </c>
      <c r="P3061" s="6"/>
      <c r="Q3061" s="8"/>
      <c r="R3061" s="8"/>
      <c r="S3061" s="6"/>
    </row>
    <row r="3062" spans="2:19" outlineLevel="1" collapsed="1" x14ac:dyDescent="0.35">
      <c r="B3062" s="6" t="s">
        <v>34</v>
      </c>
      <c r="C3062" s="7" t="s">
        <v>34</v>
      </c>
      <c r="D3062" s="19" t="s">
        <v>34</v>
      </c>
      <c r="E3062" s="15"/>
      <c r="F3062" s="15"/>
      <c r="G3062" s="16"/>
      <c r="H3062" s="19" t="s">
        <v>34</v>
      </c>
      <c r="I3062" s="16"/>
      <c r="J3062" s="7" t="s">
        <v>34</v>
      </c>
      <c r="K3062" s="19" t="s">
        <v>34</v>
      </c>
      <c r="L3062" s="16"/>
      <c r="M3062" s="6" t="s">
        <v>3978</v>
      </c>
      <c r="N3062" s="6" t="s">
        <v>3979</v>
      </c>
      <c r="O3062" s="10">
        <v>36597535</v>
      </c>
      <c r="P3062" s="6"/>
      <c r="Q3062" s="8"/>
      <c r="R3062" s="8"/>
      <c r="S3062" s="6"/>
    </row>
    <row r="3063" spans="2:19" outlineLevel="1" collapsed="1" x14ac:dyDescent="0.35">
      <c r="B3063" s="6" t="s">
        <v>34</v>
      </c>
      <c r="C3063" s="7" t="s">
        <v>34</v>
      </c>
      <c r="D3063" s="19" t="s">
        <v>34</v>
      </c>
      <c r="E3063" s="15"/>
      <c r="F3063" s="15"/>
      <c r="G3063" s="16"/>
      <c r="H3063" s="19" t="s">
        <v>34</v>
      </c>
      <c r="I3063" s="16"/>
      <c r="J3063" s="7" t="s">
        <v>34</v>
      </c>
      <c r="K3063" s="19" t="s">
        <v>34</v>
      </c>
      <c r="L3063" s="16"/>
      <c r="M3063" s="6" t="s">
        <v>3253</v>
      </c>
      <c r="N3063" s="6" t="s">
        <v>3254</v>
      </c>
      <c r="O3063" s="10">
        <v>35923692</v>
      </c>
      <c r="P3063" s="6"/>
      <c r="Q3063" s="8"/>
      <c r="R3063" s="8"/>
      <c r="S3063" s="6"/>
    </row>
    <row r="3064" spans="2:19" outlineLevel="1" collapsed="1" x14ac:dyDescent="0.35">
      <c r="B3064" s="6" t="s">
        <v>34</v>
      </c>
      <c r="C3064" s="7" t="s">
        <v>34</v>
      </c>
      <c r="D3064" s="19" t="s">
        <v>34</v>
      </c>
      <c r="E3064" s="15"/>
      <c r="F3064" s="15"/>
      <c r="G3064" s="16"/>
      <c r="H3064" s="19" t="s">
        <v>34</v>
      </c>
      <c r="I3064" s="16"/>
      <c r="J3064" s="7" t="s">
        <v>34</v>
      </c>
      <c r="K3064" s="19" t="s">
        <v>34</v>
      </c>
      <c r="L3064" s="16"/>
      <c r="M3064" s="6" t="s">
        <v>457</v>
      </c>
      <c r="N3064" s="6" t="s">
        <v>458</v>
      </c>
      <c r="O3064" s="10">
        <v>47044973</v>
      </c>
      <c r="P3064" s="6"/>
      <c r="Q3064" s="8"/>
      <c r="R3064" s="8"/>
      <c r="S3064" s="6"/>
    </row>
    <row r="3065" spans="2:19" outlineLevel="1" collapsed="1" x14ac:dyDescent="0.35">
      <c r="B3065" s="6" t="s">
        <v>34</v>
      </c>
      <c r="C3065" s="7" t="s">
        <v>34</v>
      </c>
      <c r="D3065" s="19" t="s">
        <v>34</v>
      </c>
      <c r="E3065" s="15"/>
      <c r="F3065" s="15"/>
      <c r="G3065" s="16"/>
      <c r="H3065" s="19" t="s">
        <v>34</v>
      </c>
      <c r="I3065" s="16"/>
      <c r="J3065" s="7" t="s">
        <v>34</v>
      </c>
      <c r="K3065" s="19" t="s">
        <v>34</v>
      </c>
      <c r="L3065" s="16"/>
      <c r="M3065" s="6" t="s">
        <v>163</v>
      </c>
      <c r="N3065" s="6" t="s">
        <v>164</v>
      </c>
      <c r="O3065" s="10">
        <v>33817268</v>
      </c>
      <c r="P3065" s="6"/>
      <c r="Q3065" s="8"/>
      <c r="R3065" s="8"/>
      <c r="S3065" s="6"/>
    </row>
    <row r="3066" spans="2:19" outlineLevel="1" collapsed="1" x14ac:dyDescent="0.35">
      <c r="B3066" s="6" t="s">
        <v>34</v>
      </c>
      <c r="C3066" s="7" t="s">
        <v>34</v>
      </c>
      <c r="D3066" s="19" t="s">
        <v>34</v>
      </c>
      <c r="E3066" s="15"/>
      <c r="F3066" s="15"/>
      <c r="G3066" s="16"/>
      <c r="H3066" s="19" t="s">
        <v>34</v>
      </c>
      <c r="I3066" s="16"/>
      <c r="J3066" s="7" t="s">
        <v>34</v>
      </c>
      <c r="K3066" s="19" t="s">
        <v>34</v>
      </c>
      <c r="L3066" s="16"/>
      <c r="M3066" s="6" t="s">
        <v>327</v>
      </c>
      <c r="N3066" s="6" t="s">
        <v>328</v>
      </c>
      <c r="O3066" s="10">
        <v>36075416</v>
      </c>
      <c r="P3066" s="6"/>
      <c r="Q3066" s="8"/>
      <c r="R3066" s="8"/>
      <c r="S3066" s="6"/>
    </row>
    <row r="3067" spans="2:19" outlineLevel="1" collapsed="1" x14ac:dyDescent="0.35">
      <c r="B3067" s="6" t="s">
        <v>34</v>
      </c>
      <c r="C3067" s="7" t="s">
        <v>34</v>
      </c>
      <c r="D3067" s="19" t="s">
        <v>34</v>
      </c>
      <c r="E3067" s="15"/>
      <c r="F3067" s="15"/>
      <c r="G3067" s="16"/>
      <c r="H3067" s="19" t="s">
        <v>34</v>
      </c>
      <c r="I3067" s="16"/>
      <c r="J3067" s="7" t="s">
        <v>34</v>
      </c>
      <c r="K3067" s="19" t="s">
        <v>34</v>
      </c>
      <c r="L3067" s="16"/>
      <c r="M3067" s="6" t="s">
        <v>165</v>
      </c>
      <c r="N3067" s="6" t="s">
        <v>166</v>
      </c>
      <c r="O3067" s="10">
        <v>43961858</v>
      </c>
      <c r="P3067" s="6"/>
      <c r="Q3067" s="8"/>
      <c r="R3067" s="8"/>
      <c r="S3067" s="6"/>
    </row>
    <row r="3068" spans="2:19" outlineLevel="1" collapsed="1" x14ac:dyDescent="0.35">
      <c r="B3068" s="6" t="s">
        <v>34</v>
      </c>
      <c r="C3068" s="7" t="s">
        <v>34</v>
      </c>
      <c r="D3068" s="19" t="s">
        <v>34</v>
      </c>
      <c r="E3068" s="15"/>
      <c r="F3068" s="15"/>
      <c r="G3068" s="16"/>
      <c r="H3068" s="19" t="s">
        <v>34</v>
      </c>
      <c r="I3068" s="16"/>
      <c r="J3068" s="7" t="s">
        <v>34</v>
      </c>
      <c r="K3068" s="19" t="s">
        <v>34</v>
      </c>
      <c r="L3068" s="16"/>
      <c r="M3068" s="6" t="s">
        <v>3980</v>
      </c>
      <c r="N3068" s="6" t="s">
        <v>3981</v>
      </c>
      <c r="O3068" s="10">
        <v>40786470</v>
      </c>
      <c r="P3068" s="6"/>
      <c r="Q3068" s="8"/>
      <c r="R3068" s="8"/>
      <c r="S3068" s="6"/>
    </row>
    <row r="3069" spans="2:19" outlineLevel="1" collapsed="1" x14ac:dyDescent="0.35">
      <c r="B3069" s="6" t="s">
        <v>34</v>
      </c>
      <c r="C3069" s="7" t="s">
        <v>34</v>
      </c>
      <c r="D3069" s="19" t="s">
        <v>34</v>
      </c>
      <c r="E3069" s="15"/>
      <c r="F3069" s="15"/>
      <c r="G3069" s="16"/>
      <c r="H3069" s="19" t="s">
        <v>34</v>
      </c>
      <c r="I3069" s="16"/>
      <c r="J3069" s="7" t="s">
        <v>34</v>
      </c>
      <c r="K3069" s="19" t="s">
        <v>34</v>
      </c>
      <c r="L3069" s="16"/>
      <c r="M3069" s="6" t="s">
        <v>167</v>
      </c>
      <c r="N3069" s="6" t="s">
        <v>168</v>
      </c>
      <c r="O3069" s="10">
        <v>39712338</v>
      </c>
      <c r="P3069" s="6"/>
      <c r="Q3069" s="8"/>
      <c r="R3069" s="8"/>
      <c r="S3069" s="6"/>
    </row>
    <row r="3070" spans="2:19" x14ac:dyDescent="0.35">
      <c r="B3070" s="4" t="s">
        <v>3982</v>
      </c>
      <c r="C3070" s="4" t="s">
        <v>983</v>
      </c>
      <c r="D3070" s="18" t="s">
        <v>152</v>
      </c>
      <c r="E3070" s="15"/>
      <c r="F3070" s="15"/>
      <c r="G3070" s="16"/>
      <c r="H3070" s="18" t="s">
        <v>177</v>
      </c>
      <c r="I3070" s="16"/>
      <c r="J3070" s="4" t="s">
        <v>32</v>
      </c>
      <c r="K3070" s="18" t="s">
        <v>3983</v>
      </c>
      <c r="L3070" s="16"/>
      <c r="M3070" s="4" t="s">
        <v>34</v>
      </c>
      <c r="N3070" s="4" t="s">
        <v>34</v>
      </c>
      <c r="O3070" s="4" t="s">
        <v>34</v>
      </c>
      <c r="P3070" s="4" t="s">
        <v>34</v>
      </c>
      <c r="Q3070" s="4" t="s">
        <v>34</v>
      </c>
      <c r="R3070" s="4" t="s">
        <v>34</v>
      </c>
      <c r="S3070" s="5">
        <v>18256000</v>
      </c>
    </row>
    <row r="3071" spans="2:19" outlineLevel="1" collapsed="1" x14ac:dyDescent="0.35">
      <c r="B3071" s="6" t="s">
        <v>34</v>
      </c>
      <c r="C3071" s="7" t="s">
        <v>34</v>
      </c>
      <c r="D3071" s="19" t="s">
        <v>34</v>
      </c>
      <c r="E3071" s="15"/>
      <c r="F3071" s="15"/>
      <c r="G3071" s="16"/>
      <c r="H3071" s="19" t="s">
        <v>34</v>
      </c>
      <c r="I3071" s="16"/>
      <c r="J3071" s="7" t="s">
        <v>34</v>
      </c>
      <c r="K3071" s="19" t="s">
        <v>34</v>
      </c>
      <c r="L3071" s="16"/>
      <c r="M3071" s="6" t="s">
        <v>186</v>
      </c>
      <c r="N3071" s="6" t="s">
        <v>187</v>
      </c>
      <c r="O3071" s="10">
        <v>20953887</v>
      </c>
      <c r="P3071" s="6"/>
      <c r="Q3071" s="8"/>
      <c r="R3071" s="8"/>
      <c r="S3071" s="6"/>
    </row>
    <row r="3072" spans="2:19" ht="25" outlineLevel="1" collapsed="1" x14ac:dyDescent="0.35">
      <c r="B3072" s="6" t="s">
        <v>34</v>
      </c>
      <c r="C3072" s="7" t="s">
        <v>34</v>
      </c>
      <c r="D3072" s="19" t="s">
        <v>34</v>
      </c>
      <c r="E3072" s="15"/>
      <c r="F3072" s="15"/>
      <c r="G3072" s="16"/>
      <c r="H3072" s="19" t="s">
        <v>34</v>
      </c>
      <c r="I3072" s="16"/>
      <c r="J3072" s="7" t="s">
        <v>34</v>
      </c>
      <c r="K3072" s="19" t="s">
        <v>34</v>
      </c>
      <c r="L3072" s="16"/>
      <c r="M3072" s="6" t="s">
        <v>1352</v>
      </c>
      <c r="N3072" s="6" t="s">
        <v>1353</v>
      </c>
      <c r="O3072" s="10">
        <v>12672579</v>
      </c>
      <c r="P3072" s="6"/>
      <c r="Q3072" s="8"/>
      <c r="R3072" s="8"/>
      <c r="S3072" s="6"/>
    </row>
    <row r="3073" spans="2:19" outlineLevel="1" collapsed="1" x14ac:dyDescent="0.35">
      <c r="B3073" s="6" t="s">
        <v>34</v>
      </c>
      <c r="C3073" s="7" t="s">
        <v>34</v>
      </c>
      <c r="D3073" s="19" t="s">
        <v>34</v>
      </c>
      <c r="E3073" s="15"/>
      <c r="F3073" s="15"/>
      <c r="G3073" s="16"/>
      <c r="H3073" s="19" t="s">
        <v>34</v>
      </c>
      <c r="I3073" s="16"/>
      <c r="J3073" s="7" t="s">
        <v>34</v>
      </c>
      <c r="K3073" s="19" t="s">
        <v>34</v>
      </c>
      <c r="L3073" s="16"/>
      <c r="M3073" s="6" t="s">
        <v>2986</v>
      </c>
      <c r="N3073" s="6" t="s">
        <v>2987</v>
      </c>
      <c r="O3073" s="10">
        <v>10536688</v>
      </c>
      <c r="P3073" s="6"/>
      <c r="Q3073" s="8"/>
      <c r="R3073" s="8"/>
      <c r="S3073" s="6"/>
    </row>
    <row r="3074" spans="2:19" outlineLevel="1" collapsed="1" x14ac:dyDescent="0.35">
      <c r="B3074" s="6" t="s">
        <v>34</v>
      </c>
      <c r="C3074" s="7" t="s">
        <v>34</v>
      </c>
      <c r="D3074" s="19" t="s">
        <v>34</v>
      </c>
      <c r="E3074" s="15"/>
      <c r="F3074" s="15"/>
      <c r="G3074" s="16"/>
      <c r="H3074" s="19" t="s">
        <v>34</v>
      </c>
      <c r="I3074" s="16"/>
      <c r="J3074" s="7" t="s">
        <v>34</v>
      </c>
      <c r="K3074" s="19" t="s">
        <v>34</v>
      </c>
      <c r="L3074" s="16"/>
      <c r="M3074" s="6" t="s">
        <v>146</v>
      </c>
      <c r="N3074" s="6" t="s">
        <v>147</v>
      </c>
      <c r="O3074" s="10">
        <v>18256000</v>
      </c>
      <c r="P3074" s="6" t="s">
        <v>3984</v>
      </c>
      <c r="Q3074" s="8" t="s">
        <v>2017</v>
      </c>
      <c r="R3074" s="9">
        <v>46356</v>
      </c>
      <c r="S3074" s="10">
        <v>18256000</v>
      </c>
    </row>
    <row r="3075" spans="2:19" outlineLevel="1" collapsed="1" x14ac:dyDescent="0.35">
      <c r="B3075" s="6" t="s">
        <v>34</v>
      </c>
      <c r="C3075" s="7" t="s">
        <v>34</v>
      </c>
      <c r="D3075" s="19" t="s">
        <v>34</v>
      </c>
      <c r="E3075" s="15"/>
      <c r="F3075" s="15"/>
      <c r="G3075" s="16"/>
      <c r="H3075" s="19" t="s">
        <v>34</v>
      </c>
      <c r="I3075" s="16"/>
      <c r="J3075" s="7" t="s">
        <v>34</v>
      </c>
      <c r="K3075" s="19" t="s">
        <v>34</v>
      </c>
      <c r="L3075" s="16"/>
      <c r="M3075" s="6" t="s">
        <v>2168</v>
      </c>
      <c r="N3075" s="6" t="s">
        <v>2169</v>
      </c>
      <c r="O3075" s="10">
        <v>12226295</v>
      </c>
      <c r="P3075" s="6"/>
      <c r="Q3075" s="8"/>
      <c r="R3075" s="8"/>
      <c r="S3075" s="6"/>
    </row>
    <row r="3076" spans="2:19" outlineLevel="1" collapsed="1" x14ac:dyDescent="0.35">
      <c r="B3076" s="6" t="s">
        <v>34</v>
      </c>
      <c r="C3076" s="7" t="s">
        <v>34</v>
      </c>
      <c r="D3076" s="19" t="s">
        <v>34</v>
      </c>
      <c r="E3076" s="15"/>
      <c r="F3076" s="15"/>
      <c r="G3076" s="16"/>
      <c r="H3076" s="19" t="s">
        <v>34</v>
      </c>
      <c r="I3076" s="16"/>
      <c r="J3076" s="7" t="s">
        <v>34</v>
      </c>
      <c r="K3076" s="19" t="s">
        <v>34</v>
      </c>
      <c r="L3076" s="16"/>
      <c r="M3076" s="6" t="s">
        <v>203</v>
      </c>
      <c r="N3076" s="6" t="s">
        <v>204</v>
      </c>
      <c r="O3076" s="10">
        <v>19755000</v>
      </c>
      <c r="P3076" s="6"/>
      <c r="Q3076" s="8"/>
      <c r="R3076" s="8"/>
      <c r="S3076" s="6"/>
    </row>
    <row r="3077" spans="2:19" x14ac:dyDescent="0.35">
      <c r="B3077" s="4" t="s">
        <v>3985</v>
      </c>
      <c r="C3077" s="4" t="s">
        <v>983</v>
      </c>
      <c r="D3077" s="18" t="s">
        <v>152</v>
      </c>
      <c r="E3077" s="15"/>
      <c r="F3077" s="15"/>
      <c r="G3077" s="16"/>
      <c r="H3077" s="18" t="s">
        <v>177</v>
      </c>
      <c r="I3077" s="16"/>
      <c r="J3077" s="4" t="s">
        <v>32</v>
      </c>
      <c r="K3077" s="18" t="s">
        <v>3986</v>
      </c>
      <c r="L3077" s="16"/>
      <c r="M3077" s="4" t="s">
        <v>34</v>
      </c>
      <c r="N3077" s="4" t="s">
        <v>34</v>
      </c>
      <c r="O3077" s="4" t="s">
        <v>34</v>
      </c>
      <c r="P3077" s="4" t="s">
        <v>34</v>
      </c>
      <c r="Q3077" s="4" t="s">
        <v>34</v>
      </c>
      <c r="R3077" s="4" t="s">
        <v>34</v>
      </c>
      <c r="S3077" s="5">
        <v>18750000</v>
      </c>
    </row>
    <row r="3078" spans="2:19" outlineLevel="1" collapsed="1" x14ac:dyDescent="0.35">
      <c r="B3078" s="6" t="s">
        <v>34</v>
      </c>
      <c r="C3078" s="7" t="s">
        <v>34</v>
      </c>
      <c r="D3078" s="19" t="s">
        <v>34</v>
      </c>
      <c r="E3078" s="15"/>
      <c r="F3078" s="15"/>
      <c r="G3078" s="16"/>
      <c r="H3078" s="19" t="s">
        <v>34</v>
      </c>
      <c r="I3078" s="16"/>
      <c r="J3078" s="7" t="s">
        <v>34</v>
      </c>
      <c r="K3078" s="19" t="s">
        <v>34</v>
      </c>
      <c r="L3078" s="16"/>
      <c r="M3078" s="6" t="s">
        <v>186</v>
      </c>
      <c r="N3078" s="6" t="s">
        <v>187</v>
      </c>
      <c r="O3078" s="10">
        <v>18750000</v>
      </c>
      <c r="P3078" s="6" t="s">
        <v>3987</v>
      </c>
      <c r="Q3078" s="8" t="s">
        <v>591</v>
      </c>
      <c r="R3078" s="9">
        <v>46721</v>
      </c>
      <c r="S3078" s="10">
        <v>18750000</v>
      </c>
    </row>
    <row r="3079" spans="2:19" outlineLevel="1" collapsed="1" x14ac:dyDescent="0.35">
      <c r="B3079" s="6" t="s">
        <v>34</v>
      </c>
      <c r="C3079" s="7" t="s">
        <v>34</v>
      </c>
      <c r="D3079" s="19" t="s">
        <v>34</v>
      </c>
      <c r="E3079" s="15"/>
      <c r="F3079" s="15"/>
      <c r="G3079" s="16"/>
      <c r="H3079" s="19" t="s">
        <v>34</v>
      </c>
      <c r="I3079" s="16"/>
      <c r="J3079" s="7" t="s">
        <v>34</v>
      </c>
      <c r="K3079" s="19" t="s">
        <v>34</v>
      </c>
      <c r="L3079" s="16"/>
      <c r="M3079" s="6" t="s">
        <v>146</v>
      </c>
      <c r="N3079" s="6" t="s">
        <v>147</v>
      </c>
      <c r="O3079" s="10">
        <v>22075000</v>
      </c>
      <c r="P3079" s="6"/>
      <c r="Q3079" s="8"/>
      <c r="R3079" s="8"/>
      <c r="S3079" s="6"/>
    </row>
    <row r="3080" spans="2:19" x14ac:dyDescent="0.35">
      <c r="B3080" s="4" t="s">
        <v>3988</v>
      </c>
      <c r="C3080" s="4" t="s">
        <v>263</v>
      </c>
      <c r="D3080" s="18" t="s">
        <v>247</v>
      </c>
      <c r="E3080" s="15"/>
      <c r="F3080" s="15"/>
      <c r="G3080" s="16"/>
      <c r="H3080" s="18" t="s">
        <v>1306</v>
      </c>
      <c r="I3080" s="16"/>
      <c r="J3080" s="4" t="s">
        <v>32</v>
      </c>
      <c r="K3080" s="18" t="s">
        <v>3989</v>
      </c>
      <c r="L3080" s="16"/>
      <c r="M3080" s="4" t="s">
        <v>34</v>
      </c>
      <c r="N3080" s="4" t="s">
        <v>34</v>
      </c>
      <c r="O3080" s="4" t="s">
        <v>34</v>
      </c>
      <c r="P3080" s="4" t="s">
        <v>34</v>
      </c>
      <c r="Q3080" s="4" t="s">
        <v>34</v>
      </c>
      <c r="R3080" s="4" t="s">
        <v>34</v>
      </c>
      <c r="S3080" s="5">
        <v>4963429</v>
      </c>
    </row>
    <row r="3081" spans="2:19" outlineLevel="1" collapsed="1" x14ac:dyDescent="0.35">
      <c r="B3081" s="6" t="s">
        <v>34</v>
      </c>
      <c r="C3081" s="7" t="s">
        <v>34</v>
      </c>
      <c r="D3081" s="19" t="s">
        <v>34</v>
      </c>
      <c r="E3081" s="15"/>
      <c r="F3081" s="15"/>
      <c r="G3081" s="16"/>
      <c r="H3081" s="19" t="s">
        <v>34</v>
      </c>
      <c r="I3081" s="16"/>
      <c r="J3081" s="7" t="s">
        <v>34</v>
      </c>
      <c r="K3081" s="19" t="s">
        <v>34</v>
      </c>
      <c r="L3081" s="16"/>
      <c r="M3081" s="6" t="s">
        <v>870</v>
      </c>
      <c r="N3081" s="6" t="s">
        <v>871</v>
      </c>
      <c r="O3081" s="10">
        <v>4963429</v>
      </c>
      <c r="P3081" s="6" t="s">
        <v>3990</v>
      </c>
      <c r="Q3081" s="8" t="s">
        <v>1283</v>
      </c>
      <c r="R3081" s="9">
        <v>47057</v>
      </c>
      <c r="S3081" s="10">
        <v>4963429</v>
      </c>
    </row>
    <row r="3082" spans="2:19" outlineLevel="1" collapsed="1" x14ac:dyDescent="0.35">
      <c r="B3082" s="6" t="s">
        <v>34</v>
      </c>
      <c r="C3082" s="7" t="s">
        <v>34</v>
      </c>
      <c r="D3082" s="19" t="s">
        <v>34</v>
      </c>
      <c r="E3082" s="15"/>
      <c r="F3082" s="15"/>
      <c r="G3082" s="16"/>
      <c r="H3082" s="19" t="s">
        <v>34</v>
      </c>
      <c r="I3082" s="16"/>
      <c r="J3082" s="7" t="s">
        <v>34</v>
      </c>
      <c r="K3082" s="19" t="s">
        <v>34</v>
      </c>
      <c r="L3082" s="16"/>
      <c r="M3082" s="6" t="s">
        <v>327</v>
      </c>
      <c r="N3082" s="6" t="s">
        <v>328</v>
      </c>
      <c r="O3082" s="10">
        <v>8077240</v>
      </c>
      <c r="P3082" s="6"/>
      <c r="Q3082" s="8"/>
      <c r="R3082" s="8"/>
      <c r="S3082" s="6"/>
    </row>
    <row r="3083" spans="2:19" outlineLevel="1" collapsed="1" x14ac:dyDescent="0.35">
      <c r="B3083" s="6" t="s">
        <v>34</v>
      </c>
      <c r="C3083" s="7" t="s">
        <v>34</v>
      </c>
      <c r="D3083" s="19" t="s">
        <v>34</v>
      </c>
      <c r="E3083" s="15"/>
      <c r="F3083" s="15"/>
      <c r="G3083" s="16"/>
      <c r="H3083" s="19" t="s">
        <v>34</v>
      </c>
      <c r="I3083" s="16"/>
      <c r="J3083" s="7" t="s">
        <v>34</v>
      </c>
      <c r="K3083" s="19" t="s">
        <v>34</v>
      </c>
      <c r="L3083" s="16"/>
      <c r="M3083" s="6" t="s">
        <v>165</v>
      </c>
      <c r="N3083" s="6" t="s">
        <v>166</v>
      </c>
      <c r="O3083" s="10">
        <v>5078050</v>
      </c>
      <c r="P3083" s="6"/>
      <c r="Q3083" s="8"/>
      <c r="R3083" s="8"/>
      <c r="S3083" s="6"/>
    </row>
    <row r="3084" spans="2:19" outlineLevel="1" collapsed="1" x14ac:dyDescent="0.35">
      <c r="B3084" s="6" t="s">
        <v>34</v>
      </c>
      <c r="C3084" s="7" t="s">
        <v>34</v>
      </c>
      <c r="D3084" s="19" t="s">
        <v>34</v>
      </c>
      <c r="E3084" s="15"/>
      <c r="F3084" s="15"/>
      <c r="G3084" s="16"/>
      <c r="H3084" s="19" t="s">
        <v>34</v>
      </c>
      <c r="I3084" s="16"/>
      <c r="J3084" s="7" t="s">
        <v>34</v>
      </c>
      <c r="K3084" s="19" t="s">
        <v>34</v>
      </c>
      <c r="L3084" s="16"/>
      <c r="M3084" s="6" t="s">
        <v>494</v>
      </c>
      <c r="N3084" s="6" t="s">
        <v>495</v>
      </c>
      <c r="O3084" s="10">
        <v>5219683</v>
      </c>
      <c r="P3084" s="6"/>
      <c r="Q3084" s="8"/>
      <c r="R3084" s="8"/>
      <c r="S3084" s="6"/>
    </row>
    <row r="3085" spans="2:19" ht="25" x14ac:dyDescent="0.35">
      <c r="B3085" s="4" t="s">
        <v>3991</v>
      </c>
      <c r="C3085" s="4" t="s">
        <v>52</v>
      </c>
      <c r="D3085" s="18" t="s">
        <v>30</v>
      </c>
      <c r="E3085" s="15"/>
      <c r="F3085" s="15"/>
      <c r="G3085" s="16"/>
      <c r="H3085" s="18" t="s">
        <v>586</v>
      </c>
      <c r="I3085" s="16"/>
      <c r="J3085" s="4" t="s">
        <v>178</v>
      </c>
      <c r="K3085" s="18" t="s">
        <v>3992</v>
      </c>
      <c r="L3085" s="16"/>
      <c r="M3085" s="4" t="s">
        <v>34</v>
      </c>
      <c r="N3085" s="4" t="s">
        <v>34</v>
      </c>
      <c r="O3085" s="4" t="s">
        <v>34</v>
      </c>
      <c r="P3085" s="4" t="s">
        <v>34</v>
      </c>
      <c r="Q3085" s="4" t="s">
        <v>34</v>
      </c>
      <c r="R3085" s="4" t="s">
        <v>34</v>
      </c>
      <c r="S3085" s="5">
        <v>0</v>
      </c>
    </row>
    <row r="3086" spans="2:19" outlineLevel="1" collapsed="1" x14ac:dyDescent="0.35">
      <c r="B3086" s="6" t="s">
        <v>34</v>
      </c>
      <c r="C3086" s="7" t="s">
        <v>34</v>
      </c>
      <c r="D3086" s="19" t="s">
        <v>34</v>
      </c>
      <c r="E3086" s="15"/>
      <c r="F3086" s="15"/>
      <c r="G3086" s="16"/>
      <c r="H3086" s="19" t="s">
        <v>34</v>
      </c>
      <c r="I3086" s="16"/>
      <c r="J3086" s="7" t="s">
        <v>34</v>
      </c>
      <c r="K3086" s="19" t="s">
        <v>34</v>
      </c>
      <c r="L3086" s="16"/>
      <c r="M3086" s="6" t="s">
        <v>3993</v>
      </c>
      <c r="N3086" s="6" t="s">
        <v>3994</v>
      </c>
      <c r="O3086" s="10">
        <v>16935389</v>
      </c>
      <c r="P3086" s="6" t="s">
        <v>3995</v>
      </c>
      <c r="Q3086" s="8" t="s">
        <v>3307</v>
      </c>
      <c r="R3086" s="9">
        <v>46780</v>
      </c>
      <c r="S3086" s="10">
        <v>0</v>
      </c>
    </row>
    <row r="3087" spans="2:19" outlineLevel="1" collapsed="1" x14ac:dyDescent="0.35">
      <c r="B3087" s="6" t="s">
        <v>34</v>
      </c>
      <c r="C3087" s="7" t="s">
        <v>34</v>
      </c>
      <c r="D3087" s="19" t="s">
        <v>34</v>
      </c>
      <c r="E3087" s="15"/>
      <c r="F3087" s="15"/>
      <c r="G3087" s="16"/>
      <c r="H3087" s="19" t="s">
        <v>34</v>
      </c>
      <c r="I3087" s="16"/>
      <c r="J3087" s="7" t="s">
        <v>34</v>
      </c>
      <c r="K3087" s="19" t="s">
        <v>34</v>
      </c>
      <c r="L3087" s="16"/>
      <c r="M3087" s="6" t="s">
        <v>3996</v>
      </c>
      <c r="N3087" s="6" t="s">
        <v>3997</v>
      </c>
      <c r="O3087" s="10">
        <v>10668696</v>
      </c>
      <c r="P3087" s="6"/>
      <c r="Q3087" s="8"/>
      <c r="R3087" s="8"/>
      <c r="S3087" s="6"/>
    </row>
    <row r="3088" spans="2:19" ht="25" outlineLevel="1" collapsed="1" x14ac:dyDescent="0.35">
      <c r="B3088" s="6" t="s">
        <v>34</v>
      </c>
      <c r="C3088" s="7" t="s">
        <v>34</v>
      </c>
      <c r="D3088" s="19" t="s">
        <v>34</v>
      </c>
      <c r="E3088" s="15"/>
      <c r="F3088" s="15"/>
      <c r="G3088" s="16"/>
      <c r="H3088" s="19" t="s">
        <v>34</v>
      </c>
      <c r="I3088" s="16"/>
      <c r="J3088" s="7" t="s">
        <v>34</v>
      </c>
      <c r="K3088" s="19" t="s">
        <v>34</v>
      </c>
      <c r="L3088" s="16"/>
      <c r="M3088" s="6" t="s">
        <v>3998</v>
      </c>
      <c r="N3088" s="6" t="s">
        <v>3999</v>
      </c>
      <c r="O3088" s="10">
        <v>2292069</v>
      </c>
      <c r="P3088" s="6" t="s">
        <v>4000</v>
      </c>
      <c r="Q3088" s="8" t="s">
        <v>3307</v>
      </c>
      <c r="R3088" s="9">
        <v>46780</v>
      </c>
      <c r="S3088" s="10">
        <v>0</v>
      </c>
    </row>
    <row r="3089" spans="2:19" ht="25" outlineLevel="1" collapsed="1" x14ac:dyDescent="0.35">
      <c r="B3089" s="6" t="s">
        <v>34</v>
      </c>
      <c r="C3089" s="7" t="s">
        <v>34</v>
      </c>
      <c r="D3089" s="19" t="s">
        <v>34</v>
      </c>
      <c r="E3089" s="15"/>
      <c r="F3089" s="15"/>
      <c r="G3089" s="16"/>
      <c r="H3089" s="19" t="s">
        <v>34</v>
      </c>
      <c r="I3089" s="16"/>
      <c r="J3089" s="7" t="s">
        <v>34</v>
      </c>
      <c r="K3089" s="19" t="s">
        <v>34</v>
      </c>
      <c r="L3089" s="16"/>
      <c r="M3089" s="6" t="s">
        <v>4001</v>
      </c>
      <c r="N3089" s="6" t="s">
        <v>4002</v>
      </c>
      <c r="O3089" s="10">
        <v>15337092</v>
      </c>
      <c r="P3089" s="6" t="s">
        <v>4003</v>
      </c>
      <c r="Q3089" s="8" t="s">
        <v>2274</v>
      </c>
      <c r="R3089" s="9">
        <v>46786</v>
      </c>
      <c r="S3089" s="10">
        <v>0</v>
      </c>
    </row>
    <row r="3090" spans="2:19" outlineLevel="1" collapsed="1" x14ac:dyDescent="0.35">
      <c r="B3090" s="6" t="s">
        <v>34</v>
      </c>
      <c r="C3090" s="7" t="s">
        <v>34</v>
      </c>
      <c r="D3090" s="19" t="s">
        <v>34</v>
      </c>
      <c r="E3090" s="15"/>
      <c r="F3090" s="15"/>
      <c r="G3090" s="16"/>
      <c r="H3090" s="19" t="s">
        <v>34</v>
      </c>
      <c r="I3090" s="16"/>
      <c r="J3090" s="7" t="s">
        <v>34</v>
      </c>
      <c r="K3090" s="19" t="s">
        <v>34</v>
      </c>
      <c r="L3090" s="16"/>
      <c r="M3090" s="6" t="s">
        <v>4004</v>
      </c>
      <c r="N3090" s="6" t="s">
        <v>4005</v>
      </c>
      <c r="O3090" s="10">
        <v>969617</v>
      </c>
      <c r="P3090" s="6" t="s">
        <v>4006</v>
      </c>
      <c r="Q3090" s="8" t="s">
        <v>3307</v>
      </c>
      <c r="R3090" s="9">
        <v>46780</v>
      </c>
      <c r="S3090" s="10">
        <v>0</v>
      </c>
    </row>
    <row r="3091" spans="2:19" x14ac:dyDescent="0.35">
      <c r="B3091" s="4" t="s">
        <v>4007</v>
      </c>
      <c r="C3091" s="4" t="s">
        <v>573</v>
      </c>
      <c r="D3091" s="18" t="s">
        <v>53</v>
      </c>
      <c r="E3091" s="15"/>
      <c r="F3091" s="15"/>
      <c r="G3091" s="16"/>
      <c r="H3091" s="18" t="s">
        <v>692</v>
      </c>
      <c r="I3091" s="16"/>
      <c r="J3091" s="4" t="s">
        <v>32</v>
      </c>
      <c r="K3091" s="18" t="s">
        <v>4008</v>
      </c>
      <c r="L3091" s="16"/>
      <c r="M3091" s="4" t="s">
        <v>34</v>
      </c>
      <c r="N3091" s="4" t="s">
        <v>34</v>
      </c>
      <c r="O3091" s="4" t="s">
        <v>34</v>
      </c>
      <c r="P3091" s="4" t="s">
        <v>34</v>
      </c>
      <c r="Q3091" s="4" t="s">
        <v>34</v>
      </c>
      <c r="R3091" s="4" t="s">
        <v>34</v>
      </c>
      <c r="S3091" s="5">
        <v>49052634</v>
      </c>
    </row>
    <row r="3092" spans="2:19" outlineLevel="1" collapsed="1" x14ac:dyDescent="0.35">
      <c r="B3092" s="6" t="s">
        <v>34</v>
      </c>
      <c r="C3092" s="7" t="s">
        <v>34</v>
      </c>
      <c r="D3092" s="19" t="s">
        <v>34</v>
      </c>
      <c r="E3092" s="15"/>
      <c r="F3092" s="15"/>
      <c r="G3092" s="16"/>
      <c r="H3092" s="19" t="s">
        <v>34</v>
      </c>
      <c r="I3092" s="16"/>
      <c r="J3092" s="7" t="s">
        <v>34</v>
      </c>
      <c r="K3092" s="19" t="s">
        <v>34</v>
      </c>
      <c r="L3092" s="16"/>
      <c r="M3092" s="6" t="s">
        <v>694</v>
      </c>
      <c r="N3092" s="6" t="s">
        <v>695</v>
      </c>
      <c r="O3092" s="10">
        <v>9059000</v>
      </c>
      <c r="P3092" s="6"/>
      <c r="Q3092" s="8"/>
      <c r="R3092" s="8"/>
      <c r="S3092" s="6"/>
    </row>
    <row r="3093" spans="2:19" outlineLevel="1" collapsed="1" x14ac:dyDescent="0.35">
      <c r="B3093" s="6" t="s">
        <v>34</v>
      </c>
      <c r="C3093" s="7" t="s">
        <v>34</v>
      </c>
      <c r="D3093" s="19" t="s">
        <v>34</v>
      </c>
      <c r="E3093" s="15"/>
      <c r="F3093" s="15"/>
      <c r="G3093" s="16"/>
      <c r="H3093" s="19" t="s">
        <v>34</v>
      </c>
      <c r="I3093" s="16"/>
      <c r="J3093" s="7" t="s">
        <v>34</v>
      </c>
      <c r="K3093" s="19" t="s">
        <v>34</v>
      </c>
      <c r="L3093" s="16"/>
      <c r="M3093" s="6" t="s">
        <v>4009</v>
      </c>
      <c r="N3093" s="6" t="s">
        <v>4010</v>
      </c>
      <c r="O3093" s="10">
        <v>8658772</v>
      </c>
      <c r="P3093" s="6"/>
      <c r="Q3093" s="8"/>
      <c r="R3093" s="8"/>
      <c r="S3093" s="6"/>
    </row>
    <row r="3094" spans="2:19" outlineLevel="1" collapsed="1" x14ac:dyDescent="0.35">
      <c r="B3094" s="6" t="s">
        <v>34</v>
      </c>
      <c r="C3094" s="7" t="s">
        <v>34</v>
      </c>
      <c r="D3094" s="19" t="s">
        <v>34</v>
      </c>
      <c r="E3094" s="15"/>
      <c r="F3094" s="15"/>
      <c r="G3094" s="16"/>
      <c r="H3094" s="19" t="s">
        <v>34</v>
      </c>
      <c r="I3094" s="16"/>
      <c r="J3094" s="7" t="s">
        <v>34</v>
      </c>
      <c r="K3094" s="19" t="s">
        <v>34</v>
      </c>
      <c r="L3094" s="16"/>
      <c r="M3094" s="6" t="s">
        <v>4011</v>
      </c>
      <c r="N3094" s="6" t="s">
        <v>4012</v>
      </c>
      <c r="O3094" s="10">
        <v>8175439</v>
      </c>
      <c r="P3094" s="6" t="s">
        <v>4013</v>
      </c>
      <c r="Q3094" s="8" t="s">
        <v>2225</v>
      </c>
      <c r="R3094" s="9">
        <v>47483</v>
      </c>
      <c r="S3094" s="10">
        <v>49052634</v>
      </c>
    </row>
    <row r="3095" spans="2:19" ht="25" outlineLevel="1" collapsed="1" x14ac:dyDescent="0.35">
      <c r="B3095" s="6" t="s">
        <v>34</v>
      </c>
      <c r="C3095" s="7" t="s">
        <v>34</v>
      </c>
      <c r="D3095" s="19" t="s">
        <v>34</v>
      </c>
      <c r="E3095" s="15"/>
      <c r="F3095" s="15"/>
      <c r="G3095" s="16"/>
      <c r="H3095" s="19" t="s">
        <v>34</v>
      </c>
      <c r="I3095" s="16"/>
      <c r="J3095" s="7" t="s">
        <v>34</v>
      </c>
      <c r="K3095" s="19" t="s">
        <v>34</v>
      </c>
      <c r="L3095" s="16"/>
      <c r="M3095" s="6" t="s">
        <v>696</v>
      </c>
      <c r="N3095" s="6" t="s">
        <v>697</v>
      </c>
      <c r="O3095" s="10">
        <v>9407148</v>
      </c>
      <c r="P3095" s="6"/>
      <c r="Q3095" s="8"/>
      <c r="R3095" s="8"/>
      <c r="S3095" s="6"/>
    </row>
    <row r="3096" spans="2:19" x14ac:dyDescent="0.35">
      <c r="B3096" s="4" t="s">
        <v>4014</v>
      </c>
      <c r="C3096" s="4" t="s">
        <v>983</v>
      </c>
      <c r="D3096" s="18" t="s">
        <v>106</v>
      </c>
      <c r="E3096" s="15"/>
      <c r="F3096" s="15"/>
      <c r="G3096" s="16"/>
      <c r="H3096" s="18" t="s">
        <v>177</v>
      </c>
      <c r="I3096" s="16"/>
      <c r="J3096" s="4" t="s">
        <v>32</v>
      </c>
      <c r="K3096" s="18" t="s">
        <v>4015</v>
      </c>
      <c r="L3096" s="16"/>
      <c r="M3096" s="4" t="s">
        <v>34</v>
      </c>
      <c r="N3096" s="4" t="s">
        <v>34</v>
      </c>
      <c r="O3096" s="4" t="s">
        <v>34</v>
      </c>
      <c r="P3096" s="4" t="s">
        <v>34</v>
      </c>
      <c r="Q3096" s="4" t="s">
        <v>34</v>
      </c>
      <c r="R3096" s="4" t="s">
        <v>34</v>
      </c>
      <c r="S3096" s="5">
        <v>4994440</v>
      </c>
    </row>
    <row r="3097" spans="2:19" outlineLevel="1" collapsed="1" x14ac:dyDescent="0.35">
      <c r="B3097" s="6" t="s">
        <v>34</v>
      </c>
      <c r="C3097" s="7" t="s">
        <v>34</v>
      </c>
      <c r="D3097" s="19" t="s">
        <v>34</v>
      </c>
      <c r="E3097" s="15"/>
      <c r="F3097" s="15"/>
      <c r="G3097" s="16"/>
      <c r="H3097" s="19" t="s">
        <v>34</v>
      </c>
      <c r="I3097" s="16"/>
      <c r="J3097" s="7" t="s">
        <v>34</v>
      </c>
      <c r="K3097" s="19" t="s">
        <v>34</v>
      </c>
      <c r="L3097" s="16"/>
      <c r="M3097" s="6" t="s">
        <v>1626</v>
      </c>
      <c r="N3097" s="6" t="s">
        <v>1627</v>
      </c>
      <c r="O3097" s="10">
        <v>4994440</v>
      </c>
      <c r="P3097" s="6" t="s">
        <v>4016</v>
      </c>
      <c r="Q3097" s="8" t="s">
        <v>2038</v>
      </c>
      <c r="R3097" s="9">
        <v>46371</v>
      </c>
      <c r="S3097" s="10">
        <v>4994440</v>
      </c>
    </row>
    <row r="3098" spans="2:19" ht="25" outlineLevel="1" collapsed="1" x14ac:dyDescent="0.35">
      <c r="B3098" s="6" t="s">
        <v>34</v>
      </c>
      <c r="C3098" s="7" t="s">
        <v>34</v>
      </c>
      <c r="D3098" s="19" t="s">
        <v>34</v>
      </c>
      <c r="E3098" s="15"/>
      <c r="F3098" s="15"/>
      <c r="G3098" s="16"/>
      <c r="H3098" s="19" t="s">
        <v>34</v>
      </c>
      <c r="I3098" s="16"/>
      <c r="J3098" s="7" t="s">
        <v>34</v>
      </c>
      <c r="K3098" s="19" t="s">
        <v>34</v>
      </c>
      <c r="L3098" s="16"/>
      <c r="M3098" s="6" t="s">
        <v>189</v>
      </c>
      <c r="N3098" s="6" t="s">
        <v>190</v>
      </c>
      <c r="O3098" s="10">
        <v>9991196</v>
      </c>
      <c r="P3098" s="6"/>
      <c r="Q3098" s="8"/>
      <c r="R3098" s="8"/>
      <c r="S3098" s="6"/>
    </row>
    <row r="3099" spans="2:19" outlineLevel="1" collapsed="1" x14ac:dyDescent="0.35">
      <c r="B3099" s="6" t="s">
        <v>34</v>
      </c>
      <c r="C3099" s="7" t="s">
        <v>34</v>
      </c>
      <c r="D3099" s="19" t="s">
        <v>34</v>
      </c>
      <c r="E3099" s="15"/>
      <c r="F3099" s="15"/>
      <c r="G3099" s="16"/>
      <c r="H3099" s="19" t="s">
        <v>34</v>
      </c>
      <c r="I3099" s="16"/>
      <c r="J3099" s="7" t="s">
        <v>34</v>
      </c>
      <c r="K3099" s="19" t="s">
        <v>34</v>
      </c>
      <c r="L3099" s="16"/>
      <c r="M3099" s="6" t="s">
        <v>192</v>
      </c>
      <c r="N3099" s="6" t="s">
        <v>193</v>
      </c>
      <c r="O3099" s="10">
        <v>6040500</v>
      </c>
      <c r="P3099" s="6"/>
      <c r="Q3099" s="8"/>
      <c r="R3099" s="8"/>
      <c r="S3099" s="6"/>
    </row>
    <row r="3100" spans="2:19" outlineLevel="1" collapsed="1" x14ac:dyDescent="0.35">
      <c r="B3100" s="6" t="s">
        <v>34</v>
      </c>
      <c r="C3100" s="7" t="s">
        <v>34</v>
      </c>
      <c r="D3100" s="19" t="s">
        <v>34</v>
      </c>
      <c r="E3100" s="15"/>
      <c r="F3100" s="15"/>
      <c r="G3100" s="16"/>
      <c r="H3100" s="19" t="s">
        <v>34</v>
      </c>
      <c r="I3100" s="16"/>
      <c r="J3100" s="7" t="s">
        <v>34</v>
      </c>
      <c r="K3100" s="19" t="s">
        <v>34</v>
      </c>
      <c r="L3100" s="16"/>
      <c r="M3100" s="6" t="s">
        <v>194</v>
      </c>
      <c r="N3100" s="6" t="s">
        <v>195</v>
      </c>
      <c r="O3100" s="10">
        <v>8172820</v>
      </c>
      <c r="P3100" s="6"/>
      <c r="Q3100" s="8"/>
      <c r="R3100" s="8"/>
      <c r="S3100" s="6"/>
    </row>
    <row r="3101" spans="2:19" x14ac:dyDescent="0.35">
      <c r="B3101" s="4" t="s">
        <v>4017</v>
      </c>
      <c r="C3101" s="4" t="s">
        <v>263</v>
      </c>
      <c r="D3101" s="18" t="s">
        <v>53</v>
      </c>
      <c r="E3101" s="15"/>
      <c r="F3101" s="15"/>
      <c r="G3101" s="16"/>
      <c r="H3101" s="18" t="s">
        <v>177</v>
      </c>
      <c r="I3101" s="16"/>
      <c r="J3101" s="4" t="s">
        <v>32</v>
      </c>
      <c r="K3101" s="18" t="s">
        <v>4018</v>
      </c>
      <c r="L3101" s="16"/>
      <c r="M3101" s="4" t="s">
        <v>34</v>
      </c>
      <c r="N3101" s="4" t="s">
        <v>34</v>
      </c>
      <c r="O3101" s="4" t="s">
        <v>34</v>
      </c>
      <c r="P3101" s="4" t="s">
        <v>34</v>
      </c>
      <c r="Q3101" s="4" t="s">
        <v>34</v>
      </c>
      <c r="R3101" s="4" t="s">
        <v>34</v>
      </c>
      <c r="S3101" s="5">
        <v>509632000</v>
      </c>
    </row>
    <row r="3102" spans="2:19" outlineLevel="1" collapsed="1" x14ac:dyDescent="0.35">
      <c r="B3102" s="6" t="s">
        <v>34</v>
      </c>
      <c r="C3102" s="7" t="s">
        <v>34</v>
      </c>
      <c r="D3102" s="19" t="s">
        <v>34</v>
      </c>
      <c r="E3102" s="15"/>
      <c r="F3102" s="15"/>
      <c r="G3102" s="16"/>
      <c r="H3102" s="19" t="s">
        <v>34</v>
      </c>
      <c r="I3102" s="16"/>
      <c r="J3102" s="7" t="s">
        <v>34</v>
      </c>
      <c r="K3102" s="19" t="s">
        <v>34</v>
      </c>
      <c r="L3102" s="16"/>
      <c r="M3102" s="6" t="s">
        <v>1983</v>
      </c>
      <c r="N3102" s="6" t="s">
        <v>1984</v>
      </c>
      <c r="O3102" s="10">
        <v>599002445</v>
      </c>
      <c r="P3102" s="6"/>
      <c r="Q3102" s="8"/>
      <c r="R3102" s="8"/>
      <c r="S3102" s="6"/>
    </row>
    <row r="3103" spans="2:19" ht="25" outlineLevel="1" collapsed="1" x14ac:dyDescent="0.35">
      <c r="B3103" s="6" t="s">
        <v>34</v>
      </c>
      <c r="C3103" s="7" t="s">
        <v>34</v>
      </c>
      <c r="D3103" s="19" t="s">
        <v>34</v>
      </c>
      <c r="E3103" s="15"/>
      <c r="F3103" s="15"/>
      <c r="G3103" s="16"/>
      <c r="H3103" s="19" t="s">
        <v>34</v>
      </c>
      <c r="I3103" s="16"/>
      <c r="J3103" s="7" t="s">
        <v>34</v>
      </c>
      <c r="K3103" s="19" t="s">
        <v>34</v>
      </c>
      <c r="L3103" s="16"/>
      <c r="M3103" s="6" t="s">
        <v>714</v>
      </c>
      <c r="N3103" s="6" t="s">
        <v>715</v>
      </c>
      <c r="O3103" s="10">
        <v>509632000</v>
      </c>
      <c r="P3103" s="6" t="s">
        <v>4019</v>
      </c>
      <c r="Q3103" s="8" t="s">
        <v>1013</v>
      </c>
      <c r="R3103" s="9">
        <v>47118</v>
      </c>
      <c r="S3103" s="10">
        <v>509632000</v>
      </c>
    </row>
    <row r="3104" spans="2:19" outlineLevel="1" collapsed="1" x14ac:dyDescent="0.35">
      <c r="B3104" s="6" t="s">
        <v>34</v>
      </c>
      <c r="C3104" s="7" t="s">
        <v>34</v>
      </c>
      <c r="D3104" s="19" t="s">
        <v>34</v>
      </c>
      <c r="E3104" s="15"/>
      <c r="F3104" s="15"/>
      <c r="G3104" s="16"/>
      <c r="H3104" s="19" t="s">
        <v>34</v>
      </c>
      <c r="I3104" s="16"/>
      <c r="J3104" s="7" t="s">
        <v>34</v>
      </c>
      <c r="K3104" s="19" t="s">
        <v>34</v>
      </c>
      <c r="L3104" s="16"/>
      <c r="M3104" s="6" t="s">
        <v>1219</v>
      </c>
      <c r="N3104" s="6" t="s">
        <v>1220</v>
      </c>
      <c r="O3104" s="10">
        <v>579100000</v>
      </c>
      <c r="P3104" s="6"/>
      <c r="Q3104" s="8"/>
      <c r="R3104" s="8"/>
      <c r="S3104" s="6"/>
    </row>
    <row r="3105" spans="2:19" outlineLevel="1" collapsed="1" x14ac:dyDescent="0.35">
      <c r="B3105" s="6" t="s">
        <v>34</v>
      </c>
      <c r="C3105" s="7" t="s">
        <v>34</v>
      </c>
      <c r="D3105" s="19" t="s">
        <v>34</v>
      </c>
      <c r="E3105" s="15"/>
      <c r="F3105" s="15"/>
      <c r="G3105" s="16"/>
      <c r="H3105" s="19" t="s">
        <v>34</v>
      </c>
      <c r="I3105" s="16"/>
      <c r="J3105" s="7" t="s">
        <v>34</v>
      </c>
      <c r="K3105" s="19" t="s">
        <v>34</v>
      </c>
      <c r="L3105" s="16"/>
      <c r="M3105" s="6" t="s">
        <v>146</v>
      </c>
      <c r="N3105" s="6" t="s">
        <v>147</v>
      </c>
      <c r="O3105" s="10">
        <v>632027000</v>
      </c>
      <c r="P3105" s="6"/>
      <c r="Q3105" s="8"/>
      <c r="R3105" s="8"/>
      <c r="S3105" s="6"/>
    </row>
    <row r="3106" spans="2:19" x14ac:dyDescent="0.35">
      <c r="B3106" s="4" t="s">
        <v>4020</v>
      </c>
      <c r="C3106" s="4" t="s">
        <v>573</v>
      </c>
      <c r="D3106" s="18" t="s">
        <v>30</v>
      </c>
      <c r="E3106" s="15"/>
      <c r="F3106" s="15"/>
      <c r="G3106" s="16"/>
      <c r="H3106" s="18" t="s">
        <v>1243</v>
      </c>
      <c r="I3106" s="16"/>
      <c r="J3106" s="4" t="s">
        <v>178</v>
      </c>
      <c r="K3106" s="18" t="s">
        <v>4021</v>
      </c>
      <c r="L3106" s="16"/>
      <c r="M3106" s="4" t="s">
        <v>34</v>
      </c>
      <c r="N3106" s="4" t="s">
        <v>34</v>
      </c>
      <c r="O3106" s="4" t="s">
        <v>34</v>
      </c>
      <c r="P3106" s="4" t="s">
        <v>34</v>
      </c>
      <c r="Q3106" s="4" t="s">
        <v>34</v>
      </c>
      <c r="R3106" s="4" t="s">
        <v>34</v>
      </c>
      <c r="S3106" s="5">
        <v>0</v>
      </c>
    </row>
    <row r="3107" spans="2:19" outlineLevel="1" collapsed="1" x14ac:dyDescent="0.35">
      <c r="B3107" s="6" t="s">
        <v>34</v>
      </c>
      <c r="C3107" s="7" t="s">
        <v>34</v>
      </c>
      <c r="D3107" s="19" t="s">
        <v>34</v>
      </c>
      <c r="E3107" s="15"/>
      <c r="F3107" s="15"/>
      <c r="G3107" s="16"/>
      <c r="H3107" s="19" t="s">
        <v>34</v>
      </c>
      <c r="I3107" s="16"/>
      <c r="J3107" s="7" t="s">
        <v>34</v>
      </c>
      <c r="K3107" s="19" t="s">
        <v>34</v>
      </c>
      <c r="L3107" s="16"/>
      <c r="M3107" s="6" t="s">
        <v>1245</v>
      </c>
      <c r="N3107" s="6" t="s">
        <v>1246</v>
      </c>
      <c r="O3107" s="10">
        <v>199500</v>
      </c>
      <c r="P3107" s="6" t="s">
        <v>4022</v>
      </c>
      <c r="Q3107" s="8" t="s">
        <v>1884</v>
      </c>
      <c r="R3107" s="9">
        <v>47483</v>
      </c>
      <c r="S3107" s="10">
        <v>0</v>
      </c>
    </row>
    <row r="3108" spans="2:19" outlineLevel="1" collapsed="1" x14ac:dyDescent="0.35">
      <c r="B3108" s="6" t="s">
        <v>34</v>
      </c>
      <c r="C3108" s="7" t="s">
        <v>34</v>
      </c>
      <c r="D3108" s="19" t="s">
        <v>34</v>
      </c>
      <c r="E3108" s="15"/>
      <c r="F3108" s="15"/>
      <c r="G3108" s="16"/>
      <c r="H3108" s="19" t="s">
        <v>34</v>
      </c>
      <c r="I3108" s="16"/>
      <c r="J3108" s="7" t="s">
        <v>34</v>
      </c>
      <c r="K3108" s="19" t="s">
        <v>34</v>
      </c>
      <c r="L3108" s="16"/>
      <c r="M3108" s="6" t="s">
        <v>4023</v>
      </c>
      <c r="N3108" s="6" t="s">
        <v>4024</v>
      </c>
      <c r="O3108" s="10">
        <v>49000</v>
      </c>
      <c r="P3108" s="6"/>
      <c r="Q3108" s="8"/>
      <c r="R3108" s="8"/>
      <c r="S3108" s="6"/>
    </row>
    <row r="3109" spans="2:19" ht="25" x14ac:dyDescent="0.35">
      <c r="B3109" s="4" t="s">
        <v>4025</v>
      </c>
      <c r="C3109" s="4" t="s">
        <v>1406</v>
      </c>
      <c r="D3109" s="18" t="s">
        <v>247</v>
      </c>
      <c r="E3109" s="15"/>
      <c r="F3109" s="15"/>
      <c r="G3109" s="16"/>
      <c r="H3109" s="18" t="s">
        <v>863</v>
      </c>
      <c r="I3109" s="16"/>
      <c r="J3109" s="4" t="s">
        <v>32</v>
      </c>
      <c r="K3109" s="18" t="s">
        <v>4026</v>
      </c>
      <c r="L3109" s="16"/>
      <c r="M3109" s="4" t="s">
        <v>34</v>
      </c>
      <c r="N3109" s="4" t="s">
        <v>34</v>
      </c>
      <c r="O3109" s="4" t="s">
        <v>34</v>
      </c>
      <c r="P3109" s="4" t="s">
        <v>34</v>
      </c>
      <c r="Q3109" s="4" t="s">
        <v>34</v>
      </c>
      <c r="R3109" s="4" t="s">
        <v>34</v>
      </c>
      <c r="S3109" s="5">
        <v>31583728</v>
      </c>
    </row>
    <row r="3110" spans="2:19" outlineLevel="1" collapsed="1" x14ac:dyDescent="0.35">
      <c r="B3110" s="6" t="s">
        <v>34</v>
      </c>
      <c r="C3110" s="7" t="s">
        <v>34</v>
      </c>
      <c r="D3110" s="19" t="s">
        <v>34</v>
      </c>
      <c r="E3110" s="15"/>
      <c r="F3110" s="15"/>
      <c r="G3110" s="16"/>
      <c r="H3110" s="19" t="s">
        <v>34</v>
      </c>
      <c r="I3110" s="16"/>
      <c r="J3110" s="7" t="s">
        <v>34</v>
      </c>
      <c r="K3110" s="19" t="s">
        <v>34</v>
      </c>
      <c r="L3110" s="16"/>
      <c r="M3110" s="6" t="s">
        <v>865</v>
      </c>
      <c r="N3110" s="6" t="s">
        <v>866</v>
      </c>
      <c r="O3110" s="10">
        <v>31583728</v>
      </c>
      <c r="P3110" s="6" t="s">
        <v>4027</v>
      </c>
      <c r="Q3110" s="8" t="s">
        <v>4028</v>
      </c>
      <c r="R3110" s="9">
        <v>46691</v>
      </c>
      <c r="S3110" s="10">
        <v>31583728</v>
      </c>
    </row>
    <row r="3111" spans="2:19" ht="25" x14ac:dyDescent="0.35">
      <c r="B3111" s="4" t="s">
        <v>4029</v>
      </c>
      <c r="C3111" s="4" t="s">
        <v>40</v>
      </c>
      <c r="D3111" s="18" t="s">
        <v>30</v>
      </c>
      <c r="E3111" s="15"/>
      <c r="F3111" s="15"/>
      <c r="G3111" s="16"/>
      <c r="H3111" s="18" t="s">
        <v>350</v>
      </c>
      <c r="I3111" s="16"/>
      <c r="J3111" s="4" t="s">
        <v>178</v>
      </c>
      <c r="K3111" s="18" t="s">
        <v>4030</v>
      </c>
      <c r="L3111" s="16"/>
      <c r="M3111" s="4" t="s">
        <v>34</v>
      </c>
      <c r="N3111" s="4" t="s">
        <v>34</v>
      </c>
      <c r="O3111" s="4" t="s">
        <v>34</v>
      </c>
      <c r="P3111" s="4" t="s">
        <v>34</v>
      </c>
      <c r="Q3111" s="4" t="s">
        <v>34</v>
      </c>
      <c r="R3111" s="4" t="s">
        <v>34</v>
      </c>
      <c r="S3111" s="5">
        <v>0</v>
      </c>
    </row>
    <row r="3112" spans="2:19" outlineLevel="1" collapsed="1" x14ac:dyDescent="0.35">
      <c r="B3112" s="6" t="s">
        <v>34</v>
      </c>
      <c r="C3112" s="7" t="s">
        <v>34</v>
      </c>
      <c r="D3112" s="19" t="s">
        <v>34</v>
      </c>
      <c r="E3112" s="15"/>
      <c r="F3112" s="15"/>
      <c r="G3112" s="16"/>
      <c r="H3112" s="19" t="s">
        <v>34</v>
      </c>
      <c r="I3112" s="16"/>
      <c r="J3112" s="7" t="s">
        <v>34</v>
      </c>
      <c r="K3112" s="19" t="s">
        <v>34</v>
      </c>
      <c r="L3112" s="16"/>
      <c r="M3112" s="6" t="s">
        <v>157</v>
      </c>
      <c r="N3112" s="6" t="s">
        <v>158</v>
      </c>
      <c r="O3112" s="10">
        <v>21296</v>
      </c>
      <c r="P3112" s="6" t="s">
        <v>4031</v>
      </c>
      <c r="Q3112" s="8" t="s">
        <v>2038</v>
      </c>
      <c r="R3112" s="9">
        <v>46806</v>
      </c>
      <c r="S3112" s="10">
        <v>0</v>
      </c>
    </row>
    <row r="3113" spans="2:19" ht="25" outlineLevel="1" collapsed="1" x14ac:dyDescent="0.35">
      <c r="B3113" s="6" t="s">
        <v>34</v>
      </c>
      <c r="C3113" s="7" t="s">
        <v>34</v>
      </c>
      <c r="D3113" s="19" t="s">
        <v>34</v>
      </c>
      <c r="E3113" s="15"/>
      <c r="F3113" s="15"/>
      <c r="G3113" s="16"/>
      <c r="H3113" s="19" t="s">
        <v>34</v>
      </c>
      <c r="I3113" s="16"/>
      <c r="J3113" s="7" t="s">
        <v>34</v>
      </c>
      <c r="K3113" s="19" t="s">
        <v>34</v>
      </c>
      <c r="L3113" s="16"/>
      <c r="M3113" s="6" t="s">
        <v>4032</v>
      </c>
      <c r="N3113" s="6" t="s">
        <v>4033</v>
      </c>
      <c r="O3113" s="10">
        <v>9200</v>
      </c>
      <c r="P3113" s="6"/>
      <c r="Q3113" s="8"/>
      <c r="R3113" s="8"/>
      <c r="S3113" s="6"/>
    </row>
    <row r="3114" spans="2:19" outlineLevel="1" collapsed="1" x14ac:dyDescent="0.35">
      <c r="B3114" s="6" t="s">
        <v>34</v>
      </c>
      <c r="C3114" s="7" t="s">
        <v>34</v>
      </c>
      <c r="D3114" s="19" t="s">
        <v>34</v>
      </c>
      <c r="E3114" s="15"/>
      <c r="F3114" s="15"/>
      <c r="G3114" s="16"/>
      <c r="H3114" s="19" t="s">
        <v>34</v>
      </c>
      <c r="I3114" s="16"/>
      <c r="J3114" s="7" t="s">
        <v>34</v>
      </c>
      <c r="K3114" s="19" t="s">
        <v>34</v>
      </c>
      <c r="L3114" s="16"/>
      <c r="M3114" s="6" t="s">
        <v>4034</v>
      </c>
      <c r="N3114" s="6" t="s">
        <v>4035</v>
      </c>
      <c r="O3114" s="10">
        <v>7540</v>
      </c>
      <c r="P3114" s="6"/>
      <c r="Q3114" s="8"/>
      <c r="R3114" s="8"/>
      <c r="S3114" s="6"/>
    </row>
    <row r="3115" spans="2:19" outlineLevel="1" collapsed="1" x14ac:dyDescent="0.35">
      <c r="B3115" s="6" t="s">
        <v>34</v>
      </c>
      <c r="C3115" s="7" t="s">
        <v>34</v>
      </c>
      <c r="D3115" s="19" t="s">
        <v>34</v>
      </c>
      <c r="E3115" s="15"/>
      <c r="F3115" s="15"/>
      <c r="G3115" s="16"/>
      <c r="H3115" s="19" t="s">
        <v>34</v>
      </c>
      <c r="I3115" s="16"/>
      <c r="J3115" s="7" t="s">
        <v>34</v>
      </c>
      <c r="K3115" s="19" t="s">
        <v>34</v>
      </c>
      <c r="L3115" s="16"/>
      <c r="M3115" s="6" t="s">
        <v>569</v>
      </c>
      <c r="N3115" s="6" t="s">
        <v>570</v>
      </c>
      <c r="O3115" s="10">
        <v>3408</v>
      </c>
      <c r="P3115" s="6" t="s">
        <v>4036</v>
      </c>
      <c r="Q3115" s="8" t="s">
        <v>2038</v>
      </c>
      <c r="R3115" s="9">
        <v>46806</v>
      </c>
      <c r="S3115" s="10">
        <v>0</v>
      </c>
    </row>
    <row r="3116" spans="2:19" ht="25" outlineLevel="1" collapsed="1" x14ac:dyDescent="0.35">
      <c r="B3116" s="6" t="s">
        <v>34</v>
      </c>
      <c r="C3116" s="7" t="s">
        <v>34</v>
      </c>
      <c r="D3116" s="19" t="s">
        <v>34</v>
      </c>
      <c r="E3116" s="15"/>
      <c r="F3116" s="15"/>
      <c r="G3116" s="16"/>
      <c r="H3116" s="19" t="s">
        <v>34</v>
      </c>
      <c r="I3116" s="16"/>
      <c r="J3116" s="7" t="s">
        <v>34</v>
      </c>
      <c r="K3116" s="19" t="s">
        <v>34</v>
      </c>
      <c r="L3116" s="16"/>
      <c r="M3116" s="6" t="s">
        <v>4037</v>
      </c>
      <c r="N3116" s="6" t="s">
        <v>4038</v>
      </c>
      <c r="O3116" s="10">
        <v>3160</v>
      </c>
      <c r="P3116" s="6" t="s">
        <v>4039</v>
      </c>
      <c r="Q3116" s="8" t="s">
        <v>2038</v>
      </c>
      <c r="R3116" s="9">
        <v>46806</v>
      </c>
      <c r="S3116" s="10">
        <v>0</v>
      </c>
    </row>
    <row r="3117" spans="2:19" outlineLevel="1" collapsed="1" x14ac:dyDescent="0.35">
      <c r="B3117" s="6" t="s">
        <v>34</v>
      </c>
      <c r="C3117" s="7" t="s">
        <v>34</v>
      </c>
      <c r="D3117" s="19" t="s">
        <v>34</v>
      </c>
      <c r="E3117" s="15"/>
      <c r="F3117" s="15"/>
      <c r="G3117" s="16"/>
      <c r="H3117" s="19" t="s">
        <v>34</v>
      </c>
      <c r="I3117" s="16"/>
      <c r="J3117" s="7" t="s">
        <v>34</v>
      </c>
      <c r="K3117" s="19" t="s">
        <v>34</v>
      </c>
      <c r="L3117" s="16"/>
      <c r="M3117" s="6" t="s">
        <v>4040</v>
      </c>
      <c r="N3117" s="6" t="s">
        <v>4041</v>
      </c>
      <c r="O3117" s="10">
        <v>5370</v>
      </c>
      <c r="P3117" s="6"/>
      <c r="Q3117" s="8"/>
      <c r="R3117" s="8"/>
      <c r="S3117" s="6"/>
    </row>
    <row r="3118" spans="2:19" ht="25" outlineLevel="1" collapsed="1" x14ac:dyDescent="0.35">
      <c r="B3118" s="6" t="s">
        <v>34</v>
      </c>
      <c r="C3118" s="7" t="s">
        <v>34</v>
      </c>
      <c r="D3118" s="19" t="s">
        <v>34</v>
      </c>
      <c r="E3118" s="15"/>
      <c r="F3118" s="15"/>
      <c r="G3118" s="16"/>
      <c r="H3118" s="19" t="s">
        <v>34</v>
      </c>
      <c r="I3118" s="16"/>
      <c r="J3118" s="7" t="s">
        <v>34</v>
      </c>
      <c r="K3118" s="19" t="s">
        <v>34</v>
      </c>
      <c r="L3118" s="16"/>
      <c r="M3118" s="6" t="s">
        <v>4042</v>
      </c>
      <c r="N3118" s="6" t="s">
        <v>4043</v>
      </c>
      <c r="O3118" s="10">
        <v>12775</v>
      </c>
      <c r="P3118" s="6" t="s">
        <v>4044</v>
      </c>
      <c r="Q3118" s="8" t="s">
        <v>2038</v>
      </c>
      <c r="R3118" s="9">
        <v>46806</v>
      </c>
      <c r="S3118" s="10">
        <v>0</v>
      </c>
    </row>
    <row r="3119" spans="2:19" outlineLevel="1" collapsed="1" x14ac:dyDescent="0.35">
      <c r="B3119" s="6" t="s">
        <v>34</v>
      </c>
      <c r="C3119" s="7" t="s">
        <v>34</v>
      </c>
      <c r="D3119" s="19" t="s">
        <v>34</v>
      </c>
      <c r="E3119" s="15"/>
      <c r="F3119" s="15"/>
      <c r="G3119" s="16"/>
      <c r="H3119" s="19" t="s">
        <v>34</v>
      </c>
      <c r="I3119" s="16"/>
      <c r="J3119" s="7" t="s">
        <v>34</v>
      </c>
      <c r="K3119" s="19" t="s">
        <v>34</v>
      </c>
      <c r="L3119" s="16"/>
      <c r="M3119" s="6" t="s">
        <v>4045</v>
      </c>
      <c r="N3119" s="6" t="s">
        <v>4046</v>
      </c>
      <c r="O3119" s="10">
        <v>3400</v>
      </c>
      <c r="P3119" s="6" t="s">
        <v>4047</v>
      </c>
      <c r="Q3119" s="8" t="s">
        <v>2038</v>
      </c>
      <c r="R3119" s="9">
        <v>46806</v>
      </c>
      <c r="S3119" s="10">
        <v>0</v>
      </c>
    </row>
    <row r="3120" spans="2:19" ht="25" outlineLevel="1" collapsed="1" x14ac:dyDescent="0.35">
      <c r="B3120" s="6" t="s">
        <v>34</v>
      </c>
      <c r="C3120" s="7" t="s">
        <v>34</v>
      </c>
      <c r="D3120" s="19" t="s">
        <v>34</v>
      </c>
      <c r="E3120" s="15"/>
      <c r="F3120" s="15"/>
      <c r="G3120" s="16"/>
      <c r="H3120" s="19" t="s">
        <v>34</v>
      </c>
      <c r="I3120" s="16"/>
      <c r="J3120" s="7" t="s">
        <v>34</v>
      </c>
      <c r="K3120" s="19" t="s">
        <v>34</v>
      </c>
      <c r="L3120" s="16"/>
      <c r="M3120" s="6" t="s">
        <v>4048</v>
      </c>
      <c r="N3120" s="6" t="s">
        <v>4049</v>
      </c>
      <c r="O3120" s="10">
        <v>1656</v>
      </c>
      <c r="P3120" s="6" t="s">
        <v>4050</v>
      </c>
      <c r="Q3120" s="8" t="s">
        <v>2038</v>
      </c>
      <c r="R3120" s="9">
        <v>46806</v>
      </c>
      <c r="S3120" s="10">
        <v>0</v>
      </c>
    </row>
    <row r="3121" spans="2:19" outlineLevel="1" collapsed="1" x14ac:dyDescent="0.35">
      <c r="B3121" s="6" t="s">
        <v>34</v>
      </c>
      <c r="C3121" s="7" t="s">
        <v>34</v>
      </c>
      <c r="D3121" s="19" t="s">
        <v>34</v>
      </c>
      <c r="E3121" s="15"/>
      <c r="F3121" s="15"/>
      <c r="G3121" s="16"/>
      <c r="H3121" s="19" t="s">
        <v>34</v>
      </c>
      <c r="I3121" s="16"/>
      <c r="J3121" s="7" t="s">
        <v>34</v>
      </c>
      <c r="K3121" s="19" t="s">
        <v>34</v>
      </c>
      <c r="L3121" s="16"/>
      <c r="M3121" s="6" t="s">
        <v>4051</v>
      </c>
      <c r="N3121" s="6" t="s">
        <v>4052</v>
      </c>
      <c r="O3121" s="10">
        <v>23280</v>
      </c>
      <c r="P3121" s="6"/>
      <c r="Q3121" s="8"/>
      <c r="R3121" s="8"/>
      <c r="S3121" s="6"/>
    </row>
    <row r="3122" spans="2:19" outlineLevel="1" collapsed="1" x14ac:dyDescent="0.35">
      <c r="B3122" s="6" t="s">
        <v>34</v>
      </c>
      <c r="C3122" s="7" t="s">
        <v>34</v>
      </c>
      <c r="D3122" s="19" t="s">
        <v>34</v>
      </c>
      <c r="E3122" s="15"/>
      <c r="F3122" s="15"/>
      <c r="G3122" s="16"/>
      <c r="H3122" s="19" t="s">
        <v>34</v>
      </c>
      <c r="I3122" s="16"/>
      <c r="J3122" s="7" t="s">
        <v>34</v>
      </c>
      <c r="K3122" s="19" t="s">
        <v>34</v>
      </c>
      <c r="L3122" s="16"/>
      <c r="M3122" s="6" t="s">
        <v>163</v>
      </c>
      <c r="N3122" s="6" t="s">
        <v>164</v>
      </c>
      <c r="O3122" s="10">
        <v>21700</v>
      </c>
      <c r="P3122" s="6" t="s">
        <v>4053</v>
      </c>
      <c r="Q3122" s="8" t="s">
        <v>2038</v>
      </c>
      <c r="R3122" s="9">
        <v>46806</v>
      </c>
      <c r="S3122" s="10">
        <v>0</v>
      </c>
    </row>
    <row r="3123" spans="2:19" ht="25" outlineLevel="1" collapsed="1" x14ac:dyDescent="0.35">
      <c r="B3123" s="6" t="s">
        <v>34</v>
      </c>
      <c r="C3123" s="7" t="s">
        <v>34</v>
      </c>
      <c r="D3123" s="19" t="s">
        <v>34</v>
      </c>
      <c r="E3123" s="15"/>
      <c r="F3123" s="15"/>
      <c r="G3123" s="16"/>
      <c r="H3123" s="19" t="s">
        <v>34</v>
      </c>
      <c r="I3123" s="16"/>
      <c r="J3123" s="7" t="s">
        <v>34</v>
      </c>
      <c r="K3123" s="19" t="s">
        <v>34</v>
      </c>
      <c r="L3123" s="16"/>
      <c r="M3123" s="6" t="s">
        <v>4054</v>
      </c>
      <c r="N3123" s="6" t="s">
        <v>4055</v>
      </c>
      <c r="O3123" s="10">
        <v>7680</v>
      </c>
      <c r="P3123" s="6"/>
      <c r="Q3123" s="8"/>
      <c r="R3123" s="8"/>
      <c r="S3123" s="6"/>
    </row>
    <row r="3124" spans="2:19" outlineLevel="1" collapsed="1" x14ac:dyDescent="0.35">
      <c r="B3124" s="6" t="s">
        <v>34</v>
      </c>
      <c r="C3124" s="7" t="s">
        <v>34</v>
      </c>
      <c r="D3124" s="19" t="s">
        <v>34</v>
      </c>
      <c r="E3124" s="15"/>
      <c r="F3124" s="15"/>
      <c r="G3124" s="16"/>
      <c r="H3124" s="19" t="s">
        <v>34</v>
      </c>
      <c r="I3124" s="16"/>
      <c r="J3124" s="7" t="s">
        <v>34</v>
      </c>
      <c r="K3124" s="19" t="s">
        <v>34</v>
      </c>
      <c r="L3124" s="16"/>
      <c r="M3124" s="6" t="s">
        <v>4056</v>
      </c>
      <c r="N3124" s="6" t="s">
        <v>4057</v>
      </c>
      <c r="O3124" s="10">
        <v>4075</v>
      </c>
      <c r="P3124" s="6" t="s">
        <v>4058</v>
      </c>
      <c r="Q3124" s="8" t="s">
        <v>2038</v>
      </c>
      <c r="R3124" s="9">
        <v>46806</v>
      </c>
      <c r="S3124" s="10">
        <v>0</v>
      </c>
    </row>
    <row r="3125" spans="2:19" outlineLevel="1" collapsed="1" x14ac:dyDescent="0.35">
      <c r="B3125" s="6" t="s">
        <v>34</v>
      </c>
      <c r="C3125" s="7" t="s">
        <v>34</v>
      </c>
      <c r="D3125" s="19" t="s">
        <v>34</v>
      </c>
      <c r="E3125" s="15"/>
      <c r="F3125" s="15"/>
      <c r="G3125" s="16"/>
      <c r="H3125" s="19" t="s">
        <v>34</v>
      </c>
      <c r="I3125" s="16"/>
      <c r="J3125" s="7" t="s">
        <v>34</v>
      </c>
      <c r="K3125" s="19" t="s">
        <v>34</v>
      </c>
      <c r="L3125" s="16"/>
      <c r="M3125" s="6" t="s">
        <v>325</v>
      </c>
      <c r="N3125" s="6" t="s">
        <v>326</v>
      </c>
      <c r="O3125" s="10">
        <v>8490</v>
      </c>
      <c r="P3125" s="6" t="s">
        <v>4059</v>
      </c>
      <c r="Q3125" s="8" t="s">
        <v>2038</v>
      </c>
      <c r="R3125" s="9">
        <v>46806</v>
      </c>
      <c r="S3125" s="10">
        <v>0</v>
      </c>
    </row>
    <row r="3126" spans="2:19" outlineLevel="1" collapsed="1" x14ac:dyDescent="0.35">
      <c r="B3126" s="6" t="s">
        <v>34</v>
      </c>
      <c r="C3126" s="7" t="s">
        <v>34</v>
      </c>
      <c r="D3126" s="19" t="s">
        <v>34</v>
      </c>
      <c r="E3126" s="15"/>
      <c r="F3126" s="15"/>
      <c r="G3126" s="16"/>
      <c r="H3126" s="19" t="s">
        <v>34</v>
      </c>
      <c r="I3126" s="16"/>
      <c r="J3126" s="7" t="s">
        <v>34</v>
      </c>
      <c r="K3126" s="19" t="s">
        <v>34</v>
      </c>
      <c r="L3126" s="16"/>
      <c r="M3126" s="6" t="s">
        <v>4060</v>
      </c>
      <c r="N3126" s="6" t="s">
        <v>4061</v>
      </c>
      <c r="O3126" s="10">
        <v>6741</v>
      </c>
      <c r="P3126" s="6" t="s">
        <v>4062</v>
      </c>
      <c r="Q3126" s="8" t="s">
        <v>2038</v>
      </c>
      <c r="R3126" s="9">
        <v>46806</v>
      </c>
      <c r="S3126" s="10">
        <v>0</v>
      </c>
    </row>
    <row r="3127" spans="2:19" ht="25" outlineLevel="1" collapsed="1" x14ac:dyDescent="0.35">
      <c r="B3127" s="6" t="s">
        <v>34</v>
      </c>
      <c r="C3127" s="7" t="s">
        <v>34</v>
      </c>
      <c r="D3127" s="19" t="s">
        <v>34</v>
      </c>
      <c r="E3127" s="15"/>
      <c r="F3127" s="15"/>
      <c r="G3127" s="16"/>
      <c r="H3127" s="19" t="s">
        <v>34</v>
      </c>
      <c r="I3127" s="16"/>
      <c r="J3127" s="7" t="s">
        <v>34</v>
      </c>
      <c r="K3127" s="19" t="s">
        <v>34</v>
      </c>
      <c r="L3127" s="16"/>
      <c r="M3127" s="6" t="s">
        <v>4063</v>
      </c>
      <c r="N3127" s="6" t="s">
        <v>4064</v>
      </c>
      <c r="O3127" s="10">
        <v>10500</v>
      </c>
      <c r="P3127" s="6"/>
      <c r="Q3127" s="8"/>
      <c r="R3127" s="8"/>
      <c r="S3127" s="6"/>
    </row>
    <row r="3128" spans="2:19" outlineLevel="1" collapsed="1" x14ac:dyDescent="0.35">
      <c r="B3128" s="6" t="s">
        <v>34</v>
      </c>
      <c r="C3128" s="7" t="s">
        <v>34</v>
      </c>
      <c r="D3128" s="19" t="s">
        <v>34</v>
      </c>
      <c r="E3128" s="15"/>
      <c r="F3128" s="15"/>
      <c r="G3128" s="16"/>
      <c r="H3128" s="19" t="s">
        <v>34</v>
      </c>
      <c r="I3128" s="16"/>
      <c r="J3128" s="7" t="s">
        <v>34</v>
      </c>
      <c r="K3128" s="19" t="s">
        <v>34</v>
      </c>
      <c r="L3128" s="16"/>
      <c r="M3128" s="6" t="s">
        <v>165</v>
      </c>
      <c r="N3128" s="6" t="s">
        <v>166</v>
      </c>
      <c r="O3128" s="10">
        <v>27117</v>
      </c>
      <c r="P3128" s="6" t="s">
        <v>4065</v>
      </c>
      <c r="Q3128" s="8" t="s">
        <v>2038</v>
      </c>
      <c r="R3128" s="9">
        <v>46806</v>
      </c>
      <c r="S3128" s="10">
        <v>0</v>
      </c>
    </row>
    <row r="3129" spans="2:19" outlineLevel="1" collapsed="1" x14ac:dyDescent="0.35">
      <c r="B3129" s="6" t="s">
        <v>34</v>
      </c>
      <c r="C3129" s="7" t="s">
        <v>34</v>
      </c>
      <c r="D3129" s="19" t="s">
        <v>34</v>
      </c>
      <c r="E3129" s="15"/>
      <c r="F3129" s="15"/>
      <c r="G3129" s="16"/>
      <c r="H3129" s="19" t="s">
        <v>34</v>
      </c>
      <c r="I3129" s="16"/>
      <c r="J3129" s="7" t="s">
        <v>34</v>
      </c>
      <c r="K3129" s="19" t="s">
        <v>34</v>
      </c>
      <c r="L3129" s="16"/>
      <c r="M3129" s="6" t="s">
        <v>4066</v>
      </c>
      <c r="N3129" s="6" t="s">
        <v>4067</v>
      </c>
      <c r="O3129" s="10">
        <v>950</v>
      </c>
      <c r="P3129" s="6"/>
      <c r="Q3129" s="8"/>
      <c r="R3129" s="8"/>
      <c r="S3129" s="6"/>
    </row>
    <row r="3130" spans="2:19" outlineLevel="1" collapsed="1" x14ac:dyDescent="0.35">
      <c r="B3130" s="6" t="s">
        <v>34</v>
      </c>
      <c r="C3130" s="7" t="s">
        <v>34</v>
      </c>
      <c r="D3130" s="19" t="s">
        <v>34</v>
      </c>
      <c r="E3130" s="15"/>
      <c r="F3130" s="15"/>
      <c r="G3130" s="16"/>
      <c r="H3130" s="19" t="s">
        <v>34</v>
      </c>
      <c r="I3130" s="16"/>
      <c r="J3130" s="7" t="s">
        <v>34</v>
      </c>
      <c r="K3130" s="19" t="s">
        <v>34</v>
      </c>
      <c r="L3130" s="16"/>
      <c r="M3130" s="6" t="s">
        <v>494</v>
      </c>
      <c r="N3130" s="6" t="s">
        <v>495</v>
      </c>
      <c r="O3130" s="10">
        <v>8750</v>
      </c>
      <c r="P3130" s="6" t="s">
        <v>4068</v>
      </c>
      <c r="Q3130" s="8" t="s">
        <v>2038</v>
      </c>
      <c r="R3130" s="9">
        <v>46806</v>
      </c>
      <c r="S3130" s="10">
        <v>0</v>
      </c>
    </row>
    <row r="3131" spans="2:19" outlineLevel="1" collapsed="1" x14ac:dyDescent="0.35">
      <c r="B3131" s="6" t="s">
        <v>34</v>
      </c>
      <c r="C3131" s="7" t="s">
        <v>34</v>
      </c>
      <c r="D3131" s="19" t="s">
        <v>34</v>
      </c>
      <c r="E3131" s="15"/>
      <c r="F3131" s="15"/>
      <c r="G3131" s="16"/>
      <c r="H3131" s="19" t="s">
        <v>34</v>
      </c>
      <c r="I3131" s="16"/>
      <c r="J3131" s="7" t="s">
        <v>34</v>
      </c>
      <c r="K3131" s="19" t="s">
        <v>34</v>
      </c>
      <c r="L3131" s="16"/>
      <c r="M3131" s="6" t="s">
        <v>4069</v>
      </c>
      <c r="N3131" s="6" t="s">
        <v>4070</v>
      </c>
      <c r="O3131" s="10">
        <v>6584</v>
      </c>
      <c r="P3131" s="6"/>
      <c r="Q3131" s="8"/>
      <c r="R3131" s="8"/>
      <c r="S3131" s="6"/>
    </row>
    <row r="3132" spans="2:19" outlineLevel="1" collapsed="1" x14ac:dyDescent="0.35">
      <c r="B3132" s="6" t="s">
        <v>34</v>
      </c>
      <c r="C3132" s="7" t="s">
        <v>34</v>
      </c>
      <c r="D3132" s="19" t="s">
        <v>34</v>
      </c>
      <c r="E3132" s="15"/>
      <c r="F3132" s="15"/>
      <c r="G3132" s="16"/>
      <c r="H3132" s="19" t="s">
        <v>34</v>
      </c>
      <c r="I3132" s="16"/>
      <c r="J3132" s="7" t="s">
        <v>34</v>
      </c>
      <c r="K3132" s="19" t="s">
        <v>34</v>
      </c>
      <c r="L3132" s="16"/>
      <c r="M3132" s="6" t="s">
        <v>4071</v>
      </c>
      <c r="N3132" s="6" t="s">
        <v>4072</v>
      </c>
      <c r="O3132" s="10">
        <v>12570</v>
      </c>
      <c r="P3132" s="6" t="s">
        <v>4073</v>
      </c>
      <c r="Q3132" s="8" t="s">
        <v>2038</v>
      </c>
      <c r="R3132" s="9">
        <v>46806</v>
      </c>
      <c r="S3132" s="10">
        <v>0</v>
      </c>
    </row>
    <row r="3133" spans="2:19" outlineLevel="1" collapsed="1" x14ac:dyDescent="0.35">
      <c r="B3133" s="6" t="s">
        <v>34</v>
      </c>
      <c r="C3133" s="7" t="s">
        <v>34</v>
      </c>
      <c r="D3133" s="19" t="s">
        <v>34</v>
      </c>
      <c r="E3133" s="15"/>
      <c r="F3133" s="15"/>
      <c r="G3133" s="16"/>
      <c r="H3133" s="19" t="s">
        <v>34</v>
      </c>
      <c r="I3133" s="16"/>
      <c r="J3133" s="7" t="s">
        <v>34</v>
      </c>
      <c r="K3133" s="19" t="s">
        <v>34</v>
      </c>
      <c r="L3133" s="16"/>
      <c r="M3133" s="6" t="s">
        <v>167</v>
      </c>
      <c r="N3133" s="6" t="s">
        <v>168</v>
      </c>
      <c r="O3133" s="10">
        <v>21123</v>
      </c>
      <c r="P3133" s="6" t="s">
        <v>4074</v>
      </c>
      <c r="Q3133" s="8" t="s">
        <v>2038</v>
      </c>
      <c r="R3133" s="9">
        <v>46806</v>
      </c>
      <c r="S3133" s="10">
        <v>0</v>
      </c>
    </row>
    <row r="3134" spans="2:19" x14ac:dyDescent="0.35">
      <c r="B3134" s="4" t="s">
        <v>4075</v>
      </c>
      <c r="C3134" s="4" t="s">
        <v>983</v>
      </c>
      <c r="D3134" s="18" t="s">
        <v>152</v>
      </c>
      <c r="E3134" s="15"/>
      <c r="F3134" s="15"/>
      <c r="G3134" s="16"/>
      <c r="H3134" s="18" t="s">
        <v>224</v>
      </c>
      <c r="I3134" s="16"/>
      <c r="J3134" s="4" t="s">
        <v>32</v>
      </c>
      <c r="K3134" s="18" t="s">
        <v>4076</v>
      </c>
      <c r="L3134" s="16"/>
      <c r="M3134" s="4" t="s">
        <v>34</v>
      </c>
      <c r="N3134" s="4" t="s">
        <v>34</v>
      </c>
      <c r="O3134" s="4" t="s">
        <v>34</v>
      </c>
      <c r="P3134" s="4" t="s">
        <v>34</v>
      </c>
      <c r="Q3134" s="4" t="s">
        <v>34</v>
      </c>
      <c r="R3134" s="4" t="s">
        <v>34</v>
      </c>
      <c r="S3134" s="5">
        <v>364052175</v>
      </c>
    </row>
    <row r="3135" spans="2:19" outlineLevel="1" collapsed="1" x14ac:dyDescent="0.35">
      <c r="B3135" s="6" t="s">
        <v>34</v>
      </c>
      <c r="C3135" s="7" t="s">
        <v>34</v>
      </c>
      <c r="D3135" s="19" t="s">
        <v>34</v>
      </c>
      <c r="E3135" s="15"/>
      <c r="F3135" s="15"/>
      <c r="G3135" s="16"/>
      <c r="H3135" s="19" t="s">
        <v>34</v>
      </c>
      <c r="I3135" s="16"/>
      <c r="J3135" s="7" t="s">
        <v>34</v>
      </c>
      <c r="K3135" s="19" t="s">
        <v>34</v>
      </c>
      <c r="L3135" s="16"/>
      <c r="M3135" s="6" t="s">
        <v>865</v>
      </c>
      <c r="N3135" s="6" t="s">
        <v>866</v>
      </c>
      <c r="O3135" s="10">
        <v>709076247</v>
      </c>
      <c r="P3135" s="6"/>
      <c r="Q3135" s="8"/>
      <c r="R3135" s="8"/>
      <c r="S3135" s="6"/>
    </row>
    <row r="3136" spans="2:19" outlineLevel="1" collapsed="1" x14ac:dyDescent="0.35">
      <c r="B3136" s="6" t="s">
        <v>34</v>
      </c>
      <c r="C3136" s="7" t="s">
        <v>34</v>
      </c>
      <c r="D3136" s="19" t="s">
        <v>34</v>
      </c>
      <c r="E3136" s="15"/>
      <c r="F3136" s="15"/>
      <c r="G3136" s="16"/>
      <c r="H3136" s="19" t="s">
        <v>34</v>
      </c>
      <c r="I3136" s="16"/>
      <c r="J3136" s="7" t="s">
        <v>34</v>
      </c>
      <c r="K3136" s="19" t="s">
        <v>34</v>
      </c>
      <c r="L3136" s="16"/>
      <c r="M3136" s="6" t="s">
        <v>1245</v>
      </c>
      <c r="N3136" s="6" t="s">
        <v>1246</v>
      </c>
      <c r="O3136" s="10">
        <v>466424977</v>
      </c>
      <c r="P3136" s="6" t="s">
        <v>4077</v>
      </c>
      <c r="Q3136" s="8" t="s">
        <v>3668</v>
      </c>
      <c r="R3136" s="9">
        <v>48760</v>
      </c>
      <c r="S3136" s="10">
        <v>364052175</v>
      </c>
    </row>
    <row r="3137" spans="2:19" ht="37.5" outlineLevel="1" collapsed="1" x14ac:dyDescent="0.35">
      <c r="B3137" s="6" t="s">
        <v>34</v>
      </c>
      <c r="C3137" s="7" t="s">
        <v>34</v>
      </c>
      <c r="D3137" s="19" t="s">
        <v>34</v>
      </c>
      <c r="E3137" s="15"/>
      <c r="F3137" s="15"/>
      <c r="G3137" s="16"/>
      <c r="H3137" s="19" t="s">
        <v>34</v>
      </c>
      <c r="I3137" s="16"/>
      <c r="J3137" s="7" t="s">
        <v>34</v>
      </c>
      <c r="K3137" s="19" t="s">
        <v>34</v>
      </c>
      <c r="L3137" s="16"/>
      <c r="M3137" s="6" t="s">
        <v>1247</v>
      </c>
      <c r="N3137" s="6" t="s">
        <v>1248</v>
      </c>
      <c r="O3137" s="10">
        <v>409316613</v>
      </c>
      <c r="P3137" s="6"/>
      <c r="Q3137" s="8"/>
      <c r="R3137" s="8"/>
      <c r="S3137" s="6"/>
    </row>
    <row r="3138" spans="2:19" outlineLevel="1" collapsed="1" x14ac:dyDescent="0.35">
      <c r="B3138" s="6" t="s">
        <v>34</v>
      </c>
      <c r="C3138" s="7" t="s">
        <v>34</v>
      </c>
      <c r="D3138" s="19" t="s">
        <v>34</v>
      </c>
      <c r="E3138" s="15"/>
      <c r="F3138" s="15"/>
      <c r="G3138" s="16"/>
      <c r="H3138" s="19" t="s">
        <v>34</v>
      </c>
      <c r="I3138" s="16"/>
      <c r="J3138" s="7" t="s">
        <v>34</v>
      </c>
      <c r="K3138" s="19" t="s">
        <v>34</v>
      </c>
      <c r="L3138" s="16"/>
      <c r="M3138" s="6" t="s">
        <v>1368</v>
      </c>
      <c r="N3138" s="6" t="s">
        <v>1369</v>
      </c>
      <c r="O3138" s="10">
        <v>607694439</v>
      </c>
      <c r="P3138" s="6"/>
      <c r="Q3138" s="8"/>
      <c r="R3138" s="8"/>
      <c r="S3138" s="6"/>
    </row>
    <row r="3139" spans="2:19" x14ac:dyDescent="0.35">
      <c r="B3139" s="4" t="s">
        <v>4078</v>
      </c>
      <c r="C3139" s="4" t="s">
        <v>141</v>
      </c>
      <c r="D3139" s="18" t="s">
        <v>97</v>
      </c>
      <c r="E3139" s="15"/>
      <c r="F3139" s="15"/>
      <c r="G3139" s="16"/>
      <c r="H3139" s="18" t="s">
        <v>54</v>
      </c>
      <c r="I3139" s="16"/>
      <c r="J3139" s="4" t="s">
        <v>32</v>
      </c>
      <c r="K3139" s="18" t="s">
        <v>4079</v>
      </c>
      <c r="L3139" s="16"/>
      <c r="M3139" s="4" t="s">
        <v>34</v>
      </c>
      <c r="N3139" s="4" t="s">
        <v>34</v>
      </c>
      <c r="O3139" s="4" t="s">
        <v>34</v>
      </c>
      <c r="P3139" s="4" t="s">
        <v>34</v>
      </c>
      <c r="Q3139" s="4" t="s">
        <v>34</v>
      </c>
      <c r="R3139" s="4" t="s">
        <v>34</v>
      </c>
      <c r="S3139" s="5">
        <v>7448000</v>
      </c>
    </row>
    <row r="3140" spans="2:19" ht="25" outlineLevel="1" collapsed="1" x14ac:dyDescent="0.35">
      <c r="B3140" s="6" t="s">
        <v>34</v>
      </c>
      <c r="C3140" s="7" t="s">
        <v>34</v>
      </c>
      <c r="D3140" s="19" t="s">
        <v>34</v>
      </c>
      <c r="E3140" s="15"/>
      <c r="F3140" s="15"/>
      <c r="G3140" s="16"/>
      <c r="H3140" s="19" t="s">
        <v>34</v>
      </c>
      <c r="I3140" s="16"/>
      <c r="J3140" s="7" t="s">
        <v>34</v>
      </c>
      <c r="K3140" s="19" t="s">
        <v>34</v>
      </c>
      <c r="L3140" s="16"/>
      <c r="M3140" s="6" t="s">
        <v>4080</v>
      </c>
      <c r="N3140" s="6" t="s">
        <v>4081</v>
      </c>
      <c r="O3140" s="10">
        <v>7448000</v>
      </c>
      <c r="P3140" s="6" t="s">
        <v>4082</v>
      </c>
      <c r="Q3140" s="8" t="s">
        <v>2112</v>
      </c>
      <c r="R3140" s="9">
        <v>47483</v>
      </c>
      <c r="S3140" s="10">
        <v>7448000</v>
      </c>
    </row>
    <row r="3141" spans="2:19" ht="25" x14ac:dyDescent="0.35">
      <c r="B3141" s="4" t="s">
        <v>4083</v>
      </c>
      <c r="C3141" s="4" t="s">
        <v>40</v>
      </c>
      <c r="D3141" s="18" t="s">
        <v>53</v>
      </c>
      <c r="E3141" s="15"/>
      <c r="F3141" s="15"/>
      <c r="G3141" s="16"/>
      <c r="H3141" s="18" t="s">
        <v>54</v>
      </c>
      <c r="I3141" s="16"/>
      <c r="J3141" s="4" t="s">
        <v>32</v>
      </c>
      <c r="K3141" s="18" t="s">
        <v>4084</v>
      </c>
      <c r="L3141" s="16"/>
      <c r="M3141" s="4" t="s">
        <v>34</v>
      </c>
      <c r="N3141" s="4" t="s">
        <v>34</v>
      </c>
      <c r="O3141" s="4" t="s">
        <v>34</v>
      </c>
      <c r="P3141" s="4" t="s">
        <v>34</v>
      </c>
      <c r="Q3141" s="4" t="s">
        <v>34</v>
      </c>
      <c r="R3141" s="4" t="s">
        <v>34</v>
      </c>
      <c r="S3141" s="5">
        <v>10159000</v>
      </c>
    </row>
    <row r="3142" spans="2:19" outlineLevel="1" collapsed="1" x14ac:dyDescent="0.35">
      <c r="B3142" s="6" t="s">
        <v>34</v>
      </c>
      <c r="C3142" s="7" t="s">
        <v>34</v>
      </c>
      <c r="D3142" s="19" t="s">
        <v>34</v>
      </c>
      <c r="E3142" s="15"/>
      <c r="F3142" s="15"/>
      <c r="G3142" s="16"/>
      <c r="H3142" s="19" t="s">
        <v>34</v>
      </c>
      <c r="I3142" s="16"/>
      <c r="J3142" s="7" t="s">
        <v>34</v>
      </c>
      <c r="K3142" s="19" t="s">
        <v>34</v>
      </c>
      <c r="L3142" s="16"/>
      <c r="M3142" s="6" t="s">
        <v>870</v>
      </c>
      <c r="N3142" s="6" t="s">
        <v>871</v>
      </c>
      <c r="O3142" s="10">
        <v>10998400</v>
      </c>
      <c r="P3142" s="6"/>
      <c r="Q3142" s="8"/>
      <c r="R3142" s="8"/>
      <c r="S3142" s="6"/>
    </row>
    <row r="3143" spans="2:19" outlineLevel="1" collapsed="1" x14ac:dyDescent="0.35">
      <c r="B3143" s="6" t="s">
        <v>34</v>
      </c>
      <c r="C3143" s="7" t="s">
        <v>34</v>
      </c>
      <c r="D3143" s="19" t="s">
        <v>34</v>
      </c>
      <c r="E3143" s="15"/>
      <c r="F3143" s="15"/>
      <c r="G3143" s="16"/>
      <c r="H3143" s="19" t="s">
        <v>34</v>
      </c>
      <c r="I3143" s="16"/>
      <c r="J3143" s="7" t="s">
        <v>34</v>
      </c>
      <c r="K3143" s="19" t="s">
        <v>34</v>
      </c>
      <c r="L3143" s="16"/>
      <c r="M3143" s="6" t="s">
        <v>325</v>
      </c>
      <c r="N3143" s="6" t="s">
        <v>326</v>
      </c>
      <c r="O3143" s="10">
        <v>30118264</v>
      </c>
      <c r="P3143" s="6"/>
      <c r="Q3143" s="8"/>
      <c r="R3143" s="8"/>
      <c r="S3143" s="6"/>
    </row>
    <row r="3144" spans="2:19" ht="25" outlineLevel="1" collapsed="1" x14ac:dyDescent="0.35">
      <c r="B3144" s="6" t="s">
        <v>34</v>
      </c>
      <c r="C3144" s="7" t="s">
        <v>34</v>
      </c>
      <c r="D3144" s="19" t="s">
        <v>34</v>
      </c>
      <c r="E3144" s="15"/>
      <c r="F3144" s="15"/>
      <c r="G3144" s="16"/>
      <c r="H3144" s="19" t="s">
        <v>34</v>
      </c>
      <c r="I3144" s="16"/>
      <c r="J3144" s="7" t="s">
        <v>34</v>
      </c>
      <c r="K3144" s="19" t="s">
        <v>34</v>
      </c>
      <c r="L3144" s="16"/>
      <c r="M3144" s="6" t="s">
        <v>4085</v>
      </c>
      <c r="N3144" s="6" t="s">
        <v>4086</v>
      </c>
      <c r="O3144" s="10">
        <v>10159000</v>
      </c>
      <c r="P3144" s="6" t="s">
        <v>4087</v>
      </c>
      <c r="Q3144" s="8" t="s">
        <v>1884</v>
      </c>
      <c r="R3144" s="9">
        <v>48213</v>
      </c>
      <c r="S3144" s="10">
        <v>10159000</v>
      </c>
    </row>
    <row r="3145" spans="2:19" x14ac:dyDescent="0.35">
      <c r="B3145" s="4" t="s">
        <v>4088</v>
      </c>
      <c r="C3145" s="4" t="s">
        <v>115</v>
      </c>
      <c r="D3145" s="18" t="s">
        <v>30</v>
      </c>
      <c r="E3145" s="15"/>
      <c r="F3145" s="15"/>
      <c r="G3145" s="16"/>
      <c r="H3145" s="18" t="s">
        <v>41</v>
      </c>
      <c r="I3145" s="16"/>
      <c r="J3145" s="4" t="s">
        <v>178</v>
      </c>
      <c r="K3145" s="18" t="s">
        <v>4089</v>
      </c>
      <c r="L3145" s="16"/>
      <c r="M3145" s="4" t="s">
        <v>34</v>
      </c>
      <c r="N3145" s="4" t="s">
        <v>34</v>
      </c>
      <c r="O3145" s="4" t="s">
        <v>34</v>
      </c>
      <c r="P3145" s="4" t="s">
        <v>34</v>
      </c>
      <c r="Q3145" s="4" t="s">
        <v>34</v>
      </c>
      <c r="R3145" s="4" t="s">
        <v>34</v>
      </c>
      <c r="S3145" s="5">
        <v>0</v>
      </c>
    </row>
    <row r="3146" spans="2:19" outlineLevel="1" collapsed="1" x14ac:dyDescent="0.35">
      <c r="B3146" s="6" t="s">
        <v>34</v>
      </c>
      <c r="C3146" s="7" t="s">
        <v>34</v>
      </c>
      <c r="D3146" s="19" t="s">
        <v>34</v>
      </c>
      <c r="E3146" s="15"/>
      <c r="F3146" s="15"/>
      <c r="G3146" s="16"/>
      <c r="H3146" s="19" t="s">
        <v>34</v>
      </c>
      <c r="I3146" s="16"/>
      <c r="J3146" s="7" t="s">
        <v>34</v>
      </c>
      <c r="K3146" s="19" t="s">
        <v>34</v>
      </c>
      <c r="L3146" s="16"/>
      <c r="M3146" s="6" t="s">
        <v>3701</v>
      </c>
      <c r="N3146" s="6" t="s">
        <v>3702</v>
      </c>
      <c r="O3146" s="10">
        <v>2612120</v>
      </c>
      <c r="P3146" s="6"/>
      <c r="Q3146" s="8"/>
      <c r="R3146" s="8"/>
      <c r="S3146" s="6"/>
    </row>
    <row r="3147" spans="2:19" outlineLevel="1" collapsed="1" x14ac:dyDescent="0.35">
      <c r="B3147" s="6" t="s">
        <v>34</v>
      </c>
      <c r="C3147" s="7" t="s">
        <v>34</v>
      </c>
      <c r="D3147" s="19" t="s">
        <v>34</v>
      </c>
      <c r="E3147" s="15"/>
      <c r="F3147" s="15"/>
      <c r="G3147" s="16"/>
      <c r="H3147" s="19" t="s">
        <v>34</v>
      </c>
      <c r="I3147" s="16"/>
      <c r="J3147" s="7" t="s">
        <v>34</v>
      </c>
      <c r="K3147" s="19" t="s">
        <v>34</v>
      </c>
      <c r="L3147" s="16"/>
      <c r="M3147" s="6" t="s">
        <v>3862</v>
      </c>
      <c r="N3147" s="6" t="s">
        <v>3863</v>
      </c>
      <c r="O3147" s="10">
        <v>3661016</v>
      </c>
      <c r="P3147" s="6" t="s">
        <v>4090</v>
      </c>
      <c r="Q3147" s="8" t="s">
        <v>1792</v>
      </c>
      <c r="R3147" s="9">
        <v>47171</v>
      </c>
      <c r="S3147" s="10">
        <v>0</v>
      </c>
    </row>
    <row r="3148" spans="2:19" outlineLevel="1" collapsed="1" x14ac:dyDescent="0.35">
      <c r="B3148" s="6" t="s">
        <v>34</v>
      </c>
      <c r="C3148" s="7" t="s">
        <v>34</v>
      </c>
      <c r="D3148" s="19" t="s">
        <v>34</v>
      </c>
      <c r="E3148" s="15"/>
      <c r="F3148" s="15"/>
      <c r="G3148" s="16"/>
      <c r="H3148" s="19" t="s">
        <v>34</v>
      </c>
      <c r="I3148" s="16"/>
      <c r="J3148" s="7" t="s">
        <v>34</v>
      </c>
      <c r="K3148" s="19" t="s">
        <v>34</v>
      </c>
      <c r="L3148" s="16"/>
      <c r="M3148" s="6" t="s">
        <v>4091</v>
      </c>
      <c r="N3148" s="6" t="s">
        <v>4092</v>
      </c>
      <c r="O3148" s="10">
        <v>2165866</v>
      </c>
      <c r="P3148" s="6"/>
      <c r="Q3148" s="8"/>
      <c r="R3148" s="8"/>
      <c r="S3148" s="6"/>
    </row>
    <row r="3149" spans="2:19" outlineLevel="1" collapsed="1" x14ac:dyDescent="0.35">
      <c r="B3149" s="6" t="s">
        <v>34</v>
      </c>
      <c r="C3149" s="7" t="s">
        <v>34</v>
      </c>
      <c r="D3149" s="19" t="s">
        <v>34</v>
      </c>
      <c r="E3149" s="15"/>
      <c r="F3149" s="15"/>
      <c r="G3149" s="16"/>
      <c r="H3149" s="19" t="s">
        <v>34</v>
      </c>
      <c r="I3149" s="16"/>
      <c r="J3149" s="7" t="s">
        <v>34</v>
      </c>
      <c r="K3149" s="19" t="s">
        <v>34</v>
      </c>
      <c r="L3149" s="16"/>
      <c r="M3149" s="6" t="s">
        <v>3690</v>
      </c>
      <c r="N3149" s="6" t="s">
        <v>3691</v>
      </c>
      <c r="O3149" s="10">
        <v>2269325</v>
      </c>
      <c r="P3149" s="6"/>
      <c r="Q3149" s="8"/>
      <c r="R3149" s="8"/>
      <c r="S3149" s="6"/>
    </row>
    <row r="3150" spans="2:19" x14ac:dyDescent="0.35">
      <c r="B3150" s="4" t="s">
        <v>4093</v>
      </c>
      <c r="C3150" s="4" t="s">
        <v>176</v>
      </c>
      <c r="D3150" s="18" t="s">
        <v>53</v>
      </c>
      <c r="E3150" s="15"/>
      <c r="F3150" s="15"/>
      <c r="G3150" s="16"/>
      <c r="H3150" s="18" t="s">
        <v>122</v>
      </c>
      <c r="I3150" s="16"/>
      <c r="J3150" s="4" t="s">
        <v>32</v>
      </c>
      <c r="K3150" s="18" t="s">
        <v>4094</v>
      </c>
      <c r="L3150" s="16"/>
      <c r="M3150" s="4" t="s">
        <v>34</v>
      </c>
      <c r="N3150" s="4" t="s">
        <v>34</v>
      </c>
      <c r="O3150" s="4" t="s">
        <v>34</v>
      </c>
      <c r="P3150" s="4" t="s">
        <v>34</v>
      </c>
      <c r="Q3150" s="4" t="s">
        <v>34</v>
      </c>
      <c r="R3150" s="4" t="s">
        <v>34</v>
      </c>
      <c r="S3150" s="5">
        <v>28175000</v>
      </c>
    </row>
    <row r="3151" spans="2:19" outlineLevel="1" collapsed="1" x14ac:dyDescent="0.35">
      <c r="B3151" s="6" t="s">
        <v>34</v>
      </c>
      <c r="C3151" s="7" t="s">
        <v>34</v>
      </c>
      <c r="D3151" s="19" t="s">
        <v>34</v>
      </c>
      <c r="E3151" s="15"/>
      <c r="F3151" s="15"/>
      <c r="G3151" s="16"/>
      <c r="H3151" s="19" t="s">
        <v>34</v>
      </c>
      <c r="I3151" s="16"/>
      <c r="J3151" s="7" t="s">
        <v>34</v>
      </c>
      <c r="K3151" s="19" t="s">
        <v>34</v>
      </c>
      <c r="L3151" s="16"/>
      <c r="M3151" s="6" t="s">
        <v>1973</v>
      </c>
      <c r="N3151" s="6" t="s">
        <v>1974</v>
      </c>
      <c r="O3151" s="10">
        <v>29743189</v>
      </c>
      <c r="P3151" s="6"/>
      <c r="Q3151" s="8"/>
      <c r="R3151" s="8"/>
      <c r="S3151" s="6"/>
    </row>
    <row r="3152" spans="2:19" outlineLevel="1" collapsed="1" x14ac:dyDescent="0.35">
      <c r="B3152" s="6" t="s">
        <v>34</v>
      </c>
      <c r="C3152" s="7" t="s">
        <v>34</v>
      </c>
      <c r="D3152" s="19" t="s">
        <v>34</v>
      </c>
      <c r="E3152" s="15"/>
      <c r="F3152" s="15"/>
      <c r="G3152" s="16"/>
      <c r="H3152" s="19" t="s">
        <v>34</v>
      </c>
      <c r="I3152" s="16"/>
      <c r="J3152" s="7" t="s">
        <v>34</v>
      </c>
      <c r="K3152" s="19" t="s">
        <v>34</v>
      </c>
      <c r="L3152" s="16"/>
      <c r="M3152" s="6" t="s">
        <v>1482</v>
      </c>
      <c r="N3152" s="6" t="s">
        <v>1483</v>
      </c>
      <c r="O3152" s="10">
        <v>28175000</v>
      </c>
      <c r="P3152" s="6" t="s">
        <v>4095</v>
      </c>
      <c r="Q3152" s="8" t="s">
        <v>4096</v>
      </c>
      <c r="R3152" s="9">
        <v>47036</v>
      </c>
      <c r="S3152" s="10">
        <v>28175000</v>
      </c>
    </row>
    <row r="3153" spans="2:19" ht="25" x14ac:dyDescent="0.35">
      <c r="B3153" s="4" t="s">
        <v>4097</v>
      </c>
      <c r="C3153" s="4" t="s">
        <v>52</v>
      </c>
      <c r="D3153" s="18" t="s">
        <v>30</v>
      </c>
      <c r="E3153" s="15"/>
      <c r="F3153" s="15"/>
      <c r="G3153" s="16"/>
      <c r="H3153" s="18" t="s">
        <v>586</v>
      </c>
      <c r="I3153" s="16"/>
      <c r="J3153" s="4" t="s">
        <v>32</v>
      </c>
      <c r="K3153" s="18" t="s">
        <v>4098</v>
      </c>
      <c r="L3153" s="16"/>
      <c r="M3153" s="4" t="s">
        <v>34</v>
      </c>
      <c r="N3153" s="4" t="s">
        <v>34</v>
      </c>
      <c r="O3153" s="4" t="s">
        <v>34</v>
      </c>
      <c r="P3153" s="4" t="s">
        <v>34</v>
      </c>
      <c r="Q3153" s="4" t="s">
        <v>34</v>
      </c>
      <c r="R3153" s="4" t="s">
        <v>34</v>
      </c>
      <c r="S3153" s="5">
        <v>3109848</v>
      </c>
    </row>
    <row r="3154" spans="2:19" outlineLevel="1" collapsed="1" x14ac:dyDescent="0.35">
      <c r="B3154" s="6" t="s">
        <v>34</v>
      </c>
      <c r="C3154" s="7" t="s">
        <v>34</v>
      </c>
      <c r="D3154" s="19" t="s">
        <v>34</v>
      </c>
      <c r="E3154" s="15"/>
      <c r="F3154" s="15"/>
      <c r="G3154" s="16"/>
      <c r="H3154" s="19" t="s">
        <v>34</v>
      </c>
      <c r="I3154" s="16"/>
      <c r="J3154" s="7" t="s">
        <v>34</v>
      </c>
      <c r="K3154" s="19" t="s">
        <v>34</v>
      </c>
      <c r="L3154" s="16"/>
      <c r="M3154" s="6" t="s">
        <v>4099</v>
      </c>
      <c r="N3154" s="6" t="s">
        <v>4100</v>
      </c>
      <c r="O3154" s="10">
        <v>557400</v>
      </c>
      <c r="P3154" s="6"/>
      <c r="Q3154" s="8"/>
      <c r="R3154" s="8"/>
      <c r="S3154" s="6"/>
    </row>
    <row r="3155" spans="2:19" outlineLevel="1" collapsed="1" x14ac:dyDescent="0.35">
      <c r="B3155" s="6" t="s">
        <v>34</v>
      </c>
      <c r="C3155" s="7" t="s">
        <v>34</v>
      </c>
      <c r="D3155" s="19" t="s">
        <v>34</v>
      </c>
      <c r="E3155" s="15"/>
      <c r="F3155" s="15"/>
      <c r="G3155" s="16"/>
      <c r="H3155" s="19" t="s">
        <v>34</v>
      </c>
      <c r="I3155" s="16"/>
      <c r="J3155" s="7" t="s">
        <v>34</v>
      </c>
      <c r="K3155" s="19" t="s">
        <v>34</v>
      </c>
      <c r="L3155" s="16"/>
      <c r="M3155" s="6" t="s">
        <v>4101</v>
      </c>
      <c r="N3155" s="6" t="s">
        <v>4102</v>
      </c>
      <c r="O3155" s="10">
        <v>518308</v>
      </c>
      <c r="P3155" s="6" t="s">
        <v>4103</v>
      </c>
      <c r="Q3155" s="8" t="s">
        <v>1013</v>
      </c>
      <c r="R3155" s="9">
        <v>46897</v>
      </c>
      <c r="S3155" s="10">
        <v>3109848</v>
      </c>
    </row>
    <row r="3156" spans="2:19" x14ac:dyDescent="0.35">
      <c r="B3156" s="4" t="s">
        <v>4104</v>
      </c>
      <c r="C3156" s="4" t="s">
        <v>176</v>
      </c>
      <c r="D3156" s="18" t="s">
        <v>468</v>
      </c>
      <c r="E3156" s="15"/>
      <c r="F3156" s="15"/>
      <c r="G3156" s="16"/>
      <c r="H3156" s="18" t="s">
        <v>2313</v>
      </c>
      <c r="I3156" s="16"/>
      <c r="J3156" s="4" t="s">
        <v>32</v>
      </c>
      <c r="K3156" s="18" t="s">
        <v>4105</v>
      </c>
      <c r="L3156" s="16"/>
      <c r="M3156" s="4" t="s">
        <v>34</v>
      </c>
      <c r="N3156" s="4" t="s">
        <v>34</v>
      </c>
      <c r="O3156" s="4" t="s">
        <v>34</v>
      </c>
      <c r="P3156" s="4" t="s">
        <v>34</v>
      </c>
      <c r="Q3156" s="4" t="s">
        <v>34</v>
      </c>
      <c r="R3156" s="4" t="s">
        <v>34</v>
      </c>
      <c r="S3156" s="5">
        <v>9800400</v>
      </c>
    </row>
    <row r="3157" spans="2:19" ht="25" outlineLevel="1" collapsed="1" x14ac:dyDescent="0.35">
      <c r="B3157" s="6" t="s">
        <v>34</v>
      </c>
      <c r="C3157" s="7" t="s">
        <v>34</v>
      </c>
      <c r="D3157" s="19" t="s">
        <v>34</v>
      </c>
      <c r="E3157" s="15"/>
      <c r="F3157" s="15"/>
      <c r="G3157" s="16"/>
      <c r="H3157" s="19" t="s">
        <v>34</v>
      </c>
      <c r="I3157" s="16"/>
      <c r="J3157" s="7" t="s">
        <v>34</v>
      </c>
      <c r="K3157" s="19" t="s">
        <v>34</v>
      </c>
      <c r="L3157" s="16"/>
      <c r="M3157" s="6" t="s">
        <v>434</v>
      </c>
      <c r="N3157" s="6" t="s">
        <v>435</v>
      </c>
      <c r="O3157" s="10">
        <v>12572700</v>
      </c>
      <c r="P3157" s="6" t="s">
        <v>4106</v>
      </c>
      <c r="Q3157" s="8" t="s">
        <v>2500</v>
      </c>
      <c r="R3157" s="9">
        <v>46783</v>
      </c>
      <c r="S3157" s="10">
        <v>9800400</v>
      </c>
    </row>
    <row r="3158" spans="2:19" outlineLevel="1" collapsed="1" x14ac:dyDescent="0.35">
      <c r="B3158" s="6" t="s">
        <v>34</v>
      </c>
      <c r="C3158" s="7" t="s">
        <v>34</v>
      </c>
      <c r="D3158" s="19" t="s">
        <v>34</v>
      </c>
      <c r="E3158" s="15"/>
      <c r="F3158" s="15"/>
      <c r="G3158" s="16"/>
      <c r="H3158" s="19" t="s">
        <v>34</v>
      </c>
      <c r="I3158" s="16"/>
      <c r="J3158" s="7" t="s">
        <v>34</v>
      </c>
      <c r="K3158" s="19" t="s">
        <v>34</v>
      </c>
      <c r="L3158" s="16"/>
      <c r="M3158" s="6" t="s">
        <v>4107</v>
      </c>
      <c r="N3158" s="6" t="s">
        <v>4108</v>
      </c>
      <c r="O3158" s="10">
        <v>13878426</v>
      </c>
      <c r="P3158" s="6"/>
      <c r="Q3158" s="8"/>
      <c r="R3158" s="8"/>
      <c r="S3158" s="6"/>
    </row>
    <row r="3159" spans="2:19" x14ac:dyDescent="0.35">
      <c r="B3159" s="4" t="s">
        <v>4109</v>
      </c>
      <c r="C3159" s="4" t="s">
        <v>115</v>
      </c>
      <c r="D3159" s="18" t="s">
        <v>30</v>
      </c>
      <c r="E3159" s="15"/>
      <c r="F3159" s="15"/>
      <c r="G3159" s="16"/>
      <c r="H3159" s="18" t="s">
        <v>772</v>
      </c>
      <c r="I3159" s="16"/>
      <c r="J3159" s="4" t="s">
        <v>178</v>
      </c>
      <c r="K3159" s="18" t="s">
        <v>4110</v>
      </c>
      <c r="L3159" s="16"/>
      <c r="M3159" s="4" t="s">
        <v>34</v>
      </c>
      <c r="N3159" s="4" t="s">
        <v>34</v>
      </c>
      <c r="O3159" s="4" t="s">
        <v>34</v>
      </c>
      <c r="P3159" s="4" t="s">
        <v>34</v>
      </c>
      <c r="Q3159" s="4" t="s">
        <v>34</v>
      </c>
      <c r="R3159" s="4" t="s">
        <v>34</v>
      </c>
      <c r="S3159" s="5">
        <v>0</v>
      </c>
    </row>
    <row r="3160" spans="2:19" outlineLevel="1" collapsed="1" x14ac:dyDescent="0.35">
      <c r="B3160" s="6" t="s">
        <v>34</v>
      </c>
      <c r="C3160" s="7" t="s">
        <v>34</v>
      </c>
      <c r="D3160" s="19" t="s">
        <v>34</v>
      </c>
      <c r="E3160" s="15"/>
      <c r="F3160" s="15"/>
      <c r="G3160" s="16"/>
      <c r="H3160" s="19" t="s">
        <v>34</v>
      </c>
      <c r="I3160" s="16"/>
      <c r="J3160" s="7" t="s">
        <v>34</v>
      </c>
      <c r="K3160" s="19" t="s">
        <v>34</v>
      </c>
      <c r="L3160" s="16"/>
      <c r="M3160" s="6" t="s">
        <v>734</v>
      </c>
      <c r="N3160" s="6" t="s">
        <v>735</v>
      </c>
      <c r="O3160" s="10">
        <v>12278840</v>
      </c>
      <c r="P3160" s="6"/>
      <c r="Q3160" s="8"/>
      <c r="R3160" s="8"/>
      <c r="S3160" s="6"/>
    </row>
    <row r="3161" spans="2:19" outlineLevel="1" collapsed="1" x14ac:dyDescent="0.35">
      <c r="B3161" s="6" t="s">
        <v>34</v>
      </c>
      <c r="C3161" s="7" t="s">
        <v>34</v>
      </c>
      <c r="D3161" s="19" t="s">
        <v>34</v>
      </c>
      <c r="E3161" s="15"/>
      <c r="F3161" s="15"/>
      <c r="G3161" s="16"/>
      <c r="H3161" s="19" t="s">
        <v>34</v>
      </c>
      <c r="I3161" s="16"/>
      <c r="J3161" s="7" t="s">
        <v>34</v>
      </c>
      <c r="K3161" s="19" t="s">
        <v>34</v>
      </c>
      <c r="L3161" s="16"/>
      <c r="M3161" s="6" t="s">
        <v>3917</v>
      </c>
      <c r="N3161" s="6" t="s">
        <v>3918</v>
      </c>
      <c r="O3161" s="10">
        <v>4847873</v>
      </c>
      <c r="P3161" s="6" t="s">
        <v>4111</v>
      </c>
      <c r="Q3161" s="8" t="s">
        <v>1283</v>
      </c>
      <c r="R3161" s="9">
        <v>47571</v>
      </c>
      <c r="S3161" s="10">
        <v>0</v>
      </c>
    </row>
    <row r="3162" spans="2:19" x14ac:dyDescent="0.35">
      <c r="B3162" s="4" t="s">
        <v>4112</v>
      </c>
      <c r="C3162" s="4" t="s">
        <v>235</v>
      </c>
      <c r="D3162" s="18" t="s">
        <v>97</v>
      </c>
      <c r="E3162" s="15"/>
      <c r="F3162" s="15"/>
      <c r="G3162" s="16"/>
      <c r="H3162" s="18" t="s">
        <v>283</v>
      </c>
      <c r="I3162" s="16"/>
      <c r="J3162" s="4" t="s">
        <v>32</v>
      </c>
      <c r="K3162" s="18" t="s">
        <v>4113</v>
      </c>
      <c r="L3162" s="16"/>
      <c r="M3162" s="4" t="s">
        <v>34</v>
      </c>
      <c r="N3162" s="4" t="s">
        <v>34</v>
      </c>
      <c r="O3162" s="4" t="s">
        <v>34</v>
      </c>
      <c r="P3162" s="4" t="s">
        <v>34</v>
      </c>
      <c r="Q3162" s="4" t="s">
        <v>34</v>
      </c>
      <c r="R3162" s="4" t="s">
        <v>34</v>
      </c>
      <c r="S3162" s="5">
        <v>5000000</v>
      </c>
    </row>
    <row r="3163" spans="2:19" ht="25" outlineLevel="1" collapsed="1" x14ac:dyDescent="0.35">
      <c r="B3163" s="6" t="s">
        <v>34</v>
      </c>
      <c r="C3163" s="7" t="s">
        <v>34</v>
      </c>
      <c r="D3163" s="19" t="s">
        <v>34</v>
      </c>
      <c r="E3163" s="15"/>
      <c r="F3163" s="15"/>
      <c r="G3163" s="16"/>
      <c r="H3163" s="19" t="s">
        <v>34</v>
      </c>
      <c r="I3163" s="16"/>
      <c r="J3163" s="7" t="s">
        <v>34</v>
      </c>
      <c r="K3163" s="19" t="s">
        <v>34</v>
      </c>
      <c r="L3163" s="16"/>
      <c r="M3163" s="6" t="s">
        <v>4114</v>
      </c>
      <c r="N3163" s="6" t="s">
        <v>4115</v>
      </c>
      <c r="O3163" s="10">
        <v>2349550</v>
      </c>
      <c r="P3163" s="6"/>
      <c r="Q3163" s="8"/>
      <c r="R3163" s="8"/>
      <c r="S3163" s="6"/>
    </row>
    <row r="3164" spans="2:19" outlineLevel="1" collapsed="1" x14ac:dyDescent="0.35">
      <c r="B3164" s="6" t="s">
        <v>34</v>
      </c>
      <c r="C3164" s="7" t="s">
        <v>34</v>
      </c>
      <c r="D3164" s="19" t="s">
        <v>34</v>
      </c>
      <c r="E3164" s="15"/>
      <c r="F3164" s="15"/>
      <c r="G3164" s="16"/>
      <c r="H3164" s="19" t="s">
        <v>34</v>
      </c>
      <c r="I3164" s="16"/>
      <c r="J3164" s="7" t="s">
        <v>34</v>
      </c>
      <c r="K3164" s="19" t="s">
        <v>34</v>
      </c>
      <c r="L3164" s="16"/>
      <c r="M3164" s="6" t="s">
        <v>829</v>
      </c>
      <c r="N3164" s="6" t="s">
        <v>830</v>
      </c>
      <c r="O3164" s="10">
        <v>2323925</v>
      </c>
      <c r="P3164" s="6"/>
      <c r="Q3164" s="8"/>
      <c r="R3164" s="8"/>
      <c r="S3164" s="6"/>
    </row>
    <row r="3165" spans="2:19" outlineLevel="1" collapsed="1" x14ac:dyDescent="0.35">
      <c r="B3165" s="6" t="s">
        <v>34</v>
      </c>
      <c r="C3165" s="7" t="s">
        <v>34</v>
      </c>
      <c r="D3165" s="19" t="s">
        <v>34</v>
      </c>
      <c r="E3165" s="15"/>
      <c r="F3165" s="15"/>
      <c r="G3165" s="16"/>
      <c r="H3165" s="19" t="s">
        <v>34</v>
      </c>
      <c r="I3165" s="16"/>
      <c r="J3165" s="7" t="s">
        <v>34</v>
      </c>
      <c r="K3165" s="19" t="s">
        <v>34</v>
      </c>
      <c r="L3165" s="16"/>
      <c r="M3165" s="6" t="s">
        <v>1193</v>
      </c>
      <c r="N3165" s="6" t="s">
        <v>1194</v>
      </c>
      <c r="O3165" s="10">
        <v>1457328</v>
      </c>
      <c r="P3165" s="6"/>
      <c r="Q3165" s="8"/>
      <c r="R3165" s="8"/>
      <c r="S3165" s="6"/>
    </row>
    <row r="3166" spans="2:19" outlineLevel="1" collapsed="1" x14ac:dyDescent="0.35">
      <c r="B3166" s="6" t="s">
        <v>34</v>
      </c>
      <c r="C3166" s="7" t="s">
        <v>34</v>
      </c>
      <c r="D3166" s="19" t="s">
        <v>34</v>
      </c>
      <c r="E3166" s="15"/>
      <c r="F3166" s="15"/>
      <c r="G3166" s="16"/>
      <c r="H3166" s="19" t="s">
        <v>34</v>
      </c>
      <c r="I3166" s="16"/>
      <c r="J3166" s="7" t="s">
        <v>34</v>
      </c>
      <c r="K3166" s="19" t="s">
        <v>34</v>
      </c>
      <c r="L3166" s="16"/>
      <c r="M3166" s="6" t="s">
        <v>1856</v>
      </c>
      <c r="N3166" s="6" t="s">
        <v>1857</v>
      </c>
      <c r="O3166" s="10">
        <v>1164450</v>
      </c>
      <c r="P3166" s="6" t="s">
        <v>4116</v>
      </c>
      <c r="Q3166" s="8" t="s">
        <v>880</v>
      </c>
      <c r="R3166" s="9">
        <v>46310</v>
      </c>
      <c r="S3166" s="10">
        <v>5000000</v>
      </c>
    </row>
    <row r="3167" spans="2:19" ht="25" outlineLevel="1" collapsed="1" x14ac:dyDescent="0.35">
      <c r="B3167" s="6" t="s">
        <v>34</v>
      </c>
      <c r="C3167" s="7" t="s">
        <v>34</v>
      </c>
      <c r="D3167" s="19" t="s">
        <v>34</v>
      </c>
      <c r="E3167" s="15"/>
      <c r="F3167" s="15"/>
      <c r="G3167" s="16"/>
      <c r="H3167" s="19" t="s">
        <v>34</v>
      </c>
      <c r="I3167" s="16"/>
      <c r="J3167" s="7" t="s">
        <v>34</v>
      </c>
      <c r="K3167" s="19" t="s">
        <v>34</v>
      </c>
      <c r="L3167" s="16"/>
      <c r="M3167" s="6" t="s">
        <v>1858</v>
      </c>
      <c r="N3167" s="6" t="s">
        <v>1859</v>
      </c>
      <c r="O3167" s="10">
        <v>1657299</v>
      </c>
      <c r="P3167" s="6"/>
      <c r="Q3167" s="8"/>
      <c r="R3167" s="8"/>
      <c r="S3167" s="6"/>
    </row>
    <row r="3168" spans="2:19" ht="25" outlineLevel="1" collapsed="1" x14ac:dyDescent="0.35">
      <c r="B3168" s="6" t="s">
        <v>34</v>
      </c>
      <c r="C3168" s="7" t="s">
        <v>34</v>
      </c>
      <c r="D3168" s="19" t="s">
        <v>34</v>
      </c>
      <c r="E3168" s="15"/>
      <c r="F3168" s="15"/>
      <c r="G3168" s="16"/>
      <c r="H3168" s="19" t="s">
        <v>34</v>
      </c>
      <c r="I3168" s="16"/>
      <c r="J3168" s="7" t="s">
        <v>34</v>
      </c>
      <c r="K3168" s="19" t="s">
        <v>34</v>
      </c>
      <c r="L3168" s="16"/>
      <c r="M3168" s="6" t="s">
        <v>1352</v>
      </c>
      <c r="N3168" s="6" t="s">
        <v>1353</v>
      </c>
      <c r="O3168" s="10">
        <v>1458310</v>
      </c>
      <c r="P3168" s="6"/>
      <c r="Q3168" s="8"/>
      <c r="R3168" s="8"/>
      <c r="S3168" s="6"/>
    </row>
    <row r="3169" spans="2:19" outlineLevel="1" collapsed="1" x14ac:dyDescent="0.35">
      <c r="B3169" s="6" t="s">
        <v>34</v>
      </c>
      <c r="C3169" s="7" t="s">
        <v>34</v>
      </c>
      <c r="D3169" s="19" t="s">
        <v>34</v>
      </c>
      <c r="E3169" s="15"/>
      <c r="F3169" s="15"/>
      <c r="G3169" s="16"/>
      <c r="H3169" s="19" t="s">
        <v>34</v>
      </c>
      <c r="I3169" s="16"/>
      <c r="J3169" s="7" t="s">
        <v>34</v>
      </c>
      <c r="K3169" s="19" t="s">
        <v>34</v>
      </c>
      <c r="L3169" s="16"/>
      <c r="M3169" s="6" t="s">
        <v>4117</v>
      </c>
      <c r="N3169" s="6" t="s">
        <v>4118</v>
      </c>
      <c r="O3169" s="10">
        <v>1637860</v>
      </c>
      <c r="P3169" s="6"/>
      <c r="Q3169" s="8"/>
      <c r="R3169" s="8"/>
      <c r="S3169" s="6"/>
    </row>
    <row r="3170" spans="2:19" outlineLevel="1" collapsed="1" x14ac:dyDescent="0.35">
      <c r="B3170" s="6" t="s">
        <v>34</v>
      </c>
      <c r="C3170" s="7" t="s">
        <v>34</v>
      </c>
      <c r="D3170" s="19" t="s">
        <v>34</v>
      </c>
      <c r="E3170" s="15"/>
      <c r="F3170" s="15"/>
      <c r="G3170" s="16"/>
      <c r="H3170" s="19" t="s">
        <v>34</v>
      </c>
      <c r="I3170" s="16"/>
      <c r="J3170" s="7" t="s">
        <v>34</v>
      </c>
      <c r="K3170" s="19" t="s">
        <v>34</v>
      </c>
      <c r="L3170" s="16"/>
      <c r="M3170" s="6" t="s">
        <v>144</v>
      </c>
      <c r="N3170" s="6" t="s">
        <v>145</v>
      </c>
      <c r="O3170" s="10">
        <v>1598760</v>
      </c>
      <c r="P3170" s="6"/>
      <c r="Q3170" s="8"/>
      <c r="R3170" s="8"/>
      <c r="S3170" s="6"/>
    </row>
    <row r="3171" spans="2:19" outlineLevel="1" collapsed="1" x14ac:dyDescent="0.35">
      <c r="B3171" s="6" t="s">
        <v>34</v>
      </c>
      <c r="C3171" s="7" t="s">
        <v>34</v>
      </c>
      <c r="D3171" s="19" t="s">
        <v>34</v>
      </c>
      <c r="E3171" s="15"/>
      <c r="F3171" s="15"/>
      <c r="G3171" s="16"/>
      <c r="H3171" s="19" t="s">
        <v>34</v>
      </c>
      <c r="I3171" s="16"/>
      <c r="J3171" s="7" t="s">
        <v>34</v>
      </c>
      <c r="K3171" s="19" t="s">
        <v>34</v>
      </c>
      <c r="L3171" s="16"/>
      <c r="M3171" s="6" t="s">
        <v>1778</v>
      </c>
      <c r="N3171" s="6" t="s">
        <v>1779</v>
      </c>
      <c r="O3171" s="10">
        <v>2477120</v>
      </c>
      <c r="P3171" s="6"/>
      <c r="Q3171" s="8"/>
      <c r="R3171" s="8"/>
      <c r="S3171" s="6"/>
    </row>
    <row r="3172" spans="2:19" outlineLevel="1" collapsed="1" x14ac:dyDescent="0.35">
      <c r="B3172" s="6" t="s">
        <v>34</v>
      </c>
      <c r="C3172" s="7" t="s">
        <v>34</v>
      </c>
      <c r="D3172" s="19" t="s">
        <v>34</v>
      </c>
      <c r="E3172" s="15"/>
      <c r="F3172" s="15"/>
      <c r="G3172" s="16"/>
      <c r="H3172" s="19" t="s">
        <v>34</v>
      </c>
      <c r="I3172" s="16"/>
      <c r="J3172" s="7" t="s">
        <v>34</v>
      </c>
      <c r="K3172" s="19" t="s">
        <v>34</v>
      </c>
      <c r="L3172" s="16"/>
      <c r="M3172" s="6" t="s">
        <v>3400</v>
      </c>
      <c r="N3172" s="6" t="s">
        <v>3401</v>
      </c>
      <c r="O3172" s="10">
        <v>2152774</v>
      </c>
      <c r="P3172" s="6"/>
      <c r="Q3172" s="8"/>
      <c r="R3172" s="8"/>
      <c r="S3172" s="6"/>
    </row>
    <row r="3173" spans="2:19" outlineLevel="1" collapsed="1" x14ac:dyDescent="0.35">
      <c r="B3173" s="6" t="s">
        <v>34</v>
      </c>
      <c r="C3173" s="7" t="s">
        <v>34</v>
      </c>
      <c r="D3173" s="19" t="s">
        <v>34</v>
      </c>
      <c r="E3173" s="15"/>
      <c r="F3173" s="15"/>
      <c r="G3173" s="16"/>
      <c r="H3173" s="19" t="s">
        <v>34</v>
      </c>
      <c r="I3173" s="16"/>
      <c r="J3173" s="7" t="s">
        <v>34</v>
      </c>
      <c r="K3173" s="19" t="s">
        <v>34</v>
      </c>
      <c r="L3173" s="16"/>
      <c r="M3173" s="6" t="s">
        <v>146</v>
      </c>
      <c r="N3173" s="6" t="s">
        <v>147</v>
      </c>
      <c r="O3173" s="10">
        <v>2057140</v>
      </c>
      <c r="P3173" s="6"/>
      <c r="Q3173" s="8"/>
      <c r="R3173" s="8"/>
      <c r="S3173" s="6"/>
    </row>
    <row r="3174" spans="2:19" outlineLevel="1" collapsed="1" x14ac:dyDescent="0.35">
      <c r="B3174" s="6" t="s">
        <v>34</v>
      </c>
      <c r="C3174" s="7" t="s">
        <v>34</v>
      </c>
      <c r="D3174" s="19" t="s">
        <v>34</v>
      </c>
      <c r="E3174" s="15"/>
      <c r="F3174" s="15"/>
      <c r="G3174" s="16"/>
      <c r="H3174" s="19" t="s">
        <v>34</v>
      </c>
      <c r="I3174" s="16"/>
      <c r="J3174" s="7" t="s">
        <v>34</v>
      </c>
      <c r="K3174" s="19" t="s">
        <v>34</v>
      </c>
      <c r="L3174" s="16"/>
      <c r="M3174" s="6" t="s">
        <v>596</v>
      </c>
      <c r="N3174" s="6" t="s">
        <v>597</v>
      </c>
      <c r="O3174" s="10">
        <v>2432100</v>
      </c>
      <c r="P3174" s="6"/>
      <c r="Q3174" s="8"/>
      <c r="R3174" s="8"/>
      <c r="S3174" s="6"/>
    </row>
    <row r="3175" spans="2:19" x14ac:dyDescent="0.35">
      <c r="B3175" s="4" t="s">
        <v>4119</v>
      </c>
      <c r="C3175" s="4" t="s">
        <v>151</v>
      </c>
      <c r="D3175" s="18" t="s">
        <v>152</v>
      </c>
      <c r="E3175" s="15"/>
      <c r="F3175" s="15"/>
      <c r="G3175" s="16"/>
      <c r="H3175" s="18" t="s">
        <v>323</v>
      </c>
      <c r="I3175" s="16"/>
      <c r="J3175" s="4" t="s">
        <v>32</v>
      </c>
      <c r="K3175" s="18" t="s">
        <v>4120</v>
      </c>
      <c r="L3175" s="16"/>
      <c r="M3175" s="4" t="s">
        <v>34</v>
      </c>
      <c r="N3175" s="4" t="s">
        <v>34</v>
      </c>
      <c r="O3175" s="4" t="s">
        <v>34</v>
      </c>
      <c r="P3175" s="4" t="s">
        <v>34</v>
      </c>
      <c r="Q3175" s="4" t="s">
        <v>34</v>
      </c>
      <c r="R3175" s="4" t="s">
        <v>34</v>
      </c>
      <c r="S3175" s="5">
        <v>9542000</v>
      </c>
    </row>
    <row r="3176" spans="2:19" outlineLevel="1" collapsed="1" x14ac:dyDescent="0.35">
      <c r="B3176" s="6" t="s">
        <v>34</v>
      </c>
      <c r="C3176" s="7" t="s">
        <v>34</v>
      </c>
      <c r="D3176" s="19" t="s">
        <v>34</v>
      </c>
      <c r="E3176" s="15"/>
      <c r="F3176" s="15"/>
      <c r="G3176" s="16"/>
      <c r="H3176" s="19" t="s">
        <v>34</v>
      </c>
      <c r="I3176" s="16"/>
      <c r="J3176" s="7" t="s">
        <v>34</v>
      </c>
      <c r="K3176" s="19" t="s">
        <v>34</v>
      </c>
      <c r="L3176" s="16"/>
      <c r="M3176" s="6" t="s">
        <v>157</v>
      </c>
      <c r="N3176" s="6" t="s">
        <v>158</v>
      </c>
      <c r="O3176" s="10">
        <v>12641430</v>
      </c>
      <c r="P3176" s="6"/>
      <c r="Q3176" s="8"/>
      <c r="R3176" s="8"/>
      <c r="S3176" s="6"/>
    </row>
    <row r="3177" spans="2:19" outlineLevel="1" collapsed="1" x14ac:dyDescent="0.35">
      <c r="B3177" s="6" t="s">
        <v>34</v>
      </c>
      <c r="C3177" s="7" t="s">
        <v>34</v>
      </c>
      <c r="D3177" s="19" t="s">
        <v>34</v>
      </c>
      <c r="E3177" s="15"/>
      <c r="F3177" s="15"/>
      <c r="G3177" s="16"/>
      <c r="H3177" s="19" t="s">
        <v>34</v>
      </c>
      <c r="I3177" s="16"/>
      <c r="J3177" s="7" t="s">
        <v>34</v>
      </c>
      <c r="K3177" s="19" t="s">
        <v>34</v>
      </c>
      <c r="L3177" s="16"/>
      <c r="M3177" s="6" t="s">
        <v>163</v>
      </c>
      <c r="N3177" s="6" t="s">
        <v>164</v>
      </c>
      <c r="O3177" s="10">
        <v>11070013</v>
      </c>
      <c r="P3177" s="6"/>
      <c r="Q3177" s="8"/>
      <c r="R3177" s="8"/>
      <c r="S3177" s="6"/>
    </row>
    <row r="3178" spans="2:19" outlineLevel="1" collapsed="1" x14ac:dyDescent="0.35">
      <c r="B3178" s="6" t="s">
        <v>34</v>
      </c>
      <c r="C3178" s="7" t="s">
        <v>34</v>
      </c>
      <c r="D3178" s="19" t="s">
        <v>34</v>
      </c>
      <c r="E3178" s="15"/>
      <c r="F3178" s="15"/>
      <c r="G3178" s="16"/>
      <c r="H3178" s="19" t="s">
        <v>34</v>
      </c>
      <c r="I3178" s="16"/>
      <c r="J3178" s="7" t="s">
        <v>34</v>
      </c>
      <c r="K3178" s="19" t="s">
        <v>34</v>
      </c>
      <c r="L3178" s="16"/>
      <c r="M3178" s="6" t="s">
        <v>327</v>
      </c>
      <c r="N3178" s="6" t="s">
        <v>328</v>
      </c>
      <c r="O3178" s="10">
        <v>9542000</v>
      </c>
      <c r="P3178" s="6" t="s">
        <v>4121</v>
      </c>
      <c r="Q3178" s="8" t="s">
        <v>917</v>
      </c>
      <c r="R3178" s="9">
        <v>47299</v>
      </c>
      <c r="S3178" s="10">
        <v>9542000</v>
      </c>
    </row>
    <row r="3179" spans="2:19" outlineLevel="1" collapsed="1" x14ac:dyDescent="0.35">
      <c r="B3179" s="6" t="s">
        <v>34</v>
      </c>
      <c r="C3179" s="7" t="s">
        <v>34</v>
      </c>
      <c r="D3179" s="19" t="s">
        <v>34</v>
      </c>
      <c r="E3179" s="15"/>
      <c r="F3179" s="15"/>
      <c r="G3179" s="16"/>
      <c r="H3179" s="19" t="s">
        <v>34</v>
      </c>
      <c r="I3179" s="16"/>
      <c r="J3179" s="7" t="s">
        <v>34</v>
      </c>
      <c r="K3179" s="19" t="s">
        <v>34</v>
      </c>
      <c r="L3179" s="16"/>
      <c r="M3179" s="6" t="s">
        <v>165</v>
      </c>
      <c r="N3179" s="6" t="s">
        <v>166</v>
      </c>
      <c r="O3179" s="10">
        <v>12973000</v>
      </c>
      <c r="P3179" s="6"/>
      <c r="Q3179" s="8"/>
      <c r="R3179" s="8"/>
      <c r="S3179" s="6"/>
    </row>
    <row r="3180" spans="2:19" x14ac:dyDescent="0.35">
      <c r="B3180" s="4" t="s">
        <v>4122</v>
      </c>
      <c r="C3180" s="4" t="s">
        <v>983</v>
      </c>
      <c r="D3180" s="18" t="s">
        <v>152</v>
      </c>
      <c r="E3180" s="15"/>
      <c r="F3180" s="15"/>
      <c r="G3180" s="16"/>
      <c r="H3180" s="18" t="s">
        <v>224</v>
      </c>
      <c r="I3180" s="16"/>
      <c r="J3180" s="4" t="s">
        <v>32</v>
      </c>
      <c r="K3180" s="18" t="s">
        <v>4123</v>
      </c>
      <c r="L3180" s="16"/>
      <c r="M3180" s="4" t="s">
        <v>34</v>
      </c>
      <c r="N3180" s="4" t="s">
        <v>34</v>
      </c>
      <c r="O3180" s="4" t="s">
        <v>34</v>
      </c>
      <c r="P3180" s="4" t="s">
        <v>34</v>
      </c>
      <c r="Q3180" s="4" t="s">
        <v>34</v>
      </c>
      <c r="R3180" s="4" t="s">
        <v>34</v>
      </c>
      <c r="S3180" s="5">
        <v>67929521</v>
      </c>
    </row>
    <row r="3181" spans="2:19" ht="25" outlineLevel="1" collapsed="1" x14ac:dyDescent="0.35">
      <c r="B3181" s="6" t="s">
        <v>34</v>
      </c>
      <c r="C3181" s="7" t="s">
        <v>34</v>
      </c>
      <c r="D3181" s="19" t="s">
        <v>34</v>
      </c>
      <c r="E3181" s="15"/>
      <c r="F3181" s="15"/>
      <c r="G3181" s="16"/>
      <c r="H3181" s="19" t="s">
        <v>34</v>
      </c>
      <c r="I3181" s="16"/>
      <c r="J3181" s="7" t="s">
        <v>34</v>
      </c>
      <c r="K3181" s="19" t="s">
        <v>34</v>
      </c>
      <c r="L3181" s="16"/>
      <c r="M3181" s="6" t="s">
        <v>3665</v>
      </c>
      <c r="N3181" s="6" t="s">
        <v>3666</v>
      </c>
      <c r="O3181" s="10">
        <v>67929521</v>
      </c>
      <c r="P3181" s="6" t="s">
        <v>4124</v>
      </c>
      <c r="Q3181" s="8" t="s">
        <v>298</v>
      </c>
      <c r="R3181" s="9">
        <v>47726</v>
      </c>
      <c r="S3181" s="10">
        <v>67929521</v>
      </c>
    </row>
    <row r="3182" spans="2:19" outlineLevel="1" collapsed="1" x14ac:dyDescent="0.35">
      <c r="B3182" s="6" t="s">
        <v>34</v>
      </c>
      <c r="C3182" s="7" t="s">
        <v>34</v>
      </c>
      <c r="D3182" s="19" t="s">
        <v>34</v>
      </c>
      <c r="E3182" s="15"/>
      <c r="F3182" s="15"/>
      <c r="G3182" s="16"/>
      <c r="H3182" s="19" t="s">
        <v>34</v>
      </c>
      <c r="I3182" s="16"/>
      <c r="J3182" s="7" t="s">
        <v>34</v>
      </c>
      <c r="K3182" s="19" t="s">
        <v>34</v>
      </c>
      <c r="L3182" s="16"/>
      <c r="M3182" s="6" t="s">
        <v>334</v>
      </c>
      <c r="N3182" s="6" t="s">
        <v>335</v>
      </c>
      <c r="O3182" s="10">
        <v>74672374</v>
      </c>
      <c r="P3182" s="6"/>
      <c r="Q3182" s="8"/>
      <c r="R3182" s="8"/>
      <c r="S3182" s="6"/>
    </row>
    <row r="3183" spans="2:19" x14ac:dyDescent="0.35">
      <c r="B3183" s="4" t="s">
        <v>4125</v>
      </c>
      <c r="C3183" s="4" t="s">
        <v>983</v>
      </c>
      <c r="D3183" s="18" t="s">
        <v>152</v>
      </c>
      <c r="E3183" s="15"/>
      <c r="F3183" s="15"/>
      <c r="G3183" s="16"/>
      <c r="H3183" s="18" t="s">
        <v>224</v>
      </c>
      <c r="I3183" s="16"/>
      <c r="J3183" s="4" t="s">
        <v>32</v>
      </c>
      <c r="K3183" s="18" t="s">
        <v>4126</v>
      </c>
      <c r="L3183" s="16"/>
      <c r="M3183" s="4" t="s">
        <v>34</v>
      </c>
      <c r="N3183" s="4" t="s">
        <v>34</v>
      </c>
      <c r="O3183" s="4" t="s">
        <v>34</v>
      </c>
      <c r="P3183" s="4" t="s">
        <v>34</v>
      </c>
      <c r="Q3183" s="4" t="s">
        <v>34</v>
      </c>
      <c r="R3183" s="4" t="s">
        <v>34</v>
      </c>
      <c r="S3183" s="5">
        <v>136789348</v>
      </c>
    </row>
    <row r="3184" spans="2:19" outlineLevel="1" collapsed="1" x14ac:dyDescent="0.35">
      <c r="B3184" s="6" t="s">
        <v>34</v>
      </c>
      <c r="C3184" s="7" t="s">
        <v>34</v>
      </c>
      <c r="D3184" s="19" t="s">
        <v>34</v>
      </c>
      <c r="E3184" s="15"/>
      <c r="F3184" s="15"/>
      <c r="G3184" s="16"/>
      <c r="H3184" s="19" t="s">
        <v>34</v>
      </c>
      <c r="I3184" s="16"/>
      <c r="J3184" s="7" t="s">
        <v>34</v>
      </c>
      <c r="K3184" s="19" t="s">
        <v>34</v>
      </c>
      <c r="L3184" s="16"/>
      <c r="M3184" s="6" t="s">
        <v>1245</v>
      </c>
      <c r="N3184" s="6" t="s">
        <v>1246</v>
      </c>
      <c r="O3184" s="10">
        <v>138401349</v>
      </c>
      <c r="P3184" s="6" t="s">
        <v>4127</v>
      </c>
      <c r="Q3184" s="8" t="s">
        <v>298</v>
      </c>
      <c r="R3184" s="9">
        <v>47726</v>
      </c>
      <c r="S3184" s="10">
        <v>136789348</v>
      </c>
    </row>
    <row r="3185" spans="2:19" x14ac:dyDescent="0.35">
      <c r="B3185" s="4" t="s">
        <v>4128</v>
      </c>
      <c r="C3185" s="4" t="s">
        <v>983</v>
      </c>
      <c r="D3185" s="18" t="s">
        <v>152</v>
      </c>
      <c r="E3185" s="15"/>
      <c r="F3185" s="15"/>
      <c r="G3185" s="16"/>
      <c r="H3185" s="18" t="s">
        <v>224</v>
      </c>
      <c r="I3185" s="16"/>
      <c r="J3185" s="4" t="s">
        <v>32</v>
      </c>
      <c r="K3185" s="18" t="s">
        <v>4129</v>
      </c>
      <c r="L3185" s="16"/>
      <c r="M3185" s="4" t="s">
        <v>34</v>
      </c>
      <c r="N3185" s="4" t="s">
        <v>34</v>
      </c>
      <c r="O3185" s="4" t="s">
        <v>34</v>
      </c>
      <c r="P3185" s="4" t="s">
        <v>34</v>
      </c>
      <c r="Q3185" s="4" t="s">
        <v>34</v>
      </c>
      <c r="R3185" s="4" t="s">
        <v>34</v>
      </c>
      <c r="S3185" s="5">
        <v>64450280</v>
      </c>
    </row>
    <row r="3186" spans="2:19" outlineLevel="1" collapsed="1" x14ac:dyDescent="0.35">
      <c r="B3186" s="6" t="s">
        <v>34</v>
      </c>
      <c r="C3186" s="7" t="s">
        <v>34</v>
      </c>
      <c r="D3186" s="19" t="s">
        <v>34</v>
      </c>
      <c r="E3186" s="15"/>
      <c r="F3186" s="15"/>
      <c r="G3186" s="16"/>
      <c r="H3186" s="19" t="s">
        <v>34</v>
      </c>
      <c r="I3186" s="16"/>
      <c r="J3186" s="7" t="s">
        <v>34</v>
      </c>
      <c r="K3186" s="19" t="s">
        <v>34</v>
      </c>
      <c r="L3186" s="16"/>
      <c r="M3186" s="6" t="s">
        <v>1245</v>
      </c>
      <c r="N3186" s="6" t="s">
        <v>1246</v>
      </c>
      <c r="O3186" s="10">
        <v>80193561</v>
      </c>
      <c r="P3186" s="6" t="s">
        <v>4130</v>
      </c>
      <c r="Q3186" s="8" t="s">
        <v>298</v>
      </c>
      <c r="R3186" s="9">
        <v>47726</v>
      </c>
      <c r="S3186" s="10">
        <v>64450280</v>
      </c>
    </row>
    <row r="3187" spans="2:19" ht="37.5" outlineLevel="1" collapsed="1" x14ac:dyDescent="0.35">
      <c r="B3187" s="6" t="s">
        <v>34</v>
      </c>
      <c r="C3187" s="7" t="s">
        <v>34</v>
      </c>
      <c r="D3187" s="19" t="s">
        <v>34</v>
      </c>
      <c r="E3187" s="15"/>
      <c r="F3187" s="15"/>
      <c r="G3187" s="16"/>
      <c r="H3187" s="19" t="s">
        <v>34</v>
      </c>
      <c r="I3187" s="16"/>
      <c r="J3187" s="7" t="s">
        <v>34</v>
      </c>
      <c r="K3187" s="19" t="s">
        <v>34</v>
      </c>
      <c r="L3187" s="16"/>
      <c r="M3187" s="6" t="s">
        <v>1247</v>
      </c>
      <c r="N3187" s="6" t="s">
        <v>1248</v>
      </c>
      <c r="O3187" s="10">
        <v>131785493</v>
      </c>
      <c r="P3187" s="6"/>
      <c r="Q3187" s="8"/>
      <c r="R3187" s="8"/>
      <c r="S3187" s="6"/>
    </row>
    <row r="3188" spans="2:19" x14ac:dyDescent="0.35">
      <c r="B3188" s="4" t="s">
        <v>4131</v>
      </c>
      <c r="C3188" s="4" t="s">
        <v>573</v>
      </c>
      <c r="D3188" s="18" t="s">
        <v>247</v>
      </c>
      <c r="E3188" s="15"/>
      <c r="F3188" s="15"/>
      <c r="G3188" s="16"/>
      <c r="H3188" s="18" t="s">
        <v>177</v>
      </c>
      <c r="I3188" s="16"/>
      <c r="J3188" s="4" t="s">
        <v>32</v>
      </c>
      <c r="K3188" s="18" t="s">
        <v>4132</v>
      </c>
      <c r="L3188" s="16"/>
      <c r="M3188" s="4" t="s">
        <v>34</v>
      </c>
      <c r="N3188" s="4" t="s">
        <v>34</v>
      </c>
      <c r="O3188" s="4" t="s">
        <v>34</v>
      </c>
      <c r="P3188" s="4" t="s">
        <v>34</v>
      </c>
      <c r="Q3188" s="4" t="s">
        <v>34</v>
      </c>
      <c r="R3188" s="4" t="s">
        <v>34</v>
      </c>
      <c r="S3188" s="5">
        <v>25678612</v>
      </c>
    </row>
    <row r="3189" spans="2:19" ht="25" outlineLevel="1" collapsed="1" x14ac:dyDescent="0.35">
      <c r="B3189" s="6" t="s">
        <v>34</v>
      </c>
      <c r="C3189" s="7" t="s">
        <v>34</v>
      </c>
      <c r="D3189" s="19" t="s">
        <v>34</v>
      </c>
      <c r="E3189" s="15"/>
      <c r="F3189" s="15"/>
      <c r="G3189" s="16"/>
      <c r="H3189" s="19" t="s">
        <v>34</v>
      </c>
      <c r="I3189" s="16"/>
      <c r="J3189" s="7" t="s">
        <v>34</v>
      </c>
      <c r="K3189" s="19" t="s">
        <v>34</v>
      </c>
      <c r="L3189" s="16"/>
      <c r="M3189" s="6" t="s">
        <v>265</v>
      </c>
      <c r="N3189" s="6" t="s">
        <v>266</v>
      </c>
      <c r="O3189" s="10">
        <v>19153665</v>
      </c>
      <c r="P3189" s="6"/>
      <c r="Q3189" s="8"/>
      <c r="R3189" s="8"/>
      <c r="S3189" s="6"/>
    </row>
    <row r="3190" spans="2:19" outlineLevel="1" collapsed="1" x14ac:dyDescent="0.35">
      <c r="B3190" s="6" t="s">
        <v>34</v>
      </c>
      <c r="C3190" s="7" t="s">
        <v>34</v>
      </c>
      <c r="D3190" s="19" t="s">
        <v>34</v>
      </c>
      <c r="E3190" s="15"/>
      <c r="F3190" s="15"/>
      <c r="G3190" s="16"/>
      <c r="H3190" s="19" t="s">
        <v>34</v>
      </c>
      <c r="I3190" s="16"/>
      <c r="J3190" s="7" t="s">
        <v>34</v>
      </c>
      <c r="K3190" s="19" t="s">
        <v>34</v>
      </c>
      <c r="L3190" s="16"/>
      <c r="M3190" s="6" t="s">
        <v>4133</v>
      </c>
      <c r="N3190" s="6" t="s">
        <v>4134</v>
      </c>
      <c r="O3190" s="10">
        <v>16488635</v>
      </c>
      <c r="P3190" s="6"/>
      <c r="Q3190" s="8"/>
      <c r="R3190" s="8"/>
      <c r="S3190" s="6"/>
    </row>
    <row r="3191" spans="2:19" outlineLevel="1" collapsed="1" x14ac:dyDescent="0.35">
      <c r="B3191" s="6" t="s">
        <v>34</v>
      </c>
      <c r="C3191" s="7" t="s">
        <v>34</v>
      </c>
      <c r="D3191" s="19" t="s">
        <v>34</v>
      </c>
      <c r="E3191" s="15"/>
      <c r="F3191" s="15"/>
      <c r="G3191" s="16"/>
      <c r="H3191" s="19" t="s">
        <v>34</v>
      </c>
      <c r="I3191" s="16"/>
      <c r="J3191" s="7" t="s">
        <v>34</v>
      </c>
      <c r="K3191" s="19" t="s">
        <v>34</v>
      </c>
      <c r="L3191" s="16"/>
      <c r="M3191" s="6" t="s">
        <v>1628</v>
      </c>
      <c r="N3191" s="6" t="s">
        <v>1629</v>
      </c>
      <c r="O3191" s="10">
        <v>17488810</v>
      </c>
      <c r="P3191" s="6"/>
      <c r="Q3191" s="8"/>
      <c r="R3191" s="8"/>
      <c r="S3191" s="6"/>
    </row>
    <row r="3192" spans="2:19" ht="25" outlineLevel="1" collapsed="1" x14ac:dyDescent="0.35">
      <c r="B3192" s="6" t="s">
        <v>34</v>
      </c>
      <c r="C3192" s="7" t="s">
        <v>34</v>
      </c>
      <c r="D3192" s="19" t="s">
        <v>34</v>
      </c>
      <c r="E3192" s="15"/>
      <c r="F3192" s="15"/>
      <c r="G3192" s="16"/>
      <c r="H3192" s="19" t="s">
        <v>34</v>
      </c>
      <c r="I3192" s="16"/>
      <c r="J3192" s="7" t="s">
        <v>34</v>
      </c>
      <c r="K3192" s="19" t="s">
        <v>34</v>
      </c>
      <c r="L3192" s="16"/>
      <c r="M3192" s="6" t="s">
        <v>189</v>
      </c>
      <c r="N3192" s="6" t="s">
        <v>190</v>
      </c>
      <c r="O3192" s="10">
        <v>9425103</v>
      </c>
      <c r="P3192" s="6"/>
      <c r="Q3192" s="8"/>
      <c r="R3192" s="8"/>
      <c r="S3192" s="6"/>
    </row>
    <row r="3193" spans="2:19" outlineLevel="1" collapsed="1" x14ac:dyDescent="0.35">
      <c r="B3193" s="6" t="s">
        <v>34</v>
      </c>
      <c r="C3193" s="7" t="s">
        <v>34</v>
      </c>
      <c r="D3193" s="19" t="s">
        <v>34</v>
      </c>
      <c r="E3193" s="15"/>
      <c r="F3193" s="15"/>
      <c r="G3193" s="16"/>
      <c r="H3193" s="19" t="s">
        <v>34</v>
      </c>
      <c r="I3193" s="16"/>
      <c r="J3193" s="7" t="s">
        <v>34</v>
      </c>
      <c r="K3193" s="19" t="s">
        <v>34</v>
      </c>
      <c r="L3193" s="16"/>
      <c r="M3193" s="6" t="s">
        <v>192</v>
      </c>
      <c r="N3193" s="6" t="s">
        <v>193</v>
      </c>
      <c r="O3193" s="10">
        <v>18784200</v>
      </c>
      <c r="P3193" s="6"/>
      <c r="Q3193" s="8"/>
      <c r="R3193" s="8"/>
      <c r="S3193" s="6"/>
    </row>
    <row r="3194" spans="2:19" outlineLevel="1" collapsed="1" x14ac:dyDescent="0.35">
      <c r="B3194" s="6" t="s">
        <v>34</v>
      </c>
      <c r="C3194" s="7" t="s">
        <v>34</v>
      </c>
      <c r="D3194" s="19" t="s">
        <v>34</v>
      </c>
      <c r="E3194" s="15"/>
      <c r="F3194" s="15"/>
      <c r="G3194" s="16"/>
      <c r="H3194" s="19" t="s">
        <v>34</v>
      </c>
      <c r="I3194" s="16"/>
      <c r="J3194" s="7" t="s">
        <v>34</v>
      </c>
      <c r="K3194" s="19" t="s">
        <v>34</v>
      </c>
      <c r="L3194" s="16"/>
      <c r="M3194" s="6" t="s">
        <v>194</v>
      </c>
      <c r="N3194" s="6" t="s">
        <v>195</v>
      </c>
      <c r="O3194" s="10">
        <v>19287051</v>
      </c>
      <c r="P3194" s="6"/>
      <c r="Q3194" s="8"/>
      <c r="R3194" s="8"/>
      <c r="S3194" s="6"/>
    </row>
    <row r="3195" spans="2:19" ht="25" outlineLevel="1" collapsed="1" x14ac:dyDescent="0.35">
      <c r="B3195" s="6" t="s">
        <v>34</v>
      </c>
      <c r="C3195" s="7" t="s">
        <v>34</v>
      </c>
      <c r="D3195" s="19" t="s">
        <v>34</v>
      </c>
      <c r="E3195" s="15"/>
      <c r="F3195" s="15"/>
      <c r="G3195" s="16"/>
      <c r="H3195" s="19" t="s">
        <v>34</v>
      </c>
      <c r="I3195" s="16"/>
      <c r="J3195" s="7" t="s">
        <v>34</v>
      </c>
      <c r="K3195" s="19" t="s">
        <v>34</v>
      </c>
      <c r="L3195" s="16"/>
      <c r="M3195" s="6" t="s">
        <v>4135</v>
      </c>
      <c r="N3195" s="6" t="s">
        <v>4136</v>
      </c>
      <c r="O3195" s="10">
        <v>25678612.16</v>
      </c>
      <c r="P3195" s="6" t="s">
        <v>4137</v>
      </c>
      <c r="Q3195" s="8" t="s">
        <v>1591</v>
      </c>
      <c r="R3195" s="9">
        <v>46752</v>
      </c>
      <c r="S3195" s="10">
        <v>25678612</v>
      </c>
    </row>
    <row r="3196" spans="2:19" x14ac:dyDescent="0.35">
      <c r="B3196" s="4" t="s">
        <v>4138</v>
      </c>
      <c r="C3196" s="4" t="s">
        <v>983</v>
      </c>
      <c r="D3196" s="18" t="s">
        <v>106</v>
      </c>
      <c r="E3196" s="15"/>
      <c r="F3196" s="15"/>
      <c r="G3196" s="16"/>
      <c r="H3196" s="18" t="s">
        <v>2530</v>
      </c>
      <c r="I3196" s="16"/>
      <c r="J3196" s="4" t="s">
        <v>32</v>
      </c>
      <c r="K3196" s="18" t="s">
        <v>4139</v>
      </c>
      <c r="L3196" s="16"/>
      <c r="M3196" s="4" t="s">
        <v>34</v>
      </c>
      <c r="N3196" s="4" t="s">
        <v>34</v>
      </c>
      <c r="O3196" s="4" t="s">
        <v>34</v>
      </c>
      <c r="P3196" s="4" t="s">
        <v>34</v>
      </c>
      <c r="Q3196" s="4" t="s">
        <v>34</v>
      </c>
      <c r="R3196" s="4" t="s">
        <v>34</v>
      </c>
      <c r="S3196" s="5">
        <v>223000000</v>
      </c>
    </row>
    <row r="3197" spans="2:19" ht="25" outlineLevel="1" collapsed="1" x14ac:dyDescent="0.35">
      <c r="B3197" s="6" t="s">
        <v>34</v>
      </c>
      <c r="C3197" s="7" t="s">
        <v>34</v>
      </c>
      <c r="D3197" s="19" t="s">
        <v>34</v>
      </c>
      <c r="E3197" s="15"/>
      <c r="F3197" s="15"/>
      <c r="G3197" s="16"/>
      <c r="H3197" s="19" t="s">
        <v>34</v>
      </c>
      <c r="I3197" s="16"/>
      <c r="J3197" s="7" t="s">
        <v>34</v>
      </c>
      <c r="K3197" s="19" t="s">
        <v>34</v>
      </c>
      <c r="L3197" s="16"/>
      <c r="M3197" s="6" t="s">
        <v>434</v>
      </c>
      <c r="N3197" s="6" t="s">
        <v>435</v>
      </c>
      <c r="O3197" s="10">
        <v>30969750</v>
      </c>
      <c r="P3197" s="6"/>
      <c r="Q3197" s="8"/>
      <c r="R3197" s="8"/>
      <c r="S3197" s="6"/>
    </row>
    <row r="3198" spans="2:19" outlineLevel="1" collapsed="1" x14ac:dyDescent="0.35">
      <c r="B3198" s="6" t="s">
        <v>34</v>
      </c>
      <c r="C3198" s="7" t="s">
        <v>34</v>
      </c>
      <c r="D3198" s="19" t="s">
        <v>34</v>
      </c>
      <c r="E3198" s="15"/>
      <c r="F3198" s="15"/>
      <c r="G3198" s="16"/>
      <c r="H3198" s="19" t="s">
        <v>34</v>
      </c>
      <c r="I3198" s="16"/>
      <c r="J3198" s="7" t="s">
        <v>34</v>
      </c>
      <c r="K3198" s="19" t="s">
        <v>34</v>
      </c>
      <c r="L3198" s="16"/>
      <c r="M3198" s="6" t="s">
        <v>1239</v>
      </c>
      <c r="N3198" s="6" t="s">
        <v>1240</v>
      </c>
      <c r="O3198" s="10">
        <v>29753836</v>
      </c>
      <c r="P3198" s="6" t="s">
        <v>4140</v>
      </c>
      <c r="Q3198" s="8" t="s">
        <v>1620</v>
      </c>
      <c r="R3198" s="9">
        <v>47057</v>
      </c>
      <c r="S3198" s="10">
        <v>223000000</v>
      </c>
    </row>
    <row r="3199" spans="2:19" outlineLevel="1" collapsed="1" x14ac:dyDescent="0.35">
      <c r="B3199" s="6" t="s">
        <v>34</v>
      </c>
      <c r="C3199" s="7" t="s">
        <v>34</v>
      </c>
      <c r="D3199" s="19" t="s">
        <v>34</v>
      </c>
      <c r="E3199" s="15"/>
      <c r="F3199" s="15"/>
      <c r="G3199" s="16"/>
      <c r="H3199" s="19" t="s">
        <v>34</v>
      </c>
      <c r="I3199" s="16"/>
      <c r="J3199" s="7" t="s">
        <v>34</v>
      </c>
      <c r="K3199" s="19" t="s">
        <v>34</v>
      </c>
      <c r="L3199" s="16"/>
      <c r="M3199" s="6" t="s">
        <v>2532</v>
      </c>
      <c r="N3199" s="6" t="s">
        <v>2533</v>
      </c>
      <c r="O3199" s="10">
        <v>31172186</v>
      </c>
      <c r="P3199" s="6"/>
      <c r="Q3199" s="8"/>
      <c r="R3199" s="8"/>
      <c r="S3199" s="6"/>
    </row>
    <row r="3200" spans="2:19" x14ac:dyDescent="0.35">
      <c r="B3200" s="4" t="s">
        <v>4141</v>
      </c>
      <c r="C3200" s="4" t="s">
        <v>141</v>
      </c>
      <c r="D3200" s="18" t="s">
        <v>97</v>
      </c>
      <c r="E3200" s="15"/>
      <c r="F3200" s="15"/>
      <c r="G3200" s="16"/>
      <c r="H3200" s="18" t="s">
        <v>283</v>
      </c>
      <c r="I3200" s="16"/>
      <c r="J3200" s="4" t="s">
        <v>32</v>
      </c>
      <c r="K3200" s="18" t="s">
        <v>4142</v>
      </c>
      <c r="L3200" s="16"/>
      <c r="M3200" s="4" t="s">
        <v>34</v>
      </c>
      <c r="N3200" s="4" t="s">
        <v>34</v>
      </c>
      <c r="O3200" s="4" t="s">
        <v>34</v>
      </c>
      <c r="P3200" s="4" t="s">
        <v>34</v>
      </c>
      <c r="Q3200" s="4" t="s">
        <v>34</v>
      </c>
      <c r="R3200" s="4" t="s">
        <v>34</v>
      </c>
      <c r="S3200" s="5">
        <v>10790000</v>
      </c>
    </row>
    <row r="3201" spans="2:19" outlineLevel="1" collapsed="1" x14ac:dyDescent="0.35">
      <c r="B3201" s="6" t="s">
        <v>34</v>
      </c>
      <c r="C3201" s="7" t="s">
        <v>34</v>
      </c>
      <c r="D3201" s="19" t="s">
        <v>34</v>
      </c>
      <c r="E3201" s="15"/>
      <c r="F3201" s="15"/>
      <c r="G3201" s="16"/>
      <c r="H3201" s="19" t="s">
        <v>34</v>
      </c>
      <c r="I3201" s="16"/>
      <c r="J3201" s="7" t="s">
        <v>34</v>
      </c>
      <c r="K3201" s="19" t="s">
        <v>34</v>
      </c>
      <c r="L3201" s="16"/>
      <c r="M3201" s="6" t="s">
        <v>4143</v>
      </c>
      <c r="N3201" s="6" t="s">
        <v>4144</v>
      </c>
      <c r="O3201" s="10">
        <v>10919156</v>
      </c>
      <c r="P3201" s="6"/>
      <c r="Q3201" s="8"/>
      <c r="R3201" s="8"/>
      <c r="S3201" s="6"/>
    </row>
    <row r="3202" spans="2:19" outlineLevel="1" collapsed="1" x14ac:dyDescent="0.35">
      <c r="B3202" s="6" t="s">
        <v>34</v>
      </c>
      <c r="C3202" s="7" t="s">
        <v>34</v>
      </c>
      <c r="D3202" s="19" t="s">
        <v>34</v>
      </c>
      <c r="E3202" s="15"/>
      <c r="F3202" s="15"/>
      <c r="G3202" s="16"/>
      <c r="H3202" s="19" t="s">
        <v>34</v>
      </c>
      <c r="I3202" s="16"/>
      <c r="J3202" s="7" t="s">
        <v>34</v>
      </c>
      <c r="K3202" s="19" t="s">
        <v>34</v>
      </c>
      <c r="L3202" s="16"/>
      <c r="M3202" s="6" t="s">
        <v>226</v>
      </c>
      <c r="N3202" s="6" t="s">
        <v>227</v>
      </c>
      <c r="O3202" s="10">
        <v>10790000</v>
      </c>
      <c r="P3202" s="6" t="s">
        <v>4145</v>
      </c>
      <c r="Q3202" s="8" t="s">
        <v>2125</v>
      </c>
      <c r="R3202" s="9">
        <v>46752</v>
      </c>
      <c r="S3202" s="10">
        <v>10790000</v>
      </c>
    </row>
    <row r="3203" spans="2:19" outlineLevel="1" collapsed="1" x14ac:dyDescent="0.35">
      <c r="B3203" s="6" t="s">
        <v>34</v>
      </c>
      <c r="C3203" s="7" t="s">
        <v>34</v>
      </c>
      <c r="D3203" s="19" t="s">
        <v>34</v>
      </c>
      <c r="E3203" s="15"/>
      <c r="F3203" s="15"/>
      <c r="G3203" s="16"/>
      <c r="H3203" s="19" t="s">
        <v>34</v>
      </c>
      <c r="I3203" s="16"/>
      <c r="J3203" s="7" t="s">
        <v>34</v>
      </c>
      <c r="K3203" s="19" t="s">
        <v>34</v>
      </c>
      <c r="L3203" s="16"/>
      <c r="M3203" s="6" t="s">
        <v>1245</v>
      </c>
      <c r="N3203" s="6" t="s">
        <v>1246</v>
      </c>
      <c r="O3203" s="10">
        <v>16056850</v>
      </c>
      <c r="P3203" s="6"/>
      <c r="Q3203" s="8"/>
      <c r="R3203" s="8"/>
      <c r="S3203" s="6"/>
    </row>
    <row r="3204" spans="2:19" outlineLevel="1" collapsed="1" x14ac:dyDescent="0.35">
      <c r="B3204" s="6" t="s">
        <v>34</v>
      </c>
      <c r="C3204" s="7" t="s">
        <v>34</v>
      </c>
      <c r="D3204" s="19" t="s">
        <v>34</v>
      </c>
      <c r="E3204" s="15"/>
      <c r="F3204" s="15"/>
      <c r="G3204" s="16"/>
      <c r="H3204" s="19" t="s">
        <v>34</v>
      </c>
      <c r="I3204" s="16"/>
      <c r="J3204" s="7" t="s">
        <v>34</v>
      </c>
      <c r="K3204" s="19" t="s">
        <v>34</v>
      </c>
      <c r="L3204" s="16"/>
      <c r="M3204" s="6" t="s">
        <v>4146</v>
      </c>
      <c r="N3204" s="6" t="s">
        <v>4147</v>
      </c>
      <c r="O3204" s="10">
        <v>20292499</v>
      </c>
      <c r="P3204" s="6"/>
      <c r="Q3204" s="8"/>
      <c r="R3204" s="8"/>
      <c r="S3204" s="6"/>
    </row>
    <row r="3205" spans="2:19" outlineLevel="1" collapsed="1" x14ac:dyDescent="0.35">
      <c r="B3205" s="6" t="s">
        <v>34</v>
      </c>
      <c r="C3205" s="7" t="s">
        <v>34</v>
      </c>
      <c r="D3205" s="19" t="s">
        <v>34</v>
      </c>
      <c r="E3205" s="15"/>
      <c r="F3205" s="15"/>
      <c r="G3205" s="16"/>
      <c r="H3205" s="19" t="s">
        <v>34</v>
      </c>
      <c r="I3205" s="16"/>
      <c r="J3205" s="7" t="s">
        <v>34</v>
      </c>
      <c r="K3205" s="19" t="s">
        <v>34</v>
      </c>
      <c r="L3205" s="16"/>
      <c r="M3205" s="6" t="s">
        <v>3124</v>
      </c>
      <c r="N3205" s="6" t="s">
        <v>3125</v>
      </c>
      <c r="O3205" s="10">
        <v>17895591</v>
      </c>
      <c r="P3205" s="6"/>
      <c r="Q3205" s="8"/>
      <c r="R3205" s="8"/>
      <c r="S3205" s="6"/>
    </row>
    <row r="3206" spans="2:19" outlineLevel="1" collapsed="1" x14ac:dyDescent="0.35">
      <c r="B3206" s="6" t="s">
        <v>34</v>
      </c>
      <c r="C3206" s="7" t="s">
        <v>34</v>
      </c>
      <c r="D3206" s="19" t="s">
        <v>34</v>
      </c>
      <c r="E3206" s="15"/>
      <c r="F3206" s="15"/>
      <c r="G3206" s="16"/>
      <c r="H3206" s="19" t="s">
        <v>34</v>
      </c>
      <c r="I3206" s="16"/>
      <c r="J3206" s="7" t="s">
        <v>34</v>
      </c>
      <c r="K3206" s="19" t="s">
        <v>34</v>
      </c>
      <c r="L3206" s="16"/>
      <c r="M3206" s="6" t="s">
        <v>842</v>
      </c>
      <c r="N3206" s="6" t="s">
        <v>843</v>
      </c>
      <c r="O3206" s="10">
        <v>20502000</v>
      </c>
      <c r="P3206" s="6"/>
      <c r="Q3206" s="8"/>
      <c r="R3206" s="8"/>
      <c r="S3206" s="6"/>
    </row>
    <row r="3207" spans="2:19" x14ac:dyDescent="0.35">
      <c r="B3207" s="4" t="s">
        <v>4148</v>
      </c>
      <c r="C3207" s="4" t="s">
        <v>263</v>
      </c>
      <c r="D3207" s="18" t="s">
        <v>53</v>
      </c>
      <c r="E3207" s="15"/>
      <c r="F3207" s="15"/>
      <c r="G3207" s="16"/>
      <c r="H3207" s="18" t="s">
        <v>283</v>
      </c>
      <c r="I3207" s="16"/>
      <c r="J3207" s="4" t="s">
        <v>32</v>
      </c>
      <c r="K3207" s="18" t="s">
        <v>4149</v>
      </c>
      <c r="L3207" s="16"/>
      <c r="M3207" s="4" t="s">
        <v>34</v>
      </c>
      <c r="N3207" s="4" t="s">
        <v>34</v>
      </c>
      <c r="O3207" s="4" t="s">
        <v>34</v>
      </c>
      <c r="P3207" s="4" t="s">
        <v>34</v>
      </c>
      <c r="Q3207" s="4" t="s">
        <v>34</v>
      </c>
      <c r="R3207" s="4" t="s">
        <v>34</v>
      </c>
      <c r="S3207" s="5">
        <v>21868000</v>
      </c>
    </row>
    <row r="3208" spans="2:19" ht="25" outlineLevel="1" collapsed="1" x14ac:dyDescent="0.35">
      <c r="B3208" s="6" t="s">
        <v>34</v>
      </c>
      <c r="C3208" s="7" t="s">
        <v>34</v>
      </c>
      <c r="D3208" s="19" t="s">
        <v>34</v>
      </c>
      <c r="E3208" s="15"/>
      <c r="F3208" s="15"/>
      <c r="G3208" s="16"/>
      <c r="H3208" s="19" t="s">
        <v>34</v>
      </c>
      <c r="I3208" s="16"/>
      <c r="J3208" s="7" t="s">
        <v>34</v>
      </c>
      <c r="K3208" s="19" t="s">
        <v>34</v>
      </c>
      <c r="L3208" s="16"/>
      <c r="M3208" s="6" t="s">
        <v>285</v>
      </c>
      <c r="N3208" s="6" t="s">
        <v>286</v>
      </c>
      <c r="O3208" s="10">
        <v>23492406</v>
      </c>
      <c r="P3208" s="6"/>
      <c r="Q3208" s="8"/>
      <c r="R3208" s="8"/>
      <c r="S3208" s="6"/>
    </row>
    <row r="3209" spans="2:19" ht="25" outlineLevel="1" collapsed="1" x14ac:dyDescent="0.35">
      <c r="B3209" s="6" t="s">
        <v>34</v>
      </c>
      <c r="C3209" s="7" t="s">
        <v>34</v>
      </c>
      <c r="D3209" s="19" t="s">
        <v>34</v>
      </c>
      <c r="E3209" s="15"/>
      <c r="F3209" s="15"/>
      <c r="G3209" s="16"/>
      <c r="H3209" s="19" t="s">
        <v>34</v>
      </c>
      <c r="I3209" s="16"/>
      <c r="J3209" s="7" t="s">
        <v>34</v>
      </c>
      <c r="K3209" s="19" t="s">
        <v>34</v>
      </c>
      <c r="L3209" s="16"/>
      <c r="M3209" s="6" t="s">
        <v>714</v>
      </c>
      <c r="N3209" s="6" t="s">
        <v>715</v>
      </c>
      <c r="O3209" s="10">
        <v>25643000</v>
      </c>
      <c r="P3209" s="6"/>
      <c r="Q3209" s="8"/>
      <c r="R3209" s="8"/>
      <c r="S3209" s="6"/>
    </row>
    <row r="3210" spans="2:19" outlineLevel="1" collapsed="1" x14ac:dyDescent="0.35">
      <c r="B3210" s="6" t="s">
        <v>34</v>
      </c>
      <c r="C3210" s="7" t="s">
        <v>34</v>
      </c>
      <c r="D3210" s="19" t="s">
        <v>34</v>
      </c>
      <c r="E3210" s="15"/>
      <c r="F3210" s="15"/>
      <c r="G3210" s="16"/>
      <c r="H3210" s="19" t="s">
        <v>34</v>
      </c>
      <c r="I3210" s="16"/>
      <c r="J3210" s="7" t="s">
        <v>34</v>
      </c>
      <c r="K3210" s="19" t="s">
        <v>34</v>
      </c>
      <c r="L3210" s="16"/>
      <c r="M3210" s="6" t="s">
        <v>3443</v>
      </c>
      <c r="N3210" s="6" t="s">
        <v>3444</v>
      </c>
      <c r="O3210" s="10">
        <v>21868000</v>
      </c>
      <c r="P3210" s="6" t="s">
        <v>4150</v>
      </c>
      <c r="Q3210" s="8" t="s">
        <v>895</v>
      </c>
      <c r="R3210" s="9">
        <v>46444</v>
      </c>
      <c r="S3210" s="10">
        <v>21868000</v>
      </c>
    </row>
    <row r="3211" spans="2:19" x14ac:dyDescent="0.35">
      <c r="B3211" s="4" t="s">
        <v>4151</v>
      </c>
      <c r="C3211" s="4" t="s">
        <v>263</v>
      </c>
      <c r="D3211" s="18" t="s">
        <v>53</v>
      </c>
      <c r="E3211" s="15"/>
      <c r="F3211" s="15"/>
      <c r="G3211" s="16"/>
      <c r="H3211" s="18" t="s">
        <v>1243</v>
      </c>
      <c r="I3211" s="16"/>
      <c r="J3211" s="4" t="s">
        <v>32</v>
      </c>
      <c r="K3211" s="18" t="s">
        <v>4152</v>
      </c>
      <c r="L3211" s="16"/>
      <c r="M3211" s="4" t="s">
        <v>34</v>
      </c>
      <c r="N3211" s="4" t="s">
        <v>34</v>
      </c>
      <c r="O3211" s="4" t="s">
        <v>34</v>
      </c>
      <c r="P3211" s="4" t="s">
        <v>34</v>
      </c>
      <c r="Q3211" s="4" t="s">
        <v>34</v>
      </c>
      <c r="R3211" s="4" t="s">
        <v>34</v>
      </c>
      <c r="S3211" s="5">
        <v>27886021</v>
      </c>
    </row>
    <row r="3212" spans="2:19" outlineLevel="1" collapsed="1" x14ac:dyDescent="0.35">
      <c r="B3212" s="6" t="s">
        <v>34</v>
      </c>
      <c r="C3212" s="7" t="s">
        <v>34</v>
      </c>
      <c r="D3212" s="19" t="s">
        <v>34</v>
      </c>
      <c r="E3212" s="15"/>
      <c r="F3212" s="15"/>
      <c r="G3212" s="16"/>
      <c r="H3212" s="19" t="s">
        <v>34</v>
      </c>
      <c r="I3212" s="16"/>
      <c r="J3212" s="7" t="s">
        <v>34</v>
      </c>
      <c r="K3212" s="19" t="s">
        <v>34</v>
      </c>
      <c r="L3212" s="16"/>
      <c r="M3212" s="6" t="s">
        <v>1245</v>
      </c>
      <c r="N3212" s="6" t="s">
        <v>1246</v>
      </c>
      <c r="O3212" s="10">
        <v>55817090</v>
      </c>
      <c r="P3212" s="6"/>
      <c r="Q3212" s="8"/>
      <c r="R3212" s="8"/>
      <c r="S3212" s="6"/>
    </row>
    <row r="3213" spans="2:19" ht="37.5" outlineLevel="1" collapsed="1" x14ac:dyDescent="0.35">
      <c r="B3213" s="6" t="s">
        <v>34</v>
      </c>
      <c r="C3213" s="7" t="s">
        <v>34</v>
      </c>
      <c r="D3213" s="19" t="s">
        <v>34</v>
      </c>
      <c r="E3213" s="15"/>
      <c r="F3213" s="15"/>
      <c r="G3213" s="16"/>
      <c r="H3213" s="19" t="s">
        <v>34</v>
      </c>
      <c r="I3213" s="16"/>
      <c r="J3213" s="7" t="s">
        <v>34</v>
      </c>
      <c r="K3213" s="19" t="s">
        <v>34</v>
      </c>
      <c r="L3213" s="16"/>
      <c r="M3213" s="6" t="s">
        <v>1247</v>
      </c>
      <c r="N3213" s="6" t="s">
        <v>1248</v>
      </c>
      <c r="O3213" s="10">
        <v>33768879</v>
      </c>
      <c r="P3213" s="6"/>
      <c r="Q3213" s="8"/>
      <c r="R3213" s="8"/>
      <c r="S3213" s="6"/>
    </row>
    <row r="3214" spans="2:19" outlineLevel="1" collapsed="1" x14ac:dyDescent="0.35">
      <c r="B3214" s="6" t="s">
        <v>34</v>
      </c>
      <c r="C3214" s="7" t="s">
        <v>34</v>
      </c>
      <c r="D3214" s="19" t="s">
        <v>34</v>
      </c>
      <c r="E3214" s="15"/>
      <c r="F3214" s="15"/>
      <c r="G3214" s="16"/>
      <c r="H3214" s="19" t="s">
        <v>34</v>
      </c>
      <c r="I3214" s="16"/>
      <c r="J3214" s="7" t="s">
        <v>34</v>
      </c>
      <c r="K3214" s="19" t="s">
        <v>34</v>
      </c>
      <c r="L3214" s="16"/>
      <c r="M3214" s="6" t="s">
        <v>701</v>
      </c>
      <c r="N3214" s="6" t="s">
        <v>702</v>
      </c>
      <c r="O3214" s="10">
        <v>27886021</v>
      </c>
      <c r="P3214" s="6" t="s">
        <v>4153</v>
      </c>
      <c r="Q3214" s="8" t="s">
        <v>2500</v>
      </c>
      <c r="R3214" s="9">
        <v>46836</v>
      </c>
      <c r="S3214" s="10">
        <v>27886021</v>
      </c>
    </row>
    <row r="3215" spans="2:19" outlineLevel="1" collapsed="1" x14ac:dyDescent="0.35">
      <c r="B3215" s="6" t="s">
        <v>34</v>
      </c>
      <c r="C3215" s="7" t="s">
        <v>34</v>
      </c>
      <c r="D3215" s="19" t="s">
        <v>34</v>
      </c>
      <c r="E3215" s="15"/>
      <c r="F3215" s="15"/>
      <c r="G3215" s="16"/>
      <c r="H3215" s="19" t="s">
        <v>34</v>
      </c>
      <c r="I3215" s="16"/>
      <c r="J3215" s="7" t="s">
        <v>34</v>
      </c>
      <c r="K3215" s="19" t="s">
        <v>34</v>
      </c>
      <c r="L3215" s="16"/>
      <c r="M3215" s="6" t="s">
        <v>1251</v>
      </c>
      <c r="N3215" s="6" t="s">
        <v>1252</v>
      </c>
      <c r="O3215" s="10">
        <v>42141476</v>
      </c>
      <c r="P3215" s="6"/>
      <c r="Q3215" s="8"/>
      <c r="R3215" s="8"/>
      <c r="S3215" s="6"/>
    </row>
    <row r="3216" spans="2:19" x14ac:dyDescent="0.35">
      <c r="B3216" s="4" t="s">
        <v>4154</v>
      </c>
      <c r="C3216" s="4" t="s">
        <v>115</v>
      </c>
      <c r="D3216" s="18" t="s">
        <v>30</v>
      </c>
      <c r="E3216" s="15"/>
      <c r="F3216" s="15"/>
      <c r="G3216" s="16"/>
      <c r="H3216" s="18" t="s">
        <v>41</v>
      </c>
      <c r="I3216" s="16"/>
      <c r="J3216" s="4" t="s">
        <v>32</v>
      </c>
      <c r="K3216" s="18" t="s">
        <v>4155</v>
      </c>
      <c r="L3216" s="16"/>
      <c r="M3216" s="4" t="s">
        <v>34</v>
      </c>
      <c r="N3216" s="4" t="s">
        <v>34</v>
      </c>
      <c r="O3216" s="4" t="s">
        <v>34</v>
      </c>
      <c r="P3216" s="4" t="s">
        <v>34</v>
      </c>
      <c r="Q3216" s="4" t="s">
        <v>34</v>
      </c>
      <c r="R3216" s="4" t="s">
        <v>34</v>
      </c>
      <c r="S3216" s="5">
        <v>12891150</v>
      </c>
    </row>
    <row r="3217" spans="2:19" ht="25" outlineLevel="1" collapsed="1" x14ac:dyDescent="0.35">
      <c r="B3217" s="6" t="s">
        <v>34</v>
      </c>
      <c r="C3217" s="7" t="s">
        <v>34</v>
      </c>
      <c r="D3217" s="19" t="s">
        <v>34</v>
      </c>
      <c r="E3217" s="15"/>
      <c r="F3217" s="15"/>
      <c r="G3217" s="16"/>
      <c r="H3217" s="19" t="s">
        <v>34</v>
      </c>
      <c r="I3217" s="16"/>
      <c r="J3217" s="7" t="s">
        <v>34</v>
      </c>
      <c r="K3217" s="19" t="s">
        <v>34</v>
      </c>
      <c r="L3217" s="16"/>
      <c r="M3217" s="6" t="s">
        <v>4156</v>
      </c>
      <c r="N3217" s="6" t="s">
        <v>4157</v>
      </c>
      <c r="O3217" s="10">
        <v>12891150</v>
      </c>
      <c r="P3217" s="6" t="s">
        <v>4158</v>
      </c>
      <c r="Q3217" s="8" t="s">
        <v>2038</v>
      </c>
      <c r="R3217" s="9">
        <v>47902</v>
      </c>
      <c r="S3217" s="10">
        <v>12891150</v>
      </c>
    </row>
    <row r="3218" spans="2:19" x14ac:dyDescent="0.35">
      <c r="B3218" s="4" t="s">
        <v>4159</v>
      </c>
      <c r="C3218" s="4" t="s">
        <v>115</v>
      </c>
      <c r="D3218" s="18" t="s">
        <v>30</v>
      </c>
      <c r="E3218" s="15"/>
      <c r="F3218" s="15"/>
      <c r="G3218" s="16"/>
      <c r="H3218" s="18" t="s">
        <v>41</v>
      </c>
      <c r="I3218" s="16"/>
      <c r="J3218" s="4" t="s">
        <v>32</v>
      </c>
      <c r="K3218" s="18" t="s">
        <v>4160</v>
      </c>
      <c r="L3218" s="16"/>
      <c r="M3218" s="4" t="s">
        <v>34</v>
      </c>
      <c r="N3218" s="4" t="s">
        <v>34</v>
      </c>
      <c r="O3218" s="4" t="s">
        <v>34</v>
      </c>
      <c r="P3218" s="4" t="s">
        <v>34</v>
      </c>
      <c r="Q3218" s="4" t="s">
        <v>34</v>
      </c>
      <c r="R3218" s="4" t="s">
        <v>34</v>
      </c>
      <c r="S3218" s="5">
        <v>6044000</v>
      </c>
    </row>
    <row r="3219" spans="2:19" outlineLevel="1" collapsed="1" x14ac:dyDescent="0.35">
      <c r="B3219" s="6" t="s">
        <v>34</v>
      </c>
      <c r="C3219" s="7" t="s">
        <v>34</v>
      </c>
      <c r="D3219" s="19" t="s">
        <v>34</v>
      </c>
      <c r="E3219" s="15"/>
      <c r="F3219" s="15"/>
      <c r="G3219" s="16"/>
      <c r="H3219" s="19" t="s">
        <v>34</v>
      </c>
      <c r="I3219" s="16"/>
      <c r="J3219" s="7" t="s">
        <v>34</v>
      </c>
      <c r="K3219" s="19" t="s">
        <v>34</v>
      </c>
      <c r="L3219" s="16"/>
      <c r="M3219" s="6" t="s">
        <v>4161</v>
      </c>
      <c r="N3219" s="6" t="s">
        <v>4162</v>
      </c>
      <c r="O3219" s="10">
        <v>6170002</v>
      </c>
      <c r="P3219" s="6" t="s">
        <v>4163</v>
      </c>
      <c r="Q3219" s="8" t="s">
        <v>2602</v>
      </c>
      <c r="R3219" s="9">
        <v>47947</v>
      </c>
      <c r="S3219" s="10">
        <v>6044000</v>
      </c>
    </row>
    <row r="3220" spans="2:19" x14ac:dyDescent="0.35">
      <c r="B3220" s="4" t="s">
        <v>4164</v>
      </c>
      <c r="C3220" s="4" t="s">
        <v>235</v>
      </c>
      <c r="D3220" s="18" t="s">
        <v>97</v>
      </c>
      <c r="E3220" s="15"/>
      <c r="F3220" s="15"/>
      <c r="G3220" s="16"/>
      <c r="H3220" s="18" t="s">
        <v>1243</v>
      </c>
      <c r="I3220" s="16"/>
      <c r="J3220" s="4" t="s">
        <v>32</v>
      </c>
      <c r="K3220" s="18" t="s">
        <v>4165</v>
      </c>
      <c r="L3220" s="16"/>
      <c r="M3220" s="4" t="s">
        <v>34</v>
      </c>
      <c r="N3220" s="4" t="s">
        <v>34</v>
      </c>
      <c r="O3220" s="4" t="s">
        <v>34</v>
      </c>
      <c r="P3220" s="4" t="s">
        <v>34</v>
      </c>
      <c r="Q3220" s="4" t="s">
        <v>34</v>
      </c>
      <c r="R3220" s="4" t="s">
        <v>34</v>
      </c>
      <c r="S3220" s="5">
        <v>60952197</v>
      </c>
    </row>
    <row r="3221" spans="2:19" outlineLevel="1" collapsed="1" x14ac:dyDescent="0.35">
      <c r="B3221" s="6" t="s">
        <v>34</v>
      </c>
      <c r="C3221" s="7" t="s">
        <v>34</v>
      </c>
      <c r="D3221" s="19" t="s">
        <v>34</v>
      </c>
      <c r="E3221" s="15"/>
      <c r="F3221" s="15"/>
      <c r="G3221" s="16"/>
      <c r="H3221" s="19" t="s">
        <v>34</v>
      </c>
      <c r="I3221" s="16"/>
      <c r="J3221" s="7" t="s">
        <v>34</v>
      </c>
      <c r="K3221" s="19" t="s">
        <v>34</v>
      </c>
      <c r="L3221" s="16"/>
      <c r="M3221" s="6" t="s">
        <v>865</v>
      </c>
      <c r="N3221" s="6" t="s">
        <v>866</v>
      </c>
      <c r="O3221" s="10">
        <v>68882819</v>
      </c>
      <c r="P3221" s="6"/>
      <c r="Q3221" s="8"/>
      <c r="R3221" s="8"/>
      <c r="S3221" s="6"/>
    </row>
    <row r="3222" spans="2:19" ht="37.5" outlineLevel="1" collapsed="1" x14ac:dyDescent="0.35">
      <c r="B3222" s="6" t="s">
        <v>34</v>
      </c>
      <c r="C3222" s="7" t="s">
        <v>34</v>
      </c>
      <c r="D3222" s="19" t="s">
        <v>34</v>
      </c>
      <c r="E3222" s="15"/>
      <c r="F3222" s="15"/>
      <c r="G3222" s="16"/>
      <c r="H3222" s="19" t="s">
        <v>34</v>
      </c>
      <c r="I3222" s="16"/>
      <c r="J3222" s="7" t="s">
        <v>34</v>
      </c>
      <c r="K3222" s="19" t="s">
        <v>34</v>
      </c>
      <c r="L3222" s="16"/>
      <c r="M3222" s="6" t="s">
        <v>1247</v>
      </c>
      <c r="N3222" s="6" t="s">
        <v>1248</v>
      </c>
      <c r="O3222" s="10">
        <v>60952197</v>
      </c>
      <c r="P3222" s="6" t="s">
        <v>4166</v>
      </c>
      <c r="Q3222" s="8" t="s">
        <v>1429</v>
      </c>
      <c r="R3222" s="9">
        <v>46539</v>
      </c>
      <c r="S3222" s="10">
        <v>60952197</v>
      </c>
    </row>
    <row r="3223" spans="2:19" x14ac:dyDescent="0.35">
      <c r="B3223" s="4" t="s">
        <v>4167</v>
      </c>
      <c r="C3223" s="4" t="s">
        <v>349</v>
      </c>
      <c r="D3223" s="18" t="s">
        <v>152</v>
      </c>
      <c r="E3223" s="15"/>
      <c r="F3223" s="15"/>
      <c r="G3223" s="16"/>
      <c r="H3223" s="18" t="s">
        <v>153</v>
      </c>
      <c r="I3223" s="16"/>
      <c r="J3223" s="4" t="s">
        <v>32</v>
      </c>
      <c r="K3223" s="18" t="s">
        <v>4168</v>
      </c>
      <c r="L3223" s="16"/>
      <c r="M3223" s="4" t="s">
        <v>34</v>
      </c>
      <c r="N3223" s="4" t="s">
        <v>34</v>
      </c>
      <c r="O3223" s="4" t="s">
        <v>34</v>
      </c>
      <c r="P3223" s="4" t="s">
        <v>34</v>
      </c>
      <c r="Q3223" s="4" t="s">
        <v>34</v>
      </c>
      <c r="R3223" s="4" t="s">
        <v>34</v>
      </c>
      <c r="S3223" s="5">
        <v>2000000</v>
      </c>
    </row>
    <row r="3224" spans="2:19" outlineLevel="1" collapsed="1" x14ac:dyDescent="0.35">
      <c r="B3224" s="6" t="s">
        <v>34</v>
      </c>
      <c r="C3224" s="7" t="s">
        <v>34</v>
      </c>
      <c r="D3224" s="19" t="s">
        <v>34</v>
      </c>
      <c r="E3224" s="15"/>
      <c r="F3224" s="15"/>
      <c r="G3224" s="16"/>
      <c r="H3224" s="19" t="s">
        <v>34</v>
      </c>
      <c r="I3224" s="16"/>
      <c r="J3224" s="7" t="s">
        <v>34</v>
      </c>
      <c r="K3224" s="19" t="s">
        <v>34</v>
      </c>
      <c r="L3224" s="16"/>
      <c r="M3224" s="6" t="s">
        <v>157</v>
      </c>
      <c r="N3224" s="6" t="s">
        <v>158</v>
      </c>
      <c r="O3224" s="10">
        <v>679</v>
      </c>
      <c r="P3224" s="6"/>
      <c r="Q3224" s="8"/>
      <c r="R3224" s="8"/>
      <c r="S3224" s="6"/>
    </row>
    <row r="3225" spans="2:19" outlineLevel="1" collapsed="1" x14ac:dyDescent="0.35">
      <c r="B3225" s="6" t="s">
        <v>34</v>
      </c>
      <c r="C3225" s="7" t="s">
        <v>34</v>
      </c>
      <c r="D3225" s="19" t="s">
        <v>34</v>
      </c>
      <c r="E3225" s="15"/>
      <c r="F3225" s="15"/>
      <c r="G3225" s="16"/>
      <c r="H3225" s="19" t="s">
        <v>34</v>
      </c>
      <c r="I3225" s="16"/>
      <c r="J3225" s="7" t="s">
        <v>34</v>
      </c>
      <c r="K3225" s="19" t="s">
        <v>34</v>
      </c>
      <c r="L3225" s="16"/>
      <c r="M3225" s="6" t="s">
        <v>870</v>
      </c>
      <c r="N3225" s="6" t="s">
        <v>871</v>
      </c>
      <c r="O3225" s="10">
        <v>690</v>
      </c>
      <c r="P3225" s="6" t="s">
        <v>4169</v>
      </c>
      <c r="Q3225" s="8" t="s">
        <v>1564</v>
      </c>
      <c r="R3225" s="9">
        <v>47118</v>
      </c>
      <c r="S3225" s="10">
        <v>2000000</v>
      </c>
    </row>
    <row r="3226" spans="2:19" outlineLevel="1" collapsed="1" x14ac:dyDescent="0.35">
      <c r="B3226" s="6" t="s">
        <v>34</v>
      </c>
      <c r="C3226" s="7" t="s">
        <v>34</v>
      </c>
      <c r="D3226" s="19" t="s">
        <v>34</v>
      </c>
      <c r="E3226" s="15"/>
      <c r="F3226" s="15"/>
      <c r="G3226" s="16"/>
      <c r="H3226" s="19" t="s">
        <v>34</v>
      </c>
      <c r="I3226" s="16"/>
      <c r="J3226" s="7" t="s">
        <v>34</v>
      </c>
      <c r="K3226" s="19" t="s">
        <v>34</v>
      </c>
      <c r="L3226" s="16"/>
      <c r="M3226" s="6" t="s">
        <v>872</v>
      </c>
      <c r="N3226" s="6" t="s">
        <v>873</v>
      </c>
      <c r="O3226" s="10">
        <v>854</v>
      </c>
      <c r="P3226" s="6"/>
      <c r="Q3226" s="8"/>
      <c r="R3226" s="8"/>
      <c r="S3226" s="6"/>
    </row>
    <row r="3227" spans="2:19" outlineLevel="1" collapsed="1" x14ac:dyDescent="0.35">
      <c r="B3227" s="6" t="s">
        <v>34</v>
      </c>
      <c r="C3227" s="7" t="s">
        <v>34</v>
      </c>
      <c r="D3227" s="19" t="s">
        <v>34</v>
      </c>
      <c r="E3227" s="15"/>
      <c r="F3227" s="15"/>
      <c r="G3227" s="16"/>
      <c r="H3227" s="19" t="s">
        <v>34</v>
      </c>
      <c r="I3227" s="16"/>
      <c r="J3227" s="7" t="s">
        <v>34</v>
      </c>
      <c r="K3227" s="19" t="s">
        <v>34</v>
      </c>
      <c r="L3227" s="16"/>
      <c r="M3227" s="6" t="s">
        <v>2303</v>
      </c>
      <c r="N3227" s="6" t="s">
        <v>2304</v>
      </c>
      <c r="O3227" s="10">
        <v>1187</v>
      </c>
      <c r="P3227" s="6"/>
      <c r="Q3227" s="8"/>
      <c r="R3227" s="8"/>
      <c r="S3227" s="6"/>
    </row>
    <row r="3228" spans="2:19" outlineLevel="1" collapsed="1" x14ac:dyDescent="0.35">
      <c r="B3228" s="6" t="s">
        <v>34</v>
      </c>
      <c r="C3228" s="7" t="s">
        <v>34</v>
      </c>
      <c r="D3228" s="19" t="s">
        <v>34</v>
      </c>
      <c r="E3228" s="15"/>
      <c r="F3228" s="15"/>
      <c r="G3228" s="16"/>
      <c r="H3228" s="19" t="s">
        <v>34</v>
      </c>
      <c r="I3228" s="16"/>
      <c r="J3228" s="7" t="s">
        <v>34</v>
      </c>
      <c r="K3228" s="19" t="s">
        <v>34</v>
      </c>
      <c r="L3228" s="16"/>
      <c r="M3228" s="6" t="s">
        <v>165</v>
      </c>
      <c r="N3228" s="6" t="s">
        <v>166</v>
      </c>
      <c r="O3228" s="10">
        <v>673</v>
      </c>
      <c r="P3228" s="6"/>
      <c r="Q3228" s="8"/>
      <c r="R3228" s="8"/>
      <c r="S3228" s="6"/>
    </row>
    <row r="3229" spans="2:19" outlineLevel="1" collapsed="1" x14ac:dyDescent="0.35">
      <c r="B3229" s="6" t="s">
        <v>34</v>
      </c>
      <c r="C3229" s="7" t="s">
        <v>34</v>
      </c>
      <c r="D3229" s="19" t="s">
        <v>34</v>
      </c>
      <c r="E3229" s="15"/>
      <c r="F3229" s="15"/>
      <c r="G3229" s="16"/>
      <c r="H3229" s="19" t="s">
        <v>34</v>
      </c>
      <c r="I3229" s="16"/>
      <c r="J3229" s="7" t="s">
        <v>34</v>
      </c>
      <c r="K3229" s="19" t="s">
        <v>34</v>
      </c>
      <c r="L3229" s="16"/>
      <c r="M3229" s="6" t="s">
        <v>494</v>
      </c>
      <c r="N3229" s="6" t="s">
        <v>495</v>
      </c>
      <c r="O3229" s="10">
        <v>790</v>
      </c>
      <c r="P3229" s="6"/>
      <c r="Q3229" s="8"/>
      <c r="R3229" s="8"/>
      <c r="S3229" s="6"/>
    </row>
    <row r="3230" spans="2:19" outlineLevel="1" collapsed="1" x14ac:dyDescent="0.35">
      <c r="B3230" s="6" t="s">
        <v>34</v>
      </c>
      <c r="C3230" s="7" t="s">
        <v>34</v>
      </c>
      <c r="D3230" s="19" t="s">
        <v>34</v>
      </c>
      <c r="E3230" s="15"/>
      <c r="F3230" s="15"/>
      <c r="G3230" s="16"/>
      <c r="H3230" s="19" t="s">
        <v>34</v>
      </c>
      <c r="I3230" s="16"/>
      <c r="J3230" s="7" t="s">
        <v>34</v>
      </c>
      <c r="K3230" s="19" t="s">
        <v>34</v>
      </c>
      <c r="L3230" s="16"/>
      <c r="M3230" s="6" t="s">
        <v>167</v>
      </c>
      <c r="N3230" s="6" t="s">
        <v>168</v>
      </c>
      <c r="O3230" s="10">
        <v>954</v>
      </c>
      <c r="P3230" s="6"/>
      <c r="Q3230" s="8"/>
      <c r="R3230" s="8"/>
      <c r="S3230" s="6"/>
    </row>
    <row r="3231" spans="2:19" x14ac:dyDescent="0.35">
      <c r="B3231" s="4" t="s">
        <v>4170</v>
      </c>
      <c r="C3231" s="4" t="s">
        <v>235</v>
      </c>
      <c r="D3231" s="18" t="s">
        <v>97</v>
      </c>
      <c r="E3231" s="15"/>
      <c r="F3231" s="15"/>
      <c r="G3231" s="16"/>
      <c r="H3231" s="18" t="s">
        <v>323</v>
      </c>
      <c r="I3231" s="16"/>
      <c r="J3231" s="4" t="s">
        <v>32</v>
      </c>
      <c r="K3231" s="18" t="s">
        <v>4171</v>
      </c>
      <c r="L3231" s="16"/>
      <c r="M3231" s="4" t="s">
        <v>34</v>
      </c>
      <c r="N3231" s="4" t="s">
        <v>34</v>
      </c>
      <c r="O3231" s="4" t="s">
        <v>34</v>
      </c>
      <c r="P3231" s="4" t="s">
        <v>34</v>
      </c>
      <c r="Q3231" s="4" t="s">
        <v>34</v>
      </c>
      <c r="R3231" s="4" t="s">
        <v>34</v>
      </c>
      <c r="S3231" s="5">
        <v>6210824</v>
      </c>
    </row>
    <row r="3232" spans="2:19" outlineLevel="1" collapsed="1" x14ac:dyDescent="0.35">
      <c r="B3232" s="6" t="s">
        <v>34</v>
      </c>
      <c r="C3232" s="7" t="s">
        <v>34</v>
      </c>
      <c r="D3232" s="19" t="s">
        <v>34</v>
      </c>
      <c r="E3232" s="15"/>
      <c r="F3232" s="15"/>
      <c r="G3232" s="16"/>
      <c r="H3232" s="19" t="s">
        <v>34</v>
      </c>
      <c r="I3232" s="16"/>
      <c r="J3232" s="7" t="s">
        <v>34</v>
      </c>
      <c r="K3232" s="19" t="s">
        <v>34</v>
      </c>
      <c r="L3232" s="16"/>
      <c r="M3232" s="6" t="s">
        <v>860</v>
      </c>
      <c r="N3232" s="6" t="s">
        <v>861</v>
      </c>
      <c r="O3232" s="10">
        <v>10927837</v>
      </c>
      <c r="P3232" s="6"/>
      <c r="Q3232" s="8"/>
      <c r="R3232" s="8"/>
      <c r="S3232" s="6"/>
    </row>
    <row r="3233" spans="2:19" outlineLevel="1" collapsed="1" x14ac:dyDescent="0.35">
      <c r="B3233" s="6" t="s">
        <v>34</v>
      </c>
      <c r="C3233" s="7" t="s">
        <v>34</v>
      </c>
      <c r="D3233" s="19" t="s">
        <v>34</v>
      </c>
      <c r="E3233" s="15"/>
      <c r="F3233" s="15"/>
      <c r="G3233" s="16"/>
      <c r="H3233" s="19" t="s">
        <v>34</v>
      </c>
      <c r="I3233" s="16"/>
      <c r="J3233" s="7" t="s">
        <v>34</v>
      </c>
      <c r="K3233" s="19" t="s">
        <v>34</v>
      </c>
      <c r="L3233" s="16"/>
      <c r="M3233" s="6" t="s">
        <v>1518</v>
      </c>
      <c r="N3233" s="6" t="s">
        <v>1519</v>
      </c>
      <c r="O3233" s="10">
        <v>11344839</v>
      </c>
      <c r="P3233" s="6"/>
      <c r="Q3233" s="8"/>
      <c r="R3233" s="8"/>
      <c r="S3233" s="6"/>
    </row>
    <row r="3234" spans="2:19" outlineLevel="1" collapsed="1" x14ac:dyDescent="0.35">
      <c r="B3234" s="6" t="s">
        <v>34</v>
      </c>
      <c r="C3234" s="7" t="s">
        <v>34</v>
      </c>
      <c r="D3234" s="19" t="s">
        <v>34</v>
      </c>
      <c r="E3234" s="15"/>
      <c r="F3234" s="15"/>
      <c r="G3234" s="16"/>
      <c r="H3234" s="19" t="s">
        <v>34</v>
      </c>
      <c r="I3234" s="16"/>
      <c r="J3234" s="7" t="s">
        <v>34</v>
      </c>
      <c r="K3234" s="19" t="s">
        <v>34</v>
      </c>
      <c r="L3234" s="16"/>
      <c r="M3234" s="6" t="s">
        <v>165</v>
      </c>
      <c r="N3234" s="6" t="s">
        <v>166</v>
      </c>
      <c r="O3234" s="10">
        <v>15979103</v>
      </c>
      <c r="P3234" s="6"/>
      <c r="Q3234" s="8"/>
      <c r="R3234" s="8"/>
      <c r="S3234" s="6"/>
    </row>
    <row r="3235" spans="2:19" outlineLevel="1" collapsed="1" x14ac:dyDescent="0.35">
      <c r="B3235" s="6" t="s">
        <v>34</v>
      </c>
      <c r="C3235" s="7" t="s">
        <v>34</v>
      </c>
      <c r="D3235" s="19" t="s">
        <v>34</v>
      </c>
      <c r="E3235" s="15"/>
      <c r="F3235" s="15"/>
      <c r="G3235" s="16"/>
      <c r="H3235" s="19" t="s">
        <v>34</v>
      </c>
      <c r="I3235" s="16"/>
      <c r="J3235" s="7" t="s">
        <v>34</v>
      </c>
      <c r="K3235" s="19" t="s">
        <v>34</v>
      </c>
      <c r="L3235" s="16"/>
      <c r="M3235" s="6" t="s">
        <v>494</v>
      </c>
      <c r="N3235" s="6" t="s">
        <v>495</v>
      </c>
      <c r="O3235" s="10">
        <v>8479880.5449999999</v>
      </c>
      <c r="P3235" s="6" t="s">
        <v>4172</v>
      </c>
      <c r="Q3235" s="8" t="s">
        <v>2103</v>
      </c>
      <c r="R3235" s="9">
        <v>47452</v>
      </c>
      <c r="S3235" s="10">
        <v>6210824</v>
      </c>
    </row>
    <row r="3236" spans="2:19" outlineLevel="1" collapsed="1" x14ac:dyDescent="0.35">
      <c r="B3236" s="6" t="s">
        <v>34</v>
      </c>
      <c r="C3236" s="7" t="s">
        <v>34</v>
      </c>
      <c r="D3236" s="19" t="s">
        <v>34</v>
      </c>
      <c r="E3236" s="15"/>
      <c r="F3236" s="15"/>
      <c r="G3236" s="16"/>
      <c r="H3236" s="19" t="s">
        <v>34</v>
      </c>
      <c r="I3236" s="16"/>
      <c r="J3236" s="7" t="s">
        <v>34</v>
      </c>
      <c r="K3236" s="19" t="s">
        <v>34</v>
      </c>
      <c r="L3236" s="16"/>
      <c r="M3236" s="6" t="s">
        <v>167</v>
      </c>
      <c r="N3236" s="6" t="s">
        <v>168</v>
      </c>
      <c r="O3236" s="10">
        <v>13823553.556</v>
      </c>
      <c r="P3236" s="6"/>
      <c r="Q3236" s="8"/>
      <c r="R3236" s="8"/>
      <c r="S3236" s="6"/>
    </row>
    <row r="3237" spans="2:19" x14ac:dyDescent="0.35">
      <c r="B3237" s="4" t="s">
        <v>4173</v>
      </c>
      <c r="C3237" s="4" t="s">
        <v>573</v>
      </c>
      <c r="D3237" s="18" t="s">
        <v>247</v>
      </c>
      <c r="E3237" s="15"/>
      <c r="F3237" s="15"/>
      <c r="G3237" s="16"/>
      <c r="H3237" s="18" t="s">
        <v>323</v>
      </c>
      <c r="I3237" s="16"/>
      <c r="J3237" s="4" t="s">
        <v>32</v>
      </c>
      <c r="K3237" s="18" t="s">
        <v>4174</v>
      </c>
      <c r="L3237" s="16"/>
      <c r="M3237" s="4" t="s">
        <v>34</v>
      </c>
      <c r="N3237" s="4" t="s">
        <v>34</v>
      </c>
      <c r="O3237" s="4" t="s">
        <v>34</v>
      </c>
      <c r="P3237" s="4" t="s">
        <v>34</v>
      </c>
      <c r="Q3237" s="4" t="s">
        <v>34</v>
      </c>
      <c r="R3237" s="4" t="s">
        <v>34</v>
      </c>
      <c r="S3237" s="5">
        <v>3991330</v>
      </c>
    </row>
    <row r="3238" spans="2:19" outlineLevel="1" collapsed="1" x14ac:dyDescent="0.35">
      <c r="B3238" s="6" t="s">
        <v>34</v>
      </c>
      <c r="C3238" s="7" t="s">
        <v>34</v>
      </c>
      <c r="D3238" s="19" t="s">
        <v>34</v>
      </c>
      <c r="E3238" s="15"/>
      <c r="F3238" s="15"/>
      <c r="G3238" s="16"/>
      <c r="H3238" s="19" t="s">
        <v>34</v>
      </c>
      <c r="I3238" s="16"/>
      <c r="J3238" s="7" t="s">
        <v>34</v>
      </c>
      <c r="K3238" s="19" t="s">
        <v>34</v>
      </c>
      <c r="L3238" s="16"/>
      <c r="M3238" s="6" t="s">
        <v>163</v>
      </c>
      <c r="N3238" s="6" t="s">
        <v>164</v>
      </c>
      <c r="O3238" s="10">
        <v>4239964</v>
      </c>
      <c r="P3238" s="6"/>
      <c r="Q3238" s="8"/>
      <c r="R3238" s="8"/>
      <c r="S3238" s="6"/>
    </row>
    <row r="3239" spans="2:19" outlineLevel="1" collapsed="1" x14ac:dyDescent="0.35">
      <c r="B3239" s="6" t="s">
        <v>34</v>
      </c>
      <c r="C3239" s="7" t="s">
        <v>34</v>
      </c>
      <c r="D3239" s="19" t="s">
        <v>34</v>
      </c>
      <c r="E3239" s="15"/>
      <c r="F3239" s="15"/>
      <c r="G3239" s="16"/>
      <c r="H3239" s="19" t="s">
        <v>34</v>
      </c>
      <c r="I3239" s="16"/>
      <c r="J3239" s="7" t="s">
        <v>34</v>
      </c>
      <c r="K3239" s="19" t="s">
        <v>34</v>
      </c>
      <c r="L3239" s="16"/>
      <c r="M3239" s="6" t="s">
        <v>2303</v>
      </c>
      <c r="N3239" s="6" t="s">
        <v>2304</v>
      </c>
      <c r="O3239" s="10">
        <v>4937125</v>
      </c>
      <c r="P3239" s="6"/>
      <c r="Q3239" s="8"/>
      <c r="R3239" s="8"/>
      <c r="S3239" s="6"/>
    </row>
    <row r="3240" spans="2:19" outlineLevel="1" collapsed="1" x14ac:dyDescent="0.35">
      <c r="B3240" s="6" t="s">
        <v>34</v>
      </c>
      <c r="C3240" s="7" t="s">
        <v>34</v>
      </c>
      <c r="D3240" s="19" t="s">
        <v>34</v>
      </c>
      <c r="E3240" s="15"/>
      <c r="F3240" s="15"/>
      <c r="G3240" s="16"/>
      <c r="H3240" s="19" t="s">
        <v>34</v>
      </c>
      <c r="I3240" s="16"/>
      <c r="J3240" s="7" t="s">
        <v>34</v>
      </c>
      <c r="K3240" s="19" t="s">
        <v>34</v>
      </c>
      <c r="L3240" s="16"/>
      <c r="M3240" s="6" t="s">
        <v>165</v>
      </c>
      <c r="N3240" s="6" t="s">
        <v>166</v>
      </c>
      <c r="O3240" s="10">
        <v>4232075</v>
      </c>
      <c r="P3240" s="6"/>
      <c r="Q3240" s="8"/>
      <c r="R3240" s="8"/>
      <c r="S3240" s="6"/>
    </row>
    <row r="3241" spans="2:19" outlineLevel="1" collapsed="1" x14ac:dyDescent="0.35">
      <c r="B3241" s="6" t="s">
        <v>34</v>
      </c>
      <c r="C3241" s="7" t="s">
        <v>34</v>
      </c>
      <c r="D3241" s="19" t="s">
        <v>34</v>
      </c>
      <c r="E3241" s="15"/>
      <c r="F3241" s="15"/>
      <c r="G3241" s="16"/>
      <c r="H3241" s="19" t="s">
        <v>34</v>
      </c>
      <c r="I3241" s="16"/>
      <c r="J3241" s="7" t="s">
        <v>34</v>
      </c>
      <c r="K3241" s="19" t="s">
        <v>34</v>
      </c>
      <c r="L3241" s="16"/>
      <c r="M3241" s="6" t="s">
        <v>494</v>
      </c>
      <c r="N3241" s="6" t="s">
        <v>495</v>
      </c>
      <c r="O3241" s="10">
        <v>4926860</v>
      </c>
      <c r="P3241" s="6"/>
      <c r="Q3241" s="8"/>
      <c r="R3241" s="8"/>
      <c r="S3241" s="6"/>
    </row>
    <row r="3242" spans="2:19" outlineLevel="1" collapsed="1" x14ac:dyDescent="0.35">
      <c r="B3242" s="6" t="s">
        <v>34</v>
      </c>
      <c r="C3242" s="7" t="s">
        <v>34</v>
      </c>
      <c r="D3242" s="19" t="s">
        <v>34</v>
      </c>
      <c r="E3242" s="15"/>
      <c r="F3242" s="15"/>
      <c r="G3242" s="16"/>
      <c r="H3242" s="19" t="s">
        <v>34</v>
      </c>
      <c r="I3242" s="16"/>
      <c r="J3242" s="7" t="s">
        <v>34</v>
      </c>
      <c r="K3242" s="19" t="s">
        <v>34</v>
      </c>
      <c r="L3242" s="16"/>
      <c r="M3242" s="6" t="s">
        <v>167</v>
      </c>
      <c r="N3242" s="6" t="s">
        <v>168</v>
      </c>
      <c r="O3242" s="10">
        <v>3991330</v>
      </c>
      <c r="P3242" s="6" t="s">
        <v>4175</v>
      </c>
      <c r="Q3242" s="8" t="s">
        <v>174</v>
      </c>
      <c r="R3242" s="9">
        <v>47725</v>
      </c>
      <c r="S3242" s="10">
        <v>3991330</v>
      </c>
    </row>
    <row r="3243" spans="2:19" x14ac:dyDescent="0.35">
      <c r="B3243" s="4" t="s">
        <v>4176</v>
      </c>
      <c r="C3243" s="4" t="s">
        <v>573</v>
      </c>
      <c r="D3243" s="18" t="s">
        <v>468</v>
      </c>
      <c r="E3243" s="15"/>
      <c r="F3243" s="15"/>
      <c r="G3243" s="16"/>
      <c r="H3243" s="18" t="s">
        <v>153</v>
      </c>
      <c r="I3243" s="16"/>
      <c r="J3243" s="4" t="s">
        <v>32</v>
      </c>
      <c r="K3243" s="18" t="s">
        <v>4177</v>
      </c>
      <c r="L3243" s="16"/>
      <c r="M3243" s="4" t="s">
        <v>34</v>
      </c>
      <c r="N3243" s="4" t="s">
        <v>34</v>
      </c>
      <c r="O3243" s="4" t="s">
        <v>34</v>
      </c>
      <c r="P3243" s="4" t="s">
        <v>34</v>
      </c>
      <c r="Q3243" s="4" t="s">
        <v>34</v>
      </c>
      <c r="R3243" s="4" t="s">
        <v>34</v>
      </c>
      <c r="S3243" s="5">
        <v>5330258</v>
      </c>
    </row>
    <row r="3244" spans="2:19" outlineLevel="1" collapsed="1" x14ac:dyDescent="0.35">
      <c r="B3244" s="6" t="s">
        <v>34</v>
      </c>
      <c r="C3244" s="7" t="s">
        <v>34</v>
      </c>
      <c r="D3244" s="19" t="s">
        <v>34</v>
      </c>
      <c r="E3244" s="15"/>
      <c r="F3244" s="15"/>
      <c r="G3244" s="16"/>
      <c r="H3244" s="19" t="s">
        <v>34</v>
      </c>
      <c r="I3244" s="16"/>
      <c r="J3244" s="7" t="s">
        <v>34</v>
      </c>
      <c r="K3244" s="19" t="s">
        <v>34</v>
      </c>
      <c r="L3244" s="16"/>
      <c r="M3244" s="6" t="s">
        <v>567</v>
      </c>
      <c r="N3244" s="6" t="s">
        <v>568</v>
      </c>
      <c r="O3244" s="10">
        <v>5387500</v>
      </c>
      <c r="P3244" s="6"/>
      <c r="Q3244" s="8"/>
      <c r="R3244" s="8"/>
      <c r="S3244" s="6"/>
    </row>
    <row r="3245" spans="2:19" outlineLevel="1" collapsed="1" x14ac:dyDescent="0.35">
      <c r="B3245" s="6" t="s">
        <v>34</v>
      </c>
      <c r="C3245" s="7" t="s">
        <v>34</v>
      </c>
      <c r="D3245" s="19" t="s">
        <v>34</v>
      </c>
      <c r="E3245" s="15"/>
      <c r="F3245" s="15"/>
      <c r="G3245" s="16"/>
      <c r="H3245" s="19" t="s">
        <v>34</v>
      </c>
      <c r="I3245" s="16"/>
      <c r="J3245" s="7" t="s">
        <v>34</v>
      </c>
      <c r="K3245" s="19" t="s">
        <v>34</v>
      </c>
      <c r="L3245" s="16"/>
      <c r="M3245" s="6" t="s">
        <v>870</v>
      </c>
      <c r="N3245" s="6" t="s">
        <v>871</v>
      </c>
      <c r="O3245" s="10">
        <v>6853505</v>
      </c>
      <c r="P3245" s="6"/>
      <c r="Q3245" s="8"/>
      <c r="R3245" s="8"/>
      <c r="S3245" s="6"/>
    </row>
    <row r="3246" spans="2:19" outlineLevel="1" collapsed="1" x14ac:dyDescent="0.35">
      <c r="B3246" s="6" t="s">
        <v>34</v>
      </c>
      <c r="C3246" s="7" t="s">
        <v>34</v>
      </c>
      <c r="D3246" s="19" t="s">
        <v>34</v>
      </c>
      <c r="E3246" s="15"/>
      <c r="F3246" s="15"/>
      <c r="G3246" s="16"/>
      <c r="H3246" s="19" t="s">
        <v>34</v>
      </c>
      <c r="I3246" s="16"/>
      <c r="J3246" s="7" t="s">
        <v>34</v>
      </c>
      <c r="K3246" s="19" t="s">
        <v>34</v>
      </c>
      <c r="L3246" s="16"/>
      <c r="M3246" s="6" t="s">
        <v>3447</v>
      </c>
      <c r="N3246" s="6" t="s">
        <v>3448</v>
      </c>
      <c r="O3246" s="10">
        <v>7696955</v>
      </c>
      <c r="P3246" s="6"/>
      <c r="Q3246" s="8"/>
      <c r="R3246" s="8"/>
      <c r="S3246" s="6"/>
    </row>
    <row r="3247" spans="2:19" ht="25" outlineLevel="1" collapsed="1" x14ac:dyDescent="0.35">
      <c r="B3247" s="6" t="s">
        <v>34</v>
      </c>
      <c r="C3247" s="7" t="s">
        <v>34</v>
      </c>
      <c r="D3247" s="19" t="s">
        <v>34</v>
      </c>
      <c r="E3247" s="15"/>
      <c r="F3247" s="15"/>
      <c r="G3247" s="16"/>
      <c r="H3247" s="19" t="s">
        <v>34</v>
      </c>
      <c r="I3247" s="16"/>
      <c r="J3247" s="7" t="s">
        <v>34</v>
      </c>
      <c r="K3247" s="19" t="s">
        <v>34</v>
      </c>
      <c r="L3247" s="16"/>
      <c r="M3247" s="6" t="s">
        <v>606</v>
      </c>
      <c r="N3247" s="6" t="s">
        <v>607</v>
      </c>
      <c r="O3247" s="10">
        <v>5351250</v>
      </c>
      <c r="P3247" s="6"/>
      <c r="Q3247" s="8"/>
      <c r="R3247" s="8"/>
      <c r="S3247" s="6"/>
    </row>
    <row r="3248" spans="2:19" outlineLevel="1" collapsed="1" x14ac:dyDescent="0.35">
      <c r="B3248" s="6" t="s">
        <v>34</v>
      </c>
      <c r="C3248" s="7" t="s">
        <v>34</v>
      </c>
      <c r="D3248" s="19" t="s">
        <v>34</v>
      </c>
      <c r="E3248" s="15"/>
      <c r="F3248" s="15"/>
      <c r="G3248" s="16"/>
      <c r="H3248" s="19" t="s">
        <v>34</v>
      </c>
      <c r="I3248" s="16"/>
      <c r="J3248" s="7" t="s">
        <v>34</v>
      </c>
      <c r="K3248" s="19" t="s">
        <v>34</v>
      </c>
      <c r="L3248" s="16"/>
      <c r="M3248" s="6" t="s">
        <v>163</v>
      </c>
      <c r="N3248" s="6" t="s">
        <v>164</v>
      </c>
      <c r="O3248" s="10">
        <v>5546450</v>
      </c>
      <c r="P3248" s="6"/>
      <c r="Q3248" s="8"/>
      <c r="R3248" s="8"/>
      <c r="S3248" s="6"/>
    </row>
    <row r="3249" spans="2:19" outlineLevel="1" collapsed="1" x14ac:dyDescent="0.35">
      <c r="B3249" s="6" t="s">
        <v>34</v>
      </c>
      <c r="C3249" s="7" t="s">
        <v>34</v>
      </c>
      <c r="D3249" s="19" t="s">
        <v>34</v>
      </c>
      <c r="E3249" s="15"/>
      <c r="F3249" s="15"/>
      <c r="G3249" s="16"/>
      <c r="H3249" s="19" t="s">
        <v>34</v>
      </c>
      <c r="I3249" s="16"/>
      <c r="J3249" s="7" t="s">
        <v>34</v>
      </c>
      <c r="K3249" s="19" t="s">
        <v>34</v>
      </c>
      <c r="L3249" s="16"/>
      <c r="M3249" s="6" t="s">
        <v>325</v>
      </c>
      <c r="N3249" s="6" t="s">
        <v>326</v>
      </c>
      <c r="O3249" s="10">
        <v>6100852</v>
      </c>
      <c r="P3249" s="6"/>
      <c r="Q3249" s="8"/>
      <c r="R3249" s="8"/>
      <c r="S3249" s="6"/>
    </row>
    <row r="3250" spans="2:19" outlineLevel="1" collapsed="1" x14ac:dyDescent="0.35">
      <c r="B3250" s="6" t="s">
        <v>34</v>
      </c>
      <c r="C3250" s="7" t="s">
        <v>34</v>
      </c>
      <c r="D3250" s="19" t="s">
        <v>34</v>
      </c>
      <c r="E3250" s="15"/>
      <c r="F3250" s="15"/>
      <c r="G3250" s="16"/>
      <c r="H3250" s="19" t="s">
        <v>34</v>
      </c>
      <c r="I3250" s="16"/>
      <c r="J3250" s="7" t="s">
        <v>34</v>
      </c>
      <c r="K3250" s="19" t="s">
        <v>34</v>
      </c>
      <c r="L3250" s="16"/>
      <c r="M3250" s="6" t="s">
        <v>327</v>
      </c>
      <c r="N3250" s="6" t="s">
        <v>328</v>
      </c>
      <c r="O3250" s="10">
        <v>5330258</v>
      </c>
      <c r="P3250" s="6" t="s">
        <v>4178</v>
      </c>
      <c r="Q3250" s="8" t="s">
        <v>2893</v>
      </c>
      <c r="R3250" s="9">
        <v>47240</v>
      </c>
      <c r="S3250" s="10">
        <v>5330258</v>
      </c>
    </row>
    <row r="3251" spans="2:19" outlineLevel="1" collapsed="1" x14ac:dyDescent="0.35">
      <c r="B3251" s="6" t="s">
        <v>34</v>
      </c>
      <c r="C3251" s="7" t="s">
        <v>34</v>
      </c>
      <c r="D3251" s="19" t="s">
        <v>34</v>
      </c>
      <c r="E3251" s="15"/>
      <c r="F3251" s="15"/>
      <c r="G3251" s="16"/>
      <c r="H3251" s="19" t="s">
        <v>34</v>
      </c>
      <c r="I3251" s="16"/>
      <c r="J3251" s="7" t="s">
        <v>34</v>
      </c>
      <c r="K3251" s="19" t="s">
        <v>34</v>
      </c>
      <c r="L3251" s="16"/>
      <c r="M3251" s="6" t="s">
        <v>165</v>
      </c>
      <c r="N3251" s="6" t="s">
        <v>166</v>
      </c>
      <c r="O3251" s="10">
        <v>6903973</v>
      </c>
      <c r="P3251" s="6"/>
      <c r="Q3251" s="8"/>
      <c r="R3251" s="8"/>
      <c r="S3251" s="6"/>
    </row>
    <row r="3252" spans="2:19" outlineLevel="1" collapsed="1" x14ac:dyDescent="0.35">
      <c r="B3252" s="6" t="s">
        <v>34</v>
      </c>
      <c r="C3252" s="7" t="s">
        <v>34</v>
      </c>
      <c r="D3252" s="19" t="s">
        <v>34</v>
      </c>
      <c r="E3252" s="15"/>
      <c r="F3252" s="15"/>
      <c r="G3252" s="16"/>
      <c r="H3252" s="19" t="s">
        <v>34</v>
      </c>
      <c r="I3252" s="16"/>
      <c r="J3252" s="7" t="s">
        <v>34</v>
      </c>
      <c r="K3252" s="19" t="s">
        <v>34</v>
      </c>
      <c r="L3252" s="16"/>
      <c r="M3252" s="6" t="s">
        <v>494</v>
      </c>
      <c r="N3252" s="6" t="s">
        <v>495</v>
      </c>
      <c r="O3252" s="10">
        <v>7256061</v>
      </c>
      <c r="P3252" s="6"/>
      <c r="Q3252" s="8"/>
      <c r="R3252" s="8"/>
      <c r="S3252" s="6"/>
    </row>
    <row r="3253" spans="2:19" outlineLevel="1" collapsed="1" x14ac:dyDescent="0.35">
      <c r="B3253" s="6" t="s">
        <v>34</v>
      </c>
      <c r="C3253" s="7" t="s">
        <v>34</v>
      </c>
      <c r="D3253" s="19" t="s">
        <v>34</v>
      </c>
      <c r="E3253" s="15"/>
      <c r="F3253" s="15"/>
      <c r="G3253" s="16"/>
      <c r="H3253" s="19" t="s">
        <v>34</v>
      </c>
      <c r="I3253" s="16"/>
      <c r="J3253" s="7" t="s">
        <v>34</v>
      </c>
      <c r="K3253" s="19" t="s">
        <v>34</v>
      </c>
      <c r="L3253" s="16"/>
      <c r="M3253" s="6" t="s">
        <v>167</v>
      </c>
      <c r="N3253" s="6" t="s">
        <v>168</v>
      </c>
      <c r="O3253" s="10">
        <v>7364921</v>
      </c>
      <c r="P3253" s="6"/>
      <c r="Q3253" s="8"/>
      <c r="R3253" s="8"/>
      <c r="S3253" s="6"/>
    </row>
    <row r="3254" spans="2:19" x14ac:dyDescent="0.35">
      <c r="B3254" s="4" t="s">
        <v>4179</v>
      </c>
      <c r="C3254" s="4" t="s">
        <v>176</v>
      </c>
      <c r="D3254" s="18" t="s">
        <v>53</v>
      </c>
      <c r="E3254" s="15"/>
      <c r="F3254" s="15"/>
      <c r="G3254" s="16"/>
      <c r="H3254" s="18" t="s">
        <v>4180</v>
      </c>
      <c r="I3254" s="16"/>
      <c r="J3254" s="4" t="s">
        <v>32</v>
      </c>
      <c r="K3254" s="18" t="s">
        <v>4181</v>
      </c>
      <c r="L3254" s="16"/>
      <c r="M3254" s="4" t="s">
        <v>34</v>
      </c>
      <c r="N3254" s="4" t="s">
        <v>34</v>
      </c>
      <c r="O3254" s="4" t="s">
        <v>34</v>
      </c>
      <c r="P3254" s="4" t="s">
        <v>34</v>
      </c>
      <c r="Q3254" s="4" t="s">
        <v>34</v>
      </c>
      <c r="R3254" s="4" t="s">
        <v>34</v>
      </c>
      <c r="S3254" s="5">
        <v>41281872</v>
      </c>
    </row>
    <row r="3255" spans="2:19" outlineLevel="1" collapsed="1" x14ac:dyDescent="0.35">
      <c r="B3255" s="6" t="s">
        <v>34</v>
      </c>
      <c r="C3255" s="7" t="s">
        <v>34</v>
      </c>
      <c r="D3255" s="19" t="s">
        <v>34</v>
      </c>
      <c r="E3255" s="15"/>
      <c r="F3255" s="15"/>
      <c r="G3255" s="16"/>
      <c r="H3255" s="19" t="s">
        <v>34</v>
      </c>
      <c r="I3255" s="16"/>
      <c r="J3255" s="7" t="s">
        <v>34</v>
      </c>
      <c r="K3255" s="19" t="s">
        <v>34</v>
      </c>
      <c r="L3255" s="16"/>
      <c r="M3255" s="6" t="s">
        <v>4182</v>
      </c>
      <c r="N3255" s="6" t="s">
        <v>4183</v>
      </c>
      <c r="O3255" s="10">
        <v>4122613</v>
      </c>
      <c r="P3255" s="6"/>
      <c r="Q3255" s="8"/>
      <c r="R3255" s="8"/>
      <c r="S3255" s="6"/>
    </row>
    <row r="3256" spans="2:19" outlineLevel="1" collapsed="1" x14ac:dyDescent="0.35">
      <c r="B3256" s="6" t="s">
        <v>34</v>
      </c>
      <c r="C3256" s="7" t="s">
        <v>34</v>
      </c>
      <c r="D3256" s="19" t="s">
        <v>34</v>
      </c>
      <c r="E3256" s="15"/>
      <c r="F3256" s="15"/>
      <c r="G3256" s="16"/>
      <c r="H3256" s="19" t="s">
        <v>34</v>
      </c>
      <c r="I3256" s="16"/>
      <c r="J3256" s="7" t="s">
        <v>34</v>
      </c>
      <c r="K3256" s="19" t="s">
        <v>34</v>
      </c>
      <c r="L3256" s="16"/>
      <c r="M3256" s="6" t="s">
        <v>2505</v>
      </c>
      <c r="N3256" s="6" t="s">
        <v>2506</v>
      </c>
      <c r="O3256" s="10">
        <v>6880312</v>
      </c>
      <c r="P3256" s="6" t="s">
        <v>4184</v>
      </c>
      <c r="Q3256" s="8" t="s">
        <v>958</v>
      </c>
      <c r="R3256" s="9">
        <v>46904</v>
      </c>
      <c r="S3256" s="10">
        <v>41281872</v>
      </c>
    </row>
    <row r="3257" spans="2:19" x14ac:dyDescent="0.35">
      <c r="B3257" s="4" t="s">
        <v>4185</v>
      </c>
      <c r="C3257" s="4" t="s">
        <v>235</v>
      </c>
      <c r="D3257" s="18" t="s">
        <v>97</v>
      </c>
      <c r="E3257" s="15"/>
      <c r="F3257" s="15"/>
      <c r="G3257" s="16"/>
      <c r="H3257" s="18" t="s">
        <v>1243</v>
      </c>
      <c r="I3257" s="16"/>
      <c r="J3257" s="4" t="s">
        <v>32</v>
      </c>
      <c r="K3257" s="18" t="s">
        <v>4186</v>
      </c>
      <c r="L3257" s="16"/>
      <c r="M3257" s="4" t="s">
        <v>34</v>
      </c>
      <c r="N3257" s="4" t="s">
        <v>34</v>
      </c>
      <c r="O3257" s="4" t="s">
        <v>34</v>
      </c>
      <c r="P3257" s="4" t="s">
        <v>34</v>
      </c>
      <c r="Q3257" s="4" t="s">
        <v>34</v>
      </c>
      <c r="R3257" s="4" t="s">
        <v>34</v>
      </c>
      <c r="S3257" s="5">
        <v>6765919</v>
      </c>
    </row>
    <row r="3258" spans="2:19" outlineLevel="1" collapsed="1" x14ac:dyDescent="0.35">
      <c r="B3258" s="6" t="s">
        <v>34</v>
      </c>
      <c r="C3258" s="7" t="s">
        <v>34</v>
      </c>
      <c r="D3258" s="19" t="s">
        <v>34</v>
      </c>
      <c r="E3258" s="15"/>
      <c r="F3258" s="15"/>
      <c r="G3258" s="16"/>
      <c r="H3258" s="19" t="s">
        <v>34</v>
      </c>
      <c r="I3258" s="16"/>
      <c r="J3258" s="7" t="s">
        <v>34</v>
      </c>
      <c r="K3258" s="19" t="s">
        <v>34</v>
      </c>
      <c r="L3258" s="16"/>
      <c r="M3258" s="6" t="s">
        <v>1245</v>
      </c>
      <c r="N3258" s="6" t="s">
        <v>1246</v>
      </c>
      <c r="O3258" s="10">
        <v>9624000</v>
      </c>
      <c r="P3258" s="6"/>
      <c r="Q3258" s="8"/>
      <c r="R3258" s="8"/>
      <c r="S3258" s="6"/>
    </row>
    <row r="3259" spans="2:19" outlineLevel="1" collapsed="1" x14ac:dyDescent="0.35">
      <c r="B3259" s="6" t="s">
        <v>34</v>
      </c>
      <c r="C3259" s="7" t="s">
        <v>34</v>
      </c>
      <c r="D3259" s="19" t="s">
        <v>34</v>
      </c>
      <c r="E3259" s="15"/>
      <c r="F3259" s="15"/>
      <c r="G3259" s="16"/>
      <c r="H3259" s="19" t="s">
        <v>34</v>
      </c>
      <c r="I3259" s="16"/>
      <c r="J3259" s="7" t="s">
        <v>34</v>
      </c>
      <c r="K3259" s="19" t="s">
        <v>34</v>
      </c>
      <c r="L3259" s="16"/>
      <c r="M3259" s="6" t="s">
        <v>1276</v>
      </c>
      <c r="N3259" s="6" t="s">
        <v>1277</v>
      </c>
      <c r="O3259" s="10">
        <v>6765919</v>
      </c>
      <c r="P3259" s="6" t="s">
        <v>4187</v>
      </c>
      <c r="Q3259" s="8" t="s">
        <v>1836</v>
      </c>
      <c r="R3259" s="9">
        <v>46295</v>
      </c>
      <c r="S3259" s="10">
        <v>6765919</v>
      </c>
    </row>
    <row r="3260" spans="2:19" x14ac:dyDescent="0.35">
      <c r="B3260" s="4" t="s">
        <v>4188</v>
      </c>
      <c r="C3260" s="4" t="s">
        <v>804</v>
      </c>
      <c r="D3260" s="18" t="s">
        <v>106</v>
      </c>
      <c r="E3260" s="15"/>
      <c r="F3260" s="15"/>
      <c r="G3260" s="16"/>
      <c r="H3260" s="18" t="s">
        <v>283</v>
      </c>
      <c r="I3260" s="16"/>
      <c r="J3260" s="4" t="s">
        <v>32</v>
      </c>
      <c r="K3260" s="18" t="s">
        <v>4189</v>
      </c>
      <c r="L3260" s="16"/>
      <c r="M3260" s="4" t="s">
        <v>34</v>
      </c>
      <c r="N3260" s="4" t="s">
        <v>34</v>
      </c>
      <c r="O3260" s="4" t="s">
        <v>34</v>
      </c>
      <c r="P3260" s="4" t="s">
        <v>34</v>
      </c>
      <c r="Q3260" s="4" t="s">
        <v>34</v>
      </c>
      <c r="R3260" s="4" t="s">
        <v>34</v>
      </c>
      <c r="S3260" s="5">
        <v>31126767</v>
      </c>
    </row>
    <row r="3261" spans="2:19" ht="37.5" outlineLevel="1" collapsed="1" x14ac:dyDescent="0.35">
      <c r="B3261" s="6" t="s">
        <v>34</v>
      </c>
      <c r="C3261" s="7" t="s">
        <v>34</v>
      </c>
      <c r="D3261" s="19" t="s">
        <v>34</v>
      </c>
      <c r="E3261" s="15"/>
      <c r="F3261" s="15"/>
      <c r="G3261" s="16"/>
      <c r="H3261" s="19" t="s">
        <v>34</v>
      </c>
      <c r="I3261" s="16"/>
      <c r="J3261" s="7" t="s">
        <v>34</v>
      </c>
      <c r="K3261" s="19" t="s">
        <v>34</v>
      </c>
      <c r="L3261" s="16"/>
      <c r="M3261" s="6" t="s">
        <v>1463</v>
      </c>
      <c r="N3261" s="6" t="s">
        <v>1464</v>
      </c>
      <c r="O3261" s="10">
        <v>27714000</v>
      </c>
      <c r="P3261" s="6"/>
      <c r="Q3261" s="8"/>
      <c r="R3261" s="8"/>
      <c r="S3261" s="6"/>
    </row>
    <row r="3262" spans="2:19" outlineLevel="1" collapsed="1" x14ac:dyDescent="0.35">
      <c r="B3262" s="6" t="s">
        <v>34</v>
      </c>
      <c r="C3262" s="7" t="s">
        <v>34</v>
      </c>
      <c r="D3262" s="19" t="s">
        <v>34</v>
      </c>
      <c r="E3262" s="15"/>
      <c r="F3262" s="15"/>
      <c r="G3262" s="16"/>
      <c r="H3262" s="19" t="s">
        <v>34</v>
      </c>
      <c r="I3262" s="16"/>
      <c r="J3262" s="7" t="s">
        <v>34</v>
      </c>
      <c r="K3262" s="19" t="s">
        <v>34</v>
      </c>
      <c r="L3262" s="16"/>
      <c r="M3262" s="6" t="s">
        <v>1276</v>
      </c>
      <c r="N3262" s="6" t="s">
        <v>1277</v>
      </c>
      <c r="O3262" s="10">
        <v>32328481</v>
      </c>
      <c r="P3262" s="6"/>
      <c r="Q3262" s="8"/>
      <c r="R3262" s="8"/>
      <c r="S3262" s="6"/>
    </row>
    <row r="3263" spans="2:19" outlineLevel="1" collapsed="1" x14ac:dyDescent="0.35">
      <c r="B3263" s="6" t="s">
        <v>34</v>
      </c>
      <c r="C3263" s="7" t="s">
        <v>34</v>
      </c>
      <c r="D3263" s="19" t="s">
        <v>34</v>
      </c>
      <c r="E3263" s="15"/>
      <c r="F3263" s="15"/>
      <c r="G3263" s="16"/>
      <c r="H3263" s="19" t="s">
        <v>34</v>
      </c>
      <c r="I3263" s="16"/>
      <c r="J3263" s="7" t="s">
        <v>34</v>
      </c>
      <c r="K3263" s="19" t="s">
        <v>34</v>
      </c>
      <c r="L3263" s="16"/>
      <c r="M3263" s="6" t="s">
        <v>146</v>
      </c>
      <c r="N3263" s="6" t="s">
        <v>147</v>
      </c>
      <c r="O3263" s="10">
        <v>31126767.100000001</v>
      </c>
      <c r="P3263" s="6" t="s">
        <v>4190</v>
      </c>
      <c r="Q3263" s="8" t="s">
        <v>1708</v>
      </c>
      <c r="R3263" s="9">
        <v>46265</v>
      </c>
      <c r="S3263" s="10">
        <v>31126767</v>
      </c>
    </row>
    <row r="3264" spans="2:19" x14ac:dyDescent="0.35">
      <c r="B3264" s="4" t="s">
        <v>4191</v>
      </c>
      <c r="C3264" s="4" t="s">
        <v>141</v>
      </c>
      <c r="D3264" s="18" t="s">
        <v>106</v>
      </c>
      <c r="E3264" s="15"/>
      <c r="F3264" s="15"/>
      <c r="G3264" s="16"/>
      <c r="H3264" s="18" t="s">
        <v>863</v>
      </c>
      <c r="I3264" s="16"/>
      <c r="J3264" s="4" t="s">
        <v>32</v>
      </c>
      <c r="K3264" s="18" t="s">
        <v>4192</v>
      </c>
      <c r="L3264" s="16"/>
      <c r="M3264" s="4" t="s">
        <v>34</v>
      </c>
      <c r="N3264" s="4" t="s">
        <v>34</v>
      </c>
      <c r="O3264" s="4" t="s">
        <v>34</v>
      </c>
      <c r="P3264" s="4" t="s">
        <v>34</v>
      </c>
      <c r="Q3264" s="4" t="s">
        <v>34</v>
      </c>
      <c r="R3264" s="4" t="s">
        <v>34</v>
      </c>
      <c r="S3264" s="5">
        <v>49647692</v>
      </c>
    </row>
    <row r="3265" spans="2:19" ht="25" outlineLevel="1" collapsed="1" x14ac:dyDescent="0.35">
      <c r="B3265" s="6" t="s">
        <v>34</v>
      </c>
      <c r="C3265" s="7" t="s">
        <v>34</v>
      </c>
      <c r="D3265" s="19" t="s">
        <v>34</v>
      </c>
      <c r="E3265" s="15"/>
      <c r="F3265" s="15"/>
      <c r="G3265" s="16"/>
      <c r="H3265" s="19" t="s">
        <v>34</v>
      </c>
      <c r="I3265" s="16"/>
      <c r="J3265" s="7" t="s">
        <v>34</v>
      </c>
      <c r="K3265" s="19" t="s">
        <v>34</v>
      </c>
      <c r="L3265" s="16"/>
      <c r="M3265" s="6" t="s">
        <v>265</v>
      </c>
      <c r="N3265" s="6" t="s">
        <v>266</v>
      </c>
      <c r="O3265" s="10">
        <v>61340944</v>
      </c>
      <c r="P3265" s="6"/>
      <c r="Q3265" s="8"/>
      <c r="R3265" s="8"/>
      <c r="S3265" s="6"/>
    </row>
    <row r="3266" spans="2:19" outlineLevel="1" collapsed="1" x14ac:dyDescent="0.35">
      <c r="B3266" s="6" t="s">
        <v>34</v>
      </c>
      <c r="C3266" s="7" t="s">
        <v>34</v>
      </c>
      <c r="D3266" s="19" t="s">
        <v>34</v>
      </c>
      <c r="E3266" s="15"/>
      <c r="F3266" s="15"/>
      <c r="G3266" s="16"/>
      <c r="H3266" s="19" t="s">
        <v>34</v>
      </c>
      <c r="I3266" s="16"/>
      <c r="J3266" s="7" t="s">
        <v>34</v>
      </c>
      <c r="K3266" s="19" t="s">
        <v>34</v>
      </c>
      <c r="L3266" s="16"/>
      <c r="M3266" s="6" t="s">
        <v>865</v>
      </c>
      <c r="N3266" s="6" t="s">
        <v>866</v>
      </c>
      <c r="O3266" s="10">
        <v>49647692</v>
      </c>
      <c r="P3266" s="6" t="s">
        <v>4193</v>
      </c>
      <c r="Q3266" s="8" t="s">
        <v>520</v>
      </c>
      <c r="R3266" s="9">
        <v>47297</v>
      </c>
      <c r="S3266" s="10">
        <v>49647692</v>
      </c>
    </row>
    <row r="3267" spans="2:19" outlineLevel="1" collapsed="1" x14ac:dyDescent="0.35">
      <c r="B3267" s="6" t="s">
        <v>34</v>
      </c>
      <c r="C3267" s="7" t="s">
        <v>34</v>
      </c>
      <c r="D3267" s="19" t="s">
        <v>34</v>
      </c>
      <c r="E3267" s="15"/>
      <c r="F3267" s="15"/>
      <c r="G3267" s="16"/>
      <c r="H3267" s="19" t="s">
        <v>34</v>
      </c>
      <c r="I3267" s="16"/>
      <c r="J3267" s="7" t="s">
        <v>34</v>
      </c>
      <c r="K3267" s="19" t="s">
        <v>34</v>
      </c>
      <c r="L3267" s="16"/>
      <c r="M3267" s="6" t="s">
        <v>1276</v>
      </c>
      <c r="N3267" s="6" t="s">
        <v>1277</v>
      </c>
      <c r="O3267" s="10">
        <v>55553000</v>
      </c>
      <c r="P3267" s="6"/>
      <c r="Q3267" s="8"/>
      <c r="R3267" s="8"/>
      <c r="S3267" s="6"/>
    </row>
    <row r="3268" spans="2:19" outlineLevel="1" collapsed="1" x14ac:dyDescent="0.35">
      <c r="B3268" s="6" t="s">
        <v>34</v>
      </c>
      <c r="C3268" s="7" t="s">
        <v>34</v>
      </c>
      <c r="D3268" s="19" t="s">
        <v>34</v>
      </c>
      <c r="E3268" s="15"/>
      <c r="F3268" s="15"/>
      <c r="G3268" s="16"/>
      <c r="H3268" s="19" t="s">
        <v>34</v>
      </c>
      <c r="I3268" s="16"/>
      <c r="J3268" s="7" t="s">
        <v>34</v>
      </c>
      <c r="K3268" s="19" t="s">
        <v>34</v>
      </c>
      <c r="L3268" s="16"/>
      <c r="M3268" s="6" t="s">
        <v>196</v>
      </c>
      <c r="N3268" s="6" t="s">
        <v>197</v>
      </c>
      <c r="O3268" s="10">
        <v>78610660</v>
      </c>
      <c r="P3268" s="6"/>
      <c r="Q3268" s="8"/>
      <c r="R3268" s="8"/>
      <c r="S3268" s="6"/>
    </row>
    <row r="3269" spans="2:19" x14ac:dyDescent="0.35">
      <c r="B3269" s="4" t="s">
        <v>4194</v>
      </c>
      <c r="C3269" s="4" t="s">
        <v>573</v>
      </c>
      <c r="D3269" s="18" t="s">
        <v>247</v>
      </c>
      <c r="E3269" s="15"/>
      <c r="F3269" s="15"/>
      <c r="G3269" s="16"/>
      <c r="H3269" s="18" t="s">
        <v>153</v>
      </c>
      <c r="I3269" s="16"/>
      <c r="J3269" s="4" t="s">
        <v>32</v>
      </c>
      <c r="K3269" s="18" t="s">
        <v>4195</v>
      </c>
      <c r="L3269" s="16"/>
      <c r="M3269" s="4" t="s">
        <v>34</v>
      </c>
      <c r="N3269" s="4" t="s">
        <v>34</v>
      </c>
      <c r="O3269" s="4" t="s">
        <v>34</v>
      </c>
      <c r="P3269" s="4" t="s">
        <v>34</v>
      </c>
      <c r="Q3269" s="4" t="s">
        <v>34</v>
      </c>
      <c r="R3269" s="4" t="s">
        <v>34</v>
      </c>
      <c r="S3269" s="5">
        <v>2474700</v>
      </c>
    </row>
    <row r="3270" spans="2:19" outlineLevel="1" collapsed="1" x14ac:dyDescent="0.35">
      <c r="B3270" s="6" t="s">
        <v>34</v>
      </c>
      <c r="C3270" s="7" t="s">
        <v>34</v>
      </c>
      <c r="D3270" s="19" t="s">
        <v>34</v>
      </c>
      <c r="E3270" s="15"/>
      <c r="F3270" s="15"/>
      <c r="G3270" s="16"/>
      <c r="H3270" s="19" t="s">
        <v>34</v>
      </c>
      <c r="I3270" s="16"/>
      <c r="J3270" s="7" t="s">
        <v>34</v>
      </c>
      <c r="K3270" s="19" t="s">
        <v>34</v>
      </c>
      <c r="L3270" s="16"/>
      <c r="M3270" s="6" t="s">
        <v>157</v>
      </c>
      <c r="N3270" s="6" t="s">
        <v>158</v>
      </c>
      <c r="O3270" s="10">
        <v>2899000</v>
      </c>
      <c r="P3270" s="6"/>
      <c r="Q3270" s="8"/>
      <c r="R3270" s="8"/>
      <c r="S3270" s="6"/>
    </row>
    <row r="3271" spans="2:19" outlineLevel="1" collapsed="1" x14ac:dyDescent="0.35">
      <c r="B3271" s="6" t="s">
        <v>34</v>
      </c>
      <c r="C3271" s="7" t="s">
        <v>34</v>
      </c>
      <c r="D3271" s="19" t="s">
        <v>34</v>
      </c>
      <c r="E3271" s="15"/>
      <c r="F3271" s="15"/>
      <c r="G3271" s="16"/>
      <c r="H3271" s="19" t="s">
        <v>34</v>
      </c>
      <c r="I3271" s="16"/>
      <c r="J3271" s="7" t="s">
        <v>34</v>
      </c>
      <c r="K3271" s="19" t="s">
        <v>34</v>
      </c>
      <c r="L3271" s="16"/>
      <c r="M3271" s="6" t="s">
        <v>569</v>
      </c>
      <c r="N3271" s="6" t="s">
        <v>570</v>
      </c>
      <c r="O3271" s="10">
        <v>4162225</v>
      </c>
      <c r="P3271" s="6"/>
      <c r="Q3271" s="8"/>
      <c r="R3271" s="8"/>
      <c r="S3271" s="6"/>
    </row>
    <row r="3272" spans="2:19" ht="25" outlineLevel="1" collapsed="1" x14ac:dyDescent="0.35">
      <c r="B3272" s="6" t="s">
        <v>34</v>
      </c>
      <c r="C3272" s="7" t="s">
        <v>34</v>
      </c>
      <c r="D3272" s="19" t="s">
        <v>34</v>
      </c>
      <c r="E3272" s="15"/>
      <c r="F3272" s="15"/>
      <c r="G3272" s="16"/>
      <c r="H3272" s="19" t="s">
        <v>34</v>
      </c>
      <c r="I3272" s="16"/>
      <c r="J3272" s="7" t="s">
        <v>34</v>
      </c>
      <c r="K3272" s="19" t="s">
        <v>34</v>
      </c>
      <c r="L3272" s="16"/>
      <c r="M3272" s="6" t="s">
        <v>606</v>
      </c>
      <c r="N3272" s="6" t="s">
        <v>607</v>
      </c>
      <c r="O3272" s="10">
        <v>4498800</v>
      </c>
      <c r="P3272" s="6"/>
      <c r="Q3272" s="8"/>
      <c r="R3272" s="8"/>
      <c r="S3272" s="6"/>
    </row>
    <row r="3273" spans="2:19" outlineLevel="1" collapsed="1" x14ac:dyDescent="0.35">
      <c r="B3273" s="6" t="s">
        <v>34</v>
      </c>
      <c r="C3273" s="7" t="s">
        <v>34</v>
      </c>
      <c r="D3273" s="19" t="s">
        <v>34</v>
      </c>
      <c r="E3273" s="15"/>
      <c r="F3273" s="15"/>
      <c r="G3273" s="16"/>
      <c r="H3273" s="19" t="s">
        <v>34</v>
      </c>
      <c r="I3273" s="16"/>
      <c r="J3273" s="7" t="s">
        <v>34</v>
      </c>
      <c r="K3273" s="19" t="s">
        <v>34</v>
      </c>
      <c r="L3273" s="16"/>
      <c r="M3273" s="6" t="s">
        <v>163</v>
      </c>
      <c r="N3273" s="6" t="s">
        <v>164</v>
      </c>
      <c r="O3273" s="10">
        <v>2474700</v>
      </c>
      <c r="P3273" s="6" t="s">
        <v>4196</v>
      </c>
      <c r="Q3273" s="8" t="s">
        <v>1681</v>
      </c>
      <c r="R3273" s="9">
        <v>46850</v>
      </c>
      <c r="S3273" s="10">
        <v>2474700</v>
      </c>
    </row>
    <row r="3274" spans="2:19" outlineLevel="1" collapsed="1" x14ac:dyDescent="0.35">
      <c r="B3274" s="6" t="s">
        <v>34</v>
      </c>
      <c r="C3274" s="7" t="s">
        <v>34</v>
      </c>
      <c r="D3274" s="19" t="s">
        <v>34</v>
      </c>
      <c r="E3274" s="15"/>
      <c r="F3274" s="15"/>
      <c r="G3274" s="16"/>
      <c r="H3274" s="19" t="s">
        <v>34</v>
      </c>
      <c r="I3274" s="16"/>
      <c r="J3274" s="7" t="s">
        <v>34</v>
      </c>
      <c r="K3274" s="19" t="s">
        <v>34</v>
      </c>
      <c r="L3274" s="16"/>
      <c r="M3274" s="6" t="s">
        <v>1518</v>
      </c>
      <c r="N3274" s="6" t="s">
        <v>1519</v>
      </c>
      <c r="O3274" s="10">
        <v>4369550</v>
      </c>
      <c r="P3274" s="6"/>
      <c r="Q3274" s="8"/>
      <c r="R3274" s="8"/>
      <c r="S3274" s="6"/>
    </row>
    <row r="3275" spans="2:19" outlineLevel="1" collapsed="1" x14ac:dyDescent="0.35">
      <c r="B3275" s="6" t="s">
        <v>34</v>
      </c>
      <c r="C3275" s="7" t="s">
        <v>34</v>
      </c>
      <c r="D3275" s="19" t="s">
        <v>34</v>
      </c>
      <c r="E3275" s="15"/>
      <c r="F3275" s="15"/>
      <c r="G3275" s="16"/>
      <c r="H3275" s="19" t="s">
        <v>34</v>
      </c>
      <c r="I3275" s="16"/>
      <c r="J3275" s="7" t="s">
        <v>34</v>
      </c>
      <c r="K3275" s="19" t="s">
        <v>34</v>
      </c>
      <c r="L3275" s="16"/>
      <c r="M3275" s="6" t="s">
        <v>2303</v>
      </c>
      <c r="N3275" s="6" t="s">
        <v>2304</v>
      </c>
      <c r="O3275" s="10">
        <v>4006690</v>
      </c>
      <c r="P3275" s="6"/>
      <c r="Q3275" s="8"/>
      <c r="R3275" s="8"/>
      <c r="S3275" s="6"/>
    </row>
    <row r="3276" spans="2:19" outlineLevel="1" collapsed="1" x14ac:dyDescent="0.35">
      <c r="B3276" s="6" t="s">
        <v>34</v>
      </c>
      <c r="C3276" s="7" t="s">
        <v>34</v>
      </c>
      <c r="D3276" s="19" t="s">
        <v>34</v>
      </c>
      <c r="E3276" s="15"/>
      <c r="F3276" s="15"/>
      <c r="G3276" s="16"/>
      <c r="H3276" s="19" t="s">
        <v>34</v>
      </c>
      <c r="I3276" s="16"/>
      <c r="J3276" s="7" t="s">
        <v>34</v>
      </c>
      <c r="K3276" s="19" t="s">
        <v>34</v>
      </c>
      <c r="L3276" s="16"/>
      <c r="M3276" s="6" t="s">
        <v>165</v>
      </c>
      <c r="N3276" s="6" t="s">
        <v>166</v>
      </c>
      <c r="O3276" s="10">
        <v>2798860</v>
      </c>
      <c r="P3276" s="6"/>
      <c r="Q3276" s="8"/>
      <c r="R3276" s="8"/>
      <c r="S3276" s="6"/>
    </row>
    <row r="3277" spans="2:19" outlineLevel="1" collapsed="1" x14ac:dyDescent="0.35">
      <c r="B3277" s="6" t="s">
        <v>34</v>
      </c>
      <c r="C3277" s="7" t="s">
        <v>34</v>
      </c>
      <c r="D3277" s="19" t="s">
        <v>34</v>
      </c>
      <c r="E3277" s="15"/>
      <c r="F3277" s="15"/>
      <c r="G3277" s="16"/>
      <c r="H3277" s="19" t="s">
        <v>34</v>
      </c>
      <c r="I3277" s="16"/>
      <c r="J3277" s="7" t="s">
        <v>34</v>
      </c>
      <c r="K3277" s="19" t="s">
        <v>34</v>
      </c>
      <c r="L3277" s="16"/>
      <c r="M3277" s="6" t="s">
        <v>494</v>
      </c>
      <c r="N3277" s="6" t="s">
        <v>495</v>
      </c>
      <c r="O3277" s="10">
        <v>3136800</v>
      </c>
      <c r="P3277" s="6"/>
      <c r="Q3277" s="8"/>
      <c r="R3277" s="8"/>
      <c r="S3277" s="6"/>
    </row>
    <row r="3278" spans="2:19" outlineLevel="1" collapsed="1" x14ac:dyDescent="0.35">
      <c r="B3278" s="6" t="s">
        <v>34</v>
      </c>
      <c r="C3278" s="7" t="s">
        <v>34</v>
      </c>
      <c r="D3278" s="19" t="s">
        <v>34</v>
      </c>
      <c r="E3278" s="15"/>
      <c r="F3278" s="15"/>
      <c r="G3278" s="16"/>
      <c r="H3278" s="19" t="s">
        <v>34</v>
      </c>
      <c r="I3278" s="16"/>
      <c r="J3278" s="7" t="s">
        <v>34</v>
      </c>
      <c r="K3278" s="19" t="s">
        <v>34</v>
      </c>
      <c r="L3278" s="16"/>
      <c r="M3278" s="6" t="s">
        <v>167</v>
      </c>
      <c r="N3278" s="6" t="s">
        <v>168</v>
      </c>
      <c r="O3278" s="10">
        <v>2667120</v>
      </c>
      <c r="P3278" s="6"/>
      <c r="Q3278" s="8"/>
      <c r="R3278" s="8"/>
      <c r="S3278" s="6"/>
    </row>
    <row r="3279" spans="2:19" x14ac:dyDescent="0.35">
      <c r="B3279" s="4" t="s">
        <v>4197</v>
      </c>
      <c r="C3279" s="4" t="s">
        <v>983</v>
      </c>
      <c r="D3279" s="18" t="s">
        <v>152</v>
      </c>
      <c r="E3279" s="15"/>
      <c r="F3279" s="15"/>
      <c r="G3279" s="16"/>
      <c r="H3279" s="18" t="s">
        <v>1243</v>
      </c>
      <c r="I3279" s="16"/>
      <c r="J3279" s="4" t="s">
        <v>32</v>
      </c>
      <c r="K3279" s="18" t="s">
        <v>4198</v>
      </c>
      <c r="L3279" s="16"/>
      <c r="M3279" s="4" t="s">
        <v>34</v>
      </c>
      <c r="N3279" s="4" t="s">
        <v>34</v>
      </c>
      <c r="O3279" s="4" t="s">
        <v>34</v>
      </c>
      <c r="P3279" s="4" t="s">
        <v>34</v>
      </c>
      <c r="Q3279" s="4" t="s">
        <v>34</v>
      </c>
      <c r="R3279" s="4" t="s">
        <v>34</v>
      </c>
      <c r="S3279" s="5">
        <v>538962004</v>
      </c>
    </row>
    <row r="3280" spans="2:19" outlineLevel="1" collapsed="1" x14ac:dyDescent="0.35">
      <c r="B3280" s="6" t="s">
        <v>34</v>
      </c>
      <c r="C3280" s="7" t="s">
        <v>34</v>
      </c>
      <c r="D3280" s="19" t="s">
        <v>34</v>
      </c>
      <c r="E3280" s="15"/>
      <c r="F3280" s="15"/>
      <c r="G3280" s="16"/>
      <c r="H3280" s="19" t="s">
        <v>34</v>
      </c>
      <c r="I3280" s="16"/>
      <c r="J3280" s="7" t="s">
        <v>34</v>
      </c>
      <c r="K3280" s="19" t="s">
        <v>34</v>
      </c>
      <c r="L3280" s="16"/>
      <c r="M3280" s="6" t="s">
        <v>865</v>
      </c>
      <c r="N3280" s="6" t="s">
        <v>866</v>
      </c>
      <c r="O3280" s="10">
        <v>538962004</v>
      </c>
      <c r="P3280" s="6" t="s">
        <v>4199</v>
      </c>
      <c r="Q3280" s="8" t="s">
        <v>2125</v>
      </c>
      <c r="R3280" s="9">
        <v>46934</v>
      </c>
      <c r="S3280" s="10">
        <v>538962004</v>
      </c>
    </row>
    <row r="3281" spans="2:19" outlineLevel="1" collapsed="1" x14ac:dyDescent="0.35">
      <c r="B3281" s="6" t="s">
        <v>34</v>
      </c>
      <c r="C3281" s="7" t="s">
        <v>34</v>
      </c>
      <c r="D3281" s="19" t="s">
        <v>34</v>
      </c>
      <c r="E3281" s="15"/>
      <c r="F3281" s="15"/>
      <c r="G3281" s="16"/>
      <c r="H3281" s="19" t="s">
        <v>34</v>
      </c>
      <c r="I3281" s="16"/>
      <c r="J3281" s="7" t="s">
        <v>34</v>
      </c>
      <c r="K3281" s="19" t="s">
        <v>34</v>
      </c>
      <c r="L3281" s="16"/>
      <c r="M3281" s="6" t="s">
        <v>1245</v>
      </c>
      <c r="N3281" s="6" t="s">
        <v>1246</v>
      </c>
      <c r="O3281" s="10">
        <v>558490591</v>
      </c>
      <c r="P3281" s="6"/>
      <c r="Q3281" s="8"/>
      <c r="R3281" s="8"/>
      <c r="S3281" s="6"/>
    </row>
    <row r="3282" spans="2:19" outlineLevel="1" collapsed="1" x14ac:dyDescent="0.35">
      <c r="B3282" s="6" t="s">
        <v>34</v>
      </c>
      <c r="C3282" s="7" t="s">
        <v>34</v>
      </c>
      <c r="D3282" s="19" t="s">
        <v>34</v>
      </c>
      <c r="E3282" s="15"/>
      <c r="F3282" s="15"/>
      <c r="G3282" s="16"/>
      <c r="H3282" s="19" t="s">
        <v>34</v>
      </c>
      <c r="I3282" s="16"/>
      <c r="J3282" s="7" t="s">
        <v>34</v>
      </c>
      <c r="K3282" s="19" t="s">
        <v>34</v>
      </c>
      <c r="L3282" s="16"/>
      <c r="M3282" s="6" t="s">
        <v>1276</v>
      </c>
      <c r="N3282" s="6" t="s">
        <v>1277</v>
      </c>
      <c r="O3282" s="10">
        <v>794798408</v>
      </c>
      <c r="P3282" s="6"/>
      <c r="Q3282" s="8"/>
      <c r="R3282" s="8"/>
      <c r="S3282" s="6"/>
    </row>
    <row r="3283" spans="2:19" x14ac:dyDescent="0.35">
      <c r="B3283" s="4" t="s">
        <v>4200</v>
      </c>
      <c r="C3283" s="4" t="s">
        <v>573</v>
      </c>
      <c r="D3283" s="18" t="s">
        <v>247</v>
      </c>
      <c r="E3283" s="15"/>
      <c r="F3283" s="15"/>
      <c r="G3283" s="16"/>
      <c r="H3283" s="18" t="s">
        <v>1380</v>
      </c>
      <c r="I3283" s="16"/>
      <c r="J3283" s="4" t="s">
        <v>32</v>
      </c>
      <c r="K3283" s="18" t="s">
        <v>4201</v>
      </c>
      <c r="L3283" s="16"/>
      <c r="M3283" s="4" t="s">
        <v>34</v>
      </c>
      <c r="N3283" s="4" t="s">
        <v>34</v>
      </c>
      <c r="O3283" s="4" t="s">
        <v>34</v>
      </c>
      <c r="P3283" s="4" t="s">
        <v>34</v>
      </c>
      <c r="Q3283" s="4" t="s">
        <v>34</v>
      </c>
      <c r="R3283" s="4" t="s">
        <v>34</v>
      </c>
      <c r="S3283" s="5">
        <v>398414740</v>
      </c>
    </row>
    <row r="3284" spans="2:19" outlineLevel="1" collapsed="1" x14ac:dyDescent="0.35">
      <c r="B3284" s="6" t="s">
        <v>34</v>
      </c>
      <c r="C3284" s="7" t="s">
        <v>34</v>
      </c>
      <c r="D3284" s="19" t="s">
        <v>34</v>
      </c>
      <c r="E3284" s="15"/>
      <c r="F3284" s="15"/>
      <c r="G3284" s="16"/>
      <c r="H3284" s="19" t="s">
        <v>34</v>
      </c>
      <c r="I3284" s="16"/>
      <c r="J3284" s="7" t="s">
        <v>34</v>
      </c>
      <c r="K3284" s="19" t="s">
        <v>34</v>
      </c>
      <c r="L3284" s="16"/>
      <c r="M3284" s="6" t="s">
        <v>3801</v>
      </c>
      <c r="N3284" s="6" t="s">
        <v>3802</v>
      </c>
      <c r="O3284" s="10">
        <v>492915681.30000001</v>
      </c>
      <c r="P3284" s="6"/>
      <c r="Q3284" s="8"/>
      <c r="R3284" s="8"/>
      <c r="S3284" s="6"/>
    </row>
    <row r="3285" spans="2:19" ht="25" outlineLevel="1" collapsed="1" x14ac:dyDescent="0.35">
      <c r="B3285" s="6" t="s">
        <v>34</v>
      </c>
      <c r="C3285" s="7" t="s">
        <v>34</v>
      </c>
      <c r="D3285" s="19" t="s">
        <v>34</v>
      </c>
      <c r="E3285" s="15"/>
      <c r="F3285" s="15"/>
      <c r="G3285" s="16"/>
      <c r="H3285" s="19" t="s">
        <v>34</v>
      </c>
      <c r="I3285" s="16"/>
      <c r="J3285" s="7" t="s">
        <v>34</v>
      </c>
      <c r="K3285" s="19" t="s">
        <v>34</v>
      </c>
      <c r="L3285" s="16"/>
      <c r="M3285" s="6" t="s">
        <v>577</v>
      </c>
      <c r="N3285" s="6" t="s">
        <v>578</v>
      </c>
      <c r="O3285" s="10">
        <v>398414739.51999998</v>
      </c>
      <c r="P3285" s="6" t="s">
        <v>4202</v>
      </c>
      <c r="Q3285" s="8" t="s">
        <v>1283</v>
      </c>
      <c r="R3285" s="9">
        <v>47726</v>
      </c>
      <c r="S3285" s="10">
        <v>398414740</v>
      </c>
    </row>
    <row r="3286" spans="2:19" outlineLevel="1" collapsed="1" x14ac:dyDescent="0.35">
      <c r="B3286" s="6" t="s">
        <v>34</v>
      </c>
      <c r="C3286" s="7" t="s">
        <v>34</v>
      </c>
      <c r="D3286" s="19" t="s">
        <v>34</v>
      </c>
      <c r="E3286" s="15"/>
      <c r="F3286" s="15"/>
      <c r="G3286" s="16"/>
      <c r="H3286" s="19" t="s">
        <v>34</v>
      </c>
      <c r="I3286" s="16"/>
      <c r="J3286" s="7" t="s">
        <v>34</v>
      </c>
      <c r="K3286" s="19" t="s">
        <v>34</v>
      </c>
      <c r="L3286" s="16"/>
      <c r="M3286" s="6" t="s">
        <v>146</v>
      </c>
      <c r="N3286" s="6" t="s">
        <v>147</v>
      </c>
      <c r="O3286" s="10">
        <v>433670624</v>
      </c>
      <c r="P3286" s="6"/>
      <c r="Q3286" s="8"/>
      <c r="R3286" s="8"/>
      <c r="S3286" s="6"/>
    </row>
    <row r="3287" spans="2:19" outlineLevel="1" collapsed="1" x14ac:dyDescent="0.35">
      <c r="B3287" s="6" t="s">
        <v>34</v>
      </c>
      <c r="C3287" s="7" t="s">
        <v>34</v>
      </c>
      <c r="D3287" s="19" t="s">
        <v>34</v>
      </c>
      <c r="E3287" s="15"/>
      <c r="F3287" s="15"/>
      <c r="G3287" s="16"/>
      <c r="H3287" s="19" t="s">
        <v>34</v>
      </c>
      <c r="I3287" s="16"/>
      <c r="J3287" s="7" t="s">
        <v>34</v>
      </c>
      <c r="K3287" s="19" t="s">
        <v>34</v>
      </c>
      <c r="L3287" s="16"/>
      <c r="M3287" s="6" t="s">
        <v>720</v>
      </c>
      <c r="N3287" s="6" t="s">
        <v>721</v>
      </c>
      <c r="O3287" s="10">
        <v>402797472</v>
      </c>
      <c r="P3287" s="6"/>
      <c r="Q3287" s="8"/>
      <c r="R3287" s="8"/>
      <c r="S3287" s="6"/>
    </row>
    <row r="3288" spans="2:19" ht="25" x14ac:dyDescent="0.35">
      <c r="B3288" s="4" t="s">
        <v>4203</v>
      </c>
      <c r="C3288" s="4" t="s">
        <v>40</v>
      </c>
      <c r="D3288" s="18" t="s">
        <v>30</v>
      </c>
      <c r="E3288" s="15"/>
      <c r="F3288" s="15"/>
      <c r="G3288" s="16"/>
      <c r="H3288" s="18" t="s">
        <v>350</v>
      </c>
      <c r="I3288" s="16"/>
      <c r="J3288" s="4" t="s">
        <v>178</v>
      </c>
      <c r="K3288" s="18" t="s">
        <v>4204</v>
      </c>
      <c r="L3288" s="16"/>
      <c r="M3288" s="4" t="s">
        <v>34</v>
      </c>
      <c r="N3288" s="4" t="s">
        <v>34</v>
      </c>
      <c r="O3288" s="4" t="s">
        <v>34</v>
      </c>
      <c r="P3288" s="4" t="s">
        <v>34</v>
      </c>
      <c r="Q3288" s="4" t="s">
        <v>34</v>
      </c>
      <c r="R3288" s="4" t="s">
        <v>34</v>
      </c>
      <c r="S3288" s="5">
        <v>0</v>
      </c>
    </row>
    <row r="3289" spans="2:19" outlineLevel="1" collapsed="1" x14ac:dyDescent="0.35">
      <c r="B3289" s="6" t="s">
        <v>34</v>
      </c>
      <c r="C3289" s="7" t="s">
        <v>34</v>
      </c>
      <c r="D3289" s="19" t="s">
        <v>34</v>
      </c>
      <c r="E3289" s="15"/>
      <c r="F3289" s="15"/>
      <c r="G3289" s="16"/>
      <c r="H3289" s="19" t="s">
        <v>34</v>
      </c>
      <c r="I3289" s="16"/>
      <c r="J3289" s="7" t="s">
        <v>34</v>
      </c>
      <c r="K3289" s="19" t="s">
        <v>34</v>
      </c>
      <c r="L3289" s="16"/>
      <c r="M3289" s="6" t="s">
        <v>157</v>
      </c>
      <c r="N3289" s="6" t="s">
        <v>158</v>
      </c>
      <c r="O3289" s="10">
        <v>3480</v>
      </c>
      <c r="P3289" s="6" t="s">
        <v>4205</v>
      </c>
      <c r="Q3289" s="8" t="s">
        <v>2398</v>
      </c>
      <c r="R3289" s="9">
        <v>46786</v>
      </c>
      <c r="S3289" s="10">
        <v>0</v>
      </c>
    </row>
    <row r="3290" spans="2:19" ht="25" outlineLevel="1" collapsed="1" x14ac:dyDescent="0.35">
      <c r="B3290" s="6" t="s">
        <v>34</v>
      </c>
      <c r="C3290" s="7" t="s">
        <v>34</v>
      </c>
      <c r="D3290" s="19" t="s">
        <v>34</v>
      </c>
      <c r="E3290" s="15"/>
      <c r="F3290" s="15"/>
      <c r="G3290" s="16"/>
      <c r="H3290" s="19" t="s">
        <v>34</v>
      </c>
      <c r="I3290" s="16"/>
      <c r="J3290" s="7" t="s">
        <v>34</v>
      </c>
      <c r="K3290" s="19" t="s">
        <v>34</v>
      </c>
      <c r="L3290" s="16"/>
      <c r="M3290" s="6" t="s">
        <v>2587</v>
      </c>
      <c r="N3290" s="6" t="s">
        <v>2588</v>
      </c>
      <c r="O3290" s="10">
        <v>3703</v>
      </c>
      <c r="P3290" s="6" t="s">
        <v>4206</v>
      </c>
      <c r="Q3290" s="8" t="s">
        <v>2398</v>
      </c>
      <c r="R3290" s="9">
        <v>46786</v>
      </c>
      <c r="S3290" s="10">
        <v>0</v>
      </c>
    </row>
    <row r="3291" spans="2:19" outlineLevel="1" collapsed="1" x14ac:dyDescent="0.35">
      <c r="B3291" s="6" t="s">
        <v>34</v>
      </c>
      <c r="C3291" s="7" t="s">
        <v>34</v>
      </c>
      <c r="D3291" s="19" t="s">
        <v>34</v>
      </c>
      <c r="E3291" s="15"/>
      <c r="F3291" s="15"/>
      <c r="G3291" s="16"/>
      <c r="H3291" s="19" t="s">
        <v>34</v>
      </c>
      <c r="I3291" s="16"/>
      <c r="J3291" s="7" t="s">
        <v>34</v>
      </c>
      <c r="K3291" s="19" t="s">
        <v>34</v>
      </c>
      <c r="L3291" s="16"/>
      <c r="M3291" s="6" t="s">
        <v>299</v>
      </c>
      <c r="N3291" s="6" t="s">
        <v>300</v>
      </c>
      <c r="O3291" s="10">
        <v>1740</v>
      </c>
      <c r="P3291" s="6" t="s">
        <v>4207</v>
      </c>
      <c r="Q3291" s="8" t="s">
        <v>2398</v>
      </c>
      <c r="R3291" s="9">
        <v>46786</v>
      </c>
      <c r="S3291" s="10">
        <v>0</v>
      </c>
    </row>
    <row r="3292" spans="2:19" outlineLevel="1" collapsed="1" x14ac:dyDescent="0.35">
      <c r="B3292" s="6" t="s">
        <v>34</v>
      </c>
      <c r="C3292" s="7" t="s">
        <v>34</v>
      </c>
      <c r="D3292" s="19" t="s">
        <v>34</v>
      </c>
      <c r="E3292" s="15"/>
      <c r="F3292" s="15"/>
      <c r="G3292" s="16"/>
      <c r="H3292" s="19" t="s">
        <v>34</v>
      </c>
      <c r="I3292" s="16"/>
      <c r="J3292" s="7" t="s">
        <v>34</v>
      </c>
      <c r="K3292" s="19" t="s">
        <v>34</v>
      </c>
      <c r="L3292" s="16"/>
      <c r="M3292" s="6" t="s">
        <v>418</v>
      </c>
      <c r="N3292" s="6" t="s">
        <v>419</v>
      </c>
      <c r="O3292" s="10">
        <v>4800</v>
      </c>
      <c r="P3292" s="6" t="s">
        <v>4208</v>
      </c>
      <c r="Q3292" s="8" t="s">
        <v>2398</v>
      </c>
      <c r="R3292" s="9">
        <v>46786</v>
      </c>
      <c r="S3292" s="10">
        <v>0</v>
      </c>
    </row>
    <row r="3293" spans="2:19" ht="25" outlineLevel="1" collapsed="1" x14ac:dyDescent="0.35">
      <c r="B3293" s="6" t="s">
        <v>34</v>
      </c>
      <c r="C3293" s="7" t="s">
        <v>34</v>
      </c>
      <c r="D3293" s="19" t="s">
        <v>34</v>
      </c>
      <c r="E3293" s="15"/>
      <c r="F3293" s="15"/>
      <c r="G3293" s="16"/>
      <c r="H3293" s="19" t="s">
        <v>34</v>
      </c>
      <c r="I3293" s="16"/>
      <c r="J3293" s="7" t="s">
        <v>34</v>
      </c>
      <c r="K3293" s="19" t="s">
        <v>34</v>
      </c>
      <c r="L3293" s="16"/>
      <c r="M3293" s="6" t="s">
        <v>4209</v>
      </c>
      <c r="N3293" s="6" t="s">
        <v>4210</v>
      </c>
      <c r="O3293" s="10">
        <v>847</v>
      </c>
      <c r="P3293" s="6" t="s">
        <v>4211</v>
      </c>
      <c r="Q3293" s="8" t="s">
        <v>2398</v>
      </c>
      <c r="R3293" s="9">
        <v>46786</v>
      </c>
      <c r="S3293" s="10">
        <v>0</v>
      </c>
    </row>
    <row r="3294" spans="2:19" outlineLevel="1" collapsed="1" x14ac:dyDescent="0.35">
      <c r="B3294" s="6" t="s">
        <v>34</v>
      </c>
      <c r="C3294" s="7" t="s">
        <v>34</v>
      </c>
      <c r="D3294" s="19" t="s">
        <v>34</v>
      </c>
      <c r="E3294" s="15"/>
      <c r="F3294" s="15"/>
      <c r="G3294" s="16"/>
      <c r="H3294" s="19" t="s">
        <v>34</v>
      </c>
      <c r="I3294" s="16"/>
      <c r="J3294" s="7" t="s">
        <v>34</v>
      </c>
      <c r="K3294" s="19" t="s">
        <v>34</v>
      </c>
      <c r="L3294" s="16"/>
      <c r="M3294" s="6" t="s">
        <v>301</v>
      </c>
      <c r="N3294" s="6" t="s">
        <v>302</v>
      </c>
      <c r="O3294" s="10">
        <v>1328</v>
      </c>
      <c r="P3294" s="6" t="s">
        <v>4212</v>
      </c>
      <c r="Q3294" s="8" t="s">
        <v>2398</v>
      </c>
      <c r="R3294" s="9">
        <v>46786</v>
      </c>
      <c r="S3294" s="10">
        <v>0</v>
      </c>
    </row>
    <row r="3295" spans="2:19" outlineLevel="1" collapsed="1" x14ac:dyDescent="0.35">
      <c r="B3295" s="6" t="s">
        <v>34</v>
      </c>
      <c r="C3295" s="7" t="s">
        <v>34</v>
      </c>
      <c r="D3295" s="19" t="s">
        <v>34</v>
      </c>
      <c r="E3295" s="15"/>
      <c r="F3295" s="15"/>
      <c r="G3295" s="16"/>
      <c r="H3295" s="19" t="s">
        <v>34</v>
      </c>
      <c r="I3295" s="16"/>
      <c r="J3295" s="7" t="s">
        <v>34</v>
      </c>
      <c r="K3295" s="19" t="s">
        <v>34</v>
      </c>
      <c r="L3295" s="16"/>
      <c r="M3295" s="6" t="s">
        <v>2593</v>
      </c>
      <c r="N3295" s="6" t="s">
        <v>2594</v>
      </c>
      <c r="O3295" s="10">
        <v>2996</v>
      </c>
      <c r="P3295" s="6" t="s">
        <v>4213</v>
      </c>
      <c r="Q3295" s="8" t="s">
        <v>2398</v>
      </c>
      <c r="R3295" s="9">
        <v>46786</v>
      </c>
      <c r="S3295" s="10">
        <v>0</v>
      </c>
    </row>
    <row r="3296" spans="2:19" ht="25" outlineLevel="1" collapsed="1" x14ac:dyDescent="0.35">
      <c r="B3296" s="6" t="s">
        <v>34</v>
      </c>
      <c r="C3296" s="7" t="s">
        <v>34</v>
      </c>
      <c r="D3296" s="19" t="s">
        <v>34</v>
      </c>
      <c r="E3296" s="15"/>
      <c r="F3296" s="15"/>
      <c r="G3296" s="16"/>
      <c r="H3296" s="19" t="s">
        <v>34</v>
      </c>
      <c r="I3296" s="16"/>
      <c r="J3296" s="7" t="s">
        <v>34</v>
      </c>
      <c r="K3296" s="19" t="s">
        <v>34</v>
      </c>
      <c r="L3296" s="16"/>
      <c r="M3296" s="6" t="s">
        <v>4214</v>
      </c>
      <c r="N3296" s="6" t="s">
        <v>4215</v>
      </c>
      <c r="O3296" s="10">
        <v>4050</v>
      </c>
      <c r="P3296" s="6" t="s">
        <v>4216</v>
      </c>
      <c r="Q3296" s="8" t="s">
        <v>2398</v>
      </c>
      <c r="R3296" s="9">
        <v>46786</v>
      </c>
      <c r="S3296" s="10">
        <v>0</v>
      </c>
    </row>
    <row r="3297" spans="2:19" ht="25" outlineLevel="1" collapsed="1" x14ac:dyDescent="0.35">
      <c r="B3297" s="6" t="s">
        <v>34</v>
      </c>
      <c r="C3297" s="7" t="s">
        <v>34</v>
      </c>
      <c r="D3297" s="19" t="s">
        <v>34</v>
      </c>
      <c r="E3297" s="15"/>
      <c r="F3297" s="15"/>
      <c r="G3297" s="16"/>
      <c r="H3297" s="19" t="s">
        <v>34</v>
      </c>
      <c r="I3297" s="16"/>
      <c r="J3297" s="7" t="s">
        <v>34</v>
      </c>
      <c r="K3297" s="19" t="s">
        <v>34</v>
      </c>
      <c r="L3297" s="16"/>
      <c r="M3297" s="6" t="s">
        <v>4217</v>
      </c>
      <c r="N3297" s="6" t="s">
        <v>4218</v>
      </c>
      <c r="O3297" s="10">
        <v>747</v>
      </c>
      <c r="P3297" s="6" t="s">
        <v>4219</v>
      </c>
      <c r="Q3297" s="8" t="s">
        <v>2398</v>
      </c>
      <c r="R3297" s="9">
        <v>46786</v>
      </c>
      <c r="S3297" s="10">
        <v>0</v>
      </c>
    </row>
    <row r="3298" spans="2:19" outlineLevel="1" collapsed="1" x14ac:dyDescent="0.35">
      <c r="B3298" s="6" t="s">
        <v>34</v>
      </c>
      <c r="C3298" s="7" t="s">
        <v>34</v>
      </c>
      <c r="D3298" s="19" t="s">
        <v>34</v>
      </c>
      <c r="E3298" s="15"/>
      <c r="F3298" s="15"/>
      <c r="G3298" s="16"/>
      <c r="H3298" s="19" t="s">
        <v>34</v>
      </c>
      <c r="I3298" s="16"/>
      <c r="J3298" s="7" t="s">
        <v>34</v>
      </c>
      <c r="K3298" s="19" t="s">
        <v>34</v>
      </c>
      <c r="L3298" s="16"/>
      <c r="M3298" s="6" t="s">
        <v>921</v>
      </c>
      <c r="N3298" s="6" t="s">
        <v>922</v>
      </c>
      <c r="O3298" s="10">
        <v>909</v>
      </c>
      <c r="P3298" s="6" t="s">
        <v>4220</v>
      </c>
      <c r="Q3298" s="8" t="s">
        <v>2398</v>
      </c>
      <c r="R3298" s="9">
        <v>46786</v>
      </c>
      <c r="S3298" s="10">
        <v>0</v>
      </c>
    </row>
    <row r="3299" spans="2:19" outlineLevel="1" collapsed="1" x14ac:dyDescent="0.35">
      <c r="B3299" s="6" t="s">
        <v>34</v>
      </c>
      <c r="C3299" s="7" t="s">
        <v>34</v>
      </c>
      <c r="D3299" s="19" t="s">
        <v>34</v>
      </c>
      <c r="E3299" s="15"/>
      <c r="F3299" s="15"/>
      <c r="G3299" s="16"/>
      <c r="H3299" s="19" t="s">
        <v>34</v>
      </c>
      <c r="I3299" s="16"/>
      <c r="J3299" s="7" t="s">
        <v>34</v>
      </c>
      <c r="K3299" s="19" t="s">
        <v>34</v>
      </c>
      <c r="L3299" s="16"/>
      <c r="M3299" s="6" t="s">
        <v>4221</v>
      </c>
      <c r="N3299" s="6" t="s">
        <v>4222</v>
      </c>
      <c r="O3299" s="10">
        <v>947</v>
      </c>
      <c r="P3299" s="6" t="s">
        <v>4223</v>
      </c>
      <c r="Q3299" s="8" t="s">
        <v>2398</v>
      </c>
      <c r="R3299" s="9">
        <v>46786</v>
      </c>
      <c r="S3299" s="10">
        <v>0</v>
      </c>
    </row>
    <row r="3300" spans="2:19" outlineLevel="1" collapsed="1" x14ac:dyDescent="0.35">
      <c r="B3300" s="6" t="s">
        <v>34</v>
      </c>
      <c r="C3300" s="7" t="s">
        <v>34</v>
      </c>
      <c r="D3300" s="19" t="s">
        <v>34</v>
      </c>
      <c r="E3300" s="15"/>
      <c r="F3300" s="15"/>
      <c r="G3300" s="16"/>
      <c r="H3300" s="19" t="s">
        <v>34</v>
      </c>
      <c r="I3300" s="16"/>
      <c r="J3300" s="7" t="s">
        <v>34</v>
      </c>
      <c r="K3300" s="19" t="s">
        <v>34</v>
      </c>
      <c r="L3300" s="16"/>
      <c r="M3300" s="6" t="s">
        <v>163</v>
      </c>
      <c r="N3300" s="6" t="s">
        <v>164</v>
      </c>
      <c r="O3300" s="10">
        <v>2459</v>
      </c>
      <c r="P3300" s="6" t="s">
        <v>4224</v>
      </c>
      <c r="Q3300" s="8" t="s">
        <v>2398</v>
      </c>
      <c r="R3300" s="9">
        <v>46786</v>
      </c>
      <c r="S3300" s="10">
        <v>0</v>
      </c>
    </row>
    <row r="3301" spans="2:19" outlineLevel="1" collapsed="1" x14ac:dyDescent="0.35">
      <c r="B3301" s="6" t="s">
        <v>34</v>
      </c>
      <c r="C3301" s="7" t="s">
        <v>34</v>
      </c>
      <c r="D3301" s="19" t="s">
        <v>34</v>
      </c>
      <c r="E3301" s="15"/>
      <c r="F3301" s="15"/>
      <c r="G3301" s="16"/>
      <c r="H3301" s="19" t="s">
        <v>34</v>
      </c>
      <c r="I3301" s="16"/>
      <c r="J3301" s="7" t="s">
        <v>34</v>
      </c>
      <c r="K3301" s="19" t="s">
        <v>34</v>
      </c>
      <c r="L3301" s="16"/>
      <c r="M3301" s="6" t="s">
        <v>973</v>
      </c>
      <c r="N3301" s="6" t="s">
        <v>974</v>
      </c>
      <c r="O3301" s="10">
        <v>685</v>
      </c>
      <c r="P3301" s="6" t="s">
        <v>4225</v>
      </c>
      <c r="Q3301" s="8" t="s">
        <v>2398</v>
      </c>
      <c r="R3301" s="9">
        <v>46786</v>
      </c>
      <c r="S3301" s="10">
        <v>0</v>
      </c>
    </row>
    <row r="3302" spans="2:19" outlineLevel="1" collapsed="1" x14ac:dyDescent="0.35">
      <c r="B3302" s="6" t="s">
        <v>34</v>
      </c>
      <c r="C3302" s="7" t="s">
        <v>34</v>
      </c>
      <c r="D3302" s="19" t="s">
        <v>34</v>
      </c>
      <c r="E3302" s="15"/>
      <c r="F3302" s="15"/>
      <c r="G3302" s="16"/>
      <c r="H3302" s="19" t="s">
        <v>34</v>
      </c>
      <c r="I3302" s="16"/>
      <c r="J3302" s="7" t="s">
        <v>34</v>
      </c>
      <c r="K3302" s="19" t="s">
        <v>34</v>
      </c>
      <c r="L3302" s="16"/>
      <c r="M3302" s="6" t="s">
        <v>325</v>
      </c>
      <c r="N3302" s="6" t="s">
        <v>326</v>
      </c>
      <c r="O3302" s="10">
        <v>4500</v>
      </c>
      <c r="P3302" s="6" t="s">
        <v>4226</v>
      </c>
      <c r="Q3302" s="8" t="s">
        <v>2398</v>
      </c>
      <c r="R3302" s="9">
        <v>46786</v>
      </c>
      <c r="S3302" s="10">
        <v>0</v>
      </c>
    </row>
    <row r="3303" spans="2:19" outlineLevel="1" collapsed="1" x14ac:dyDescent="0.35">
      <c r="B3303" s="6" t="s">
        <v>34</v>
      </c>
      <c r="C3303" s="7" t="s">
        <v>34</v>
      </c>
      <c r="D3303" s="19" t="s">
        <v>34</v>
      </c>
      <c r="E3303" s="15"/>
      <c r="F3303" s="15"/>
      <c r="G3303" s="16"/>
      <c r="H3303" s="19" t="s">
        <v>34</v>
      </c>
      <c r="I3303" s="16"/>
      <c r="J3303" s="7" t="s">
        <v>34</v>
      </c>
      <c r="K3303" s="19" t="s">
        <v>34</v>
      </c>
      <c r="L3303" s="16"/>
      <c r="M3303" s="6" t="s">
        <v>327</v>
      </c>
      <c r="N3303" s="6" t="s">
        <v>328</v>
      </c>
      <c r="O3303" s="10">
        <v>3176</v>
      </c>
      <c r="P3303" s="6" t="s">
        <v>4227</v>
      </c>
      <c r="Q3303" s="8" t="s">
        <v>2398</v>
      </c>
      <c r="R3303" s="9">
        <v>46786</v>
      </c>
      <c r="S3303" s="10">
        <v>0</v>
      </c>
    </row>
    <row r="3304" spans="2:19" ht="37.5" outlineLevel="1" collapsed="1" x14ac:dyDescent="0.35">
      <c r="B3304" s="6" t="s">
        <v>34</v>
      </c>
      <c r="C3304" s="7" t="s">
        <v>34</v>
      </c>
      <c r="D3304" s="19" t="s">
        <v>34</v>
      </c>
      <c r="E3304" s="15"/>
      <c r="F3304" s="15"/>
      <c r="G3304" s="16"/>
      <c r="H3304" s="19" t="s">
        <v>34</v>
      </c>
      <c r="I3304" s="16"/>
      <c r="J3304" s="7" t="s">
        <v>34</v>
      </c>
      <c r="K3304" s="19" t="s">
        <v>34</v>
      </c>
      <c r="L3304" s="16"/>
      <c r="M3304" s="6" t="s">
        <v>463</v>
      </c>
      <c r="N3304" s="6" t="s">
        <v>464</v>
      </c>
      <c r="O3304" s="10">
        <v>3988</v>
      </c>
      <c r="P3304" s="6"/>
      <c r="Q3304" s="8"/>
      <c r="R3304" s="8"/>
      <c r="S3304" s="6"/>
    </row>
    <row r="3305" spans="2:19" ht="25" outlineLevel="1" collapsed="1" x14ac:dyDescent="0.35">
      <c r="B3305" s="6" t="s">
        <v>34</v>
      </c>
      <c r="C3305" s="7" t="s">
        <v>34</v>
      </c>
      <c r="D3305" s="19" t="s">
        <v>34</v>
      </c>
      <c r="E3305" s="15"/>
      <c r="F3305" s="15"/>
      <c r="G3305" s="16"/>
      <c r="H3305" s="19" t="s">
        <v>34</v>
      </c>
      <c r="I3305" s="16"/>
      <c r="J3305" s="7" t="s">
        <v>34</v>
      </c>
      <c r="K3305" s="19" t="s">
        <v>34</v>
      </c>
      <c r="L3305" s="16"/>
      <c r="M3305" s="6" t="s">
        <v>4228</v>
      </c>
      <c r="N3305" s="6" t="s">
        <v>4229</v>
      </c>
      <c r="O3305" s="10">
        <v>2166</v>
      </c>
      <c r="P3305" s="6" t="s">
        <v>4230</v>
      </c>
      <c r="Q3305" s="8" t="s">
        <v>2398</v>
      </c>
      <c r="R3305" s="9">
        <v>46786</v>
      </c>
      <c r="S3305" s="10">
        <v>0</v>
      </c>
    </row>
    <row r="3306" spans="2:19" outlineLevel="1" collapsed="1" x14ac:dyDescent="0.35">
      <c r="B3306" s="6" t="s">
        <v>34</v>
      </c>
      <c r="C3306" s="7" t="s">
        <v>34</v>
      </c>
      <c r="D3306" s="19" t="s">
        <v>34</v>
      </c>
      <c r="E3306" s="15"/>
      <c r="F3306" s="15"/>
      <c r="G3306" s="16"/>
      <c r="H3306" s="19" t="s">
        <v>34</v>
      </c>
      <c r="I3306" s="16"/>
      <c r="J3306" s="7" t="s">
        <v>34</v>
      </c>
      <c r="K3306" s="19" t="s">
        <v>34</v>
      </c>
      <c r="L3306" s="16"/>
      <c r="M3306" s="6" t="s">
        <v>165</v>
      </c>
      <c r="N3306" s="6" t="s">
        <v>166</v>
      </c>
      <c r="O3306" s="10">
        <v>3687</v>
      </c>
      <c r="P3306" s="6" t="s">
        <v>4231</v>
      </c>
      <c r="Q3306" s="8" t="s">
        <v>2398</v>
      </c>
      <c r="R3306" s="9">
        <v>46786</v>
      </c>
      <c r="S3306" s="10">
        <v>0</v>
      </c>
    </row>
    <row r="3307" spans="2:19" outlineLevel="1" collapsed="1" x14ac:dyDescent="0.35">
      <c r="B3307" s="6" t="s">
        <v>34</v>
      </c>
      <c r="C3307" s="7" t="s">
        <v>34</v>
      </c>
      <c r="D3307" s="19" t="s">
        <v>34</v>
      </c>
      <c r="E3307" s="15"/>
      <c r="F3307" s="15"/>
      <c r="G3307" s="16"/>
      <c r="H3307" s="19" t="s">
        <v>34</v>
      </c>
      <c r="I3307" s="16"/>
      <c r="J3307" s="7" t="s">
        <v>34</v>
      </c>
      <c r="K3307" s="19" t="s">
        <v>34</v>
      </c>
      <c r="L3307" s="16"/>
      <c r="M3307" s="6" t="s">
        <v>320</v>
      </c>
      <c r="N3307" s="6" t="s">
        <v>321</v>
      </c>
      <c r="O3307" s="10">
        <v>895</v>
      </c>
      <c r="P3307" s="6" t="s">
        <v>4232</v>
      </c>
      <c r="Q3307" s="8" t="s">
        <v>2398</v>
      </c>
      <c r="R3307" s="9">
        <v>46786</v>
      </c>
      <c r="S3307" s="10">
        <v>0</v>
      </c>
    </row>
    <row r="3308" spans="2:19" outlineLevel="1" collapsed="1" x14ac:dyDescent="0.35">
      <c r="B3308" s="6" t="s">
        <v>34</v>
      </c>
      <c r="C3308" s="7" t="s">
        <v>34</v>
      </c>
      <c r="D3308" s="19" t="s">
        <v>34</v>
      </c>
      <c r="E3308" s="15"/>
      <c r="F3308" s="15"/>
      <c r="G3308" s="16"/>
      <c r="H3308" s="19" t="s">
        <v>34</v>
      </c>
      <c r="I3308" s="16"/>
      <c r="J3308" s="7" t="s">
        <v>34</v>
      </c>
      <c r="K3308" s="19" t="s">
        <v>34</v>
      </c>
      <c r="L3308" s="16"/>
      <c r="M3308" s="6" t="s">
        <v>494</v>
      </c>
      <c r="N3308" s="6" t="s">
        <v>495</v>
      </c>
      <c r="O3308" s="10">
        <v>3192</v>
      </c>
      <c r="P3308" s="6" t="s">
        <v>4233</v>
      </c>
      <c r="Q3308" s="8" t="s">
        <v>2398</v>
      </c>
      <c r="R3308" s="9">
        <v>46786</v>
      </c>
      <c r="S3308" s="10">
        <v>0</v>
      </c>
    </row>
    <row r="3309" spans="2:19" ht="25" outlineLevel="1" collapsed="1" x14ac:dyDescent="0.35">
      <c r="B3309" s="6" t="s">
        <v>34</v>
      </c>
      <c r="C3309" s="7" t="s">
        <v>34</v>
      </c>
      <c r="D3309" s="19" t="s">
        <v>34</v>
      </c>
      <c r="E3309" s="15"/>
      <c r="F3309" s="15"/>
      <c r="G3309" s="16"/>
      <c r="H3309" s="19" t="s">
        <v>34</v>
      </c>
      <c r="I3309" s="16"/>
      <c r="J3309" s="7" t="s">
        <v>34</v>
      </c>
      <c r="K3309" s="19" t="s">
        <v>34</v>
      </c>
      <c r="L3309" s="16"/>
      <c r="M3309" s="6" t="s">
        <v>4234</v>
      </c>
      <c r="N3309" s="6" t="s">
        <v>4235</v>
      </c>
      <c r="O3309" s="10">
        <v>2682</v>
      </c>
      <c r="P3309" s="6" t="s">
        <v>4236</v>
      </c>
      <c r="Q3309" s="8" t="s">
        <v>2398</v>
      </c>
      <c r="R3309" s="9">
        <v>46786</v>
      </c>
      <c r="S3309" s="10">
        <v>0</v>
      </c>
    </row>
    <row r="3310" spans="2:19" ht="37.5" outlineLevel="1" collapsed="1" x14ac:dyDescent="0.35">
      <c r="B3310" s="6" t="s">
        <v>34</v>
      </c>
      <c r="C3310" s="7" t="s">
        <v>34</v>
      </c>
      <c r="D3310" s="19" t="s">
        <v>34</v>
      </c>
      <c r="E3310" s="15"/>
      <c r="F3310" s="15"/>
      <c r="G3310" s="16"/>
      <c r="H3310" s="19" t="s">
        <v>34</v>
      </c>
      <c r="I3310" s="16"/>
      <c r="J3310" s="7" t="s">
        <v>34</v>
      </c>
      <c r="K3310" s="19" t="s">
        <v>34</v>
      </c>
      <c r="L3310" s="16"/>
      <c r="M3310" s="6" t="s">
        <v>4237</v>
      </c>
      <c r="N3310" s="6" t="s">
        <v>4238</v>
      </c>
      <c r="O3310" s="10">
        <v>1746</v>
      </c>
      <c r="P3310" s="6" t="s">
        <v>4239</v>
      </c>
      <c r="Q3310" s="8" t="s">
        <v>2398</v>
      </c>
      <c r="R3310" s="9">
        <v>46786</v>
      </c>
      <c r="S3310" s="10">
        <v>0</v>
      </c>
    </row>
    <row r="3311" spans="2:19" outlineLevel="1" collapsed="1" x14ac:dyDescent="0.35">
      <c r="B3311" s="6" t="s">
        <v>34</v>
      </c>
      <c r="C3311" s="7" t="s">
        <v>34</v>
      </c>
      <c r="D3311" s="19" t="s">
        <v>34</v>
      </c>
      <c r="E3311" s="15"/>
      <c r="F3311" s="15"/>
      <c r="G3311" s="16"/>
      <c r="H3311" s="19" t="s">
        <v>34</v>
      </c>
      <c r="I3311" s="16"/>
      <c r="J3311" s="7" t="s">
        <v>34</v>
      </c>
      <c r="K3311" s="19" t="s">
        <v>34</v>
      </c>
      <c r="L3311" s="16"/>
      <c r="M3311" s="6" t="s">
        <v>167</v>
      </c>
      <c r="N3311" s="6" t="s">
        <v>168</v>
      </c>
      <c r="O3311" s="10">
        <v>3260</v>
      </c>
      <c r="P3311" s="6" t="s">
        <v>4240</v>
      </c>
      <c r="Q3311" s="8" t="s">
        <v>2398</v>
      </c>
      <c r="R3311" s="9">
        <v>46786</v>
      </c>
      <c r="S3311" s="10">
        <v>0</v>
      </c>
    </row>
    <row r="3312" spans="2:19" ht="25" x14ac:dyDescent="0.35">
      <c r="B3312" s="4" t="s">
        <v>4241</v>
      </c>
      <c r="C3312" s="4" t="s">
        <v>40</v>
      </c>
      <c r="D3312" s="18" t="s">
        <v>30</v>
      </c>
      <c r="E3312" s="15"/>
      <c r="F3312" s="15"/>
      <c r="G3312" s="16"/>
      <c r="H3312" s="18" t="s">
        <v>54</v>
      </c>
      <c r="I3312" s="16"/>
      <c r="J3312" s="4" t="s">
        <v>178</v>
      </c>
      <c r="K3312" s="18" t="s">
        <v>4242</v>
      </c>
      <c r="L3312" s="16"/>
      <c r="M3312" s="4" t="s">
        <v>34</v>
      </c>
      <c r="N3312" s="4" t="s">
        <v>34</v>
      </c>
      <c r="O3312" s="4" t="s">
        <v>34</v>
      </c>
      <c r="P3312" s="4" t="s">
        <v>34</v>
      </c>
      <c r="Q3312" s="4" t="s">
        <v>34</v>
      </c>
      <c r="R3312" s="4" t="s">
        <v>34</v>
      </c>
      <c r="S3312" s="5">
        <v>0</v>
      </c>
    </row>
    <row r="3313" spans="2:19" ht="25" outlineLevel="1" collapsed="1" x14ac:dyDescent="0.35">
      <c r="B3313" s="6" t="s">
        <v>34</v>
      </c>
      <c r="C3313" s="7" t="s">
        <v>34</v>
      </c>
      <c r="D3313" s="19" t="s">
        <v>34</v>
      </c>
      <c r="E3313" s="15"/>
      <c r="F3313" s="15"/>
      <c r="G3313" s="16"/>
      <c r="H3313" s="19" t="s">
        <v>34</v>
      </c>
      <c r="I3313" s="16"/>
      <c r="J3313" s="7" t="s">
        <v>34</v>
      </c>
      <c r="K3313" s="19" t="s">
        <v>34</v>
      </c>
      <c r="L3313" s="16"/>
      <c r="M3313" s="6" t="s">
        <v>4243</v>
      </c>
      <c r="N3313" s="6" t="s">
        <v>4244</v>
      </c>
      <c r="O3313" s="10">
        <v>895</v>
      </c>
      <c r="P3313" s="6"/>
      <c r="Q3313" s="8"/>
      <c r="R3313" s="8"/>
      <c r="S3313" s="6"/>
    </row>
    <row r="3314" spans="2:19" ht="25" outlineLevel="1" collapsed="1" x14ac:dyDescent="0.35">
      <c r="B3314" s="6" t="s">
        <v>34</v>
      </c>
      <c r="C3314" s="7" t="s">
        <v>34</v>
      </c>
      <c r="D3314" s="19" t="s">
        <v>34</v>
      </c>
      <c r="E3314" s="15"/>
      <c r="F3314" s="15"/>
      <c r="G3314" s="16"/>
      <c r="H3314" s="19" t="s">
        <v>34</v>
      </c>
      <c r="I3314" s="16"/>
      <c r="J3314" s="7" t="s">
        <v>34</v>
      </c>
      <c r="K3314" s="19" t="s">
        <v>34</v>
      </c>
      <c r="L3314" s="16"/>
      <c r="M3314" s="6" t="s">
        <v>4245</v>
      </c>
      <c r="N3314" s="6" t="s">
        <v>4246</v>
      </c>
      <c r="O3314" s="10">
        <v>810</v>
      </c>
      <c r="P3314" s="6" t="s">
        <v>4247</v>
      </c>
      <c r="Q3314" s="8" t="s">
        <v>2214</v>
      </c>
      <c r="R3314" s="9">
        <v>46822</v>
      </c>
      <c r="S3314" s="10">
        <v>0</v>
      </c>
    </row>
    <row r="3315" spans="2:19" outlineLevel="1" collapsed="1" x14ac:dyDescent="0.35">
      <c r="B3315" s="6" t="s">
        <v>34</v>
      </c>
      <c r="C3315" s="7" t="s">
        <v>34</v>
      </c>
      <c r="D3315" s="19" t="s">
        <v>34</v>
      </c>
      <c r="E3315" s="15"/>
      <c r="F3315" s="15"/>
      <c r="G3315" s="16"/>
      <c r="H3315" s="19" t="s">
        <v>34</v>
      </c>
      <c r="I3315" s="16"/>
      <c r="J3315" s="7" t="s">
        <v>34</v>
      </c>
      <c r="K3315" s="19" t="s">
        <v>34</v>
      </c>
      <c r="L3315" s="16"/>
      <c r="M3315" s="6" t="s">
        <v>4248</v>
      </c>
      <c r="N3315" s="6" t="s">
        <v>4249</v>
      </c>
      <c r="O3315" s="10">
        <v>797</v>
      </c>
      <c r="P3315" s="6" t="s">
        <v>4250</v>
      </c>
      <c r="Q3315" s="8" t="s">
        <v>2214</v>
      </c>
      <c r="R3315" s="9">
        <v>46822</v>
      </c>
      <c r="S3315" s="10">
        <v>0</v>
      </c>
    </row>
    <row r="3316" spans="2:19" outlineLevel="1" collapsed="1" x14ac:dyDescent="0.35">
      <c r="B3316" s="6" t="s">
        <v>34</v>
      </c>
      <c r="C3316" s="7" t="s">
        <v>34</v>
      </c>
      <c r="D3316" s="19" t="s">
        <v>34</v>
      </c>
      <c r="E3316" s="15"/>
      <c r="F3316" s="15"/>
      <c r="G3316" s="16"/>
      <c r="H3316" s="19" t="s">
        <v>34</v>
      </c>
      <c r="I3316" s="16"/>
      <c r="J3316" s="7" t="s">
        <v>34</v>
      </c>
      <c r="K3316" s="19" t="s">
        <v>34</v>
      </c>
      <c r="L3316" s="16"/>
      <c r="M3316" s="6" t="s">
        <v>163</v>
      </c>
      <c r="N3316" s="6" t="s">
        <v>164</v>
      </c>
      <c r="O3316" s="10">
        <v>790</v>
      </c>
      <c r="P3316" s="6" t="s">
        <v>4251</v>
      </c>
      <c r="Q3316" s="8" t="s">
        <v>2214</v>
      </c>
      <c r="R3316" s="9">
        <v>46822</v>
      </c>
      <c r="S3316" s="10">
        <v>0</v>
      </c>
    </row>
    <row r="3317" spans="2:19" outlineLevel="1" collapsed="1" x14ac:dyDescent="0.35">
      <c r="B3317" s="6" t="s">
        <v>34</v>
      </c>
      <c r="C3317" s="7" t="s">
        <v>34</v>
      </c>
      <c r="D3317" s="19" t="s">
        <v>34</v>
      </c>
      <c r="E3317" s="15"/>
      <c r="F3317" s="15"/>
      <c r="G3317" s="16"/>
      <c r="H3317" s="19" t="s">
        <v>34</v>
      </c>
      <c r="I3317" s="16"/>
      <c r="J3317" s="7" t="s">
        <v>34</v>
      </c>
      <c r="K3317" s="19" t="s">
        <v>34</v>
      </c>
      <c r="L3317" s="16"/>
      <c r="M3317" s="6" t="s">
        <v>327</v>
      </c>
      <c r="N3317" s="6" t="s">
        <v>328</v>
      </c>
      <c r="O3317" s="10">
        <v>699</v>
      </c>
      <c r="P3317" s="6" t="s">
        <v>4252</v>
      </c>
      <c r="Q3317" s="8" t="s">
        <v>2214</v>
      </c>
      <c r="R3317" s="9">
        <v>46822</v>
      </c>
      <c r="S3317" s="10">
        <v>0</v>
      </c>
    </row>
    <row r="3318" spans="2:19" outlineLevel="1" collapsed="1" x14ac:dyDescent="0.35">
      <c r="B3318" s="6" t="s">
        <v>34</v>
      </c>
      <c r="C3318" s="7" t="s">
        <v>34</v>
      </c>
      <c r="D3318" s="19" t="s">
        <v>34</v>
      </c>
      <c r="E3318" s="15"/>
      <c r="F3318" s="15"/>
      <c r="G3318" s="16"/>
      <c r="H3318" s="19" t="s">
        <v>34</v>
      </c>
      <c r="I3318" s="16"/>
      <c r="J3318" s="7" t="s">
        <v>34</v>
      </c>
      <c r="K3318" s="19" t="s">
        <v>34</v>
      </c>
      <c r="L3318" s="16"/>
      <c r="M3318" s="6" t="s">
        <v>4253</v>
      </c>
      <c r="N3318" s="6" t="s">
        <v>4254</v>
      </c>
      <c r="O3318" s="10">
        <v>928</v>
      </c>
      <c r="P3318" s="6"/>
      <c r="Q3318" s="8"/>
      <c r="R3318" s="8"/>
      <c r="S3318" s="6"/>
    </row>
    <row r="3319" spans="2:19" outlineLevel="1" collapsed="1" x14ac:dyDescent="0.35">
      <c r="B3319" s="6" t="s">
        <v>34</v>
      </c>
      <c r="C3319" s="7" t="s">
        <v>34</v>
      </c>
      <c r="D3319" s="19" t="s">
        <v>34</v>
      </c>
      <c r="E3319" s="15"/>
      <c r="F3319" s="15"/>
      <c r="G3319" s="16"/>
      <c r="H3319" s="19" t="s">
        <v>34</v>
      </c>
      <c r="I3319" s="16"/>
      <c r="J3319" s="7" t="s">
        <v>34</v>
      </c>
      <c r="K3319" s="19" t="s">
        <v>34</v>
      </c>
      <c r="L3319" s="16"/>
      <c r="M3319" s="6" t="s">
        <v>165</v>
      </c>
      <c r="N3319" s="6" t="s">
        <v>166</v>
      </c>
      <c r="O3319" s="10">
        <v>788</v>
      </c>
      <c r="P3319" s="6" t="s">
        <v>4255</v>
      </c>
      <c r="Q3319" s="8" t="s">
        <v>2214</v>
      </c>
      <c r="R3319" s="9">
        <v>46822</v>
      </c>
      <c r="S3319" s="10">
        <v>0</v>
      </c>
    </row>
    <row r="3320" spans="2:19" outlineLevel="1" collapsed="1" x14ac:dyDescent="0.35">
      <c r="B3320" s="6" t="s">
        <v>34</v>
      </c>
      <c r="C3320" s="7" t="s">
        <v>34</v>
      </c>
      <c r="D3320" s="19" t="s">
        <v>34</v>
      </c>
      <c r="E3320" s="15"/>
      <c r="F3320" s="15"/>
      <c r="G3320" s="16"/>
      <c r="H3320" s="19" t="s">
        <v>34</v>
      </c>
      <c r="I3320" s="16"/>
      <c r="J3320" s="7" t="s">
        <v>34</v>
      </c>
      <c r="K3320" s="19" t="s">
        <v>34</v>
      </c>
      <c r="L3320" s="16"/>
      <c r="M3320" s="6" t="s">
        <v>2218</v>
      </c>
      <c r="N3320" s="6" t="s">
        <v>2219</v>
      </c>
      <c r="O3320" s="10">
        <v>949</v>
      </c>
      <c r="P3320" s="6"/>
      <c r="Q3320" s="8"/>
      <c r="R3320" s="8"/>
      <c r="S3320" s="6"/>
    </row>
    <row r="3321" spans="2:19" outlineLevel="1" collapsed="1" x14ac:dyDescent="0.35">
      <c r="B3321" s="6" t="s">
        <v>34</v>
      </c>
      <c r="C3321" s="7" t="s">
        <v>34</v>
      </c>
      <c r="D3321" s="19" t="s">
        <v>34</v>
      </c>
      <c r="E3321" s="15"/>
      <c r="F3321" s="15"/>
      <c r="G3321" s="16"/>
      <c r="H3321" s="19" t="s">
        <v>34</v>
      </c>
      <c r="I3321" s="16"/>
      <c r="J3321" s="7" t="s">
        <v>34</v>
      </c>
      <c r="K3321" s="19" t="s">
        <v>34</v>
      </c>
      <c r="L3321" s="16"/>
      <c r="M3321" s="6" t="s">
        <v>167</v>
      </c>
      <c r="N3321" s="6" t="s">
        <v>168</v>
      </c>
      <c r="O3321" s="10">
        <v>1000</v>
      </c>
      <c r="P3321" s="6"/>
      <c r="Q3321" s="8"/>
      <c r="R3321" s="8"/>
      <c r="S3321" s="6"/>
    </row>
    <row r="3322" spans="2:19" x14ac:dyDescent="0.35">
      <c r="B3322" s="4" t="s">
        <v>4256</v>
      </c>
      <c r="C3322" s="4" t="s">
        <v>115</v>
      </c>
      <c r="D3322" s="18" t="s">
        <v>106</v>
      </c>
      <c r="E3322" s="15"/>
      <c r="F3322" s="15"/>
      <c r="G3322" s="16"/>
      <c r="H3322" s="18" t="s">
        <v>41</v>
      </c>
      <c r="I3322" s="16"/>
      <c r="J3322" s="4" t="s">
        <v>32</v>
      </c>
      <c r="K3322" s="18" t="s">
        <v>4257</v>
      </c>
      <c r="L3322" s="16"/>
      <c r="M3322" s="4" t="s">
        <v>34</v>
      </c>
      <c r="N3322" s="4" t="s">
        <v>34</v>
      </c>
      <c r="O3322" s="4" t="s">
        <v>34</v>
      </c>
      <c r="P3322" s="4" t="s">
        <v>34</v>
      </c>
      <c r="Q3322" s="4" t="s">
        <v>34</v>
      </c>
      <c r="R3322" s="4" t="s">
        <v>34</v>
      </c>
      <c r="S3322" s="5">
        <v>4694885</v>
      </c>
    </row>
    <row r="3323" spans="2:19" outlineLevel="1" collapsed="1" x14ac:dyDescent="0.35">
      <c r="B3323" s="6" t="s">
        <v>34</v>
      </c>
      <c r="C3323" s="7" t="s">
        <v>34</v>
      </c>
      <c r="D3323" s="19" t="s">
        <v>34</v>
      </c>
      <c r="E3323" s="15"/>
      <c r="F3323" s="15"/>
      <c r="G3323" s="16"/>
      <c r="H3323" s="19" t="s">
        <v>34</v>
      </c>
      <c r="I3323" s="16"/>
      <c r="J3323" s="7" t="s">
        <v>34</v>
      </c>
      <c r="K3323" s="19" t="s">
        <v>34</v>
      </c>
      <c r="L3323" s="16"/>
      <c r="M3323" s="6" t="s">
        <v>4258</v>
      </c>
      <c r="N3323" s="6" t="s">
        <v>4259</v>
      </c>
      <c r="O3323" s="10">
        <v>179958</v>
      </c>
      <c r="P3323" s="6"/>
      <c r="Q3323" s="8"/>
      <c r="R3323" s="8"/>
      <c r="S3323" s="6"/>
    </row>
    <row r="3324" spans="2:19" outlineLevel="1" collapsed="1" x14ac:dyDescent="0.35">
      <c r="B3324" s="6" t="s">
        <v>34</v>
      </c>
      <c r="C3324" s="7" t="s">
        <v>34</v>
      </c>
      <c r="D3324" s="19" t="s">
        <v>34</v>
      </c>
      <c r="E3324" s="15"/>
      <c r="F3324" s="15"/>
      <c r="G3324" s="16"/>
      <c r="H3324" s="19" t="s">
        <v>34</v>
      </c>
      <c r="I3324" s="16"/>
      <c r="J3324" s="7" t="s">
        <v>34</v>
      </c>
      <c r="K3324" s="19" t="s">
        <v>34</v>
      </c>
      <c r="L3324" s="16"/>
      <c r="M3324" s="6" t="s">
        <v>4260</v>
      </c>
      <c r="N3324" s="6" t="s">
        <v>4261</v>
      </c>
      <c r="O3324" s="10">
        <v>4694885</v>
      </c>
      <c r="P3324" s="6" t="s">
        <v>4262</v>
      </c>
      <c r="Q3324" s="8" t="s">
        <v>4263</v>
      </c>
      <c r="R3324" s="9">
        <v>47483</v>
      </c>
      <c r="S3324" s="10">
        <v>4694885</v>
      </c>
    </row>
    <row r="3325" spans="2:19" x14ac:dyDescent="0.35">
      <c r="B3325" s="4" t="s">
        <v>4264</v>
      </c>
      <c r="C3325" s="4" t="s">
        <v>151</v>
      </c>
      <c r="D3325" s="18" t="s">
        <v>97</v>
      </c>
      <c r="E3325" s="15"/>
      <c r="F3325" s="15"/>
      <c r="G3325" s="16"/>
      <c r="H3325" s="18" t="s">
        <v>863</v>
      </c>
      <c r="I3325" s="16"/>
      <c r="J3325" s="4" t="s">
        <v>32</v>
      </c>
      <c r="K3325" s="18" t="s">
        <v>4265</v>
      </c>
      <c r="L3325" s="16"/>
      <c r="M3325" s="4" t="s">
        <v>34</v>
      </c>
      <c r="N3325" s="4" t="s">
        <v>34</v>
      </c>
      <c r="O3325" s="4" t="s">
        <v>34</v>
      </c>
      <c r="P3325" s="4" t="s">
        <v>34</v>
      </c>
      <c r="Q3325" s="4" t="s">
        <v>34</v>
      </c>
      <c r="R3325" s="4" t="s">
        <v>34</v>
      </c>
      <c r="S3325" s="5">
        <v>32795921</v>
      </c>
    </row>
    <row r="3326" spans="2:19" ht="25" outlineLevel="1" collapsed="1" x14ac:dyDescent="0.35">
      <c r="B3326" s="6" t="s">
        <v>34</v>
      </c>
      <c r="C3326" s="7" t="s">
        <v>34</v>
      </c>
      <c r="D3326" s="19" t="s">
        <v>34</v>
      </c>
      <c r="E3326" s="15"/>
      <c r="F3326" s="15"/>
      <c r="G3326" s="16"/>
      <c r="H3326" s="19" t="s">
        <v>34</v>
      </c>
      <c r="I3326" s="16"/>
      <c r="J3326" s="7" t="s">
        <v>34</v>
      </c>
      <c r="K3326" s="19" t="s">
        <v>34</v>
      </c>
      <c r="L3326" s="16"/>
      <c r="M3326" s="6" t="s">
        <v>265</v>
      </c>
      <c r="N3326" s="6" t="s">
        <v>266</v>
      </c>
      <c r="O3326" s="10">
        <v>30411754</v>
      </c>
      <c r="P3326" s="6"/>
      <c r="Q3326" s="8"/>
      <c r="R3326" s="8"/>
      <c r="S3326" s="6"/>
    </row>
    <row r="3327" spans="2:19" outlineLevel="1" collapsed="1" x14ac:dyDescent="0.35">
      <c r="B3327" s="6" t="s">
        <v>34</v>
      </c>
      <c r="C3327" s="7" t="s">
        <v>34</v>
      </c>
      <c r="D3327" s="19" t="s">
        <v>34</v>
      </c>
      <c r="E3327" s="15"/>
      <c r="F3327" s="15"/>
      <c r="G3327" s="16"/>
      <c r="H3327" s="19" t="s">
        <v>34</v>
      </c>
      <c r="I3327" s="16"/>
      <c r="J3327" s="7" t="s">
        <v>34</v>
      </c>
      <c r="K3327" s="19" t="s">
        <v>34</v>
      </c>
      <c r="L3327" s="16"/>
      <c r="M3327" s="6" t="s">
        <v>865</v>
      </c>
      <c r="N3327" s="6" t="s">
        <v>866</v>
      </c>
      <c r="O3327" s="10">
        <v>33379682</v>
      </c>
      <c r="P3327" s="6" t="s">
        <v>4266</v>
      </c>
      <c r="Q3327" s="8" t="s">
        <v>1283</v>
      </c>
      <c r="R3327" s="9">
        <v>46356</v>
      </c>
      <c r="S3327" s="10">
        <v>32795921</v>
      </c>
    </row>
    <row r="3328" spans="2:19" ht="37.5" outlineLevel="1" collapsed="1" x14ac:dyDescent="0.35">
      <c r="B3328" s="6" t="s">
        <v>34</v>
      </c>
      <c r="C3328" s="7" t="s">
        <v>34</v>
      </c>
      <c r="D3328" s="19" t="s">
        <v>34</v>
      </c>
      <c r="E3328" s="15"/>
      <c r="F3328" s="15"/>
      <c r="G3328" s="16"/>
      <c r="H3328" s="19" t="s">
        <v>34</v>
      </c>
      <c r="I3328" s="16"/>
      <c r="J3328" s="7" t="s">
        <v>34</v>
      </c>
      <c r="K3328" s="19" t="s">
        <v>34</v>
      </c>
      <c r="L3328" s="16"/>
      <c r="M3328" s="6" t="s">
        <v>1247</v>
      </c>
      <c r="N3328" s="6" t="s">
        <v>1248</v>
      </c>
      <c r="O3328" s="10">
        <v>36066132</v>
      </c>
      <c r="P3328" s="6"/>
      <c r="Q3328" s="8"/>
      <c r="R3328" s="8"/>
      <c r="S3328" s="6"/>
    </row>
    <row r="3329" spans="2:19" x14ac:dyDescent="0.35">
      <c r="B3329" s="4" t="s">
        <v>4267</v>
      </c>
      <c r="C3329" s="4" t="s">
        <v>29</v>
      </c>
      <c r="D3329" s="18" t="s">
        <v>30</v>
      </c>
      <c r="E3329" s="15"/>
      <c r="F3329" s="15"/>
      <c r="G3329" s="16"/>
      <c r="H3329" s="18" t="s">
        <v>356</v>
      </c>
      <c r="I3329" s="16"/>
      <c r="J3329" s="4" t="s">
        <v>32</v>
      </c>
      <c r="K3329" s="18" t="s">
        <v>4268</v>
      </c>
      <c r="L3329" s="16"/>
      <c r="M3329" s="4" t="s">
        <v>34</v>
      </c>
      <c r="N3329" s="4" t="s">
        <v>34</v>
      </c>
      <c r="O3329" s="4" t="s">
        <v>34</v>
      </c>
      <c r="P3329" s="4" t="s">
        <v>34</v>
      </c>
      <c r="Q3329" s="4" t="s">
        <v>34</v>
      </c>
      <c r="R3329" s="4" t="s">
        <v>34</v>
      </c>
      <c r="S3329" s="5">
        <v>6100000</v>
      </c>
    </row>
    <row r="3330" spans="2:19" outlineLevel="1" collapsed="1" x14ac:dyDescent="0.35">
      <c r="B3330" s="6" t="s">
        <v>34</v>
      </c>
      <c r="C3330" s="7" t="s">
        <v>34</v>
      </c>
      <c r="D3330" s="19" t="s">
        <v>34</v>
      </c>
      <c r="E3330" s="15"/>
      <c r="F3330" s="15"/>
      <c r="G3330" s="16"/>
      <c r="H3330" s="19" t="s">
        <v>34</v>
      </c>
      <c r="I3330" s="16"/>
      <c r="J3330" s="7" t="s">
        <v>34</v>
      </c>
      <c r="K3330" s="19" t="s">
        <v>34</v>
      </c>
      <c r="L3330" s="16"/>
      <c r="M3330" s="6" t="s">
        <v>4269</v>
      </c>
      <c r="N3330" s="6" t="s">
        <v>4270</v>
      </c>
      <c r="O3330" s="6"/>
      <c r="P3330" s="6" t="s">
        <v>4271</v>
      </c>
      <c r="Q3330" s="8" t="s">
        <v>1884</v>
      </c>
      <c r="R3330" s="9">
        <v>46112</v>
      </c>
      <c r="S3330" s="10">
        <v>6100000</v>
      </c>
    </row>
    <row r="3331" spans="2:19" x14ac:dyDescent="0.35">
      <c r="B3331" s="4" t="s">
        <v>4272</v>
      </c>
      <c r="C3331" s="4" t="s">
        <v>176</v>
      </c>
      <c r="D3331" s="18" t="s">
        <v>53</v>
      </c>
      <c r="E3331" s="15"/>
      <c r="F3331" s="15"/>
      <c r="G3331" s="16"/>
      <c r="H3331" s="18" t="s">
        <v>3787</v>
      </c>
      <c r="I3331" s="16"/>
      <c r="J3331" s="4" t="s">
        <v>32</v>
      </c>
      <c r="K3331" s="18" t="s">
        <v>4273</v>
      </c>
      <c r="L3331" s="16"/>
      <c r="M3331" s="4" t="s">
        <v>34</v>
      </c>
      <c r="N3331" s="4" t="s">
        <v>34</v>
      </c>
      <c r="O3331" s="4" t="s">
        <v>34</v>
      </c>
      <c r="P3331" s="4" t="s">
        <v>34</v>
      </c>
      <c r="Q3331" s="4" t="s">
        <v>34</v>
      </c>
      <c r="R3331" s="4" t="s">
        <v>34</v>
      </c>
      <c r="S3331" s="5">
        <v>8543300</v>
      </c>
    </row>
    <row r="3332" spans="2:19" outlineLevel="1" collapsed="1" x14ac:dyDescent="0.35">
      <c r="B3332" s="6" t="s">
        <v>34</v>
      </c>
      <c r="C3332" s="7" t="s">
        <v>34</v>
      </c>
      <c r="D3332" s="19" t="s">
        <v>34</v>
      </c>
      <c r="E3332" s="15"/>
      <c r="F3332" s="15"/>
      <c r="G3332" s="16"/>
      <c r="H3332" s="19" t="s">
        <v>34</v>
      </c>
      <c r="I3332" s="16"/>
      <c r="J3332" s="7" t="s">
        <v>34</v>
      </c>
      <c r="K3332" s="19" t="s">
        <v>34</v>
      </c>
      <c r="L3332" s="16"/>
      <c r="M3332" s="6" t="s">
        <v>1239</v>
      </c>
      <c r="N3332" s="6" t="s">
        <v>1240</v>
      </c>
      <c r="O3332" s="10">
        <v>8543300</v>
      </c>
      <c r="P3332" s="6" t="s">
        <v>4274</v>
      </c>
      <c r="Q3332" s="8" t="s">
        <v>1198</v>
      </c>
      <c r="R3332" s="9">
        <v>46556</v>
      </c>
      <c r="S3332" s="10">
        <v>8543300</v>
      </c>
    </row>
    <row r="3333" spans="2:19" x14ac:dyDescent="0.35">
      <c r="B3333" s="4" t="s">
        <v>4275</v>
      </c>
      <c r="C3333" s="4" t="s">
        <v>151</v>
      </c>
      <c r="D3333" s="18" t="s">
        <v>152</v>
      </c>
      <c r="E3333" s="15"/>
      <c r="F3333" s="15"/>
      <c r="G3333" s="16"/>
      <c r="H3333" s="18" t="s">
        <v>177</v>
      </c>
      <c r="I3333" s="16"/>
      <c r="J3333" s="4" t="s">
        <v>32</v>
      </c>
      <c r="K3333" s="18" t="s">
        <v>4276</v>
      </c>
      <c r="L3333" s="16"/>
      <c r="M3333" s="4" t="s">
        <v>34</v>
      </c>
      <c r="N3333" s="4" t="s">
        <v>34</v>
      </c>
      <c r="O3333" s="4" t="s">
        <v>34</v>
      </c>
      <c r="P3333" s="4" t="s">
        <v>34</v>
      </c>
      <c r="Q3333" s="4" t="s">
        <v>34</v>
      </c>
      <c r="R3333" s="4" t="s">
        <v>34</v>
      </c>
      <c r="S3333" s="5">
        <v>4990000</v>
      </c>
    </row>
    <row r="3334" spans="2:19" outlineLevel="1" collapsed="1" x14ac:dyDescent="0.35">
      <c r="B3334" s="6" t="s">
        <v>34</v>
      </c>
      <c r="C3334" s="7" t="s">
        <v>34</v>
      </c>
      <c r="D3334" s="19" t="s">
        <v>34</v>
      </c>
      <c r="E3334" s="15"/>
      <c r="F3334" s="15"/>
      <c r="G3334" s="16"/>
      <c r="H3334" s="19" t="s">
        <v>34</v>
      </c>
      <c r="I3334" s="16"/>
      <c r="J3334" s="7" t="s">
        <v>34</v>
      </c>
      <c r="K3334" s="19" t="s">
        <v>34</v>
      </c>
      <c r="L3334" s="16"/>
      <c r="M3334" s="6" t="s">
        <v>186</v>
      </c>
      <c r="N3334" s="6" t="s">
        <v>187</v>
      </c>
      <c r="O3334" s="10">
        <v>5179098</v>
      </c>
      <c r="P3334" s="6"/>
      <c r="Q3334" s="8"/>
      <c r="R3334" s="8"/>
      <c r="S3334" s="6"/>
    </row>
    <row r="3335" spans="2:19" outlineLevel="1" collapsed="1" x14ac:dyDescent="0.35">
      <c r="B3335" s="6" t="s">
        <v>34</v>
      </c>
      <c r="C3335" s="7" t="s">
        <v>34</v>
      </c>
      <c r="D3335" s="19" t="s">
        <v>34</v>
      </c>
      <c r="E3335" s="15"/>
      <c r="F3335" s="15"/>
      <c r="G3335" s="16"/>
      <c r="H3335" s="19" t="s">
        <v>34</v>
      </c>
      <c r="I3335" s="16"/>
      <c r="J3335" s="7" t="s">
        <v>34</v>
      </c>
      <c r="K3335" s="19" t="s">
        <v>34</v>
      </c>
      <c r="L3335" s="16"/>
      <c r="M3335" s="6" t="s">
        <v>196</v>
      </c>
      <c r="N3335" s="6" t="s">
        <v>197</v>
      </c>
      <c r="O3335" s="10">
        <v>4990000</v>
      </c>
      <c r="P3335" s="6" t="s">
        <v>4277</v>
      </c>
      <c r="Q3335" s="8" t="s">
        <v>2893</v>
      </c>
      <c r="R3335" s="9">
        <v>46356</v>
      </c>
      <c r="S3335" s="10">
        <v>4990000</v>
      </c>
    </row>
    <row r="3336" spans="2:19" x14ac:dyDescent="0.35">
      <c r="B3336" s="4" t="s">
        <v>4278</v>
      </c>
      <c r="C3336" s="4" t="s">
        <v>176</v>
      </c>
      <c r="D3336" s="18" t="s">
        <v>53</v>
      </c>
      <c r="E3336" s="15"/>
      <c r="F3336" s="15"/>
      <c r="G3336" s="16"/>
      <c r="H3336" s="18" t="s">
        <v>2313</v>
      </c>
      <c r="I3336" s="16"/>
      <c r="J3336" s="4" t="s">
        <v>32</v>
      </c>
      <c r="K3336" s="18" t="s">
        <v>4279</v>
      </c>
      <c r="L3336" s="16"/>
      <c r="M3336" s="4" t="s">
        <v>34</v>
      </c>
      <c r="N3336" s="4" t="s">
        <v>34</v>
      </c>
      <c r="O3336" s="4" t="s">
        <v>34</v>
      </c>
      <c r="P3336" s="4" t="s">
        <v>34</v>
      </c>
      <c r="Q3336" s="4" t="s">
        <v>34</v>
      </c>
      <c r="R3336" s="4" t="s">
        <v>34</v>
      </c>
      <c r="S3336" s="5">
        <v>11526900</v>
      </c>
    </row>
    <row r="3337" spans="2:19" outlineLevel="1" collapsed="1" x14ac:dyDescent="0.35">
      <c r="B3337" s="6" t="s">
        <v>34</v>
      </c>
      <c r="C3337" s="7" t="s">
        <v>34</v>
      </c>
      <c r="D3337" s="19" t="s">
        <v>34</v>
      </c>
      <c r="E3337" s="15"/>
      <c r="F3337" s="15"/>
      <c r="G3337" s="16"/>
      <c r="H3337" s="19" t="s">
        <v>34</v>
      </c>
      <c r="I3337" s="16"/>
      <c r="J3337" s="7" t="s">
        <v>34</v>
      </c>
      <c r="K3337" s="19" t="s">
        <v>34</v>
      </c>
      <c r="L3337" s="16"/>
      <c r="M3337" s="6" t="s">
        <v>4280</v>
      </c>
      <c r="N3337" s="6" t="s">
        <v>4281</v>
      </c>
      <c r="O3337" s="10">
        <v>13325520</v>
      </c>
      <c r="P3337" s="6"/>
      <c r="Q3337" s="8"/>
      <c r="R3337" s="8"/>
      <c r="S3337" s="6"/>
    </row>
    <row r="3338" spans="2:19" ht="25" outlineLevel="1" collapsed="1" x14ac:dyDescent="0.35">
      <c r="B3338" s="6" t="s">
        <v>34</v>
      </c>
      <c r="C3338" s="7" t="s">
        <v>34</v>
      </c>
      <c r="D3338" s="19" t="s">
        <v>34</v>
      </c>
      <c r="E3338" s="15"/>
      <c r="F3338" s="15"/>
      <c r="G3338" s="16"/>
      <c r="H3338" s="19" t="s">
        <v>34</v>
      </c>
      <c r="I3338" s="16"/>
      <c r="J3338" s="7" t="s">
        <v>34</v>
      </c>
      <c r="K3338" s="19" t="s">
        <v>34</v>
      </c>
      <c r="L3338" s="16"/>
      <c r="M3338" s="6" t="s">
        <v>434</v>
      </c>
      <c r="N3338" s="6" t="s">
        <v>435</v>
      </c>
      <c r="O3338" s="10">
        <v>10626900</v>
      </c>
      <c r="P3338" s="6" t="s">
        <v>4282</v>
      </c>
      <c r="Q3338" s="8" t="s">
        <v>1620</v>
      </c>
      <c r="R3338" s="9">
        <v>46873</v>
      </c>
      <c r="S3338" s="10">
        <v>11526900</v>
      </c>
    </row>
    <row r="3339" spans="2:19" outlineLevel="1" collapsed="1" x14ac:dyDescent="0.35">
      <c r="B3339" s="6" t="s">
        <v>34</v>
      </c>
      <c r="C3339" s="7" t="s">
        <v>34</v>
      </c>
      <c r="D3339" s="19" t="s">
        <v>34</v>
      </c>
      <c r="E3339" s="15"/>
      <c r="F3339" s="15"/>
      <c r="G3339" s="16"/>
      <c r="H3339" s="19" t="s">
        <v>34</v>
      </c>
      <c r="I3339" s="16"/>
      <c r="J3339" s="7" t="s">
        <v>34</v>
      </c>
      <c r="K3339" s="19" t="s">
        <v>34</v>
      </c>
      <c r="L3339" s="16"/>
      <c r="M3339" s="6" t="s">
        <v>2507</v>
      </c>
      <c r="N3339" s="6" t="s">
        <v>2508</v>
      </c>
      <c r="O3339" s="10">
        <v>34567620</v>
      </c>
      <c r="P3339" s="6"/>
      <c r="Q3339" s="8"/>
      <c r="R3339" s="8"/>
      <c r="S3339" s="6"/>
    </row>
    <row r="3340" spans="2:19" x14ac:dyDescent="0.35">
      <c r="B3340" s="4" t="s">
        <v>4283</v>
      </c>
      <c r="C3340" s="4" t="s">
        <v>176</v>
      </c>
      <c r="D3340" s="18" t="s">
        <v>53</v>
      </c>
      <c r="E3340" s="15"/>
      <c r="F3340" s="15"/>
      <c r="G3340" s="16"/>
      <c r="H3340" s="18" t="s">
        <v>1634</v>
      </c>
      <c r="I3340" s="16"/>
      <c r="J3340" s="4" t="s">
        <v>32</v>
      </c>
      <c r="K3340" s="18" t="s">
        <v>4284</v>
      </c>
      <c r="L3340" s="16"/>
      <c r="M3340" s="4" t="s">
        <v>34</v>
      </c>
      <c r="N3340" s="4" t="s">
        <v>34</v>
      </c>
      <c r="O3340" s="4" t="s">
        <v>34</v>
      </c>
      <c r="P3340" s="4" t="s">
        <v>34</v>
      </c>
      <c r="Q3340" s="4" t="s">
        <v>34</v>
      </c>
      <c r="R3340" s="4" t="s">
        <v>34</v>
      </c>
      <c r="S3340" s="5">
        <v>10401900</v>
      </c>
    </row>
    <row r="3341" spans="2:19" outlineLevel="1" collapsed="1" x14ac:dyDescent="0.35">
      <c r="B3341" s="6" t="s">
        <v>34</v>
      </c>
      <c r="C3341" s="7" t="s">
        <v>34</v>
      </c>
      <c r="D3341" s="19" t="s">
        <v>34</v>
      </c>
      <c r="E3341" s="15"/>
      <c r="F3341" s="15"/>
      <c r="G3341" s="16"/>
      <c r="H3341" s="19" t="s">
        <v>34</v>
      </c>
      <c r="I3341" s="16"/>
      <c r="J3341" s="7" t="s">
        <v>34</v>
      </c>
      <c r="K3341" s="19" t="s">
        <v>34</v>
      </c>
      <c r="L3341" s="16"/>
      <c r="M3341" s="6" t="s">
        <v>4280</v>
      </c>
      <c r="N3341" s="6" t="s">
        <v>4281</v>
      </c>
      <c r="O3341" s="10">
        <v>16646520</v>
      </c>
      <c r="P3341" s="6"/>
      <c r="Q3341" s="8"/>
      <c r="R3341" s="8"/>
      <c r="S3341" s="6"/>
    </row>
    <row r="3342" spans="2:19" ht="25" outlineLevel="1" collapsed="1" x14ac:dyDescent="0.35">
      <c r="B3342" s="6" t="s">
        <v>34</v>
      </c>
      <c r="C3342" s="7" t="s">
        <v>34</v>
      </c>
      <c r="D3342" s="19" t="s">
        <v>34</v>
      </c>
      <c r="E3342" s="15"/>
      <c r="F3342" s="15"/>
      <c r="G3342" s="16"/>
      <c r="H3342" s="19" t="s">
        <v>34</v>
      </c>
      <c r="I3342" s="16"/>
      <c r="J3342" s="7" t="s">
        <v>34</v>
      </c>
      <c r="K3342" s="19" t="s">
        <v>34</v>
      </c>
      <c r="L3342" s="16"/>
      <c r="M3342" s="6" t="s">
        <v>434</v>
      </c>
      <c r="N3342" s="6" t="s">
        <v>435</v>
      </c>
      <c r="O3342" s="10">
        <v>10401900</v>
      </c>
      <c r="P3342" s="6" t="s">
        <v>4285</v>
      </c>
      <c r="Q3342" s="8" t="s">
        <v>1620</v>
      </c>
      <c r="R3342" s="9">
        <v>46873</v>
      </c>
      <c r="S3342" s="10">
        <v>10401900</v>
      </c>
    </row>
    <row r="3343" spans="2:19" outlineLevel="1" collapsed="1" x14ac:dyDescent="0.35">
      <c r="B3343" s="6" t="s">
        <v>34</v>
      </c>
      <c r="C3343" s="7" t="s">
        <v>34</v>
      </c>
      <c r="D3343" s="19" t="s">
        <v>34</v>
      </c>
      <c r="E3343" s="15"/>
      <c r="F3343" s="15"/>
      <c r="G3343" s="16"/>
      <c r="H3343" s="19" t="s">
        <v>34</v>
      </c>
      <c r="I3343" s="16"/>
      <c r="J3343" s="7" t="s">
        <v>34</v>
      </c>
      <c r="K3343" s="19" t="s">
        <v>34</v>
      </c>
      <c r="L3343" s="16"/>
      <c r="M3343" s="6" t="s">
        <v>2507</v>
      </c>
      <c r="N3343" s="6" t="s">
        <v>2508</v>
      </c>
      <c r="O3343" s="10">
        <v>11956878</v>
      </c>
      <c r="P3343" s="6"/>
      <c r="Q3343" s="8"/>
      <c r="R3343" s="8"/>
      <c r="S3343" s="6"/>
    </row>
    <row r="3344" spans="2:19" ht="25" x14ac:dyDescent="0.35">
      <c r="B3344" s="4" t="s">
        <v>4286</v>
      </c>
      <c r="C3344" s="4" t="s">
        <v>52</v>
      </c>
      <c r="D3344" s="18" t="s">
        <v>30</v>
      </c>
      <c r="E3344" s="15"/>
      <c r="F3344" s="15"/>
      <c r="G3344" s="16"/>
      <c r="H3344" s="18" t="s">
        <v>350</v>
      </c>
      <c r="I3344" s="16"/>
      <c r="J3344" s="4" t="s">
        <v>32</v>
      </c>
      <c r="K3344" s="18" t="s">
        <v>4287</v>
      </c>
      <c r="L3344" s="16"/>
      <c r="M3344" s="4" t="s">
        <v>34</v>
      </c>
      <c r="N3344" s="4" t="s">
        <v>34</v>
      </c>
      <c r="O3344" s="4" t="s">
        <v>34</v>
      </c>
      <c r="P3344" s="4" t="s">
        <v>34</v>
      </c>
      <c r="Q3344" s="4" t="s">
        <v>34</v>
      </c>
      <c r="R3344" s="4" t="s">
        <v>34</v>
      </c>
      <c r="S3344" s="5">
        <v>4439964</v>
      </c>
    </row>
    <row r="3345" spans="2:19" ht="25" outlineLevel="1" collapsed="1" x14ac:dyDescent="0.35">
      <c r="B3345" s="6" t="s">
        <v>34</v>
      </c>
      <c r="C3345" s="7" t="s">
        <v>34</v>
      </c>
      <c r="D3345" s="19" t="s">
        <v>34</v>
      </c>
      <c r="E3345" s="15"/>
      <c r="F3345" s="15"/>
      <c r="G3345" s="16"/>
      <c r="H3345" s="19" t="s">
        <v>34</v>
      </c>
      <c r="I3345" s="16"/>
      <c r="J3345" s="7" t="s">
        <v>34</v>
      </c>
      <c r="K3345" s="19" t="s">
        <v>34</v>
      </c>
      <c r="L3345" s="16"/>
      <c r="M3345" s="6" t="s">
        <v>2587</v>
      </c>
      <c r="N3345" s="6" t="s">
        <v>2588</v>
      </c>
      <c r="O3345" s="10">
        <v>739994</v>
      </c>
      <c r="P3345" s="6" t="s">
        <v>4288</v>
      </c>
      <c r="Q3345" s="8" t="s">
        <v>1884</v>
      </c>
      <c r="R3345" s="9">
        <v>46752</v>
      </c>
      <c r="S3345" s="10">
        <v>4439964</v>
      </c>
    </row>
    <row r="3346" spans="2:19" outlineLevel="1" collapsed="1" x14ac:dyDescent="0.35">
      <c r="B3346" s="6" t="s">
        <v>34</v>
      </c>
      <c r="C3346" s="7" t="s">
        <v>34</v>
      </c>
      <c r="D3346" s="19" t="s">
        <v>34</v>
      </c>
      <c r="E3346" s="15"/>
      <c r="F3346" s="15"/>
      <c r="G3346" s="16"/>
      <c r="H3346" s="19" t="s">
        <v>34</v>
      </c>
      <c r="I3346" s="16"/>
      <c r="J3346" s="7" t="s">
        <v>34</v>
      </c>
      <c r="K3346" s="19" t="s">
        <v>34</v>
      </c>
      <c r="L3346" s="16"/>
      <c r="M3346" s="6" t="s">
        <v>494</v>
      </c>
      <c r="N3346" s="6" t="s">
        <v>495</v>
      </c>
      <c r="O3346" s="10">
        <v>828689</v>
      </c>
      <c r="P3346" s="6"/>
      <c r="Q3346" s="8"/>
      <c r="R3346" s="8"/>
      <c r="S3346" s="6"/>
    </row>
    <row r="3347" spans="2:19" x14ac:dyDescent="0.35">
      <c r="B3347" s="4" t="s">
        <v>4289</v>
      </c>
      <c r="C3347" s="4" t="s">
        <v>90</v>
      </c>
      <c r="D3347" s="18" t="s">
        <v>53</v>
      </c>
      <c r="E3347" s="15"/>
      <c r="F3347" s="15"/>
      <c r="G3347" s="16"/>
      <c r="H3347" s="18" t="s">
        <v>153</v>
      </c>
      <c r="I3347" s="16"/>
      <c r="J3347" s="4" t="s">
        <v>32</v>
      </c>
      <c r="K3347" s="18" t="s">
        <v>4290</v>
      </c>
      <c r="L3347" s="16"/>
      <c r="M3347" s="4" t="s">
        <v>34</v>
      </c>
      <c r="N3347" s="4" t="s">
        <v>34</v>
      </c>
      <c r="O3347" s="4" t="s">
        <v>34</v>
      </c>
      <c r="P3347" s="4" t="s">
        <v>34</v>
      </c>
      <c r="Q3347" s="4" t="s">
        <v>34</v>
      </c>
      <c r="R3347" s="4" t="s">
        <v>34</v>
      </c>
      <c r="S3347" s="5">
        <v>330000000</v>
      </c>
    </row>
    <row r="3348" spans="2:19" outlineLevel="1" collapsed="1" x14ac:dyDescent="0.35">
      <c r="B3348" s="6" t="s">
        <v>34</v>
      </c>
      <c r="C3348" s="7" t="s">
        <v>34</v>
      </c>
      <c r="D3348" s="19" t="s">
        <v>34</v>
      </c>
      <c r="E3348" s="15"/>
      <c r="F3348" s="15"/>
      <c r="G3348" s="16"/>
      <c r="H3348" s="19" t="s">
        <v>34</v>
      </c>
      <c r="I3348" s="16"/>
      <c r="J3348" s="7" t="s">
        <v>34</v>
      </c>
      <c r="K3348" s="19" t="s">
        <v>34</v>
      </c>
      <c r="L3348" s="16"/>
      <c r="M3348" s="6" t="s">
        <v>157</v>
      </c>
      <c r="N3348" s="6" t="s">
        <v>158</v>
      </c>
      <c r="O3348" s="6"/>
      <c r="P3348" s="6"/>
      <c r="Q3348" s="8"/>
      <c r="R3348" s="8"/>
      <c r="S3348" s="6"/>
    </row>
    <row r="3349" spans="2:19" outlineLevel="1" collapsed="1" x14ac:dyDescent="0.35">
      <c r="B3349" s="6" t="s">
        <v>34</v>
      </c>
      <c r="C3349" s="7" t="s">
        <v>34</v>
      </c>
      <c r="D3349" s="19" t="s">
        <v>34</v>
      </c>
      <c r="E3349" s="15"/>
      <c r="F3349" s="15"/>
      <c r="G3349" s="16"/>
      <c r="H3349" s="19" t="s">
        <v>34</v>
      </c>
      <c r="I3349" s="16"/>
      <c r="J3349" s="7" t="s">
        <v>34</v>
      </c>
      <c r="K3349" s="19" t="s">
        <v>34</v>
      </c>
      <c r="L3349" s="16"/>
      <c r="M3349" s="6" t="s">
        <v>870</v>
      </c>
      <c r="N3349" s="6" t="s">
        <v>871</v>
      </c>
      <c r="O3349" s="6"/>
      <c r="P3349" s="6"/>
      <c r="Q3349" s="8"/>
      <c r="R3349" s="8"/>
      <c r="S3349" s="6"/>
    </row>
    <row r="3350" spans="2:19" outlineLevel="1" collapsed="1" x14ac:dyDescent="0.35">
      <c r="B3350" s="6" t="s">
        <v>34</v>
      </c>
      <c r="C3350" s="7" t="s">
        <v>34</v>
      </c>
      <c r="D3350" s="19" t="s">
        <v>34</v>
      </c>
      <c r="E3350" s="15"/>
      <c r="F3350" s="15"/>
      <c r="G3350" s="16"/>
      <c r="H3350" s="19" t="s">
        <v>34</v>
      </c>
      <c r="I3350" s="16"/>
      <c r="J3350" s="7" t="s">
        <v>34</v>
      </c>
      <c r="K3350" s="19" t="s">
        <v>34</v>
      </c>
      <c r="L3350" s="16"/>
      <c r="M3350" s="6" t="s">
        <v>165</v>
      </c>
      <c r="N3350" s="6" t="s">
        <v>166</v>
      </c>
      <c r="O3350" s="6"/>
      <c r="P3350" s="6"/>
      <c r="Q3350" s="8"/>
      <c r="R3350" s="8"/>
      <c r="S3350" s="6"/>
    </row>
    <row r="3351" spans="2:19" outlineLevel="1" collapsed="1" x14ac:dyDescent="0.35">
      <c r="B3351" s="6" t="s">
        <v>34</v>
      </c>
      <c r="C3351" s="7" t="s">
        <v>34</v>
      </c>
      <c r="D3351" s="19" t="s">
        <v>34</v>
      </c>
      <c r="E3351" s="15"/>
      <c r="F3351" s="15"/>
      <c r="G3351" s="16"/>
      <c r="H3351" s="19" t="s">
        <v>34</v>
      </c>
      <c r="I3351" s="16"/>
      <c r="J3351" s="7" t="s">
        <v>34</v>
      </c>
      <c r="K3351" s="19" t="s">
        <v>34</v>
      </c>
      <c r="L3351" s="16"/>
      <c r="M3351" s="6" t="s">
        <v>4291</v>
      </c>
      <c r="N3351" s="6" t="s">
        <v>4292</v>
      </c>
      <c r="O3351" s="6"/>
      <c r="P3351" s="6"/>
      <c r="Q3351" s="8"/>
      <c r="R3351" s="8"/>
      <c r="S3351" s="6"/>
    </row>
    <row r="3352" spans="2:19" outlineLevel="1" collapsed="1" x14ac:dyDescent="0.35">
      <c r="B3352" s="6" t="s">
        <v>34</v>
      </c>
      <c r="C3352" s="7" t="s">
        <v>34</v>
      </c>
      <c r="D3352" s="19" t="s">
        <v>34</v>
      </c>
      <c r="E3352" s="15"/>
      <c r="F3352" s="15"/>
      <c r="G3352" s="16"/>
      <c r="H3352" s="19" t="s">
        <v>34</v>
      </c>
      <c r="I3352" s="16"/>
      <c r="J3352" s="7" t="s">
        <v>34</v>
      </c>
      <c r="K3352" s="19" t="s">
        <v>34</v>
      </c>
      <c r="L3352" s="16"/>
      <c r="M3352" s="6" t="s">
        <v>494</v>
      </c>
      <c r="N3352" s="6" t="s">
        <v>495</v>
      </c>
      <c r="O3352" s="6"/>
      <c r="P3352" s="6" t="s">
        <v>4293</v>
      </c>
      <c r="Q3352" s="8" t="s">
        <v>1620</v>
      </c>
      <c r="R3352" s="9">
        <v>48698</v>
      </c>
      <c r="S3352" s="10">
        <v>330000000</v>
      </c>
    </row>
    <row r="3353" spans="2:19" outlineLevel="1" collapsed="1" x14ac:dyDescent="0.35">
      <c r="B3353" s="6" t="s">
        <v>34</v>
      </c>
      <c r="C3353" s="7" t="s">
        <v>34</v>
      </c>
      <c r="D3353" s="19" t="s">
        <v>34</v>
      </c>
      <c r="E3353" s="15"/>
      <c r="F3353" s="15"/>
      <c r="G3353" s="16"/>
      <c r="H3353" s="19" t="s">
        <v>34</v>
      </c>
      <c r="I3353" s="16"/>
      <c r="J3353" s="7" t="s">
        <v>34</v>
      </c>
      <c r="K3353" s="19" t="s">
        <v>34</v>
      </c>
      <c r="L3353" s="16"/>
      <c r="M3353" s="6" t="s">
        <v>167</v>
      </c>
      <c r="N3353" s="6" t="s">
        <v>168</v>
      </c>
      <c r="O3353" s="6"/>
      <c r="P3353" s="6"/>
      <c r="Q3353" s="8"/>
      <c r="R3353" s="8"/>
      <c r="S3353" s="6"/>
    </row>
    <row r="3354" spans="2:19" x14ac:dyDescent="0.35">
      <c r="B3354" s="4" t="s">
        <v>4294</v>
      </c>
      <c r="C3354" s="4" t="s">
        <v>90</v>
      </c>
      <c r="D3354" s="18" t="s">
        <v>53</v>
      </c>
      <c r="E3354" s="15"/>
      <c r="F3354" s="15"/>
      <c r="G3354" s="16"/>
      <c r="H3354" s="18" t="s">
        <v>153</v>
      </c>
      <c r="I3354" s="16"/>
      <c r="J3354" s="4" t="s">
        <v>32</v>
      </c>
      <c r="K3354" s="18" t="s">
        <v>4295</v>
      </c>
      <c r="L3354" s="16"/>
      <c r="M3354" s="4" t="s">
        <v>34</v>
      </c>
      <c r="N3354" s="4" t="s">
        <v>34</v>
      </c>
      <c r="O3354" s="4" t="s">
        <v>34</v>
      </c>
      <c r="P3354" s="4" t="s">
        <v>34</v>
      </c>
      <c r="Q3354" s="4" t="s">
        <v>34</v>
      </c>
      <c r="R3354" s="4" t="s">
        <v>34</v>
      </c>
      <c r="S3354" s="5">
        <v>440000000</v>
      </c>
    </row>
    <row r="3355" spans="2:19" outlineLevel="1" collapsed="1" x14ac:dyDescent="0.35">
      <c r="B3355" s="6" t="s">
        <v>34</v>
      </c>
      <c r="C3355" s="7" t="s">
        <v>34</v>
      </c>
      <c r="D3355" s="19" t="s">
        <v>34</v>
      </c>
      <c r="E3355" s="15"/>
      <c r="F3355" s="15"/>
      <c r="G3355" s="16"/>
      <c r="H3355" s="19" t="s">
        <v>34</v>
      </c>
      <c r="I3355" s="16"/>
      <c r="J3355" s="7" t="s">
        <v>34</v>
      </c>
      <c r="K3355" s="19" t="s">
        <v>34</v>
      </c>
      <c r="L3355" s="16"/>
      <c r="M3355" s="6" t="s">
        <v>157</v>
      </c>
      <c r="N3355" s="6" t="s">
        <v>158</v>
      </c>
      <c r="O3355" s="6"/>
      <c r="P3355" s="6"/>
      <c r="Q3355" s="8"/>
      <c r="R3355" s="8"/>
      <c r="S3355" s="6"/>
    </row>
    <row r="3356" spans="2:19" outlineLevel="1" collapsed="1" x14ac:dyDescent="0.35">
      <c r="B3356" s="6" t="s">
        <v>34</v>
      </c>
      <c r="C3356" s="7" t="s">
        <v>34</v>
      </c>
      <c r="D3356" s="19" t="s">
        <v>34</v>
      </c>
      <c r="E3356" s="15"/>
      <c r="F3356" s="15"/>
      <c r="G3356" s="16"/>
      <c r="H3356" s="19" t="s">
        <v>34</v>
      </c>
      <c r="I3356" s="16"/>
      <c r="J3356" s="7" t="s">
        <v>34</v>
      </c>
      <c r="K3356" s="19" t="s">
        <v>34</v>
      </c>
      <c r="L3356" s="16"/>
      <c r="M3356" s="6" t="s">
        <v>870</v>
      </c>
      <c r="N3356" s="6" t="s">
        <v>871</v>
      </c>
      <c r="O3356" s="6"/>
      <c r="P3356" s="6"/>
      <c r="Q3356" s="8"/>
      <c r="R3356" s="8"/>
      <c r="S3356" s="6"/>
    </row>
    <row r="3357" spans="2:19" outlineLevel="1" collapsed="1" x14ac:dyDescent="0.35">
      <c r="B3357" s="6" t="s">
        <v>34</v>
      </c>
      <c r="C3357" s="7" t="s">
        <v>34</v>
      </c>
      <c r="D3357" s="19" t="s">
        <v>34</v>
      </c>
      <c r="E3357" s="15"/>
      <c r="F3357" s="15"/>
      <c r="G3357" s="16"/>
      <c r="H3357" s="19" t="s">
        <v>34</v>
      </c>
      <c r="I3357" s="16"/>
      <c r="J3357" s="7" t="s">
        <v>34</v>
      </c>
      <c r="K3357" s="19" t="s">
        <v>34</v>
      </c>
      <c r="L3357" s="16"/>
      <c r="M3357" s="6" t="s">
        <v>165</v>
      </c>
      <c r="N3357" s="6" t="s">
        <v>166</v>
      </c>
      <c r="O3357" s="6"/>
      <c r="P3357" s="6" t="s">
        <v>4296</v>
      </c>
      <c r="Q3357" s="8" t="s">
        <v>1620</v>
      </c>
      <c r="R3357" s="9">
        <v>48698</v>
      </c>
      <c r="S3357" s="10">
        <v>440000000</v>
      </c>
    </row>
    <row r="3358" spans="2:19" outlineLevel="1" collapsed="1" x14ac:dyDescent="0.35">
      <c r="B3358" s="6" t="s">
        <v>34</v>
      </c>
      <c r="C3358" s="7" t="s">
        <v>34</v>
      </c>
      <c r="D3358" s="19" t="s">
        <v>34</v>
      </c>
      <c r="E3358" s="15"/>
      <c r="F3358" s="15"/>
      <c r="G3358" s="16"/>
      <c r="H3358" s="19" t="s">
        <v>34</v>
      </c>
      <c r="I3358" s="16"/>
      <c r="J3358" s="7" t="s">
        <v>34</v>
      </c>
      <c r="K3358" s="19" t="s">
        <v>34</v>
      </c>
      <c r="L3358" s="16"/>
      <c r="M3358" s="6" t="s">
        <v>4291</v>
      </c>
      <c r="N3358" s="6" t="s">
        <v>4292</v>
      </c>
      <c r="O3358" s="6"/>
      <c r="P3358" s="6"/>
      <c r="Q3358" s="8"/>
      <c r="R3358" s="8"/>
      <c r="S3358" s="6"/>
    </row>
    <row r="3359" spans="2:19" outlineLevel="1" collapsed="1" x14ac:dyDescent="0.35">
      <c r="B3359" s="6" t="s">
        <v>34</v>
      </c>
      <c r="C3359" s="7" t="s">
        <v>34</v>
      </c>
      <c r="D3359" s="19" t="s">
        <v>34</v>
      </c>
      <c r="E3359" s="15"/>
      <c r="F3359" s="15"/>
      <c r="G3359" s="16"/>
      <c r="H3359" s="19" t="s">
        <v>34</v>
      </c>
      <c r="I3359" s="16"/>
      <c r="J3359" s="7" t="s">
        <v>34</v>
      </c>
      <c r="K3359" s="19" t="s">
        <v>34</v>
      </c>
      <c r="L3359" s="16"/>
      <c r="M3359" s="6" t="s">
        <v>494</v>
      </c>
      <c r="N3359" s="6" t="s">
        <v>495</v>
      </c>
      <c r="O3359" s="6"/>
      <c r="P3359" s="6"/>
      <c r="Q3359" s="8"/>
      <c r="R3359" s="8"/>
      <c r="S3359" s="6"/>
    </row>
    <row r="3360" spans="2:19" outlineLevel="1" collapsed="1" x14ac:dyDescent="0.35">
      <c r="B3360" s="6" t="s">
        <v>34</v>
      </c>
      <c r="C3360" s="7" t="s">
        <v>34</v>
      </c>
      <c r="D3360" s="19" t="s">
        <v>34</v>
      </c>
      <c r="E3360" s="15"/>
      <c r="F3360" s="15"/>
      <c r="G3360" s="16"/>
      <c r="H3360" s="19" t="s">
        <v>34</v>
      </c>
      <c r="I3360" s="16"/>
      <c r="J3360" s="7" t="s">
        <v>34</v>
      </c>
      <c r="K3360" s="19" t="s">
        <v>34</v>
      </c>
      <c r="L3360" s="16"/>
      <c r="M3360" s="6" t="s">
        <v>167</v>
      </c>
      <c r="N3360" s="6" t="s">
        <v>168</v>
      </c>
      <c r="O3360" s="6"/>
      <c r="P3360" s="6"/>
      <c r="Q3360" s="8"/>
      <c r="R3360" s="8"/>
      <c r="S3360" s="6"/>
    </row>
    <row r="3361" spans="2:19" x14ac:dyDescent="0.35">
      <c r="B3361" s="4" t="s">
        <v>4297</v>
      </c>
      <c r="C3361" s="4" t="s">
        <v>151</v>
      </c>
      <c r="D3361" s="18" t="s">
        <v>152</v>
      </c>
      <c r="E3361" s="15"/>
      <c r="F3361" s="15"/>
      <c r="G3361" s="16"/>
      <c r="H3361" s="18" t="s">
        <v>283</v>
      </c>
      <c r="I3361" s="16"/>
      <c r="J3361" s="4" t="s">
        <v>32</v>
      </c>
      <c r="K3361" s="18" t="s">
        <v>4298</v>
      </c>
      <c r="L3361" s="16"/>
      <c r="M3361" s="4" t="s">
        <v>34</v>
      </c>
      <c r="N3361" s="4" t="s">
        <v>34</v>
      </c>
      <c r="O3361" s="4" t="s">
        <v>34</v>
      </c>
      <c r="P3361" s="4" t="s">
        <v>34</v>
      </c>
      <c r="Q3361" s="4" t="s">
        <v>34</v>
      </c>
      <c r="R3361" s="4" t="s">
        <v>34</v>
      </c>
      <c r="S3361" s="5">
        <v>19295000</v>
      </c>
    </row>
    <row r="3362" spans="2:19" outlineLevel="1" collapsed="1" x14ac:dyDescent="0.35">
      <c r="B3362" s="6" t="s">
        <v>34</v>
      </c>
      <c r="C3362" s="7" t="s">
        <v>34</v>
      </c>
      <c r="D3362" s="19" t="s">
        <v>34</v>
      </c>
      <c r="E3362" s="15"/>
      <c r="F3362" s="15"/>
      <c r="G3362" s="16"/>
      <c r="H3362" s="19" t="s">
        <v>34</v>
      </c>
      <c r="I3362" s="16"/>
      <c r="J3362" s="7" t="s">
        <v>34</v>
      </c>
      <c r="K3362" s="19" t="s">
        <v>34</v>
      </c>
      <c r="L3362" s="16"/>
      <c r="M3362" s="6" t="s">
        <v>2514</v>
      </c>
      <c r="N3362" s="6" t="s">
        <v>2515</v>
      </c>
      <c r="O3362" s="10">
        <v>19532300</v>
      </c>
      <c r="P3362" s="6"/>
      <c r="Q3362" s="8"/>
      <c r="R3362" s="8"/>
      <c r="S3362" s="6"/>
    </row>
    <row r="3363" spans="2:19" outlineLevel="1" collapsed="1" x14ac:dyDescent="0.35">
      <c r="B3363" s="6" t="s">
        <v>34</v>
      </c>
      <c r="C3363" s="7" t="s">
        <v>34</v>
      </c>
      <c r="D3363" s="19" t="s">
        <v>34</v>
      </c>
      <c r="E3363" s="15"/>
      <c r="F3363" s="15"/>
      <c r="G3363" s="16"/>
      <c r="H3363" s="19" t="s">
        <v>34</v>
      </c>
      <c r="I3363" s="16"/>
      <c r="J3363" s="7" t="s">
        <v>34</v>
      </c>
      <c r="K3363" s="19" t="s">
        <v>34</v>
      </c>
      <c r="L3363" s="16"/>
      <c r="M3363" s="6" t="s">
        <v>2691</v>
      </c>
      <c r="N3363" s="6" t="s">
        <v>2692</v>
      </c>
      <c r="O3363" s="10">
        <v>19295000</v>
      </c>
      <c r="P3363" s="6" t="s">
        <v>4299</v>
      </c>
      <c r="Q3363" s="8" t="s">
        <v>1047</v>
      </c>
      <c r="R3363" s="9">
        <v>46691</v>
      </c>
      <c r="S3363" s="10">
        <v>19295000</v>
      </c>
    </row>
    <row r="3364" spans="2:19" ht="25" outlineLevel="1" collapsed="1" x14ac:dyDescent="0.35">
      <c r="B3364" s="6" t="s">
        <v>34</v>
      </c>
      <c r="C3364" s="7" t="s">
        <v>34</v>
      </c>
      <c r="D3364" s="19" t="s">
        <v>34</v>
      </c>
      <c r="E3364" s="15"/>
      <c r="F3364" s="15"/>
      <c r="G3364" s="16"/>
      <c r="H3364" s="19" t="s">
        <v>34</v>
      </c>
      <c r="I3364" s="16"/>
      <c r="J3364" s="7" t="s">
        <v>34</v>
      </c>
      <c r="K3364" s="19" t="s">
        <v>34</v>
      </c>
      <c r="L3364" s="16"/>
      <c r="M3364" s="6" t="s">
        <v>2695</v>
      </c>
      <c r="N3364" s="6" t="s">
        <v>2696</v>
      </c>
      <c r="O3364" s="10">
        <v>19998000</v>
      </c>
      <c r="P3364" s="6"/>
      <c r="Q3364" s="8"/>
      <c r="R3364" s="8"/>
      <c r="S3364" s="6"/>
    </row>
    <row r="3365" spans="2:19" outlineLevel="1" collapsed="1" x14ac:dyDescent="0.35">
      <c r="B3365" s="6" t="s">
        <v>34</v>
      </c>
      <c r="C3365" s="7" t="s">
        <v>34</v>
      </c>
      <c r="D3365" s="19" t="s">
        <v>34</v>
      </c>
      <c r="E3365" s="15"/>
      <c r="F3365" s="15"/>
      <c r="G3365" s="16"/>
      <c r="H3365" s="19" t="s">
        <v>34</v>
      </c>
      <c r="I3365" s="16"/>
      <c r="J3365" s="7" t="s">
        <v>34</v>
      </c>
      <c r="K3365" s="19" t="s">
        <v>34</v>
      </c>
      <c r="L3365" s="16"/>
      <c r="M3365" s="6" t="s">
        <v>904</v>
      </c>
      <c r="N3365" s="6" t="s">
        <v>905</v>
      </c>
      <c r="O3365" s="10">
        <v>19799000</v>
      </c>
      <c r="P3365" s="6"/>
      <c r="Q3365" s="8"/>
      <c r="R3365" s="8"/>
      <c r="S3365" s="6"/>
    </row>
    <row r="3366" spans="2:19" x14ac:dyDescent="0.35">
      <c r="B3366" s="4" t="s">
        <v>4300</v>
      </c>
      <c r="C3366" s="4" t="s">
        <v>263</v>
      </c>
      <c r="D3366" s="18" t="s">
        <v>53</v>
      </c>
      <c r="E3366" s="15"/>
      <c r="F3366" s="15"/>
      <c r="G3366" s="16"/>
      <c r="H3366" s="18" t="s">
        <v>323</v>
      </c>
      <c r="I3366" s="16"/>
      <c r="J3366" s="4" t="s">
        <v>32</v>
      </c>
      <c r="K3366" s="18" t="s">
        <v>4301</v>
      </c>
      <c r="L3366" s="16"/>
      <c r="M3366" s="4" t="s">
        <v>34</v>
      </c>
      <c r="N3366" s="4" t="s">
        <v>34</v>
      </c>
      <c r="O3366" s="4" t="s">
        <v>34</v>
      </c>
      <c r="P3366" s="4" t="s">
        <v>34</v>
      </c>
      <c r="Q3366" s="4" t="s">
        <v>34</v>
      </c>
      <c r="R3366" s="4" t="s">
        <v>34</v>
      </c>
      <c r="S3366" s="5">
        <v>2958673</v>
      </c>
    </row>
    <row r="3367" spans="2:19" outlineLevel="1" collapsed="1" x14ac:dyDescent="0.35">
      <c r="B3367" s="6" t="s">
        <v>34</v>
      </c>
      <c r="C3367" s="7" t="s">
        <v>34</v>
      </c>
      <c r="D3367" s="19" t="s">
        <v>34</v>
      </c>
      <c r="E3367" s="15"/>
      <c r="F3367" s="15"/>
      <c r="G3367" s="16"/>
      <c r="H3367" s="19" t="s">
        <v>34</v>
      </c>
      <c r="I3367" s="16"/>
      <c r="J3367" s="7" t="s">
        <v>34</v>
      </c>
      <c r="K3367" s="19" t="s">
        <v>34</v>
      </c>
      <c r="L3367" s="16"/>
      <c r="M3367" s="6" t="s">
        <v>165</v>
      </c>
      <c r="N3367" s="6" t="s">
        <v>166</v>
      </c>
      <c r="O3367" s="10">
        <v>2958673</v>
      </c>
      <c r="P3367" s="6" t="s">
        <v>4302</v>
      </c>
      <c r="Q3367" s="8" t="s">
        <v>1022</v>
      </c>
      <c r="R3367" s="9">
        <v>48253</v>
      </c>
      <c r="S3367" s="10">
        <v>2958673</v>
      </c>
    </row>
    <row r="3368" spans="2:19" outlineLevel="1" collapsed="1" x14ac:dyDescent="0.35">
      <c r="B3368" s="6" t="s">
        <v>34</v>
      </c>
      <c r="C3368" s="7" t="s">
        <v>34</v>
      </c>
      <c r="D3368" s="19" t="s">
        <v>34</v>
      </c>
      <c r="E3368" s="15"/>
      <c r="F3368" s="15"/>
      <c r="G3368" s="16"/>
      <c r="H3368" s="19" t="s">
        <v>34</v>
      </c>
      <c r="I3368" s="16"/>
      <c r="J3368" s="7" t="s">
        <v>34</v>
      </c>
      <c r="K3368" s="19" t="s">
        <v>34</v>
      </c>
      <c r="L3368" s="16"/>
      <c r="M3368" s="6" t="s">
        <v>494</v>
      </c>
      <c r="N3368" s="6" t="s">
        <v>495</v>
      </c>
      <c r="O3368" s="10">
        <v>3125368</v>
      </c>
      <c r="P3368" s="6"/>
      <c r="Q3368" s="8"/>
      <c r="R3368" s="8"/>
      <c r="S3368" s="6"/>
    </row>
    <row r="3369" spans="2:19" outlineLevel="1" collapsed="1" x14ac:dyDescent="0.35">
      <c r="B3369" s="6" t="s">
        <v>34</v>
      </c>
      <c r="C3369" s="7" t="s">
        <v>34</v>
      </c>
      <c r="D3369" s="19" t="s">
        <v>34</v>
      </c>
      <c r="E3369" s="15"/>
      <c r="F3369" s="15"/>
      <c r="G3369" s="16"/>
      <c r="H3369" s="19" t="s">
        <v>34</v>
      </c>
      <c r="I3369" s="16"/>
      <c r="J3369" s="7" t="s">
        <v>34</v>
      </c>
      <c r="K3369" s="19" t="s">
        <v>34</v>
      </c>
      <c r="L3369" s="16"/>
      <c r="M3369" s="6" t="s">
        <v>167</v>
      </c>
      <c r="N3369" s="6" t="s">
        <v>168</v>
      </c>
      <c r="O3369" s="10">
        <v>3302858</v>
      </c>
      <c r="P3369" s="6"/>
      <c r="Q3369" s="8"/>
      <c r="R3369" s="8"/>
      <c r="S3369" s="6"/>
    </row>
    <row r="3370" spans="2:19" x14ac:dyDescent="0.35">
      <c r="B3370" s="4" t="s">
        <v>4303</v>
      </c>
      <c r="C3370" s="4" t="s">
        <v>263</v>
      </c>
      <c r="D3370" s="18" t="s">
        <v>53</v>
      </c>
      <c r="E3370" s="15"/>
      <c r="F3370" s="15"/>
      <c r="G3370" s="16"/>
      <c r="H3370" s="18" t="s">
        <v>323</v>
      </c>
      <c r="I3370" s="16"/>
      <c r="J3370" s="4" t="s">
        <v>32</v>
      </c>
      <c r="K3370" s="18" t="s">
        <v>4304</v>
      </c>
      <c r="L3370" s="16"/>
      <c r="M3370" s="4" t="s">
        <v>34</v>
      </c>
      <c r="N3370" s="4" t="s">
        <v>34</v>
      </c>
      <c r="O3370" s="4" t="s">
        <v>34</v>
      </c>
      <c r="P3370" s="4" t="s">
        <v>34</v>
      </c>
      <c r="Q3370" s="4" t="s">
        <v>34</v>
      </c>
      <c r="R3370" s="4" t="s">
        <v>34</v>
      </c>
      <c r="S3370" s="5">
        <v>4631775</v>
      </c>
    </row>
    <row r="3371" spans="2:19" outlineLevel="1" collapsed="1" x14ac:dyDescent="0.35">
      <c r="B3371" s="6" t="s">
        <v>34</v>
      </c>
      <c r="C3371" s="7" t="s">
        <v>34</v>
      </c>
      <c r="D3371" s="19" t="s">
        <v>34</v>
      </c>
      <c r="E3371" s="15"/>
      <c r="F3371" s="15"/>
      <c r="G3371" s="16"/>
      <c r="H3371" s="19" t="s">
        <v>34</v>
      </c>
      <c r="I3371" s="16"/>
      <c r="J3371" s="7" t="s">
        <v>34</v>
      </c>
      <c r="K3371" s="19" t="s">
        <v>34</v>
      </c>
      <c r="L3371" s="16"/>
      <c r="M3371" s="6" t="s">
        <v>157</v>
      </c>
      <c r="N3371" s="6" t="s">
        <v>158</v>
      </c>
      <c r="O3371" s="10">
        <v>4780275</v>
      </c>
      <c r="P3371" s="6"/>
      <c r="Q3371" s="8"/>
      <c r="R3371" s="8"/>
      <c r="S3371" s="6"/>
    </row>
    <row r="3372" spans="2:19" outlineLevel="1" collapsed="1" x14ac:dyDescent="0.35">
      <c r="B3372" s="6" t="s">
        <v>34</v>
      </c>
      <c r="C3372" s="7" t="s">
        <v>34</v>
      </c>
      <c r="D3372" s="19" t="s">
        <v>34</v>
      </c>
      <c r="E3372" s="15"/>
      <c r="F3372" s="15"/>
      <c r="G3372" s="16"/>
      <c r="H3372" s="19" t="s">
        <v>34</v>
      </c>
      <c r="I3372" s="16"/>
      <c r="J3372" s="7" t="s">
        <v>34</v>
      </c>
      <c r="K3372" s="19" t="s">
        <v>34</v>
      </c>
      <c r="L3372" s="16"/>
      <c r="M3372" s="6" t="s">
        <v>165</v>
      </c>
      <c r="N3372" s="6" t="s">
        <v>166</v>
      </c>
      <c r="O3372" s="10">
        <v>4631775</v>
      </c>
      <c r="P3372" s="6" t="s">
        <v>4305</v>
      </c>
      <c r="Q3372" s="8" t="s">
        <v>1919</v>
      </c>
      <c r="R3372" s="9">
        <v>47880</v>
      </c>
      <c r="S3372" s="10">
        <v>4631775</v>
      </c>
    </row>
    <row r="3373" spans="2:19" outlineLevel="1" collapsed="1" x14ac:dyDescent="0.35">
      <c r="B3373" s="6" t="s">
        <v>34</v>
      </c>
      <c r="C3373" s="7" t="s">
        <v>34</v>
      </c>
      <c r="D3373" s="19" t="s">
        <v>34</v>
      </c>
      <c r="E3373" s="15"/>
      <c r="F3373" s="15"/>
      <c r="G3373" s="16"/>
      <c r="H3373" s="19" t="s">
        <v>34</v>
      </c>
      <c r="I3373" s="16"/>
      <c r="J3373" s="7" t="s">
        <v>34</v>
      </c>
      <c r="K3373" s="19" t="s">
        <v>34</v>
      </c>
      <c r="L3373" s="16"/>
      <c r="M3373" s="6" t="s">
        <v>167</v>
      </c>
      <c r="N3373" s="6" t="s">
        <v>168</v>
      </c>
      <c r="O3373" s="10">
        <v>4824130</v>
      </c>
      <c r="P3373" s="6"/>
      <c r="Q3373" s="8"/>
      <c r="R3373" s="8"/>
      <c r="S3373" s="6"/>
    </row>
    <row r="3374" spans="2:19" x14ac:dyDescent="0.35">
      <c r="B3374" s="4" t="s">
        <v>4306</v>
      </c>
      <c r="C3374" s="4" t="s">
        <v>141</v>
      </c>
      <c r="D3374" s="18" t="s">
        <v>97</v>
      </c>
      <c r="E3374" s="15"/>
      <c r="F3374" s="15"/>
      <c r="G3374" s="16"/>
      <c r="H3374" s="18" t="s">
        <v>1243</v>
      </c>
      <c r="I3374" s="16"/>
      <c r="J3374" s="4" t="s">
        <v>32</v>
      </c>
      <c r="K3374" s="18" t="s">
        <v>4307</v>
      </c>
      <c r="L3374" s="16"/>
      <c r="M3374" s="4" t="s">
        <v>34</v>
      </c>
      <c r="N3374" s="4" t="s">
        <v>34</v>
      </c>
      <c r="O3374" s="4" t="s">
        <v>34</v>
      </c>
      <c r="P3374" s="4" t="s">
        <v>34</v>
      </c>
      <c r="Q3374" s="4" t="s">
        <v>34</v>
      </c>
      <c r="R3374" s="4" t="s">
        <v>34</v>
      </c>
      <c r="S3374" s="5">
        <v>495134737</v>
      </c>
    </row>
    <row r="3375" spans="2:19" outlineLevel="1" collapsed="1" x14ac:dyDescent="0.35">
      <c r="B3375" s="6" t="s">
        <v>34</v>
      </c>
      <c r="C3375" s="7" t="s">
        <v>34</v>
      </c>
      <c r="D3375" s="19" t="s">
        <v>34</v>
      </c>
      <c r="E3375" s="15"/>
      <c r="F3375" s="15"/>
      <c r="G3375" s="16"/>
      <c r="H3375" s="19" t="s">
        <v>34</v>
      </c>
      <c r="I3375" s="16"/>
      <c r="J3375" s="7" t="s">
        <v>34</v>
      </c>
      <c r="K3375" s="19" t="s">
        <v>34</v>
      </c>
      <c r="L3375" s="16"/>
      <c r="M3375" s="6" t="s">
        <v>865</v>
      </c>
      <c r="N3375" s="6" t="s">
        <v>866</v>
      </c>
      <c r="O3375" s="10">
        <v>495134737</v>
      </c>
      <c r="P3375" s="6" t="s">
        <v>4308</v>
      </c>
      <c r="Q3375" s="8" t="s">
        <v>2658</v>
      </c>
      <c r="R3375" s="9">
        <v>47057</v>
      </c>
      <c r="S3375" s="10">
        <v>495134737</v>
      </c>
    </row>
    <row r="3376" spans="2:19" outlineLevel="1" collapsed="1" x14ac:dyDescent="0.35">
      <c r="B3376" s="6" t="s">
        <v>34</v>
      </c>
      <c r="C3376" s="7" t="s">
        <v>34</v>
      </c>
      <c r="D3376" s="19" t="s">
        <v>34</v>
      </c>
      <c r="E3376" s="15"/>
      <c r="F3376" s="15"/>
      <c r="G3376" s="16"/>
      <c r="H3376" s="19" t="s">
        <v>34</v>
      </c>
      <c r="I3376" s="16"/>
      <c r="J3376" s="7" t="s">
        <v>34</v>
      </c>
      <c r="K3376" s="19" t="s">
        <v>34</v>
      </c>
      <c r="L3376" s="16"/>
      <c r="M3376" s="6" t="s">
        <v>1276</v>
      </c>
      <c r="N3376" s="6" t="s">
        <v>1277</v>
      </c>
      <c r="O3376" s="10">
        <v>511883872</v>
      </c>
      <c r="P3376" s="6"/>
      <c r="Q3376" s="8"/>
      <c r="R3376" s="8"/>
      <c r="S3376" s="6"/>
    </row>
    <row r="3377" spans="2:19" outlineLevel="1" collapsed="1" x14ac:dyDescent="0.35">
      <c r="B3377" s="6" t="s">
        <v>34</v>
      </c>
      <c r="C3377" s="7" t="s">
        <v>34</v>
      </c>
      <c r="D3377" s="19" t="s">
        <v>34</v>
      </c>
      <c r="E3377" s="15"/>
      <c r="F3377" s="15"/>
      <c r="G3377" s="16"/>
      <c r="H3377" s="19" t="s">
        <v>34</v>
      </c>
      <c r="I3377" s="16"/>
      <c r="J3377" s="7" t="s">
        <v>34</v>
      </c>
      <c r="K3377" s="19" t="s">
        <v>34</v>
      </c>
      <c r="L3377" s="16"/>
      <c r="M3377" s="6" t="s">
        <v>4309</v>
      </c>
      <c r="N3377" s="6" t="s">
        <v>4310</v>
      </c>
      <c r="O3377" s="10">
        <v>681821225</v>
      </c>
      <c r="P3377" s="6"/>
      <c r="Q3377" s="8"/>
      <c r="R3377" s="8"/>
      <c r="S3377" s="6"/>
    </row>
    <row r="3378" spans="2:19" x14ac:dyDescent="0.35">
      <c r="B3378" s="4" t="s">
        <v>4311</v>
      </c>
      <c r="C3378" s="4" t="s">
        <v>573</v>
      </c>
      <c r="D3378" s="18" t="s">
        <v>53</v>
      </c>
      <c r="E3378" s="15"/>
      <c r="F3378" s="15"/>
      <c r="G3378" s="16"/>
      <c r="H3378" s="18" t="s">
        <v>177</v>
      </c>
      <c r="I3378" s="16"/>
      <c r="J3378" s="4" t="s">
        <v>32</v>
      </c>
      <c r="K3378" s="18" t="s">
        <v>4312</v>
      </c>
      <c r="L3378" s="16"/>
      <c r="M3378" s="4" t="s">
        <v>34</v>
      </c>
      <c r="N3378" s="4" t="s">
        <v>34</v>
      </c>
      <c r="O3378" s="4" t="s">
        <v>34</v>
      </c>
      <c r="P3378" s="4" t="s">
        <v>34</v>
      </c>
      <c r="Q3378" s="4" t="s">
        <v>34</v>
      </c>
      <c r="R3378" s="4" t="s">
        <v>34</v>
      </c>
      <c r="S3378" s="5">
        <v>7876900</v>
      </c>
    </row>
    <row r="3379" spans="2:19" outlineLevel="1" collapsed="1" x14ac:dyDescent="0.35">
      <c r="B3379" s="6" t="s">
        <v>34</v>
      </c>
      <c r="C3379" s="7" t="s">
        <v>34</v>
      </c>
      <c r="D3379" s="19" t="s">
        <v>34</v>
      </c>
      <c r="E3379" s="15"/>
      <c r="F3379" s="15"/>
      <c r="G3379" s="16"/>
      <c r="H3379" s="19" t="s">
        <v>34</v>
      </c>
      <c r="I3379" s="16"/>
      <c r="J3379" s="7" t="s">
        <v>34</v>
      </c>
      <c r="K3379" s="19" t="s">
        <v>34</v>
      </c>
      <c r="L3379" s="16"/>
      <c r="M3379" s="6" t="s">
        <v>182</v>
      </c>
      <c r="N3379" s="6" t="s">
        <v>183</v>
      </c>
      <c r="O3379" s="10">
        <v>7876900</v>
      </c>
      <c r="P3379" s="6" t="s">
        <v>4313</v>
      </c>
      <c r="Q3379" s="8" t="s">
        <v>1283</v>
      </c>
      <c r="R3379" s="9">
        <v>46537</v>
      </c>
      <c r="S3379" s="10">
        <v>7876900</v>
      </c>
    </row>
    <row r="3380" spans="2:19" x14ac:dyDescent="0.35">
      <c r="B3380" s="4" t="s">
        <v>4314</v>
      </c>
      <c r="C3380" s="4" t="s">
        <v>983</v>
      </c>
      <c r="D3380" s="18" t="s">
        <v>152</v>
      </c>
      <c r="E3380" s="15"/>
      <c r="F3380" s="15"/>
      <c r="G3380" s="16"/>
      <c r="H3380" s="18" t="s">
        <v>3038</v>
      </c>
      <c r="I3380" s="16"/>
      <c r="J3380" s="4" t="s">
        <v>32</v>
      </c>
      <c r="K3380" s="18" t="s">
        <v>4315</v>
      </c>
      <c r="L3380" s="16"/>
      <c r="M3380" s="4" t="s">
        <v>34</v>
      </c>
      <c r="N3380" s="4" t="s">
        <v>34</v>
      </c>
      <c r="O3380" s="4" t="s">
        <v>34</v>
      </c>
      <c r="P3380" s="4" t="s">
        <v>34</v>
      </c>
      <c r="Q3380" s="4" t="s">
        <v>34</v>
      </c>
      <c r="R3380" s="4" t="s">
        <v>34</v>
      </c>
      <c r="S3380" s="5">
        <v>12383781</v>
      </c>
    </row>
    <row r="3381" spans="2:19" ht="25" outlineLevel="1" collapsed="1" x14ac:dyDescent="0.35">
      <c r="B3381" s="6" t="s">
        <v>34</v>
      </c>
      <c r="C3381" s="7" t="s">
        <v>34</v>
      </c>
      <c r="D3381" s="19" t="s">
        <v>34</v>
      </c>
      <c r="E3381" s="15"/>
      <c r="F3381" s="15"/>
      <c r="G3381" s="16"/>
      <c r="H3381" s="19" t="s">
        <v>34</v>
      </c>
      <c r="I3381" s="16"/>
      <c r="J3381" s="7" t="s">
        <v>34</v>
      </c>
      <c r="K3381" s="19" t="s">
        <v>34</v>
      </c>
      <c r="L3381" s="16"/>
      <c r="M3381" s="6" t="s">
        <v>265</v>
      </c>
      <c r="N3381" s="6" t="s">
        <v>266</v>
      </c>
      <c r="O3381" s="10">
        <v>12383781</v>
      </c>
      <c r="P3381" s="6" t="s">
        <v>4316</v>
      </c>
      <c r="Q3381" s="8" t="s">
        <v>1603</v>
      </c>
      <c r="R3381" s="9">
        <v>46752</v>
      </c>
      <c r="S3381" s="10">
        <v>12383781</v>
      </c>
    </row>
    <row r="3382" spans="2:19" ht="25" outlineLevel="1" collapsed="1" x14ac:dyDescent="0.35">
      <c r="B3382" s="6" t="s">
        <v>34</v>
      </c>
      <c r="C3382" s="7" t="s">
        <v>34</v>
      </c>
      <c r="D3382" s="19" t="s">
        <v>34</v>
      </c>
      <c r="E3382" s="15"/>
      <c r="F3382" s="15"/>
      <c r="G3382" s="16"/>
      <c r="H3382" s="19" t="s">
        <v>34</v>
      </c>
      <c r="I3382" s="16"/>
      <c r="J3382" s="7" t="s">
        <v>34</v>
      </c>
      <c r="K3382" s="19" t="s">
        <v>34</v>
      </c>
      <c r="L3382" s="16"/>
      <c r="M3382" s="6" t="s">
        <v>2490</v>
      </c>
      <c r="N3382" s="6" t="s">
        <v>2491</v>
      </c>
      <c r="O3382" s="10">
        <v>17193000</v>
      </c>
      <c r="P3382" s="6"/>
      <c r="Q3382" s="8"/>
      <c r="R3382" s="8"/>
      <c r="S3382" s="6"/>
    </row>
    <row r="3383" spans="2:19" outlineLevel="1" collapsed="1" x14ac:dyDescent="0.35">
      <c r="B3383" s="6" t="s">
        <v>34</v>
      </c>
      <c r="C3383" s="7" t="s">
        <v>34</v>
      </c>
      <c r="D3383" s="19" t="s">
        <v>34</v>
      </c>
      <c r="E3383" s="15"/>
      <c r="F3383" s="15"/>
      <c r="G3383" s="16"/>
      <c r="H3383" s="19" t="s">
        <v>34</v>
      </c>
      <c r="I3383" s="16"/>
      <c r="J3383" s="7" t="s">
        <v>34</v>
      </c>
      <c r="K3383" s="19" t="s">
        <v>34</v>
      </c>
      <c r="L3383" s="16"/>
      <c r="M3383" s="6" t="s">
        <v>1276</v>
      </c>
      <c r="N3383" s="6" t="s">
        <v>1277</v>
      </c>
      <c r="O3383" s="10">
        <v>13086577</v>
      </c>
      <c r="P3383" s="6"/>
      <c r="Q3383" s="8"/>
      <c r="R3383" s="8"/>
      <c r="S3383" s="6"/>
    </row>
    <row r="3384" spans="2:19" outlineLevel="1" collapsed="1" x14ac:dyDescent="0.35">
      <c r="B3384" s="6" t="s">
        <v>34</v>
      </c>
      <c r="C3384" s="7" t="s">
        <v>34</v>
      </c>
      <c r="D3384" s="19" t="s">
        <v>34</v>
      </c>
      <c r="E3384" s="15"/>
      <c r="F3384" s="15"/>
      <c r="G3384" s="16"/>
      <c r="H3384" s="19" t="s">
        <v>34</v>
      </c>
      <c r="I3384" s="16"/>
      <c r="J3384" s="7" t="s">
        <v>34</v>
      </c>
      <c r="K3384" s="19" t="s">
        <v>34</v>
      </c>
      <c r="L3384" s="16"/>
      <c r="M3384" s="6" t="s">
        <v>4317</v>
      </c>
      <c r="N3384" s="6" t="s">
        <v>4318</v>
      </c>
      <c r="O3384" s="10">
        <v>23535839</v>
      </c>
      <c r="P3384" s="6"/>
      <c r="Q3384" s="8"/>
      <c r="R3384" s="8"/>
      <c r="S3384" s="6"/>
    </row>
    <row r="3385" spans="2:19" outlineLevel="1" collapsed="1" x14ac:dyDescent="0.35">
      <c r="B3385" s="6" t="s">
        <v>34</v>
      </c>
      <c r="C3385" s="7" t="s">
        <v>34</v>
      </c>
      <c r="D3385" s="19" t="s">
        <v>34</v>
      </c>
      <c r="E3385" s="15"/>
      <c r="F3385" s="15"/>
      <c r="G3385" s="16"/>
      <c r="H3385" s="19" t="s">
        <v>34</v>
      </c>
      <c r="I3385" s="16"/>
      <c r="J3385" s="7" t="s">
        <v>34</v>
      </c>
      <c r="K3385" s="19" t="s">
        <v>34</v>
      </c>
      <c r="L3385" s="16"/>
      <c r="M3385" s="6" t="s">
        <v>701</v>
      </c>
      <c r="N3385" s="6" t="s">
        <v>702</v>
      </c>
      <c r="O3385" s="10">
        <v>13297304</v>
      </c>
      <c r="P3385" s="6"/>
      <c r="Q3385" s="8"/>
      <c r="R3385" s="8"/>
      <c r="S3385" s="6"/>
    </row>
    <row r="3386" spans="2:19" x14ac:dyDescent="0.35">
      <c r="B3386" s="4" t="s">
        <v>4319</v>
      </c>
      <c r="C3386" s="4" t="s">
        <v>349</v>
      </c>
      <c r="D3386" s="18" t="s">
        <v>152</v>
      </c>
      <c r="E3386" s="15"/>
      <c r="F3386" s="15"/>
      <c r="G3386" s="16"/>
      <c r="H3386" s="18" t="s">
        <v>177</v>
      </c>
      <c r="I3386" s="16"/>
      <c r="J3386" s="4" t="s">
        <v>32</v>
      </c>
      <c r="K3386" s="18" t="s">
        <v>4320</v>
      </c>
      <c r="L3386" s="16"/>
      <c r="M3386" s="4" t="s">
        <v>34</v>
      </c>
      <c r="N3386" s="4" t="s">
        <v>34</v>
      </c>
      <c r="O3386" s="4" t="s">
        <v>34</v>
      </c>
      <c r="P3386" s="4" t="s">
        <v>34</v>
      </c>
      <c r="Q3386" s="4" t="s">
        <v>34</v>
      </c>
      <c r="R3386" s="4" t="s">
        <v>34</v>
      </c>
      <c r="S3386" s="5">
        <v>14588000</v>
      </c>
    </row>
    <row r="3387" spans="2:19" outlineLevel="1" collapsed="1" x14ac:dyDescent="0.35">
      <c r="B3387" s="6" t="s">
        <v>34</v>
      </c>
      <c r="C3387" s="7" t="s">
        <v>34</v>
      </c>
      <c r="D3387" s="19" t="s">
        <v>34</v>
      </c>
      <c r="E3387" s="15"/>
      <c r="F3387" s="15"/>
      <c r="G3387" s="16"/>
      <c r="H3387" s="19" t="s">
        <v>34</v>
      </c>
      <c r="I3387" s="16"/>
      <c r="J3387" s="7" t="s">
        <v>34</v>
      </c>
      <c r="K3387" s="19" t="s">
        <v>34</v>
      </c>
      <c r="L3387" s="16"/>
      <c r="M3387" s="6" t="s">
        <v>2691</v>
      </c>
      <c r="N3387" s="6" t="s">
        <v>2692</v>
      </c>
      <c r="O3387" s="10">
        <v>18986051</v>
      </c>
      <c r="P3387" s="6"/>
      <c r="Q3387" s="8"/>
      <c r="R3387" s="8"/>
      <c r="S3387" s="6"/>
    </row>
    <row r="3388" spans="2:19" outlineLevel="1" collapsed="1" x14ac:dyDescent="0.35">
      <c r="B3388" s="6" t="s">
        <v>34</v>
      </c>
      <c r="C3388" s="7" t="s">
        <v>34</v>
      </c>
      <c r="D3388" s="19" t="s">
        <v>34</v>
      </c>
      <c r="E3388" s="15"/>
      <c r="F3388" s="15"/>
      <c r="G3388" s="16"/>
      <c r="H3388" s="19" t="s">
        <v>34</v>
      </c>
      <c r="I3388" s="16"/>
      <c r="J3388" s="7" t="s">
        <v>34</v>
      </c>
      <c r="K3388" s="19" t="s">
        <v>34</v>
      </c>
      <c r="L3388" s="16"/>
      <c r="M3388" s="6" t="s">
        <v>196</v>
      </c>
      <c r="N3388" s="6" t="s">
        <v>197</v>
      </c>
      <c r="O3388" s="10">
        <v>14588000</v>
      </c>
      <c r="P3388" s="6" t="s">
        <v>4321</v>
      </c>
      <c r="Q3388" s="8" t="s">
        <v>2017</v>
      </c>
      <c r="R3388" s="9">
        <v>46371</v>
      </c>
      <c r="S3388" s="10">
        <v>14588000</v>
      </c>
    </row>
    <row r="3389" spans="2:19" outlineLevel="1" collapsed="1" x14ac:dyDescent="0.35">
      <c r="B3389" s="6" t="s">
        <v>34</v>
      </c>
      <c r="C3389" s="7" t="s">
        <v>34</v>
      </c>
      <c r="D3389" s="19" t="s">
        <v>34</v>
      </c>
      <c r="E3389" s="15"/>
      <c r="F3389" s="15"/>
      <c r="G3389" s="16"/>
      <c r="H3389" s="19" t="s">
        <v>34</v>
      </c>
      <c r="I3389" s="16"/>
      <c r="J3389" s="7" t="s">
        <v>34</v>
      </c>
      <c r="K3389" s="19" t="s">
        <v>34</v>
      </c>
      <c r="L3389" s="16"/>
      <c r="M3389" s="6" t="s">
        <v>146</v>
      </c>
      <c r="N3389" s="6" t="s">
        <v>147</v>
      </c>
      <c r="O3389" s="10">
        <v>22749876.600000001</v>
      </c>
      <c r="P3389" s="6"/>
      <c r="Q3389" s="8"/>
      <c r="R3389" s="8"/>
      <c r="S3389" s="6"/>
    </row>
    <row r="3390" spans="2:19" x14ac:dyDescent="0.35">
      <c r="B3390" s="4" t="s">
        <v>4322</v>
      </c>
      <c r="C3390" s="4" t="s">
        <v>151</v>
      </c>
      <c r="D3390" s="18" t="s">
        <v>152</v>
      </c>
      <c r="E3390" s="15"/>
      <c r="F3390" s="15"/>
      <c r="G3390" s="16"/>
      <c r="H3390" s="18" t="s">
        <v>153</v>
      </c>
      <c r="I3390" s="16"/>
      <c r="J3390" s="4" t="s">
        <v>32</v>
      </c>
      <c r="K3390" s="18" t="s">
        <v>4323</v>
      </c>
      <c r="L3390" s="16"/>
      <c r="M3390" s="4" t="s">
        <v>34</v>
      </c>
      <c r="N3390" s="4" t="s">
        <v>34</v>
      </c>
      <c r="O3390" s="4" t="s">
        <v>34</v>
      </c>
      <c r="P3390" s="4" t="s">
        <v>34</v>
      </c>
      <c r="Q3390" s="4" t="s">
        <v>34</v>
      </c>
      <c r="R3390" s="4" t="s">
        <v>34</v>
      </c>
      <c r="S3390" s="5">
        <v>6865500</v>
      </c>
    </row>
    <row r="3391" spans="2:19" outlineLevel="1" collapsed="1" x14ac:dyDescent="0.35">
      <c r="B3391" s="6" t="s">
        <v>34</v>
      </c>
      <c r="C3391" s="7" t="s">
        <v>34</v>
      </c>
      <c r="D3391" s="19" t="s">
        <v>34</v>
      </c>
      <c r="E3391" s="15"/>
      <c r="F3391" s="15"/>
      <c r="G3391" s="16"/>
      <c r="H3391" s="19" t="s">
        <v>34</v>
      </c>
      <c r="I3391" s="16"/>
      <c r="J3391" s="7" t="s">
        <v>34</v>
      </c>
      <c r="K3391" s="19" t="s">
        <v>34</v>
      </c>
      <c r="L3391" s="16"/>
      <c r="M3391" s="6" t="s">
        <v>157</v>
      </c>
      <c r="N3391" s="6" t="s">
        <v>158</v>
      </c>
      <c r="O3391" s="10">
        <v>8265320</v>
      </c>
      <c r="P3391" s="6"/>
      <c r="Q3391" s="8"/>
      <c r="R3391" s="8"/>
      <c r="S3391" s="6"/>
    </row>
    <row r="3392" spans="2:19" outlineLevel="1" collapsed="1" x14ac:dyDescent="0.35">
      <c r="B3392" s="6" t="s">
        <v>34</v>
      </c>
      <c r="C3392" s="7" t="s">
        <v>34</v>
      </c>
      <c r="D3392" s="19" t="s">
        <v>34</v>
      </c>
      <c r="E3392" s="15"/>
      <c r="F3392" s="15"/>
      <c r="G3392" s="16"/>
      <c r="H3392" s="19" t="s">
        <v>34</v>
      </c>
      <c r="I3392" s="16"/>
      <c r="J3392" s="7" t="s">
        <v>34</v>
      </c>
      <c r="K3392" s="19" t="s">
        <v>34</v>
      </c>
      <c r="L3392" s="16"/>
      <c r="M3392" s="6" t="s">
        <v>163</v>
      </c>
      <c r="N3392" s="6" t="s">
        <v>164</v>
      </c>
      <c r="O3392" s="10">
        <v>6786250</v>
      </c>
      <c r="P3392" s="6"/>
      <c r="Q3392" s="8"/>
      <c r="R3392" s="8"/>
      <c r="S3392" s="6"/>
    </row>
    <row r="3393" spans="2:19" outlineLevel="1" collapsed="1" x14ac:dyDescent="0.35">
      <c r="B3393" s="6" t="s">
        <v>34</v>
      </c>
      <c r="C3393" s="7" t="s">
        <v>34</v>
      </c>
      <c r="D3393" s="19" t="s">
        <v>34</v>
      </c>
      <c r="E3393" s="15"/>
      <c r="F3393" s="15"/>
      <c r="G3393" s="16"/>
      <c r="H3393" s="19" t="s">
        <v>34</v>
      </c>
      <c r="I3393" s="16"/>
      <c r="J3393" s="7" t="s">
        <v>34</v>
      </c>
      <c r="K3393" s="19" t="s">
        <v>34</v>
      </c>
      <c r="L3393" s="16"/>
      <c r="M3393" s="6" t="s">
        <v>325</v>
      </c>
      <c r="N3393" s="6" t="s">
        <v>326</v>
      </c>
      <c r="O3393" s="10">
        <v>7282100</v>
      </c>
      <c r="P3393" s="6"/>
      <c r="Q3393" s="8"/>
      <c r="R3393" s="8"/>
      <c r="S3393" s="6"/>
    </row>
    <row r="3394" spans="2:19" outlineLevel="1" collapsed="1" x14ac:dyDescent="0.35">
      <c r="B3394" s="6" t="s">
        <v>34</v>
      </c>
      <c r="C3394" s="7" t="s">
        <v>34</v>
      </c>
      <c r="D3394" s="19" t="s">
        <v>34</v>
      </c>
      <c r="E3394" s="15"/>
      <c r="F3394" s="15"/>
      <c r="G3394" s="16"/>
      <c r="H3394" s="19" t="s">
        <v>34</v>
      </c>
      <c r="I3394" s="16"/>
      <c r="J3394" s="7" t="s">
        <v>34</v>
      </c>
      <c r="K3394" s="19" t="s">
        <v>34</v>
      </c>
      <c r="L3394" s="16"/>
      <c r="M3394" s="6" t="s">
        <v>327</v>
      </c>
      <c r="N3394" s="6" t="s">
        <v>328</v>
      </c>
      <c r="O3394" s="10">
        <v>6865500</v>
      </c>
      <c r="P3394" s="6" t="s">
        <v>4324</v>
      </c>
      <c r="Q3394" s="8" t="s">
        <v>484</v>
      </c>
      <c r="R3394" s="9">
        <v>47573</v>
      </c>
      <c r="S3394" s="10">
        <v>6865500</v>
      </c>
    </row>
    <row r="3395" spans="2:19" outlineLevel="1" collapsed="1" x14ac:dyDescent="0.35">
      <c r="B3395" s="6" t="s">
        <v>34</v>
      </c>
      <c r="C3395" s="7" t="s">
        <v>34</v>
      </c>
      <c r="D3395" s="19" t="s">
        <v>34</v>
      </c>
      <c r="E3395" s="15"/>
      <c r="F3395" s="15"/>
      <c r="G3395" s="16"/>
      <c r="H3395" s="19" t="s">
        <v>34</v>
      </c>
      <c r="I3395" s="16"/>
      <c r="J3395" s="7" t="s">
        <v>34</v>
      </c>
      <c r="K3395" s="19" t="s">
        <v>34</v>
      </c>
      <c r="L3395" s="16"/>
      <c r="M3395" s="6" t="s">
        <v>165</v>
      </c>
      <c r="N3395" s="6" t="s">
        <v>166</v>
      </c>
      <c r="O3395" s="10">
        <v>7779400</v>
      </c>
      <c r="P3395" s="6"/>
      <c r="Q3395" s="8"/>
      <c r="R3395" s="8"/>
      <c r="S3395" s="6"/>
    </row>
    <row r="3396" spans="2:19" outlineLevel="1" collapsed="1" x14ac:dyDescent="0.35">
      <c r="B3396" s="6" t="s">
        <v>34</v>
      </c>
      <c r="C3396" s="7" t="s">
        <v>34</v>
      </c>
      <c r="D3396" s="19" t="s">
        <v>34</v>
      </c>
      <c r="E3396" s="15"/>
      <c r="F3396" s="15"/>
      <c r="G3396" s="16"/>
      <c r="H3396" s="19" t="s">
        <v>34</v>
      </c>
      <c r="I3396" s="16"/>
      <c r="J3396" s="7" t="s">
        <v>34</v>
      </c>
      <c r="K3396" s="19" t="s">
        <v>34</v>
      </c>
      <c r="L3396" s="16"/>
      <c r="M3396" s="6" t="s">
        <v>320</v>
      </c>
      <c r="N3396" s="6" t="s">
        <v>321</v>
      </c>
      <c r="O3396" s="10">
        <v>8471442</v>
      </c>
      <c r="P3396" s="6"/>
      <c r="Q3396" s="8"/>
      <c r="R3396" s="8"/>
      <c r="S3396" s="6"/>
    </row>
    <row r="3397" spans="2:19" outlineLevel="1" collapsed="1" x14ac:dyDescent="0.35">
      <c r="B3397" s="6" t="s">
        <v>34</v>
      </c>
      <c r="C3397" s="7" t="s">
        <v>34</v>
      </c>
      <c r="D3397" s="19" t="s">
        <v>34</v>
      </c>
      <c r="E3397" s="15"/>
      <c r="F3397" s="15"/>
      <c r="G3397" s="16"/>
      <c r="H3397" s="19" t="s">
        <v>34</v>
      </c>
      <c r="I3397" s="16"/>
      <c r="J3397" s="7" t="s">
        <v>34</v>
      </c>
      <c r="K3397" s="19" t="s">
        <v>34</v>
      </c>
      <c r="L3397" s="16"/>
      <c r="M3397" s="6" t="s">
        <v>494</v>
      </c>
      <c r="N3397" s="6" t="s">
        <v>495</v>
      </c>
      <c r="O3397" s="10">
        <v>8757125</v>
      </c>
      <c r="P3397" s="6"/>
      <c r="Q3397" s="8"/>
      <c r="R3397" s="8"/>
      <c r="S3397" s="6"/>
    </row>
    <row r="3398" spans="2:19" outlineLevel="1" collapsed="1" x14ac:dyDescent="0.35">
      <c r="B3398" s="6" t="s">
        <v>34</v>
      </c>
      <c r="C3398" s="7" t="s">
        <v>34</v>
      </c>
      <c r="D3398" s="19" t="s">
        <v>34</v>
      </c>
      <c r="E3398" s="15"/>
      <c r="F3398" s="15"/>
      <c r="G3398" s="16"/>
      <c r="H3398" s="19" t="s">
        <v>34</v>
      </c>
      <c r="I3398" s="16"/>
      <c r="J3398" s="7" t="s">
        <v>34</v>
      </c>
      <c r="K3398" s="19" t="s">
        <v>34</v>
      </c>
      <c r="L3398" s="16"/>
      <c r="M3398" s="6" t="s">
        <v>167</v>
      </c>
      <c r="N3398" s="6" t="s">
        <v>168</v>
      </c>
      <c r="O3398" s="10">
        <v>7812720</v>
      </c>
      <c r="P3398" s="6"/>
      <c r="Q3398" s="8"/>
      <c r="R3398" s="8"/>
      <c r="S3398" s="6"/>
    </row>
    <row r="3399" spans="2:19" x14ac:dyDescent="0.35">
      <c r="B3399" s="4" t="s">
        <v>4325</v>
      </c>
      <c r="C3399" s="4" t="s">
        <v>235</v>
      </c>
      <c r="D3399" s="18" t="s">
        <v>97</v>
      </c>
      <c r="E3399" s="15"/>
      <c r="F3399" s="15"/>
      <c r="G3399" s="16"/>
      <c r="H3399" s="18" t="s">
        <v>283</v>
      </c>
      <c r="I3399" s="16"/>
      <c r="J3399" s="4" t="s">
        <v>32</v>
      </c>
      <c r="K3399" s="18" t="s">
        <v>4326</v>
      </c>
      <c r="L3399" s="16"/>
      <c r="M3399" s="4" t="s">
        <v>34</v>
      </c>
      <c r="N3399" s="4" t="s">
        <v>34</v>
      </c>
      <c r="O3399" s="4" t="s">
        <v>34</v>
      </c>
      <c r="P3399" s="4" t="s">
        <v>34</v>
      </c>
      <c r="Q3399" s="4" t="s">
        <v>34</v>
      </c>
      <c r="R3399" s="4" t="s">
        <v>34</v>
      </c>
      <c r="S3399" s="5">
        <v>89567000</v>
      </c>
    </row>
    <row r="3400" spans="2:19" outlineLevel="1" collapsed="1" x14ac:dyDescent="0.35">
      <c r="B3400" s="6" t="s">
        <v>34</v>
      </c>
      <c r="C3400" s="7" t="s">
        <v>34</v>
      </c>
      <c r="D3400" s="19" t="s">
        <v>34</v>
      </c>
      <c r="E3400" s="15"/>
      <c r="F3400" s="15"/>
      <c r="G3400" s="16"/>
      <c r="H3400" s="19" t="s">
        <v>34</v>
      </c>
      <c r="I3400" s="16"/>
      <c r="J3400" s="7" t="s">
        <v>34</v>
      </c>
      <c r="K3400" s="19" t="s">
        <v>34</v>
      </c>
      <c r="L3400" s="16"/>
      <c r="M3400" s="6" t="s">
        <v>1269</v>
      </c>
      <c r="N3400" s="6" t="s">
        <v>1270</v>
      </c>
      <c r="O3400" s="10">
        <v>89567000</v>
      </c>
      <c r="P3400" s="6" t="s">
        <v>4327</v>
      </c>
      <c r="Q3400" s="8" t="s">
        <v>1904</v>
      </c>
      <c r="R3400" s="9">
        <v>46904</v>
      </c>
      <c r="S3400" s="10">
        <v>89567000</v>
      </c>
    </row>
    <row r="3401" spans="2:19" outlineLevel="1" collapsed="1" x14ac:dyDescent="0.35">
      <c r="B3401" s="6" t="s">
        <v>34</v>
      </c>
      <c r="C3401" s="7" t="s">
        <v>34</v>
      </c>
      <c r="D3401" s="19" t="s">
        <v>34</v>
      </c>
      <c r="E3401" s="15"/>
      <c r="F3401" s="15"/>
      <c r="G3401" s="16"/>
      <c r="H3401" s="19" t="s">
        <v>34</v>
      </c>
      <c r="I3401" s="16"/>
      <c r="J3401" s="7" t="s">
        <v>34</v>
      </c>
      <c r="K3401" s="19" t="s">
        <v>34</v>
      </c>
      <c r="L3401" s="16"/>
      <c r="M3401" s="6" t="s">
        <v>196</v>
      </c>
      <c r="N3401" s="6" t="s">
        <v>197</v>
      </c>
      <c r="O3401" s="10">
        <v>97780000</v>
      </c>
      <c r="P3401" s="6"/>
      <c r="Q3401" s="8"/>
      <c r="R3401" s="8"/>
      <c r="S3401" s="6"/>
    </row>
    <row r="3402" spans="2:19" x14ac:dyDescent="0.35">
      <c r="B3402" s="4" t="s">
        <v>4328</v>
      </c>
      <c r="C3402" s="4" t="s">
        <v>349</v>
      </c>
      <c r="D3402" s="18" t="s">
        <v>106</v>
      </c>
      <c r="E3402" s="15"/>
      <c r="F3402" s="15"/>
      <c r="G3402" s="16"/>
      <c r="H3402" s="18" t="s">
        <v>283</v>
      </c>
      <c r="I3402" s="16"/>
      <c r="J3402" s="4" t="s">
        <v>32</v>
      </c>
      <c r="K3402" s="18" t="s">
        <v>4329</v>
      </c>
      <c r="L3402" s="16"/>
      <c r="M3402" s="4" t="s">
        <v>34</v>
      </c>
      <c r="N3402" s="4" t="s">
        <v>34</v>
      </c>
      <c r="O3402" s="4" t="s">
        <v>34</v>
      </c>
      <c r="P3402" s="4" t="s">
        <v>34</v>
      </c>
      <c r="Q3402" s="4" t="s">
        <v>34</v>
      </c>
      <c r="R3402" s="4" t="s">
        <v>34</v>
      </c>
      <c r="S3402" s="5">
        <v>85385230</v>
      </c>
    </row>
    <row r="3403" spans="2:19" ht="37.5" outlineLevel="1" collapsed="1" x14ac:dyDescent="0.35">
      <c r="B3403" s="6" t="s">
        <v>34</v>
      </c>
      <c r="C3403" s="7" t="s">
        <v>34</v>
      </c>
      <c r="D3403" s="19" t="s">
        <v>34</v>
      </c>
      <c r="E3403" s="15"/>
      <c r="F3403" s="15"/>
      <c r="G3403" s="16"/>
      <c r="H3403" s="19" t="s">
        <v>34</v>
      </c>
      <c r="I3403" s="16"/>
      <c r="J3403" s="7" t="s">
        <v>34</v>
      </c>
      <c r="K3403" s="19" t="s">
        <v>34</v>
      </c>
      <c r="L3403" s="16"/>
      <c r="M3403" s="6" t="s">
        <v>1463</v>
      </c>
      <c r="N3403" s="6" t="s">
        <v>1464</v>
      </c>
      <c r="O3403" s="10">
        <v>75810083</v>
      </c>
      <c r="P3403" s="6"/>
      <c r="Q3403" s="8"/>
      <c r="R3403" s="8"/>
      <c r="S3403" s="6"/>
    </row>
    <row r="3404" spans="2:19" outlineLevel="1" collapsed="1" x14ac:dyDescent="0.35">
      <c r="B3404" s="6" t="s">
        <v>34</v>
      </c>
      <c r="C3404" s="7" t="s">
        <v>34</v>
      </c>
      <c r="D3404" s="19" t="s">
        <v>34</v>
      </c>
      <c r="E3404" s="15"/>
      <c r="F3404" s="15"/>
      <c r="G3404" s="16"/>
      <c r="H3404" s="19" t="s">
        <v>34</v>
      </c>
      <c r="I3404" s="16"/>
      <c r="J3404" s="7" t="s">
        <v>34</v>
      </c>
      <c r="K3404" s="19" t="s">
        <v>34</v>
      </c>
      <c r="L3404" s="16"/>
      <c r="M3404" s="6" t="s">
        <v>146</v>
      </c>
      <c r="N3404" s="6" t="s">
        <v>147</v>
      </c>
      <c r="O3404" s="10">
        <v>85385230</v>
      </c>
      <c r="P3404" s="6" t="s">
        <v>4330</v>
      </c>
      <c r="Q3404" s="8" t="s">
        <v>1198</v>
      </c>
      <c r="R3404" s="9">
        <v>46756</v>
      </c>
      <c r="S3404" s="10">
        <v>85385230</v>
      </c>
    </row>
    <row r="3405" spans="2:19" x14ac:dyDescent="0.35">
      <c r="B3405" s="4" t="s">
        <v>4331</v>
      </c>
      <c r="C3405" s="4" t="s">
        <v>349</v>
      </c>
      <c r="D3405" s="18" t="s">
        <v>152</v>
      </c>
      <c r="E3405" s="15"/>
      <c r="F3405" s="15"/>
      <c r="G3405" s="16"/>
      <c r="H3405" s="18" t="s">
        <v>2313</v>
      </c>
      <c r="I3405" s="16"/>
      <c r="J3405" s="4" t="s">
        <v>32</v>
      </c>
      <c r="K3405" s="18" t="s">
        <v>4332</v>
      </c>
      <c r="L3405" s="16"/>
      <c r="M3405" s="4" t="s">
        <v>34</v>
      </c>
      <c r="N3405" s="4" t="s">
        <v>34</v>
      </c>
      <c r="O3405" s="4" t="s">
        <v>34</v>
      </c>
      <c r="P3405" s="4" t="s">
        <v>34</v>
      </c>
      <c r="Q3405" s="4" t="s">
        <v>34</v>
      </c>
      <c r="R3405" s="4" t="s">
        <v>34</v>
      </c>
      <c r="S3405" s="5">
        <v>22610100</v>
      </c>
    </row>
    <row r="3406" spans="2:19" ht="25" outlineLevel="1" collapsed="1" x14ac:dyDescent="0.35">
      <c r="B3406" s="6" t="s">
        <v>34</v>
      </c>
      <c r="C3406" s="7" t="s">
        <v>34</v>
      </c>
      <c r="D3406" s="19" t="s">
        <v>34</v>
      </c>
      <c r="E3406" s="15"/>
      <c r="F3406" s="15"/>
      <c r="G3406" s="16"/>
      <c r="H3406" s="19" t="s">
        <v>34</v>
      </c>
      <c r="I3406" s="16"/>
      <c r="J3406" s="7" t="s">
        <v>34</v>
      </c>
      <c r="K3406" s="19" t="s">
        <v>34</v>
      </c>
      <c r="L3406" s="16"/>
      <c r="M3406" s="6" t="s">
        <v>434</v>
      </c>
      <c r="N3406" s="6" t="s">
        <v>435</v>
      </c>
      <c r="O3406" s="10">
        <v>22415100</v>
      </c>
      <c r="P3406" s="6" t="s">
        <v>4333</v>
      </c>
      <c r="Q3406" s="8" t="s">
        <v>2500</v>
      </c>
      <c r="R3406" s="9">
        <v>46783</v>
      </c>
      <c r="S3406" s="10">
        <v>22610100</v>
      </c>
    </row>
    <row r="3407" spans="2:19" x14ac:dyDescent="0.35">
      <c r="B3407" s="4" t="s">
        <v>4334</v>
      </c>
      <c r="C3407" s="4" t="s">
        <v>573</v>
      </c>
      <c r="D3407" s="18" t="s">
        <v>468</v>
      </c>
      <c r="E3407" s="15"/>
      <c r="F3407" s="15"/>
      <c r="G3407" s="16"/>
      <c r="H3407" s="18" t="s">
        <v>153</v>
      </c>
      <c r="I3407" s="16"/>
      <c r="J3407" s="4" t="s">
        <v>32</v>
      </c>
      <c r="K3407" s="18" t="s">
        <v>4335</v>
      </c>
      <c r="L3407" s="16"/>
      <c r="M3407" s="4" t="s">
        <v>34</v>
      </c>
      <c r="N3407" s="4" t="s">
        <v>34</v>
      </c>
      <c r="O3407" s="4" t="s">
        <v>34</v>
      </c>
      <c r="P3407" s="4" t="s">
        <v>34</v>
      </c>
      <c r="Q3407" s="4" t="s">
        <v>34</v>
      </c>
      <c r="R3407" s="4" t="s">
        <v>34</v>
      </c>
      <c r="S3407" s="5">
        <v>21550601</v>
      </c>
    </row>
    <row r="3408" spans="2:19" outlineLevel="1" collapsed="1" x14ac:dyDescent="0.35">
      <c r="B3408" s="6" t="s">
        <v>34</v>
      </c>
      <c r="C3408" s="7" t="s">
        <v>34</v>
      </c>
      <c r="D3408" s="19" t="s">
        <v>34</v>
      </c>
      <c r="E3408" s="15"/>
      <c r="F3408" s="15"/>
      <c r="G3408" s="16"/>
      <c r="H3408" s="19" t="s">
        <v>34</v>
      </c>
      <c r="I3408" s="16"/>
      <c r="J3408" s="7" t="s">
        <v>34</v>
      </c>
      <c r="K3408" s="19" t="s">
        <v>34</v>
      </c>
      <c r="L3408" s="16"/>
      <c r="M3408" s="6" t="s">
        <v>155</v>
      </c>
      <c r="N3408" s="6" t="s">
        <v>156</v>
      </c>
      <c r="O3408" s="10">
        <v>25347823</v>
      </c>
      <c r="P3408" s="6"/>
      <c r="Q3408" s="8"/>
      <c r="R3408" s="8"/>
      <c r="S3408" s="6"/>
    </row>
    <row r="3409" spans="2:19" outlineLevel="1" collapsed="1" x14ac:dyDescent="0.35">
      <c r="B3409" s="6" t="s">
        <v>34</v>
      </c>
      <c r="C3409" s="7" t="s">
        <v>34</v>
      </c>
      <c r="D3409" s="19" t="s">
        <v>34</v>
      </c>
      <c r="E3409" s="15"/>
      <c r="F3409" s="15"/>
      <c r="G3409" s="16"/>
      <c r="H3409" s="19" t="s">
        <v>34</v>
      </c>
      <c r="I3409" s="16"/>
      <c r="J3409" s="7" t="s">
        <v>34</v>
      </c>
      <c r="K3409" s="19" t="s">
        <v>34</v>
      </c>
      <c r="L3409" s="16"/>
      <c r="M3409" s="6" t="s">
        <v>157</v>
      </c>
      <c r="N3409" s="6" t="s">
        <v>158</v>
      </c>
      <c r="O3409" s="10">
        <v>23512120</v>
      </c>
      <c r="P3409" s="6"/>
      <c r="Q3409" s="8"/>
      <c r="R3409" s="8"/>
      <c r="S3409" s="6"/>
    </row>
    <row r="3410" spans="2:19" outlineLevel="1" collapsed="1" x14ac:dyDescent="0.35">
      <c r="B3410" s="6" t="s">
        <v>34</v>
      </c>
      <c r="C3410" s="7" t="s">
        <v>34</v>
      </c>
      <c r="D3410" s="19" t="s">
        <v>34</v>
      </c>
      <c r="E3410" s="15"/>
      <c r="F3410" s="15"/>
      <c r="G3410" s="16"/>
      <c r="H3410" s="19" t="s">
        <v>34</v>
      </c>
      <c r="I3410" s="16"/>
      <c r="J3410" s="7" t="s">
        <v>34</v>
      </c>
      <c r="K3410" s="19" t="s">
        <v>34</v>
      </c>
      <c r="L3410" s="16"/>
      <c r="M3410" s="6" t="s">
        <v>921</v>
      </c>
      <c r="N3410" s="6" t="s">
        <v>922</v>
      </c>
      <c r="O3410" s="10">
        <v>21550601</v>
      </c>
      <c r="P3410" s="6" t="s">
        <v>4336</v>
      </c>
      <c r="Q3410" s="8" t="s">
        <v>2112</v>
      </c>
      <c r="R3410" s="9">
        <v>47207</v>
      </c>
      <c r="S3410" s="10">
        <v>21550601</v>
      </c>
    </row>
    <row r="3411" spans="2:19" outlineLevel="1" collapsed="1" x14ac:dyDescent="0.35">
      <c r="B3411" s="6" t="s">
        <v>34</v>
      </c>
      <c r="C3411" s="7" t="s">
        <v>34</v>
      </c>
      <c r="D3411" s="19" t="s">
        <v>34</v>
      </c>
      <c r="E3411" s="15"/>
      <c r="F3411" s="15"/>
      <c r="G3411" s="16"/>
      <c r="H3411" s="19" t="s">
        <v>34</v>
      </c>
      <c r="I3411" s="16"/>
      <c r="J3411" s="7" t="s">
        <v>34</v>
      </c>
      <c r="K3411" s="19" t="s">
        <v>34</v>
      </c>
      <c r="L3411" s="16"/>
      <c r="M3411" s="6" t="s">
        <v>3447</v>
      </c>
      <c r="N3411" s="6" t="s">
        <v>3448</v>
      </c>
      <c r="O3411" s="10">
        <v>25186235</v>
      </c>
      <c r="P3411" s="6"/>
      <c r="Q3411" s="8"/>
      <c r="R3411" s="8"/>
      <c r="S3411" s="6"/>
    </row>
    <row r="3412" spans="2:19" outlineLevel="1" collapsed="1" x14ac:dyDescent="0.35">
      <c r="B3412" s="6" t="s">
        <v>34</v>
      </c>
      <c r="C3412" s="7" t="s">
        <v>34</v>
      </c>
      <c r="D3412" s="19" t="s">
        <v>34</v>
      </c>
      <c r="E3412" s="15"/>
      <c r="F3412" s="15"/>
      <c r="G3412" s="16"/>
      <c r="H3412" s="19" t="s">
        <v>34</v>
      </c>
      <c r="I3412" s="16"/>
      <c r="J3412" s="7" t="s">
        <v>34</v>
      </c>
      <c r="K3412" s="19" t="s">
        <v>34</v>
      </c>
      <c r="L3412" s="16"/>
      <c r="M3412" s="6" t="s">
        <v>163</v>
      </c>
      <c r="N3412" s="6" t="s">
        <v>164</v>
      </c>
      <c r="O3412" s="10">
        <v>23362425</v>
      </c>
      <c r="P3412" s="6"/>
      <c r="Q3412" s="8"/>
      <c r="R3412" s="8"/>
      <c r="S3412" s="6"/>
    </row>
    <row r="3413" spans="2:19" outlineLevel="1" collapsed="1" x14ac:dyDescent="0.35">
      <c r="B3413" s="6" t="s">
        <v>34</v>
      </c>
      <c r="C3413" s="7" t="s">
        <v>34</v>
      </c>
      <c r="D3413" s="19" t="s">
        <v>34</v>
      </c>
      <c r="E3413" s="15"/>
      <c r="F3413" s="15"/>
      <c r="G3413" s="16"/>
      <c r="H3413" s="19" t="s">
        <v>34</v>
      </c>
      <c r="I3413" s="16"/>
      <c r="J3413" s="7" t="s">
        <v>34</v>
      </c>
      <c r="K3413" s="19" t="s">
        <v>34</v>
      </c>
      <c r="L3413" s="16"/>
      <c r="M3413" s="6" t="s">
        <v>165</v>
      </c>
      <c r="N3413" s="6" t="s">
        <v>166</v>
      </c>
      <c r="O3413" s="10">
        <v>28797700</v>
      </c>
      <c r="P3413" s="6"/>
      <c r="Q3413" s="8"/>
      <c r="R3413" s="8"/>
      <c r="S3413" s="6"/>
    </row>
    <row r="3414" spans="2:19" outlineLevel="1" collapsed="1" x14ac:dyDescent="0.35">
      <c r="B3414" s="6" t="s">
        <v>34</v>
      </c>
      <c r="C3414" s="7" t="s">
        <v>34</v>
      </c>
      <c r="D3414" s="19" t="s">
        <v>34</v>
      </c>
      <c r="E3414" s="15"/>
      <c r="F3414" s="15"/>
      <c r="G3414" s="16"/>
      <c r="H3414" s="19" t="s">
        <v>34</v>
      </c>
      <c r="I3414" s="16"/>
      <c r="J3414" s="7" t="s">
        <v>34</v>
      </c>
      <c r="K3414" s="19" t="s">
        <v>34</v>
      </c>
      <c r="L3414" s="16"/>
      <c r="M3414" s="6" t="s">
        <v>167</v>
      </c>
      <c r="N3414" s="6" t="s">
        <v>168</v>
      </c>
      <c r="O3414" s="10">
        <v>23959600</v>
      </c>
      <c r="P3414" s="6"/>
      <c r="Q3414" s="8"/>
      <c r="R3414" s="8"/>
      <c r="S3414" s="6"/>
    </row>
    <row r="3415" spans="2:19" x14ac:dyDescent="0.35">
      <c r="B3415" s="4" t="s">
        <v>4337</v>
      </c>
      <c r="C3415" s="4" t="s">
        <v>573</v>
      </c>
      <c r="D3415" s="18" t="s">
        <v>468</v>
      </c>
      <c r="E3415" s="15"/>
      <c r="F3415" s="15"/>
      <c r="G3415" s="16"/>
      <c r="H3415" s="18" t="s">
        <v>142</v>
      </c>
      <c r="I3415" s="16"/>
      <c r="J3415" s="4" t="s">
        <v>32</v>
      </c>
      <c r="K3415" s="18" t="s">
        <v>4338</v>
      </c>
      <c r="L3415" s="16"/>
      <c r="M3415" s="4" t="s">
        <v>34</v>
      </c>
      <c r="N3415" s="4" t="s">
        <v>34</v>
      </c>
      <c r="O3415" s="4" t="s">
        <v>34</v>
      </c>
      <c r="P3415" s="4" t="s">
        <v>34</v>
      </c>
      <c r="Q3415" s="4" t="s">
        <v>34</v>
      </c>
      <c r="R3415" s="4" t="s">
        <v>34</v>
      </c>
      <c r="S3415" s="5">
        <v>171349000</v>
      </c>
    </row>
    <row r="3416" spans="2:19" outlineLevel="1" collapsed="1" x14ac:dyDescent="0.35">
      <c r="B3416" s="6" t="s">
        <v>34</v>
      </c>
      <c r="C3416" s="7" t="s">
        <v>34</v>
      </c>
      <c r="D3416" s="19" t="s">
        <v>34</v>
      </c>
      <c r="E3416" s="15"/>
      <c r="F3416" s="15"/>
      <c r="G3416" s="16"/>
      <c r="H3416" s="19" t="s">
        <v>34</v>
      </c>
      <c r="I3416" s="16"/>
      <c r="J3416" s="7" t="s">
        <v>34</v>
      </c>
      <c r="K3416" s="19" t="s">
        <v>34</v>
      </c>
      <c r="L3416" s="16"/>
      <c r="M3416" s="6" t="s">
        <v>865</v>
      </c>
      <c r="N3416" s="6" t="s">
        <v>866</v>
      </c>
      <c r="O3416" s="10">
        <v>198598000</v>
      </c>
      <c r="P3416" s="6"/>
      <c r="Q3416" s="8"/>
      <c r="R3416" s="8"/>
      <c r="S3416" s="6"/>
    </row>
    <row r="3417" spans="2:19" ht="25" outlineLevel="1" collapsed="1" x14ac:dyDescent="0.35">
      <c r="B3417" s="6" t="s">
        <v>34</v>
      </c>
      <c r="C3417" s="7" t="s">
        <v>34</v>
      </c>
      <c r="D3417" s="19" t="s">
        <v>34</v>
      </c>
      <c r="E3417" s="15"/>
      <c r="F3417" s="15"/>
      <c r="G3417" s="16"/>
      <c r="H3417" s="19" t="s">
        <v>34</v>
      </c>
      <c r="I3417" s="16"/>
      <c r="J3417" s="7" t="s">
        <v>34</v>
      </c>
      <c r="K3417" s="19" t="s">
        <v>34</v>
      </c>
      <c r="L3417" s="16"/>
      <c r="M3417" s="6" t="s">
        <v>714</v>
      </c>
      <c r="N3417" s="6" t="s">
        <v>715</v>
      </c>
      <c r="O3417" s="10">
        <v>171349000</v>
      </c>
      <c r="P3417" s="6" t="s">
        <v>4339</v>
      </c>
      <c r="Q3417" s="8" t="s">
        <v>3162</v>
      </c>
      <c r="R3417" s="9">
        <v>47056</v>
      </c>
      <c r="S3417" s="10">
        <v>171349000</v>
      </c>
    </row>
    <row r="3418" spans="2:19" outlineLevel="1" collapsed="1" x14ac:dyDescent="0.35">
      <c r="B3418" s="6" t="s">
        <v>34</v>
      </c>
      <c r="C3418" s="7" t="s">
        <v>34</v>
      </c>
      <c r="D3418" s="19" t="s">
        <v>34</v>
      </c>
      <c r="E3418" s="15"/>
      <c r="F3418" s="15"/>
      <c r="G3418" s="16"/>
      <c r="H3418" s="19" t="s">
        <v>34</v>
      </c>
      <c r="I3418" s="16"/>
      <c r="J3418" s="7" t="s">
        <v>34</v>
      </c>
      <c r="K3418" s="19" t="s">
        <v>34</v>
      </c>
      <c r="L3418" s="16"/>
      <c r="M3418" s="6" t="s">
        <v>196</v>
      </c>
      <c r="N3418" s="6" t="s">
        <v>197</v>
      </c>
      <c r="O3418" s="10">
        <v>195247000</v>
      </c>
      <c r="P3418" s="6"/>
      <c r="Q3418" s="8"/>
      <c r="R3418" s="8"/>
      <c r="S3418" s="6"/>
    </row>
    <row r="3419" spans="2:19" outlineLevel="1" collapsed="1" x14ac:dyDescent="0.35">
      <c r="B3419" s="6" t="s">
        <v>34</v>
      </c>
      <c r="C3419" s="7" t="s">
        <v>34</v>
      </c>
      <c r="D3419" s="19" t="s">
        <v>34</v>
      </c>
      <c r="E3419" s="15"/>
      <c r="F3419" s="15"/>
      <c r="G3419" s="16"/>
      <c r="H3419" s="19" t="s">
        <v>34</v>
      </c>
      <c r="I3419" s="16"/>
      <c r="J3419" s="7" t="s">
        <v>34</v>
      </c>
      <c r="K3419" s="19" t="s">
        <v>34</v>
      </c>
      <c r="L3419" s="16"/>
      <c r="M3419" s="6" t="s">
        <v>1553</v>
      </c>
      <c r="N3419" s="6" t="s">
        <v>1554</v>
      </c>
      <c r="O3419" s="10">
        <v>181356000</v>
      </c>
      <c r="P3419" s="6"/>
      <c r="Q3419" s="8"/>
      <c r="R3419" s="8"/>
      <c r="S3419" s="6"/>
    </row>
    <row r="3420" spans="2:19" ht="25" outlineLevel="1" collapsed="1" x14ac:dyDescent="0.35">
      <c r="B3420" s="6" t="s">
        <v>34</v>
      </c>
      <c r="C3420" s="7" t="s">
        <v>34</v>
      </c>
      <c r="D3420" s="19" t="s">
        <v>34</v>
      </c>
      <c r="E3420" s="15"/>
      <c r="F3420" s="15"/>
      <c r="G3420" s="16"/>
      <c r="H3420" s="19" t="s">
        <v>34</v>
      </c>
      <c r="I3420" s="16"/>
      <c r="J3420" s="7" t="s">
        <v>34</v>
      </c>
      <c r="K3420" s="19" t="s">
        <v>34</v>
      </c>
      <c r="L3420" s="16"/>
      <c r="M3420" s="6" t="s">
        <v>2049</v>
      </c>
      <c r="N3420" s="6" t="s">
        <v>2050</v>
      </c>
      <c r="O3420" s="10">
        <v>170610000</v>
      </c>
      <c r="P3420" s="6"/>
      <c r="Q3420" s="8"/>
      <c r="R3420" s="8"/>
      <c r="S3420" s="6"/>
    </row>
    <row r="3421" spans="2:19" ht="25" x14ac:dyDescent="0.35">
      <c r="B3421" s="4" t="s">
        <v>4340</v>
      </c>
      <c r="C3421" s="4" t="s">
        <v>52</v>
      </c>
      <c r="D3421" s="18" t="s">
        <v>30</v>
      </c>
      <c r="E3421" s="15"/>
      <c r="F3421" s="15"/>
      <c r="G3421" s="16"/>
      <c r="H3421" s="18" t="s">
        <v>628</v>
      </c>
      <c r="I3421" s="16"/>
      <c r="J3421" s="4" t="s">
        <v>178</v>
      </c>
      <c r="K3421" s="18" t="s">
        <v>4341</v>
      </c>
      <c r="L3421" s="16"/>
      <c r="M3421" s="4" t="s">
        <v>34</v>
      </c>
      <c r="N3421" s="4" t="s">
        <v>34</v>
      </c>
      <c r="O3421" s="4" t="s">
        <v>34</v>
      </c>
      <c r="P3421" s="4" t="s">
        <v>34</v>
      </c>
      <c r="Q3421" s="4" t="s">
        <v>34</v>
      </c>
      <c r="R3421" s="4" t="s">
        <v>34</v>
      </c>
      <c r="S3421" s="5">
        <v>0</v>
      </c>
    </row>
    <row r="3422" spans="2:19" outlineLevel="1" collapsed="1" x14ac:dyDescent="0.35">
      <c r="B3422" s="6" t="s">
        <v>34</v>
      </c>
      <c r="C3422" s="7" t="s">
        <v>34</v>
      </c>
      <c r="D3422" s="19" t="s">
        <v>34</v>
      </c>
      <c r="E3422" s="15"/>
      <c r="F3422" s="15"/>
      <c r="G3422" s="16"/>
      <c r="H3422" s="19" t="s">
        <v>34</v>
      </c>
      <c r="I3422" s="16"/>
      <c r="J3422" s="7" t="s">
        <v>34</v>
      </c>
      <c r="K3422" s="19" t="s">
        <v>34</v>
      </c>
      <c r="L3422" s="16"/>
      <c r="M3422" s="6" t="s">
        <v>4342</v>
      </c>
      <c r="N3422" s="6" t="s">
        <v>4343</v>
      </c>
      <c r="O3422" s="10">
        <v>4761000</v>
      </c>
      <c r="P3422" s="6"/>
      <c r="Q3422" s="8"/>
      <c r="R3422" s="8"/>
      <c r="S3422" s="6"/>
    </row>
    <row r="3423" spans="2:19" outlineLevel="1" collapsed="1" x14ac:dyDescent="0.35">
      <c r="B3423" s="6" t="s">
        <v>34</v>
      </c>
      <c r="C3423" s="7" t="s">
        <v>34</v>
      </c>
      <c r="D3423" s="19" t="s">
        <v>34</v>
      </c>
      <c r="E3423" s="15"/>
      <c r="F3423" s="15"/>
      <c r="G3423" s="16"/>
      <c r="H3423" s="19" t="s">
        <v>34</v>
      </c>
      <c r="I3423" s="16"/>
      <c r="J3423" s="7" t="s">
        <v>34</v>
      </c>
      <c r="K3423" s="19" t="s">
        <v>34</v>
      </c>
      <c r="L3423" s="16"/>
      <c r="M3423" s="6" t="s">
        <v>4344</v>
      </c>
      <c r="N3423" s="6" t="s">
        <v>4345</v>
      </c>
      <c r="O3423" s="10">
        <v>3001000</v>
      </c>
      <c r="P3423" s="6"/>
      <c r="Q3423" s="8"/>
      <c r="R3423" s="8"/>
      <c r="S3423" s="6"/>
    </row>
    <row r="3424" spans="2:19" ht="37.5" outlineLevel="1" collapsed="1" x14ac:dyDescent="0.35">
      <c r="B3424" s="6" t="s">
        <v>34</v>
      </c>
      <c r="C3424" s="7" t="s">
        <v>34</v>
      </c>
      <c r="D3424" s="19" t="s">
        <v>34</v>
      </c>
      <c r="E3424" s="15"/>
      <c r="F3424" s="15"/>
      <c r="G3424" s="16"/>
      <c r="H3424" s="19" t="s">
        <v>34</v>
      </c>
      <c r="I3424" s="16"/>
      <c r="J3424" s="7" t="s">
        <v>34</v>
      </c>
      <c r="K3424" s="19" t="s">
        <v>34</v>
      </c>
      <c r="L3424" s="16"/>
      <c r="M3424" s="6" t="s">
        <v>4346</v>
      </c>
      <c r="N3424" s="6" t="s">
        <v>4347</v>
      </c>
      <c r="O3424" s="10">
        <v>3530000</v>
      </c>
      <c r="P3424" s="6"/>
      <c r="Q3424" s="8"/>
      <c r="R3424" s="8"/>
      <c r="S3424" s="6"/>
    </row>
    <row r="3425" spans="2:19" outlineLevel="1" collapsed="1" x14ac:dyDescent="0.35">
      <c r="B3425" s="6" t="s">
        <v>34</v>
      </c>
      <c r="C3425" s="7" t="s">
        <v>34</v>
      </c>
      <c r="D3425" s="19" t="s">
        <v>34</v>
      </c>
      <c r="E3425" s="15"/>
      <c r="F3425" s="15"/>
      <c r="G3425" s="16"/>
      <c r="H3425" s="19" t="s">
        <v>34</v>
      </c>
      <c r="I3425" s="16"/>
      <c r="J3425" s="7" t="s">
        <v>34</v>
      </c>
      <c r="K3425" s="19" t="s">
        <v>34</v>
      </c>
      <c r="L3425" s="16"/>
      <c r="M3425" s="6" t="s">
        <v>4348</v>
      </c>
      <c r="N3425" s="6" t="s">
        <v>4349</v>
      </c>
      <c r="O3425" s="10">
        <v>167400</v>
      </c>
      <c r="P3425" s="6"/>
      <c r="Q3425" s="8"/>
      <c r="R3425" s="8"/>
      <c r="S3425" s="6"/>
    </row>
    <row r="3426" spans="2:19" outlineLevel="1" collapsed="1" x14ac:dyDescent="0.35">
      <c r="B3426" s="6" t="s">
        <v>34</v>
      </c>
      <c r="C3426" s="7" t="s">
        <v>34</v>
      </c>
      <c r="D3426" s="19" t="s">
        <v>34</v>
      </c>
      <c r="E3426" s="15"/>
      <c r="F3426" s="15"/>
      <c r="G3426" s="16"/>
      <c r="H3426" s="19" t="s">
        <v>34</v>
      </c>
      <c r="I3426" s="16"/>
      <c r="J3426" s="7" t="s">
        <v>34</v>
      </c>
      <c r="K3426" s="19" t="s">
        <v>34</v>
      </c>
      <c r="L3426" s="16"/>
      <c r="M3426" s="6" t="s">
        <v>4350</v>
      </c>
      <c r="N3426" s="6" t="s">
        <v>4351</v>
      </c>
      <c r="O3426" s="10">
        <v>3944900</v>
      </c>
      <c r="P3426" s="6"/>
      <c r="Q3426" s="8"/>
      <c r="R3426" s="8"/>
      <c r="S3426" s="6"/>
    </row>
    <row r="3427" spans="2:19" outlineLevel="1" collapsed="1" x14ac:dyDescent="0.35">
      <c r="B3427" s="6" t="s">
        <v>34</v>
      </c>
      <c r="C3427" s="7" t="s">
        <v>34</v>
      </c>
      <c r="D3427" s="19" t="s">
        <v>34</v>
      </c>
      <c r="E3427" s="15"/>
      <c r="F3427" s="15"/>
      <c r="G3427" s="16"/>
      <c r="H3427" s="19" t="s">
        <v>34</v>
      </c>
      <c r="I3427" s="16"/>
      <c r="J3427" s="7" t="s">
        <v>34</v>
      </c>
      <c r="K3427" s="19" t="s">
        <v>34</v>
      </c>
      <c r="L3427" s="16"/>
      <c r="M3427" s="6" t="s">
        <v>4352</v>
      </c>
      <c r="N3427" s="6" t="s">
        <v>4353</v>
      </c>
      <c r="O3427" s="10">
        <v>5931000</v>
      </c>
      <c r="P3427" s="6"/>
      <c r="Q3427" s="8"/>
      <c r="R3427" s="8"/>
      <c r="S3427" s="6"/>
    </row>
    <row r="3428" spans="2:19" outlineLevel="1" collapsed="1" x14ac:dyDescent="0.35">
      <c r="B3428" s="6" t="s">
        <v>34</v>
      </c>
      <c r="C3428" s="7" t="s">
        <v>34</v>
      </c>
      <c r="D3428" s="19" t="s">
        <v>34</v>
      </c>
      <c r="E3428" s="15"/>
      <c r="F3428" s="15"/>
      <c r="G3428" s="16"/>
      <c r="H3428" s="19" t="s">
        <v>34</v>
      </c>
      <c r="I3428" s="16"/>
      <c r="J3428" s="7" t="s">
        <v>34</v>
      </c>
      <c r="K3428" s="19" t="s">
        <v>34</v>
      </c>
      <c r="L3428" s="16"/>
      <c r="M3428" s="6" t="s">
        <v>4354</v>
      </c>
      <c r="N3428" s="6" t="s">
        <v>4355</v>
      </c>
      <c r="O3428" s="10">
        <v>2698000</v>
      </c>
      <c r="P3428" s="6" t="s">
        <v>4356</v>
      </c>
      <c r="Q3428" s="8" t="s">
        <v>3662</v>
      </c>
      <c r="R3428" s="9">
        <v>46777</v>
      </c>
      <c r="S3428" s="10">
        <v>0</v>
      </c>
    </row>
    <row r="3429" spans="2:19" x14ac:dyDescent="0.35">
      <c r="B3429" s="4" t="s">
        <v>4357</v>
      </c>
      <c r="C3429" s="4" t="s">
        <v>151</v>
      </c>
      <c r="D3429" s="18" t="s">
        <v>152</v>
      </c>
      <c r="E3429" s="15"/>
      <c r="F3429" s="15"/>
      <c r="G3429" s="16"/>
      <c r="H3429" s="18" t="s">
        <v>1243</v>
      </c>
      <c r="I3429" s="16"/>
      <c r="J3429" s="4" t="s">
        <v>32</v>
      </c>
      <c r="K3429" s="18" t="s">
        <v>4358</v>
      </c>
      <c r="L3429" s="16"/>
      <c r="M3429" s="4" t="s">
        <v>34</v>
      </c>
      <c r="N3429" s="4" t="s">
        <v>34</v>
      </c>
      <c r="O3429" s="4" t="s">
        <v>34</v>
      </c>
      <c r="P3429" s="4" t="s">
        <v>34</v>
      </c>
      <c r="Q3429" s="4" t="s">
        <v>34</v>
      </c>
      <c r="R3429" s="4" t="s">
        <v>34</v>
      </c>
      <c r="S3429" s="5">
        <v>35866932</v>
      </c>
    </row>
    <row r="3430" spans="2:19" outlineLevel="1" collapsed="1" x14ac:dyDescent="0.35">
      <c r="B3430" s="6" t="s">
        <v>34</v>
      </c>
      <c r="C3430" s="7" t="s">
        <v>34</v>
      </c>
      <c r="D3430" s="19" t="s">
        <v>34</v>
      </c>
      <c r="E3430" s="15"/>
      <c r="F3430" s="15"/>
      <c r="G3430" s="16"/>
      <c r="H3430" s="19" t="s">
        <v>34</v>
      </c>
      <c r="I3430" s="16"/>
      <c r="J3430" s="7" t="s">
        <v>34</v>
      </c>
      <c r="K3430" s="19" t="s">
        <v>34</v>
      </c>
      <c r="L3430" s="16"/>
      <c r="M3430" s="6" t="s">
        <v>1269</v>
      </c>
      <c r="N3430" s="6" t="s">
        <v>1270</v>
      </c>
      <c r="O3430" s="10">
        <v>35866932</v>
      </c>
      <c r="P3430" s="6" t="s">
        <v>4359</v>
      </c>
      <c r="Q3430" s="8" t="s">
        <v>540</v>
      </c>
      <c r="R3430" s="9">
        <v>46672</v>
      </c>
      <c r="S3430" s="10">
        <v>35866932</v>
      </c>
    </row>
    <row r="3431" spans="2:19" outlineLevel="1" collapsed="1" x14ac:dyDescent="0.35">
      <c r="B3431" s="6" t="s">
        <v>34</v>
      </c>
      <c r="C3431" s="7" t="s">
        <v>34</v>
      </c>
      <c r="D3431" s="19" t="s">
        <v>34</v>
      </c>
      <c r="E3431" s="15"/>
      <c r="F3431" s="15"/>
      <c r="G3431" s="16"/>
      <c r="H3431" s="19" t="s">
        <v>34</v>
      </c>
      <c r="I3431" s="16"/>
      <c r="J3431" s="7" t="s">
        <v>34</v>
      </c>
      <c r="K3431" s="19" t="s">
        <v>34</v>
      </c>
      <c r="L3431" s="16"/>
      <c r="M3431" s="6" t="s">
        <v>865</v>
      </c>
      <c r="N3431" s="6" t="s">
        <v>866</v>
      </c>
      <c r="O3431" s="10">
        <v>44035993</v>
      </c>
      <c r="P3431" s="6"/>
      <c r="Q3431" s="8"/>
      <c r="R3431" s="8"/>
      <c r="S3431" s="6"/>
    </row>
    <row r="3432" spans="2:19" outlineLevel="1" collapsed="1" x14ac:dyDescent="0.35">
      <c r="B3432" s="6" t="s">
        <v>34</v>
      </c>
      <c r="C3432" s="7" t="s">
        <v>34</v>
      </c>
      <c r="D3432" s="19" t="s">
        <v>34</v>
      </c>
      <c r="E3432" s="15"/>
      <c r="F3432" s="15"/>
      <c r="G3432" s="16"/>
      <c r="H3432" s="19" t="s">
        <v>34</v>
      </c>
      <c r="I3432" s="16"/>
      <c r="J3432" s="7" t="s">
        <v>34</v>
      </c>
      <c r="K3432" s="19" t="s">
        <v>34</v>
      </c>
      <c r="L3432" s="16"/>
      <c r="M3432" s="6" t="s">
        <v>1245</v>
      </c>
      <c r="N3432" s="6" t="s">
        <v>1246</v>
      </c>
      <c r="O3432" s="10">
        <v>48923598</v>
      </c>
      <c r="P3432" s="6"/>
      <c r="Q3432" s="8"/>
      <c r="R3432" s="8"/>
      <c r="S3432" s="6"/>
    </row>
    <row r="3433" spans="2:19" ht="37.5" outlineLevel="1" collapsed="1" x14ac:dyDescent="0.35">
      <c r="B3433" s="6" t="s">
        <v>34</v>
      </c>
      <c r="C3433" s="7" t="s">
        <v>34</v>
      </c>
      <c r="D3433" s="19" t="s">
        <v>34</v>
      </c>
      <c r="E3433" s="15"/>
      <c r="F3433" s="15"/>
      <c r="G3433" s="16"/>
      <c r="H3433" s="19" t="s">
        <v>34</v>
      </c>
      <c r="I3433" s="16"/>
      <c r="J3433" s="7" t="s">
        <v>34</v>
      </c>
      <c r="K3433" s="19" t="s">
        <v>34</v>
      </c>
      <c r="L3433" s="16"/>
      <c r="M3433" s="6" t="s">
        <v>1247</v>
      </c>
      <c r="N3433" s="6" t="s">
        <v>1248</v>
      </c>
      <c r="O3433" s="10">
        <v>56059290</v>
      </c>
      <c r="P3433" s="6"/>
      <c r="Q3433" s="8"/>
      <c r="R3433" s="8"/>
      <c r="S3433" s="6"/>
    </row>
    <row r="3434" spans="2:19" outlineLevel="1" collapsed="1" x14ac:dyDescent="0.35">
      <c r="B3434" s="6" t="s">
        <v>34</v>
      </c>
      <c r="C3434" s="7" t="s">
        <v>34</v>
      </c>
      <c r="D3434" s="19" t="s">
        <v>34</v>
      </c>
      <c r="E3434" s="15"/>
      <c r="F3434" s="15"/>
      <c r="G3434" s="16"/>
      <c r="H3434" s="19" t="s">
        <v>34</v>
      </c>
      <c r="I3434" s="16"/>
      <c r="J3434" s="7" t="s">
        <v>34</v>
      </c>
      <c r="K3434" s="19" t="s">
        <v>34</v>
      </c>
      <c r="L3434" s="16"/>
      <c r="M3434" s="6" t="s">
        <v>1276</v>
      </c>
      <c r="N3434" s="6" t="s">
        <v>1277</v>
      </c>
      <c r="O3434" s="10">
        <v>47071753</v>
      </c>
      <c r="P3434" s="6"/>
      <c r="Q3434" s="8"/>
      <c r="R3434" s="8"/>
      <c r="S3434" s="6"/>
    </row>
    <row r="3435" spans="2:19" outlineLevel="1" collapsed="1" x14ac:dyDescent="0.35">
      <c r="B3435" s="6" t="s">
        <v>34</v>
      </c>
      <c r="C3435" s="7" t="s">
        <v>34</v>
      </c>
      <c r="D3435" s="19" t="s">
        <v>34</v>
      </c>
      <c r="E3435" s="15"/>
      <c r="F3435" s="15"/>
      <c r="G3435" s="16"/>
      <c r="H3435" s="19" t="s">
        <v>34</v>
      </c>
      <c r="I3435" s="16"/>
      <c r="J3435" s="7" t="s">
        <v>34</v>
      </c>
      <c r="K3435" s="19" t="s">
        <v>34</v>
      </c>
      <c r="L3435" s="16"/>
      <c r="M3435" s="6" t="s">
        <v>1368</v>
      </c>
      <c r="N3435" s="6" t="s">
        <v>1369</v>
      </c>
      <c r="O3435" s="10">
        <v>42396445</v>
      </c>
      <c r="P3435" s="6"/>
      <c r="Q3435" s="8"/>
      <c r="R3435" s="8"/>
      <c r="S3435" s="6"/>
    </row>
    <row r="3436" spans="2:19" outlineLevel="1" collapsed="1" x14ac:dyDescent="0.35">
      <c r="B3436" s="6" t="s">
        <v>34</v>
      </c>
      <c r="C3436" s="7" t="s">
        <v>34</v>
      </c>
      <c r="D3436" s="19" t="s">
        <v>34</v>
      </c>
      <c r="E3436" s="15"/>
      <c r="F3436" s="15"/>
      <c r="G3436" s="16"/>
      <c r="H3436" s="19" t="s">
        <v>34</v>
      </c>
      <c r="I3436" s="16"/>
      <c r="J3436" s="7" t="s">
        <v>34</v>
      </c>
      <c r="K3436" s="19" t="s">
        <v>34</v>
      </c>
      <c r="L3436" s="16"/>
      <c r="M3436" s="6" t="s">
        <v>2603</v>
      </c>
      <c r="N3436" s="6" t="s">
        <v>2604</v>
      </c>
      <c r="O3436" s="10">
        <v>49939000</v>
      </c>
      <c r="P3436" s="6"/>
      <c r="Q3436" s="8"/>
      <c r="R3436" s="8"/>
      <c r="S3436" s="6"/>
    </row>
    <row r="3437" spans="2:19" outlineLevel="1" collapsed="1" x14ac:dyDescent="0.35">
      <c r="B3437" s="6" t="s">
        <v>34</v>
      </c>
      <c r="C3437" s="7" t="s">
        <v>34</v>
      </c>
      <c r="D3437" s="19" t="s">
        <v>34</v>
      </c>
      <c r="E3437" s="15"/>
      <c r="F3437" s="15"/>
      <c r="G3437" s="16"/>
      <c r="H3437" s="19" t="s">
        <v>34</v>
      </c>
      <c r="I3437" s="16"/>
      <c r="J3437" s="7" t="s">
        <v>34</v>
      </c>
      <c r="K3437" s="19" t="s">
        <v>34</v>
      </c>
      <c r="L3437" s="16"/>
      <c r="M3437" s="6" t="s">
        <v>1280</v>
      </c>
      <c r="N3437" s="6" t="s">
        <v>1281</v>
      </c>
      <c r="O3437" s="10">
        <v>49078644</v>
      </c>
      <c r="P3437" s="6"/>
      <c r="Q3437" s="8"/>
      <c r="R3437" s="8"/>
      <c r="S3437" s="6"/>
    </row>
    <row r="3438" spans="2:19" x14ac:dyDescent="0.35">
      <c r="B3438" s="4" t="s">
        <v>4360</v>
      </c>
      <c r="C3438" s="4" t="s">
        <v>151</v>
      </c>
      <c r="D3438" s="18" t="s">
        <v>152</v>
      </c>
      <c r="E3438" s="15"/>
      <c r="F3438" s="15"/>
      <c r="G3438" s="16"/>
      <c r="H3438" s="18" t="s">
        <v>1243</v>
      </c>
      <c r="I3438" s="16"/>
      <c r="J3438" s="4" t="s">
        <v>32</v>
      </c>
      <c r="K3438" s="18" t="s">
        <v>4361</v>
      </c>
      <c r="L3438" s="16"/>
      <c r="M3438" s="4" t="s">
        <v>34</v>
      </c>
      <c r="N3438" s="4" t="s">
        <v>34</v>
      </c>
      <c r="O3438" s="4" t="s">
        <v>34</v>
      </c>
      <c r="P3438" s="4" t="s">
        <v>34</v>
      </c>
      <c r="Q3438" s="4" t="s">
        <v>34</v>
      </c>
      <c r="R3438" s="4" t="s">
        <v>34</v>
      </c>
      <c r="S3438" s="5">
        <v>152780416</v>
      </c>
    </row>
    <row r="3439" spans="2:19" outlineLevel="1" collapsed="1" x14ac:dyDescent="0.35">
      <c r="B3439" s="6" t="s">
        <v>34</v>
      </c>
      <c r="C3439" s="7" t="s">
        <v>34</v>
      </c>
      <c r="D3439" s="19" t="s">
        <v>34</v>
      </c>
      <c r="E3439" s="15"/>
      <c r="F3439" s="15"/>
      <c r="G3439" s="16"/>
      <c r="H3439" s="19" t="s">
        <v>34</v>
      </c>
      <c r="I3439" s="16"/>
      <c r="J3439" s="7" t="s">
        <v>34</v>
      </c>
      <c r="K3439" s="19" t="s">
        <v>34</v>
      </c>
      <c r="L3439" s="16"/>
      <c r="M3439" s="6" t="s">
        <v>865</v>
      </c>
      <c r="N3439" s="6" t="s">
        <v>866</v>
      </c>
      <c r="O3439" s="10">
        <v>152780416</v>
      </c>
      <c r="P3439" s="6" t="s">
        <v>4362</v>
      </c>
      <c r="Q3439" s="8" t="s">
        <v>1872</v>
      </c>
      <c r="R3439" s="9">
        <v>46296</v>
      </c>
      <c r="S3439" s="10">
        <v>152780416</v>
      </c>
    </row>
    <row r="3440" spans="2:19" outlineLevel="1" collapsed="1" x14ac:dyDescent="0.35">
      <c r="B3440" s="6" t="s">
        <v>34</v>
      </c>
      <c r="C3440" s="7" t="s">
        <v>34</v>
      </c>
      <c r="D3440" s="19" t="s">
        <v>34</v>
      </c>
      <c r="E3440" s="15"/>
      <c r="F3440" s="15"/>
      <c r="G3440" s="16"/>
      <c r="H3440" s="19" t="s">
        <v>34</v>
      </c>
      <c r="I3440" s="16"/>
      <c r="J3440" s="7" t="s">
        <v>34</v>
      </c>
      <c r="K3440" s="19" t="s">
        <v>34</v>
      </c>
      <c r="L3440" s="16"/>
      <c r="M3440" s="6" t="s">
        <v>1368</v>
      </c>
      <c r="N3440" s="6" t="s">
        <v>1369</v>
      </c>
      <c r="O3440" s="10">
        <v>164880231</v>
      </c>
      <c r="P3440" s="6"/>
      <c r="Q3440" s="8"/>
      <c r="R3440" s="8"/>
      <c r="S3440" s="6"/>
    </row>
    <row r="3441" spans="2:19" x14ac:dyDescent="0.35">
      <c r="B3441" s="4" t="s">
        <v>4363</v>
      </c>
      <c r="C3441" s="4" t="s">
        <v>573</v>
      </c>
      <c r="D3441" s="18" t="s">
        <v>468</v>
      </c>
      <c r="E3441" s="15"/>
      <c r="F3441" s="15"/>
      <c r="G3441" s="16"/>
      <c r="H3441" s="18" t="s">
        <v>283</v>
      </c>
      <c r="I3441" s="16"/>
      <c r="J3441" s="4" t="s">
        <v>32</v>
      </c>
      <c r="K3441" s="18" t="s">
        <v>4364</v>
      </c>
      <c r="L3441" s="16"/>
      <c r="M3441" s="4" t="s">
        <v>34</v>
      </c>
      <c r="N3441" s="4" t="s">
        <v>34</v>
      </c>
      <c r="O3441" s="4" t="s">
        <v>34</v>
      </c>
      <c r="P3441" s="4" t="s">
        <v>34</v>
      </c>
      <c r="Q3441" s="4" t="s">
        <v>34</v>
      </c>
      <c r="R3441" s="4" t="s">
        <v>34</v>
      </c>
      <c r="S3441" s="5">
        <v>66323715</v>
      </c>
    </row>
    <row r="3442" spans="2:19" ht="25" outlineLevel="1" collapsed="1" x14ac:dyDescent="0.35">
      <c r="B3442" s="6" t="s">
        <v>34</v>
      </c>
      <c r="C3442" s="7" t="s">
        <v>34</v>
      </c>
      <c r="D3442" s="19" t="s">
        <v>34</v>
      </c>
      <c r="E3442" s="15"/>
      <c r="F3442" s="15"/>
      <c r="G3442" s="16"/>
      <c r="H3442" s="19" t="s">
        <v>34</v>
      </c>
      <c r="I3442" s="16"/>
      <c r="J3442" s="7" t="s">
        <v>34</v>
      </c>
      <c r="K3442" s="19" t="s">
        <v>34</v>
      </c>
      <c r="L3442" s="16"/>
      <c r="M3442" s="6" t="s">
        <v>985</v>
      </c>
      <c r="N3442" s="6" t="s">
        <v>986</v>
      </c>
      <c r="O3442" s="10">
        <v>56907900</v>
      </c>
      <c r="P3442" s="6"/>
      <c r="Q3442" s="8"/>
      <c r="R3442" s="8"/>
      <c r="S3442" s="6"/>
    </row>
    <row r="3443" spans="2:19" outlineLevel="1" collapsed="1" x14ac:dyDescent="0.35">
      <c r="B3443" s="6" t="s">
        <v>34</v>
      </c>
      <c r="C3443" s="7" t="s">
        <v>34</v>
      </c>
      <c r="D3443" s="19" t="s">
        <v>34</v>
      </c>
      <c r="E3443" s="15"/>
      <c r="F3443" s="15"/>
      <c r="G3443" s="16"/>
      <c r="H3443" s="19" t="s">
        <v>34</v>
      </c>
      <c r="I3443" s="16"/>
      <c r="J3443" s="7" t="s">
        <v>34</v>
      </c>
      <c r="K3443" s="19" t="s">
        <v>34</v>
      </c>
      <c r="L3443" s="16"/>
      <c r="M3443" s="6" t="s">
        <v>196</v>
      </c>
      <c r="N3443" s="6" t="s">
        <v>197</v>
      </c>
      <c r="O3443" s="10">
        <v>66323715</v>
      </c>
      <c r="P3443" s="6" t="s">
        <v>4365</v>
      </c>
      <c r="Q3443" s="8" t="s">
        <v>425</v>
      </c>
      <c r="R3443" s="9">
        <v>46521</v>
      </c>
      <c r="S3443" s="10">
        <v>66323715</v>
      </c>
    </row>
    <row r="3444" spans="2:19" outlineLevel="1" collapsed="1" x14ac:dyDescent="0.35">
      <c r="B3444" s="6" t="s">
        <v>34</v>
      </c>
      <c r="C3444" s="7" t="s">
        <v>34</v>
      </c>
      <c r="D3444" s="19" t="s">
        <v>34</v>
      </c>
      <c r="E3444" s="15"/>
      <c r="F3444" s="15"/>
      <c r="G3444" s="16"/>
      <c r="H3444" s="19" t="s">
        <v>34</v>
      </c>
      <c r="I3444" s="16"/>
      <c r="J3444" s="7" t="s">
        <v>34</v>
      </c>
      <c r="K3444" s="19" t="s">
        <v>34</v>
      </c>
      <c r="L3444" s="16"/>
      <c r="M3444" s="6" t="s">
        <v>146</v>
      </c>
      <c r="N3444" s="6" t="s">
        <v>147</v>
      </c>
      <c r="O3444" s="10">
        <v>66683207</v>
      </c>
      <c r="P3444" s="6"/>
      <c r="Q3444" s="8"/>
      <c r="R3444" s="8"/>
      <c r="S3444" s="6"/>
    </row>
    <row r="3445" spans="2:19" outlineLevel="1" collapsed="1" x14ac:dyDescent="0.35">
      <c r="B3445" s="6" t="s">
        <v>34</v>
      </c>
      <c r="C3445" s="7" t="s">
        <v>34</v>
      </c>
      <c r="D3445" s="19" t="s">
        <v>34</v>
      </c>
      <c r="E3445" s="15"/>
      <c r="F3445" s="15"/>
      <c r="G3445" s="16"/>
      <c r="H3445" s="19" t="s">
        <v>34</v>
      </c>
      <c r="I3445" s="16"/>
      <c r="J3445" s="7" t="s">
        <v>34</v>
      </c>
      <c r="K3445" s="19" t="s">
        <v>34</v>
      </c>
      <c r="L3445" s="16"/>
      <c r="M3445" s="6" t="s">
        <v>4366</v>
      </c>
      <c r="N3445" s="6" t="s">
        <v>4367</v>
      </c>
      <c r="O3445" s="10">
        <v>47338410</v>
      </c>
      <c r="P3445" s="6"/>
      <c r="Q3445" s="8"/>
      <c r="R3445" s="8"/>
      <c r="S3445" s="6"/>
    </row>
    <row r="3446" spans="2:19" x14ac:dyDescent="0.35">
      <c r="B3446" s="4" t="s">
        <v>4368</v>
      </c>
      <c r="C3446" s="4" t="s">
        <v>176</v>
      </c>
      <c r="D3446" s="18" t="s">
        <v>53</v>
      </c>
      <c r="E3446" s="15"/>
      <c r="F3446" s="15"/>
      <c r="G3446" s="16"/>
      <c r="H3446" s="18" t="s">
        <v>3787</v>
      </c>
      <c r="I3446" s="16"/>
      <c r="J3446" s="4" t="s">
        <v>32</v>
      </c>
      <c r="K3446" s="18" t="s">
        <v>4369</v>
      </c>
      <c r="L3446" s="16"/>
      <c r="M3446" s="4" t="s">
        <v>34</v>
      </c>
      <c r="N3446" s="4" t="s">
        <v>34</v>
      </c>
      <c r="O3446" s="4" t="s">
        <v>34</v>
      </c>
      <c r="P3446" s="4" t="s">
        <v>34</v>
      </c>
      <c r="Q3446" s="4" t="s">
        <v>34</v>
      </c>
      <c r="R3446" s="4" t="s">
        <v>34</v>
      </c>
      <c r="S3446" s="5">
        <v>152926818</v>
      </c>
    </row>
    <row r="3447" spans="2:19" outlineLevel="1" collapsed="1" x14ac:dyDescent="0.35">
      <c r="B3447" s="6" t="s">
        <v>34</v>
      </c>
      <c r="C3447" s="7" t="s">
        <v>34</v>
      </c>
      <c r="D3447" s="19" t="s">
        <v>34</v>
      </c>
      <c r="E3447" s="15"/>
      <c r="F3447" s="15"/>
      <c r="G3447" s="16"/>
      <c r="H3447" s="19" t="s">
        <v>34</v>
      </c>
      <c r="I3447" s="16"/>
      <c r="J3447" s="7" t="s">
        <v>34</v>
      </c>
      <c r="K3447" s="19" t="s">
        <v>34</v>
      </c>
      <c r="L3447" s="16"/>
      <c r="M3447" s="6" t="s">
        <v>2532</v>
      </c>
      <c r="N3447" s="6" t="s">
        <v>2533</v>
      </c>
      <c r="O3447" s="10">
        <v>235596936</v>
      </c>
      <c r="P3447" s="6"/>
      <c r="Q3447" s="8"/>
      <c r="R3447" s="8"/>
      <c r="S3447" s="6"/>
    </row>
    <row r="3448" spans="2:19" ht="25" outlineLevel="1" collapsed="1" x14ac:dyDescent="0.35">
      <c r="B3448" s="6" t="s">
        <v>34</v>
      </c>
      <c r="C3448" s="7" t="s">
        <v>34</v>
      </c>
      <c r="D3448" s="19" t="s">
        <v>34</v>
      </c>
      <c r="E3448" s="15"/>
      <c r="F3448" s="15"/>
      <c r="G3448" s="16"/>
      <c r="H3448" s="19" t="s">
        <v>34</v>
      </c>
      <c r="I3448" s="16"/>
      <c r="J3448" s="7" t="s">
        <v>34</v>
      </c>
      <c r="K3448" s="19" t="s">
        <v>34</v>
      </c>
      <c r="L3448" s="16"/>
      <c r="M3448" s="6" t="s">
        <v>2535</v>
      </c>
      <c r="N3448" s="6" t="s">
        <v>2536</v>
      </c>
      <c r="O3448" s="10">
        <v>152926818</v>
      </c>
      <c r="P3448" s="6" t="s">
        <v>4370</v>
      </c>
      <c r="Q3448" s="8" t="s">
        <v>1283</v>
      </c>
      <c r="R3448" s="9">
        <v>46843</v>
      </c>
      <c r="S3448" s="10">
        <v>152926818</v>
      </c>
    </row>
    <row r="3449" spans="2:19" ht="25" outlineLevel="1" collapsed="1" x14ac:dyDescent="0.35">
      <c r="B3449" s="6" t="s">
        <v>34</v>
      </c>
      <c r="C3449" s="7" t="s">
        <v>34</v>
      </c>
      <c r="D3449" s="19" t="s">
        <v>34</v>
      </c>
      <c r="E3449" s="15"/>
      <c r="F3449" s="15"/>
      <c r="G3449" s="16"/>
      <c r="H3449" s="19" t="s">
        <v>34</v>
      </c>
      <c r="I3449" s="16"/>
      <c r="J3449" s="7" t="s">
        <v>34</v>
      </c>
      <c r="K3449" s="19" t="s">
        <v>34</v>
      </c>
      <c r="L3449" s="16"/>
      <c r="M3449" s="6" t="s">
        <v>2228</v>
      </c>
      <c r="N3449" s="6" t="s">
        <v>2229</v>
      </c>
      <c r="O3449" s="10">
        <v>197437590</v>
      </c>
      <c r="P3449" s="6"/>
      <c r="Q3449" s="8"/>
      <c r="R3449" s="8"/>
      <c r="S3449" s="6"/>
    </row>
    <row r="3450" spans="2:19" x14ac:dyDescent="0.35">
      <c r="B3450" s="4" t="s">
        <v>4371</v>
      </c>
      <c r="C3450" s="4" t="s">
        <v>235</v>
      </c>
      <c r="D3450" s="18" t="s">
        <v>97</v>
      </c>
      <c r="E3450" s="15"/>
      <c r="F3450" s="15"/>
      <c r="G3450" s="16"/>
      <c r="H3450" s="18" t="s">
        <v>283</v>
      </c>
      <c r="I3450" s="16"/>
      <c r="J3450" s="4" t="s">
        <v>32</v>
      </c>
      <c r="K3450" s="18" t="s">
        <v>4372</v>
      </c>
      <c r="L3450" s="16"/>
      <c r="M3450" s="4" t="s">
        <v>34</v>
      </c>
      <c r="N3450" s="4" t="s">
        <v>34</v>
      </c>
      <c r="O3450" s="4" t="s">
        <v>34</v>
      </c>
      <c r="P3450" s="4" t="s">
        <v>34</v>
      </c>
      <c r="Q3450" s="4" t="s">
        <v>34</v>
      </c>
      <c r="R3450" s="4" t="s">
        <v>34</v>
      </c>
      <c r="S3450" s="5">
        <v>2634380</v>
      </c>
    </row>
    <row r="3451" spans="2:19" outlineLevel="1" collapsed="1" x14ac:dyDescent="0.35">
      <c r="B3451" s="6" t="s">
        <v>34</v>
      </c>
      <c r="C3451" s="7" t="s">
        <v>34</v>
      </c>
      <c r="D3451" s="19" t="s">
        <v>34</v>
      </c>
      <c r="E3451" s="15"/>
      <c r="F3451" s="15"/>
      <c r="G3451" s="16"/>
      <c r="H3451" s="19" t="s">
        <v>34</v>
      </c>
      <c r="I3451" s="16"/>
      <c r="J3451" s="7" t="s">
        <v>34</v>
      </c>
      <c r="K3451" s="19" t="s">
        <v>34</v>
      </c>
      <c r="L3451" s="16"/>
      <c r="M3451" s="6" t="s">
        <v>163</v>
      </c>
      <c r="N3451" s="6" t="s">
        <v>164</v>
      </c>
      <c r="O3451" s="10">
        <v>2634380</v>
      </c>
      <c r="P3451" s="6" t="s">
        <v>4373</v>
      </c>
      <c r="Q3451" s="8" t="s">
        <v>1047</v>
      </c>
      <c r="R3451" s="9">
        <v>46934</v>
      </c>
      <c r="S3451" s="10">
        <v>2634380</v>
      </c>
    </row>
    <row r="3452" spans="2:19" outlineLevel="1" collapsed="1" x14ac:dyDescent="0.35">
      <c r="B3452" s="6" t="s">
        <v>34</v>
      </c>
      <c r="C3452" s="7" t="s">
        <v>34</v>
      </c>
      <c r="D3452" s="19" t="s">
        <v>34</v>
      </c>
      <c r="E3452" s="15"/>
      <c r="F3452" s="15"/>
      <c r="G3452" s="16"/>
      <c r="H3452" s="19" t="s">
        <v>34</v>
      </c>
      <c r="I3452" s="16"/>
      <c r="J3452" s="7" t="s">
        <v>34</v>
      </c>
      <c r="K3452" s="19" t="s">
        <v>34</v>
      </c>
      <c r="L3452" s="16"/>
      <c r="M3452" s="6" t="s">
        <v>327</v>
      </c>
      <c r="N3452" s="6" t="s">
        <v>328</v>
      </c>
      <c r="O3452" s="10">
        <v>2856842</v>
      </c>
      <c r="P3452" s="6"/>
      <c r="Q3452" s="8"/>
      <c r="R3452" s="8"/>
      <c r="S3452" s="6"/>
    </row>
    <row r="3453" spans="2:19" outlineLevel="1" collapsed="1" x14ac:dyDescent="0.35">
      <c r="B3453" s="6" t="s">
        <v>34</v>
      </c>
      <c r="C3453" s="7" t="s">
        <v>34</v>
      </c>
      <c r="D3453" s="19" t="s">
        <v>34</v>
      </c>
      <c r="E3453" s="15"/>
      <c r="F3453" s="15"/>
      <c r="G3453" s="16"/>
      <c r="H3453" s="19" t="s">
        <v>34</v>
      </c>
      <c r="I3453" s="16"/>
      <c r="J3453" s="7" t="s">
        <v>34</v>
      </c>
      <c r="K3453" s="19" t="s">
        <v>34</v>
      </c>
      <c r="L3453" s="16"/>
      <c r="M3453" s="6" t="s">
        <v>165</v>
      </c>
      <c r="N3453" s="6" t="s">
        <v>166</v>
      </c>
      <c r="O3453" s="10">
        <v>3266816</v>
      </c>
      <c r="P3453" s="6"/>
      <c r="Q3453" s="8"/>
      <c r="R3453" s="8"/>
      <c r="S3453" s="6"/>
    </row>
    <row r="3454" spans="2:19" outlineLevel="1" collapsed="1" x14ac:dyDescent="0.35">
      <c r="B3454" s="6" t="s">
        <v>34</v>
      </c>
      <c r="C3454" s="7" t="s">
        <v>34</v>
      </c>
      <c r="D3454" s="19" t="s">
        <v>34</v>
      </c>
      <c r="E3454" s="15"/>
      <c r="F3454" s="15"/>
      <c r="G3454" s="16"/>
      <c r="H3454" s="19" t="s">
        <v>34</v>
      </c>
      <c r="I3454" s="16"/>
      <c r="J3454" s="7" t="s">
        <v>34</v>
      </c>
      <c r="K3454" s="19" t="s">
        <v>34</v>
      </c>
      <c r="L3454" s="16"/>
      <c r="M3454" s="6" t="s">
        <v>167</v>
      </c>
      <c r="N3454" s="6" t="s">
        <v>168</v>
      </c>
      <c r="O3454" s="10">
        <v>3678373</v>
      </c>
      <c r="P3454" s="6"/>
      <c r="Q3454" s="8"/>
      <c r="R3454" s="8"/>
      <c r="S3454" s="6"/>
    </row>
    <row r="3455" spans="2:19" x14ac:dyDescent="0.35">
      <c r="B3455" s="4" t="s">
        <v>4374</v>
      </c>
      <c r="C3455" s="4" t="s">
        <v>573</v>
      </c>
      <c r="D3455" s="18" t="s">
        <v>468</v>
      </c>
      <c r="E3455" s="15"/>
      <c r="F3455" s="15"/>
      <c r="G3455" s="16"/>
      <c r="H3455" s="18" t="s">
        <v>283</v>
      </c>
      <c r="I3455" s="16"/>
      <c r="J3455" s="4" t="s">
        <v>32</v>
      </c>
      <c r="K3455" s="18" t="s">
        <v>4375</v>
      </c>
      <c r="L3455" s="16"/>
      <c r="M3455" s="4" t="s">
        <v>34</v>
      </c>
      <c r="N3455" s="4" t="s">
        <v>34</v>
      </c>
      <c r="O3455" s="4" t="s">
        <v>34</v>
      </c>
      <c r="P3455" s="4" t="s">
        <v>34</v>
      </c>
      <c r="Q3455" s="4" t="s">
        <v>34</v>
      </c>
      <c r="R3455" s="4" t="s">
        <v>34</v>
      </c>
      <c r="S3455" s="5">
        <v>16278000</v>
      </c>
    </row>
    <row r="3456" spans="2:19" ht="25" outlineLevel="1" collapsed="1" x14ac:dyDescent="0.35">
      <c r="B3456" s="6" t="s">
        <v>34</v>
      </c>
      <c r="C3456" s="7" t="s">
        <v>34</v>
      </c>
      <c r="D3456" s="19" t="s">
        <v>34</v>
      </c>
      <c r="E3456" s="15"/>
      <c r="F3456" s="15"/>
      <c r="G3456" s="16"/>
      <c r="H3456" s="19" t="s">
        <v>34</v>
      </c>
      <c r="I3456" s="16"/>
      <c r="J3456" s="7" t="s">
        <v>34</v>
      </c>
      <c r="K3456" s="19" t="s">
        <v>34</v>
      </c>
      <c r="L3456" s="16"/>
      <c r="M3456" s="6" t="s">
        <v>2464</v>
      </c>
      <c r="N3456" s="6" t="s">
        <v>2465</v>
      </c>
      <c r="O3456" s="10">
        <v>14062109</v>
      </c>
      <c r="P3456" s="6"/>
      <c r="Q3456" s="8"/>
      <c r="R3456" s="8"/>
      <c r="S3456" s="6"/>
    </row>
    <row r="3457" spans="2:19" ht="25" outlineLevel="1" collapsed="1" x14ac:dyDescent="0.35">
      <c r="B3457" s="6" t="s">
        <v>34</v>
      </c>
      <c r="C3457" s="7" t="s">
        <v>34</v>
      </c>
      <c r="D3457" s="19" t="s">
        <v>34</v>
      </c>
      <c r="E3457" s="15"/>
      <c r="F3457" s="15"/>
      <c r="G3457" s="16"/>
      <c r="H3457" s="19" t="s">
        <v>34</v>
      </c>
      <c r="I3457" s="16"/>
      <c r="J3457" s="7" t="s">
        <v>34</v>
      </c>
      <c r="K3457" s="19" t="s">
        <v>34</v>
      </c>
      <c r="L3457" s="16"/>
      <c r="M3457" s="6" t="s">
        <v>1050</v>
      </c>
      <c r="N3457" s="6" t="s">
        <v>1051</v>
      </c>
      <c r="O3457" s="10">
        <v>16287000</v>
      </c>
      <c r="P3457" s="6" t="s">
        <v>4376</v>
      </c>
      <c r="Q3457" s="8" t="s">
        <v>656</v>
      </c>
      <c r="R3457" s="9">
        <v>46904</v>
      </c>
      <c r="S3457" s="10">
        <v>16278000</v>
      </c>
    </row>
    <row r="3458" spans="2:19" ht="25" outlineLevel="1" collapsed="1" x14ac:dyDescent="0.35">
      <c r="B3458" s="6" t="s">
        <v>34</v>
      </c>
      <c r="C3458" s="7" t="s">
        <v>34</v>
      </c>
      <c r="D3458" s="19" t="s">
        <v>34</v>
      </c>
      <c r="E3458" s="15"/>
      <c r="F3458" s="15"/>
      <c r="G3458" s="16"/>
      <c r="H3458" s="19" t="s">
        <v>34</v>
      </c>
      <c r="I3458" s="16"/>
      <c r="J3458" s="7" t="s">
        <v>34</v>
      </c>
      <c r="K3458" s="19" t="s">
        <v>34</v>
      </c>
      <c r="L3458" s="16"/>
      <c r="M3458" s="6" t="s">
        <v>714</v>
      </c>
      <c r="N3458" s="6" t="s">
        <v>715</v>
      </c>
      <c r="O3458" s="10">
        <v>23873060</v>
      </c>
      <c r="P3458" s="6"/>
      <c r="Q3458" s="8"/>
      <c r="R3458" s="8"/>
      <c r="S3458" s="6"/>
    </row>
    <row r="3459" spans="2:19" outlineLevel="1" collapsed="1" x14ac:dyDescent="0.35">
      <c r="B3459" s="6" t="s">
        <v>34</v>
      </c>
      <c r="C3459" s="7" t="s">
        <v>34</v>
      </c>
      <c r="D3459" s="19" t="s">
        <v>34</v>
      </c>
      <c r="E3459" s="15"/>
      <c r="F3459" s="15"/>
      <c r="G3459" s="16"/>
      <c r="H3459" s="19" t="s">
        <v>34</v>
      </c>
      <c r="I3459" s="16"/>
      <c r="J3459" s="7" t="s">
        <v>34</v>
      </c>
      <c r="K3459" s="19" t="s">
        <v>34</v>
      </c>
      <c r="L3459" s="16"/>
      <c r="M3459" s="6" t="s">
        <v>196</v>
      </c>
      <c r="N3459" s="6" t="s">
        <v>197</v>
      </c>
      <c r="O3459" s="10">
        <v>20242856</v>
      </c>
      <c r="P3459" s="6"/>
      <c r="Q3459" s="8"/>
      <c r="R3459" s="8"/>
      <c r="S3459" s="6"/>
    </row>
    <row r="3460" spans="2:19" outlineLevel="1" collapsed="1" x14ac:dyDescent="0.35">
      <c r="B3460" s="6" t="s">
        <v>34</v>
      </c>
      <c r="C3460" s="7" t="s">
        <v>34</v>
      </c>
      <c r="D3460" s="19" t="s">
        <v>34</v>
      </c>
      <c r="E3460" s="15"/>
      <c r="F3460" s="15"/>
      <c r="G3460" s="16"/>
      <c r="H3460" s="19" t="s">
        <v>34</v>
      </c>
      <c r="I3460" s="16"/>
      <c r="J3460" s="7" t="s">
        <v>34</v>
      </c>
      <c r="K3460" s="19" t="s">
        <v>34</v>
      </c>
      <c r="L3460" s="16"/>
      <c r="M3460" s="6" t="s">
        <v>1778</v>
      </c>
      <c r="N3460" s="6" t="s">
        <v>1779</v>
      </c>
      <c r="O3460" s="10">
        <v>20719380</v>
      </c>
      <c r="P3460" s="6"/>
      <c r="Q3460" s="8"/>
      <c r="R3460" s="8"/>
      <c r="S3460" s="6"/>
    </row>
    <row r="3461" spans="2:19" outlineLevel="1" collapsed="1" x14ac:dyDescent="0.35">
      <c r="B3461" s="6" t="s">
        <v>34</v>
      </c>
      <c r="C3461" s="7" t="s">
        <v>34</v>
      </c>
      <c r="D3461" s="19" t="s">
        <v>34</v>
      </c>
      <c r="E3461" s="15"/>
      <c r="F3461" s="15"/>
      <c r="G3461" s="16"/>
      <c r="H3461" s="19" t="s">
        <v>34</v>
      </c>
      <c r="I3461" s="16"/>
      <c r="J3461" s="7" t="s">
        <v>34</v>
      </c>
      <c r="K3461" s="19" t="s">
        <v>34</v>
      </c>
      <c r="L3461" s="16"/>
      <c r="M3461" s="6" t="s">
        <v>146</v>
      </c>
      <c r="N3461" s="6" t="s">
        <v>147</v>
      </c>
      <c r="O3461" s="10">
        <v>24583170</v>
      </c>
      <c r="P3461" s="6"/>
      <c r="Q3461" s="8"/>
      <c r="R3461" s="8"/>
      <c r="S3461" s="6"/>
    </row>
    <row r="3462" spans="2:19" outlineLevel="1" collapsed="1" x14ac:dyDescent="0.35">
      <c r="B3462" s="6" t="s">
        <v>34</v>
      </c>
      <c r="C3462" s="7" t="s">
        <v>34</v>
      </c>
      <c r="D3462" s="19" t="s">
        <v>34</v>
      </c>
      <c r="E3462" s="15"/>
      <c r="F3462" s="15"/>
      <c r="G3462" s="16"/>
      <c r="H3462" s="19" t="s">
        <v>34</v>
      </c>
      <c r="I3462" s="16"/>
      <c r="J3462" s="7" t="s">
        <v>34</v>
      </c>
      <c r="K3462" s="19" t="s">
        <v>34</v>
      </c>
      <c r="L3462" s="16"/>
      <c r="M3462" s="6" t="s">
        <v>1553</v>
      </c>
      <c r="N3462" s="6" t="s">
        <v>1554</v>
      </c>
      <c r="O3462" s="10">
        <v>21160620</v>
      </c>
      <c r="P3462" s="6"/>
      <c r="Q3462" s="8"/>
      <c r="R3462" s="8"/>
      <c r="S3462" s="6"/>
    </row>
    <row r="3463" spans="2:19" outlineLevel="1" collapsed="1" x14ac:dyDescent="0.35">
      <c r="B3463" s="6" t="s">
        <v>34</v>
      </c>
      <c r="C3463" s="7" t="s">
        <v>34</v>
      </c>
      <c r="D3463" s="19" t="s">
        <v>34</v>
      </c>
      <c r="E3463" s="15"/>
      <c r="F3463" s="15"/>
      <c r="G3463" s="16"/>
      <c r="H3463" s="19" t="s">
        <v>34</v>
      </c>
      <c r="I3463" s="16"/>
      <c r="J3463" s="7" t="s">
        <v>34</v>
      </c>
      <c r="K3463" s="19" t="s">
        <v>34</v>
      </c>
      <c r="L3463" s="16"/>
      <c r="M3463" s="6" t="s">
        <v>4366</v>
      </c>
      <c r="N3463" s="6" t="s">
        <v>4367</v>
      </c>
      <c r="O3463" s="10">
        <v>16796081</v>
      </c>
      <c r="P3463" s="6"/>
      <c r="Q3463" s="8"/>
      <c r="R3463" s="8"/>
      <c r="S3463" s="6"/>
    </row>
    <row r="3464" spans="2:19" x14ac:dyDescent="0.35">
      <c r="B3464" s="4" t="s">
        <v>4377</v>
      </c>
      <c r="C3464" s="4" t="s">
        <v>90</v>
      </c>
      <c r="D3464" s="18" t="s">
        <v>30</v>
      </c>
      <c r="E3464" s="15"/>
      <c r="F3464" s="15"/>
      <c r="G3464" s="16"/>
      <c r="H3464" s="18" t="s">
        <v>248</v>
      </c>
      <c r="I3464" s="16"/>
      <c r="J3464" s="4" t="s">
        <v>178</v>
      </c>
      <c r="K3464" s="18" t="s">
        <v>4378</v>
      </c>
      <c r="L3464" s="16"/>
      <c r="M3464" s="4" t="s">
        <v>34</v>
      </c>
      <c r="N3464" s="4" t="s">
        <v>34</v>
      </c>
      <c r="O3464" s="4" t="s">
        <v>34</v>
      </c>
      <c r="P3464" s="4" t="s">
        <v>34</v>
      </c>
      <c r="Q3464" s="4" t="s">
        <v>34</v>
      </c>
      <c r="R3464" s="4" t="s">
        <v>34</v>
      </c>
      <c r="S3464" s="5">
        <v>0</v>
      </c>
    </row>
    <row r="3465" spans="2:19" outlineLevel="1" collapsed="1" x14ac:dyDescent="0.35">
      <c r="B3465" s="6" t="s">
        <v>34</v>
      </c>
      <c r="C3465" s="7" t="s">
        <v>34</v>
      </c>
      <c r="D3465" s="19" t="s">
        <v>34</v>
      </c>
      <c r="E3465" s="15"/>
      <c r="F3465" s="15"/>
      <c r="G3465" s="16"/>
      <c r="H3465" s="19" t="s">
        <v>34</v>
      </c>
      <c r="I3465" s="16"/>
      <c r="J3465" s="7" t="s">
        <v>34</v>
      </c>
      <c r="K3465" s="19" t="s">
        <v>34</v>
      </c>
      <c r="L3465" s="16"/>
      <c r="M3465" s="6" t="s">
        <v>4379</v>
      </c>
      <c r="N3465" s="6" t="s">
        <v>4380</v>
      </c>
      <c r="O3465" s="10">
        <v>1825540</v>
      </c>
      <c r="P3465" s="6" t="s">
        <v>4381</v>
      </c>
      <c r="Q3465" s="8" t="s">
        <v>174</v>
      </c>
      <c r="R3465" s="9">
        <v>46934</v>
      </c>
      <c r="S3465" s="10">
        <v>0</v>
      </c>
    </row>
    <row r="3466" spans="2:19" outlineLevel="1" collapsed="1" x14ac:dyDescent="0.35">
      <c r="B3466" s="6" t="s">
        <v>34</v>
      </c>
      <c r="C3466" s="7" t="s">
        <v>34</v>
      </c>
      <c r="D3466" s="19" t="s">
        <v>34</v>
      </c>
      <c r="E3466" s="15"/>
      <c r="F3466" s="15"/>
      <c r="G3466" s="16"/>
      <c r="H3466" s="19" t="s">
        <v>34</v>
      </c>
      <c r="I3466" s="16"/>
      <c r="J3466" s="7" t="s">
        <v>34</v>
      </c>
      <c r="K3466" s="19" t="s">
        <v>34</v>
      </c>
      <c r="L3466" s="16"/>
      <c r="M3466" s="6" t="s">
        <v>4382</v>
      </c>
      <c r="N3466" s="6" t="s">
        <v>4383</v>
      </c>
      <c r="O3466" s="10">
        <v>1948595</v>
      </c>
      <c r="P3466" s="6" t="s">
        <v>4384</v>
      </c>
      <c r="Q3466" s="8" t="s">
        <v>174</v>
      </c>
      <c r="R3466" s="9">
        <v>46934</v>
      </c>
      <c r="S3466" s="10">
        <v>0</v>
      </c>
    </row>
    <row r="3467" spans="2:19" outlineLevel="1" collapsed="1" x14ac:dyDescent="0.35">
      <c r="B3467" s="6" t="s">
        <v>34</v>
      </c>
      <c r="C3467" s="7" t="s">
        <v>34</v>
      </c>
      <c r="D3467" s="19" t="s">
        <v>34</v>
      </c>
      <c r="E3467" s="15"/>
      <c r="F3467" s="15"/>
      <c r="G3467" s="16"/>
      <c r="H3467" s="19" t="s">
        <v>34</v>
      </c>
      <c r="I3467" s="16"/>
      <c r="J3467" s="7" t="s">
        <v>34</v>
      </c>
      <c r="K3467" s="19" t="s">
        <v>34</v>
      </c>
      <c r="L3467" s="16"/>
      <c r="M3467" s="6" t="s">
        <v>4385</v>
      </c>
      <c r="N3467" s="6" t="s">
        <v>4386</v>
      </c>
      <c r="O3467" s="10">
        <v>2229555</v>
      </c>
      <c r="P3467" s="6" t="s">
        <v>4387</v>
      </c>
      <c r="Q3467" s="8" t="s">
        <v>174</v>
      </c>
      <c r="R3467" s="9">
        <v>46934</v>
      </c>
      <c r="S3467" s="10">
        <v>0</v>
      </c>
    </row>
    <row r="3468" spans="2:19" x14ac:dyDescent="0.35">
      <c r="B3468" s="4" t="s">
        <v>4388</v>
      </c>
      <c r="C3468" s="4" t="s">
        <v>983</v>
      </c>
      <c r="D3468" s="18" t="s">
        <v>106</v>
      </c>
      <c r="E3468" s="15"/>
      <c r="F3468" s="15"/>
      <c r="G3468" s="16"/>
      <c r="H3468" s="18" t="s">
        <v>177</v>
      </c>
      <c r="I3468" s="16"/>
      <c r="J3468" s="4" t="s">
        <v>32</v>
      </c>
      <c r="K3468" s="18" t="s">
        <v>4389</v>
      </c>
      <c r="L3468" s="16"/>
      <c r="M3468" s="4" t="s">
        <v>34</v>
      </c>
      <c r="N3468" s="4" t="s">
        <v>34</v>
      </c>
      <c r="O3468" s="4" t="s">
        <v>34</v>
      </c>
      <c r="P3468" s="4" t="s">
        <v>34</v>
      </c>
      <c r="Q3468" s="4" t="s">
        <v>34</v>
      </c>
      <c r="R3468" s="4" t="s">
        <v>34</v>
      </c>
      <c r="S3468" s="5">
        <v>3471690</v>
      </c>
    </row>
    <row r="3469" spans="2:19" outlineLevel="1" collapsed="1" x14ac:dyDescent="0.35">
      <c r="B3469" s="6" t="s">
        <v>34</v>
      </c>
      <c r="C3469" s="7" t="s">
        <v>34</v>
      </c>
      <c r="D3469" s="19" t="s">
        <v>34</v>
      </c>
      <c r="E3469" s="15"/>
      <c r="F3469" s="15"/>
      <c r="G3469" s="16"/>
      <c r="H3469" s="19" t="s">
        <v>34</v>
      </c>
      <c r="I3469" s="16"/>
      <c r="J3469" s="7" t="s">
        <v>34</v>
      </c>
      <c r="K3469" s="19" t="s">
        <v>34</v>
      </c>
      <c r="L3469" s="16"/>
      <c r="M3469" s="6" t="s">
        <v>1774</v>
      </c>
      <c r="N3469" s="6" t="s">
        <v>1775</v>
      </c>
      <c r="O3469" s="10">
        <v>3196074</v>
      </c>
      <c r="P3469" s="6"/>
      <c r="Q3469" s="8"/>
      <c r="R3469" s="8"/>
      <c r="S3469" s="6"/>
    </row>
    <row r="3470" spans="2:19" outlineLevel="1" collapsed="1" x14ac:dyDescent="0.35">
      <c r="B3470" s="6" t="s">
        <v>34</v>
      </c>
      <c r="C3470" s="7" t="s">
        <v>34</v>
      </c>
      <c r="D3470" s="19" t="s">
        <v>34</v>
      </c>
      <c r="E3470" s="15"/>
      <c r="F3470" s="15"/>
      <c r="G3470" s="16"/>
      <c r="H3470" s="19" t="s">
        <v>34</v>
      </c>
      <c r="I3470" s="16"/>
      <c r="J3470" s="7" t="s">
        <v>34</v>
      </c>
      <c r="K3470" s="19" t="s">
        <v>34</v>
      </c>
      <c r="L3470" s="16"/>
      <c r="M3470" s="6" t="s">
        <v>1179</v>
      </c>
      <c r="N3470" s="6" t="s">
        <v>1180</v>
      </c>
      <c r="O3470" s="10">
        <v>3471690.7</v>
      </c>
      <c r="P3470" s="6" t="s">
        <v>4390</v>
      </c>
      <c r="Q3470" s="8" t="s">
        <v>1923</v>
      </c>
      <c r="R3470" s="9">
        <v>46387</v>
      </c>
      <c r="S3470" s="10">
        <v>3471690</v>
      </c>
    </row>
    <row r="3471" spans="2:19" ht="25" outlineLevel="1" collapsed="1" x14ac:dyDescent="0.35">
      <c r="B3471" s="6" t="s">
        <v>34</v>
      </c>
      <c r="C3471" s="7" t="s">
        <v>34</v>
      </c>
      <c r="D3471" s="19" t="s">
        <v>34</v>
      </c>
      <c r="E3471" s="15"/>
      <c r="F3471" s="15"/>
      <c r="G3471" s="16"/>
      <c r="H3471" s="19" t="s">
        <v>34</v>
      </c>
      <c r="I3471" s="16"/>
      <c r="J3471" s="7" t="s">
        <v>34</v>
      </c>
      <c r="K3471" s="19" t="s">
        <v>34</v>
      </c>
      <c r="L3471" s="16"/>
      <c r="M3471" s="6" t="s">
        <v>2166</v>
      </c>
      <c r="N3471" s="6" t="s">
        <v>2167</v>
      </c>
      <c r="O3471" s="10">
        <v>6004790.2999999998</v>
      </c>
      <c r="P3471" s="6"/>
      <c r="Q3471" s="8"/>
      <c r="R3471" s="8"/>
      <c r="S3471" s="6"/>
    </row>
    <row r="3472" spans="2:19" x14ac:dyDescent="0.35">
      <c r="B3472" s="4" t="s">
        <v>4391</v>
      </c>
      <c r="C3472" s="4" t="s">
        <v>141</v>
      </c>
      <c r="D3472" s="18" t="s">
        <v>152</v>
      </c>
      <c r="E3472" s="15"/>
      <c r="F3472" s="15"/>
      <c r="G3472" s="16"/>
      <c r="H3472" s="18" t="s">
        <v>1386</v>
      </c>
      <c r="I3472" s="16"/>
      <c r="J3472" s="4" t="s">
        <v>32</v>
      </c>
      <c r="K3472" s="18" t="s">
        <v>4392</v>
      </c>
      <c r="L3472" s="16"/>
      <c r="M3472" s="4" t="s">
        <v>34</v>
      </c>
      <c r="N3472" s="4" t="s">
        <v>34</v>
      </c>
      <c r="O3472" s="4" t="s">
        <v>34</v>
      </c>
      <c r="P3472" s="4" t="s">
        <v>34</v>
      </c>
      <c r="Q3472" s="4" t="s">
        <v>34</v>
      </c>
      <c r="R3472" s="4" t="s">
        <v>34</v>
      </c>
      <c r="S3472" s="5">
        <v>15000000</v>
      </c>
    </row>
    <row r="3473" spans="2:19" ht="25" outlineLevel="1" collapsed="1" x14ac:dyDescent="0.35">
      <c r="B3473" s="6" t="s">
        <v>34</v>
      </c>
      <c r="C3473" s="7" t="s">
        <v>34</v>
      </c>
      <c r="D3473" s="19" t="s">
        <v>34</v>
      </c>
      <c r="E3473" s="15"/>
      <c r="F3473" s="15"/>
      <c r="G3473" s="16"/>
      <c r="H3473" s="19" t="s">
        <v>34</v>
      </c>
      <c r="I3473" s="16"/>
      <c r="J3473" s="7" t="s">
        <v>34</v>
      </c>
      <c r="K3473" s="19" t="s">
        <v>34</v>
      </c>
      <c r="L3473" s="16"/>
      <c r="M3473" s="6" t="s">
        <v>1388</v>
      </c>
      <c r="N3473" s="6" t="s">
        <v>1389</v>
      </c>
      <c r="O3473" s="10">
        <v>8970</v>
      </c>
      <c r="P3473" s="6"/>
      <c r="Q3473" s="8"/>
      <c r="R3473" s="8"/>
      <c r="S3473" s="6"/>
    </row>
    <row r="3474" spans="2:19" outlineLevel="1" collapsed="1" x14ac:dyDescent="0.35">
      <c r="B3474" s="6" t="s">
        <v>34</v>
      </c>
      <c r="C3474" s="7" t="s">
        <v>34</v>
      </c>
      <c r="D3474" s="19" t="s">
        <v>34</v>
      </c>
      <c r="E3474" s="15"/>
      <c r="F3474" s="15"/>
      <c r="G3474" s="16"/>
      <c r="H3474" s="19" t="s">
        <v>34</v>
      </c>
      <c r="I3474" s="16"/>
      <c r="J3474" s="7" t="s">
        <v>34</v>
      </c>
      <c r="K3474" s="19" t="s">
        <v>34</v>
      </c>
      <c r="L3474" s="16"/>
      <c r="M3474" s="6" t="s">
        <v>1390</v>
      </c>
      <c r="N3474" s="6" t="s">
        <v>1391</v>
      </c>
      <c r="O3474" s="10">
        <v>9314</v>
      </c>
      <c r="P3474" s="6" t="s">
        <v>4393</v>
      </c>
      <c r="Q3474" s="8" t="s">
        <v>958</v>
      </c>
      <c r="R3474" s="9">
        <v>46964</v>
      </c>
      <c r="S3474" s="10">
        <v>15000000</v>
      </c>
    </row>
    <row r="3475" spans="2:19" x14ac:dyDescent="0.35">
      <c r="B3475" s="4" t="s">
        <v>4394</v>
      </c>
      <c r="C3475" s="4" t="s">
        <v>983</v>
      </c>
      <c r="D3475" s="18" t="s">
        <v>152</v>
      </c>
      <c r="E3475" s="15"/>
      <c r="F3475" s="15"/>
      <c r="G3475" s="16"/>
      <c r="H3475" s="18" t="s">
        <v>224</v>
      </c>
      <c r="I3475" s="16"/>
      <c r="J3475" s="4" t="s">
        <v>32</v>
      </c>
      <c r="K3475" s="18" t="s">
        <v>4395</v>
      </c>
      <c r="L3475" s="16"/>
      <c r="M3475" s="4" t="s">
        <v>34</v>
      </c>
      <c r="N3475" s="4" t="s">
        <v>34</v>
      </c>
      <c r="O3475" s="4" t="s">
        <v>34</v>
      </c>
      <c r="P3475" s="4" t="s">
        <v>34</v>
      </c>
      <c r="Q3475" s="4" t="s">
        <v>34</v>
      </c>
      <c r="R3475" s="4" t="s">
        <v>34</v>
      </c>
      <c r="S3475" s="5">
        <v>209500264</v>
      </c>
    </row>
    <row r="3476" spans="2:19" ht="25" outlineLevel="1" collapsed="1" x14ac:dyDescent="0.35">
      <c r="B3476" s="6" t="s">
        <v>34</v>
      </c>
      <c r="C3476" s="7" t="s">
        <v>34</v>
      </c>
      <c r="D3476" s="19" t="s">
        <v>34</v>
      </c>
      <c r="E3476" s="15"/>
      <c r="F3476" s="15"/>
      <c r="G3476" s="16"/>
      <c r="H3476" s="19" t="s">
        <v>34</v>
      </c>
      <c r="I3476" s="16"/>
      <c r="J3476" s="7" t="s">
        <v>34</v>
      </c>
      <c r="K3476" s="19" t="s">
        <v>34</v>
      </c>
      <c r="L3476" s="16"/>
      <c r="M3476" s="6" t="s">
        <v>3810</v>
      </c>
      <c r="N3476" s="6" t="s">
        <v>3811</v>
      </c>
      <c r="O3476" s="10">
        <v>209596264</v>
      </c>
      <c r="P3476" s="6" t="s">
        <v>4396</v>
      </c>
      <c r="Q3476" s="8" t="s">
        <v>1836</v>
      </c>
      <c r="R3476" s="9">
        <v>48304</v>
      </c>
      <c r="S3476" s="10">
        <v>209500264</v>
      </c>
    </row>
    <row r="3477" spans="2:19" x14ac:dyDescent="0.35">
      <c r="B3477" s="4" t="s">
        <v>4397</v>
      </c>
      <c r="C3477" s="4" t="s">
        <v>983</v>
      </c>
      <c r="D3477" s="18" t="s">
        <v>106</v>
      </c>
      <c r="E3477" s="15"/>
      <c r="F3477" s="15"/>
      <c r="G3477" s="16"/>
      <c r="H3477" s="18" t="s">
        <v>142</v>
      </c>
      <c r="I3477" s="16"/>
      <c r="J3477" s="4" t="s">
        <v>32</v>
      </c>
      <c r="K3477" s="18" t="s">
        <v>4398</v>
      </c>
      <c r="L3477" s="16"/>
      <c r="M3477" s="4" t="s">
        <v>34</v>
      </c>
      <c r="N3477" s="4" t="s">
        <v>34</v>
      </c>
      <c r="O3477" s="4" t="s">
        <v>34</v>
      </c>
      <c r="P3477" s="4" t="s">
        <v>34</v>
      </c>
      <c r="Q3477" s="4" t="s">
        <v>34</v>
      </c>
      <c r="R3477" s="4" t="s">
        <v>34</v>
      </c>
      <c r="S3477" s="5">
        <v>26764660</v>
      </c>
    </row>
    <row r="3478" spans="2:19" outlineLevel="1" collapsed="1" x14ac:dyDescent="0.35">
      <c r="B3478" s="6" t="s">
        <v>34</v>
      </c>
      <c r="C3478" s="7" t="s">
        <v>34</v>
      </c>
      <c r="D3478" s="19" t="s">
        <v>34</v>
      </c>
      <c r="E3478" s="15"/>
      <c r="F3478" s="15"/>
      <c r="G3478" s="16"/>
      <c r="H3478" s="19" t="s">
        <v>34</v>
      </c>
      <c r="I3478" s="16"/>
      <c r="J3478" s="7" t="s">
        <v>34</v>
      </c>
      <c r="K3478" s="19" t="s">
        <v>34</v>
      </c>
      <c r="L3478" s="16"/>
      <c r="M3478" s="6" t="s">
        <v>1193</v>
      </c>
      <c r="N3478" s="6" t="s">
        <v>1194</v>
      </c>
      <c r="O3478" s="10">
        <v>22609310</v>
      </c>
      <c r="P3478" s="6"/>
      <c r="Q3478" s="8"/>
      <c r="R3478" s="8"/>
      <c r="S3478" s="6"/>
    </row>
    <row r="3479" spans="2:19" outlineLevel="1" collapsed="1" x14ac:dyDescent="0.35">
      <c r="B3479" s="6" t="s">
        <v>34</v>
      </c>
      <c r="C3479" s="7" t="s">
        <v>34</v>
      </c>
      <c r="D3479" s="19" t="s">
        <v>34</v>
      </c>
      <c r="E3479" s="15"/>
      <c r="F3479" s="15"/>
      <c r="G3479" s="16"/>
      <c r="H3479" s="19" t="s">
        <v>34</v>
      </c>
      <c r="I3479" s="16"/>
      <c r="J3479" s="7" t="s">
        <v>34</v>
      </c>
      <c r="K3479" s="19" t="s">
        <v>34</v>
      </c>
      <c r="L3479" s="16"/>
      <c r="M3479" s="6" t="s">
        <v>196</v>
      </c>
      <c r="N3479" s="6" t="s">
        <v>197</v>
      </c>
      <c r="O3479" s="10">
        <v>29974050</v>
      </c>
      <c r="P3479" s="6"/>
      <c r="Q3479" s="8"/>
      <c r="R3479" s="8"/>
      <c r="S3479" s="6"/>
    </row>
    <row r="3480" spans="2:19" outlineLevel="1" collapsed="1" x14ac:dyDescent="0.35">
      <c r="B3480" s="6" t="s">
        <v>34</v>
      </c>
      <c r="C3480" s="7" t="s">
        <v>34</v>
      </c>
      <c r="D3480" s="19" t="s">
        <v>34</v>
      </c>
      <c r="E3480" s="15"/>
      <c r="F3480" s="15"/>
      <c r="G3480" s="16"/>
      <c r="H3480" s="19" t="s">
        <v>34</v>
      </c>
      <c r="I3480" s="16"/>
      <c r="J3480" s="7" t="s">
        <v>34</v>
      </c>
      <c r="K3480" s="19" t="s">
        <v>34</v>
      </c>
      <c r="L3480" s="16"/>
      <c r="M3480" s="6" t="s">
        <v>3801</v>
      </c>
      <c r="N3480" s="6" t="s">
        <v>3802</v>
      </c>
      <c r="O3480" s="10">
        <v>18553455</v>
      </c>
      <c r="P3480" s="6"/>
      <c r="Q3480" s="8"/>
      <c r="R3480" s="8"/>
      <c r="S3480" s="6"/>
    </row>
    <row r="3481" spans="2:19" outlineLevel="1" collapsed="1" x14ac:dyDescent="0.35">
      <c r="B3481" s="6" t="s">
        <v>34</v>
      </c>
      <c r="C3481" s="7" t="s">
        <v>34</v>
      </c>
      <c r="D3481" s="19" t="s">
        <v>34</v>
      </c>
      <c r="E3481" s="15"/>
      <c r="F3481" s="15"/>
      <c r="G3481" s="16"/>
      <c r="H3481" s="19" t="s">
        <v>34</v>
      </c>
      <c r="I3481" s="16"/>
      <c r="J3481" s="7" t="s">
        <v>34</v>
      </c>
      <c r="K3481" s="19" t="s">
        <v>34</v>
      </c>
      <c r="L3481" s="16"/>
      <c r="M3481" s="6" t="s">
        <v>146</v>
      </c>
      <c r="N3481" s="6" t="s">
        <v>147</v>
      </c>
      <c r="O3481" s="10">
        <v>24087300</v>
      </c>
      <c r="P3481" s="6"/>
      <c r="Q3481" s="8"/>
      <c r="R3481" s="8"/>
      <c r="S3481" s="6"/>
    </row>
    <row r="3482" spans="2:19" outlineLevel="1" collapsed="1" x14ac:dyDescent="0.35">
      <c r="B3482" s="6" t="s">
        <v>34</v>
      </c>
      <c r="C3482" s="7" t="s">
        <v>34</v>
      </c>
      <c r="D3482" s="19" t="s">
        <v>34</v>
      </c>
      <c r="E3482" s="15"/>
      <c r="F3482" s="15"/>
      <c r="G3482" s="16"/>
      <c r="H3482" s="19" t="s">
        <v>34</v>
      </c>
      <c r="I3482" s="16"/>
      <c r="J3482" s="7" t="s">
        <v>34</v>
      </c>
      <c r="K3482" s="19" t="s">
        <v>34</v>
      </c>
      <c r="L3482" s="16"/>
      <c r="M3482" s="6" t="s">
        <v>720</v>
      </c>
      <c r="N3482" s="6" t="s">
        <v>721</v>
      </c>
      <c r="O3482" s="10">
        <v>16764660</v>
      </c>
      <c r="P3482" s="6" t="s">
        <v>4399</v>
      </c>
      <c r="Q3482" s="8" t="s">
        <v>2854</v>
      </c>
      <c r="R3482" s="9">
        <v>46811</v>
      </c>
      <c r="S3482" s="10">
        <v>26764660</v>
      </c>
    </row>
    <row r="3483" spans="2:19" x14ac:dyDescent="0.35">
      <c r="B3483" s="4" t="s">
        <v>4400</v>
      </c>
      <c r="C3483" s="4" t="s">
        <v>141</v>
      </c>
      <c r="D3483" s="18" t="s">
        <v>30</v>
      </c>
      <c r="E3483" s="15"/>
      <c r="F3483" s="15"/>
      <c r="G3483" s="16"/>
      <c r="H3483" s="18" t="s">
        <v>1386</v>
      </c>
      <c r="I3483" s="16"/>
      <c r="J3483" s="4" t="s">
        <v>32</v>
      </c>
      <c r="K3483" s="18" t="s">
        <v>4401</v>
      </c>
      <c r="L3483" s="16"/>
      <c r="M3483" s="4" t="s">
        <v>34</v>
      </c>
      <c r="N3483" s="4" t="s">
        <v>34</v>
      </c>
      <c r="O3483" s="4" t="s">
        <v>34</v>
      </c>
      <c r="P3483" s="4" t="s">
        <v>34</v>
      </c>
      <c r="Q3483" s="4" t="s">
        <v>34</v>
      </c>
      <c r="R3483" s="4" t="s">
        <v>34</v>
      </c>
      <c r="S3483" s="5">
        <v>23846400</v>
      </c>
    </row>
    <row r="3484" spans="2:19" outlineLevel="1" collapsed="1" x14ac:dyDescent="0.35">
      <c r="B3484" s="6" t="s">
        <v>34</v>
      </c>
      <c r="C3484" s="7" t="s">
        <v>34</v>
      </c>
      <c r="D3484" s="19" t="s">
        <v>34</v>
      </c>
      <c r="E3484" s="15"/>
      <c r="F3484" s="15"/>
      <c r="G3484" s="16"/>
      <c r="H3484" s="19" t="s">
        <v>34</v>
      </c>
      <c r="I3484" s="16"/>
      <c r="J3484" s="7" t="s">
        <v>34</v>
      </c>
      <c r="K3484" s="19" t="s">
        <v>34</v>
      </c>
      <c r="L3484" s="16"/>
      <c r="M3484" s="6" t="s">
        <v>1245</v>
      </c>
      <c r="N3484" s="6" t="s">
        <v>1246</v>
      </c>
      <c r="O3484" s="10">
        <v>36528157</v>
      </c>
      <c r="P3484" s="6"/>
      <c r="Q3484" s="8"/>
      <c r="R3484" s="8"/>
      <c r="S3484" s="6"/>
    </row>
    <row r="3485" spans="2:19" outlineLevel="1" collapsed="1" x14ac:dyDescent="0.35">
      <c r="B3485" s="6" t="s">
        <v>34</v>
      </c>
      <c r="C3485" s="7" t="s">
        <v>34</v>
      </c>
      <c r="D3485" s="19" t="s">
        <v>34</v>
      </c>
      <c r="E3485" s="15"/>
      <c r="F3485" s="15"/>
      <c r="G3485" s="16"/>
      <c r="H3485" s="19" t="s">
        <v>34</v>
      </c>
      <c r="I3485" s="16"/>
      <c r="J3485" s="7" t="s">
        <v>34</v>
      </c>
      <c r="K3485" s="19" t="s">
        <v>34</v>
      </c>
      <c r="L3485" s="16"/>
      <c r="M3485" s="6" t="s">
        <v>1368</v>
      </c>
      <c r="N3485" s="6" t="s">
        <v>1369</v>
      </c>
      <c r="O3485" s="10">
        <v>23846400</v>
      </c>
      <c r="P3485" s="6" t="s">
        <v>4402</v>
      </c>
      <c r="Q3485" s="8" t="s">
        <v>2022</v>
      </c>
      <c r="R3485" s="9">
        <v>47483</v>
      </c>
      <c r="S3485" s="10">
        <v>23846400</v>
      </c>
    </row>
    <row r="3486" spans="2:19" x14ac:dyDescent="0.35">
      <c r="B3486" s="4" t="s">
        <v>4403</v>
      </c>
      <c r="C3486" s="4" t="s">
        <v>176</v>
      </c>
      <c r="D3486" s="18" t="s">
        <v>30</v>
      </c>
      <c r="E3486" s="15"/>
      <c r="F3486" s="15"/>
      <c r="G3486" s="16"/>
      <c r="H3486" s="18" t="s">
        <v>4404</v>
      </c>
      <c r="I3486" s="16"/>
      <c r="J3486" s="4" t="s">
        <v>32</v>
      </c>
      <c r="K3486" s="18" t="s">
        <v>4405</v>
      </c>
      <c r="L3486" s="16"/>
      <c r="M3486" s="4" t="s">
        <v>34</v>
      </c>
      <c r="N3486" s="4" t="s">
        <v>34</v>
      </c>
      <c r="O3486" s="4" t="s">
        <v>34</v>
      </c>
      <c r="P3486" s="4" t="s">
        <v>34</v>
      </c>
      <c r="Q3486" s="4" t="s">
        <v>34</v>
      </c>
      <c r="R3486" s="4" t="s">
        <v>34</v>
      </c>
      <c r="S3486" s="5">
        <v>8117438</v>
      </c>
    </row>
    <row r="3487" spans="2:19" outlineLevel="1" collapsed="1" x14ac:dyDescent="0.35">
      <c r="B3487" s="6" t="s">
        <v>34</v>
      </c>
      <c r="C3487" s="7" t="s">
        <v>34</v>
      </c>
      <c r="D3487" s="19" t="s">
        <v>34</v>
      </c>
      <c r="E3487" s="15"/>
      <c r="F3487" s="15"/>
      <c r="G3487" s="16"/>
      <c r="H3487" s="19" t="s">
        <v>34</v>
      </c>
      <c r="I3487" s="16"/>
      <c r="J3487" s="7" t="s">
        <v>34</v>
      </c>
      <c r="K3487" s="19" t="s">
        <v>34</v>
      </c>
      <c r="L3487" s="16"/>
      <c r="M3487" s="6" t="s">
        <v>2505</v>
      </c>
      <c r="N3487" s="6" t="s">
        <v>2506</v>
      </c>
      <c r="O3487" s="10">
        <v>8413105</v>
      </c>
      <c r="P3487" s="6" t="s">
        <v>4406</v>
      </c>
      <c r="Q3487" s="8" t="s">
        <v>958</v>
      </c>
      <c r="R3487" s="9">
        <v>47269</v>
      </c>
      <c r="S3487" s="10">
        <v>8117438</v>
      </c>
    </row>
    <row r="3488" spans="2:19" ht="25" outlineLevel="1" collapsed="1" x14ac:dyDescent="0.35">
      <c r="B3488" s="6" t="s">
        <v>34</v>
      </c>
      <c r="C3488" s="7" t="s">
        <v>34</v>
      </c>
      <c r="D3488" s="19" t="s">
        <v>34</v>
      </c>
      <c r="E3488" s="15"/>
      <c r="F3488" s="15"/>
      <c r="G3488" s="16"/>
      <c r="H3488" s="19" t="s">
        <v>34</v>
      </c>
      <c r="I3488" s="16"/>
      <c r="J3488" s="7" t="s">
        <v>34</v>
      </c>
      <c r="K3488" s="19" t="s">
        <v>34</v>
      </c>
      <c r="L3488" s="16"/>
      <c r="M3488" s="6" t="s">
        <v>4407</v>
      </c>
      <c r="N3488" s="6" t="s">
        <v>4408</v>
      </c>
      <c r="O3488" s="10">
        <v>8777445</v>
      </c>
      <c r="P3488" s="6"/>
      <c r="Q3488" s="8"/>
      <c r="R3488" s="8"/>
      <c r="S3488" s="6"/>
    </row>
    <row r="3489" spans="2:19" x14ac:dyDescent="0.35">
      <c r="B3489" s="4" t="s">
        <v>4409</v>
      </c>
      <c r="C3489" s="4" t="s">
        <v>235</v>
      </c>
      <c r="D3489" s="18" t="s">
        <v>97</v>
      </c>
      <c r="E3489" s="15"/>
      <c r="F3489" s="15"/>
      <c r="G3489" s="16"/>
      <c r="H3489" s="18" t="s">
        <v>1306</v>
      </c>
      <c r="I3489" s="16"/>
      <c r="J3489" s="4" t="s">
        <v>32</v>
      </c>
      <c r="K3489" s="18" t="s">
        <v>4410</v>
      </c>
      <c r="L3489" s="16"/>
      <c r="M3489" s="4" t="s">
        <v>34</v>
      </c>
      <c r="N3489" s="4" t="s">
        <v>34</v>
      </c>
      <c r="O3489" s="4" t="s">
        <v>34</v>
      </c>
      <c r="P3489" s="4" t="s">
        <v>34</v>
      </c>
      <c r="Q3489" s="4" t="s">
        <v>34</v>
      </c>
      <c r="R3489" s="4" t="s">
        <v>34</v>
      </c>
      <c r="S3489" s="5">
        <v>1611462</v>
      </c>
    </row>
    <row r="3490" spans="2:19" outlineLevel="1" collapsed="1" x14ac:dyDescent="0.35">
      <c r="B3490" s="6" t="s">
        <v>34</v>
      </c>
      <c r="C3490" s="7" t="s">
        <v>34</v>
      </c>
      <c r="D3490" s="19" t="s">
        <v>34</v>
      </c>
      <c r="E3490" s="15"/>
      <c r="F3490" s="15"/>
      <c r="G3490" s="16"/>
      <c r="H3490" s="19" t="s">
        <v>34</v>
      </c>
      <c r="I3490" s="16"/>
      <c r="J3490" s="7" t="s">
        <v>34</v>
      </c>
      <c r="K3490" s="19" t="s">
        <v>34</v>
      </c>
      <c r="L3490" s="16"/>
      <c r="M3490" s="6" t="s">
        <v>157</v>
      </c>
      <c r="N3490" s="6" t="s">
        <v>158</v>
      </c>
      <c r="O3490" s="10">
        <v>1877400</v>
      </c>
      <c r="P3490" s="6"/>
      <c r="Q3490" s="8"/>
      <c r="R3490" s="8"/>
      <c r="S3490" s="6"/>
    </row>
    <row r="3491" spans="2:19" ht="25" outlineLevel="1" collapsed="1" x14ac:dyDescent="0.35">
      <c r="B3491" s="6" t="s">
        <v>34</v>
      </c>
      <c r="C3491" s="7" t="s">
        <v>34</v>
      </c>
      <c r="D3491" s="19" t="s">
        <v>34</v>
      </c>
      <c r="E3491" s="15"/>
      <c r="F3491" s="15"/>
      <c r="G3491" s="16"/>
      <c r="H3491" s="19" t="s">
        <v>34</v>
      </c>
      <c r="I3491" s="16"/>
      <c r="J3491" s="7" t="s">
        <v>34</v>
      </c>
      <c r="K3491" s="19" t="s">
        <v>34</v>
      </c>
      <c r="L3491" s="16"/>
      <c r="M3491" s="6" t="s">
        <v>606</v>
      </c>
      <c r="N3491" s="6" t="s">
        <v>607</v>
      </c>
      <c r="O3491" s="10">
        <v>3018890</v>
      </c>
      <c r="P3491" s="6"/>
      <c r="Q3491" s="8"/>
      <c r="R3491" s="8"/>
      <c r="S3491" s="6"/>
    </row>
    <row r="3492" spans="2:19" outlineLevel="1" collapsed="1" x14ac:dyDescent="0.35">
      <c r="B3492" s="6" t="s">
        <v>34</v>
      </c>
      <c r="C3492" s="7" t="s">
        <v>34</v>
      </c>
      <c r="D3492" s="19" t="s">
        <v>34</v>
      </c>
      <c r="E3492" s="15"/>
      <c r="F3492" s="15"/>
      <c r="G3492" s="16"/>
      <c r="H3492" s="19" t="s">
        <v>34</v>
      </c>
      <c r="I3492" s="16"/>
      <c r="J3492" s="7" t="s">
        <v>34</v>
      </c>
      <c r="K3492" s="19" t="s">
        <v>34</v>
      </c>
      <c r="L3492" s="16"/>
      <c r="M3492" s="6" t="s">
        <v>163</v>
      </c>
      <c r="N3492" s="6" t="s">
        <v>164</v>
      </c>
      <c r="O3492" s="10">
        <v>2782450</v>
      </c>
      <c r="P3492" s="6"/>
      <c r="Q3492" s="8"/>
      <c r="R3492" s="8"/>
      <c r="S3492" s="6"/>
    </row>
    <row r="3493" spans="2:19" outlineLevel="1" collapsed="1" x14ac:dyDescent="0.35">
      <c r="B3493" s="6" t="s">
        <v>34</v>
      </c>
      <c r="C3493" s="7" t="s">
        <v>34</v>
      </c>
      <c r="D3493" s="19" t="s">
        <v>34</v>
      </c>
      <c r="E3493" s="15"/>
      <c r="F3493" s="15"/>
      <c r="G3493" s="16"/>
      <c r="H3493" s="19" t="s">
        <v>34</v>
      </c>
      <c r="I3493" s="16"/>
      <c r="J3493" s="7" t="s">
        <v>34</v>
      </c>
      <c r="K3493" s="19" t="s">
        <v>34</v>
      </c>
      <c r="L3493" s="16"/>
      <c r="M3493" s="6" t="s">
        <v>165</v>
      </c>
      <c r="N3493" s="6" t="s">
        <v>166</v>
      </c>
      <c r="O3493" s="10">
        <v>1611462</v>
      </c>
      <c r="P3493" s="6" t="s">
        <v>4411</v>
      </c>
      <c r="Q3493" s="8" t="s">
        <v>1591</v>
      </c>
      <c r="R3493" s="9">
        <v>47118</v>
      </c>
      <c r="S3493" s="10">
        <v>1611462</v>
      </c>
    </row>
    <row r="3494" spans="2:19" outlineLevel="1" collapsed="1" x14ac:dyDescent="0.35">
      <c r="B3494" s="6" t="s">
        <v>34</v>
      </c>
      <c r="C3494" s="7" t="s">
        <v>34</v>
      </c>
      <c r="D3494" s="19" t="s">
        <v>34</v>
      </c>
      <c r="E3494" s="15"/>
      <c r="F3494" s="15"/>
      <c r="G3494" s="16"/>
      <c r="H3494" s="19" t="s">
        <v>34</v>
      </c>
      <c r="I3494" s="16"/>
      <c r="J3494" s="7" t="s">
        <v>34</v>
      </c>
      <c r="K3494" s="19" t="s">
        <v>34</v>
      </c>
      <c r="L3494" s="16"/>
      <c r="M3494" s="6" t="s">
        <v>320</v>
      </c>
      <c r="N3494" s="6" t="s">
        <v>321</v>
      </c>
      <c r="O3494" s="10">
        <v>2641948</v>
      </c>
      <c r="P3494" s="6"/>
      <c r="Q3494" s="8"/>
      <c r="R3494" s="8"/>
      <c r="S3494" s="6"/>
    </row>
    <row r="3495" spans="2:19" outlineLevel="1" collapsed="1" x14ac:dyDescent="0.35">
      <c r="B3495" s="6" t="s">
        <v>34</v>
      </c>
      <c r="C3495" s="7" t="s">
        <v>34</v>
      </c>
      <c r="D3495" s="19" t="s">
        <v>34</v>
      </c>
      <c r="E3495" s="15"/>
      <c r="F3495" s="15"/>
      <c r="G3495" s="16"/>
      <c r="H3495" s="19" t="s">
        <v>34</v>
      </c>
      <c r="I3495" s="16"/>
      <c r="J3495" s="7" t="s">
        <v>34</v>
      </c>
      <c r="K3495" s="19" t="s">
        <v>34</v>
      </c>
      <c r="L3495" s="16"/>
      <c r="M3495" s="6" t="s">
        <v>494</v>
      </c>
      <c r="N3495" s="6" t="s">
        <v>495</v>
      </c>
      <c r="O3495" s="10">
        <v>2752760</v>
      </c>
      <c r="P3495" s="6"/>
      <c r="Q3495" s="8"/>
      <c r="R3495" s="8"/>
      <c r="S3495" s="6"/>
    </row>
    <row r="3496" spans="2:19" outlineLevel="1" collapsed="1" x14ac:dyDescent="0.35">
      <c r="B3496" s="6" t="s">
        <v>34</v>
      </c>
      <c r="C3496" s="7" t="s">
        <v>34</v>
      </c>
      <c r="D3496" s="19" t="s">
        <v>34</v>
      </c>
      <c r="E3496" s="15"/>
      <c r="F3496" s="15"/>
      <c r="G3496" s="16"/>
      <c r="H3496" s="19" t="s">
        <v>34</v>
      </c>
      <c r="I3496" s="16"/>
      <c r="J3496" s="7" t="s">
        <v>34</v>
      </c>
      <c r="K3496" s="19" t="s">
        <v>34</v>
      </c>
      <c r="L3496" s="16"/>
      <c r="M3496" s="6" t="s">
        <v>167</v>
      </c>
      <c r="N3496" s="6" t="s">
        <v>168</v>
      </c>
      <c r="O3496" s="10">
        <v>1673070</v>
      </c>
      <c r="P3496" s="6"/>
      <c r="Q3496" s="8"/>
      <c r="R3496" s="8"/>
      <c r="S3496" s="6"/>
    </row>
    <row r="3497" spans="2:19" x14ac:dyDescent="0.35">
      <c r="B3497" s="4" t="s">
        <v>4412</v>
      </c>
      <c r="C3497" s="4" t="s">
        <v>804</v>
      </c>
      <c r="D3497" s="18" t="s">
        <v>468</v>
      </c>
      <c r="E3497" s="15"/>
      <c r="F3497" s="15"/>
      <c r="G3497" s="16"/>
      <c r="H3497" s="18" t="s">
        <v>863</v>
      </c>
      <c r="I3497" s="16"/>
      <c r="J3497" s="4" t="s">
        <v>32</v>
      </c>
      <c r="K3497" s="18" t="s">
        <v>4413</v>
      </c>
      <c r="L3497" s="16"/>
      <c r="M3497" s="4" t="s">
        <v>34</v>
      </c>
      <c r="N3497" s="4" t="s">
        <v>34</v>
      </c>
      <c r="O3497" s="4" t="s">
        <v>34</v>
      </c>
      <c r="P3497" s="4" t="s">
        <v>34</v>
      </c>
      <c r="Q3497" s="4" t="s">
        <v>34</v>
      </c>
      <c r="R3497" s="4" t="s">
        <v>34</v>
      </c>
      <c r="S3497" s="5">
        <v>86132070</v>
      </c>
    </row>
    <row r="3498" spans="2:19" outlineLevel="1" collapsed="1" x14ac:dyDescent="0.35">
      <c r="B3498" s="6" t="s">
        <v>34</v>
      </c>
      <c r="C3498" s="7" t="s">
        <v>34</v>
      </c>
      <c r="D3498" s="19" t="s">
        <v>34</v>
      </c>
      <c r="E3498" s="15"/>
      <c r="F3498" s="15"/>
      <c r="G3498" s="16"/>
      <c r="H3498" s="19" t="s">
        <v>34</v>
      </c>
      <c r="I3498" s="16"/>
      <c r="J3498" s="7" t="s">
        <v>34</v>
      </c>
      <c r="K3498" s="19" t="s">
        <v>34</v>
      </c>
      <c r="L3498" s="16"/>
      <c r="M3498" s="6" t="s">
        <v>865</v>
      </c>
      <c r="N3498" s="6" t="s">
        <v>866</v>
      </c>
      <c r="O3498" s="6"/>
      <c r="P3498" s="6"/>
      <c r="Q3498" s="8"/>
      <c r="R3498" s="8"/>
      <c r="S3498" s="6"/>
    </row>
    <row r="3499" spans="2:19" outlineLevel="1" collapsed="1" x14ac:dyDescent="0.35">
      <c r="B3499" s="6" t="s">
        <v>34</v>
      </c>
      <c r="C3499" s="7" t="s">
        <v>34</v>
      </c>
      <c r="D3499" s="19" t="s">
        <v>34</v>
      </c>
      <c r="E3499" s="15"/>
      <c r="F3499" s="15"/>
      <c r="G3499" s="16"/>
      <c r="H3499" s="19" t="s">
        <v>34</v>
      </c>
      <c r="I3499" s="16"/>
      <c r="J3499" s="7" t="s">
        <v>34</v>
      </c>
      <c r="K3499" s="19" t="s">
        <v>34</v>
      </c>
      <c r="L3499" s="16"/>
      <c r="M3499" s="6" t="s">
        <v>1368</v>
      </c>
      <c r="N3499" s="6" t="s">
        <v>1369</v>
      </c>
      <c r="O3499" s="6"/>
      <c r="P3499" s="6"/>
      <c r="Q3499" s="8"/>
      <c r="R3499" s="8"/>
      <c r="S3499" s="6"/>
    </row>
    <row r="3500" spans="2:19" outlineLevel="1" collapsed="1" x14ac:dyDescent="0.35">
      <c r="B3500" s="6" t="s">
        <v>34</v>
      </c>
      <c r="C3500" s="7" t="s">
        <v>34</v>
      </c>
      <c r="D3500" s="19" t="s">
        <v>34</v>
      </c>
      <c r="E3500" s="15"/>
      <c r="F3500" s="15"/>
      <c r="G3500" s="16"/>
      <c r="H3500" s="19" t="s">
        <v>34</v>
      </c>
      <c r="I3500" s="16"/>
      <c r="J3500" s="7" t="s">
        <v>34</v>
      </c>
      <c r="K3500" s="19" t="s">
        <v>34</v>
      </c>
      <c r="L3500" s="16"/>
      <c r="M3500" s="6" t="s">
        <v>2603</v>
      </c>
      <c r="N3500" s="6" t="s">
        <v>2604</v>
      </c>
      <c r="O3500" s="6"/>
      <c r="P3500" s="6" t="s">
        <v>4414</v>
      </c>
      <c r="Q3500" s="8" t="s">
        <v>233</v>
      </c>
      <c r="R3500" s="9">
        <v>47299</v>
      </c>
      <c r="S3500" s="10">
        <v>86132070</v>
      </c>
    </row>
    <row r="3501" spans="2:19" x14ac:dyDescent="0.35">
      <c r="B3501" s="4" t="s">
        <v>4415</v>
      </c>
      <c r="C3501" s="4" t="s">
        <v>151</v>
      </c>
      <c r="D3501" s="18" t="s">
        <v>152</v>
      </c>
      <c r="E3501" s="15"/>
      <c r="F3501" s="15"/>
      <c r="G3501" s="16"/>
      <c r="H3501" s="18" t="s">
        <v>283</v>
      </c>
      <c r="I3501" s="16"/>
      <c r="J3501" s="4" t="s">
        <v>32</v>
      </c>
      <c r="K3501" s="18" t="s">
        <v>4416</v>
      </c>
      <c r="L3501" s="16"/>
      <c r="M3501" s="4" t="s">
        <v>34</v>
      </c>
      <c r="N3501" s="4" t="s">
        <v>34</v>
      </c>
      <c r="O3501" s="4" t="s">
        <v>34</v>
      </c>
      <c r="P3501" s="4" t="s">
        <v>34</v>
      </c>
      <c r="Q3501" s="4" t="s">
        <v>34</v>
      </c>
      <c r="R3501" s="4" t="s">
        <v>34</v>
      </c>
      <c r="S3501" s="5">
        <v>145999013</v>
      </c>
    </row>
    <row r="3502" spans="2:19" outlineLevel="1" collapsed="1" x14ac:dyDescent="0.35">
      <c r="B3502" s="6" t="s">
        <v>34</v>
      </c>
      <c r="C3502" s="7" t="s">
        <v>34</v>
      </c>
      <c r="D3502" s="19" t="s">
        <v>34</v>
      </c>
      <c r="E3502" s="15"/>
      <c r="F3502" s="15"/>
      <c r="G3502" s="16"/>
      <c r="H3502" s="19" t="s">
        <v>34</v>
      </c>
      <c r="I3502" s="16"/>
      <c r="J3502" s="7" t="s">
        <v>34</v>
      </c>
      <c r="K3502" s="19" t="s">
        <v>34</v>
      </c>
      <c r="L3502" s="16"/>
      <c r="M3502" s="6" t="s">
        <v>498</v>
      </c>
      <c r="N3502" s="6" t="s">
        <v>499</v>
      </c>
      <c r="O3502" s="10">
        <v>153990000</v>
      </c>
      <c r="P3502" s="6"/>
      <c r="Q3502" s="8"/>
      <c r="R3502" s="8"/>
      <c r="S3502" s="6"/>
    </row>
    <row r="3503" spans="2:19" outlineLevel="1" collapsed="1" x14ac:dyDescent="0.35">
      <c r="B3503" s="6" t="s">
        <v>34</v>
      </c>
      <c r="C3503" s="7" t="s">
        <v>34</v>
      </c>
      <c r="D3503" s="19" t="s">
        <v>34</v>
      </c>
      <c r="E3503" s="15"/>
      <c r="F3503" s="15"/>
      <c r="G3503" s="16"/>
      <c r="H3503" s="19" t="s">
        <v>34</v>
      </c>
      <c r="I3503" s="16"/>
      <c r="J3503" s="7" t="s">
        <v>34</v>
      </c>
      <c r="K3503" s="19" t="s">
        <v>34</v>
      </c>
      <c r="L3503" s="16"/>
      <c r="M3503" s="6" t="s">
        <v>865</v>
      </c>
      <c r="N3503" s="6" t="s">
        <v>866</v>
      </c>
      <c r="O3503" s="10">
        <v>145999013</v>
      </c>
      <c r="P3503" s="6" t="s">
        <v>4417</v>
      </c>
      <c r="Q3503" s="8" t="s">
        <v>2517</v>
      </c>
      <c r="R3503" s="9">
        <v>47361</v>
      </c>
      <c r="S3503" s="10">
        <v>145999013</v>
      </c>
    </row>
    <row r="3504" spans="2:19" outlineLevel="1" collapsed="1" x14ac:dyDescent="0.35">
      <c r="B3504" s="6" t="s">
        <v>34</v>
      </c>
      <c r="C3504" s="7" t="s">
        <v>34</v>
      </c>
      <c r="D3504" s="19" t="s">
        <v>34</v>
      </c>
      <c r="E3504" s="15"/>
      <c r="F3504" s="15"/>
      <c r="G3504" s="16"/>
      <c r="H3504" s="19" t="s">
        <v>34</v>
      </c>
      <c r="I3504" s="16"/>
      <c r="J3504" s="7" t="s">
        <v>34</v>
      </c>
      <c r="K3504" s="19" t="s">
        <v>34</v>
      </c>
      <c r="L3504" s="16"/>
      <c r="M3504" s="6" t="s">
        <v>146</v>
      </c>
      <c r="N3504" s="6" t="s">
        <v>147</v>
      </c>
      <c r="O3504" s="10">
        <v>166800000</v>
      </c>
      <c r="P3504" s="6"/>
      <c r="Q3504" s="8"/>
      <c r="R3504" s="8"/>
      <c r="S3504" s="6"/>
    </row>
    <row r="3505" spans="2:19" x14ac:dyDescent="0.35">
      <c r="B3505" s="4" t="s">
        <v>4418</v>
      </c>
      <c r="C3505" s="4" t="s">
        <v>151</v>
      </c>
      <c r="D3505" s="18" t="s">
        <v>106</v>
      </c>
      <c r="E3505" s="15"/>
      <c r="F3505" s="15"/>
      <c r="G3505" s="16"/>
      <c r="H3505" s="18" t="s">
        <v>283</v>
      </c>
      <c r="I3505" s="16"/>
      <c r="J3505" s="4" t="s">
        <v>32</v>
      </c>
      <c r="K3505" s="18" t="s">
        <v>4419</v>
      </c>
      <c r="L3505" s="16"/>
      <c r="M3505" s="4" t="s">
        <v>34</v>
      </c>
      <c r="N3505" s="4" t="s">
        <v>34</v>
      </c>
      <c r="O3505" s="4" t="s">
        <v>34</v>
      </c>
      <c r="P3505" s="4" t="s">
        <v>34</v>
      </c>
      <c r="Q3505" s="4" t="s">
        <v>34</v>
      </c>
      <c r="R3505" s="4" t="s">
        <v>34</v>
      </c>
      <c r="S3505" s="5">
        <v>89290000</v>
      </c>
    </row>
    <row r="3506" spans="2:19" ht="25" outlineLevel="1" collapsed="1" x14ac:dyDescent="0.35">
      <c r="B3506" s="6" t="s">
        <v>34</v>
      </c>
      <c r="C3506" s="7" t="s">
        <v>34</v>
      </c>
      <c r="D3506" s="19" t="s">
        <v>34</v>
      </c>
      <c r="E3506" s="15"/>
      <c r="F3506" s="15"/>
      <c r="G3506" s="16"/>
      <c r="H3506" s="19" t="s">
        <v>34</v>
      </c>
      <c r="I3506" s="16"/>
      <c r="J3506" s="7" t="s">
        <v>34</v>
      </c>
      <c r="K3506" s="19" t="s">
        <v>34</v>
      </c>
      <c r="L3506" s="16"/>
      <c r="M3506" s="6" t="s">
        <v>4420</v>
      </c>
      <c r="N3506" s="6" t="s">
        <v>4421</v>
      </c>
      <c r="O3506" s="10">
        <v>88993829</v>
      </c>
      <c r="P3506" s="6"/>
      <c r="Q3506" s="8"/>
      <c r="R3506" s="8"/>
      <c r="S3506" s="6"/>
    </row>
    <row r="3507" spans="2:19" outlineLevel="1" collapsed="1" x14ac:dyDescent="0.35">
      <c r="B3507" s="6" t="s">
        <v>34</v>
      </c>
      <c r="C3507" s="7" t="s">
        <v>34</v>
      </c>
      <c r="D3507" s="19" t="s">
        <v>34</v>
      </c>
      <c r="E3507" s="15"/>
      <c r="F3507" s="15"/>
      <c r="G3507" s="16"/>
      <c r="H3507" s="19" t="s">
        <v>34</v>
      </c>
      <c r="I3507" s="16"/>
      <c r="J3507" s="7" t="s">
        <v>34</v>
      </c>
      <c r="K3507" s="19" t="s">
        <v>34</v>
      </c>
      <c r="L3507" s="16"/>
      <c r="M3507" s="6" t="s">
        <v>1269</v>
      </c>
      <c r="N3507" s="6" t="s">
        <v>1270</v>
      </c>
      <c r="O3507" s="10">
        <v>113526550</v>
      </c>
      <c r="P3507" s="6"/>
      <c r="Q3507" s="8"/>
      <c r="R3507" s="8"/>
      <c r="S3507" s="6"/>
    </row>
    <row r="3508" spans="2:19" ht="25" outlineLevel="1" collapsed="1" x14ac:dyDescent="0.35">
      <c r="B3508" s="6" t="s">
        <v>34</v>
      </c>
      <c r="C3508" s="7" t="s">
        <v>34</v>
      </c>
      <c r="D3508" s="19" t="s">
        <v>34</v>
      </c>
      <c r="E3508" s="15"/>
      <c r="F3508" s="15"/>
      <c r="G3508" s="16"/>
      <c r="H3508" s="19" t="s">
        <v>34</v>
      </c>
      <c r="I3508" s="16"/>
      <c r="J3508" s="7" t="s">
        <v>34</v>
      </c>
      <c r="K3508" s="19" t="s">
        <v>34</v>
      </c>
      <c r="L3508" s="16"/>
      <c r="M3508" s="6" t="s">
        <v>994</v>
      </c>
      <c r="N3508" s="6" t="s">
        <v>995</v>
      </c>
      <c r="O3508" s="10">
        <v>134877034</v>
      </c>
      <c r="P3508" s="6"/>
      <c r="Q3508" s="8"/>
      <c r="R3508" s="8"/>
      <c r="S3508" s="6"/>
    </row>
    <row r="3509" spans="2:19" outlineLevel="1" collapsed="1" x14ac:dyDescent="0.35">
      <c r="B3509" s="6" t="s">
        <v>34</v>
      </c>
      <c r="C3509" s="7" t="s">
        <v>34</v>
      </c>
      <c r="D3509" s="19" t="s">
        <v>34</v>
      </c>
      <c r="E3509" s="15"/>
      <c r="F3509" s="15"/>
      <c r="G3509" s="16"/>
      <c r="H3509" s="19" t="s">
        <v>34</v>
      </c>
      <c r="I3509" s="16"/>
      <c r="J3509" s="7" t="s">
        <v>34</v>
      </c>
      <c r="K3509" s="19" t="s">
        <v>34</v>
      </c>
      <c r="L3509" s="16"/>
      <c r="M3509" s="6" t="s">
        <v>2514</v>
      </c>
      <c r="N3509" s="6" t="s">
        <v>2515</v>
      </c>
      <c r="O3509" s="10">
        <v>106095000</v>
      </c>
      <c r="P3509" s="6"/>
      <c r="Q3509" s="8"/>
      <c r="R3509" s="8"/>
      <c r="S3509" s="6"/>
    </row>
    <row r="3510" spans="2:19" outlineLevel="1" collapsed="1" x14ac:dyDescent="0.35">
      <c r="B3510" s="6" t="s">
        <v>34</v>
      </c>
      <c r="C3510" s="7" t="s">
        <v>34</v>
      </c>
      <c r="D3510" s="19" t="s">
        <v>34</v>
      </c>
      <c r="E3510" s="15"/>
      <c r="F3510" s="15"/>
      <c r="G3510" s="16"/>
      <c r="H3510" s="19" t="s">
        <v>34</v>
      </c>
      <c r="I3510" s="16"/>
      <c r="J3510" s="7" t="s">
        <v>34</v>
      </c>
      <c r="K3510" s="19" t="s">
        <v>34</v>
      </c>
      <c r="L3510" s="16"/>
      <c r="M3510" s="6" t="s">
        <v>2691</v>
      </c>
      <c r="N3510" s="6" t="s">
        <v>2692</v>
      </c>
      <c r="O3510" s="10">
        <v>89290000</v>
      </c>
      <c r="P3510" s="6" t="s">
        <v>4422</v>
      </c>
      <c r="Q3510" s="8" t="s">
        <v>2205</v>
      </c>
      <c r="R3510" s="9">
        <v>46692</v>
      </c>
      <c r="S3510" s="10">
        <v>89290000</v>
      </c>
    </row>
    <row r="3511" spans="2:19" outlineLevel="1" collapsed="1" x14ac:dyDescent="0.35">
      <c r="B3511" s="6" t="s">
        <v>34</v>
      </c>
      <c r="C3511" s="7" t="s">
        <v>34</v>
      </c>
      <c r="D3511" s="19" t="s">
        <v>34</v>
      </c>
      <c r="E3511" s="15"/>
      <c r="F3511" s="15"/>
      <c r="G3511" s="16"/>
      <c r="H3511" s="19" t="s">
        <v>34</v>
      </c>
      <c r="I3511" s="16"/>
      <c r="J3511" s="7" t="s">
        <v>34</v>
      </c>
      <c r="K3511" s="19" t="s">
        <v>34</v>
      </c>
      <c r="L3511" s="16"/>
      <c r="M3511" s="6" t="s">
        <v>1287</v>
      </c>
      <c r="N3511" s="6" t="s">
        <v>1288</v>
      </c>
      <c r="O3511" s="10">
        <v>112967840</v>
      </c>
      <c r="P3511" s="6"/>
      <c r="Q3511" s="8"/>
      <c r="R3511" s="8"/>
      <c r="S3511" s="6"/>
    </row>
    <row r="3512" spans="2:19" ht="25" outlineLevel="1" collapsed="1" x14ac:dyDescent="0.35">
      <c r="B3512" s="6" t="s">
        <v>34</v>
      </c>
      <c r="C3512" s="7" t="s">
        <v>34</v>
      </c>
      <c r="D3512" s="19" t="s">
        <v>34</v>
      </c>
      <c r="E3512" s="15"/>
      <c r="F3512" s="15"/>
      <c r="G3512" s="16"/>
      <c r="H3512" s="19" t="s">
        <v>34</v>
      </c>
      <c r="I3512" s="16"/>
      <c r="J3512" s="7" t="s">
        <v>34</v>
      </c>
      <c r="K3512" s="19" t="s">
        <v>34</v>
      </c>
      <c r="L3512" s="16"/>
      <c r="M3512" s="6" t="s">
        <v>2695</v>
      </c>
      <c r="N3512" s="6" t="s">
        <v>2696</v>
      </c>
      <c r="O3512" s="10">
        <v>92328000</v>
      </c>
      <c r="P3512" s="6"/>
      <c r="Q3512" s="8"/>
      <c r="R3512" s="8"/>
      <c r="S3512" s="6"/>
    </row>
    <row r="3513" spans="2:19" ht="25" outlineLevel="1" collapsed="1" x14ac:dyDescent="0.35">
      <c r="B3513" s="6" t="s">
        <v>34</v>
      </c>
      <c r="C3513" s="7" t="s">
        <v>34</v>
      </c>
      <c r="D3513" s="19" t="s">
        <v>34</v>
      </c>
      <c r="E3513" s="15"/>
      <c r="F3513" s="15"/>
      <c r="G3513" s="16"/>
      <c r="H3513" s="19" t="s">
        <v>34</v>
      </c>
      <c r="I3513" s="16"/>
      <c r="J3513" s="7" t="s">
        <v>34</v>
      </c>
      <c r="K3513" s="19" t="s">
        <v>34</v>
      </c>
      <c r="L3513" s="16"/>
      <c r="M3513" s="6" t="s">
        <v>2697</v>
      </c>
      <c r="N3513" s="6" t="s">
        <v>2698</v>
      </c>
      <c r="O3513" s="10">
        <v>136241000</v>
      </c>
      <c r="P3513" s="6"/>
      <c r="Q3513" s="8"/>
      <c r="R3513" s="8"/>
      <c r="S3513" s="6"/>
    </row>
    <row r="3514" spans="2:19" outlineLevel="1" collapsed="1" x14ac:dyDescent="0.35">
      <c r="B3514" s="6" t="s">
        <v>34</v>
      </c>
      <c r="C3514" s="7" t="s">
        <v>34</v>
      </c>
      <c r="D3514" s="19" t="s">
        <v>34</v>
      </c>
      <c r="E3514" s="15"/>
      <c r="F3514" s="15"/>
      <c r="G3514" s="16"/>
      <c r="H3514" s="19" t="s">
        <v>34</v>
      </c>
      <c r="I3514" s="16"/>
      <c r="J3514" s="7" t="s">
        <v>34</v>
      </c>
      <c r="K3514" s="19" t="s">
        <v>34</v>
      </c>
      <c r="L3514" s="16"/>
      <c r="M3514" s="6" t="s">
        <v>146</v>
      </c>
      <c r="N3514" s="6" t="s">
        <v>147</v>
      </c>
      <c r="O3514" s="10">
        <v>123200000</v>
      </c>
      <c r="P3514" s="6"/>
      <c r="Q3514" s="8"/>
      <c r="R3514" s="8"/>
      <c r="S3514" s="6"/>
    </row>
    <row r="3515" spans="2:19" x14ac:dyDescent="0.35">
      <c r="B3515" s="4" t="s">
        <v>4423</v>
      </c>
      <c r="C3515" s="4" t="s">
        <v>804</v>
      </c>
      <c r="D3515" s="18" t="s">
        <v>106</v>
      </c>
      <c r="E3515" s="15"/>
      <c r="F3515" s="15"/>
      <c r="G3515" s="16"/>
      <c r="H3515" s="18" t="s">
        <v>54</v>
      </c>
      <c r="I3515" s="16"/>
      <c r="J3515" s="4" t="s">
        <v>32</v>
      </c>
      <c r="K3515" s="18" t="s">
        <v>4424</v>
      </c>
      <c r="L3515" s="16"/>
      <c r="M3515" s="4" t="s">
        <v>34</v>
      </c>
      <c r="N3515" s="4" t="s">
        <v>34</v>
      </c>
      <c r="O3515" s="4" t="s">
        <v>34</v>
      </c>
      <c r="P3515" s="4" t="s">
        <v>34</v>
      </c>
      <c r="Q3515" s="4" t="s">
        <v>34</v>
      </c>
      <c r="R3515" s="4" t="s">
        <v>34</v>
      </c>
      <c r="S3515" s="5">
        <v>37056600</v>
      </c>
    </row>
    <row r="3516" spans="2:19" outlineLevel="1" collapsed="1" x14ac:dyDescent="0.35">
      <c r="B3516" s="6" t="s">
        <v>34</v>
      </c>
      <c r="C3516" s="7" t="s">
        <v>34</v>
      </c>
      <c r="D3516" s="19" t="s">
        <v>34</v>
      </c>
      <c r="E3516" s="15"/>
      <c r="F3516" s="15"/>
      <c r="G3516" s="16"/>
      <c r="H3516" s="19" t="s">
        <v>34</v>
      </c>
      <c r="I3516" s="16"/>
      <c r="J3516" s="7" t="s">
        <v>34</v>
      </c>
      <c r="K3516" s="19" t="s">
        <v>34</v>
      </c>
      <c r="L3516" s="16"/>
      <c r="M3516" s="6" t="s">
        <v>157</v>
      </c>
      <c r="N3516" s="6" t="s">
        <v>158</v>
      </c>
      <c r="O3516" s="10">
        <v>925</v>
      </c>
      <c r="P3516" s="6"/>
      <c r="Q3516" s="8"/>
      <c r="R3516" s="8"/>
      <c r="S3516" s="6"/>
    </row>
    <row r="3517" spans="2:19" outlineLevel="1" collapsed="1" x14ac:dyDescent="0.35">
      <c r="B3517" s="6" t="s">
        <v>34</v>
      </c>
      <c r="C3517" s="7" t="s">
        <v>34</v>
      </c>
      <c r="D3517" s="19" t="s">
        <v>34</v>
      </c>
      <c r="E3517" s="15"/>
      <c r="F3517" s="15"/>
      <c r="G3517" s="16"/>
      <c r="H3517" s="19" t="s">
        <v>34</v>
      </c>
      <c r="I3517" s="16"/>
      <c r="J3517" s="7" t="s">
        <v>34</v>
      </c>
      <c r="K3517" s="19" t="s">
        <v>34</v>
      </c>
      <c r="L3517" s="16"/>
      <c r="M3517" s="6" t="s">
        <v>3047</v>
      </c>
      <c r="N3517" s="6" t="s">
        <v>3048</v>
      </c>
      <c r="O3517" s="10">
        <v>962</v>
      </c>
      <c r="P3517" s="6"/>
      <c r="Q3517" s="8"/>
      <c r="R3517" s="8"/>
      <c r="S3517" s="6"/>
    </row>
    <row r="3518" spans="2:19" outlineLevel="1" collapsed="1" x14ac:dyDescent="0.35">
      <c r="B3518" s="6" t="s">
        <v>34</v>
      </c>
      <c r="C3518" s="7" t="s">
        <v>34</v>
      </c>
      <c r="D3518" s="19" t="s">
        <v>34</v>
      </c>
      <c r="E3518" s="15"/>
      <c r="F3518" s="15"/>
      <c r="G3518" s="16"/>
      <c r="H3518" s="19" t="s">
        <v>34</v>
      </c>
      <c r="I3518" s="16"/>
      <c r="J3518" s="7" t="s">
        <v>34</v>
      </c>
      <c r="K3518" s="19" t="s">
        <v>34</v>
      </c>
      <c r="L3518" s="16"/>
      <c r="M3518" s="6" t="s">
        <v>872</v>
      </c>
      <c r="N3518" s="6" t="s">
        <v>873</v>
      </c>
      <c r="O3518" s="10">
        <v>911</v>
      </c>
      <c r="P3518" s="6"/>
      <c r="Q3518" s="8"/>
      <c r="R3518" s="8"/>
      <c r="S3518" s="6"/>
    </row>
    <row r="3519" spans="2:19" ht="25" outlineLevel="1" collapsed="1" x14ac:dyDescent="0.35">
      <c r="B3519" s="6" t="s">
        <v>34</v>
      </c>
      <c r="C3519" s="7" t="s">
        <v>34</v>
      </c>
      <c r="D3519" s="19" t="s">
        <v>34</v>
      </c>
      <c r="E3519" s="15"/>
      <c r="F3519" s="15"/>
      <c r="G3519" s="16"/>
      <c r="H3519" s="19" t="s">
        <v>34</v>
      </c>
      <c r="I3519" s="16"/>
      <c r="J3519" s="7" t="s">
        <v>34</v>
      </c>
      <c r="K3519" s="19" t="s">
        <v>34</v>
      </c>
      <c r="L3519" s="16"/>
      <c r="M3519" s="6" t="s">
        <v>874</v>
      </c>
      <c r="N3519" s="6" t="s">
        <v>875</v>
      </c>
      <c r="O3519" s="10">
        <v>731</v>
      </c>
      <c r="P3519" s="6"/>
      <c r="Q3519" s="8"/>
      <c r="R3519" s="8"/>
      <c r="S3519" s="6"/>
    </row>
    <row r="3520" spans="2:19" ht="25" outlineLevel="1" collapsed="1" x14ac:dyDescent="0.35">
      <c r="B3520" s="6" t="s">
        <v>34</v>
      </c>
      <c r="C3520" s="7" t="s">
        <v>34</v>
      </c>
      <c r="D3520" s="19" t="s">
        <v>34</v>
      </c>
      <c r="E3520" s="15"/>
      <c r="F3520" s="15"/>
      <c r="G3520" s="16"/>
      <c r="H3520" s="19" t="s">
        <v>34</v>
      </c>
      <c r="I3520" s="16"/>
      <c r="J3520" s="7" t="s">
        <v>34</v>
      </c>
      <c r="K3520" s="19" t="s">
        <v>34</v>
      </c>
      <c r="L3520" s="16"/>
      <c r="M3520" s="6" t="s">
        <v>4425</v>
      </c>
      <c r="N3520" s="6" t="s">
        <v>4426</v>
      </c>
      <c r="O3520" s="10">
        <v>822</v>
      </c>
      <c r="P3520" s="6" t="s">
        <v>4427</v>
      </c>
      <c r="Q3520" s="8" t="s">
        <v>1283</v>
      </c>
      <c r="R3520" s="9">
        <v>47848</v>
      </c>
      <c r="S3520" s="10">
        <v>19575500</v>
      </c>
    </row>
    <row r="3521" spans="2:19" outlineLevel="1" collapsed="1" x14ac:dyDescent="0.35">
      <c r="B3521" s="6" t="s">
        <v>34</v>
      </c>
      <c r="C3521" s="7" t="s">
        <v>34</v>
      </c>
      <c r="D3521" s="19" t="s">
        <v>34</v>
      </c>
      <c r="E3521" s="15"/>
      <c r="F3521" s="15"/>
      <c r="G3521" s="16"/>
      <c r="H3521" s="19" t="s">
        <v>34</v>
      </c>
      <c r="I3521" s="16"/>
      <c r="J3521" s="7" t="s">
        <v>34</v>
      </c>
      <c r="K3521" s="19" t="s">
        <v>34</v>
      </c>
      <c r="L3521" s="16"/>
      <c r="M3521" s="6" t="s">
        <v>494</v>
      </c>
      <c r="N3521" s="6" t="s">
        <v>495</v>
      </c>
      <c r="O3521" s="10">
        <v>994</v>
      </c>
      <c r="P3521" s="6"/>
      <c r="Q3521" s="8"/>
      <c r="R3521" s="8"/>
      <c r="S3521" s="6"/>
    </row>
    <row r="3522" spans="2:19" outlineLevel="1" collapsed="1" x14ac:dyDescent="0.35">
      <c r="B3522" s="6" t="s">
        <v>34</v>
      </c>
      <c r="C3522" s="7" t="s">
        <v>34</v>
      </c>
      <c r="D3522" s="19" t="s">
        <v>34</v>
      </c>
      <c r="E3522" s="15"/>
      <c r="F3522" s="15"/>
      <c r="G3522" s="16"/>
      <c r="H3522" s="19" t="s">
        <v>34</v>
      </c>
      <c r="I3522" s="16"/>
      <c r="J3522" s="7" t="s">
        <v>34</v>
      </c>
      <c r="K3522" s="19" t="s">
        <v>34</v>
      </c>
      <c r="L3522" s="16"/>
      <c r="M3522" s="6" t="s">
        <v>4428</v>
      </c>
      <c r="N3522" s="6" t="s">
        <v>4429</v>
      </c>
      <c r="O3522" s="10">
        <v>734</v>
      </c>
      <c r="P3522" s="6" t="s">
        <v>4430</v>
      </c>
      <c r="Q3522" s="8" t="s">
        <v>1283</v>
      </c>
      <c r="R3522" s="9">
        <v>47848</v>
      </c>
      <c r="S3522" s="10">
        <v>17481100</v>
      </c>
    </row>
    <row r="3523" spans="2:19" x14ac:dyDescent="0.35">
      <c r="B3523" s="4" t="s">
        <v>4431</v>
      </c>
      <c r="C3523" s="4" t="s">
        <v>151</v>
      </c>
      <c r="D3523" s="18" t="s">
        <v>97</v>
      </c>
      <c r="E3523" s="15"/>
      <c r="F3523" s="15"/>
      <c r="G3523" s="16"/>
      <c r="H3523" s="18" t="s">
        <v>3038</v>
      </c>
      <c r="I3523" s="16"/>
      <c r="J3523" s="4" t="s">
        <v>32</v>
      </c>
      <c r="K3523" s="18" t="s">
        <v>4432</v>
      </c>
      <c r="L3523" s="16"/>
      <c r="M3523" s="4" t="s">
        <v>34</v>
      </c>
      <c r="N3523" s="4" t="s">
        <v>34</v>
      </c>
      <c r="O3523" s="4" t="s">
        <v>34</v>
      </c>
      <c r="P3523" s="4" t="s">
        <v>34</v>
      </c>
      <c r="Q3523" s="4" t="s">
        <v>34</v>
      </c>
      <c r="R3523" s="4" t="s">
        <v>34</v>
      </c>
      <c r="S3523" s="5">
        <v>60781500</v>
      </c>
    </row>
    <row r="3524" spans="2:19" ht="25" outlineLevel="1" collapsed="1" x14ac:dyDescent="0.35">
      <c r="B3524" s="6" t="s">
        <v>34</v>
      </c>
      <c r="C3524" s="7" t="s">
        <v>34</v>
      </c>
      <c r="D3524" s="19" t="s">
        <v>34</v>
      </c>
      <c r="E3524" s="15"/>
      <c r="F3524" s="15"/>
      <c r="G3524" s="16"/>
      <c r="H3524" s="19" t="s">
        <v>34</v>
      </c>
      <c r="I3524" s="16"/>
      <c r="J3524" s="7" t="s">
        <v>34</v>
      </c>
      <c r="K3524" s="19" t="s">
        <v>34</v>
      </c>
      <c r="L3524" s="16"/>
      <c r="M3524" s="6" t="s">
        <v>265</v>
      </c>
      <c r="N3524" s="6" t="s">
        <v>266</v>
      </c>
      <c r="O3524" s="10">
        <v>72129787</v>
      </c>
      <c r="P3524" s="6"/>
      <c r="Q3524" s="8"/>
      <c r="R3524" s="8"/>
      <c r="S3524" s="6"/>
    </row>
    <row r="3525" spans="2:19" outlineLevel="1" collapsed="1" x14ac:dyDescent="0.35">
      <c r="B3525" s="6" t="s">
        <v>34</v>
      </c>
      <c r="C3525" s="7" t="s">
        <v>34</v>
      </c>
      <c r="D3525" s="19" t="s">
        <v>34</v>
      </c>
      <c r="E3525" s="15"/>
      <c r="F3525" s="15"/>
      <c r="G3525" s="16"/>
      <c r="H3525" s="19" t="s">
        <v>34</v>
      </c>
      <c r="I3525" s="16"/>
      <c r="J3525" s="7" t="s">
        <v>34</v>
      </c>
      <c r="K3525" s="19" t="s">
        <v>34</v>
      </c>
      <c r="L3525" s="16"/>
      <c r="M3525" s="6" t="s">
        <v>3005</v>
      </c>
      <c r="N3525" s="6" t="s">
        <v>3006</v>
      </c>
      <c r="O3525" s="10">
        <v>63750815</v>
      </c>
      <c r="P3525" s="6" t="s">
        <v>4433</v>
      </c>
      <c r="Q3525" s="8" t="s">
        <v>2337</v>
      </c>
      <c r="R3525" s="9">
        <v>46883</v>
      </c>
      <c r="S3525" s="10">
        <v>60781500</v>
      </c>
    </row>
    <row r="3526" spans="2:19" x14ac:dyDescent="0.35">
      <c r="B3526" s="4" t="s">
        <v>4434</v>
      </c>
      <c r="C3526" s="4" t="s">
        <v>141</v>
      </c>
      <c r="D3526" s="18" t="s">
        <v>97</v>
      </c>
      <c r="E3526" s="15"/>
      <c r="F3526" s="15"/>
      <c r="G3526" s="16"/>
      <c r="H3526" s="18" t="s">
        <v>283</v>
      </c>
      <c r="I3526" s="16"/>
      <c r="J3526" s="4" t="s">
        <v>32</v>
      </c>
      <c r="K3526" s="18" t="s">
        <v>4435</v>
      </c>
      <c r="L3526" s="16"/>
      <c r="M3526" s="4" t="s">
        <v>34</v>
      </c>
      <c r="N3526" s="4" t="s">
        <v>34</v>
      </c>
      <c r="O3526" s="4" t="s">
        <v>34</v>
      </c>
      <c r="P3526" s="4" t="s">
        <v>34</v>
      </c>
      <c r="Q3526" s="4" t="s">
        <v>34</v>
      </c>
      <c r="R3526" s="4" t="s">
        <v>34</v>
      </c>
      <c r="S3526" s="5">
        <v>7680001</v>
      </c>
    </row>
    <row r="3527" spans="2:19" ht="25" outlineLevel="1" collapsed="1" x14ac:dyDescent="0.35">
      <c r="B3527" s="6" t="s">
        <v>34</v>
      </c>
      <c r="C3527" s="7" t="s">
        <v>34</v>
      </c>
      <c r="D3527" s="19" t="s">
        <v>34</v>
      </c>
      <c r="E3527" s="15"/>
      <c r="F3527" s="15"/>
      <c r="G3527" s="16"/>
      <c r="H3527" s="19" t="s">
        <v>34</v>
      </c>
      <c r="I3527" s="16"/>
      <c r="J3527" s="7" t="s">
        <v>34</v>
      </c>
      <c r="K3527" s="19" t="s">
        <v>34</v>
      </c>
      <c r="L3527" s="16"/>
      <c r="M3527" s="6" t="s">
        <v>265</v>
      </c>
      <c r="N3527" s="6" t="s">
        <v>266</v>
      </c>
      <c r="O3527" s="10">
        <v>13997240</v>
      </c>
      <c r="P3527" s="6"/>
      <c r="Q3527" s="8"/>
      <c r="R3527" s="8"/>
      <c r="S3527" s="6"/>
    </row>
    <row r="3528" spans="2:19" outlineLevel="1" collapsed="1" x14ac:dyDescent="0.35">
      <c r="B3528" s="6" t="s">
        <v>34</v>
      </c>
      <c r="C3528" s="7" t="s">
        <v>34</v>
      </c>
      <c r="D3528" s="19" t="s">
        <v>34</v>
      </c>
      <c r="E3528" s="15"/>
      <c r="F3528" s="15"/>
      <c r="G3528" s="16"/>
      <c r="H3528" s="19" t="s">
        <v>34</v>
      </c>
      <c r="I3528" s="16"/>
      <c r="J3528" s="7" t="s">
        <v>34</v>
      </c>
      <c r="K3528" s="19" t="s">
        <v>34</v>
      </c>
      <c r="L3528" s="16"/>
      <c r="M3528" s="6" t="s">
        <v>226</v>
      </c>
      <c r="N3528" s="6" t="s">
        <v>227</v>
      </c>
      <c r="O3528" s="10">
        <v>7680001</v>
      </c>
      <c r="P3528" s="6" t="s">
        <v>4436</v>
      </c>
      <c r="Q3528" s="8" t="s">
        <v>2125</v>
      </c>
      <c r="R3528" s="9">
        <v>46357</v>
      </c>
      <c r="S3528" s="10">
        <v>7680001</v>
      </c>
    </row>
    <row r="3529" spans="2:19" outlineLevel="1" collapsed="1" x14ac:dyDescent="0.35">
      <c r="B3529" s="6" t="s">
        <v>34</v>
      </c>
      <c r="C3529" s="7" t="s">
        <v>34</v>
      </c>
      <c r="D3529" s="19" t="s">
        <v>34</v>
      </c>
      <c r="E3529" s="15"/>
      <c r="F3529" s="15"/>
      <c r="G3529" s="16"/>
      <c r="H3529" s="19" t="s">
        <v>34</v>
      </c>
      <c r="I3529" s="16"/>
      <c r="J3529" s="7" t="s">
        <v>34</v>
      </c>
      <c r="K3529" s="19" t="s">
        <v>34</v>
      </c>
      <c r="L3529" s="16"/>
      <c r="M3529" s="6" t="s">
        <v>3493</v>
      </c>
      <c r="N3529" s="6" t="s">
        <v>3494</v>
      </c>
      <c r="O3529" s="10">
        <v>6832030</v>
      </c>
      <c r="P3529" s="6"/>
      <c r="Q3529" s="8"/>
      <c r="R3529" s="8"/>
      <c r="S3529" s="6"/>
    </row>
    <row r="3530" spans="2:19" outlineLevel="1" collapsed="1" x14ac:dyDescent="0.35">
      <c r="B3530" s="6" t="s">
        <v>34</v>
      </c>
      <c r="C3530" s="7" t="s">
        <v>34</v>
      </c>
      <c r="D3530" s="19" t="s">
        <v>34</v>
      </c>
      <c r="E3530" s="15"/>
      <c r="F3530" s="15"/>
      <c r="G3530" s="16"/>
      <c r="H3530" s="19" t="s">
        <v>34</v>
      </c>
      <c r="I3530" s="16"/>
      <c r="J3530" s="7" t="s">
        <v>34</v>
      </c>
      <c r="K3530" s="19" t="s">
        <v>34</v>
      </c>
      <c r="L3530" s="16"/>
      <c r="M3530" s="6" t="s">
        <v>4146</v>
      </c>
      <c r="N3530" s="6" t="s">
        <v>4147</v>
      </c>
      <c r="O3530" s="10">
        <v>15612834</v>
      </c>
      <c r="P3530" s="6"/>
      <c r="Q3530" s="8"/>
      <c r="R3530" s="8"/>
      <c r="S3530" s="6"/>
    </row>
    <row r="3531" spans="2:19" outlineLevel="1" collapsed="1" x14ac:dyDescent="0.35">
      <c r="B3531" s="6" t="s">
        <v>34</v>
      </c>
      <c r="C3531" s="7" t="s">
        <v>34</v>
      </c>
      <c r="D3531" s="19" t="s">
        <v>34</v>
      </c>
      <c r="E3531" s="15"/>
      <c r="F3531" s="15"/>
      <c r="G3531" s="16"/>
      <c r="H3531" s="19" t="s">
        <v>34</v>
      </c>
      <c r="I3531" s="16"/>
      <c r="J3531" s="7" t="s">
        <v>34</v>
      </c>
      <c r="K3531" s="19" t="s">
        <v>34</v>
      </c>
      <c r="L3531" s="16"/>
      <c r="M3531" s="6" t="s">
        <v>3124</v>
      </c>
      <c r="N3531" s="6" t="s">
        <v>3125</v>
      </c>
      <c r="O3531" s="10">
        <v>13162387</v>
      </c>
      <c r="P3531" s="6"/>
      <c r="Q3531" s="8"/>
      <c r="R3531" s="8"/>
      <c r="S3531" s="6"/>
    </row>
    <row r="3532" spans="2:19" outlineLevel="1" collapsed="1" x14ac:dyDescent="0.35">
      <c r="B3532" s="6" t="s">
        <v>34</v>
      </c>
      <c r="C3532" s="7" t="s">
        <v>34</v>
      </c>
      <c r="D3532" s="19" t="s">
        <v>34</v>
      </c>
      <c r="E3532" s="15"/>
      <c r="F3532" s="15"/>
      <c r="G3532" s="16"/>
      <c r="H3532" s="19" t="s">
        <v>34</v>
      </c>
      <c r="I3532" s="16"/>
      <c r="J3532" s="7" t="s">
        <v>34</v>
      </c>
      <c r="K3532" s="19" t="s">
        <v>34</v>
      </c>
      <c r="L3532" s="16"/>
      <c r="M3532" s="6" t="s">
        <v>842</v>
      </c>
      <c r="N3532" s="6" t="s">
        <v>843</v>
      </c>
      <c r="O3532" s="10">
        <v>10266000</v>
      </c>
      <c r="P3532" s="6"/>
      <c r="Q3532" s="8"/>
      <c r="R3532" s="8"/>
      <c r="S3532" s="6"/>
    </row>
    <row r="3533" spans="2:19" x14ac:dyDescent="0.35">
      <c r="B3533" s="4" t="s">
        <v>4437</v>
      </c>
      <c r="C3533" s="4" t="s">
        <v>235</v>
      </c>
      <c r="D3533" s="18" t="s">
        <v>97</v>
      </c>
      <c r="E3533" s="15"/>
      <c r="F3533" s="15"/>
      <c r="G3533" s="16"/>
      <c r="H3533" s="18" t="s">
        <v>1243</v>
      </c>
      <c r="I3533" s="16"/>
      <c r="J3533" s="4" t="s">
        <v>32</v>
      </c>
      <c r="K3533" s="18" t="s">
        <v>4438</v>
      </c>
      <c r="L3533" s="16"/>
      <c r="M3533" s="4" t="s">
        <v>34</v>
      </c>
      <c r="N3533" s="4" t="s">
        <v>34</v>
      </c>
      <c r="O3533" s="4" t="s">
        <v>34</v>
      </c>
      <c r="P3533" s="4" t="s">
        <v>34</v>
      </c>
      <c r="Q3533" s="4" t="s">
        <v>34</v>
      </c>
      <c r="R3533" s="4" t="s">
        <v>34</v>
      </c>
      <c r="S3533" s="5">
        <v>55750000</v>
      </c>
    </row>
    <row r="3534" spans="2:19" outlineLevel="1" collapsed="1" x14ac:dyDescent="0.35">
      <c r="B3534" s="6" t="s">
        <v>34</v>
      </c>
      <c r="C3534" s="7" t="s">
        <v>34</v>
      </c>
      <c r="D3534" s="19" t="s">
        <v>34</v>
      </c>
      <c r="E3534" s="15"/>
      <c r="F3534" s="15"/>
      <c r="G3534" s="16"/>
      <c r="H3534" s="19" t="s">
        <v>34</v>
      </c>
      <c r="I3534" s="16"/>
      <c r="J3534" s="7" t="s">
        <v>34</v>
      </c>
      <c r="K3534" s="19" t="s">
        <v>34</v>
      </c>
      <c r="L3534" s="16"/>
      <c r="M3534" s="6" t="s">
        <v>226</v>
      </c>
      <c r="N3534" s="6" t="s">
        <v>227</v>
      </c>
      <c r="O3534" s="10">
        <v>60820401</v>
      </c>
      <c r="P3534" s="6"/>
      <c r="Q3534" s="8"/>
      <c r="R3534" s="8"/>
      <c r="S3534" s="6"/>
    </row>
    <row r="3535" spans="2:19" outlineLevel="1" collapsed="1" x14ac:dyDescent="0.35">
      <c r="B3535" s="6" t="s">
        <v>34</v>
      </c>
      <c r="C3535" s="7" t="s">
        <v>34</v>
      </c>
      <c r="D3535" s="19" t="s">
        <v>34</v>
      </c>
      <c r="E3535" s="15"/>
      <c r="F3535" s="15"/>
      <c r="G3535" s="16"/>
      <c r="H3535" s="19" t="s">
        <v>34</v>
      </c>
      <c r="I3535" s="16"/>
      <c r="J3535" s="7" t="s">
        <v>34</v>
      </c>
      <c r="K3535" s="19" t="s">
        <v>34</v>
      </c>
      <c r="L3535" s="16"/>
      <c r="M3535" s="6" t="s">
        <v>1269</v>
      </c>
      <c r="N3535" s="6" t="s">
        <v>1270</v>
      </c>
      <c r="O3535" s="10">
        <v>55750000</v>
      </c>
      <c r="P3535" s="6" t="s">
        <v>4439</v>
      </c>
      <c r="Q3535" s="8" t="s">
        <v>1677</v>
      </c>
      <c r="R3535" s="9">
        <v>46307</v>
      </c>
      <c r="S3535" s="10">
        <v>55750000</v>
      </c>
    </row>
    <row r="3536" spans="2:19" outlineLevel="1" collapsed="1" x14ac:dyDescent="0.35">
      <c r="B3536" s="6" t="s">
        <v>34</v>
      </c>
      <c r="C3536" s="7" t="s">
        <v>34</v>
      </c>
      <c r="D3536" s="19" t="s">
        <v>34</v>
      </c>
      <c r="E3536" s="15"/>
      <c r="F3536" s="15"/>
      <c r="G3536" s="16"/>
      <c r="H3536" s="19" t="s">
        <v>34</v>
      </c>
      <c r="I3536" s="16"/>
      <c r="J3536" s="7" t="s">
        <v>34</v>
      </c>
      <c r="K3536" s="19" t="s">
        <v>34</v>
      </c>
      <c r="L3536" s="16"/>
      <c r="M3536" s="6" t="s">
        <v>1245</v>
      </c>
      <c r="N3536" s="6" t="s">
        <v>1246</v>
      </c>
      <c r="O3536" s="10">
        <v>68095940</v>
      </c>
      <c r="P3536" s="6"/>
      <c r="Q3536" s="8"/>
      <c r="R3536" s="8"/>
      <c r="S3536" s="6"/>
    </row>
    <row r="3537" spans="2:19" ht="37.5" outlineLevel="1" collapsed="1" x14ac:dyDescent="0.35">
      <c r="B3537" s="6" t="s">
        <v>34</v>
      </c>
      <c r="C3537" s="7" t="s">
        <v>34</v>
      </c>
      <c r="D3537" s="19" t="s">
        <v>34</v>
      </c>
      <c r="E3537" s="15"/>
      <c r="F3537" s="15"/>
      <c r="G3537" s="16"/>
      <c r="H3537" s="19" t="s">
        <v>34</v>
      </c>
      <c r="I3537" s="16"/>
      <c r="J3537" s="7" t="s">
        <v>34</v>
      </c>
      <c r="K3537" s="19" t="s">
        <v>34</v>
      </c>
      <c r="L3537" s="16"/>
      <c r="M3537" s="6" t="s">
        <v>1247</v>
      </c>
      <c r="N3537" s="6" t="s">
        <v>1248</v>
      </c>
      <c r="O3537" s="10">
        <v>69994766</v>
      </c>
      <c r="P3537" s="6"/>
      <c r="Q3537" s="8"/>
      <c r="R3537" s="8"/>
      <c r="S3537" s="6"/>
    </row>
    <row r="3538" spans="2:19" outlineLevel="1" collapsed="1" x14ac:dyDescent="0.35">
      <c r="B3538" s="6" t="s">
        <v>34</v>
      </c>
      <c r="C3538" s="7" t="s">
        <v>34</v>
      </c>
      <c r="D3538" s="19" t="s">
        <v>34</v>
      </c>
      <c r="E3538" s="15"/>
      <c r="F3538" s="15"/>
      <c r="G3538" s="16"/>
      <c r="H3538" s="19" t="s">
        <v>34</v>
      </c>
      <c r="I3538" s="16"/>
      <c r="J3538" s="7" t="s">
        <v>34</v>
      </c>
      <c r="K3538" s="19" t="s">
        <v>34</v>
      </c>
      <c r="L3538" s="16"/>
      <c r="M3538" s="6" t="s">
        <v>842</v>
      </c>
      <c r="N3538" s="6" t="s">
        <v>843</v>
      </c>
      <c r="O3538" s="10">
        <v>80933000</v>
      </c>
      <c r="P3538" s="6"/>
      <c r="Q3538" s="8"/>
      <c r="R3538" s="8"/>
      <c r="S3538" s="6"/>
    </row>
    <row r="3539" spans="2:19" outlineLevel="1" collapsed="1" x14ac:dyDescent="0.35">
      <c r="B3539" s="6" t="s">
        <v>34</v>
      </c>
      <c r="C3539" s="7" t="s">
        <v>34</v>
      </c>
      <c r="D3539" s="19" t="s">
        <v>34</v>
      </c>
      <c r="E3539" s="15"/>
      <c r="F3539" s="15"/>
      <c r="G3539" s="16"/>
      <c r="H3539" s="19" t="s">
        <v>34</v>
      </c>
      <c r="I3539" s="16"/>
      <c r="J3539" s="7" t="s">
        <v>34</v>
      </c>
      <c r="K3539" s="19" t="s">
        <v>34</v>
      </c>
      <c r="L3539" s="16"/>
      <c r="M3539" s="6" t="s">
        <v>228</v>
      </c>
      <c r="N3539" s="6" t="s">
        <v>229</v>
      </c>
      <c r="O3539" s="10">
        <v>68405181</v>
      </c>
      <c r="P3539" s="6"/>
      <c r="Q3539" s="8"/>
      <c r="R3539" s="8"/>
      <c r="S3539" s="6"/>
    </row>
    <row r="3540" spans="2:19" x14ac:dyDescent="0.35">
      <c r="B3540" s="4" t="s">
        <v>4440</v>
      </c>
      <c r="C3540" s="4" t="s">
        <v>263</v>
      </c>
      <c r="D3540" s="18" t="s">
        <v>53</v>
      </c>
      <c r="E3540" s="15"/>
      <c r="F3540" s="15"/>
      <c r="G3540" s="16"/>
      <c r="H3540" s="18" t="s">
        <v>323</v>
      </c>
      <c r="I3540" s="16"/>
      <c r="J3540" s="4" t="s">
        <v>32</v>
      </c>
      <c r="K3540" s="18" t="s">
        <v>4441</v>
      </c>
      <c r="L3540" s="16"/>
      <c r="M3540" s="4" t="s">
        <v>34</v>
      </c>
      <c r="N3540" s="4" t="s">
        <v>34</v>
      </c>
      <c r="O3540" s="4" t="s">
        <v>34</v>
      </c>
      <c r="P3540" s="4" t="s">
        <v>34</v>
      </c>
      <c r="Q3540" s="4" t="s">
        <v>34</v>
      </c>
      <c r="R3540" s="4" t="s">
        <v>34</v>
      </c>
      <c r="S3540" s="5">
        <v>5892468</v>
      </c>
    </row>
    <row r="3541" spans="2:19" outlineLevel="1" collapsed="1" x14ac:dyDescent="0.35">
      <c r="B3541" s="6" t="s">
        <v>34</v>
      </c>
      <c r="C3541" s="7" t="s">
        <v>34</v>
      </c>
      <c r="D3541" s="19" t="s">
        <v>34</v>
      </c>
      <c r="E3541" s="15"/>
      <c r="F3541" s="15"/>
      <c r="G3541" s="16"/>
      <c r="H3541" s="19" t="s">
        <v>34</v>
      </c>
      <c r="I3541" s="16"/>
      <c r="J3541" s="7" t="s">
        <v>34</v>
      </c>
      <c r="K3541" s="19" t="s">
        <v>34</v>
      </c>
      <c r="L3541" s="16"/>
      <c r="M3541" s="6" t="s">
        <v>157</v>
      </c>
      <c r="N3541" s="6" t="s">
        <v>158</v>
      </c>
      <c r="O3541" s="10">
        <v>7926392</v>
      </c>
      <c r="P3541" s="6"/>
      <c r="Q3541" s="8"/>
      <c r="R3541" s="8"/>
      <c r="S3541" s="6"/>
    </row>
    <row r="3542" spans="2:19" outlineLevel="1" collapsed="1" x14ac:dyDescent="0.35">
      <c r="B3542" s="6" t="s">
        <v>34</v>
      </c>
      <c r="C3542" s="7" t="s">
        <v>34</v>
      </c>
      <c r="D3542" s="19" t="s">
        <v>34</v>
      </c>
      <c r="E3542" s="15"/>
      <c r="F3542" s="15"/>
      <c r="G3542" s="16"/>
      <c r="H3542" s="19" t="s">
        <v>34</v>
      </c>
      <c r="I3542" s="16"/>
      <c r="J3542" s="7" t="s">
        <v>34</v>
      </c>
      <c r="K3542" s="19" t="s">
        <v>34</v>
      </c>
      <c r="L3542" s="16"/>
      <c r="M3542" s="6" t="s">
        <v>163</v>
      </c>
      <c r="N3542" s="6" t="s">
        <v>164</v>
      </c>
      <c r="O3542" s="10">
        <v>8926000</v>
      </c>
      <c r="P3542" s="6"/>
      <c r="Q3542" s="8"/>
      <c r="R3542" s="8"/>
      <c r="S3542" s="6"/>
    </row>
    <row r="3543" spans="2:19" outlineLevel="1" collapsed="1" x14ac:dyDescent="0.35">
      <c r="B3543" s="6" t="s">
        <v>34</v>
      </c>
      <c r="C3543" s="7" t="s">
        <v>34</v>
      </c>
      <c r="D3543" s="19" t="s">
        <v>34</v>
      </c>
      <c r="E3543" s="15"/>
      <c r="F3543" s="15"/>
      <c r="G3543" s="16"/>
      <c r="H3543" s="19" t="s">
        <v>34</v>
      </c>
      <c r="I3543" s="16"/>
      <c r="J3543" s="7" t="s">
        <v>34</v>
      </c>
      <c r="K3543" s="19" t="s">
        <v>34</v>
      </c>
      <c r="L3543" s="16"/>
      <c r="M3543" s="6" t="s">
        <v>325</v>
      </c>
      <c r="N3543" s="6" t="s">
        <v>326</v>
      </c>
      <c r="O3543" s="10">
        <v>2920453</v>
      </c>
      <c r="P3543" s="6"/>
      <c r="Q3543" s="8"/>
      <c r="R3543" s="8"/>
      <c r="S3543" s="6"/>
    </row>
    <row r="3544" spans="2:19" outlineLevel="1" collapsed="1" x14ac:dyDescent="0.35">
      <c r="B3544" s="6" t="s">
        <v>34</v>
      </c>
      <c r="C3544" s="7" t="s">
        <v>34</v>
      </c>
      <c r="D3544" s="19" t="s">
        <v>34</v>
      </c>
      <c r="E3544" s="15"/>
      <c r="F3544" s="15"/>
      <c r="G3544" s="16"/>
      <c r="H3544" s="19" t="s">
        <v>34</v>
      </c>
      <c r="I3544" s="16"/>
      <c r="J3544" s="7" t="s">
        <v>34</v>
      </c>
      <c r="K3544" s="19" t="s">
        <v>34</v>
      </c>
      <c r="L3544" s="16"/>
      <c r="M3544" s="6" t="s">
        <v>327</v>
      </c>
      <c r="N3544" s="6" t="s">
        <v>328</v>
      </c>
      <c r="O3544" s="10">
        <v>8795012</v>
      </c>
      <c r="P3544" s="6"/>
      <c r="Q3544" s="8"/>
      <c r="R3544" s="8"/>
      <c r="S3544" s="6"/>
    </row>
    <row r="3545" spans="2:19" outlineLevel="1" collapsed="1" x14ac:dyDescent="0.35">
      <c r="B3545" s="6" t="s">
        <v>34</v>
      </c>
      <c r="C3545" s="7" t="s">
        <v>34</v>
      </c>
      <c r="D3545" s="19" t="s">
        <v>34</v>
      </c>
      <c r="E3545" s="15"/>
      <c r="F3545" s="15"/>
      <c r="G3545" s="16"/>
      <c r="H3545" s="19" t="s">
        <v>34</v>
      </c>
      <c r="I3545" s="16"/>
      <c r="J3545" s="7" t="s">
        <v>34</v>
      </c>
      <c r="K3545" s="19" t="s">
        <v>34</v>
      </c>
      <c r="L3545" s="16"/>
      <c r="M3545" s="6" t="s">
        <v>165</v>
      </c>
      <c r="N3545" s="6" t="s">
        <v>166</v>
      </c>
      <c r="O3545" s="10">
        <v>8961707</v>
      </c>
      <c r="P3545" s="6"/>
      <c r="Q3545" s="8"/>
      <c r="R3545" s="8"/>
      <c r="S3545" s="6"/>
    </row>
    <row r="3546" spans="2:19" outlineLevel="1" collapsed="1" x14ac:dyDescent="0.35">
      <c r="B3546" s="6" t="s">
        <v>34</v>
      </c>
      <c r="C3546" s="7" t="s">
        <v>34</v>
      </c>
      <c r="D3546" s="19" t="s">
        <v>34</v>
      </c>
      <c r="E3546" s="15"/>
      <c r="F3546" s="15"/>
      <c r="G3546" s="16"/>
      <c r="H3546" s="19" t="s">
        <v>34</v>
      </c>
      <c r="I3546" s="16"/>
      <c r="J3546" s="7" t="s">
        <v>34</v>
      </c>
      <c r="K3546" s="19" t="s">
        <v>34</v>
      </c>
      <c r="L3546" s="16"/>
      <c r="M3546" s="6" t="s">
        <v>320</v>
      </c>
      <c r="N3546" s="6" t="s">
        <v>321</v>
      </c>
      <c r="O3546" s="10">
        <v>6892000</v>
      </c>
      <c r="P3546" s="6"/>
      <c r="Q3546" s="8"/>
      <c r="R3546" s="8"/>
      <c r="S3546" s="6"/>
    </row>
    <row r="3547" spans="2:19" outlineLevel="1" collapsed="1" x14ac:dyDescent="0.35">
      <c r="B3547" s="6" t="s">
        <v>34</v>
      </c>
      <c r="C3547" s="7" t="s">
        <v>34</v>
      </c>
      <c r="D3547" s="19" t="s">
        <v>34</v>
      </c>
      <c r="E3547" s="15"/>
      <c r="F3547" s="15"/>
      <c r="G3547" s="16"/>
      <c r="H3547" s="19" t="s">
        <v>34</v>
      </c>
      <c r="I3547" s="16"/>
      <c r="J3547" s="7" t="s">
        <v>34</v>
      </c>
      <c r="K3547" s="19" t="s">
        <v>34</v>
      </c>
      <c r="L3547" s="16"/>
      <c r="M3547" s="6" t="s">
        <v>494</v>
      </c>
      <c r="N3547" s="6" t="s">
        <v>495</v>
      </c>
      <c r="O3547" s="10">
        <v>5892468</v>
      </c>
      <c r="P3547" s="6" t="s">
        <v>4442</v>
      </c>
      <c r="Q3547" s="8" t="s">
        <v>2318</v>
      </c>
      <c r="R3547" s="9">
        <v>46811</v>
      </c>
      <c r="S3547" s="10">
        <v>5892468</v>
      </c>
    </row>
    <row r="3548" spans="2:19" x14ac:dyDescent="0.35">
      <c r="B3548" s="4" t="s">
        <v>4443</v>
      </c>
      <c r="C3548" s="4" t="s">
        <v>573</v>
      </c>
      <c r="D3548" s="18" t="s">
        <v>53</v>
      </c>
      <c r="E3548" s="15"/>
      <c r="F3548" s="15"/>
      <c r="G3548" s="16"/>
      <c r="H3548" s="18" t="s">
        <v>177</v>
      </c>
      <c r="I3548" s="16"/>
      <c r="J3548" s="4" t="s">
        <v>32</v>
      </c>
      <c r="K3548" s="18" t="s">
        <v>4444</v>
      </c>
      <c r="L3548" s="16"/>
      <c r="M3548" s="4" t="s">
        <v>34</v>
      </c>
      <c r="N3548" s="4" t="s">
        <v>34</v>
      </c>
      <c r="O3548" s="4" t="s">
        <v>34</v>
      </c>
      <c r="P3548" s="4" t="s">
        <v>34</v>
      </c>
      <c r="Q3548" s="4" t="s">
        <v>34</v>
      </c>
      <c r="R3548" s="4" t="s">
        <v>34</v>
      </c>
      <c r="S3548" s="5">
        <v>29855000</v>
      </c>
    </row>
    <row r="3549" spans="2:19" outlineLevel="1" collapsed="1" x14ac:dyDescent="0.35">
      <c r="B3549" s="6" t="s">
        <v>34</v>
      </c>
      <c r="C3549" s="7" t="s">
        <v>34</v>
      </c>
      <c r="D3549" s="19" t="s">
        <v>34</v>
      </c>
      <c r="E3549" s="15"/>
      <c r="F3549" s="15"/>
      <c r="G3549" s="16"/>
      <c r="H3549" s="19" t="s">
        <v>34</v>
      </c>
      <c r="I3549" s="16"/>
      <c r="J3549" s="7" t="s">
        <v>34</v>
      </c>
      <c r="K3549" s="19" t="s">
        <v>34</v>
      </c>
      <c r="L3549" s="16"/>
      <c r="M3549" s="6" t="s">
        <v>2164</v>
      </c>
      <c r="N3549" s="6" t="s">
        <v>2165</v>
      </c>
      <c r="O3549" s="10">
        <v>82423000</v>
      </c>
      <c r="P3549" s="6"/>
      <c r="Q3549" s="8"/>
      <c r="R3549" s="8"/>
      <c r="S3549" s="6"/>
    </row>
    <row r="3550" spans="2:19" ht="25" outlineLevel="1" collapsed="1" x14ac:dyDescent="0.35">
      <c r="B3550" s="6" t="s">
        <v>34</v>
      </c>
      <c r="C3550" s="7" t="s">
        <v>34</v>
      </c>
      <c r="D3550" s="19" t="s">
        <v>34</v>
      </c>
      <c r="E3550" s="15"/>
      <c r="F3550" s="15"/>
      <c r="G3550" s="16"/>
      <c r="H3550" s="19" t="s">
        <v>34</v>
      </c>
      <c r="I3550" s="16"/>
      <c r="J3550" s="7" t="s">
        <v>34</v>
      </c>
      <c r="K3550" s="19" t="s">
        <v>34</v>
      </c>
      <c r="L3550" s="16"/>
      <c r="M3550" s="6" t="s">
        <v>714</v>
      </c>
      <c r="N3550" s="6" t="s">
        <v>715</v>
      </c>
      <c r="O3550" s="10">
        <v>30297000</v>
      </c>
      <c r="P3550" s="6"/>
      <c r="Q3550" s="8"/>
      <c r="R3550" s="8"/>
      <c r="S3550" s="6"/>
    </row>
    <row r="3551" spans="2:19" outlineLevel="1" collapsed="1" x14ac:dyDescent="0.35">
      <c r="B3551" s="6" t="s">
        <v>34</v>
      </c>
      <c r="C3551" s="7" t="s">
        <v>34</v>
      </c>
      <c r="D3551" s="19" t="s">
        <v>34</v>
      </c>
      <c r="E3551" s="15"/>
      <c r="F3551" s="15"/>
      <c r="G3551" s="16"/>
      <c r="H3551" s="19" t="s">
        <v>34</v>
      </c>
      <c r="I3551" s="16"/>
      <c r="J3551" s="7" t="s">
        <v>34</v>
      </c>
      <c r="K3551" s="19" t="s">
        <v>34</v>
      </c>
      <c r="L3551" s="16"/>
      <c r="M3551" s="6" t="s">
        <v>289</v>
      </c>
      <c r="N3551" s="6" t="s">
        <v>290</v>
      </c>
      <c r="O3551" s="10">
        <v>29855000</v>
      </c>
      <c r="P3551" s="6" t="s">
        <v>4445</v>
      </c>
      <c r="Q3551" s="8" t="s">
        <v>2225</v>
      </c>
      <c r="R3551" s="9">
        <v>46535</v>
      </c>
      <c r="S3551" s="10">
        <v>29855000</v>
      </c>
    </row>
    <row r="3552" spans="2:19" x14ac:dyDescent="0.35">
      <c r="B3552" s="4" t="s">
        <v>4446</v>
      </c>
      <c r="C3552" s="4" t="s">
        <v>235</v>
      </c>
      <c r="D3552" s="18" t="s">
        <v>97</v>
      </c>
      <c r="E3552" s="15"/>
      <c r="F3552" s="15"/>
      <c r="G3552" s="16"/>
      <c r="H3552" s="18" t="s">
        <v>1306</v>
      </c>
      <c r="I3552" s="16"/>
      <c r="J3552" s="4" t="s">
        <v>32</v>
      </c>
      <c r="K3552" s="18" t="s">
        <v>4447</v>
      </c>
      <c r="L3552" s="16"/>
      <c r="M3552" s="4" t="s">
        <v>34</v>
      </c>
      <c r="N3552" s="4" t="s">
        <v>34</v>
      </c>
      <c r="O3552" s="4" t="s">
        <v>34</v>
      </c>
      <c r="P3552" s="4" t="s">
        <v>34</v>
      </c>
      <c r="Q3552" s="4" t="s">
        <v>34</v>
      </c>
      <c r="R3552" s="4" t="s">
        <v>34</v>
      </c>
      <c r="S3552" s="5">
        <v>6000000</v>
      </c>
    </row>
    <row r="3553" spans="2:19" outlineLevel="1" collapsed="1" x14ac:dyDescent="0.35">
      <c r="B3553" s="6" t="s">
        <v>34</v>
      </c>
      <c r="C3553" s="7" t="s">
        <v>34</v>
      </c>
      <c r="D3553" s="19" t="s">
        <v>34</v>
      </c>
      <c r="E3553" s="15"/>
      <c r="F3553" s="15"/>
      <c r="G3553" s="16"/>
      <c r="H3553" s="19" t="s">
        <v>34</v>
      </c>
      <c r="I3553" s="16"/>
      <c r="J3553" s="7" t="s">
        <v>34</v>
      </c>
      <c r="K3553" s="19" t="s">
        <v>34</v>
      </c>
      <c r="L3553" s="16"/>
      <c r="M3553" s="6" t="s">
        <v>157</v>
      </c>
      <c r="N3553" s="6" t="s">
        <v>158</v>
      </c>
      <c r="O3553" s="10">
        <v>819</v>
      </c>
      <c r="P3553" s="6"/>
      <c r="Q3553" s="8"/>
      <c r="R3553" s="8"/>
      <c r="S3553" s="6"/>
    </row>
    <row r="3554" spans="2:19" ht="25" outlineLevel="1" collapsed="1" x14ac:dyDescent="0.35">
      <c r="B3554" s="6" t="s">
        <v>34</v>
      </c>
      <c r="C3554" s="7" t="s">
        <v>34</v>
      </c>
      <c r="D3554" s="19" t="s">
        <v>34</v>
      </c>
      <c r="E3554" s="15"/>
      <c r="F3554" s="15"/>
      <c r="G3554" s="16"/>
      <c r="H3554" s="19" t="s">
        <v>34</v>
      </c>
      <c r="I3554" s="16"/>
      <c r="J3554" s="7" t="s">
        <v>34</v>
      </c>
      <c r="K3554" s="19" t="s">
        <v>34</v>
      </c>
      <c r="L3554" s="16"/>
      <c r="M3554" s="6" t="s">
        <v>606</v>
      </c>
      <c r="N3554" s="6" t="s">
        <v>607</v>
      </c>
      <c r="O3554" s="10">
        <v>797</v>
      </c>
      <c r="P3554" s="6"/>
      <c r="Q3554" s="8"/>
      <c r="R3554" s="8"/>
      <c r="S3554" s="6"/>
    </row>
    <row r="3555" spans="2:19" outlineLevel="1" collapsed="1" x14ac:dyDescent="0.35">
      <c r="B3555" s="6" t="s">
        <v>34</v>
      </c>
      <c r="C3555" s="7" t="s">
        <v>34</v>
      </c>
      <c r="D3555" s="19" t="s">
        <v>34</v>
      </c>
      <c r="E3555" s="15"/>
      <c r="F3555" s="15"/>
      <c r="G3555" s="16"/>
      <c r="H3555" s="19" t="s">
        <v>34</v>
      </c>
      <c r="I3555" s="16"/>
      <c r="J3555" s="7" t="s">
        <v>34</v>
      </c>
      <c r="K3555" s="19" t="s">
        <v>34</v>
      </c>
      <c r="L3555" s="16"/>
      <c r="M3555" s="6" t="s">
        <v>163</v>
      </c>
      <c r="N3555" s="6" t="s">
        <v>164</v>
      </c>
      <c r="O3555" s="10">
        <v>825</v>
      </c>
      <c r="P3555" s="6"/>
      <c r="Q3555" s="8"/>
      <c r="R3555" s="8"/>
      <c r="S3555" s="6"/>
    </row>
    <row r="3556" spans="2:19" outlineLevel="1" collapsed="1" x14ac:dyDescent="0.35">
      <c r="B3556" s="6" t="s">
        <v>34</v>
      </c>
      <c r="C3556" s="7" t="s">
        <v>34</v>
      </c>
      <c r="D3556" s="19" t="s">
        <v>34</v>
      </c>
      <c r="E3556" s="15"/>
      <c r="F3556" s="15"/>
      <c r="G3556" s="16"/>
      <c r="H3556" s="19" t="s">
        <v>34</v>
      </c>
      <c r="I3556" s="16"/>
      <c r="J3556" s="7" t="s">
        <v>34</v>
      </c>
      <c r="K3556" s="19" t="s">
        <v>34</v>
      </c>
      <c r="L3556" s="16"/>
      <c r="M3556" s="6" t="s">
        <v>1518</v>
      </c>
      <c r="N3556" s="6" t="s">
        <v>1519</v>
      </c>
      <c r="O3556" s="10">
        <v>727</v>
      </c>
      <c r="P3556" s="6" t="s">
        <v>4448</v>
      </c>
      <c r="Q3556" s="8" t="s">
        <v>677</v>
      </c>
      <c r="R3556" s="9">
        <v>47118</v>
      </c>
      <c r="S3556" s="10">
        <v>6000000</v>
      </c>
    </row>
    <row r="3557" spans="2:19" outlineLevel="1" collapsed="1" x14ac:dyDescent="0.35">
      <c r="B3557" s="6" t="s">
        <v>34</v>
      </c>
      <c r="C3557" s="7" t="s">
        <v>34</v>
      </c>
      <c r="D3557" s="19" t="s">
        <v>34</v>
      </c>
      <c r="E3557" s="15"/>
      <c r="F3557" s="15"/>
      <c r="G3557" s="16"/>
      <c r="H3557" s="19" t="s">
        <v>34</v>
      </c>
      <c r="I3557" s="16"/>
      <c r="J3557" s="7" t="s">
        <v>34</v>
      </c>
      <c r="K3557" s="19" t="s">
        <v>34</v>
      </c>
      <c r="L3557" s="16"/>
      <c r="M3557" s="6" t="s">
        <v>165</v>
      </c>
      <c r="N3557" s="6" t="s">
        <v>166</v>
      </c>
      <c r="O3557" s="10">
        <v>739</v>
      </c>
      <c r="P3557" s="6"/>
      <c r="Q3557" s="8"/>
      <c r="R3557" s="8"/>
      <c r="S3557" s="6"/>
    </row>
    <row r="3558" spans="2:19" outlineLevel="1" collapsed="1" x14ac:dyDescent="0.35">
      <c r="B3558" s="6" t="s">
        <v>34</v>
      </c>
      <c r="C3558" s="7" t="s">
        <v>34</v>
      </c>
      <c r="D3558" s="19" t="s">
        <v>34</v>
      </c>
      <c r="E3558" s="15"/>
      <c r="F3558" s="15"/>
      <c r="G3558" s="16"/>
      <c r="H3558" s="19" t="s">
        <v>34</v>
      </c>
      <c r="I3558" s="16"/>
      <c r="J3558" s="7" t="s">
        <v>34</v>
      </c>
      <c r="K3558" s="19" t="s">
        <v>34</v>
      </c>
      <c r="L3558" s="16"/>
      <c r="M3558" s="6" t="s">
        <v>494</v>
      </c>
      <c r="N3558" s="6" t="s">
        <v>495</v>
      </c>
      <c r="O3558" s="10">
        <v>974</v>
      </c>
      <c r="P3558" s="6"/>
      <c r="Q3558" s="8"/>
      <c r="R3558" s="8"/>
      <c r="S3558" s="6"/>
    </row>
    <row r="3559" spans="2:19" outlineLevel="1" collapsed="1" x14ac:dyDescent="0.35">
      <c r="B3559" s="6" t="s">
        <v>34</v>
      </c>
      <c r="C3559" s="7" t="s">
        <v>34</v>
      </c>
      <c r="D3559" s="19" t="s">
        <v>34</v>
      </c>
      <c r="E3559" s="15"/>
      <c r="F3559" s="15"/>
      <c r="G3559" s="16"/>
      <c r="H3559" s="19" t="s">
        <v>34</v>
      </c>
      <c r="I3559" s="16"/>
      <c r="J3559" s="7" t="s">
        <v>34</v>
      </c>
      <c r="K3559" s="19" t="s">
        <v>34</v>
      </c>
      <c r="L3559" s="16"/>
      <c r="M3559" s="6" t="s">
        <v>167</v>
      </c>
      <c r="N3559" s="6" t="s">
        <v>168</v>
      </c>
      <c r="O3559" s="10">
        <v>755.64559999999994</v>
      </c>
      <c r="P3559" s="6"/>
      <c r="Q3559" s="8"/>
      <c r="R3559" s="8"/>
      <c r="S3559" s="6"/>
    </row>
    <row r="3560" spans="2:19" x14ac:dyDescent="0.35">
      <c r="B3560" s="4" t="s">
        <v>4449</v>
      </c>
      <c r="C3560" s="4" t="s">
        <v>573</v>
      </c>
      <c r="D3560" s="18" t="s">
        <v>247</v>
      </c>
      <c r="E3560" s="15"/>
      <c r="F3560" s="15"/>
      <c r="G3560" s="16"/>
      <c r="H3560" s="18" t="s">
        <v>283</v>
      </c>
      <c r="I3560" s="16"/>
      <c r="J3560" s="4" t="s">
        <v>32</v>
      </c>
      <c r="K3560" s="18" t="s">
        <v>4450</v>
      </c>
      <c r="L3560" s="16"/>
      <c r="M3560" s="4" t="s">
        <v>34</v>
      </c>
      <c r="N3560" s="4" t="s">
        <v>34</v>
      </c>
      <c r="O3560" s="4" t="s">
        <v>34</v>
      </c>
      <c r="P3560" s="4" t="s">
        <v>34</v>
      </c>
      <c r="Q3560" s="4" t="s">
        <v>34</v>
      </c>
      <c r="R3560" s="4" t="s">
        <v>34</v>
      </c>
      <c r="S3560" s="5">
        <v>14847797</v>
      </c>
    </row>
    <row r="3561" spans="2:19" ht="37.5" outlineLevel="1" collapsed="1" x14ac:dyDescent="0.35">
      <c r="B3561" s="6" t="s">
        <v>34</v>
      </c>
      <c r="C3561" s="7" t="s">
        <v>34</v>
      </c>
      <c r="D3561" s="19" t="s">
        <v>34</v>
      </c>
      <c r="E3561" s="15"/>
      <c r="F3561" s="15"/>
      <c r="G3561" s="16"/>
      <c r="H3561" s="19" t="s">
        <v>34</v>
      </c>
      <c r="I3561" s="16"/>
      <c r="J3561" s="7" t="s">
        <v>34</v>
      </c>
      <c r="K3561" s="19" t="s">
        <v>34</v>
      </c>
      <c r="L3561" s="16"/>
      <c r="M3561" s="6" t="s">
        <v>1247</v>
      </c>
      <c r="N3561" s="6" t="s">
        <v>1248</v>
      </c>
      <c r="O3561" s="10">
        <v>14847797</v>
      </c>
      <c r="P3561" s="6" t="s">
        <v>4451</v>
      </c>
      <c r="Q3561" s="8" t="s">
        <v>2442</v>
      </c>
      <c r="R3561" s="9">
        <v>46325</v>
      </c>
      <c r="S3561" s="10">
        <v>14847797</v>
      </c>
    </row>
    <row r="3562" spans="2:19" ht="25" x14ac:dyDescent="0.35">
      <c r="B3562" s="4" t="s">
        <v>4452</v>
      </c>
      <c r="C3562" s="4" t="s">
        <v>40</v>
      </c>
      <c r="D3562" s="18" t="s">
        <v>53</v>
      </c>
      <c r="E3562" s="15"/>
      <c r="F3562" s="15"/>
      <c r="G3562" s="16"/>
      <c r="H3562" s="18" t="s">
        <v>54</v>
      </c>
      <c r="I3562" s="16"/>
      <c r="J3562" s="4" t="s">
        <v>32</v>
      </c>
      <c r="K3562" s="18" t="s">
        <v>4453</v>
      </c>
      <c r="L3562" s="16"/>
      <c r="M3562" s="4" t="s">
        <v>34</v>
      </c>
      <c r="N3562" s="4" t="s">
        <v>34</v>
      </c>
      <c r="O3562" s="4" t="s">
        <v>34</v>
      </c>
      <c r="P3562" s="4" t="s">
        <v>34</v>
      </c>
      <c r="Q3562" s="4" t="s">
        <v>34</v>
      </c>
      <c r="R3562" s="4" t="s">
        <v>34</v>
      </c>
      <c r="S3562" s="5">
        <v>10600000</v>
      </c>
    </row>
    <row r="3563" spans="2:19" outlineLevel="1" collapsed="1" x14ac:dyDescent="0.35">
      <c r="B3563" s="6" t="s">
        <v>34</v>
      </c>
      <c r="C3563" s="7" t="s">
        <v>34</v>
      </c>
      <c r="D3563" s="19" t="s">
        <v>34</v>
      </c>
      <c r="E3563" s="15"/>
      <c r="F3563" s="15"/>
      <c r="G3563" s="16"/>
      <c r="H3563" s="19" t="s">
        <v>34</v>
      </c>
      <c r="I3563" s="16"/>
      <c r="J3563" s="7" t="s">
        <v>34</v>
      </c>
      <c r="K3563" s="19" t="s">
        <v>34</v>
      </c>
      <c r="L3563" s="16"/>
      <c r="M3563" s="6" t="s">
        <v>4454</v>
      </c>
      <c r="N3563" s="6" t="s">
        <v>4455</v>
      </c>
      <c r="O3563" s="10">
        <v>1450</v>
      </c>
      <c r="P3563" s="6"/>
      <c r="Q3563" s="8"/>
      <c r="R3563" s="8"/>
      <c r="S3563" s="6"/>
    </row>
    <row r="3564" spans="2:19" outlineLevel="1" collapsed="1" x14ac:dyDescent="0.35">
      <c r="B3564" s="6" t="s">
        <v>34</v>
      </c>
      <c r="C3564" s="7" t="s">
        <v>34</v>
      </c>
      <c r="D3564" s="19" t="s">
        <v>34</v>
      </c>
      <c r="E3564" s="15"/>
      <c r="F3564" s="15"/>
      <c r="G3564" s="16"/>
      <c r="H3564" s="19" t="s">
        <v>34</v>
      </c>
      <c r="I3564" s="16"/>
      <c r="J3564" s="7" t="s">
        <v>34</v>
      </c>
      <c r="K3564" s="19" t="s">
        <v>34</v>
      </c>
      <c r="L3564" s="16"/>
      <c r="M3564" s="6" t="s">
        <v>3246</v>
      </c>
      <c r="N3564" s="6" t="s">
        <v>3247</v>
      </c>
      <c r="O3564" s="10">
        <v>995</v>
      </c>
      <c r="P3564" s="6" t="s">
        <v>4456</v>
      </c>
      <c r="Q3564" s="8" t="s">
        <v>2578</v>
      </c>
      <c r="R3564" s="9">
        <v>47483</v>
      </c>
      <c r="S3564" s="10">
        <v>10600000</v>
      </c>
    </row>
    <row r="3565" spans="2:19" ht="25" x14ac:dyDescent="0.35">
      <c r="B3565" s="4" t="s">
        <v>4457</v>
      </c>
      <c r="C3565" s="4" t="s">
        <v>40</v>
      </c>
      <c r="D3565" s="18" t="s">
        <v>53</v>
      </c>
      <c r="E3565" s="15"/>
      <c r="F3565" s="15"/>
      <c r="G3565" s="16"/>
      <c r="H3565" s="18" t="s">
        <v>54</v>
      </c>
      <c r="I3565" s="16"/>
      <c r="J3565" s="4" t="s">
        <v>32</v>
      </c>
      <c r="K3565" s="18" t="s">
        <v>4458</v>
      </c>
      <c r="L3565" s="16"/>
      <c r="M3565" s="4" t="s">
        <v>34</v>
      </c>
      <c r="N3565" s="4" t="s">
        <v>34</v>
      </c>
      <c r="O3565" s="4" t="s">
        <v>34</v>
      </c>
      <c r="P3565" s="4" t="s">
        <v>34</v>
      </c>
      <c r="Q3565" s="4" t="s">
        <v>34</v>
      </c>
      <c r="R3565" s="4" t="s">
        <v>34</v>
      </c>
      <c r="S3565" s="5">
        <v>10900000</v>
      </c>
    </row>
    <row r="3566" spans="2:19" ht="25" outlineLevel="1" collapsed="1" x14ac:dyDescent="0.35">
      <c r="B3566" s="6" t="s">
        <v>34</v>
      </c>
      <c r="C3566" s="7" t="s">
        <v>34</v>
      </c>
      <c r="D3566" s="19" t="s">
        <v>34</v>
      </c>
      <c r="E3566" s="15"/>
      <c r="F3566" s="15"/>
      <c r="G3566" s="16"/>
      <c r="H3566" s="19" t="s">
        <v>34</v>
      </c>
      <c r="I3566" s="16"/>
      <c r="J3566" s="7" t="s">
        <v>34</v>
      </c>
      <c r="K3566" s="19" t="s">
        <v>34</v>
      </c>
      <c r="L3566" s="16"/>
      <c r="M3566" s="6" t="s">
        <v>4459</v>
      </c>
      <c r="N3566" s="6" t="s">
        <v>4460</v>
      </c>
      <c r="O3566" s="10">
        <v>1150</v>
      </c>
      <c r="P3566" s="6"/>
      <c r="Q3566" s="8"/>
      <c r="R3566" s="8"/>
      <c r="S3566" s="6"/>
    </row>
    <row r="3567" spans="2:19" outlineLevel="1" collapsed="1" x14ac:dyDescent="0.35">
      <c r="B3567" s="6" t="s">
        <v>34</v>
      </c>
      <c r="C3567" s="7" t="s">
        <v>34</v>
      </c>
      <c r="D3567" s="19" t="s">
        <v>34</v>
      </c>
      <c r="E3567" s="15"/>
      <c r="F3567" s="15"/>
      <c r="G3567" s="16"/>
      <c r="H3567" s="19" t="s">
        <v>34</v>
      </c>
      <c r="I3567" s="16"/>
      <c r="J3567" s="7" t="s">
        <v>34</v>
      </c>
      <c r="K3567" s="19" t="s">
        <v>34</v>
      </c>
      <c r="L3567" s="16"/>
      <c r="M3567" s="6" t="s">
        <v>418</v>
      </c>
      <c r="N3567" s="6" t="s">
        <v>419</v>
      </c>
      <c r="O3567" s="10">
        <v>958</v>
      </c>
      <c r="P3567" s="6"/>
      <c r="Q3567" s="8"/>
      <c r="R3567" s="8"/>
      <c r="S3567" s="6"/>
    </row>
    <row r="3568" spans="2:19" outlineLevel="1" collapsed="1" x14ac:dyDescent="0.35">
      <c r="B3568" s="6" t="s">
        <v>34</v>
      </c>
      <c r="C3568" s="7" t="s">
        <v>34</v>
      </c>
      <c r="D3568" s="19" t="s">
        <v>34</v>
      </c>
      <c r="E3568" s="15"/>
      <c r="F3568" s="15"/>
      <c r="G3568" s="16"/>
      <c r="H3568" s="19" t="s">
        <v>34</v>
      </c>
      <c r="I3568" s="16"/>
      <c r="J3568" s="7" t="s">
        <v>34</v>
      </c>
      <c r="K3568" s="19" t="s">
        <v>34</v>
      </c>
      <c r="L3568" s="16"/>
      <c r="M3568" s="6" t="s">
        <v>3837</v>
      </c>
      <c r="N3568" s="6" t="s">
        <v>3838</v>
      </c>
      <c r="O3568" s="10">
        <v>1069</v>
      </c>
      <c r="P3568" s="6" t="s">
        <v>4461</v>
      </c>
      <c r="Q3568" s="8" t="s">
        <v>2420</v>
      </c>
      <c r="R3568" s="9">
        <v>47483</v>
      </c>
      <c r="S3568" s="10">
        <v>10900000</v>
      </c>
    </row>
    <row r="3569" spans="2:19" x14ac:dyDescent="0.35">
      <c r="B3569" s="4" t="s">
        <v>4462</v>
      </c>
      <c r="C3569" s="4" t="s">
        <v>235</v>
      </c>
      <c r="D3569" s="18" t="s">
        <v>97</v>
      </c>
      <c r="E3569" s="15"/>
      <c r="F3569" s="15"/>
      <c r="G3569" s="16"/>
      <c r="H3569" s="18" t="s">
        <v>177</v>
      </c>
      <c r="I3569" s="16"/>
      <c r="J3569" s="4" t="s">
        <v>32</v>
      </c>
      <c r="K3569" s="18" t="s">
        <v>4463</v>
      </c>
      <c r="L3569" s="16"/>
      <c r="M3569" s="4" t="s">
        <v>34</v>
      </c>
      <c r="N3569" s="4" t="s">
        <v>34</v>
      </c>
      <c r="O3569" s="4" t="s">
        <v>34</v>
      </c>
      <c r="P3569" s="4" t="s">
        <v>34</v>
      </c>
      <c r="Q3569" s="4" t="s">
        <v>34</v>
      </c>
      <c r="R3569" s="4" t="s">
        <v>34</v>
      </c>
      <c r="S3569" s="5">
        <v>46953705</v>
      </c>
    </row>
    <row r="3570" spans="2:19" outlineLevel="1" collapsed="1" x14ac:dyDescent="0.35">
      <c r="B3570" s="6" t="s">
        <v>34</v>
      </c>
      <c r="C3570" s="7" t="s">
        <v>34</v>
      </c>
      <c r="D3570" s="19" t="s">
        <v>34</v>
      </c>
      <c r="E3570" s="15"/>
      <c r="F3570" s="15"/>
      <c r="G3570" s="16"/>
      <c r="H3570" s="19" t="s">
        <v>34</v>
      </c>
      <c r="I3570" s="16"/>
      <c r="J3570" s="7" t="s">
        <v>34</v>
      </c>
      <c r="K3570" s="19" t="s">
        <v>34</v>
      </c>
      <c r="L3570" s="16"/>
      <c r="M3570" s="6" t="s">
        <v>2164</v>
      </c>
      <c r="N3570" s="6" t="s">
        <v>2165</v>
      </c>
      <c r="O3570" s="10">
        <v>60560359</v>
      </c>
      <c r="P3570" s="6"/>
      <c r="Q3570" s="8"/>
      <c r="R3570" s="8"/>
      <c r="S3570" s="6"/>
    </row>
    <row r="3571" spans="2:19" outlineLevel="1" collapsed="1" x14ac:dyDescent="0.35">
      <c r="B3571" s="6" t="s">
        <v>34</v>
      </c>
      <c r="C3571" s="7" t="s">
        <v>34</v>
      </c>
      <c r="D3571" s="19" t="s">
        <v>34</v>
      </c>
      <c r="E3571" s="15"/>
      <c r="F3571" s="15"/>
      <c r="G3571" s="16"/>
      <c r="H3571" s="19" t="s">
        <v>34</v>
      </c>
      <c r="I3571" s="16"/>
      <c r="J3571" s="7" t="s">
        <v>34</v>
      </c>
      <c r="K3571" s="19" t="s">
        <v>34</v>
      </c>
      <c r="L3571" s="16"/>
      <c r="M3571" s="6" t="s">
        <v>186</v>
      </c>
      <c r="N3571" s="6" t="s">
        <v>187</v>
      </c>
      <c r="O3571" s="10">
        <v>46953705</v>
      </c>
      <c r="P3571" s="6" t="s">
        <v>4464</v>
      </c>
      <c r="Q3571" s="8" t="s">
        <v>1884</v>
      </c>
      <c r="R3571" s="9">
        <v>47118</v>
      </c>
      <c r="S3571" s="10">
        <v>46953705</v>
      </c>
    </row>
    <row r="3572" spans="2:19" outlineLevel="1" collapsed="1" x14ac:dyDescent="0.35">
      <c r="B3572" s="6" t="s">
        <v>34</v>
      </c>
      <c r="C3572" s="7" t="s">
        <v>34</v>
      </c>
      <c r="D3572" s="19" t="s">
        <v>34</v>
      </c>
      <c r="E3572" s="15"/>
      <c r="F3572" s="15"/>
      <c r="G3572" s="16"/>
      <c r="H3572" s="19" t="s">
        <v>34</v>
      </c>
      <c r="I3572" s="16"/>
      <c r="J3572" s="7" t="s">
        <v>34</v>
      </c>
      <c r="K3572" s="19" t="s">
        <v>34</v>
      </c>
      <c r="L3572" s="16"/>
      <c r="M3572" s="6" t="s">
        <v>196</v>
      </c>
      <c r="N3572" s="6" t="s">
        <v>197</v>
      </c>
      <c r="O3572" s="10">
        <v>63359220</v>
      </c>
      <c r="P3572" s="6"/>
      <c r="Q3572" s="8"/>
      <c r="R3572" s="8"/>
      <c r="S3572" s="6"/>
    </row>
    <row r="3573" spans="2:19" outlineLevel="1" collapsed="1" x14ac:dyDescent="0.35">
      <c r="B3573" s="6" t="s">
        <v>34</v>
      </c>
      <c r="C3573" s="7" t="s">
        <v>34</v>
      </c>
      <c r="D3573" s="19" t="s">
        <v>34</v>
      </c>
      <c r="E3573" s="15"/>
      <c r="F3573" s="15"/>
      <c r="G3573" s="16"/>
      <c r="H3573" s="19" t="s">
        <v>34</v>
      </c>
      <c r="I3573" s="16"/>
      <c r="J3573" s="7" t="s">
        <v>34</v>
      </c>
      <c r="K3573" s="19" t="s">
        <v>34</v>
      </c>
      <c r="L3573" s="16"/>
      <c r="M3573" s="6" t="s">
        <v>146</v>
      </c>
      <c r="N3573" s="6" t="s">
        <v>147</v>
      </c>
      <c r="O3573" s="10">
        <v>48395257.899999999</v>
      </c>
      <c r="P3573" s="6"/>
      <c r="Q3573" s="8"/>
      <c r="R3573" s="8"/>
      <c r="S3573" s="6"/>
    </row>
    <row r="3574" spans="2:19" x14ac:dyDescent="0.35">
      <c r="B3574" s="4" t="s">
        <v>4465</v>
      </c>
      <c r="C3574" s="4" t="s">
        <v>235</v>
      </c>
      <c r="D3574" s="18" t="s">
        <v>97</v>
      </c>
      <c r="E3574" s="15"/>
      <c r="F3574" s="15"/>
      <c r="G3574" s="16"/>
      <c r="H3574" s="18" t="s">
        <v>177</v>
      </c>
      <c r="I3574" s="16"/>
      <c r="J3574" s="4" t="s">
        <v>32</v>
      </c>
      <c r="K3574" s="18" t="s">
        <v>4466</v>
      </c>
      <c r="L3574" s="16"/>
      <c r="M3574" s="4" t="s">
        <v>34</v>
      </c>
      <c r="N3574" s="4" t="s">
        <v>34</v>
      </c>
      <c r="O3574" s="4" t="s">
        <v>34</v>
      </c>
      <c r="P3574" s="4" t="s">
        <v>34</v>
      </c>
      <c r="Q3574" s="4" t="s">
        <v>34</v>
      </c>
      <c r="R3574" s="4" t="s">
        <v>34</v>
      </c>
      <c r="S3574" s="5">
        <v>28850423</v>
      </c>
    </row>
    <row r="3575" spans="2:19" outlineLevel="1" collapsed="1" x14ac:dyDescent="0.35">
      <c r="B3575" s="6" t="s">
        <v>34</v>
      </c>
      <c r="C3575" s="7" t="s">
        <v>34</v>
      </c>
      <c r="D3575" s="19" t="s">
        <v>34</v>
      </c>
      <c r="E3575" s="15"/>
      <c r="F3575" s="15"/>
      <c r="G3575" s="16"/>
      <c r="H3575" s="19" t="s">
        <v>34</v>
      </c>
      <c r="I3575" s="16"/>
      <c r="J3575" s="7" t="s">
        <v>34</v>
      </c>
      <c r="K3575" s="19" t="s">
        <v>34</v>
      </c>
      <c r="L3575" s="16"/>
      <c r="M3575" s="6" t="s">
        <v>1812</v>
      </c>
      <c r="N3575" s="6" t="s">
        <v>1813</v>
      </c>
      <c r="O3575" s="10">
        <v>39852459</v>
      </c>
      <c r="P3575" s="6"/>
      <c r="Q3575" s="8"/>
      <c r="R3575" s="8"/>
      <c r="S3575" s="6"/>
    </row>
    <row r="3576" spans="2:19" outlineLevel="1" collapsed="1" x14ac:dyDescent="0.35">
      <c r="B3576" s="6" t="s">
        <v>34</v>
      </c>
      <c r="C3576" s="7" t="s">
        <v>34</v>
      </c>
      <c r="D3576" s="19" t="s">
        <v>34</v>
      </c>
      <c r="E3576" s="15"/>
      <c r="F3576" s="15"/>
      <c r="G3576" s="16"/>
      <c r="H3576" s="19" t="s">
        <v>34</v>
      </c>
      <c r="I3576" s="16"/>
      <c r="J3576" s="7" t="s">
        <v>34</v>
      </c>
      <c r="K3576" s="19" t="s">
        <v>34</v>
      </c>
      <c r="L3576" s="16"/>
      <c r="M3576" s="6" t="s">
        <v>1272</v>
      </c>
      <c r="N3576" s="6" t="s">
        <v>1273</v>
      </c>
      <c r="O3576" s="10">
        <v>32297483</v>
      </c>
      <c r="P3576" s="6" t="s">
        <v>4467</v>
      </c>
      <c r="Q3576" s="8" t="s">
        <v>2442</v>
      </c>
      <c r="R3576" s="9">
        <v>47118</v>
      </c>
      <c r="S3576" s="10">
        <v>28850423</v>
      </c>
    </row>
    <row r="3577" spans="2:19" outlineLevel="1" collapsed="1" x14ac:dyDescent="0.35">
      <c r="B3577" s="6" t="s">
        <v>34</v>
      </c>
      <c r="C3577" s="7" t="s">
        <v>34</v>
      </c>
      <c r="D3577" s="19" t="s">
        <v>34</v>
      </c>
      <c r="E3577" s="15"/>
      <c r="F3577" s="15"/>
      <c r="G3577" s="16"/>
      <c r="H3577" s="19" t="s">
        <v>34</v>
      </c>
      <c r="I3577" s="16"/>
      <c r="J3577" s="7" t="s">
        <v>34</v>
      </c>
      <c r="K3577" s="19" t="s">
        <v>34</v>
      </c>
      <c r="L3577" s="16"/>
      <c r="M3577" s="6" t="s">
        <v>146</v>
      </c>
      <c r="N3577" s="6" t="s">
        <v>147</v>
      </c>
      <c r="O3577" s="10">
        <v>16997000</v>
      </c>
      <c r="P3577" s="6"/>
      <c r="Q3577" s="8"/>
      <c r="R3577" s="8"/>
      <c r="S3577" s="6"/>
    </row>
    <row r="3578" spans="2:19" ht="25" x14ac:dyDescent="0.35">
      <c r="B3578" s="4" t="s">
        <v>4468</v>
      </c>
      <c r="C3578" s="4" t="s">
        <v>1406</v>
      </c>
      <c r="D3578" s="18" t="s">
        <v>468</v>
      </c>
      <c r="E3578" s="15"/>
      <c r="F3578" s="15"/>
      <c r="G3578" s="16"/>
      <c r="H3578" s="18" t="s">
        <v>283</v>
      </c>
      <c r="I3578" s="16"/>
      <c r="J3578" s="4" t="s">
        <v>32</v>
      </c>
      <c r="K3578" s="18" t="s">
        <v>4469</v>
      </c>
      <c r="L3578" s="16"/>
      <c r="M3578" s="4" t="s">
        <v>34</v>
      </c>
      <c r="N3578" s="4" t="s">
        <v>34</v>
      </c>
      <c r="O3578" s="4" t="s">
        <v>34</v>
      </c>
      <c r="P3578" s="4" t="s">
        <v>34</v>
      </c>
      <c r="Q3578" s="4" t="s">
        <v>34</v>
      </c>
      <c r="R3578" s="4" t="s">
        <v>34</v>
      </c>
      <c r="S3578" s="5">
        <v>11989000</v>
      </c>
    </row>
    <row r="3579" spans="2:19" outlineLevel="1" collapsed="1" x14ac:dyDescent="0.35">
      <c r="B3579" s="6" t="s">
        <v>34</v>
      </c>
      <c r="C3579" s="7" t="s">
        <v>34</v>
      </c>
      <c r="D3579" s="19" t="s">
        <v>34</v>
      </c>
      <c r="E3579" s="15"/>
      <c r="F3579" s="15"/>
      <c r="G3579" s="16"/>
      <c r="H3579" s="19" t="s">
        <v>34</v>
      </c>
      <c r="I3579" s="16"/>
      <c r="J3579" s="7" t="s">
        <v>34</v>
      </c>
      <c r="K3579" s="19" t="s">
        <v>34</v>
      </c>
      <c r="L3579" s="16"/>
      <c r="M3579" s="6" t="s">
        <v>1048</v>
      </c>
      <c r="N3579" s="6" t="s">
        <v>1049</v>
      </c>
      <c r="O3579" s="10">
        <v>12428109</v>
      </c>
      <c r="P3579" s="6"/>
      <c r="Q3579" s="8"/>
      <c r="R3579" s="8"/>
      <c r="S3579" s="6"/>
    </row>
    <row r="3580" spans="2:19" outlineLevel="1" collapsed="1" x14ac:dyDescent="0.35">
      <c r="B3580" s="6" t="s">
        <v>34</v>
      </c>
      <c r="C3580" s="7" t="s">
        <v>34</v>
      </c>
      <c r="D3580" s="19" t="s">
        <v>34</v>
      </c>
      <c r="E3580" s="15"/>
      <c r="F3580" s="15"/>
      <c r="G3580" s="16"/>
      <c r="H3580" s="19" t="s">
        <v>34</v>
      </c>
      <c r="I3580" s="16"/>
      <c r="J3580" s="7" t="s">
        <v>34</v>
      </c>
      <c r="K3580" s="19" t="s">
        <v>34</v>
      </c>
      <c r="L3580" s="16"/>
      <c r="M3580" s="6" t="s">
        <v>4470</v>
      </c>
      <c r="N3580" s="6" t="s">
        <v>4471</v>
      </c>
      <c r="O3580" s="10">
        <v>13189230</v>
      </c>
      <c r="P3580" s="6"/>
      <c r="Q3580" s="8"/>
      <c r="R3580" s="8"/>
      <c r="S3580" s="6"/>
    </row>
    <row r="3581" spans="2:19" outlineLevel="1" collapsed="1" x14ac:dyDescent="0.35">
      <c r="B3581" s="6" t="s">
        <v>34</v>
      </c>
      <c r="C3581" s="7" t="s">
        <v>34</v>
      </c>
      <c r="D3581" s="19" t="s">
        <v>34</v>
      </c>
      <c r="E3581" s="15"/>
      <c r="F3581" s="15"/>
      <c r="G3581" s="16"/>
      <c r="H3581" s="19" t="s">
        <v>34</v>
      </c>
      <c r="I3581" s="16"/>
      <c r="J3581" s="7" t="s">
        <v>34</v>
      </c>
      <c r="K3581" s="19" t="s">
        <v>34</v>
      </c>
      <c r="L3581" s="16"/>
      <c r="M3581" s="6" t="s">
        <v>267</v>
      </c>
      <c r="N3581" s="6" t="s">
        <v>268</v>
      </c>
      <c r="O3581" s="10">
        <v>11989000</v>
      </c>
      <c r="P3581" s="6" t="s">
        <v>4472</v>
      </c>
      <c r="Q3581" s="8" t="s">
        <v>1490</v>
      </c>
      <c r="R3581" s="9">
        <v>47361</v>
      </c>
      <c r="S3581" s="10">
        <v>11989000</v>
      </c>
    </row>
    <row r="3582" spans="2:19" outlineLevel="1" collapsed="1" x14ac:dyDescent="0.35">
      <c r="B3582" s="6" t="s">
        <v>34</v>
      </c>
      <c r="C3582" s="7" t="s">
        <v>34</v>
      </c>
      <c r="D3582" s="19" t="s">
        <v>34</v>
      </c>
      <c r="E3582" s="15"/>
      <c r="F3582" s="15"/>
      <c r="G3582" s="16"/>
      <c r="H3582" s="19" t="s">
        <v>34</v>
      </c>
      <c r="I3582" s="16"/>
      <c r="J3582" s="7" t="s">
        <v>34</v>
      </c>
      <c r="K3582" s="19" t="s">
        <v>34</v>
      </c>
      <c r="L3582" s="16"/>
      <c r="M3582" s="6" t="s">
        <v>3654</v>
      </c>
      <c r="N3582" s="6" t="s">
        <v>3655</v>
      </c>
      <c r="O3582" s="10">
        <v>14435001</v>
      </c>
      <c r="P3582" s="6"/>
      <c r="Q3582" s="8"/>
      <c r="R3582" s="8"/>
      <c r="S3582" s="6"/>
    </row>
    <row r="3583" spans="2:19" ht="25" outlineLevel="1" collapsed="1" x14ac:dyDescent="0.35">
      <c r="B3583" s="6" t="s">
        <v>34</v>
      </c>
      <c r="C3583" s="7" t="s">
        <v>34</v>
      </c>
      <c r="D3583" s="19" t="s">
        <v>34</v>
      </c>
      <c r="E3583" s="15"/>
      <c r="F3583" s="15"/>
      <c r="G3583" s="16"/>
      <c r="H3583" s="19" t="s">
        <v>34</v>
      </c>
      <c r="I3583" s="16"/>
      <c r="J3583" s="7" t="s">
        <v>34</v>
      </c>
      <c r="K3583" s="19" t="s">
        <v>34</v>
      </c>
      <c r="L3583" s="16"/>
      <c r="M3583" s="6" t="s">
        <v>4473</v>
      </c>
      <c r="N3583" s="6" t="s">
        <v>4474</v>
      </c>
      <c r="O3583" s="10">
        <v>16223364</v>
      </c>
      <c r="P3583" s="6"/>
      <c r="Q3583" s="8"/>
      <c r="R3583" s="8"/>
      <c r="S3583" s="6"/>
    </row>
    <row r="3584" spans="2:19" outlineLevel="1" collapsed="1" x14ac:dyDescent="0.35">
      <c r="B3584" s="6" t="s">
        <v>34</v>
      </c>
      <c r="C3584" s="7" t="s">
        <v>34</v>
      </c>
      <c r="D3584" s="19" t="s">
        <v>34</v>
      </c>
      <c r="E3584" s="15"/>
      <c r="F3584" s="15"/>
      <c r="G3584" s="16"/>
      <c r="H3584" s="19" t="s">
        <v>34</v>
      </c>
      <c r="I3584" s="16"/>
      <c r="J3584" s="7" t="s">
        <v>34</v>
      </c>
      <c r="K3584" s="19" t="s">
        <v>34</v>
      </c>
      <c r="L3584" s="16"/>
      <c r="M3584" s="6" t="s">
        <v>196</v>
      </c>
      <c r="N3584" s="6" t="s">
        <v>197</v>
      </c>
      <c r="O3584" s="10">
        <v>18903087</v>
      </c>
      <c r="P3584" s="6"/>
      <c r="Q3584" s="8"/>
      <c r="R3584" s="8"/>
      <c r="S3584" s="6"/>
    </row>
    <row r="3585" spans="2:19" outlineLevel="1" collapsed="1" x14ac:dyDescent="0.35">
      <c r="B3585" s="6" t="s">
        <v>34</v>
      </c>
      <c r="C3585" s="7" t="s">
        <v>34</v>
      </c>
      <c r="D3585" s="19" t="s">
        <v>34</v>
      </c>
      <c r="E3585" s="15"/>
      <c r="F3585" s="15"/>
      <c r="G3585" s="16"/>
      <c r="H3585" s="19" t="s">
        <v>34</v>
      </c>
      <c r="I3585" s="16"/>
      <c r="J3585" s="7" t="s">
        <v>34</v>
      </c>
      <c r="K3585" s="19" t="s">
        <v>34</v>
      </c>
      <c r="L3585" s="16"/>
      <c r="M3585" s="6" t="s">
        <v>4475</v>
      </c>
      <c r="N3585" s="6" t="s">
        <v>4476</v>
      </c>
      <c r="O3585" s="10">
        <v>15385765</v>
      </c>
      <c r="P3585" s="6"/>
      <c r="Q3585" s="8"/>
      <c r="R3585" s="8"/>
      <c r="S3585" s="6"/>
    </row>
    <row r="3586" spans="2:19" ht="25" outlineLevel="1" collapsed="1" x14ac:dyDescent="0.35">
      <c r="B3586" s="6" t="s">
        <v>34</v>
      </c>
      <c r="C3586" s="7" t="s">
        <v>34</v>
      </c>
      <c r="D3586" s="19" t="s">
        <v>34</v>
      </c>
      <c r="E3586" s="15"/>
      <c r="F3586" s="15"/>
      <c r="G3586" s="16"/>
      <c r="H3586" s="19" t="s">
        <v>34</v>
      </c>
      <c r="I3586" s="16"/>
      <c r="J3586" s="7" t="s">
        <v>34</v>
      </c>
      <c r="K3586" s="19" t="s">
        <v>34</v>
      </c>
      <c r="L3586" s="16"/>
      <c r="M3586" s="6" t="s">
        <v>2049</v>
      </c>
      <c r="N3586" s="6" t="s">
        <v>2050</v>
      </c>
      <c r="O3586" s="10">
        <v>12497000</v>
      </c>
      <c r="P3586" s="6"/>
      <c r="Q3586" s="8"/>
      <c r="R3586" s="8"/>
      <c r="S3586" s="6"/>
    </row>
    <row r="3587" spans="2:19" x14ac:dyDescent="0.35">
      <c r="B3587" s="4" t="s">
        <v>4477</v>
      </c>
      <c r="C3587" s="4" t="s">
        <v>235</v>
      </c>
      <c r="D3587" s="18" t="s">
        <v>30</v>
      </c>
      <c r="E3587" s="15"/>
      <c r="F3587" s="15"/>
      <c r="G3587" s="16"/>
      <c r="H3587" s="18" t="s">
        <v>1243</v>
      </c>
      <c r="I3587" s="16"/>
      <c r="J3587" s="4" t="s">
        <v>178</v>
      </c>
      <c r="K3587" s="18" t="s">
        <v>4478</v>
      </c>
      <c r="L3587" s="16"/>
      <c r="M3587" s="4" t="s">
        <v>34</v>
      </c>
      <c r="N3587" s="4" t="s">
        <v>34</v>
      </c>
      <c r="O3587" s="4" t="s">
        <v>34</v>
      </c>
      <c r="P3587" s="4" t="s">
        <v>34</v>
      </c>
      <c r="Q3587" s="4" t="s">
        <v>34</v>
      </c>
      <c r="R3587" s="4" t="s">
        <v>34</v>
      </c>
      <c r="S3587" s="5">
        <v>0</v>
      </c>
    </row>
    <row r="3588" spans="2:19" outlineLevel="1" collapsed="1" x14ac:dyDescent="0.35">
      <c r="B3588" s="6" t="s">
        <v>34</v>
      </c>
      <c r="C3588" s="7" t="s">
        <v>34</v>
      </c>
      <c r="D3588" s="19" t="s">
        <v>34</v>
      </c>
      <c r="E3588" s="15"/>
      <c r="F3588" s="15"/>
      <c r="G3588" s="16"/>
      <c r="H3588" s="19" t="s">
        <v>34</v>
      </c>
      <c r="I3588" s="16"/>
      <c r="J3588" s="7" t="s">
        <v>34</v>
      </c>
      <c r="K3588" s="19" t="s">
        <v>34</v>
      </c>
      <c r="L3588" s="16"/>
      <c r="M3588" s="6" t="s">
        <v>1245</v>
      </c>
      <c r="N3588" s="6" t="s">
        <v>1246</v>
      </c>
      <c r="O3588" s="10">
        <v>73275678</v>
      </c>
      <c r="P3588" s="6" t="s">
        <v>4479</v>
      </c>
      <c r="Q3588" s="8" t="s">
        <v>174</v>
      </c>
      <c r="R3588" s="9">
        <v>47299</v>
      </c>
      <c r="S3588" s="10">
        <v>0</v>
      </c>
    </row>
    <row r="3589" spans="2:19" outlineLevel="1" collapsed="1" x14ac:dyDescent="0.35">
      <c r="B3589" s="6" t="s">
        <v>34</v>
      </c>
      <c r="C3589" s="7" t="s">
        <v>34</v>
      </c>
      <c r="D3589" s="19" t="s">
        <v>34</v>
      </c>
      <c r="E3589" s="15"/>
      <c r="F3589" s="15"/>
      <c r="G3589" s="16"/>
      <c r="H3589" s="19" t="s">
        <v>34</v>
      </c>
      <c r="I3589" s="16"/>
      <c r="J3589" s="7" t="s">
        <v>34</v>
      </c>
      <c r="K3589" s="19" t="s">
        <v>34</v>
      </c>
      <c r="L3589" s="16"/>
      <c r="M3589" s="6" t="s">
        <v>1251</v>
      </c>
      <c r="N3589" s="6" t="s">
        <v>1252</v>
      </c>
      <c r="O3589" s="10">
        <v>83738622</v>
      </c>
      <c r="P3589" s="6" t="s">
        <v>4480</v>
      </c>
      <c r="Q3589" s="8" t="s">
        <v>174</v>
      </c>
      <c r="R3589" s="9">
        <v>47299</v>
      </c>
      <c r="S3589" s="10">
        <v>0</v>
      </c>
    </row>
    <row r="3590" spans="2:19" x14ac:dyDescent="0.35">
      <c r="B3590" s="4" t="s">
        <v>4481</v>
      </c>
      <c r="C3590" s="4" t="s">
        <v>151</v>
      </c>
      <c r="D3590" s="18" t="s">
        <v>152</v>
      </c>
      <c r="E3590" s="15"/>
      <c r="F3590" s="15"/>
      <c r="G3590" s="16"/>
      <c r="H3590" s="18" t="s">
        <v>283</v>
      </c>
      <c r="I3590" s="16"/>
      <c r="J3590" s="4" t="s">
        <v>32</v>
      </c>
      <c r="K3590" s="18" t="s">
        <v>4482</v>
      </c>
      <c r="L3590" s="16"/>
      <c r="M3590" s="4" t="s">
        <v>34</v>
      </c>
      <c r="N3590" s="4" t="s">
        <v>34</v>
      </c>
      <c r="O3590" s="4" t="s">
        <v>34</v>
      </c>
      <c r="P3590" s="4" t="s">
        <v>34</v>
      </c>
      <c r="Q3590" s="4" t="s">
        <v>34</v>
      </c>
      <c r="R3590" s="4" t="s">
        <v>34</v>
      </c>
      <c r="S3590" s="5">
        <v>152878013</v>
      </c>
    </row>
    <row r="3591" spans="2:19" outlineLevel="1" collapsed="1" x14ac:dyDescent="0.35">
      <c r="B3591" s="6" t="s">
        <v>34</v>
      </c>
      <c r="C3591" s="7" t="s">
        <v>34</v>
      </c>
      <c r="D3591" s="19" t="s">
        <v>34</v>
      </c>
      <c r="E3591" s="15"/>
      <c r="F3591" s="15"/>
      <c r="G3591" s="16"/>
      <c r="H3591" s="19" t="s">
        <v>34</v>
      </c>
      <c r="I3591" s="16"/>
      <c r="J3591" s="7" t="s">
        <v>34</v>
      </c>
      <c r="K3591" s="19" t="s">
        <v>34</v>
      </c>
      <c r="L3591" s="16"/>
      <c r="M3591" s="6" t="s">
        <v>865</v>
      </c>
      <c r="N3591" s="6" t="s">
        <v>866</v>
      </c>
      <c r="O3591" s="10">
        <v>152878013</v>
      </c>
      <c r="P3591" s="6" t="s">
        <v>4483</v>
      </c>
      <c r="Q3591" s="8" t="s">
        <v>4484</v>
      </c>
      <c r="R3591" s="9">
        <v>46692</v>
      </c>
      <c r="S3591" s="10">
        <v>152878013</v>
      </c>
    </row>
    <row r="3592" spans="2:19" outlineLevel="1" collapsed="1" x14ac:dyDescent="0.35">
      <c r="B3592" s="6" t="s">
        <v>34</v>
      </c>
      <c r="C3592" s="7" t="s">
        <v>34</v>
      </c>
      <c r="D3592" s="19" t="s">
        <v>34</v>
      </c>
      <c r="E3592" s="15"/>
      <c r="F3592" s="15"/>
      <c r="G3592" s="16"/>
      <c r="H3592" s="19" t="s">
        <v>34</v>
      </c>
      <c r="I3592" s="16"/>
      <c r="J3592" s="7" t="s">
        <v>34</v>
      </c>
      <c r="K3592" s="19" t="s">
        <v>34</v>
      </c>
      <c r="L3592" s="16"/>
      <c r="M3592" s="6" t="s">
        <v>146</v>
      </c>
      <c r="N3592" s="6" t="s">
        <v>147</v>
      </c>
      <c r="O3592" s="10">
        <v>172191000</v>
      </c>
      <c r="P3592" s="6"/>
      <c r="Q3592" s="8"/>
      <c r="R3592" s="8"/>
      <c r="S3592" s="6"/>
    </row>
    <row r="3593" spans="2:19" x14ac:dyDescent="0.35">
      <c r="B3593" s="4" t="s">
        <v>4485</v>
      </c>
      <c r="C3593" s="4" t="s">
        <v>151</v>
      </c>
      <c r="D3593" s="18" t="s">
        <v>152</v>
      </c>
      <c r="E3593" s="15"/>
      <c r="F3593" s="15"/>
      <c r="G3593" s="16"/>
      <c r="H3593" s="18" t="s">
        <v>283</v>
      </c>
      <c r="I3593" s="16"/>
      <c r="J3593" s="4" t="s">
        <v>32</v>
      </c>
      <c r="K3593" s="18" t="s">
        <v>4486</v>
      </c>
      <c r="L3593" s="16"/>
      <c r="M3593" s="4" t="s">
        <v>34</v>
      </c>
      <c r="N3593" s="4" t="s">
        <v>34</v>
      </c>
      <c r="O3593" s="4" t="s">
        <v>34</v>
      </c>
      <c r="P3593" s="4" t="s">
        <v>34</v>
      </c>
      <c r="Q3593" s="4" t="s">
        <v>34</v>
      </c>
      <c r="R3593" s="4" t="s">
        <v>34</v>
      </c>
      <c r="S3593" s="5">
        <v>66873000</v>
      </c>
    </row>
    <row r="3594" spans="2:19" outlineLevel="1" collapsed="1" x14ac:dyDescent="0.35">
      <c r="B3594" s="6" t="s">
        <v>34</v>
      </c>
      <c r="C3594" s="7" t="s">
        <v>34</v>
      </c>
      <c r="D3594" s="19" t="s">
        <v>34</v>
      </c>
      <c r="E3594" s="15"/>
      <c r="F3594" s="15"/>
      <c r="G3594" s="16"/>
      <c r="H3594" s="19" t="s">
        <v>34</v>
      </c>
      <c r="I3594" s="16"/>
      <c r="J3594" s="7" t="s">
        <v>34</v>
      </c>
      <c r="K3594" s="19" t="s">
        <v>34</v>
      </c>
      <c r="L3594" s="16"/>
      <c r="M3594" s="6" t="s">
        <v>865</v>
      </c>
      <c r="N3594" s="6" t="s">
        <v>866</v>
      </c>
      <c r="O3594" s="10">
        <v>79000013</v>
      </c>
      <c r="P3594" s="6"/>
      <c r="Q3594" s="8"/>
      <c r="R3594" s="8"/>
      <c r="S3594" s="6"/>
    </row>
    <row r="3595" spans="2:19" ht="25" outlineLevel="1" collapsed="1" x14ac:dyDescent="0.35">
      <c r="B3595" s="6" t="s">
        <v>34</v>
      </c>
      <c r="C3595" s="7" t="s">
        <v>34</v>
      </c>
      <c r="D3595" s="19" t="s">
        <v>34</v>
      </c>
      <c r="E3595" s="15"/>
      <c r="F3595" s="15"/>
      <c r="G3595" s="16"/>
      <c r="H3595" s="19" t="s">
        <v>34</v>
      </c>
      <c r="I3595" s="16"/>
      <c r="J3595" s="7" t="s">
        <v>34</v>
      </c>
      <c r="K3595" s="19" t="s">
        <v>34</v>
      </c>
      <c r="L3595" s="16"/>
      <c r="M3595" s="6" t="s">
        <v>714</v>
      </c>
      <c r="N3595" s="6" t="s">
        <v>715</v>
      </c>
      <c r="O3595" s="10">
        <v>66873000</v>
      </c>
      <c r="P3595" s="6" t="s">
        <v>4487</v>
      </c>
      <c r="Q3595" s="8" t="s">
        <v>4488</v>
      </c>
      <c r="R3595" s="9">
        <v>46996</v>
      </c>
      <c r="S3595" s="10">
        <v>66873000</v>
      </c>
    </row>
    <row r="3596" spans="2:19" x14ac:dyDescent="0.35">
      <c r="B3596" s="4" t="s">
        <v>4489</v>
      </c>
      <c r="C3596" s="4" t="s">
        <v>983</v>
      </c>
      <c r="D3596" s="18" t="s">
        <v>152</v>
      </c>
      <c r="E3596" s="15"/>
      <c r="F3596" s="15"/>
      <c r="G3596" s="16"/>
      <c r="H3596" s="18" t="s">
        <v>177</v>
      </c>
      <c r="I3596" s="16"/>
      <c r="J3596" s="4" t="s">
        <v>32</v>
      </c>
      <c r="K3596" s="18" t="s">
        <v>4490</v>
      </c>
      <c r="L3596" s="16"/>
      <c r="M3596" s="4" t="s">
        <v>34</v>
      </c>
      <c r="N3596" s="4" t="s">
        <v>34</v>
      </c>
      <c r="O3596" s="4" t="s">
        <v>34</v>
      </c>
      <c r="P3596" s="4" t="s">
        <v>34</v>
      </c>
      <c r="Q3596" s="4" t="s">
        <v>34</v>
      </c>
      <c r="R3596" s="4" t="s">
        <v>34</v>
      </c>
      <c r="S3596" s="5">
        <v>11453887</v>
      </c>
    </row>
    <row r="3597" spans="2:19" outlineLevel="1" collapsed="1" x14ac:dyDescent="0.35">
      <c r="B3597" s="6" t="s">
        <v>34</v>
      </c>
      <c r="C3597" s="7" t="s">
        <v>34</v>
      </c>
      <c r="D3597" s="19" t="s">
        <v>34</v>
      </c>
      <c r="E3597" s="15"/>
      <c r="F3597" s="15"/>
      <c r="G3597" s="16"/>
      <c r="H3597" s="19" t="s">
        <v>34</v>
      </c>
      <c r="I3597" s="16"/>
      <c r="J3597" s="7" t="s">
        <v>34</v>
      </c>
      <c r="K3597" s="19" t="s">
        <v>34</v>
      </c>
      <c r="L3597" s="16"/>
      <c r="M3597" s="6" t="s">
        <v>186</v>
      </c>
      <c r="N3597" s="6" t="s">
        <v>187</v>
      </c>
      <c r="O3597" s="10">
        <v>11453887</v>
      </c>
      <c r="P3597" s="6" t="s">
        <v>4491</v>
      </c>
      <c r="Q3597" s="8" t="s">
        <v>2112</v>
      </c>
      <c r="R3597" s="9">
        <v>46356</v>
      </c>
      <c r="S3597" s="10">
        <v>11453887</v>
      </c>
    </row>
    <row r="3598" spans="2:19" ht="25" outlineLevel="1" collapsed="1" x14ac:dyDescent="0.35">
      <c r="B3598" s="6" t="s">
        <v>34</v>
      </c>
      <c r="C3598" s="7" t="s">
        <v>34</v>
      </c>
      <c r="D3598" s="19" t="s">
        <v>34</v>
      </c>
      <c r="E3598" s="15"/>
      <c r="F3598" s="15"/>
      <c r="G3598" s="16"/>
      <c r="H3598" s="19" t="s">
        <v>34</v>
      </c>
      <c r="I3598" s="16"/>
      <c r="J3598" s="7" t="s">
        <v>34</v>
      </c>
      <c r="K3598" s="19" t="s">
        <v>34</v>
      </c>
      <c r="L3598" s="16"/>
      <c r="M3598" s="6" t="s">
        <v>189</v>
      </c>
      <c r="N3598" s="6" t="s">
        <v>190</v>
      </c>
      <c r="O3598" s="10">
        <v>16998965</v>
      </c>
      <c r="P3598" s="6"/>
      <c r="Q3598" s="8"/>
      <c r="R3598" s="8"/>
      <c r="S3598" s="6"/>
    </row>
    <row r="3599" spans="2:19" ht="25" outlineLevel="1" collapsed="1" x14ac:dyDescent="0.35">
      <c r="B3599" s="6" t="s">
        <v>34</v>
      </c>
      <c r="C3599" s="7" t="s">
        <v>34</v>
      </c>
      <c r="D3599" s="19" t="s">
        <v>34</v>
      </c>
      <c r="E3599" s="15"/>
      <c r="F3599" s="15"/>
      <c r="G3599" s="16"/>
      <c r="H3599" s="19" t="s">
        <v>34</v>
      </c>
      <c r="I3599" s="16"/>
      <c r="J3599" s="7" t="s">
        <v>34</v>
      </c>
      <c r="K3599" s="19" t="s">
        <v>34</v>
      </c>
      <c r="L3599" s="16"/>
      <c r="M3599" s="6" t="s">
        <v>799</v>
      </c>
      <c r="N3599" s="6" t="s">
        <v>800</v>
      </c>
      <c r="O3599" s="10">
        <v>19614383</v>
      </c>
      <c r="P3599" s="6"/>
      <c r="Q3599" s="8"/>
      <c r="R3599" s="8"/>
      <c r="S3599" s="6"/>
    </row>
    <row r="3600" spans="2:19" outlineLevel="1" collapsed="1" x14ac:dyDescent="0.35">
      <c r="B3600" s="6" t="s">
        <v>34</v>
      </c>
      <c r="C3600" s="7" t="s">
        <v>34</v>
      </c>
      <c r="D3600" s="19" t="s">
        <v>34</v>
      </c>
      <c r="E3600" s="15"/>
      <c r="F3600" s="15"/>
      <c r="G3600" s="16"/>
      <c r="H3600" s="19" t="s">
        <v>34</v>
      </c>
      <c r="I3600" s="16"/>
      <c r="J3600" s="7" t="s">
        <v>34</v>
      </c>
      <c r="K3600" s="19" t="s">
        <v>34</v>
      </c>
      <c r="L3600" s="16"/>
      <c r="M3600" s="6" t="s">
        <v>1778</v>
      </c>
      <c r="N3600" s="6" t="s">
        <v>1779</v>
      </c>
      <c r="O3600" s="10">
        <v>16090000</v>
      </c>
      <c r="P3600" s="6"/>
      <c r="Q3600" s="8"/>
      <c r="R3600" s="8"/>
      <c r="S3600" s="6"/>
    </row>
    <row r="3601" spans="2:19" outlineLevel="1" collapsed="1" x14ac:dyDescent="0.35">
      <c r="B3601" s="6" t="s">
        <v>34</v>
      </c>
      <c r="C3601" s="7" t="s">
        <v>34</v>
      </c>
      <c r="D3601" s="19" t="s">
        <v>34</v>
      </c>
      <c r="E3601" s="15"/>
      <c r="F3601" s="15"/>
      <c r="G3601" s="16"/>
      <c r="H3601" s="19" t="s">
        <v>34</v>
      </c>
      <c r="I3601" s="16"/>
      <c r="J3601" s="7" t="s">
        <v>34</v>
      </c>
      <c r="K3601" s="19" t="s">
        <v>34</v>
      </c>
      <c r="L3601" s="16"/>
      <c r="M3601" s="6" t="s">
        <v>203</v>
      </c>
      <c r="N3601" s="6" t="s">
        <v>204</v>
      </c>
      <c r="O3601" s="10">
        <v>17555000</v>
      </c>
      <c r="P3601" s="6"/>
      <c r="Q3601" s="8"/>
      <c r="R3601" s="8"/>
      <c r="S3601" s="6"/>
    </row>
    <row r="3602" spans="2:19" x14ac:dyDescent="0.35">
      <c r="B3602" s="4" t="s">
        <v>4492</v>
      </c>
      <c r="C3602" s="4" t="s">
        <v>115</v>
      </c>
      <c r="D3602" s="18" t="s">
        <v>30</v>
      </c>
      <c r="E3602" s="15"/>
      <c r="F3602" s="15"/>
      <c r="G3602" s="16"/>
      <c r="H3602" s="18" t="s">
        <v>4493</v>
      </c>
      <c r="I3602" s="16"/>
      <c r="J3602" s="4" t="s">
        <v>178</v>
      </c>
      <c r="K3602" s="18" t="s">
        <v>4494</v>
      </c>
      <c r="L3602" s="16"/>
      <c r="M3602" s="4" t="s">
        <v>34</v>
      </c>
      <c r="N3602" s="4" t="s">
        <v>34</v>
      </c>
      <c r="O3602" s="4" t="s">
        <v>34</v>
      </c>
      <c r="P3602" s="4" t="s">
        <v>34</v>
      </c>
      <c r="Q3602" s="4" t="s">
        <v>34</v>
      </c>
      <c r="R3602" s="4" t="s">
        <v>34</v>
      </c>
      <c r="S3602" s="5">
        <v>0</v>
      </c>
    </row>
    <row r="3603" spans="2:19" outlineLevel="1" collapsed="1" x14ac:dyDescent="0.35">
      <c r="B3603" s="6" t="s">
        <v>34</v>
      </c>
      <c r="C3603" s="7" t="s">
        <v>34</v>
      </c>
      <c r="D3603" s="19" t="s">
        <v>34</v>
      </c>
      <c r="E3603" s="15"/>
      <c r="F3603" s="15"/>
      <c r="G3603" s="16"/>
      <c r="H3603" s="19" t="s">
        <v>34</v>
      </c>
      <c r="I3603" s="16"/>
      <c r="J3603" s="7" t="s">
        <v>34</v>
      </c>
      <c r="K3603" s="19" t="s">
        <v>34</v>
      </c>
      <c r="L3603" s="16"/>
      <c r="M3603" s="6" t="s">
        <v>4495</v>
      </c>
      <c r="N3603" s="6" t="s">
        <v>4496</v>
      </c>
      <c r="O3603" s="10">
        <v>285963</v>
      </c>
      <c r="P3603" s="6"/>
      <c r="Q3603" s="8"/>
      <c r="R3603" s="8"/>
      <c r="S3603" s="6"/>
    </row>
    <row r="3604" spans="2:19" outlineLevel="1" collapsed="1" x14ac:dyDescent="0.35">
      <c r="B3604" s="6" t="s">
        <v>34</v>
      </c>
      <c r="C3604" s="7" t="s">
        <v>34</v>
      </c>
      <c r="D3604" s="19" t="s">
        <v>34</v>
      </c>
      <c r="E3604" s="15"/>
      <c r="F3604" s="15"/>
      <c r="G3604" s="16"/>
      <c r="H3604" s="19" t="s">
        <v>34</v>
      </c>
      <c r="I3604" s="16"/>
      <c r="J3604" s="7" t="s">
        <v>34</v>
      </c>
      <c r="K3604" s="19" t="s">
        <v>34</v>
      </c>
      <c r="L3604" s="16"/>
      <c r="M3604" s="6" t="s">
        <v>4497</v>
      </c>
      <c r="N3604" s="6" t="s">
        <v>4498</v>
      </c>
      <c r="O3604" s="10">
        <v>152700</v>
      </c>
      <c r="P3604" s="6"/>
      <c r="Q3604" s="8"/>
      <c r="R3604" s="8"/>
      <c r="S3604" s="6"/>
    </row>
    <row r="3605" spans="2:19" outlineLevel="1" collapsed="1" x14ac:dyDescent="0.35">
      <c r="B3605" s="6" t="s">
        <v>34</v>
      </c>
      <c r="C3605" s="7" t="s">
        <v>34</v>
      </c>
      <c r="D3605" s="19" t="s">
        <v>34</v>
      </c>
      <c r="E3605" s="15"/>
      <c r="F3605" s="15"/>
      <c r="G3605" s="16"/>
      <c r="H3605" s="19" t="s">
        <v>34</v>
      </c>
      <c r="I3605" s="16"/>
      <c r="J3605" s="7" t="s">
        <v>34</v>
      </c>
      <c r="K3605" s="19" t="s">
        <v>34</v>
      </c>
      <c r="L3605" s="16"/>
      <c r="M3605" s="6" t="s">
        <v>4499</v>
      </c>
      <c r="N3605" s="6" t="s">
        <v>4500</v>
      </c>
      <c r="O3605" s="10">
        <v>1605189</v>
      </c>
      <c r="P3605" s="6"/>
      <c r="Q3605" s="8"/>
      <c r="R3605" s="8"/>
      <c r="S3605" s="6"/>
    </row>
    <row r="3606" spans="2:19" outlineLevel="1" collapsed="1" x14ac:dyDescent="0.35">
      <c r="B3606" s="6" t="s">
        <v>34</v>
      </c>
      <c r="C3606" s="7" t="s">
        <v>34</v>
      </c>
      <c r="D3606" s="19" t="s">
        <v>34</v>
      </c>
      <c r="E3606" s="15"/>
      <c r="F3606" s="15"/>
      <c r="G3606" s="16"/>
      <c r="H3606" s="19" t="s">
        <v>34</v>
      </c>
      <c r="I3606" s="16"/>
      <c r="J3606" s="7" t="s">
        <v>34</v>
      </c>
      <c r="K3606" s="19" t="s">
        <v>34</v>
      </c>
      <c r="L3606" s="16"/>
      <c r="M3606" s="6" t="s">
        <v>4501</v>
      </c>
      <c r="N3606" s="6" t="s">
        <v>4502</v>
      </c>
      <c r="O3606" s="10">
        <v>519124</v>
      </c>
      <c r="P3606" s="6"/>
      <c r="Q3606" s="8"/>
      <c r="R3606" s="8"/>
      <c r="S3606" s="6"/>
    </row>
    <row r="3607" spans="2:19" outlineLevel="1" collapsed="1" x14ac:dyDescent="0.35">
      <c r="B3607" s="6" t="s">
        <v>34</v>
      </c>
      <c r="C3607" s="7" t="s">
        <v>34</v>
      </c>
      <c r="D3607" s="19" t="s">
        <v>34</v>
      </c>
      <c r="E3607" s="15"/>
      <c r="F3607" s="15"/>
      <c r="G3607" s="16"/>
      <c r="H3607" s="19" t="s">
        <v>34</v>
      </c>
      <c r="I3607" s="16"/>
      <c r="J3607" s="7" t="s">
        <v>34</v>
      </c>
      <c r="K3607" s="19" t="s">
        <v>34</v>
      </c>
      <c r="L3607" s="16"/>
      <c r="M3607" s="6" t="s">
        <v>4503</v>
      </c>
      <c r="N3607" s="6" t="s">
        <v>4504</v>
      </c>
      <c r="O3607" s="10">
        <v>218679</v>
      </c>
      <c r="P3607" s="6" t="s">
        <v>4505</v>
      </c>
      <c r="Q3607" s="8" t="s">
        <v>174</v>
      </c>
      <c r="R3607" s="9">
        <v>47665</v>
      </c>
      <c r="S3607" s="10">
        <v>0</v>
      </c>
    </row>
    <row r="3608" spans="2:19" x14ac:dyDescent="0.35">
      <c r="B3608" s="4" t="s">
        <v>4506</v>
      </c>
      <c r="C3608" s="4" t="s">
        <v>141</v>
      </c>
      <c r="D3608" s="18" t="s">
        <v>106</v>
      </c>
      <c r="E3608" s="15"/>
      <c r="F3608" s="15"/>
      <c r="G3608" s="16"/>
      <c r="H3608" s="18" t="s">
        <v>1306</v>
      </c>
      <c r="I3608" s="16"/>
      <c r="J3608" s="4" t="s">
        <v>32</v>
      </c>
      <c r="K3608" s="18" t="s">
        <v>4507</v>
      </c>
      <c r="L3608" s="16"/>
      <c r="M3608" s="4" t="s">
        <v>34</v>
      </c>
      <c r="N3608" s="4" t="s">
        <v>34</v>
      </c>
      <c r="O3608" s="4" t="s">
        <v>34</v>
      </c>
      <c r="P3608" s="4" t="s">
        <v>34</v>
      </c>
      <c r="Q3608" s="4" t="s">
        <v>34</v>
      </c>
      <c r="R3608" s="4" t="s">
        <v>34</v>
      </c>
      <c r="S3608" s="5">
        <v>3921857</v>
      </c>
    </row>
    <row r="3609" spans="2:19" outlineLevel="1" collapsed="1" x14ac:dyDescent="0.35">
      <c r="B3609" s="6" t="s">
        <v>34</v>
      </c>
      <c r="C3609" s="7" t="s">
        <v>34</v>
      </c>
      <c r="D3609" s="19" t="s">
        <v>34</v>
      </c>
      <c r="E3609" s="15"/>
      <c r="F3609" s="15"/>
      <c r="G3609" s="16"/>
      <c r="H3609" s="19" t="s">
        <v>34</v>
      </c>
      <c r="I3609" s="16"/>
      <c r="J3609" s="7" t="s">
        <v>34</v>
      </c>
      <c r="K3609" s="19" t="s">
        <v>34</v>
      </c>
      <c r="L3609" s="16"/>
      <c r="M3609" s="6" t="s">
        <v>157</v>
      </c>
      <c r="N3609" s="6" t="s">
        <v>158</v>
      </c>
      <c r="O3609" s="10">
        <v>3921857</v>
      </c>
      <c r="P3609" s="6" t="s">
        <v>4508</v>
      </c>
      <c r="Q3609" s="8" t="s">
        <v>1919</v>
      </c>
      <c r="R3609" s="9">
        <v>46391</v>
      </c>
      <c r="S3609" s="10">
        <v>3921857</v>
      </c>
    </row>
    <row r="3610" spans="2:19" outlineLevel="1" collapsed="1" x14ac:dyDescent="0.35">
      <c r="B3610" s="6" t="s">
        <v>34</v>
      </c>
      <c r="C3610" s="7" t="s">
        <v>34</v>
      </c>
      <c r="D3610" s="19" t="s">
        <v>34</v>
      </c>
      <c r="E3610" s="15"/>
      <c r="F3610" s="15"/>
      <c r="G3610" s="16"/>
      <c r="H3610" s="19" t="s">
        <v>34</v>
      </c>
      <c r="I3610" s="16"/>
      <c r="J3610" s="7" t="s">
        <v>34</v>
      </c>
      <c r="K3610" s="19" t="s">
        <v>34</v>
      </c>
      <c r="L3610" s="16"/>
      <c r="M3610" s="6" t="s">
        <v>165</v>
      </c>
      <c r="N3610" s="6" t="s">
        <v>166</v>
      </c>
      <c r="O3610" s="10">
        <v>4570333</v>
      </c>
      <c r="P3610" s="6"/>
      <c r="Q3610" s="8"/>
      <c r="R3610" s="8"/>
      <c r="S3610" s="6"/>
    </row>
    <row r="3611" spans="2:19" outlineLevel="1" collapsed="1" x14ac:dyDescent="0.35">
      <c r="B3611" s="6" t="s">
        <v>34</v>
      </c>
      <c r="C3611" s="7" t="s">
        <v>34</v>
      </c>
      <c r="D3611" s="19" t="s">
        <v>34</v>
      </c>
      <c r="E3611" s="15"/>
      <c r="F3611" s="15"/>
      <c r="G3611" s="16"/>
      <c r="H3611" s="19" t="s">
        <v>34</v>
      </c>
      <c r="I3611" s="16"/>
      <c r="J3611" s="7" t="s">
        <v>34</v>
      </c>
      <c r="K3611" s="19" t="s">
        <v>34</v>
      </c>
      <c r="L3611" s="16"/>
      <c r="M3611" s="6" t="s">
        <v>494</v>
      </c>
      <c r="N3611" s="6" t="s">
        <v>495</v>
      </c>
      <c r="O3611" s="10">
        <v>4771000</v>
      </c>
      <c r="P3611" s="6"/>
      <c r="Q3611" s="8"/>
      <c r="R3611" s="8"/>
      <c r="S3611" s="6"/>
    </row>
    <row r="3612" spans="2:19" x14ac:dyDescent="0.35">
      <c r="B3612" s="4" t="s">
        <v>4509</v>
      </c>
      <c r="C3612" s="4" t="s">
        <v>235</v>
      </c>
      <c r="D3612" s="18" t="s">
        <v>97</v>
      </c>
      <c r="E3612" s="15"/>
      <c r="F3612" s="15"/>
      <c r="G3612" s="16"/>
      <c r="H3612" s="18" t="s">
        <v>1243</v>
      </c>
      <c r="I3612" s="16"/>
      <c r="J3612" s="4" t="s">
        <v>32</v>
      </c>
      <c r="K3612" s="18" t="s">
        <v>4510</v>
      </c>
      <c r="L3612" s="16"/>
      <c r="M3612" s="4" t="s">
        <v>34</v>
      </c>
      <c r="N3612" s="4" t="s">
        <v>34</v>
      </c>
      <c r="O3612" s="4" t="s">
        <v>34</v>
      </c>
      <c r="P3612" s="4" t="s">
        <v>34</v>
      </c>
      <c r="Q3612" s="4" t="s">
        <v>34</v>
      </c>
      <c r="R3612" s="4" t="s">
        <v>34</v>
      </c>
      <c r="S3612" s="5">
        <v>33777663</v>
      </c>
    </row>
    <row r="3613" spans="2:19" outlineLevel="1" collapsed="1" x14ac:dyDescent="0.35">
      <c r="B3613" s="6" t="s">
        <v>34</v>
      </c>
      <c r="C3613" s="7" t="s">
        <v>34</v>
      </c>
      <c r="D3613" s="19" t="s">
        <v>34</v>
      </c>
      <c r="E3613" s="15"/>
      <c r="F3613" s="15"/>
      <c r="G3613" s="16"/>
      <c r="H3613" s="19" t="s">
        <v>34</v>
      </c>
      <c r="I3613" s="16"/>
      <c r="J3613" s="7" t="s">
        <v>34</v>
      </c>
      <c r="K3613" s="19" t="s">
        <v>34</v>
      </c>
      <c r="L3613" s="16"/>
      <c r="M3613" s="6" t="s">
        <v>1245</v>
      </c>
      <c r="N3613" s="6" t="s">
        <v>1246</v>
      </c>
      <c r="O3613" s="10">
        <v>33777663</v>
      </c>
      <c r="P3613" s="6" t="s">
        <v>4511</v>
      </c>
      <c r="Q3613" s="8" t="s">
        <v>2337</v>
      </c>
      <c r="R3613" s="9">
        <v>46752</v>
      </c>
      <c r="S3613" s="10">
        <v>33777663</v>
      </c>
    </row>
    <row r="3614" spans="2:19" ht="37.5" outlineLevel="1" collapsed="1" x14ac:dyDescent="0.35">
      <c r="B3614" s="6" t="s">
        <v>34</v>
      </c>
      <c r="C3614" s="7" t="s">
        <v>34</v>
      </c>
      <c r="D3614" s="19" t="s">
        <v>34</v>
      </c>
      <c r="E3614" s="15"/>
      <c r="F3614" s="15"/>
      <c r="G3614" s="16"/>
      <c r="H3614" s="19" t="s">
        <v>34</v>
      </c>
      <c r="I3614" s="16"/>
      <c r="J3614" s="7" t="s">
        <v>34</v>
      </c>
      <c r="K3614" s="19" t="s">
        <v>34</v>
      </c>
      <c r="L3614" s="16"/>
      <c r="M3614" s="6" t="s">
        <v>1247</v>
      </c>
      <c r="N3614" s="6" t="s">
        <v>1248</v>
      </c>
      <c r="O3614" s="10">
        <v>39400304</v>
      </c>
      <c r="P3614" s="6"/>
      <c r="Q3614" s="8"/>
      <c r="R3614" s="8"/>
      <c r="S3614" s="6"/>
    </row>
    <row r="3615" spans="2:19" x14ac:dyDescent="0.35">
      <c r="B3615" s="4" t="s">
        <v>4512</v>
      </c>
      <c r="C3615" s="4" t="s">
        <v>235</v>
      </c>
      <c r="D3615" s="18" t="s">
        <v>97</v>
      </c>
      <c r="E3615" s="15"/>
      <c r="F3615" s="15"/>
      <c r="G3615" s="16"/>
      <c r="H3615" s="18" t="s">
        <v>283</v>
      </c>
      <c r="I3615" s="16"/>
      <c r="J3615" s="4" t="s">
        <v>32</v>
      </c>
      <c r="K3615" s="18" t="s">
        <v>4513</v>
      </c>
      <c r="L3615" s="16"/>
      <c r="M3615" s="4" t="s">
        <v>34</v>
      </c>
      <c r="N3615" s="4" t="s">
        <v>34</v>
      </c>
      <c r="O3615" s="4" t="s">
        <v>34</v>
      </c>
      <c r="P3615" s="4" t="s">
        <v>34</v>
      </c>
      <c r="Q3615" s="4" t="s">
        <v>34</v>
      </c>
      <c r="R3615" s="4" t="s">
        <v>34</v>
      </c>
      <c r="S3615" s="5">
        <v>120000000</v>
      </c>
    </row>
    <row r="3616" spans="2:19" outlineLevel="1" collapsed="1" x14ac:dyDescent="0.35">
      <c r="B3616" s="6" t="s">
        <v>34</v>
      </c>
      <c r="C3616" s="7" t="s">
        <v>34</v>
      </c>
      <c r="D3616" s="19" t="s">
        <v>34</v>
      </c>
      <c r="E3616" s="15"/>
      <c r="F3616" s="15"/>
      <c r="G3616" s="16"/>
      <c r="H3616" s="19" t="s">
        <v>34</v>
      </c>
      <c r="I3616" s="16"/>
      <c r="J3616" s="7" t="s">
        <v>34</v>
      </c>
      <c r="K3616" s="19" t="s">
        <v>34</v>
      </c>
      <c r="L3616" s="16"/>
      <c r="M3616" s="6" t="s">
        <v>1269</v>
      </c>
      <c r="N3616" s="6" t="s">
        <v>1270</v>
      </c>
      <c r="O3616" s="10">
        <v>655</v>
      </c>
      <c r="P3616" s="6"/>
      <c r="Q3616" s="8"/>
      <c r="R3616" s="8"/>
      <c r="S3616" s="6"/>
    </row>
    <row r="3617" spans="2:19" outlineLevel="1" collapsed="1" x14ac:dyDescent="0.35">
      <c r="B3617" s="6" t="s">
        <v>34</v>
      </c>
      <c r="C3617" s="7" t="s">
        <v>34</v>
      </c>
      <c r="D3617" s="19" t="s">
        <v>34</v>
      </c>
      <c r="E3617" s="15"/>
      <c r="F3617" s="15"/>
      <c r="G3617" s="16"/>
      <c r="H3617" s="19" t="s">
        <v>34</v>
      </c>
      <c r="I3617" s="16"/>
      <c r="J3617" s="7" t="s">
        <v>34</v>
      </c>
      <c r="K3617" s="19" t="s">
        <v>34</v>
      </c>
      <c r="L3617" s="16"/>
      <c r="M3617" s="6" t="s">
        <v>1272</v>
      </c>
      <c r="N3617" s="6" t="s">
        <v>1273</v>
      </c>
      <c r="O3617" s="10">
        <v>736</v>
      </c>
      <c r="P3617" s="6"/>
      <c r="Q3617" s="8"/>
      <c r="R3617" s="8"/>
      <c r="S3617" s="6"/>
    </row>
    <row r="3618" spans="2:19" outlineLevel="1" collapsed="1" x14ac:dyDescent="0.35">
      <c r="B3618" s="6" t="s">
        <v>34</v>
      </c>
      <c r="C3618" s="7" t="s">
        <v>34</v>
      </c>
      <c r="D3618" s="19" t="s">
        <v>34</v>
      </c>
      <c r="E3618" s="15"/>
      <c r="F3618" s="15"/>
      <c r="G3618" s="16"/>
      <c r="H3618" s="19" t="s">
        <v>34</v>
      </c>
      <c r="I3618" s="16"/>
      <c r="J3618" s="7" t="s">
        <v>34</v>
      </c>
      <c r="K3618" s="19" t="s">
        <v>34</v>
      </c>
      <c r="L3618" s="16"/>
      <c r="M3618" s="6" t="s">
        <v>1778</v>
      </c>
      <c r="N3618" s="6" t="s">
        <v>1779</v>
      </c>
      <c r="O3618" s="10">
        <v>813</v>
      </c>
      <c r="P3618" s="6" t="s">
        <v>4514</v>
      </c>
      <c r="Q3618" s="8" t="s">
        <v>895</v>
      </c>
      <c r="R3618" s="9">
        <v>47652</v>
      </c>
      <c r="S3618" s="10">
        <v>120000000</v>
      </c>
    </row>
    <row r="3619" spans="2:19" outlineLevel="1" collapsed="1" x14ac:dyDescent="0.35">
      <c r="B3619" s="6" t="s">
        <v>34</v>
      </c>
      <c r="C3619" s="7" t="s">
        <v>34</v>
      </c>
      <c r="D3619" s="19" t="s">
        <v>34</v>
      </c>
      <c r="E3619" s="15"/>
      <c r="F3619" s="15"/>
      <c r="G3619" s="16"/>
      <c r="H3619" s="19" t="s">
        <v>34</v>
      </c>
      <c r="I3619" s="16"/>
      <c r="J3619" s="7" t="s">
        <v>34</v>
      </c>
      <c r="K3619" s="19" t="s">
        <v>34</v>
      </c>
      <c r="L3619" s="16"/>
      <c r="M3619" s="6" t="s">
        <v>146</v>
      </c>
      <c r="N3619" s="6" t="s">
        <v>147</v>
      </c>
      <c r="O3619" s="10">
        <v>812</v>
      </c>
      <c r="P3619" s="6"/>
      <c r="Q3619" s="8"/>
      <c r="R3619" s="8"/>
      <c r="S3619" s="6"/>
    </row>
    <row r="3620" spans="2:19" outlineLevel="1" collapsed="1" x14ac:dyDescent="0.35">
      <c r="B3620" s="6" t="s">
        <v>34</v>
      </c>
      <c r="C3620" s="7" t="s">
        <v>34</v>
      </c>
      <c r="D3620" s="19" t="s">
        <v>34</v>
      </c>
      <c r="E3620" s="15"/>
      <c r="F3620" s="15"/>
      <c r="G3620" s="16"/>
      <c r="H3620" s="19" t="s">
        <v>34</v>
      </c>
      <c r="I3620" s="16"/>
      <c r="J3620" s="7" t="s">
        <v>34</v>
      </c>
      <c r="K3620" s="19" t="s">
        <v>34</v>
      </c>
      <c r="L3620" s="16"/>
      <c r="M3620" s="6" t="s">
        <v>1553</v>
      </c>
      <c r="N3620" s="6" t="s">
        <v>1554</v>
      </c>
      <c r="O3620" s="10">
        <v>969</v>
      </c>
      <c r="P3620" s="6"/>
      <c r="Q3620" s="8"/>
      <c r="R3620" s="8"/>
      <c r="S3620" s="6"/>
    </row>
    <row r="3621" spans="2:19" x14ac:dyDescent="0.35">
      <c r="B3621" s="4" t="s">
        <v>4515</v>
      </c>
      <c r="C3621" s="4" t="s">
        <v>235</v>
      </c>
      <c r="D3621" s="18" t="s">
        <v>97</v>
      </c>
      <c r="E3621" s="15"/>
      <c r="F3621" s="15"/>
      <c r="G3621" s="16"/>
      <c r="H3621" s="18" t="s">
        <v>323</v>
      </c>
      <c r="I3621" s="16"/>
      <c r="J3621" s="4" t="s">
        <v>32</v>
      </c>
      <c r="K3621" s="18" t="s">
        <v>4516</v>
      </c>
      <c r="L3621" s="16"/>
      <c r="M3621" s="4" t="s">
        <v>34</v>
      </c>
      <c r="N3621" s="4" t="s">
        <v>34</v>
      </c>
      <c r="O3621" s="4" t="s">
        <v>34</v>
      </c>
      <c r="P3621" s="4" t="s">
        <v>34</v>
      </c>
      <c r="Q3621" s="4" t="s">
        <v>34</v>
      </c>
      <c r="R3621" s="4" t="s">
        <v>34</v>
      </c>
      <c r="S3621" s="5">
        <v>3725320</v>
      </c>
    </row>
    <row r="3622" spans="2:19" outlineLevel="1" collapsed="1" x14ac:dyDescent="0.35">
      <c r="B3622" s="6" t="s">
        <v>34</v>
      </c>
      <c r="C3622" s="7" t="s">
        <v>34</v>
      </c>
      <c r="D3622" s="19" t="s">
        <v>34</v>
      </c>
      <c r="E3622" s="15"/>
      <c r="F3622" s="15"/>
      <c r="G3622" s="16"/>
      <c r="H3622" s="19" t="s">
        <v>34</v>
      </c>
      <c r="I3622" s="16"/>
      <c r="J3622" s="7" t="s">
        <v>34</v>
      </c>
      <c r="K3622" s="19" t="s">
        <v>34</v>
      </c>
      <c r="L3622" s="16"/>
      <c r="M3622" s="6" t="s">
        <v>165</v>
      </c>
      <c r="N3622" s="6" t="s">
        <v>166</v>
      </c>
      <c r="O3622" s="10">
        <v>3725320</v>
      </c>
      <c r="P3622" s="6" t="s">
        <v>4517</v>
      </c>
      <c r="Q3622" s="8" t="s">
        <v>2644</v>
      </c>
      <c r="R3622" s="9">
        <v>47391</v>
      </c>
      <c r="S3622" s="10">
        <v>3725320</v>
      </c>
    </row>
    <row r="3623" spans="2:19" x14ac:dyDescent="0.35">
      <c r="B3623" s="4" t="s">
        <v>4518</v>
      </c>
      <c r="C3623" s="4" t="s">
        <v>151</v>
      </c>
      <c r="D3623" s="18" t="s">
        <v>152</v>
      </c>
      <c r="E3623" s="15"/>
      <c r="F3623" s="15"/>
      <c r="G3623" s="16"/>
      <c r="H3623" s="18" t="s">
        <v>863</v>
      </c>
      <c r="I3623" s="16"/>
      <c r="J3623" s="4" t="s">
        <v>32</v>
      </c>
      <c r="K3623" s="18" t="s">
        <v>4519</v>
      </c>
      <c r="L3623" s="16"/>
      <c r="M3623" s="4" t="s">
        <v>34</v>
      </c>
      <c r="N3623" s="4" t="s">
        <v>34</v>
      </c>
      <c r="O3623" s="4" t="s">
        <v>34</v>
      </c>
      <c r="P3623" s="4" t="s">
        <v>34</v>
      </c>
      <c r="Q3623" s="4" t="s">
        <v>34</v>
      </c>
      <c r="R3623" s="4" t="s">
        <v>34</v>
      </c>
      <c r="S3623" s="5">
        <v>8879122</v>
      </c>
    </row>
    <row r="3624" spans="2:19" outlineLevel="1" collapsed="1" x14ac:dyDescent="0.35">
      <c r="B3624" s="6" t="s">
        <v>34</v>
      </c>
      <c r="C3624" s="7" t="s">
        <v>34</v>
      </c>
      <c r="D3624" s="19" t="s">
        <v>34</v>
      </c>
      <c r="E3624" s="15"/>
      <c r="F3624" s="15"/>
      <c r="G3624" s="16"/>
      <c r="H3624" s="19" t="s">
        <v>34</v>
      </c>
      <c r="I3624" s="16"/>
      <c r="J3624" s="7" t="s">
        <v>34</v>
      </c>
      <c r="K3624" s="19" t="s">
        <v>34</v>
      </c>
      <c r="L3624" s="16"/>
      <c r="M3624" s="6" t="s">
        <v>4520</v>
      </c>
      <c r="N3624" s="6" t="s">
        <v>4521</v>
      </c>
      <c r="O3624" s="10">
        <v>9980564</v>
      </c>
      <c r="P3624" s="6"/>
      <c r="Q3624" s="8"/>
      <c r="R3624" s="8"/>
      <c r="S3624" s="6"/>
    </row>
    <row r="3625" spans="2:19" outlineLevel="1" collapsed="1" x14ac:dyDescent="0.35">
      <c r="B3625" s="6" t="s">
        <v>34</v>
      </c>
      <c r="C3625" s="7" t="s">
        <v>34</v>
      </c>
      <c r="D3625" s="19" t="s">
        <v>34</v>
      </c>
      <c r="E3625" s="15"/>
      <c r="F3625" s="15"/>
      <c r="G3625" s="16"/>
      <c r="H3625" s="19" t="s">
        <v>34</v>
      </c>
      <c r="I3625" s="16"/>
      <c r="J3625" s="7" t="s">
        <v>34</v>
      </c>
      <c r="K3625" s="19" t="s">
        <v>34</v>
      </c>
      <c r="L3625" s="16"/>
      <c r="M3625" s="6" t="s">
        <v>1245</v>
      </c>
      <c r="N3625" s="6" t="s">
        <v>1246</v>
      </c>
      <c r="O3625" s="10">
        <v>10561245</v>
      </c>
      <c r="P3625" s="6"/>
      <c r="Q3625" s="8"/>
      <c r="R3625" s="8"/>
      <c r="S3625" s="6"/>
    </row>
    <row r="3626" spans="2:19" outlineLevel="1" collapsed="1" x14ac:dyDescent="0.35">
      <c r="B3626" s="6" t="s">
        <v>34</v>
      </c>
      <c r="C3626" s="7" t="s">
        <v>34</v>
      </c>
      <c r="D3626" s="19" t="s">
        <v>34</v>
      </c>
      <c r="E3626" s="15"/>
      <c r="F3626" s="15"/>
      <c r="G3626" s="16"/>
      <c r="H3626" s="19" t="s">
        <v>34</v>
      </c>
      <c r="I3626" s="16"/>
      <c r="J3626" s="7" t="s">
        <v>34</v>
      </c>
      <c r="K3626" s="19" t="s">
        <v>34</v>
      </c>
      <c r="L3626" s="16"/>
      <c r="M3626" s="6" t="s">
        <v>1276</v>
      </c>
      <c r="N3626" s="6" t="s">
        <v>1277</v>
      </c>
      <c r="O3626" s="10">
        <v>12390216</v>
      </c>
      <c r="P3626" s="6"/>
      <c r="Q3626" s="8"/>
      <c r="R3626" s="8"/>
      <c r="S3626" s="6"/>
    </row>
    <row r="3627" spans="2:19" outlineLevel="1" collapsed="1" x14ac:dyDescent="0.35">
      <c r="B3627" s="6" t="s">
        <v>34</v>
      </c>
      <c r="C3627" s="7" t="s">
        <v>34</v>
      </c>
      <c r="D3627" s="19" t="s">
        <v>34</v>
      </c>
      <c r="E3627" s="15"/>
      <c r="F3627" s="15"/>
      <c r="G3627" s="16"/>
      <c r="H3627" s="19" t="s">
        <v>34</v>
      </c>
      <c r="I3627" s="16"/>
      <c r="J3627" s="7" t="s">
        <v>34</v>
      </c>
      <c r="K3627" s="19" t="s">
        <v>34</v>
      </c>
      <c r="L3627" s="16"/>
      <c r="M3627" s="6" t="s">
        <v>1875</v>
      </c>
      <c r="N3627" s="6" t="s">
        <v>1876</v>
      </c>
      <c r="O3627" s="10">
        <v>8879122</v>
      </c>
      <c r="P3627" s="6" t="s">
        <v>4522</v>
      </c>
      <c r="Q3627" s="8" t="s">
        <v>3307</v>
      </c>
      <c r="R3627" s="9">
        <v>46356</v>
      </c>
      <c r="S3627" s="10">
        <v>8879122</v>
      </c>
    </row>
    <row r="3628" spans="2:19" outlineLevel="1" collapsed="1" x14ac:dyDescent="0.35">
      <c r="B3628" s="6" t="s">
        <v>34</v>
      </c>
      <c r="C3628" s="7" t="s">
        <v>34</v>
      </c>
      <c r="D3628" s="19" t="s">
        <v>34</v>
      </c>
      <c r="E3628" s="15"/>
      <c r="F3628" s="15"/>
      <c r="G3628" s="16"/>
      <c r="H3628" s="19" t="s">
        <v>34</v>
      </c>
      <c r="I3628" s="16"/>
      <c r="J3628" s="7" t="s">
        <v>34</v>
      </c>
      <c r="K3628" s="19" t="s">
        <v>34</v>
      </c>
      <c r="L3628" s="16"/>
      <c r="M3628" s="6" t="s">
        <v>4523</v>
      </c>
      <c r="N3628" s="6" t="s">
        <v>4524</v>
      </c>
      <c r="O3628" s="10">
        <v>17034590</v>
      </c>
      <c r="P3628" s="6"/>
      <c r="Q3628" s="8"/>
      <c r="R3628" s="8"/>
      <c r="S3628" s="6"/>
    </row>
    <row r="3629" spans="2:19" outlineLevel="1" collapsed="1" x14ac:dyDescent="0.35">
      <c r="B3629" s="6" t="s">
        <v>34</v>
      </c>
      <c r="C3629" s="7" t="s">
        <v>34</v>
      </c>
      <c r="D3629" s="19" t="s">
        <v>34</v>
      </c>
      <c r="E3629" s="15"/>
      <c r="F3629" s="15"/>
      <c r="G3629" s="16"/>
      <c r="H3629" s="19" t="s">
        <v>34</v>
      </c>
      <c r="I3629" s="16"/>
      <c r="J3629" s="7" t="s">
        <v>34</v>
      </c>
      <c r="K3629" s="19" t="s">
        <v>34</v>
      </c>
      <c r="L3629" s="16"/>
      <c r="M3629" s="6" t="s">
        <v>2603</v>
      </c>
      <c r="N3629" s="6" t="s">
        <v>2604</v>
      </c>
      <c r="O3629" s="10">
        <v>10896402</v>
      </c>
      <c r="P3629" s="6"/>
      <c r="Q3629" s="8"/>
      <c r="R3629" s="8"/>
      <c r="S3629" s="6"/>
    </row>
    <row r="3630" spans="2:19" x14ac:dyDescent="0.35">
      <c r="B3630" s="4" t="s">
        <v>4525</v>
      </c>
      <c r="C3630" s="4" t="s">
        <v>235</v>
      </c>
      <c r="D3630" s="18" t="s">
        <v>97</v>
      </c>
      <c r="E3630" s="15"/>
      <c r="F3630" s="15"/>
      <c r="G3630" s="16"/>
      <c r="H3630" s="18" t="s">
        <v>350</v>
      </c>
      <c r="I3630" s="16"/>
      <c r="J3630" s="4" t="s">
        <v>32</v>
      </c>
      <c r="K3630" s="18" t="s">
        <v>4526</v>
      </c>
      <c r="L3630" s="16"/>
      <c r="M3630" s="4" t="s">
        <v>34</v>
      </c>
      <c r="N3630" s="4" t="s">
        <v>34</v>
      </c>
      <c r="O3630" s="4" t="s">
        <v>34</v>
      </c>
      <c r="P3630" s="4" t="s">
        <v>34</v>
      </c>
      <c r="Q3630" s="4" t="s">
        <v>34</v>
      </c>
      <c r="R3630" s="4" t="s">
        <v>34</v>
      </c>
      <c r="S3630" s="5">
        <v>19320000</v>
      </c>
    </row>
    <row r="3631" spans="2:19" outlineLevel="1" collapsed="1" x14ac:dyDescent="0.35">
      <c r="B3631" s="6" t="s">
        <v>34</v>
      </c>
      <c r="C3631" s="7" t="s">
        <v>34</v>
      </c>
      <c r="D3631" s="19" t="s">
        <v>34</v>
      </c>
      <c r="E3631" s="15"/>
      <c r="F3631" s="15"/>
      <c r="G3631" s="16"/>
      <c r="H3631" s="19" t="s">
        <v>34</v>
      </c>
      <c r="I3631" s="16"/>
      <c r="J3631" s="7" t="s">
        <v>34</v>
      </c>
      <c r="K3631" s="19" t="s">
        <v>34</v>
      </c>
      <c r="L3631" s="16"/>
      <c r="M3631" s="6" t="s">
        <v>1819</v>
      </c>
      <c r="N3631" s="6" t="s">
        <v>1820</v>
      </c>
      <c r="O3631" s="10">
        <v>19320000</v>
      </c>
      <c r="P3631" s="6" t="s">
        <v>4527</v>
      </c>
      <c r="Q3631" s="8" t="s">
        <v>1884</v>
      </c>
      <c r="R3631" s="9">
        <v>48579</v>
      </c>
      <c r="S3631" s="10">
        <v>19320000</v>
      </c>
    </row>
    <row r="3632" spans="2:19" outlineLevel="1" collapsed="1" x14ac:dyDescent="0.35">
      <c r="B3632" s="6" t="s">
        <v>34</v>
      </c>
      <c r="C3632" s="7" t="s">
        <v>34</v>
      </c>
      <c r="D3632" s="19" t="s">
        <v>34</v>
      </c>
      <c r="E3632" s="15"/>
      <c r="F3632" s="15"/>
      <c r="G3632" s="16"/>
      <c r="H3632" s="19" t="s">
        <v>34</v>
      </c>
      <c r="I3632" s="16"/>
      <c r="J3632" s="7" t="s">
        <v>34</v>
      </c>
      <c r="K3632" s="19" t="s">
        <v>34</v>
      </c>
      <c r="L3632" s="16"/>
      <c r="M3632" s="6" t="s">
        <v>165</v>
      </c>
      <c r="N3632" s="6" t="s">
        <v>166</v>
      </c>
      <c r="O3632" s="10">
        <v>17871850</v>
      </c>
      <c r="P3632" s="6"/>
      <c r="Q3632" s="8"/>
      <c r="R3632" s="8"/>
      <c r="S3632" s="6"/>
    </row>
    <row r="3633" spans="2:19" x14ac:dyDescent="0.35">
      <c r="B3633" s="4" t="s">
        <v>4528</v>
      </c>
      <c r="C3633" s="4" t="s">
        <v>983</v>
      </c>
      <c r="D3633" s="18" t="s">
        <v>106</v>
      </c>
      <c r="E3633" s="15"/>
      <c r="F3633" s="15"/>
      <c r="G3633" s="16"/>
      <c r="H3633" s="18" t="s">
        <v>4529</v>
      </c>
      <c r="I3633" s="16"/>
      <c r="J3633" s="4" t="s">
        <v>32</v>
      </c>
      <c r="K3633" s="18" t="s">
        <v>4530</v>
      </c>
      <c r="L3633" s="16"/>
      <c r="M3633" s="4" t="s">
        <v>34</v>
      </c>
      <c r="N3633" s="4" t="s">
        <v>34</v>
      </c>
      <c r="O3633" s="4" t="s">
        <v>34</v>
      </c>
      <c r="P3633" s="4" t="s">
        <v>34</v>
      </c>
      <c r="Q3633" s="4" t="s">
        <v>34</v>
      </c>
      <c r="R3633" s="4" t="s">
        <v>34</v>
      </c>
      <c r="S3633" s="5">
        <v>85000000</v>
      </c>
    </row>
    <row r="3634" spans="2:19" outlineLevel="1" collapsed="1" x14ac:dyDescent="0.35">
      <c r="B3634" s="6" t="s">
        <v>34</v>
      </c>
      <c r="C3634" s="7" t="s">
        <v>34</v>
      </c>
      <c r="D3634" s="19" t="s">
        <v>34</v>
      </c>
      <c r="E3634" s="15"/>
      <c r="F3634" s="15"/>
      <c r="G3634" s="16"/>
      <c r="H3634" s="19" t="s">
        <v>34</v>
      </c>
      <c r="I3634" s="16"/>
      <c r="J3634" s="7" t="s">
        <v>34</v>
      </c>
      <c r="K3634" s="19" t="s">
        <v>34</v>
      </c>
      <c r="L3634" s="16"/>
      <c r="M3634" s="6" t="s">
        <v>4531</v>
      </c>
      <c r="N3634" s="6" t="s">
        <v>4532</v>
      </c>
      <c r="O3634" s="10">
        <v>13620850</v>
      </c>
      <c r="P3634" s="6" t="s">
        <v>4533</v>
      </c>
      <c r="Q3634" s="8" t="s">
        <v>1677</v>
      </c>
      <c r="R3634" s="9">
        <v>46904</v>
      </c>
      <c r="S3634" s="10">
        <v>85000000</v>
      </c>
    </row>
    <row r="3635" spans="2:19" outlineLevel="1" collapsed="1" x14ac:dyDescent="0.35">
      <c r="B3635" s="6" t="s">
        <v>34</v>
      </c>
      <c r="C3635" s="7" t="s">
        <v>34</v>
      </c>
      <c r="D3635" s="19" t="s">
        <v>34</v>
      </c>
      <c r="E3635" s="15"/>
      <c r="F3635" s="15"/>
      <c r="G3635" s="16"/>
      <c r="H3635" s="19" t="s">
        <v>34</v>
      </c>
      <c r="I3635" s="16"/>
      <c r="J3635" s="7" t="s">
        <v>34</v>
      </c>
      <c r="K3635" s="19" t="s">
        <v>34</v>
      </c>
      <c r="L3635" s="16"/>
      <c r="M3635" s="6" t="s">
        <v>1482</v>
      </c>
      <c r="N3635" s="6" t="s">
        <v>1483</v>
      </c>
      <c r="O3635" s="10">
        <v>14355221</v>
      </c>
      <c r="P3635" s="6"/>
      <c r="Q3635" s="8"/>
      <c r="R3635" s="8"/>
      <c r="S3635" s="6"/>
    </row>
    <row r="3636" spans="2:19" x14ac:dyDescent="0.35">
      <c r="B3636" s="4" t="s">
        <v>4534</v>
      </c>
      <c r="C3636" s="4" t="s">
        <v>235</v>
      </c>
      <c r="D3636" s="18" t="s">
        <v>97</v>
      </c>
      <c r="E3636" s="15"/>
      <c r="F3636" s="15"/>
      <c r="G3636" s="16"/>
      <c r="H3636" s="18" t="s">
        <v>283</v>
      </c>
      <c r="I3636" s="16"/>
      <c r="J3636" s="4" t="s">
        <v>32</v>
      </c>
      <c r="K3636" s="18" t="s">
        <v>4535</v>
      </c>
      <c r="L3636" s="16"/>
      <c r="M3636" s="4" t="s">
        <v>34</v>
      </c>
      <c r="N3636" s="4" t="s">
        <v>34</v>
      </c>
      <c r="O3636" s="4" t="s">
        <v>34</v>
      </c>
      <c r="P3636" s="4" t="s">
        <v>34</v>
      </c>
      <c r="Q3636" s="4" t="s">
        <v>34</v>
      </c>
      <c r="R3636" s="4" t="s">
        <v>34</v>
      </c>
      <c r="S3636" s="5">
        <v>12075328</v>
      </c>
    </row>
    <row r="3637" spans="2:19" outlineLevel="1" collapsed="1" x14ac:dyDescent="0.35">
      <c r="B3637" s="6" t="s">
        <v>34</v>
      </c>
      <c r="C3637" s="7" t="s">
        <v>34</v>
      </c>
      <c r="D3637" s="19" t="s">
        <v>34</v>
      </c>
      <c r="E3637" s="15"/>
      <c r="F3637" s="15"/>
      <c r="G3637" s="16"/>
      <c r="H3637" s="19" t="s">
        <v>34</v>
      </c>
      <c r="I3637" s="16"/>
      <c r="J3637" s="7" t="s">
        <v>34</v>
      </c>
      <c r="K3637" s="19" t="s">
        <v>34</v>
      </c>
      <c r="L3637" s="16"/>
      <c r="M3637" s="6" t="s">
        <v>1856</v>
      </c>
      <c r="N3637" s="6" t="s">
        <v>1857</v>
      </c>
      <c r="O3637" s="10">
        <v>12745903</v>
      </c>
      <c r="P3637" s="6"/>
      <c r="Q3637" s="8"/>
      <c r="R3637" s="8"/>
      <c r="S3637" s="6"/>
    </row>
    <row r="3638" spans="2:19" ht="25" outlineLevel="1" collapsed="1" x14ac:dyDescent="0.35">
      <c r="B3638" s="6" t="s">
        <v>34</v>
      </c>
      <c r="C3638" s="7" t="s">
        <v>34</v>
      </c>
      <c r="D3638" s="19" t="s">
        <v>34</v>
      </c>
      <c r="E3638" s="15"/>
      <c r="F3638" s="15"/>
      <c r="G3638" s="16"/>
      <c r="H3638" s="19" t="s">
        <v>34</v>
      </c>
      <c r="I3638" s="16"/>
      <c r="J3638" s="7" t="s">
        <v>34</v>
      </c>
      <c r="K3638" s="19" t="s">
        <v>34</v>
      </c>
      <c r="L3638" s="16"/>
      <c r="M3638" s="6" t="s">
        <v>4536</v>
      </c>
      <c r="N3638" s="6" t="s">
        <v>4537</v>
      </c>
      <c r="O3638" s="10">
        <v>15670000</v>
      </c>
      <c r="P3638" s="6"/>
      <c r="Q3638" s="8"/>
      <c r="R3638" s="8"/>
      <c r="S3638" s="6"/>
    </row>
    <row r="3639" spans="2:19" ht="25" outlineLevel="1" collapsed="1" x14ac:dyDescent="0.35">
      <c r="B3639" s="6" t="s">
        <v>34</v>
      </c>
      <c r="C3639" s="7" t="s">
        <v>34</v>
      </c>
      <c r="D3639" s="19" t="s">
        <v>34</v>
      </c>
      <c r="E3639" s="15"/>
      <c r="F3639" s="15"/>
      <c r="G3639" s="16"/>
      <c r="H3639" s="19" t="s">
        <v>34</v>
      </c>
      <c r="I3639" s="16"/>
      <c r="J3639" s="7" t="s">
        <v>34</v>
      </c>
      <c r="K3639" s="19" t="s">
        <v>34</v>
      </c>
      <c r="L3639" s="16"/>
      <c r="M3639" s="6" t="s">
        <v>2818</v>
      </c>
      <c r="N3639" s="6" t="s">
        <v>2819</v>
      </c>
      <c r="O3639" s="10">
        <v>13935735</v>
      </c>
      <c r="P3639" s="6"/>
      <c r="Q3639" s="8"/>
      <c r="R3639" s="8"/>
      <c r="S3639" s="6"/>
    </row>
    <row r="3640" spans="2:19" ht="25" outlineLevel="1" collapsed="1" x14ac:dyDescent="0.35">
      <c r="B3640" s="6" t="s">
        <v>34</v>
      </c>
      <c r="C3640" s="7" t="s">
        <v>34</v>
      </c>
      <c r="D3640" s="19" t="s">
        <v>34</v>
      </c>
      <c r="E3640" s="15"/>
      <c r="F3640" s="15"/>
      <c r="G3640" s="16"/>
      <c r="H3640" s="19" t="s">
        <v>34</v>
      </c>
      <c r="I3640" s="16"/>
      <c r="J3640" s="7" t="s">
        <v>34</v>
      </c>
      <c r="K3640" s="19" t="s">
        <v>34</v>
      </c>
      <c r="L3640" s="16"/>
      <c r="M3640" s="6" t="s">
        <v>4538</v>
      </c>
      <c r="N3640" s="6" t="s">
        <v>4539</v>
      </c>
      <c r="O3640" s="10">
        <v>13216216</v>
      </c>
      <c r="P3640" s="6"/>
      <c r="Q3640" s="8"/>
      <c r="R3640" s="8"/>
      <c r="S3640" s="6"/>
    </row>
    <row r="3641" spans="2:19" outlineLevel="1" collapsed="1" x14ac:dyDescent="0.35">
      <c r="B3641" s="6" t="s">
        <v>34</v>
      </c>
      <c r="C3641" s="7" t="s">
        <v>34</v>
      </c>
      <c r="D3641" s="19" t="s">
        <v>34</v>
      </c>
      <c r="E3641" s="15"/>
      <c r="F3641" s="15"/>
      <c r="G3641" s="16"/>
      <c r="H3641" s="19" t="s">
        <v>34</v>
      </c>
      <c r="I3641" s="16"/>
      <c r="J3641" s="7" t="s">
        <v>34</v>
      </c>
      <c r="K3641" s="19" t="s">
        <v>34</v>
      </c>
      <c r="L3641" s="16"/>
      <c r="M3641" s="6" t="s">
        <v>146</v>
      </c>
      <c r="N3641" s="6" t="s">
        <v>147</v>
      </c>
      <c r="O3641" s="10">
        <v>15993900</v>
      </c>
      <c r="P3641" s="6"/>
      <c r="Q3641" s="8"/>
      <c r="R3641" s="8"/>
      <c r="S3641" s="6"/>
    </row>
    <row r="3642" spans="2:19" outlineLevel="1" collapsed="1" x14ac:dyDescent="0.35">
      <c r="B3642" s="6" t="s">
        <v>34</v>
      </c>
      <c r="C3642" s="7" t="s">
        <v>34</v>
      </c>
      <c r="D3642" s="19" t="s">
        <v>34</v>
      </c>
      <c r="E3642" s="15"/>
      <c r="F3642" s="15"/>
      <c r="G3642" s="16"/>
      <c r="H3642" s="19" t="s">
        <v>34</v>
      </c>
      <c r="I3642" s="16"/>
      <c r="J3642" s="7" t="s">
        <v>34</v>
      </c>
      <c r="K3642" s="19" t="s">
        <v>34</v>
      </c>
      <c r="L3642" s="16"/>
      <c r="M3642" s="6" t="s">
        <v>1864</v>
      </c>
      <c r="N3642" s="6" t="s">
        <v>1865</v>
      </c>
      <c r="O3642" s="10">
        <v>12075328</v>
      </c>
      <c r="P3642" s="6" t="s">
        <v>4540</v>
      </c>
      <c r="Q3642" s="8" t="s">
        <v>656</v>
      </c>
      <c r="R3642" s="9">
        <v>46752</v>
      </c>
      <c r="S3642" s="10">
        <v>12075328</v>
      </c>
    </row>
    <row r="3643" spans="2:19" x14ac:dyDescent="0.35">
      <c r="B3643" s="4" t="s">
        <v>4541</v>
      </c>
      <c r="C3643" s="4" t="s">
        <v>235</v>
      </c>
      <c r="D3643" s="18" t="s">
        <v>97</v>
      </c>
      <c r="E3643" s="15"/>
      <c r="F3643" s="15"/>
      <c r="G3643" s="16"/>
      <c r="H3643" s="18" t="s">
        <v>153</v>
      </c>
      <c r="I3643" s="16"/>
      <c r="J3643" s="4" t="s">
        <v>32</v>
      </c>
      <c r="K3643" s="18" t="s">
        <v>4542</v>
      </c>
      <c r="L3643" s="16"/>
      <c r="M3643" s="4" t="s">
        <v>34</v>
      </c>
      <c r="N3643" s="4" t="s">
        <v>34</v>
      </c>
      <c r="O3643" s="4" t="s">
        <v>34</v>
      </c>
      <c r="P3643" s="4" t="s">
        <v>34</v>
      </c>
      <c r="Q3643" s="4" t="s">
        <v>34</v>
      </c>
      <c r="R3643" s="4" t="s">
        <v>34</v>
      </c>
      <c r="S3643" s="5">
        <v>24000000</v>
      </c>
    </row>
    <row r="3644" spans="2:19" outlineLevel="1" collapsed="1" x14ac:dyDescent="0.35">
      <c r="B3644" s="6" t="s">
        <v>34</v>
      </c>
      <c r="C3644" s="7" t="s">
        <v>34</v>
      </c>
      <c r="D3644" s="19" t="s">
        <v>34</v>
      </c>
      <c r="E3644" s="15"/>
      <c r="F3644" s="15"/>
      <c r="G3644" s="16"/>
      <c r="H3644" s="19" t="s">
        <v>34</v>
      </c>
      <c r="I3644" s="16"/>
      <c r="J3644" s="7" t="s">
        <v>34</v>
      </c>
      <c r="K3644" s="19" t="s">
        <v>34</v>
      </c>
      <c r="L3644" s="16"/>
      <c r="M3644" s="6" t="s">
        <v>157</v>
      </c>
      <c r="N3644" s="6" t="s">
        <v>158</v>
      </c>
      <c r="O3644" s="10">
        <v>807</v>
      </c>
      <c r="P3644" s="6"/>
      <c r="Q3644" s="8"/>
      <c r="R3644" s="8"/>
      <c r="S3644" s="6"/>
    </row>
    <row r="3645" spans="2:19" ht="25" outlineLevel="1" collapsed="1" x14ac:dyDescent="0.35">
      <c r="B3645" s="6" t="s">
        <v>34</v>
      </c>
      <c r="C3645" s="7" t="s">
        <v>34</v>
      </c>
      <c r="D3645" s="19" t="s">
        <v>34</v>
      </c>
      <c r="E3645" s="15"/>
      <c r="F3645" s="15"/>
      <c r="G3645" s="16"/>
      <c r="H3645" s="19" t="s">
        <v>34</v>
      </c>
      <c r="I3645" s="16"/>
      <c r="J3645" s="7" t="s">
        <v>34</v>
      </c>
      <c r="K3645" s="19" t="s">
        <v>34</v>
      </c>
      <c r="L3645" s="16"/>
      <c r="M3645" s="6" t="s">
        <v>606</v>
      </c>
      <c r="N3645" s="6" t="s">
        <v>607</v>
      </c>
      <c r="O3645" s="10">
        <v>722</v>
      </c>
      <c r="P3645" s="6"/>
      <c r="Q3645" s="8"/>
      <c r="R3645" s="8"/>
      <c r="S3645" s="6"/>
    </row>
    <row r="3646" spans="2:19" outlineLevel="1" collapsed="1" x14ac:dyDescent="0.35">
      <c r="B3646" s="6" t="s">
        <v>34</v>
      </c>
      <c r="C3646" s="7" t="s">
        <v>34</v>
      </c>
      <c r="D3646" s="19" t="s">
        <v>34</v>
      </c>
      <c r="E3646" s="15"/>
      <c r="F3646" s="15"/>
      <c r="G3646" s="16"/>
      <c r="H3646" s="19" t="s">
        <v>34</v>
      </c>
      <c r="I3646" s="16"/>
      <c r="J3646" s="7" t="s">
        <v>34</v>
      </c>
      <c r="K3646" s="19" t="s">
        <v>34</v>
      </c>
      <c r="L3646" s="16"/>
      <c r="M3646" s="6" t="s">
        <v>165</v>
      </c>
      <c r="N3646" s="6" t="s">
        <v>166</v>
      </c>
      <c r="O3646" s="10">
        <v>746</v>
      </c>
      <c r="P3646" s="6" t="s">
        <v>4543</v>
      </c>
      <c r="Q3646" s="8" t="s">
        <v>4544</v>
      </c>
      <c r="R3646" s="9">
        <v>47938</v>
      </c>
      <c r="S3646" s="10">
        <v>24000000</v>
      </c>
    </row>
    <row r="3647" spans="2:19" x14ac:dyDescent="0.35">
      <c r="B3647" s="4" t="s">
        <v>4545</v>
      </c>
      <c r="C3647" s="4" t="s">
        <v>235</v>
      </c>
      <c r="D3647" s="18" t="s">
        <v>97</v>
      </c>
      <c r="E3647" s="15"/>
      <c r="F3647" s="15"/>
      <c r="G3647" s="16"/>
      <c r="H3647" s="18" t="s">
        <v>283</v>
      </c>
      <c r="I3647" s="16"/>
      <c r="J3647" s="4" t="s">
        <v>32</v>
      </c>
      <c r="K3647" s="18" t="s">
        <v>4546</v>
      </c>
      <c r="L3647" s="16"/>
      <c r="M3647" s="4" t="s">
        <v>34</v>
      </c>
      <c r="N3647" s="4" t="s">
        <v>34</v>
      </c>
      <c r="O3647" s="4" t="s">
        <v>34</v>
      </c>
      <c r="P3647" s="4" t="s">
        <v>34</v>
      </c>
      <c r="Q3647" s="4" t="s">
        <v>34</v>
      </c>
      <c r="R3647" s="4" t="s">
        <v>34</v>
      </c>
      <c r="S3647" s="5">
        <v>27691070</v>
      </c>
    </row>
    <row r="3648" spans="2:19" ht="25" outlineLevel="1" collapsed="1" x14ac:dyDescent="0.35">
      <c r="B3648" s="6" t="s">
        <v>34</v>
      </c>
      <c r="C3648" s="7" t="s">
        <v>34</v>
      </c>
      <c r="D3648" s="19" t="s">
        <v>34</v>
      </c>
      <c r="E3648" s="15"/>
      <c r="F3648" s="15"/>
      <c r="G3648" s="16"/>
      <c r="H3648" s="19" t="s">
        <v>34</v>
      </c>
      <c r="I3648" s="16"/>
      <c r="J3648" s="7" t="s">
        <v>34</v>
      </c>
      <c r="K3648" s="19" t="s">
        <v>34</v>
      </c>
      <c r="L3648" s="16"/>
      <c r="M3648" s="6" t="s">
        <v>2818</v>
      </c>
      <c r="N3648" s="6" t="s">
        <v>2819</v>
      </c>
      <c r="O3648" s="10">
        <v>27691070</v>
      </c>
      <c r="P3648" s="6" t="s">
        <v>4547</v>
      </c>
      <c r="Q3648" s="8" t="s">
        <v>1603</v>
      </c>
      <c r="R3648" s="9">
        <v>46752</v>
      </c>
      <c r="S3648" s="10">
        <v>27691070</v>
      </c>
    </row>
    <row r="3649" spans="2:19" outlineLevel="1" collapsed="1" x14ac:dyDescent="0.35">
      <c r="B3649" s="6" t="s">
        <v>34</v>
      </c>
      <c r="C3649" s="7" t="s">
        <v>34</v>
      </c>
      <c r="D3649" s="19" t="s">
        <v>34</v>
      </c>
      <c r="E3649" s="15"/>
      <c r="F3649" s="15"/>
      <c r="G3649" s="16"/>
      <c r="H3649" s="19" t="s">
        <v>34</v>
      </c>
      <c r="I3649" s="16"/>
      <c r="J3649" s="7" t="s">
        <v>34</v>
      </c>
      <c r="K3649" s="19" t="s">
        <v>34</v>
      </c>
      <c r="L3649" s="16"/>
      <c r="M3649" s="6" t="s">
        <v>1778</v>
      </c>
      <c r="N3649" s="6" t="s">
        <v>1779</v>
      </c>
      <c r="O3649" s="10">
        <v>38910000</v>
      </c>
      <c r="P3649" s="6"/>
      <c r="Q3649" s="8"/>
      <c r="R3649" s="8"/>
      <c r="S3649" s="6"/>
    </row>
    <row r="3650" spans="2:19" outlineLevel="1" collapsed="1" x14ac:dyDescent="0.35">
      <c r="B3650" s="6" t="s">
        <v>34</v>
      </c>
      <c r="C3650" s="7" t="s">
        <v>34</v>
      </c>
      <c r="D3650" s="19" t="s">
        <v>34</v>
      </c>
      <c r="E3650" s="15"/>
      <c r="F3650" s="15"/>
      <c r="G3650" s="16"/>
      <c r="H3650" s="19" t="s">
        <v>34</v>
      </c>
      <c r="I3650" s="16"/>
      <c r="J3650" s="7" t="s">
        <v>34</v>
      </c>
      <c r="K3650" s="19" t="s">
        <v>34</v>
      </c>
      <c r="L3650" s="16"/>
      <c r="M3650" s="6" t="s">
        <v>146</v>
      </c>
      <c r="N3650" s="6" t="s">
        <v>147</v>
      </c>
      <c r="O3650" s="10">
        <v>31534000</v>
      </c>
      <c r="P3650" s="6"/>
      <c r="Q3650" s="8"/>
      <c r="R3650" s="8"/>
      <c r="S3650" s="6"/>
    </row>
    <row r="3651" spans="2:19" outlineLevel="1" collapsed="1" x14ac:dyDescent="0.35">
      <c r="B3651" s="6" t="s">
        <v>34</v>
      </c>
      <c r="C3651" s="7" t="s">
        <v>34</v>
      </c>
      <c r="D3651" s="19" t="s">
        <v>34</v>
      </c>
      <c r="E3651" s="15"/>
      <c r="F3651" s="15"/>
      <c r="G3651" s="16"/>
      <c r="H3651" s="19" t="s">
        <v>34</v>
      </c>
      <c r="I3651" s="16"/>
      <c r="J3651" s="7" t="s">
        <v>34</v>
      </c>
      <c r="K3651" s="19" t="s">
        <v>34</v>
      </c>
      <c r="L3651" s="16"/>
      <c r="M3651" s="6" t="s">
        <v>1864</v>
      </c>
      <c r="N3651" s="6" t="s">
        <v>1865</v>
      </c>
      <c r="O3651" s="10">
        <v>34990450</v>
      </c>
      <c r="P3651" s="6"/>
      <c r="Q3651" s="8"/>
      <c r="R3651" s="8"/>
      <c r="S3651" s="6"/>
    </row>
    <row r="3652" spans="2:19" x14ac:dyDescent="0.35">
      <c r="B3652" s="4" t="s">
        <v>4548</v>
      </c>
      <c r="C3652" s="4" t="s">
        <v>176</v>
      </c>
      <c r="D3652" s="18" t="s">
        <v>30</v>
      </c>
      <c r="E3652" s="15"/>
      <c r="F3652" s="15"/>
      <c r="G3652" s="16"/>
      <c r="H3652" s="18" t="s">
        <v>350</v>
      </c>
      <c r="I3652" s="16"/>
      <c r="J3652" s="4" t="s">
        <v>32</v>
      </c>
      <c r="K3652" s="18" t="s">
        <v>4549</v>
      </c>
      <c r="L3652" s="16"/>
      <c r="M3652" s="4" t="s">
        <v>34</v>
      </c>
      <c r="N3652" s="4" t="s">
        <v>34</v>
      </c>
      <c r="O3652" s="4" t="s">
        <v>34</v>
      </c>
      <c r="P3652" s="4" t="s">
        <v>34</v>
      </c>
      <c r="Q3652" s="4" t="s">
        <v>34</v>
      </c>
      <c r="R3652" s="4" t="s">
        <v>34</v>
      </c>
      <c r="S3652" s="5">
        <v>49866000</v>
      </c>
    </row>
    <row r="3653" spans="2:19" outlineLevel="1" collapsed="1" x14ac:dyDescent="0.35">
      <c r="B3653" s="6" t="s">
        <v>34</v>
      </c>
      <c r="C3653" s="7" t="s">
        <v>34</v>
      </c>
      <c r="D3653" s="19" t="s">
        <v>34</v>
      </c>
      <c r="E3653" s="15"/>
      <c r="F3653" s="15"/>
      <c r="G3653" s="16"/>
      <c r="H3653" s="19" t="s">
        <v>34</v>
      </c>
      <c r="I3653" s="16"/>
      <c r="J3653" s="7" t="s">
        <v>34</v>
      </c>
      <c r="K3653" s="19" t="s">
        <v>34</v>
      </c>
      <c r="L3653" s="16"/>
      <c r="M3653" s="6" t="s">
        <v>2620</v>
      </c>
      <c r="N3653" s="6" t="s">
        <v>2621</v>
      </c>
      <c r="O3653" s="10">
        <v>49866000</v>
      </c>
      <c r="P3653" s="6" t="s">
        <v>4550</v>
      </c>
      <c r="Q3653" s="8" t="s">
        <v>809</v>
      </c>
      <c r="R3653" s="9">
        <v>46507</v>
      </c>
      <c r="S3653" s="10">
        <v>49866000</v>
      </c>
    </row>
    <row r="3654" spans="2:19" outlineLevel="1" collapsed="1" x14ac:dyDescent="0.35">
      <c r="B3654" s="6" t="s">
        <v>34</v>
      </c>
      <c r="C3654" s="7" t="s">
        <v>34</v>
      </c>
      <c r="D3654" s="19" t="s">
        <v>34</v>
      </c>
      <c r="E3654" s="15"/>
      <c r="F3654" s="15"/>
      <c r="G3654" s="16"/>
      <c r="H3654" s="19" t="s">
        <v>34</v>
      </c>
      <c r="I3654" s="16"/>
      <c r="J3654" s="7" t="s">
        <v>34</v>
      </c>
      <c r="K3654" s="19" t="s">
        <v>34</v>
      </c>
      <c r="L3654" s="16"/>
      <c r="M3654" s="6" t="s">
        <v>167</v>
      </c>
      <c r="N3654" s="6" t="s">
        <v>168</v>
      </c>
      <c r="O3654" s="10">
        <v>67700000</v>
      </c>
      <c r="P3654" s="6"/>
      <c r="Q3654" s="8"/>
      <c r="R3654" s="8"/>
      <c r="S3654" s="6"/>
    </row>
    <row r="3655" spans="2:19" x14ac:dyDescent="0.35">
      <c r="B3655" s="4" t="s">
        <v>4551</v>
      </c>
      <c r="C3655" s="4" t="s">
        <v>141</v>
      </c>
      <c r="D3655" s="18" t="s">
        <v>97</v>
      </c>
      <c r="E3655" s="15"/>
      <c r="F3655" s="15"/>
      <c r="G3655" s="16"/>
      <c r="H3655" s="18" t="s">
        <v>283</v>
      </c>
      <c r="I3655" s="16"/>
      <c r="J3655" s="4" t="s">
        <v>32</v>
      </c>
      <c r="K3655" s="18" t="s">
        <v>4552</v>
      </c>
      <c r="L3655" s="16"/>
      <c r="M3655" s="4" t="s">
        <v>34</v>
      </c>
      <c r="N3655" s="4" t="s">
        <v>34</v>
      </c>
      <c r="O3655" s="4" t="s">
        <v>34</v>
      </c>
      <c r="P3655" s="4" t="s">
        <v>34</v>
      </c>
      <c r="Q3655" s="4" t="s">
        <v>34</v>
      </c>
      <c r="R3655" s="4" t="s">
        <v>34</v>
      </c>
      <c r="S3655" s="5">
        <v>11595201</v>
      </c>
    </row>
    <row r="3656" spans="2:19" ht="25" outlineLevel="1" collapsed="1" x14ac:dyDescent="0.35">
      <c r="B3656" s="6" t="s">
        <v>34</v>
      </c>
      <c r="C3656" s="7" t="s">
        <v>34</v>
      </c>
      <c r="D3656" s="19" t="s">
        <v>34</v>
      </c>
      <c r="E3656" s="15"/>
      <c r="F3656" s="15"/>
      <c r="G3656" s="16"/>
      <c r="H3656" s="19" t="s">
        <v>34</v>
      </c>
      <c r="I3656" s="16"/>
      <c r="J3656" s="7" t="s">
        <v>34</v>
      </c>
      <c r="K3656" s="19" t="s">
        <v>34</v>
      </c>
      <c r="L3656" s="16"/>
      <c r="M3656" s="6" t="s">
        <v>265</v>
      </c>
      <c r="N3656" s="6" t="s">
        <v>266</v>
      </c>
      <c r="O3656" s="10">
        <v>11595201</v>
      </c>
      <c r="P3656" s="6" t="s">
        <v>4553</v>
      </c>
      <c r="Q3656" s="8" t="s">
        <v>2420</v>
      </c>
      <c r="R3656" s="9">
        <v>46283</v>
      </c>
      <c r="S3656" s="10">
        <v>11595201</v>
      </c>
    </row>
    <row r="3657" spans="2:19" outlineLevel="1" collapsed="1" x14ac:dyDescent="0.35">
      <c r="B3657" s="6" t="s">
        <v>34</v>
      </c>
      <c r="C3657" s="7" t="s">
        <v>34</v>
      </c>
      <c r="D3657" s="19" t="s">
        <v>34</v>
      </c>
      <c r="E3657" s="15"/>
      <c r="F3657" s="15"/>
      <c r="G3657" s="16"/>
      <c r="H3657" s="19" t="s">
        <v>34</v>
      </c>
      <c r="I3657" s="16"/>
      <c r="J3657" s="7" t="s">
        <v>34</v>
      </c>
      <c r="K3657" s="19" t="s">
        <v>34</v>
      </c>
      <c r="L3657" s="16"/>
      <c r="M3657" s="6" t="s">
        <v>3124</v>
      </c>
      <c r="N3657" s="6" t="s">
        <v>3125</v>
      </c>
      <c r="O3657" s="10">
        <v>22982895</v>
      </c>
      <c r="P3657" s="6"/>
      <c r="Q3657" s="8"/>
      <c r="R3657" s="8"/>
      <c r="S3657" s="6"/>
    </row>
    <row r="3658" spans="2:19" outlineLevel="1" collapsed="1" x14ac:dyDescent="0.35">
      <c r="B3658" s="6" t="s">
        <v>34</v>
      </c>
      <c r="C3658" s="7" t="s">
        <v>34</v>
      </c>
      <c r="D3658" s="19" t="s">
        <v>34</v>
      </c>
      <c r="E3658" s="15"/>
      <c r="F3658" s="15"/>
      <c r="G3658" s="16"/>
      <c r="H3658" s="19" t="s">
        <v>34</v>
      </c>
      <c r="I3658" s="16"/>
      <c r="J3658" s="7" t="s">
        <v>34</v>
      </c>
      <c r="K3658" s="19" t="s">
        <v>34</v>
      </c>
      <c r="L3658" s="16"/>
      <c r="M3658" s="6" t="s">
        <v>842</v>
      </c>
      <c r="N3658" s="6" t="s">
        <v>843</v>
      </c>
      <c r="O3658" s="10">
        <v>16762760</v>
      </c>
      <c r="P3658" s="6"/>
      <c r="Q3658" s="8"/>
      <c r="R3658" s="8"/>
      <c r="S3658" s="6"/>
    </row>
    <row r="3659" spans="2:19" x14ac:dyDescent="0.35">
      <c r="B3659" s="4" t="s">
        <v>4554</v>
      </c>
      <c r="C3659" s="4" t="s">
        <v>235</v>
      </c>
      <c r="D3659" s="18" t="s">
        <v>97</v>
      </c>
      <c r="E3659" s="15"/>
      <c r="F3659" s="15"/>
      <c r="G3659" s="16"/>
      <c r="H3659" s="18" t="s">
        <v>283</v>
      </c>
      <c r="I3659" s="16"/>
      <c r="J3659" s="4" t="s">
        <v>32</v>
      </c>
      <c r="K3659" s="18" t="s">
        <v>4555</v>
      </c>
      <c r="L3659" s="16"/>
      <c r="M3659" s="4" t="s">
        <v>34</v>
      </c>
      <c r="N3659" s="4" t="s">
        <v>34</v>
      </c>
      <c r="O3659" s="4" t="s">
        <v>34</v>
      </c>
      <c r="P3659" s="4" t="s">
        <v>34</v>
      </c>
      <c r="Q3659" s="4" t="s">
        <v>34</v>
      </c>
      <c r="R3659" s="4" t="s">
        <v>34</v>
      </c>
      <c r="S3659" s="5">
        <v>140000000</v>
      </c>
    </row>
    <row r="3660" spans="2:19" outlineLevel="1" collapsed="1" x14ac:dyDescent="0.35">
      <c r="B3660" s="6" t="s">
        <v>34</v>
      </c>
      <c r="C3660" s="7" t="s">
        <v>34</v>
      </c>
      <c r="D3660" s="19" t="s">
        <v>34</v>
      </c>
      <c r="E3660" s="15"/>
      <c r="F3660" s="15"/>
      <c r="G3660" s="16"/>
      <c r="H3660" s="19" t="s">
        <v>34</v>
      </c>
      <c r="I3660" s="16"/>
      <c r="J3660" s="7" t="s">
        <v>34</v>
      </c>
      <c r="K3660" s="19" t="s">
        <v>34</v>
      </c>
      <c r="L3660" s="16"/>
      <c r="M3660" s="6" t="s">
        <v>3005</v>
      </c>
      <c r="N3660" s="6" t="s">
        <v>3006</v>
      </c>
      <c r="O3660" s="10">
        <v>748835</v>
      </c>
      <c r="P3660" s="6" t="s">
        <v>4556</v>
      </c>
      <c r="Q3660" s="8" t="s">
        <v>958</v>
      </c>
      <c r="R3660" s="9">
        <v>46447</v>
      </c>
      <c r="S3660" s="10">
        <v>140000000</v>
      </c>
    </row>
    <row r="3661" spans="2:19" ht="25" outlineLevel="1" collapsed="1" x14ac:dyDescent="0.35">
      <c r="B3661" s="6" t="s">
        <v>34</v>
      </c>
      <c r="C3661" s="7" t="s">
        <v>34</v>
      </c>
      <c r="D3661" s="19" t="s">
        <v>34</v>
      </c>
      <c r="E3661" s="15"/>
      <c r="F3661" s="15"/>
      <c r="G3661" s="16"/>
      <c r="H3661" s="19" t="s">
        <v>34</v>
      </c>
      <c r="I3661" s="16"/>
      <c r="J3661" s="7" t="s">
        <v>34</v>
      </c>
      <c r="K3661" s="19" t="s">
        <v>34</v>
      </c>
      <c r="L3661" s="16"/>
      <c r="M3661" s="6" t="s">
        <v>2818</v>
      </c>
      <c r="N3661" s="6" t="s">
        <v>2819</v>
      </c>
      <c r="O3661" s="10">
        <v>1053610</v>
      </c>
      <c r="P3661" s="6"/>
      <c r="Q3661" s="8"/>
      <c r="R3661" s="8"/>
      <c r="S3661" s="6"/>
    </row>
    <row r="3662" spans="2:19" outlineLevel="1" collapsed="1" x14ac:dyDescent="0.35">
      <c r="B3662" s="6" t="s">
        <v>34</v>
      </c>
      <c r="C3662" s="7" t="s">
        <v>34</v>
      </c>
      <c r="D3662" s="19" t="s">
        <v>34</v>
      </c>
      <c r="E3662" s="15"/>
      <c r="F3662" s="15"/>
      <c r="G3662" s="16"/>
      <c r="H3662" s="19" t="s">
        <v>34</v>
      </c>
      <c r="I3662" s="16"/>
      <c r="J3662" s="7" t="s">
        <v>34</v>
      </c>
      <c r="K3662" s="19" t="s">
        <v>34</v>
      </c>
      <c r="L3662" s="16"/>
      <c r="M3662" s="6" t="s">
        <v>196</v>
      </c>
      <c r="N3662" s="6" t="s">
        <v>197</v>
      </c>
      <c r="O3662" s="10">
        <v>792335</v>
      </c>
      <c r="P3662" s="6"/>
      <c r="Q3662" s="8"/>
      <c r="R3662" s="8"/>
      <c r="S3662" s="6"/>
    </row>
    <row r="3663" spans="2:19" outlineLevel="1" collapsed="1" x14ac:dyDescent="0.35">
      <c r="B3663" s="6" t="s">
        <v>34</v>
      </c>
      <c r="C3663" s="7" t="s">
        <v>34</v>
      </c>
      <c r="D3663" s="19" t="s">
        <v>34</v>
      </c>
      <c r="E3663" s="15"/>
      <c r="F3663" s="15"/>
      <c r="G3663" s="16"/>
      <c r="H3663" s="19" t="s">
        <v>34</v>
      </c>
      <c r="I3663" s="16"/>
      <c r="J3663" s="7" t="s">
        <v>34</v>
      </c>
      <c r="K3663" s="19" t="s">
        <v>34</v>
      </c>
      <c r="L3663" s="16"/>
      <c r="M3663" s="6" t="s">
        <v>146</v>
      </c>
      <c r="N3663" s="6" t="s">
        <v>147</v>
      </c>
      <c r="O3663" s="10">
        <v>921380</v>
      </c>
      <c r="P3663" s="6"/>
      <c r="Q3663" s="8"/>
      <c r="R3663" s="8"/>
      <c r="S3663" s="6"/>
    </row>
    <row r="3664" spans="2:19" x14ac:dyDescent="0.35">
      <c r="B3664" s="4" t="s">
        <v>4557</v>
      </c>
      <c r="C3664" s="4" t="s">
        <v>235</v>
      </c>
      <c r="D3664" s="18" t="s">
        <v>97</v>
      </c>
      <c r="E3664" s="15"/>
      <c r="F3664" s="15"/>
      <c r="G3664" s="16"/>
      <c r="H3664" s="18" t="s">
        <v>323</v>
      </c>
      <c r="I3664" s="16"/>
      <c r="J3664" s="4" t="s">
        <v>32</v>
      </c>
      <c r="K3664" s="18" t="s">
        <v>4558</v>
      </c>
      <c r="L3664" s="16"/>
      <c r="M3664" s="4" t="s">
        <v>34</v>
      </c>
      <c r="N3664" s="4" t="s">
        <v>34</v>
      </c>
      <c r="O3664" s="4" t="s">
        <v>34</v>
      </c>
      <c r="P3664" s="4" t="s">
        <v>34</v>
      </c>
      <c r="Q3664" s="4" t="s">
        <v>34</v>
      </c>
      <c r="R3664" s="4" t="s">
        <v>34</v>
      </c>
      <c r="S3664" s="5">
        <v>4881654</v>
      </c>
    </row>
    <row r="3665" spans="2:19" outlineLevel="1" collapsed="1" x14ac:dyDescent="0.35">
      <c r="B3665" s="6" t="s">
        <v>34</v>
      </c>
      <c r="C3665" s="7" t="s">
        <v>34</v>
      </c>
      <c r="D3665" s="19" t="s">
        <v>34</v>
      </c>
      <c r="E3665" s="15"/>
      <c r="F3665" s="15"/>
      <c r="G3665" s="16"/>
      <c r="H3665" s="19" t="s">
        <v>34</v>
      </c>
      <c r="I3665" s="16"/>
      <c r="J3665" s="7" t="s">
        <v>34</v>
      </c>
      <c r="K3665" s="19" t="s">
        <v>34</v>
      </c>
      <c r="L3665" s="16"/>
      <c r="M3665" s="6" t="s">
        <v>157</v>
      </c>
      <c r="N3665" s="6" t="s">
        <v>158</v>
      </c>
      <c r="O3665" s="10">
        <v>4912720</v>
      </c>
      <c r="P3665" s="6"/>
      <c r="Q3665" s="8"/>
      <c r="R3665" s="8"/>
      <c r="S3665" s="6"/>
    </row>
    <row r="3666" spans="2:19" outlineLevel="1" collapsed="1" x14ac:dyDescent="0.35">
      <c r="B3666" s="6" t="s">
        <v>34</v>
      </c>
      <c r="C3666" s="7" t="s">
        <v>34</v>
      </c>
      <c r="D3666" s="19" t="s">
        <v>34</v>
      </c>
      <c r="E3666" s="15"/>
      <c r="F3666" s="15"/>
      <c r="G3666" s="16"/>
      <c r="H3666" s="19" t="s">
        <v>34</v>
      </c>
      <c r="I3666" s="16"/>
      <c r="J3666" s="7" t="s">
        <v>34</v>
      </c>
      <c r="K3666" s="19" t="s">
        <v>34</v>
      </c>
      <c r="L3666" s="16"/>
      <c r="M3666" s="6" t="s">
        <v>921</v>
      </c>
      <c r="N3666" s="6" t="s">
        <v>922</v>
      </c>
      <c r="O3666" s="10">
        <v>5697800</v>
      </c>
      <c r="P3666" s="6"/>
      <c r="Q3666" s="8"/>
      <c r="R3666" s="8"/>
      <c r="S3666" s="6"/>
    </row>
    <row r="3667" spans="2:19" outlineLevel="1" collapsed="1" x14ac:dyDescent="0.35">
      <c r="B3667" s="6" t="s">
        <v>34</v>
      </c>
      <c r="C3667" s="7" t="s">
        <v>34</v>
      </c>
      <c r="D3667" s="19" t="s">
        <v>34</v>
      </c>
      <c r="E3667" s="15"/>
      <c r="F3667" s="15"/>
      <c r="G3667" s="16"/>
      <c r="H3667" s="19" t="s">
        <v>34</v>
      </c>
      <c r="I3667" s="16"/>
      <c r="J3667" s="7" t="s">
        <v>34</v>
      </c>
      <c r="K3667" s="19" t="s">
        <v>34</v>
      </c>
      <c r="L3667" s="16"/>
      <c r="M3667" s="6" t="s">
        <v>163</v>
      </c>
      <c r="N3667" s="6" t="s">
        <v>164</v>
      </c>
      <c r="O3667" s="10">
        <v>5484630</v>
      </c>
      <c r="P3667" s="6"/>
      <c r="Q3667" s="8"/>
      <c r="R3667" s="8"/>
      <c r="S3667" s="6"/>
    </row>
    <row r="3668" spans="2:19" outlineLevel="1" collapsed="1" x14ac:dyDescent="0.35">
      <c r="B3668" s="6" t="s">
        <v>34</v>
      </c>
      <c r="C3668" s="7" t="s">
        <v>34</v>
      </c>
      <c r="D3668" s="19" t="s">
        <v>34</v>
      </c>
      <c r="E3668" s="15"/>
      <c r="F3668" s="15"/>
      <c r="G3668" s="16"/>
      <c r="H3668" s="19" t="s">
        <v>34</v>
      </c>
      <c r="I3668" s="16"/>
      <c r="J3668" s="7" t="s">
        <v>34</v>
      </c>
      <c r="K3668" s="19" t="s">
        <v>34</v>
      </c>
      <c r="L3668" s="16"/>
      <c r="M3668" s="6" t="s">
        <v>165</v>
      </c>
      <c r="N3668" s="6" t="s">
        <v>166</v>
      </c>
      <c r="O3668" s="10">
        <v>4881654</v>
      </c>
      <c r="P3668" s="6" t="s">
        <v>4559</v>
      </c>
      <c r="Q3668" s="8" t="s">
        <v>392</v>
      </c>
      <c r="R3668" s="9">
        <v>47787</v>
      </c>
      <c r="S3668" s="10">
        <v>4881654</v>
      </c>
    </row>
    <row r="3669" spans="2:19" outlineLevel="1" collapsed="1" x14ac:dyDescent="0.35">
      <c r="B3669" s="6" t="s">
        <v>34</v>
      </c>
      <c r="C3669" s="7" t="s">
        <v>34</v>
      </c>
      <c r="D3669" s="19" t="s">
        <v>34</v>
      </c>
      <c r="E3669" s="15"/>
      <c r="F3669" s="15"/>
      <c r="G3669" s="16"/>
      <c r="H3669" s="19" t="s">
        <v>34</v>
      </c>
      <c r="I3669" s="16"/>
      <c r="J3669" s="7" t="s">
        <v>34</v>
      </c>
      <c r="K3669" s="19" t="s">
        <v>34</v>
      </c>
      <c r="L3669" s="16"/>
      <c r="M3669" s="6" t="s">
        <v>494</v>
      </c>
      <c r="N3669" s="6" t="s">
        <v>495</v>
      </c>
      <c r="O3669" s="10">
        <v>6317275</v>
      </c>
      <c r="P3669" s="6"/>
      <c r="Q3669" s="8"/>
      <c r="R3669" s="8"/>
      <c r="S3669" s="6"/>
    </row>
    <row r="3670" spans="2:19" outlineLevel="1" collapsed="1" x14ac:dyDescent="0.35">
      <c r="B3670" s="6" t="s">
        <v>34</v>
      </c>
      <c r="C3670" s="7" t="s">
        <v>34</v>
      </c>
      <c r="D3670" s="19" t="s">
        <v>34</v>
      </c>
      <c r="E3670" s="15"/>
      <c r="F3670" s="15"/>
      <c r="G3670" s="16"/>
      <c r="H3670" s="19" t="s">
        <v>34</v>
      </c>
      <c r="I3670" s="16"/>
      <c r="J3670" s="7" t="s">
        <v>34</v>
      </c>
      <c r="K3670" s="19" t="s">
        <v>34</v>
      </c>
      <c r="L3670" s="16"/>
      <c r="M3670" s="6" t="s">
        <v>167</v>
      </c>
      <c r="N3670" s="6" t="s">
        <v>168</v>
      </c>
      <c r="O3670" s="10">
        <v>5749998</v>
      </c>
      <c r="P3670" s="6"/>
      <c r="Q3670" s="8"/>
      <c r="R3670" s="8"/>
      <c r="S3670" s="6"/>
    </row>
    <row r="3671" spans="2:19" x14ac:dyDescent="0.35">
      <c r="B3671" s="4" t="s">
        <v>4560</v>
      </c>
      <c r="C3671" s="4" t="s">
        <v>235</v>
      </c>
      <c r="D3671" s="18" t="s">
        <v>97</v>
      </c>
      <c r="E3671" s="15"/>
      <c r="F3671" s="15"/>
      <c r="G3671" s="16"/>
      <c r="H3671" s="18" t="s">
        <v>323</v>
      </c>
      <c r="I3671" s="16"/>
      <c r="J3671" s="4" t="s">
        <v>32</v>
      </c>
      <c r="K3671" s="18" t="s">
        <v>4561</v>
      </c>
      <c r="L3671" s="16"/>
      <c r="M3671" s="4" t="s">
        <v>34</v>
      </c>
      <c r="N3671" s="4" t="s">
        <v>34</v>
      </c>
      <c r="O3671" s="4" t="s">
        <v>34</v>
      </c>
      <c r="P3671" s="4" t="s">
        <v>34</v>
      </c>
      <c r="Q3671" s="4" t="s">
        <v>34</v>
      </c>
      <c r="R3671" s="4" t="s">
        <v>34</v>
      </c>
      <c r="S3671" s="5">
        <v>4200000</v>
      </c>
    </row>
    <row r="3672" spans="2:19" outlineLevel="1" collapsed="1" x14ac:dyDescent="0.35">
      <c r="B3672" s="6" t="s">
        <v>34</v>
      </c>
      <c r="C3672" s="7" t="s">
        <v>34</v>
      </c>
      <c r="D3672" s="19" t="s">
        <v>34</v>
      </c>
      <c r="E3672" s="15"/>
      <c r="F3672" s="15"/>
      <c r="G3672" s="16"/>
      <c r="H3672" s="19" t="s">
        <v>34</v>
      </c>
      <c r="I3672" s="16"/>
      <c r="J3672" s="7" t="s">
        <v>34</v>
      </c>
      <c r="K3672" s="19" t="s">
        <v>34</v>
      </c>
      <c r="L3672" s="16"/>
      <c r="M3672" s="6" t="s">
        <v>157</v>
      </c>
      <c r="N3672" s="6" t="s">
        <v>158</v>
      </c>
      <c r="O3672" s="10">
        <v>969</v>
      </c>
      <c r="P3672" s="6"/>
      <c r="Q3672" s="8"/>
      <c r="R3672" s="8"/>
      <c r="S3672" s="6"/>
    </row>
    <row r="3673" spans="2:19" outlineLevel="1" collapsed="1" x14ac:dyDescent="0.35">
      <c r="B3673" s="6" t="s">
        <v>34</v>
      </c>
      <c r="C3673" s="7" t="s">
        <v>34</v>
      </c>
      <c r="D3673" s="19" t="s">
        <v>34</v>
      </c>
      <c r="E3673" s="15"/>
      <c r="F3673" s="15"/>
      <c r="G3673" s="16"/>
      <c r="H3673" s="19" t="s">
        <v>34</v>
      </c>
      <c r="I3673" s="16"/>
      <c r="J3673" s="7" t="s">
        <v>34</v>
      </c>
      <c r="K3673" s="19" t="s">
        <v>34</v>
      </c>
      <c r="L3673" s="16"/>
      <c r="M3673" s="6" t="s">
        <v>4562</v>
      </c>
      <c r="N3673" s="6" t="s">
        <v>4563</v>
      </c>
      <c r="O3673" s="10">
        <v>898</v>
      </c>
      <c r="P3673" s="6"/>
      <c r="Q3673" s="8"/>
      <c r="R3673" s="8"/>
      <c r="S3673" s="6"/>
    </row>
    <row r="3674" spans="2:19" outlineLevel="1" collapsed="1" x14ac:dyDescent="0.35">
      <c r="B3674" s="6" t="s">
        <v>34</v>
      </c>
      <c r="C3674" s="7" t="s">
        <v>34</v>
      </c>
      <c r="D3674" s="19" t="s">
        <v>34</v>
      </c>
      <c r="E3674" s="15"/>
      <c r="F3674" s="15"/>
      <c r="G3674" s="16"/>
      <c r="H3674" s="19" t="s">
        <v>34</v>
      </c>
      <c r="I3674" s="16"/>
      <c r="J3674" s="7" t="s">
        <v>34</v>
      </c>
      <c r="K3674" s="19" t="s">
        <v>34</v>
      </c>
      <c r="L3674" s="16"/>
      <c r="M3674" s="6" t="s">
        <v>886</v>
      </c>
      <c r="N3674" s="6" t="s">
        <v>887</v>
      </c>
      <c r="O3674" s="10">
        <v>759</v>
      </c>
      <c r="P3674" s="6"/>
      <c r="Q3674" s="8"/>
      <c r="R3674" s="8"/>
      <c r="S3674" s="6"/>
    </row>
    <row r="3675" spans="2:19" ht="25" outlineLevel="1" collapsed="1" x14ac:dyDescent="0.35">
      <c r="B3675" s="6" t="s">
        <v>34</v>
      </c>
      <c r="C3675" s="7" t="s">
        <v>34</v>
      </c>
      <c r="D3675" s="19" t="s">
        <v>34</v>
      </c>
      <c r="E3675" s="15"/>
      <c r="F3675" s="15"/>
      <c r="G3675" s="16"/>
      <c r="H3675" s="19" t="s">
        <v>34</v>
      </c>
      <c r="I3675" s="16"/>
      <c r="J3675" s="7" t="s">
        <v>34</v>
      </c>
      <c r="K3675" s="19" t="s">
        <v>34</v>
      </c>
      <c r="L3675" s="16"/>
      <c r="M3675" s="6" t="s">
        <v>606</v>
      </c>
      <c r="N3675" s="6" t="s">
        <v>607</v>
      </c>
      <c r="O3675" s="10">
        <v>759</v>
      </c>
      <c r="P3675" s="6"/>
      <c r="Q3675" s="8"/>
      <c r="R3675" s="8"/>
      <c r="S3675" s="6"/>
    </row>
    <row r="3676" spans="2:19" outlineLevel="1" collapsed="1" x14ac:dyDescent="0.35">
      <c r="B3676" s="6" t="s">
        <v>34</v>
      </c>
      <c r="C3676" s="7" t="s">
        <v>34</v>
      </c>
      <c r="D3676" s="19" t="s">
        <v>34</v>
      </c>
      <c r="E3676" s="15"/>
      <c r="F3676" s="15"/>
      <c r="G3676" s="16"/>
      <c r="H3676" s="19" t="s">
        <v>34</v>
      </c>
      <c r="I3676" s="16"/>
      <c r="J3676" s="7" t="s">
        <v>34</v>
      </c>
      <c r="K3676" s="19" t="s">
        <v>34</v>
      </c>
      <c r="L3676" s="16"/>
      <c r="M3676" s="6" t="s">
        <v>163</v>
      </c>
      <c r="N3676" s="6" t="s">
        <v>164</v>
      </c>
      <c r="O3676" s="10">
        <v>811</v>
      </c>
      <c r="P3676" s="6"/>
      <c r="Q3676" s="8"/>
      <c r="R3676" s="8"/>
      <c r="S3676" s="6"/>
    </row>
    <row r="3677" spans="2:19" outlineLevel="1" collapsed="1" x14ac:dyDescent="0.35">
      <c r="B3677" s="6" t="s">
        <v>34</v>
      </c>
      <c r="C3677" s="7" t="s">
        <v>34</v>
      </c>
      <c r="D3677" s="19" t="s">
        <v>34</v>
      </c>
      <c r="E3677" s="15"/>
      <c r="F3677" s="15"/>
      <c r="G3677" s="16"/>
      <c r="H3677" s="19" t="s">
        <v>34</v>
      </c>
      <c r="I3677" s="16"/>
      <c r="J3677" s="7" t="s">
        <v>34</v>
      </c>
      <c r="K3677" s="19" t="s">
        <v>34</v>
      </c>
      <c r="L3677" s="16"/>
      <c r="M3677" s="6" t="s">
        <v>860</v>
      </c>
      <c r="N3677" s="6" t="s">
        <v>861</v>
      </c>
      <c r="O3677" s="10">
        <v>913</v>
      </c>
      <c r="P3677" s="6"/>
      <c r="Q3677" s="8"/>
      <c r="R3677" s="8"/>
      <c r="S3677" s="6"/>
    </row>
    <row r="3678" spans="2:19" outlineLevel="1" collapsed="1" x14ac:dyDescent="0.35">
      <c r="B3678" s="6" t="s">
        <v>34</v>
      </c>
      <c r="C3678" s="7" t="s">
        <v>34</v>
      </c>
      <c r="D3678" s="19" t="s">
        <v>34</v>
      </c>
      <c r="E3678" s="15"/>
      <c r="F3678" s="15"/>
      <c r="G3678" s="16"/>
      <c r="H3678" s="19" t="s">
        <v>34</v>
      </c>
      <c r="I3678" s="16"/>
      <c r="J3678" s="7" t="s">
        <v>34</v>
      </c>
      <c r="K3678" s="19" t="s">
        <v>34</v>
      </c>
      <c r="L3678" s="16"/>
      <c r="M3678" s="6" t="s">
        <v>327</v>
      </c>
      <c r="N3678" s="6" t="s">
        <v>328</v>
      </c>
      <c r="O3678" s="10">
        <v>726</v>
      </c>
      <c r="P3678" s="6" t="s">
        <v>4564</v>
      </c>
      <c r="Q3678" s="8" t="s">
        <v>3469</v>
      </c>
      <c r="R3678" s="9">
        <v>46568</v>
      </c>
      <c r="S3678" s="10">
        <v>4200000</v>
      </c>
    </row>
    <row r="3679" spans="2:19" outlineLevel="1" collapsed="1" x14ac:dyDescent="0.35">
      <c r="B3679" s="6" t="s">
        <v>34</v>
      </c>
      <c r="C3679" s="7" t="s">
        <v>34</v>
      </c>
      <c r="D3679" s="19" t="s">
        <v>34</v>
      </c>
      <c r="E3679" s="15"/>
      <c r="F3679" s="15"/>
      <c r="G3679" s="16"/>
      <c r="H3679" s="19" t="s">
        <v>34</v>
      </c>
      <c r="I3679" s="16"/>
      <c r="J3679" s="7" t="s">
        <v>34</v>
      </c>
      <c r="K3679" s="19" t="s">
        <v>34</v>
      </c>
      <c r="L3679" s="16"/>
      <c r="M3679" s="6" t="s">
        <v>165</v>
      </c>
      <c r="N3679" s="6" t="s">
        <v>166</v>
      </c>
      <c r="O3679" s="10">
        <v>826</v>
      </c>
      <c r="P3679" s="6"/>
      <c r="Q3679" s="8"/>
      <c r="R3679" s="8"/>
      <c r="S3679" s="6"/>
    </row>
    <row r="3680" spans="2:19" outlineLevel="1" collapsed="1" x14ac:dyDescent="0.35">
      <c r="B3680" s="6" t="s">
        <v>34</v>
      </c>
      <c r="C3680" s="7" t="s">
        <v>34</v>
      </c>
      <c r="D3680" s="19" t="s">
        <v>34</v>
      </c>
      <c r="E3680" s="15"/>
      <c r="F3680" s="15"/>
      <c r="G3680" s="16"/>
      <c r="H3680" s="19" t="s">
        <v>34</v>
      </c>
      <c r="I3680" s="16"/>
      <c r="J3680" s="7" t="s">
        <v>34</v>
      </c>
      <c r="K3680" s="19" t="s">
        <v>34</v>
      </c>
      <c r="L3680" s="16"/>
      <c r="M3680" s="6" t="s">
        <v>167</v>
      </c>
      <c r="N3680" s="6" t="s">
        <v>168</v>
      </c>
      <c r="O3680" s="10">
        <v>742.87120000000004</v>
      </c>
      <c r="P3680" s="6"/>
      <c r="Q3680" s="8"/>
      <c r="R3680" s="8"/>
      <c r="S3680" s="6"/>
    </row>
    <row r="3681" spans="2:19" x14ac:dyDescent="0.35">
      <c r="B3681" s="4" t="s">
        <v>4565</v>
      </c>
      <c r="C3681" s="4" t="s">
        <v>235</v>
      </c>
      <c r="D3681" s="18" t="s">
        <v>97</v>
      </c>
      <c r="E3681" s="15"/>
      <c r="F3681" s="15"/>
      <c r="G3681" s="16"/>
      <c r="H3681" s="18" t="s">
        <v>283</v>
      </c>
      <c r="I3681" s="16"/>
      <c r="J3681" s="4" t="s">
        <v>32</v>
      </c>
      <c r="K3681" s="18" t="s">
        <v>4566</v>
      </c>
      <c r="L3681" s="16"/>
      <c r="M3681" s="4" t="s">
        <v>34</v>
      </c>
      <c r="N3681" s="4" t="s">
        <v>34</v>
      </c>
      <c r="O3681" s="4" t="s">
        <v>34</v>
      </c>
      <c r="P3681" s="4" t="s">
        <v>34</v>
      </c>
      <c r="Q3681" s="4" t="s">
        <v>34</v>
      </c>
      <c r="R3681" s="4" t="s">
        <v>34</v>
      </c>
      <c r="S3681" s="5">
        <v>81353312</v>
      </c>
    </row>
    <row r="3682" spans="2:19" outlineLevel="1" collapsed="1" x14ac:dyDescent="0.35">
      <c r="B3682" s="6" t="s">
        <v>34</v>
      </c>
      <c r="C3682" s="7" t="s">
        <v>34</v>
      </c>
      <c r="D3682" s="19" t="s">
        <v>34</v>
      </c>
      <c r="E3682" s="15"/>
      <c r="F3682" s="15"/>
      <c r="G3682" s="16"/>
      <c r="H3682" s="19" t="s">
        <v>34</v>
      </c>
      <c r="I3682" s="16"/>
      <c r="J3682" s="7" t="s">
        <v>34</v>
      </c>
      <c r="K3682" s="19" t="s">
        <v>34</v>
      </c>
      <c r="L3682" s="16"/>
      <c r="M3682" s="6" t="s">
        <v>3005</v>
      </c>
      <c r="N3682" s="6" t="s">
        <v>3006</v>
      </c>
      <c r="O3682" s="10">
        <v>81353312</v>
      </c>
      <c r="P3682" s="6" t="s">
        <v>4567</v>
      </c>
      <c r="Q3682" s="8" t="s">
        <v>3207</v>
      </c>
      <c r="R3682" s="9">
        <v>47072</v>
      </c>
      <c r="S3682" s="10">
        <v>81353312</v>
      </c>
    </row>
    <row r="3683" spans="2:19" ht="25" outlineLevel="1" collapsed="1" x14ac:dyDescent="0.35">
      <c r="B3683" s="6" t="s">
        <v>34</v>
      </c>
      <c r="C3683" s="7" t="s">
        <v>34</v>
      </c>
      <c r="D3683" s="19" t="s">
        <v>34</v>
      </c>
      <c r="E3683" s="15"/>
      <c r="F3683" s="15"/>
      <c r="G3683" s="16"/>
      <c r="H3683" s="19" t="s">
        <v>34</v>
      </c>
      <c r="I3683" s="16"/>
      <c r="J3683" s="7" t="s">
        <v>34</v>
      </c>
      <c r="K3683" s="19" t="s">
        <v>34</v>
      </c>
      <c r="L3683" s="16"/>
      <c r="M3683" s="6" t="s">
        <v>4568</v>
      </c>
      <c r="N3683" s="6" t="s">
        <v>4569</v>
      </c>
      <c r="O3683" s="10">
        <v>90767000</v>
      </c>
      <c r="P3683" s="6"/>
      <c r="Q3683" s="8"/>
      <c r="R3683" s="8"/>
      <c r="S3683" s="6"/>
    </row>
    <row r="3684" spans="2:19" outlineLevel="1" collapsed="1" x14ac:dyDescent="0.35">
      <c r="B3684" s="6" t="s">
        <v>34</v>
      </c>
      <c r="C3684" s="7" t="s">
        <v>34</v>
      </c>
      <c r="D3684" s="19" t="s">
        <v>34</v>
      </c>
      <c r="E3684" s="15"/>
      <c r="F3684" s="15"/>
      <c r="G3684" s="16"/>
      <c r="H3684" s="19" t="s">
        <v>34</v>
      </c>
      <c r="I3684" s="16"/>
      <c r="J3684" s="7" t="s">
        <v>34</v>
      </c>
      <c r="K3684" s="19" t="s">
        <v>34</v>
      </c>
      <c r="L3684" s="16"/>
      <c r="M3684" s="6" t="s">
        <v>596</v>
      </c>
      <c r="N3684" s="6" t="s">
        <v>597</v>
      </c>
      <c r="O3684" s="10">
        <v>86677000</v>
      </c>
      <c r="P3684" s="6"/>
      <c r="Q3684" s="8"/>
      <c r="R3684" s="8"/>
      <c r="S3684" s="6"/>
    </row>
    <row r="3685" spans="2:19" outlineLevel="1" collapsed="1" x14ac:dyDescent="0.35">
      <c r="B3685" s="6" t="s">
        <v>34</v>
      </c>
      <c r="C3685" s="7" t="s">
        <v>34</v>
      </c>
      <c r="D3685" s="19" t="s">
        <v>34</v>
      </c>
      <c r="E3685" s="15"/>
      <c r="F3685" s="15"/>
      <c r="G3685" s="16"/>
      <c r="H3685" s="19" t="s">
        <v>34</v>
      </c>
      <c r="I3685" s="16"/>
      <c r="J3685" s="7" t="s">
        <v>34</v>
      </c>
      <c r="K3685" s="19" t="s">
        <v>34</v>
      </c>
      <c r="L3685" s="16"/>
      <c r="M3685" s="6" t="s">
        <v>1497</v>
      </c>
      <c r="N3685" s="6" t="s">
        <v>1498</v>
      </c>
      <c r="O3685" s="10">
        <v>69424924</v>
      </c>
      <c r="P3685" s="6"/>
      <c r="Q3685" s="8"/>
      <c r="R3685" s="8"/>
      <c r="S3685" s="6"/>
    </row>
    <row r="3686" spans="2:19" x14ac:dyDescent="0.35">
      <c r="B3686" s="4" t="s">
        <v>4570</v>
      </c>
      <c r="C3686" s="4" t="s">
        <v>983</v>
      </c>
      <c r="D3686" s="18" t="s">
        <v>152</v>
      </c>
      <c r="E3686" s="15"/>
      <c r="F3686" s="15"/>
      <c r="G3686" s="16"/>
      <c r="H3686" s="18" t="s">
        <v>177</v>
      </c>
      <c r="I3686" s="16"/>
      <c r="J3686" s="4" t="s">
        <v>32</v>
      </c>
      <c r="K3686" s="18" t="s">
        <v>4571</v>
      </c>
      <c r="L3686" s="16"/>
      <c r="M3686" s="4" t="s">
        <v>34</v>
      </c>
      <c r="N3686" s="4" t="s">
        <v>34</v>
      </c>
      <c r="O3686" s="4" t="s">
        <v>34</v>
      </c>
      <c r="P3686" s="4" t="s">
        <v>34</v>
      </c>
      <c r="Q3686" s="4" t="s">
        <v>34</v>
      </c>
      <c r="R3686" s="4" t="s">
        <v>34</v>
      </c>
      <c r="S3686" s="5">
        <v>37677626</v>
      </c>
    </row>
    <row r="3687" spans="2:19" outlineLevel="1" collapsed="1" x14ac:dyDescent="0.35">
      <c r="B3687" s="6" t="s">
        <v>34</v>
      </c>
      <c r="C3687" s="7" t="s">
        <v>34</v>
      </c>
      <c r="D3687" s="19" t="s">
        <v>34</v>
      </c>
      <c r="E3687" s="15"/>
      <c r="F3687" s="15"/>
      <c r="G3687" s="16"/>
      <c r="H3687" s="19" t="s">
        <v>34</v>
      </c>
      <c r="I3687" s="16"/>
      <c r="J3687" s="7" t="s">
        <v>34</v>
      </c>
      <c r="K3687" s="19" t="s">
        <v>34</v>
      </c>
      <c r="L3687" s="16"/>
      <c r="M3687" s="6" t="s">
        <v>4572</v>
      </c>
      <c r="N3687" s="6" t="s">
        <v>4573</v>
      </c>
      <c r="O3687" s="10">
        <v>68129600</v>
      </c>
      <c r="P3687" s="6"/>
      <c r="Q3687" s="8"/>
      <c r="R3687" s="8"/>
      <c r="S3687" s="6"/>
    </row>
    <row r="3688" spans="2:19" outlineLevel="1" collapsed="1" x14ac:dyDescent="0.35">
      <c r="B3688" s="6" t="s">
        <v>34</v>
      </c>
      <c r="C3688" s="7" t="s">
        <v>34</v>
      </c>
      <c r="D3688" s="19" t="s">
        <v>34</v>
      </c>
      <c r="E3688" s="15"/>
      <c r="F3688" s="15"/>
      <c r="G3688" s="16"/>
      <c r="H3688" s="19" t="s">
        <v>34</v>
      </c>
      <c r="I3688" s="16"/>
      <c r="J3688" s="7" t="s">
        <v>34</v>
      </c>
      <c r="K3688" s="19" t="s">
        <v>34</v>
      </c>
      <c r="L3688" s="16"/>
      <c r="M3688" s="6" t="s">
        <v>186</v>
      </c>
      <c r="N3688" s="6" t="s">
        <v>187</v>
      </c>
      <c r="O3688" s="10">
        <v>46397922</v>
      </c>
      <c r="P3688" s="6" t="s">
        <v>4574</v>
      </c>
      <c r="Q3688" s="8" t="s">
        <v>1616</v>
      </c>
      <c r="R3688" s="9">
        <v>47177</v>
      </c>
      <c r="S3688" s="10">
        <v>37677626</v>
      </c>
    </row>
    <row r="3689" spans="2:19" outlineLevel="1" collapsed="1" x14ac:dyDescent="0.35">
      <c r="B3689" s="6" t="s">
        <v>34</v>
      </c>
      <c r="C3689" s="7" t="s">
        <v>34</v>
      </c>
      <c r="D3689" s="19" t="s">
        <v>34</v>
      </c>
      <c r="E3689" s="15"/>
      <c r="F3689" s="15"/>
      <c r="G3689" s="16"/>
      <c r="H3689" s="19" t="s">
        <v>34</v>
      </c>
      <c r="I3689" s="16"/>
      <c r="J3689" s="7" t="s">
        <v>34</v>
      </c>
      <c r="K3689" s="19" t="s">
        <v>34</v>
      </c>
      <c r="L3689" s="16"/>
      <c r="M3689" s="6" t="s">
        <v>146</v>
      </c>
      <c r="N3689" s="6" t="s">
        <v>147</v>
      </c>
      <c r="O3689" s="10">
        <v>56149000</v>
      </c>
      <c r="P3689" s="6"/>
      <c r="Q3689" s="8"/>
      <c r="R3689" s="8"/>
      <c r="S3689" s="6"/>
    </row>
    <row r="3690" spans="2:19" x14ac:dyDescent="0.35">
      <c r="B3690" s="4" t="s">
        <v>4575</v>
      </c>
      <c r="C3690" s="4" t="s">
        <v>235</v>
      </c>
      <c r="D3690" s="18" t="s">
        <v>97</v>
      </c>
      <c r="E3690" s="15"/>
      <c r="F3690" s="15"/>
      <c r="G3690" s="16"/>
      <c r="H3690" s="18" t="s">
        <v>153</v>
      </c>
      <c r="I3690" s="16"/>
      <c r="J3690" s="4" t="s">
        <v>32</v>
      </c>
      <c r="K3690" s="18" t="s">
        <v>4576</v>
      </c>
      <c r="L3690" s="16"/>
      <c r="M3690" s="4" t="s">
        <v>34</v>
      </c>
      <c r="N3690" s="4" t="s">
        <v>34</v>
      </c>
      <c r="O3690" s="4" t="s">
        <v>34</v>
      </c>
      <c r="P3690" s="4" t="s">
        <v>34</v>
      </c>
      <c r="Q3690" s="4" t="s">
        <v>34</v>
      </c>
      <c r="R3690" s="4" t="s">
        <v>34</v>
      </c>
      <c r="S3690" s="5">
        <v>2045500</v>
      </c>
    </row>
    <row r="3691" spans="2:19" outlineLevel="1" collapsed="1" x14ac:dyDescent="0.35">
      <c r="B3691" s="6" t="s">
        <v>34</v>
      </c>
      <c r="C3691" s="7" t="s">
        <v>34</v>
      </c>
      <c r="D3691" s="19" t="s">
        <v>34</v>
      </c>
      <c r="E3691" s="15"/>
      <c r="F3691" s="15"/>
      <c r="G3691" s="16"/>
      <c r="H3691" s="19" t="s">
        <v>34</v>
      </c>
      <c r="I3691" s="16"/>
      <c r="J3691" s="7" t="s">
        <v>34</v>
      </c>
      <c r="K3691" s="19" t="s">
        <v>34</v>
      </c>
      <c r="L3691" s="16"/>
      <c r="M3691" s="6" t="s">
        <v>157</v>
      </c>
      <c r="N3691" s="6" t="s">
        <v>158</v>
      </c>
      <c r="O3691" s="10">
        <v>3991196</v>
      </c>
      <c r="P3691" s="6"/>
      <c r="Q3691" s="8"/>
      <c r="R3691" s="8"/>
      <c r="S3691" s="6"/>
    </row>
    <row r="3692" spans="2:19" outlineLevel="1" collapsed="1" x14ac:dyDescent="0.35">
      <c r="B3692" s="6" t="s">
        <v>34</v>
      </c>
      <c r="C3692" s="7" t="s">
        <v>34</v>
      </c>
      <c r="D3692" s="19" t="s">
        <v>34</v>
      </c>
      <c r="E3692" s="15"/>
      <c r="F3692" s="15"/>
      <c r="G3692" s="16"/>
      <c r="H3692" s="19" t="s">
        <v>34</v>
      </c>
      <c r="I3692" s="16"/>
      <c r="J3692" s="7" t="s">
        <v>34</v>
      </c>
      <c r="K3692" s="19" t="s">
        <v>34</v>
      </c>
      <c r="L3692" s="16"/>
      <c r="M3692" s="6" t="s">
        <v>163</v>
      </c>
      <c r="N3692" s="6" t="s">
        <v>164</v>
      </c>
      <c r="O3692" s="10">
        <v>2616580</v>
      </c>
      <c r="P3692" s="6" t="s">
        <v>4577</v>
      </c>
      <c r="Q3692" s="8" t="s">
        <v>2651</v>
      </c>
      <c r="R3692" s="9">
        <v>46752</v>
      </c>
      <c r="S3692" s="10">
        <v>2045500</v>
      </c>
    </row>
    <row r="3693" spans="2:19" outlineLevel="1" collapsed="1" x14ac:dyDescent="0.35">
      <c r="B3693" s="6" t="s">
        <v>34</v>
      </c>
      <c r="C3693" s="7" t="s">
        <v>34</v>
      </c>
      <c r="D3693" s="19" t="s">
        <v>34</v>
      </c>
      <c r="E3693" s="15"/>
      <c r="F3693" s="15"/>
      <c r="G3693" s="16"/>
      <c r="H3693" s="19" t="s">
        <v>34</v>
      </c>
      <c r="I3693" s="16"/>
      <c r="J3693" s="7" t="s">
        <v>34</v>
      </c>
      <c r="K3693" s="19" t="s">
        <v>34</v>
      </c>
      <c r="L3693" s="16"/>
      <c r="M3693" s="6" t="s">
        <v>165</v>
      </c>
      <c r="N3693" s="6" t="s">
        <v>166</v>
      </c>
      <c r="O3693" s="10">
        <v>4286610</v>
      </c>
      <c r="P3693" s="6"/>
      <c r="Q3693" s="8"/>
      <c r="R3693" s="8"/>
      <c r="S3693" s="6"/>
    </row>
    <row r="3694" spans="2:19" outlineLevel="1" collapsed="1" x14ac:dyDescent="0.35">
      <c r="B3694" s="6" t="s">
        <v>34</v>
      </c>
      <c r="C3694" s="7" t="s">
        <v>34</v>
      </c>
      <c r="D3694" s="19" t="s">
        <v>34</v>
      </c>
      <c r="E3694" s="15"/>
      <c r="F3694" s="15"/>
      <c r="G3694" s="16"/>
      <c r="H3694" s="19" t="s">
        <v>34</v>
      </c>
      <c r="I3694" s="16"/>
      <c r="J3694" s="7" t="s">
        <v>34</v>
      </c>
      <c r="K3694" s="19" t="s">
        <v>34</v>
      </c>
      <c r="L3694" s="16"/>
      <c r="M3694" s="6" t="s">
        <v>167</v>
      </c>
      <c r="N3694" s="6" t="s">
        <v>168</v>
      </c>
      <c r="O3694" s="10">
        <v>3544295</v>
      </c>
      <c r="P3694" s="6"/>
      <c r="Q3694" s="8"/>
      <c r="R3694" s="8"/>
      <c r="S3694" s="6"/>
    </row>
    <row r="3695" spans="2:19" x14ac:dyDescent="0.35">
      <c r="B3695" s="4" t="s">
        <v>4578</v>
      </c>
      <c r="C3695" s="4" t="s">
        <v>573</v>
      </c>
      <c r="D3695" s="18" t="s">
        <v>468</v>
      </c>
      <c r="E3695" s="15"/>
      <c r="F3695" s="15"/>
      <c r="G3695" s="16"/>
      <c r="H3695" s="18" t="s">
        <v>283</v>
      </c>
      <c r="I3695" s="16"/>
      <c r="J3695" s="4" t="s">
        <v>32</v>
      </c>
      <c r="K3695" s="18" t="s">
        <v>4579</v>
      </c>
      <c r="L3695" s="16"/>
      <c r="M3695" s="4" t="s">
        <v>34</v>
      </c>
      <c r="N3695" s="4" t="s">
        <v>34</v>
      </c>
      <c r="O3695" s="4" t="s">
        <v>34</v>
      </c>
      <c r="P3695" s="4" t="s">
        <v>34</v>
      </c>
      <c r="Q3695" s="4" t="s">
        <v>34</v>
      </c>
      <c r="R3695" s="4" t="s">
        <v>34</v>
      </c>
      <c r="S3695" s="5">
        <v>126973000</v>
      </c>
    </row>
    <row r="3696" spans="2:19" ht="25" outlineLevel="1" collapsed="1" x14ac:dyDescent="0.35">
      <c r="B3696" s="6" t="s">
        <v>34</v>
      </c>
      <c r="C3696" s="7" t="s">
        <v>34</v>
      </c>
      <c r="D3696" s="19" t="s">
        <v>34</v>
      </c>
      <c r="E3696" s="15"/>
      <c r="F3696" s="15"/>
      <c r="G3696" s="16"/>
      <c r="H3696" s="19" t="s">
        <v>34</v>
      </c>
      <c r="I3696" s="16"/>
      <c r="J3696" s="7" t="s">
        <v>34</v>
      </c>
      <c r="K3696" s="19" t="s">
        <v>34</v>
      </c>
      <c r="L3696" s="16"/>
      <c r="M3696" s="6" t="s">
        <v>714</v>
      </c>
      <c r="N3696" s="6" t="s">
        <v>715</v>
      </c>
      <c r="O3696" s="10">
        <v>126973000</v>
      </c>
      <c r="P3696" s="6" t="s">
        <v>4580</v>
      </c>
      <c r="Q3696" s="8" t="s">
        <v>1140</v>
      </c>
      <c r="R3696" s="9">
        <v>46671</v>
      </c>
      <c r="S3696" s="10">
        <v>126973000</v>
      </c>
    </row>
    <row r="3697" spans="2:19" outlineLevel="1" collapsed="1" x14ac:dyDescent="0.35">
      <c r="B3697" s="6" t="s">
        <v>34</v>
      </c>
      <c r="C3697" s="7" t="s">
        <v>34</v>
      </c>
      <c r="D3697" s="19" t="s">
        <v>34</v>
      </c>
      <c r="E3697" s="15"/>
      <c r="F3697" s="15"/>
      <c r="G3697" s="16"/>
      <c r="H3697" s="19" t="s">
        <v>34</v>
      </c>
      <c r="I3697" s="16"/>
      <c r="J3697" s="7" t="s">
        <v>34</v>
      </c>
      <c r="K3697" s="19" t="s">
        <v>34</v>
      </c>
      <c r="L3697" s="16"/>
      <c r="M3697" s="6" t="s">
        <v>196</v>
      </c>
      <c r="N3697" s="6" t="s">
        <v>197</v>
      </c>
      <c r="O3697" s="10">
        <v>152920000</v>
      </c>
      <c r="P3697" s="6"/>
      <c r="Q3697" s="8"/>
      <c r="R3697" s="8"/>
      <c r="S3697" s="6"/>
    </row>
    <row r="3698" spans="2:19" outlineLevel="1" collapsed="1" x14ac:dyDescent="0.35">
      <c r="B3698" s="6" t="s">
        <v>34</v>
      </c>
      <c r="C3698" s="7" t="s">
        <v>34</v>
      </c>
      <c r="D3698" s="19" t="s">
        <v>34</v>
      </c>
      <c r="E3698" s="15"/>
      <c r="F3698" s="15"/>
      <c r="G3698" s="16"/>
      <c r="H3698" s="19" t="s">
        <v>34</v>
      </c>
      <c r="I3698" s="16"/>
      <c r="J3698" s="7" t="s">
        <v>34</v>
      </c>
      <c r="K3698" s="19" t="s">
        <v>34</v>
      </c>
      <c r="L3698" s="16"/>
      <c r="M3698" s="6" t="s">
        <v>146</v>
      </c>
      <c r="N3698" s="6" t="s">
        <v>147</v>
      </c>
      <c r="O3698" s="10">
        <v>195526000</v>
      </c>
      <c r="P3698" s="6"/>
      <c r="Q3698" s="8"/>
      <c r="R3698" s="8"/>
      <c r="S3698" s="6"/>
    </row>
    <row r="3699" spans="2:19" x14ac:dyDescent="0.35">
      <c r="B3699" s="4" t="s">
        <v>4581</v>
      </c>
      <c r="C3699" s="4" t="s">
        <v>115</v>
      </c>
      <c r="D3699" s="18" t="s">
        <v>30</v>
      </c>
      <c r="E3699" s="15"/>
      <c r="F3699" s="15"/>
      <c r="G3699" s="16"/>
      <c r="H3699" s="18" t="s">
        <v>772</v>
      </c>
      <c r="I3699" s="16"/>
      <c r="J3699" s="4" t="s">
        <v>178</v>
      </c>
      <c r="K3699" s="18" t="s">
        <v>4582</v>
      </c>
      <c r="L3699" s="16"/>
      <c r="M3699" s="4" t="s">
        <v>34</v>
      </c>
      <c r="N3699" s="4" t="s">
        <v>34</v>
      </c>
      <c r="O3699" s="4" t="s">
        <v>34</v>
      </c>
      <c r="P3699" s="4" t="s">
        <v>34</v>
      </c>
      <c r="Q3699" s="4" t="s">
        <v>34</v>
      </c>
      <c r="R3699" s="4" t="s">
        <v>34</v>
      </c>
      <c r="S3699" s="5">
        <v>0</v>
      </c>
    </row>
    <row r="3700" spans="2:19" ht="25" outlineLevel="1" collapsed="1" x14ac:dyDescent="0.35">
      <c r="B3700" s="6" t="s">
        <v>34</v>
      </c>
      <c r="C3700" s="7" t="s">
        <v>34</v>
      </c>
      <c r="D3700" s="19" t="s">
        <v>34</v>
      </c>
      <c r="E3700" s="15"/>
      <c r="F3700" s="15"/>
      <c r="G3700" s="16"/>
      <c r="H3700" s="19" t="s">
        <v>34</v>
      </c>
      <c r="I3700" s="16"/>
      <c r="J3700" s="7" t="s">
        <v>34</v>
      </c>
      <c r="K3700" s="19" t="s">
        <v>34</v>
      </c>
      <c r="L3700" s="16"/>
      <c r="M3700" s="6" t="s">
        <v>4583</v>
      </c>
      <c r="N3700" s="6" t="s">
        <v>4584</v>
      </c>
      <c r="O3700" s="10">
        <v>10587769.5</v>
      </c>
      <c r="P3700" s="6" t="s">
        <v>4585</v>
      </c>
      <c r="Q3700" s="8" t="s">
        <v>174</v>
      </c>
      <c r="R3700" s="9">
        <v>47299</v>
      </c>
      <c r="S3700" s="10">
        <v>0</v>
      </c>
    </row>
    <row r="3701" spans="2:19" x14ac:dyDescent="0.35">
      <c r="B3701" s="4" t="s">
        <v>4586</v>
      </c>
      <c r="C3701" s="4" t="s">
        <v>90</v>
      </c>
      <c r="D3701" s="18" t="s">
        <v>30</v>
      </c>
      <c r="E3701" s="15"/>
      <c r="F3701" s="15"/>
      <c r="G3701" s="16"/>
      <c r="H3701" s="18" t="s">
        <v>323</v>
      </c>
      <c r="I3701" s="16"/>
      <c r="J3701" s="4" t="s">
        <v>32</v>
      </c>
      <c r="K3701" s="18" t="s">
        <v>4587</v>
      </c>
      <c r="L3701" s="16"/>
      <c r="M3701" s="4" t="s">
        <v>34</v>
      </c>
      <c r="N3701" s="4" t="s">
        <v>34</v>
      </c>
      <c r="O3701" s="4" t="s">
        <v>34</v>
      </c>
      <c r="P3701" s="4" t="s">
        <v>34</v>
      </c>
      <c r="Q3701" s="4" t="s">
        <v>34</v>
      </c>
      <c r="R3701" s="4" t="s">
        <v>34</v>
      </c>
      <c r="S3701" s="5">
        <v>4000000</v>
      </c>
    </row>
    <row r="3702" spans="2:19" outlineLevel="1" collapsed="1" x14ac:dyDescent="0.35">
      <c r="B3702" s="6" t="s">
        <v>34</v>
      </c>
      <c r="C3702" s="7" t="s">
        <v>34</v>
      </c>
      <c r="D3702" s="19" t="s">
        <v>34</v>
      </c>
      <c r="E3702" s="15"/>
      <c r="F3702" s="15"/>
      <c r="G3702" s="16"/>
      <c r="H3702" s="19" t="s">
        <v>34</v>
      </c>
      <c r="I3702" s="16"/>
      <c r="J3702" s="7" t="s">
        <v>34</v>
      </c>
      <c r="K3702" s="19" t="s">
        <v>34</v>
      </c>
      <c r="L3702" s="16"/>
      <c r="M3702" s="6" t="s">
        <v>325</v>
      </c>
      <c r="N3702" s="6" t="s">
        <v>326</v>
      </c>
      <c r="O3702" s="10">
        <v>3396960</v>
      </c>
      <c r="P3702" s="6" t="s">
        <v>4588</v>
      </c>
      <c r="Q3702" s="8" t="s">
        <v>791</v>
      </c>
      <c r="R3702" s="9">
        <v>46315</v>
      </c>
      <c r="S3702" s="10">
        <v>4000000</v>
      </c>
    </row>
    <row r="3703" spans="2:19" outlineLevel="1" collapsed="1" x14ac:dyDescent="0.35">
      <c r="B3703" s="6" t="s">
        <v>34</v>
      </c>
      <c r="C3703" s="7" t="s">
        <v>34</v>
      </c>
      <c r="D3703" s="19" t="s">
        <v>34</v>
      </c>
      <c r="E3703" s="15"/>
      <c r="F3703" s="15"/>
      <c r="G3703" s="16"/>
      <c r="H3703" s="19" t="s">
        <v>34</v>
      </c>
      <c r="I3703" s="16"/>
      <c r="J3703" s="7" t="s">
        <v>34</v>
      </c>
      <c r="K3703" s="19" t="s">
        <v>34</v>
      </c>
      <c r="L3703" s="16"/>
      <c r="M3703" s="6" t="s">
        <v>165</v>
      </c>
      <c r="N3703" s="6" t="s">
        <v>166</v>
      </c>
      <c r="O3703" s="10">
        <v>3714770</v>
      </c>
      <c r="P3703" s="6"/>
      <c r="Q3703" s="8"/>
      <c r="R3703" s="8"/>
      <c r="S3703" s="6"/>
    </row>
    <row r="3704" spans="2:19" outlineLevel="1" collapsed="1" x14ac:dyDescent="0.35">
      <c r="B3704" s="6" t="s">
        <v>34</v>
      </c>
      <c r="C3704" s="7" t="s">
        <v>34</v>
      </c>
      <c r="D3704" s="19" t="s">
        <v>34</v>
      </c>
      <c r="E3704" s="15"/>
      <c r="F3704" s="15"/>
      <c r="G3704" s="16"/>
      <c r="H3704" s="19" t="s">
        <v>34</v>
      </c>
      <c r="I3704" s="16"/>
      <c r="J3704" s="7" t="s">
        <v>34</v>
      </c>
      <c r="K3704" s="19" t="s">
        <v>34</v>
      </c>
      <c r="L3704" s="16"/>
      <c r="M3704" s="6" t="s">
        <v>167</v>
      </c>
      <c r="N3704" s="6" t="s">
        <v>168</v>
      </c>
      <c r="O3704" s="10">
        <v>3132018</v>
      </c>
      <c r="P3704" s="6"/>
      <c r="Q3704" s="8"/>
      <c r="R3704" s="8"/>
      <c r="S3704" s="6"/>
    </row>
    <row r="3705" spans="2:19" x14ac:dyDescent="0.35">
      <c r="B3705" s="4" t="s">
        <v>4589</v>
      </c>
      <c r="C3705" s="4" t="s">
        <v>804</v>
      </c>
      <c r="D3705" s="18" t="s">
        <v>152</v>
      </c>
      <c r="E3705" s="15"/>
      <c r="F3705" s="15"/>
      <c r="G3705" s="16"/>
      <c r="H3705" s="18" t="s">
        <v>283</v>
      </c>
      <c r="I3705" s="16"/>
      <c r="J3705" s="4" t="s">
        <v>32</v>
      </c>
      <c r="K3705" s="18" t="s">
        <v>4590</v>
      </c>
      <c r="L3705" s="16"/>
      <c r="M3705" s="4" t="s">
        <v>34</v>
      </c>
      <c r="N3705" s="4" t="s">
        <v>34</v>
      </c>
      <c r="O3705" s="4" t="s">
        <v>34</v>
      </c>
      <c r="P3705" s="4" t="s">
        <v>34</v>
      </c>
      <c r="Q3705" s="4" t="s">
        <v>34</v>
      </c>
      <c r="R3705" s="4" t="s">
        <v>34</v>
      </c>
      <c r="S3705" s="5">
        <v>1529155500</v>
      </c>
    </row>
    <row r="3706" spans="2:19" ht="25" outlineLevel="1" collapsed="1" x14ac:dyDescent="0.35">
      <c r="B3706" s="6" t="s">
        <v>34</v>
      </c>
      <c r="C3706" s="7" t="s">
        <v>34</v>
      </c>
      <c r="D3706" s="19" t="s">
        <v>34</v>
      </c>
      <c r="E3706" s="15"/>
      <c r="F3706" s="15"/>
      <c r="G3706" s="16"/>
      <c r="H3706" s="19" t="s">
        <v>34</v>
      </c>
      <c r="I3706" s="16"/>
      <c r="J3706" s="7" t="s">
        <v>34</v>
      </c>
      <c r="K3706" s="19" t="s">
        <v>34</v>
      </c>
      <c r="L3706" s="16"/>
      <c r="M3706" s="6" t="s">
        <v>4591</v>
      </c>
      <c r="N3706" s="6" t="s">
        <v>4592</v>
      </c>
      <c r="O3706" s="10">
        <v>750918600</v>
      </c>
      <c r="P3706" s="6"/>
      <c r="Q3706" s="8"/>
      <c r="R3706" s="8"/>
      <c r="S3706" s="6"/>
    </row>
    <row r="3707" spans="2:19" ht="25" outlineLevel="1" collapsed="1" x14ac:dyDescent="0.35">
      <c r="B3707" s="6" t="s">
        <v>34</v>
      </c>
      <c r="C3707" s="7" t="s">
        <v>34</v>
      </c>
      <c r="D3707" s="19" t="s">
        <v>34</v>
      </c>
      <c r="E3707" s="15"/>
      <c r="F3707" s="15"/>
      <c r="G3707" s="16"/>
      <c r="H3707" s="19" t="s">
        <v>34</v>
      </c>
      <c r="I3707" s="16"/>
      <c r="J3707" s="7" t="s">
        <v>34</v>
      </c>
      <c r="K3707" s="19" t="s">
        <v>34</v>
      </c>
      <c r="L3707" s="16"/>
      <c r="M3707" s="6" t="s">
        <v>577</v>
      </c>
      <c r="N3707" s="6" t="s">
        <v>578</v>
      </c>
      <c r="O3707" s="10">
        <v>1744261000</v>
      </c>
      <c r="P3707" s="6" t="s">
        <v>4593</v>
      </c>
      <c r="Q3707" s="8" t="s">
        <v>2225</v>
      </c>
      <c r="R3707" s="9">
        <v>50193</v>
      </c>
      <c r="S3707" s="10">
        <v>870898000</v>
      </c>
    </row>
    <row r="3708" spans="2:19" ht="25" outlineLevel="1" collapsed="1" x14ac:dyDescent="0.35">
      <c r="B3708" s="6" t="s">
        <v>34</v>
      </c>
      <c r="C3708" s="7" t="s">
        <v>34</v>
      </c>
      <c r="D3708" s="19" t="s">
        <v>34</v>
      </c>
      <c r="E3708" s="15"/>
      <c r="F3708" s="15"/>
      <c r="G3708" s="16"/>
      <c r="H3708" s="19" t="s">
        <v>34</v>
      </c>
      <c r="I3708" s="16"/>
      <c r="J3708" s="7" t="s">
        <v>34</v>
      </c>
      <c r="K3708" s="19" t="s">
        <v>34</v>
      </c>
      <c r="L3708" s="16"/>
      <c r="M3708" s="6" t="s">
        <v>4594</v>
      </c>
      <c r="N3708" s="6" t="s">
        <v>4595</v>
      </c>
      <c r="O3708" s="10">
        <v>642057500</v>
      </c>
      <c r="P3708" s="6" t="s">
        <v>4596</v>
      </c>
      <c r="Q3708" s="8" t="s">
        <v>2225</v>
      </c>
      <c r="R3708" s="9">
        <v>50193</v>
      </c>
      <c r="S3708" s="10">
        <v>658257500</v>
      </c>
    </row>
    <row r="3709" spans="2:19" x14ac:dyDescent="0.35">
      <c r="B3709" s="4" t="s">
        <v>4597</v>
      </c>
      <c r="C3709" s="4" t="s">
        <v>141</v>
      </c>
      <c r="D3709" s="18" t="s">
        <v>97</v>
      </c>
      <c r="E3709" s="15"/>
      <c r="F3709" s="15"/>
      <c r="G3709" s="16"/>
      <c r="H3709" s="18" t="s">
        <v>1380</v>
      </c>
      <c r="I3709" s="16"/>
      <c r="J3709" s="4" t="s">
        <v>32</v>
      </c>
      <c r="K3709" s="18" t="s">
        <v>4598</v>
      </c>
      <c r="L3709" s="16"/>
      <c r="M3709" s="4" t="s">
        <v>34</v>
      </c>
      <c r="N3709" s="4" t="s">
        <v>34</v>
      </c>
      <c r="O3709" s="4" t="s">
        <v>34</v>
      </c>
      <c r="P3709" s="4" t="s">
        <v>34</v>
      </c>
      <c r="Q3709" s="4" t="s">
        <v>34</v>
      </c>
      <c r="R3709" s="4" t="s">
        <v>34</v>
      </c>
      <c r="S3709" s="5">
        <v>305382000</v>
      </c>
    </row>
    <row r="3710" spans="2:19" ht="25" outlineLevel="1" collapsed="1" x14ac:dyDescent="0.35">
      <c r="B3710" s="6" t="s">
        <v>34</v>
      </c>
      <c r="C3710" s="7" t="s">
        <v>34</v>
      </c>
      <c r="D3710" s="19" t="s">
        <v>34</v>
      </c>
      <c r="E3710" s="15"/>
      <c r="F3710" s="15"/>
      <c r="G3710" s="16"/>
      <c r="H3710" s="19" t="s">
        <v>34</v>
      </c>
      <c r="I3710" s="16"/>
      <c r="J3710" s="7" t="s">
        <v>34</v>
      </c>
      <c r="K3710" s="19" t="s">
        <v>34</v>
      </c>
      <c r="L3710" s="16"/>
      <c r="M3710" s="6" t="s">
        <v>504</v>
      </c>
      <c r="N3710" s="6" t="s">
        <v>505</v>
      </c>
      <c r="O3710" s="10">
        <v>335952000</v>
      </c>
      <c r="P3710" s="6"/>
      <c r="Q3710" s="8"/>
      <c r="R3710" s="8"/>
      <c r="S3710" s="6"/>
    </row>
    <row r="3711" spans="2:19" outlineLevel="1" collapsed="1" x14ac:dyDescent="0.35">
      <c r="B3711" s="6" t="s">
        <v>34</v>
      </c>
      <c r="C3711" s="7" t="s">
        <v>34</v>
      </c>
      <c r="D3711" s="19" t="s">
        <v>34</v>
      </c>
      <c r="E3711" s="15"/>
      <c r="F3711" s="15"/>
      <c r="G3711" s="16"/>
      <c r="H3711" s="19" t="s">
        <v>34</v>
      </c>
      <c r="I3711" s="16"/>
      <c r="J3711" s="7" t="s">
        <v>34</v>
      </c>
      <c r="K3711" s="19" t="s">
        <v>34</v>
      </c>
      <c r="L3711" s="16"/>
      <c r="M3711" s="6" t="s">
        <v>196</v>
      </c>
      <c r="N3711" s="6" t="s">
        <v>197</v>
      </c>
      <c r="O3711" s="10">
        <v>443034000</v>
      </c>
      <c r="P3711" s="6"/>
      <c r="Q3711" s="8"/>
      <c r="R3711" s="8"/>
      <c r="S3711" s="6"/>
    </row>
    <row r="3712" spans="2:19" outlineLevel="1" collapsed="1" x14ac:dyDescent="0.35">
      <c r="B3712" s="6" t="s">
        <v>34</v>
      </c>
      <c r="C3712" s="7" t="s">
        <v>34</v>
      </c>
      <c r="D3712" s="19" t="s">
        <v>34</v>
      </c>
      <c r="E3712" s="15"/>
      <c r="F3712" s="15"/>
      <c r="G3712" s="16"/>
      <c r="H3712" s="19" t="s">
        <v>34</v>
      </c>
      <c r="I3712" s="16"/>
      <c r="J3712" s="7" t="s">
        <v>34</v>
      </c>
      <c r="K3712" s="19" t="s">
        <v>34</v>
      </c>
      <c r="L3712" s="16"/>
      <c r="M3712" s="6" t="s">
        <v>3801</v>
      </c>
      <c r="N3712" s="6" t="s">
        <v>3802</v>
      </c>
      <c r="O3712" s="10">
        <v>368863270.80000001</v>
      </c>
      <c r="P3712" s="6"/>
      <c r="Q3712" s="8"/>
      <c r="R3712" s="8"/>
      <c r="S3712" s="6"/>
    </row>
    <row r="3713" spans="2:19" outlineLevel="1" collapsed="1" x14ac:dyDescent="0.35">
      <c r="B3713" s="6" t="s">
        <v>34</v>
      </c>
      <c r="C3713" s="7" t="s">
        <v>34</v>
      </c>
      <c r="D3713" s="19" t="s">
        <v>34</v>
      </c>
      <c r="E3713" s="15"/>
      <c r="F3713" s="15"/>
      <c r="G3713" s="16"/>
      <c r="H3713" s="19" t="s">
        <v>34</v>
      </c>
      <c r="I3713" s="16"/>
      <c r="J3713" s="7" t="s">
        <v>34</v>
      </c>
      <c r="K3713" s="19" t="s">
        <v>34</v>
      </c>
      <c r="L3713" s="16"/>
      <c r="M3713" s="6" t="s">
        <v>146</v>
      </c>
      <c r="N3713" s="6" t="s">
        <v>147</v>
      </c>
      <c r="O3713" s="10">
        <v>305382000</v>
      </c>
      <c r="P3713" s="6" t="s">
        <v>4599</v>
      </c>
      <c r="Q3713" s="8" t="s">
        <v>298</v>
      </c>
      <c r="R3713" s="9">
        <v>47726</v>
      </c>
      <c r="S3713" s="10">
        <v>305382000</v>
      </c>
    </row>
    <row r="3714" spans="2:19" outlineLevel="1" collapsed="1" x14ac:dyDescent="0.35">
      <c r="B3714" s="6" t="s">
        <v>34</v>
      </c>
      <c r="C3714" s="7" t="s">
        <v>34</v>
      </c>
      <c r="D3714" s="19" t="s">
        <v>34</v>
      </c>
      <c r="E3714" s="15"/>
      <c r="F3714" s="15"/>
      <c r="G3714" s="16"/>
      <c r="H3714" s="19" t="s">
        <v>34</v>
      </c>
      <c r="I3714" s="16"/>
      <c r="J3714" s="7" t="s">
        <v>34</v>
      </c>
      <c r="K3714" s="19" t="s">
        <v>34</v>
      </c>
      <c r="L3714" s="16"/>
      <c r="M3714" s="6" t="s">
        <v>720</v>
      </c>
      <c r="N3714" s="6" t="s">
        <v>721</v>
      </c>
      <c r="O3714" s="10">
        <v>360108993</v>
      </c>
      <c r="P3714" s="6"/>
      <c r="Q3714" s="8"/>
      <c r="R3714" s="8"/>
      <c r="S3714" s="6"/>
    </row>
    <row r="3715" spans="2:19" x14ac:dyDescent="0.35">
      <c r="B3715" s="4" t="s">
        <v>4600</v>
      </c>
      <c r="C3715" s="4" t="s">
        <v>141</v>
      </c>
      <c r="D3715" s="18" t="s">
        <v>97</v>
      </c>
      <c r="E3715" s="15"/>
      <c r="F3715" s="15"/>
      <c r="G3715" s="16"/>
      <c r="H3715" s="18" t="s">
        <v>1380</v>
      </c>
      <c r="I3715" s="16"/>
      <c r="J3715" s="4" t="s">
        <v>32</v>
      </c>
      <c r="K3715" s="18" t="s">
        <v>4601</v>
      </c>
      <c r="L3715" s="16"/>
      <c r="M3715" s="4" t="s">
        <v>34</v>
      </c>
      <c r="N3715" s="4" t="s">
        <v>34</v>
      </c>
      <c r="O3715" s="4" t="s">
        <v>34</v>
      </c>
      <c r="P3715" s="4" t="s">
        <v>34</v>
      </c>
      <c r="Q3715" s="4" t="s">
        <v>34</v>
      </c>
      <c r="R3715" s="4" t="s">
        <v>34</v>
      </c>
      <c r="S3715" s="5">
        <v>221520000</v>
      </c>
    </row>
    <row r="3716" spans="2:19" ht="25" outlineLevel="1" collapsed="1" x14ac:dyDescent="0.35">
      <c r="B3716" s="6" t="s">
        <v>34</v>
      </c>
      <c r="C3716" s="7" t="s">
        <v>34</v>
      </c>
      <c r="D3716" s="19" t="s">
        <v>34</v>
      </c>
      <c r="E3716" s="15"/>
      <c r="F3716" s="15"/>
      <c r="G3716" s="16"/>
      <c r="H3716" s="19" t="s">
        <v>34</v>
      </c>
      <c r="I3716" s="16"/>
      <c r="J3716" s="7" t="s">
        <v>34</v>
      </c>
      <c r="K3716" s="19" t="s">
        <v>34</v>
      </c>
      <c r="L3716" s="16"/>
      <c r="M3716" s="6" t="s">
        <v>504</v>
      </c>
      <c r="N3716" s="6" t="s">
        <v>505</v>
      </c>
      <c r="O3716" s="10">
        <v>230586000</v>
      </c>
      <c r="P3716" s="6"/>
      <c r="Q3716" s="8"/>
      <c r="R3716" s="8"/>
      <c r="S3716" s="6"/>
    </row>
    <row r="3717" spans="2:19" outlineLevel="1" collapsed="1" x14ac:dyDescent="0.35">
      <c r="B3717" s="6" t="s">
        <v>34</v>
      </c>
      <c r="C3717" s="7" t="s">
        <v>34</v>
      </c>
      <c r="D3717" s="19" t="s">
        <v>34</v>
      </c>
      <c r="E3717" s="15"/>
      <c r="F3717" s="15"/>
      <c r="G3717" s="16"/>
      <c r="H3717" s="19" t="s">
        <v>34</v>
      </c>
      <c r="I3717" s="16"/>
      <c r="J3717" s="7" t="s">
        <v>34</v>
      </c>
      <c r="K3717" s="19" t="s">
        <v>34</v>
      </c>
      <c r="L3717" s="16"/>
      <c r="M3717" s="6" t="s">
        <v>196</v>
      </c>
      <c r="N3717" s="6" t="s">
        <v>197</v>
      </c>
      <c r="O3717" s="10">
        <v>221520000</v>
      </c>
      <c r="P3717" s="6" t="s">
        <v>4602</v>
      </c>
      <c r="Q3717" s="8" t="s">
        <v>298</v>
      </c>
      <c r="R3717" s="9">
        <v>47726</v>
      </c>
      <c r="S3717" s="10">
        <v>221520000</v>
      </c>
    </row>
    <row r="3718" spans="2:19" outlineLevel="1" collapsed="1" x14ac:dyDescent="0.35">
      <c r="B3718" s="6" t="s">
        <v>34</v>
      </c>
      <c r="C3718" s="7" t="s">
        <v>34</v>
      </c>
      <c r="D3718" s="19" t="s">
        <v>34</v>
      </c>
      <c r="E3718" s="15"/>
      <c r="F3718" s="15"/>
      <c r="G3718" s="16"/>
      <c r="H3718" s="19" t="s">
        <v>34</v>
      </c>
      <c r="I3718" s="16"/>
      <c r="J3718" s="7" t="s">
        <v>34</v>
      </c>
      <c r="K3718" s="19" t="s">
        <v>34</v>
      </c>
      <c r="L3718" s="16"/>
      <c r="M3718" s="6" t="s">
        <v>146</v>
      </c>
      <c r="N3718" s="6" t="s">
        <v>147</v>
      </c>
      <c r="O3718" s="10">
        <v>226998000</v>
      </c>
      <c r="P3718" s="6"/>
      <c r="Q3718" s="8"/>
      <c r="R3718" s="8"/>
      <c r="S3718" s="6"/>
    </row>
    <row r="3719" spans="2:19" outlineLevel="1" collapsed="1" x14ac:dyDescent="0.35">
      <c r="B3719" s="6" t="s">
        <v>34</v>
      </c>
      <c r="C3719" s="7" t="s">
        <v>34</v>
      </c>
      <c r="D3719" s="19" t="s">
        <v>34</v>
      </c>
      <c r="E3719" s="15"/>
      <c r="F3719" s="15"/>
      <c r="G3719" s="16"/>
      <c r="H3719" s="19" t="s">
        <v>34</v>
      </c>
      <c r="I3719" s="16"/>
      <c r="J3719" s="7" t="s">
        <v>34</v>
      </c>
      <c r="K3719" s="19" t="s">
        <v>34</v>
      </c>
      <c r="L3719" s="16"/>
      <c r="M3719" s="6" t="s">
        <v>720</v>
      </c>
      <c r="N3719" s="6" t="s">
        <v>721</v>
      </c>
      <c r="O3719" s="10">
        <v>305746561.19999999</v>
      </c>
      <c r="P3719" s="6"/>
      <c r="Q3719" s="8"/>
      <c r="R3719" s="8"/>
      <c r="S3719" s="6"/>
    </row>
    <row r="3720" spans="2:19" x14ac:dyDescent="0.35">
      <c r="B3720" s="4" t="s">
        <v>4603</v>
      </c>
      <c r="C3720" s="4" t="s">
        <v>176</v>
      </c>
      <c r="D3720" s="18" t="s">
        <v>53</v>
      </c>
      <c r="E3720" s="15"/>
      <c r="F3720" s="15"/>
      <c r="G3720" s="16"/>
      <c r="H3720" s="18" t="s">
        <v>2313</v>
      </c>
      <c r="I3720" s="16"/>
      <c r="J3720" s="4" t="s">
        <v>32</v>
      </c>
      <c r="K3720" s="18" t="s">
        <v>4604</v>
      </c>
      <c r="L3720" s="16"/>
      <c r="M3720" s="4" t="s">
        <v>34</v>
      </c>
      <c r="N3720" s="4" t="s">
        <v>34</v>
      </c>
      <c r="O3720" s="4" t="s">
        <v>34</v>
      </c>
      <c r="P3720" s="4" t="s">
        <v>34</v>
      </c>
      <c r="Q3720" s="4" t="s">
        <v>34</v>
      </c>
      <c r="R3720" s="4" t="s">
        <v>34</v>
      </c>
      <c r="S3720" s="5">
        <v>15607842</v>
      </c>
    </row>
    <row r="3721" spans="2:19" outlineLevel="1" collapsed="1" x14ac:dyDescent="0.35">
      <c r="B3721" s="6" t="s">
        <v>34</v>
      </c>
      <c r="C3721" s="7" t="s">
        <v>34</v>
      </c>
      <c r="D3721" s="19" t="s">
        <v>34</v>
      </c>
      <c r="E3721" s="15"/>
      <c r="F3721" s="15"/>
      <c r="G3721" s="16"/>
      <c r="H3721" s="19" t="s">
        <v>34</v>
      </c>
      <c r="I3721" s="16"/>
      <c r="J3721" s="7" t="s">
        <v>34</v>
      </c>
      <c r="K3721" s="19" t="s">
        <v>34</v>
      </c>
      <c r="L3721" s="16"/>
      <c r="M3721" s="6" t="s">
        <v>440</v>
      </c>
      <c r="N3721" s="6" t="s">
        <v>441</v>
      </c>
      <c r="O3721" s="10">
        <v>22629950</v>
      </c>
      <c r="P3721" s="6"/>
      <c r="Q3721" s="8"/>
      <c r="R3721" s="8"/>
      <c r="S3721" s="6"/>
    </row>
    <row r="3722" spans="2:19" outlineLevel="1" collapsed="1" x14ac:dyDescent="0.35">
      <c r="B3722" s="6" t="s">
        <v>34</v>
      </c>
      <c r="C3722" s="7" t="s">
        <v>34</v>
      </c>
      <c r="D3722" s="19" t="s">
        <v>34</v>
      </c>
      <c r="E3722" s="15"/>
      <c r="F3722" s="15"/>
      <c r="G3722" s="16"/>
      <c r="H3722" s="19" t="s">
        <v>34</v>
      </c>
      <c r="I3722" s="16"/>
      <c r="J3722" s="7" t="s">
        <v>34</v>
      </c>
      <c r="K3722" s="19" t="s">
        <v>34</v>
      </c>
      <c r="L3722" s="16"/>
      <c r="M3722" s="6" t="s">
        <v>2505</v>
      </c>
      <c r="N3722" s="6" t="s">
        <v>2506</v>
      </c>
      <c r="O3722" s="10">
        <v>16750992</v>
      </c>
      <c r="P3722" s="6" t="s">
        <v>4605</v>
      </c>
      <c r="Q3722" s="8" t="s">
        <v>298</v>
      </c>
      <c r="R3722" s="9">
        <v>47150</v>
      </c>
      <c r="S3722" s="10">
        <v>15607842</v>
      </c>
    </row>
    <row r="3723" spans="2:19" outlineLevel="1" collapsed="1" x14ac:dyDescent="0.35">
      <c r="B3723" s="6" t="s">
        <v>34</v>
      </c>
      <c r="C3723" s="7" t="s">
        <v>34</v>
      </c>
      <c r="D3723" s="19" t="s">
        <v>34</v>
      </c>
      <c r="E3723" s="15"/>
      <c r="F3723" s="15"/>
      <c r="G3723" s="16"/>
      <c r="H3723" s="19" t="s">
        <v>34</v>
      </c>
      <c r="I3723" s="16"/>
      <c r="J3723" s="7" t="s">
        <v>34</v>
      </c>
      <c r="K3723" s="19" t="s">
        <v>34</v>
      </c>
      <c r="L3723" s="16"/>
      <c r="M3723" s="6" t="s">
        <v>4107</v>
      </c>
      <c r="N3723" s="6" t="s">
        <v>4108</v>
      </c>
      <c r="O3723" s="10">
        <v>24444513</v>
      </c>
      <c r="P3723" s="6"/>
      <c r="Q3723" s="8"/>
      <c r="R3723" s="8"/>
      <c r="S3723" s="6"/>
    </row>
    <row r="3724" spans="2:19" outlineLevel="1" collapsed="1" x14ac:dyDescent="0.35">
      <c r="B3724" s="6" t="s">
        <v>34</v>
      </c>
      <c r="C3724" s="7" t="s">
        <v>34</v>
      </c>
      <c r="D3724" s="19" t="s">
        <v>34</v>
      </c>
      <c r="E3724" s="15"/>
      <c r="F3724" s="15"/>
      <c r="G3724" s="16"/>
      <c r="H3724" s="19" t="s">
        <v>34</v>
      </c>
      <c r="I3724" s="16"/>
      <c r="J3724" s="7" t="s">
        <v>34</v>
      </c>
      <c r="K3724" s="19" t="s">
        <v>34</v>
      </c>
      <c r="L3724" s="16"/>
      <c r="M3724" s="6" t="s">
        <v>1973</v>
      </c>
      <c r="N3724" s="6" t="s">
        <v>1974</v>
      </c>
      <c r="O3724" s="10">
        <v>53664367</v>
      </c>
      <c r="P3724" s="6"/>
      <c r="Q3724" s="8"/>
      <c r="R3724" s="8"/>
      <c r="S3724" s="6"/>
    </row>
    <row r="3725" spans="2:19" ht="25" outlineLevel="1" collapsed="1" x14ac:dyDescent="0.35">
      <c r="B3725" s="6" t="s">
        <v>34</v>
      </c>
      <c r="C3725" s="7" t="s">
        <v>34</v>
      </c>
      <c r="D3725" s="19" t="s">
        <v>34</v>
      </c>
      <c r="E3725" s="15"/>
      <c r="F3725" s="15"/>
      <c r="G3725" s="16"/>
      <c r="H3725" s="19" t="s">
        <v>34</v>
      </c>
      <c r="I3725" s="16"/>
      <c r="J3725" s="7" t="s">
        <v>34</v>
      </c>
      <c r="K3725" s="19" t="s">
        <v>34</v>
      </c>
      <c r="L3725" s="16"/>
      <c r="M3725" s="6" t="s">
        <v>4407</v>
      </c>
      <c r="N3725" s="6" t="s">
        <v>4408</v>
      </c>
      <c r="O3725" s="10">
        <v>17458217</v>
      </c>
      <c r="P3725" s="6"/>
      <c r="Q3725" s="8"/>
      <c r="R3725" s="8"/>
      <c r="S3725" s="6"/>
    </row>
    <row r="3726" spans="2:19" x14ac:dyDescent="0.35">
      <c r="B3726" s="4" t="s">
        <v>4606</v>
      </c>
      <c r="C3726" s="4" t="s">
        <v>573</v>
      </c>
      <c r="D3726" s="18" t="s">
        <v>247</v>
      </c>
      <c r="E3726" s="15"/>
      <c r="F3726" s="15"/>
      <c r="G3726" s="16"/>
      <c r="H3726" s="18" t="s">
        <v>283</v>
      </c>
      <c r="I3726" s="16"/>
      <c r="J3726" s="4" t="s">
        <v>32</v>
      </c>
      <c r="K3726" s="18" t="s">
        <v>4607</v>
      </c>
      <c r="L3726" s="16"/>
      <c r="M3726" s="4" t="s">
        <v>34</v>
      </c>
      <c r="N3726" s="4" t="s">
        <v>34</v>
      </c>
      <c r="O3726" s="4" t="s">
        <v>34</v>
      </c>
      <c r="P3726" s="4" t="s">
        <v>34</v>
      </c>
      <c r="Q3726" s="4" t="s">
        <v>34</v>
      </c>
      <c r="R3726" s="4" t="s">
        <v>34</v>
      </c>
      <c r="S3726" s="5">
        <v>366634000</v>
      </c>
    </row>
    <row r="3727" spans="2:19" outlineLevel="1" collapsed="1" x14ac:dyDescent="0.35">
      <c r="B3727" s="6" t="s">
        <v>34</v>
      </c>
      <c r="C3727" s="7" t="s">
        <v>34</v>
      </c>
      <c r="D3727" s="19" t="s">
        <v>34</v>
      </c>
      <c r="E3727" s="15"/>
      <c r="F3727" s="15"/>
      <c r="G3727" s="16"/>
      <c r="H3727" s="19" t="s">
        <v>34</v>
      </c>
      <c r="I3727" s="16"/>
      <c r="J3727" s="7" t="s">
        <v>34</v>
      </c>
      <c r="K3727" s="19" t="s">
        <v>34</v>
      </c>
      <c r="L3727" s="16"/>
      <c r="M3727" s="6" t="s">
        <v>865</v>
      </c>
      <c r="N3727" s="6" t="s">
        <v>866</v>
      </c>
      <c r="O3727" s="10">
        <v>366634000</v>
      </c>
      <c r="P3727" s="6" t="s">
        <v>4608</v>
      </c>
      <c r="Q3727" s="8" t="s">
        <v>174</v>
      </c>
      <c r="R3727" s="9">
        <v>46996</v>
      </c>
      <c r="S3727" s="10">
        <v>366634000</v>
      </c>
    </row>
    <row r="3728" spans="2:19" ht="37.5" outlineLevel="1" collapsed="1" x14ac:dyDescent="0.35">
      <c r="B3728" s="6" t="s">
        <v>34</v>
      </c>
      <c r="C3728" s="7" t="s">
        <v>34</v>
      </c>
      <c r="D3728" s="19" t="s">
        <v>34</v>
      </c>
      <c r="E3728" s="15"/>
      <c r="F3728" s="15"/>
      <c r="G3728" s="16"/>
      <c r="H3728" s="19" t="s">
        <v>34</v>
      </c>
      <c r="I3728" s="16"/>
      <c r="J3728" s="7" t="s">
        <v>34</v>
      </c>
      <c r="K3728" s="19" t="s">
        <v>34</v>
      </c>
      <c r="L3728" s="16"/>
      <c r="M3728" s="6" t="s">
        <v>1247</v>
      </c>
      <c r="N3728" s="6" t="s">
        <v>1248</v>
      </c>
      <c r="O3728" s="10">
        <v>417000000</v>
      </c>
      <c r="P3728" s="6"/>
      <c r="Q3728" s="8"/>
      <c r="R3728" s="8"/>
      <c r="S3728" s="6"/>
    </row>
    <row r="3729" spans="2:19" outlineLevel="1" collapsed="1" x14ac:dyDescent="0.35">
      <c r="B3729" s="6" t="s">
        <v>34</v>
      </c>
      <c r="C3729" s="7" t="s">
        <v>34</v>
      </c>
      <c r="D3729" s="19" t="s">
        <v>34</v>
      </c>
      <c r="E3729" s="15"/>
      <c r="F3729" s="15"/>
      <c r="G3729" s="16"/>
      <c r="H3729" s="19" t="s">
        <v>34</v>
      </c>
      <c r="I3729" s="16"/>
      <c r="J3729" s="7" t="s">
        <v>34</v>
      </c>
      <c r="K3729" s="19" t="s">
        <v>34</v>
      </c>
      <c r="L3729" s="16"/>
      <c r="M3729" s="6" t="s">
        <v>196</v>
      </c>
      <c r="N3729" s="6" t="s">
        <v>197</v>
      </c>
      <c r="O3729" s="10">
        <v>398116000</v>
      </c>
      <c r="P3729" s="6"/>
      <c r="Q3729" s="8"/>
      <c r="R3729" s="8"/>
      <c r="S3729" s="6"/>
    </row>
    <row r="3730" spans="2:19" x14ac:dyDescent="0.35">
      <c r="B3730" s="4" t="s">
        <v>4609</v>
      </c>
      <c r="C3730" s="4" t="s">
        <v>115</v>
      </c>
      <c r="D3730" s="18" t="s">
        <v>30</v>
      </c>
      <c r="E3730" s="15"/>
      <c r="F3730" s="15"/>
      <c r="G3730" s="16"/>
      <c r="H3730" s="18" t="s">
        <v>962</v>
      </c>
      <c r="I3730" s="16"/>
      <c r="J3730" s="4" t="s">
        <v>178</v>
      </c>
      <c r="K3730" s="18" t="s">
        <v>4610</v>
      </c>
      <c r="L3730" s="16"/>
      <c r="M3730" s="4" t="s">
        <v>34</v>
      </c>
      <c r="N3730" s="4" t="s">
        <v>34</v>
      </c>
      <c r="O3730" s="4" t="s">
        <v>34</v>
      </c>
      <c r="P3730" s="4" t="s">
        <v>34</v>
      </c>
      <c r="Q3730" s="4" t="s">
        <v>34</v>
      </c>
      <c r="R3730" s="4" t="s">
        <v>34</v>
      </c>
      <c r="S3730" s="5">
        <v>0</v>
      </c>
    </row>
    <row r="3731" spans="2:19" ht="25" outlineLevel="1" collapsed="1" x14ac:dyDescent="0.35">
      <c r="B3731" s="6" t="s">
        <v>34</v>
      </c>
      <c r="C3731" s="7" t="s">
        <v>34</v>
      </c>
      <c r="D3731" s="19" t="s">
        <v>34</v>
      </c>
      <c r="E3731" s="15"/>
      <c r="F3731" s="15"/>
      <c r="G3731" s="16"/>
      <c r="H3731" s="19" t="s">
        <v>34</v>
      </c>
      <c r="I3731" s="16"/>
      <c r="J3731" s="7" t="s">
        <v>34</v>
      </c>
      <c r="K3731" s="19" t="s">
        <v>34</v>
      </c>
      <c r="L3731" s="16"/>
      <c r="M3731" s="6" t="s">
        <v>4611</v>
      </c>
      <c r="N3731" s="6" t="s">
        <v>4612</v>
      </c>
      <c r="O3731" s="10">
        <v>49822091</v>
      </c>
      <c r="P3731" s="6" t="s">
        <v>4613</v>
      </c>
      <c r="Q3731" s="8" t="s">
        <v>2602</v>
      </c>
      <c r="R3731" s="9">
        <v>47217</v>
      </c>
      <c r="S3731" s="10">
        <v>0</v>
      </c>
    </row>
    <row r="3732" spans="2:19" outlineLevel="1" collapsed="1" x14ac:dyDescent="0.35">
      <c r="B3732" s="6" t="s">
        <v>34</v>
      </c>
      <c r="C3732" s="7" t="s">
        <v>34</v>
      </c>
      <c r="D3732" s="19" t="s">
        <v>34</v>
      </c>
      <c r="E3732" s="15"/>
      <c r="F3732" s="15"/>
      <c r="G3732" s="16"/>
      <c r="H3732" s="19" t="s">
        <v>34</v>
      </c>
      <c r="I3732" s="16"/>
      <c r="J3732" s="7" t="s">
        <v>34</v>
      </c>
      <c r="K3732" s="19" t="s">
        <v>34</v>
      </c>
      <c r="L3732" s="16"/>
      <c r="M3732" s="6" t="s">
        <v>4614</v>
      </c>
      <c r="N3732" s="6" t="s">
        <v>4615</v>
      </c>
      <c r="O3732" s="10">
        <v>59202206.200000003</v>
      </c>
      <c r="P3732" s="6"/>
      <c r="Q3732" s="8"/>
      <c r="R3732" s="8"/>
      <c r="S3732" s="6"/>
    </row>
    <row r="3733" spans="2:19" x14ac:dyDescent="0.35">
      <c r="B3733" s="4" t="s">
        <v>4616</v>
      </c>
      <c r="C3733" s="4" t="s">
        <v>151</v>
      </c>
      <c r="D3733" s="18" t="s">
        <v>152</v>
      </c>
      <c r="E3733" s="15"/>
      <c r="F3733" s="15"/>
      <c r="G3733" s="16"/>
      <c r="H3733" s="18" t="s">
        <v>1243</v>
      </c>
      <c r="I3733" s="16"/>
      <c r="J3733" s="4" t="s">
        <v>32</v>
      </c>
      <c r="K3733" s="18" t="s">
        <v>4617</v>
      </c>
      <c r="L3733" s="16"/>
      <c r="M3733" s="4" t="s">
        <v>34</v>
      </c>
      <c r="N3733" s="4" t="s">
        <v>34</v>
      </c>
      <c r="O3733" s="4" t="s">
        <v>34</v>
      </c>
      <c r="P3733" s="4" t="s">
        <v>34</v>
      </c>
      <c r="Q3733" s="4" t="s">
        <v>34</v>
      </c>
      <c r="R3733" s="4" t="s">
        <v>34</v>
      </c>
      <c r="S3733" s="5">
        <v>279189331</v>
      </c>
    </row>
    <row r="3734" spans="2:19" outlineLevel="1" collapsed="1" x14ac:dyDescent="0.35">
      <c r="B3734" s="6" t="s">
        <v>34</v>
      </c>
      <c r="C3734" s="7" t="s">
        <v>34</v>
      </c>
      <c r="D3734" s="19" t="s">
        <v>34</v>
      </c>
      <c r="E3734" s="15"/>
      <c r="F3734" s="15"/>
      <c r="G3734" s="16"/>
      <c r="H3734" s="19" t="s">
        <v>34</v>
      </c>
      <c r="I3734" s="16"/>
      <c r="J3734" s="7" t="s">
        <v>34</v>
      </c>
      <c r="K3734" s="19" t="s">
        <v>34</v>
      </c>
      <c r="L3734" s="16"/>
      <c r="M3734" s="6" t="s">
        <v>1269</v>
      </c>
      <c r="N3734" s="6" t="s">
        <v>1270</v>
      </c>
      <c r="O3734" s="10">
        <v>309995000</v>
      </c>
      <c r="P3734" s="6"/>
      <c r="Q3734" s="8"/>
      <c r="R3734" s="8"/>
      <c r="S3734" s="6"/>
    </row>
    <row r="3735" spans="2:19" outlineLevel="1" collapsed="1" x14ac:dyDescent="0.35">
      <c r="B3735" s="6" t="s">
        <v>34</v>
      </c>
      <c r="C3735" s="7" t="s">
        <v>34</v>
      </c>
      <c r="D3735" s="19" t="s">
        <v>34</v>
      </c>
      <c r="E3735" s="15"/>
      <c r="F3735" s="15"/>
      <c r="G3735" s="16"/>
      <c r="H3735" s="19" t="s">
        <v>34</v>
      </c>
      <c r="I3735" s="16"/>
      <c r="J3735" s="7" t="s">
        <v>34</v>
      </c>
      <c r="K3735" s="19" t="s">
        <v>34</v>
      </c>
      <c r="L3735" s="16"/>
      <c r="M3735" s="6" t="s">
        <v>865</v>
      </c>
      <c r="N3735" s="6" t="s">
        <v>866</v>
      </c>
      <c r="O3735" s="10">
        <v>279189331</v>
      </c>
      <c r="P3735" s="6"/>
      <c r="Q3735" s="8"/>
      <c r="R3735" s="8"/>
      <c r="S3735" s="6"/>
    </row>
    <row r="3736" spans="2:19" outlineLevel="1" collapsed="1" x14ac:dyDescent="0.35">
      <c r="B3736" s="6" t="s">
        <v>34</v>
      </c>
      <c r="C3736" s="7" t="s">
        <v>34</v>
      </c>
      <c r="D3736" s="19" t="s">
        <v>34</v>
      </c>
      <c r="E3736" s="15"/>
      <c r="F3736" s="15"/>
      <c r="G3736" s="16"/>
      <c r="H3736" s="19" t="s">
        <v>34</v>
      </c>
      <c r="I3736" s="16"/>
      <c r="J3736" s="7" t="s">
        <v>34</v>
      </c>
      <c r="K3736" s="19" t="s">
        <v>34</v>
      </c>
      <c r="L3736" s="16"/>
      <c r="M3736" s="6" t="s">
        <v>1276</v>
      </c>
      <c r="N3736" s="6" t="s">
        <v>1277</v>
      </c>
      <c r="O3736" s="10">
        <v>237952398</v>
      </c>
      <c r="P3736" s="6" t="s">
        <v>4618</v>
      </c>
      <c r="Q3736" s="8" t="s">
        <v>2249</v>
      </c>
      <c r="R3736" s="9">
        <v>46295</v>
      </c>
      <c r="S3736" s="10">
        <v>279189331</v>
      </c>
    </row>
    <row r="3737" spans="2:19" ht="25" x14ac:dyDescent="0.35">
      <c r="B3737" s="4" t="s">
        <v>4619</v>
      </c>
      <c r="C3737" s="4" t="s">
        <v>52</v>
      </c>
      <c r="D3737" s="18" t="s">
        <v>30</v>
      </c>
      <c r="E3737" s="15"/>
      <c r="F3737" s="15"/>
      <c r="G3737" s="16"/>
      <c r="H3737" s="18" t="s">
        <v>586</v>
      </c>
      <c r="I3737" s="16"/>
      <c r="J3737" s="4" t="s">
        <v>32</v>
      </c>
      <c r="K3737" s="18" t="s">
        <v>4620</v>
      </c>
      <c r="L3737" s="16"/>
      <c r="M3737" s="4" t="s">
        <v>34</v>
      </c>
      <c r="N3737" s="4" t="s">
        <v>34</v>
      </c>
      <c r="O3737" s="4" t="s">
        <v>34</v>
      </c>
      <c r="P3737" s="4" t="s">
        <v>34</v>
      </c>
      <c r="Q3737" s="4" t="s">
        <v>34</v>
      </c>
      <c r="R3737" s="4" t="s">
        <v>34</v>
      </c>
      <c r="S3737" s="5">
        <v>90000000</v>
      </c>
    </row>
    <row r="3738" spans="2:19" outlineLevel="1" collapsed="1" x14ac:dyDescent="0.35">
      <c r="B3738" s="6" t="s">
        <v>34</v>
      </c>
      <c r="C3738" s="7" t="s">
        <v>34</v>
      </c>
      <c r="D3738" s="19" t="s">
        <v>34</v>
      </c>
      <c r="E3738" s="15"/>
      <c r="F3738" s="15"/>
      <c r="G3738" s="16"/>
      <c r="H3738" s="19" t="s">
        <v>34</v>
      </c>
      <c r="I3738" s="16"/>
      <c r="J3738" s="7" t="s">
        <v>34</v>
      </c>
      <c r="K3738" s="19" t="s">
        <v>34</v>
      </c>
      <c r="L3738" s="16"/>
      <c r="M3738" s="6" t="s">
        <v>4621</v>
      </c>
      <c r="N3738" s="6" t="s">
        <v>4622</v>
      </c>
      <c r="O3738" s="10">
        <v>84888000</v>
      </c>
      <c r="P3738" s="6" t="s">
        <v>4623</v>
      </c>
      <c r="Q3738" s="8" t="s">
        <v>1283</v>
      </c>
      <c r="R3738" s="9">
        <v>47574</v>
      </c>
      <c r="S3738" s="10">
        <v>90000000</v>
      </c>
    </row>
    <row r="3739" spans="2:19" x14ac:dyDescent="0.35">
      <c r="B3739" s="4" t="s">
        <v>4624</v>
      </c>
      <c r="C3739" s="4" t="s">
        <v>141</v>
      </c>
      <c r="D3739" s="18" t="s">
        <v>97</v>
      </c>
      <c r="E3739" s="15"/>
      <c r="F3739" s="15"/>
      <c r="G3739" s="16"/>
      <c r="H3739" s="18" t="s">
        <v>177</v>
      </c>
      <c r="I3739" s="16"/>
      <c r="J3739" s="4" t="s">
        <v>32</v>
      </c>
      <c r="K3739" s="18" t="s">
        <v>4625</v>
      </c>
      <c r="L3739" s="16"/>
      <c r="M3739" s="4" t="s">
        <v>34</v>
      </c>
      <c r="N3739" s="4" t="s">
        <v>34</v>
      </c>
      <c r="O3739" s="4" t="s">
        <v>34</v>
      </c>
      <c r="P3739" s="4" t="s">
        <v>34</v>
      </c>
      <c r="Q3739" s="4" t="s">
        <v>34</v>
      </c>
      <c r="R3739" s="4" t="s">
        <v>34</v>
      </c>
      <c r="S3739" s="5">
        <v>15682247</v>
      </c>
    </row>
    <row r="3740" spans="2:19" outlineLevel="1" collapsed="1" x14ac:dyDescent="0.35">
      <c r="B3740" s="6" t="s">
        <v>34</v>
      </c>
      <c r="C3740" s="7" t="s">
        <v>34</v>
      </c>
      <c r="D3740" s="19" t="s">
        <v>34</v>
      </c>
      <c r="E3740" s="15"/>
      <c r="F3740" s="15"/>
      <c r="G3740" s="16"/>
      <c r="H3740" s="19" t="s">
        <v>34</v>
      </c>
      <c r="I3740" s="16"/>
      <c r="J3740" s="7" t="s">
        <v>34</v>
      </c>
      <c r="K3740" s="19" t="s">
        <v>34</v>
      </c>
      <c r="L3740" s="16"/>
      <c r="M3740" s="6" t="s">
        <v>186</v>
      </c>
      <c r="N3740" s="6" t="s">
        <v>187</v>
      </c>
      <c r="O3740" s="10">
        <v>29749817</v>
      </c>
      <c r="P3740" s="6"/>
      <c r="Q3740" s="8"/>
      <c r="R3740" s="8"/>
      <c r="S3740" s="6"/>
    </row>
    <row r="3741" spans="2:19" outlineLevel="1" collapsed="1" x14ac:dyDescent="0.35">
      <c r="B3741" s="6" t="s">
        <v>34</v>
      </c>
      <c r="C3741" s="7" t="s">
        <v>34</v>
      </c>
      <c r="D3741" s="19" t="s">
        <v>34</v>
      </c>
      <c r="E3741" s="15"/>
      <c r="F3741" s="15"/>
      <c r="G3741" s="16"/>
      <c r="H3741" s="19" t="s">
        <v>34</v>
      </c>
      <c r="I3741" s="16"/>
      <c r="J3741" s="7" t="s">
        <v>34</v>
      </c>
      <c r="K3741" s="19" t="s">
        <v>34</v>
      </c>
      <c r="L3741" s="16"/>
      <c r="M3741" s="6" t="s">
        <v>146</v>
      </c>
      <c r="N3741" s="6" t="s">
        <v>147</v>
      </c>
      <c r="O3741" s="10">
        <v>15682247</v>
      </c>
      <c r="P3741" s="6" t="s">
        <v>4626</v>
      </c>
      <c r="Q3741" s="8" t="s">
        <v>2795</v>
      </c>
      <c r="R3741" s="9">
        <v>46356</v>
      </c>
      <c r="S3741" s="10">
        <v>15682247</v>
      </c>
    </row>
    <row r="3742" spans="2:19" x14ac:dyDescent="0.35">
      <c r="B3742" s="4" t="s">
        <v>4627</v>
      </c>
      <c r="C3742" s="4" t="s">
        <v>151</v>
      </c>
      <c r="D3742" s="18" t="s">
        <v>97</v>
      </c>
      <c r="E3742" s="15"/>
      <c r="F3742" s="15"/>
      <c r="G3742" s="16"/>
      <c r="H3742" s="18" t="s">
        <v>283</v>
      </c>
      <c r="I3742" s="16"/>
      <c r="J3742" s="4" t="s">
        <v>32</v>
      </c>
      <c r="K3742" s="18" t="s">
        <v>4628</v>
      </c>
      <c r="L3742" s="16"/>
      <c r="M3742" s="4" t="s">
        <v>34</v>
      </c>
      <c r="N3742" s="4" t="s">
        <v>34</v>
      </c>
      <c r="O3742" s="4" t="s">
        <v>34</v>
      </c>
      <c r="P3742" s="4" t="s">
        <v>34</v>
      </c>
      <c r="Q3742" s="4" t="s">
        <v>34</v>
      </c>
      <c r="R3742" s="4" t="s">
        <v>34</v>
      </c>
      <c r="S3742" s="5">
        <v>871081106</v>
      </c>
    </row>
    <row r="3743" spans="2:19" outlineLevel="1" collapsed="1" x14ac:dyDescent="0.35">
      <c r="B3743" s="6" t="s">
        <v>34</v>
      </c>
      <c r="C3743" s="7" t="s">
        <v>34</v>
      </c>
      <c r="D3743" s="19" t="s">
        <v>34</v>
      </c>
      <c r="E3743" s="15"/>
      <c r="F3743" s="15"/>
      <c r="G3743" s="16"/>
      <c r="H3743" s="19" t="s">
        <v>34</v>
      </c>
      <c r="I3743" s="16"/>
      <c r="J3743" s="7" t="s">
        <v>34</v>
      </c>
      <c r="K3743" s="19" t="s">
        <v>34</v>
      </c>
      <c r="L3743" s="16"/>
      <c r="M3743" s="6" t="s">
        <v>1269</v>
      </c>
      <c r="N3743" s="6" t="s">
        <v>1270</v>
      </c>
      <c r="O3743" s="10">
        <v>972073000</v>
      </c>
      <c r="P3743" s="6"/>
      <c r="Q3743" s="8"/>
      <c r="R3743" s="8"/>
      <c r="S3743" s="6"/>
    </row>
    <row r="3744" spans="2:19" outlineLevel="1" collapsed="1" x14ac:dyDescent="0.35">
      <c r="B3744" s="6" t="s">
        <v>34</v>
      </c>
      <c r="C3744" s="7" t="s">
        <v>34</v>
      </c>
      <c r="D3744" s="19" t="s">
        <v>34</v>
      </c>
      <c r="E3744" s="15"/>
      <c r="F3744" s="15"/>
      <c r="G3744" s="16"/>
      <c r="H3744" s="19" t="s">
        <v>34</v>
      </c>
      <c r="I3744" s="16"/>
      <c r="J3744" s="7" t="s">
        <v>34</v>
      </c>
      <c r="K3744" s="19" t="s">
        <v>34</v>
      </c>
      <c r="L3744" s="16"/>
      <c r="M3744" s="6" t="s">
        <v>3005</v>
      </c>
      <c r="N3744" s="6" t="s">
        <v>3006</v>
      </c>
      <c r="O3744" s="10">
        <v>919263611</v>
      </c>
      <c r="P3744" s="6" t="s">
        <v>4629</v>
      </c>
      <c r="Q3744" s="8" t="s">
        <v>1001</v>
      </c>
      <c r="R3744" s="9">
        <v>48122</v>
      </c>
      <c r="S3744" s="10">
        <v>871081106</v>
      </c>
    </row>
    <row r="3745" spans="2:19" outlineLevel="1" collapsed="1" x14ac:dyDescent="0.35">
      <c r="B3745" s="6" t="s">
        <v>34</v>
      </c>
      <c r="C3745" s="7" t="s">
        <v>34</v>
      </c>
      <c r="D3745" s="19" t="s">
        <v>34</v>
      </c>
      <c r="E3745" s="15"/>
      <c r="F3745" s="15"/>
      <c r="G3745" s="16"/>
      <c r="H3745" s="19" t="s">
        <v>34</v>
      </c>
      <c r="I3745" s="16"/>
      <c r="J3745" s="7" t="s">
        <v>34</v>
      </c>
      <c r="K3745" s="19" t="s">
        <v>34</v>
      </c>
      <c r="L3745" s="16"/>
      <c r="M3745" s="6" t="s">
        <v>3572</v>
      </c>
      <c r="N3745" s="6" t="s">
        <v>3573</v>
      </c>
      <c r="O3745" s="10">
        <v>1706077584</v>
      </c>
      <c r="P3745" s="6"/>
      <c r="Q3745" s="8"/>
      <c r="R3745" s="8"/>
      <c r="S3745" s="6"/>
    </row>
    <row r="3746" spans="2:19" outlineLevel="1" collapsed="1" x14ac:dyDescent="0.35">
      <c r="B3746" s="6" t="s">
        <v>34</v>
      </c>
      <c r="C3746" s="7" t="s">
        <v>34</v>
      </c>
      <c r="D3746" s="19" t="s">
        <v>34</v>
      </c>
      <c r="E3746" s="15"/>
      <c r="F3746" s="15"/>
      <c r="G3746" s="16"/>
      <c r="H3746" s="19" t="s">
        <v>34</v>
      </c>
      <c r="I3746" s="16"/>
      <c r="J3746" s="7" t="s">
        <v>34</v>
      </c>
      <c r="K3746" s="19" t="s">
        <v>34</v>
      </c>
      <c r="L3746" s="16"/>
      <c r="M3746" s="6" t="s">
        <v>196</v>
      </c>
      <c r="N3746" s="6" t="s">
        <v>197</v>
      </c>
      <c r="O3746" s="10">
        <v>933036995</v>
      </c>
      <c r="P3746" s="6"/>
      <c r="Q3746" s="8"/>
      <c r="R3746" s="8"/>
      <c r="S3746" s="6"/>
    </row>
    <row r="3747" spans="2:19" x14ac:dyDescent="0.35">
      <c r="B3747" s="4" t="s">
        <v>4630</v>
      </c>
      <c r="C3747" s="4" t="s">
        <v>141</v>
      </c>
      <c r="D3747" s="18" t="s">
        <v>97</v>
      </c>
      <c r="E3747" s="15"/>
      <c r="F3747" s="15"/>
      <c r="G3747" s="16"/>
      <c r="H3747" s="18" t="s">
        <v>323</v>
      </c>
      <c r="I3747" s="16"/>
      <c r="J3747" s="4" t="s">
        <v>32</v>
      </c>
      <c r="K3747" s="18" t="s">
        <v>4631</v>
      </c>
      <c r="L3747" s="16"/>
      <c r="M3747" s="4" t="s">
        <v>34</v>
      </c>
      <c r="N3747" s="4" t="s">
        <v>34</v>
      </c>
      <c r="O3747" s="4" t="s">
        <v>34</v>
      </c>
      <c r="P3747" s="4" t="s">
        <v>34</v>
      </c>
      <c r="Q3747" s="4" t="s">
        <v>34</v>
      </c>
      <c r="R3747" s="4" t="s">
        <v>34</v>
      </c>
      <c r="S3747" s="5">
        <v>3951989</v>
      </c>
    </row>
    <row r="3748" spans="2:19" outlineLevel="1" collapsed="1" x14ac:dyDescent="0.35">
      <c r="B3748" s="6" t="s">
        <v>34</v>
      </c>
      <c r="C3748" s="7" t="s">
        <v>34</v>
      </c>
      <c r="D3748" s="19" t="s">
        <v>34</v>
      </c>
      <c r="E3748" s="15"/>
      <c r="F3748" s="15"/>
      <c r="G3748" s="16"/>
      <c r="H3748" s="19" t="s">
        <v>34</v>
      </c>
      <c r="I3748" s="16"/>
      <c r="J3748" s="7" t="s">
        <v>34</v>
      </c>
      <c r="K3748" s="19" t="s">
        <v>34</v>
      </c>
      <c r="L3748" s="16"/>
      <c r="M3748" s="6" t="s">
        <v>157</v>
      </c>
      <c r="N3748" s="6" t="s">
        <v>158</v>
      </c>
      <c r="O3748" s="10">
        <v>4056825</v>
      </c>
      <c r="P3748" s="6"/>
      <c r="Q3748" s="8"/>
      <c r="R3748" s="8"/>
      <c r="S3748" s="6"/>
    </row>
    <row r="3749" spans="2:19" outlineLevel="1" collapsed="1" x14ac:dyDescent="0.35">
      <c r="B3749" s="6" t="s">
        <v>34</v>
      </c>
      <c r="C3749" s="7" t="s">
        <v>34</v>
      </c>
      <c r="D3749" s="19" t="s">
        <v>34</v>
      </c>
      <c r="E3749" s="15"/>
      <c r="F3749" s="15"/>
      <c r="G3749" s="16"/>
      <c r="H3749" s="19" t="s">
        <v>34</v>
      </c>
      <c r="I3749" s="16"/>
      <c r="J3749" s="7" t="s">
        <v>34</v>
      </c>
      <c r="K3749" s="19" t="s">
        <v>34</v>
      </c>
      <c r="L3749" s="16"/>
      <c r="M3749" s="6" t="s">
        <v>2674</v>
      </c>
      <c r="N3749" s="6" t="s">
        <v>2675</v>
      </c>
      <c r="O3749" s="10">
        <v>6750775</v>
      </c>
      <c r="P3749" s="6"/>
      <c r="Q3749" s="8"/>
      <c r="R3749" s="8"/>
      <c r="S3749" s="6"/>
    </row>
    <row r="3750" spans="2:19" outlineLevel="1" collapsed="1" x14ac:dyDescent="0.35">
      <c r="B3750" s="6" t="s">
        <v>34</v>
      </c>
      <c r="C3750" s="7" t="s">
        <v>34</v>
      </c>
      <c r="D3750" s="19" t="s">
        <v>34</v>
      </c>
      <c r="E3750" s="15"/>
      <c r="F3750" s="15"/>
      <c r="G3750" s="16"/>
      <c r="H3750" s="19" t="s">
        <v>34</v>
      </c>
      <c r="I3750" s="16"/>
      <c r="J3750" s="7" t="s">
        <v>34</v>
      </c>
      <c r="K3750" s="19" t="s">
        <v>34</v>
      </c>
      <c r="L3750" s="16"/>
      <c r="M3750" s="6" t="s">
        <v>163</v>
      </c>
      <c r="N3750" s="6" t="s">
        <v>164</v>
      </c>
      <c r="O3750" s="10">
        <v>3951989</v>
      </c>
      <c r="P3750" s="6" t="s">
        <v>4632</v>
      </c>
      <c r="Q3750" s="8" t="s">
        <v>404</v>
      </c>
      <c r="R3750" s="9">
        <v>47109</v>
      </c>
      <c r="S3750" s="10">
        <v>3951989</v>
      </c>
    </row>
    <row r="3751" spans="2:19" outlineLevel="1" collapsed="1" x14ac:dyDescent="0.35">
      <c r="B3751" s="6" t="s">
        <v>34</v>
      </c>
      <c r="C3751" s="7" t="s">
        <v>34</v>
      </c>
      <c r="D3751" s="19" t="s">
        <v>34</v>
      </c>
      <c r="E3751" s="15"/>
      <c r="F3751" s="15"/>
      <c r="G3751" s="16"/>
      <c r="H3751" s="19" t="s">
        <v>34</v>
      </c>
      <c r="I3751" s="16"/>
      <c r="J3751" s="7" t="s">
        <v>34</v>
      </c>
      <c r="K3751" s="19" t="s">
        <v>34</v>
      </c>
      <c r="L3751" s="16"/>
      <c r="M3751" s="6" t="s">
        <v>165</v>
      </c>
      <c r="N3751" s="6" t="s">
        <v>166</v>
      </c>
      <c r="O3751" s="10">
        <v>3994745</v>
      </c>
      <c r="P3751" s="6"/>
      <c r="Q3751" s="8"/>
      <c r="R3751" s="8"/>
      <c r="S3751" s="6"/>
    </row>
    <row r="3752" spans="2:19" outlineLevel="1" collapsed="1" x14ac:dyDescent="0.35">
      <c r="B3752" s="6" t="s">
        <v>34</v>
      </c>
      <c r="C3752" s="7" t="s">
        <v>34</v>
      </c>
      <c r="D3752" s="19" t="s">
        <v>34</v>
      </c>
      <c r="E3752" s="15"/>
      <c r="F3752" s="15"/>
      <c r="G3752" s="16"/>
      <c r="H3752" s="19" t="s">
        <v>34</v>
      </c>
      <c r="I3752" s="16"/>
      <c r="J3752" s="7" t="s">
        <v>34</v>
      </c>
      <c r="K3752" s="19" t="s">
        <v>34</v>
      </c>
      <c r="L3752" s="16"/>
      <c r="M3752" s="6" t="s">
        <v>494</v>
      </c>
      <c r="N3752" s="6" t="s">
        <v>495</v>
      </c>
      <c r="O3752" s="10">
        <v>4670175</v>
      </c>
      <c r="P3752" s="6"/>
      <c r="Q3752" s="8"/>
      <c r="R3752" s="8"/>
      <c r="S3752" s="6"/>
    </row>
    <row r="3753" spans="2:19" outlineLevel="1" collapsed="1" x14ac:dyDescent="0.35">
      <c r="B3753" s="6" t="s">
        <v>34</v>
      </c>
      <c r="C3753" s="7" t="s">
        <v>34</v>
      </c>
      <c r="D3753" s="19" t="s">
        <v>34</v>
      </c>
      <c r="E3753" s="15"/>
      <c r="F3753" s="15"/>
      <c r="G3753" s="16"/>
      <c r="H3753" s="19" t="s">
        <v>34</v>
      </c>
      <c r="I3753" s="16"/>
      <c r="J3753" s="7" t="s">
        <v>34</v>
      </c>
      <c r="K3753" s="19" t="s">
        <v>34</v>
      </c>
      <c r="L3753" s="16"/>
      <c r="M3753" s="6" t="s">
        <v>167</v>
      </c>
      <c r="N3753" s="6" t="s">
        <v>168</v>
      </c>
      <c r="O3753" s="10">
        <v>5638816.6666999999</v>
      </c>
      <c r="P3753" s="6"/>
      <c r="Q3753" s="8"/>
      <c r="R3753" s="8"/>
      <c r="S3753" s="6"/>
    </row>
    <row r="3754" spans="2:19" x14ac:dyDescent="0.35">
      <c r="B3754" s="4" t="s">
        <v>4633</v>
      </c>
      <c r="C3754" s="4" t="s">
        <v>235</v>
      </c>
      <c r="D3754" s="18" t="s">
        <v>97</v>
      </c>
      <c r="E3754" s="15"/>
      <c r="F3754" s="15"/>
      <c r="G3754" s="16"/>
      <c r="H3754" s="18" t="s">
        <v>283</v>
      </c>
      <c r="I3754" s="16"/>
      <c r="J3754" s="4" t="s">
        <v>32</v>
      </c>
      <c r="K3754" s="18" t="s">
        <v>4634</v>
      </c>
      <c r="L3754" s="16"/>
      <c r="M3754" s="4" t="s">
        <v>34</v>
      </c>
      <c r="N3754" s="4" t="s">
        <v>34</v>
      </c>
      <c r="O3754" s="4" t="s">
        <v>34</v>
      </c>
      <c r="P3754" s="4" t="s">
        <v>34</v>
      </c>
      <c r="Q3754" s="4" t="s">
        <v>34</v>
      </c>
      <c r="R3754" s="4" t="s">
        <v>34</v>
      </c>
      <c r="S3754" s="5">
        <v>56487438</v>
      </c>
    </row>
    <row r="3755" spans="2:19" outlineLevel="1" collapsed="1" x14ac:dyDescent="0.35">
      <c r="B3755" s="6" t="s">
        <v>34</v>
      </c>
      <c r="C3755" s="7" t="s">
        <v>34</v>
      </c>
      <c r="D3755" s="19" t="s">
        <v>34</v>
      </c>
      <c r="E3755" s="15"/>
      <c r="F3755" s="15"/>
      <c r="G3755" s="16"/>
      <c r="H3755" s="19" t="s">
        <v>34</v>
      </c>
      <c r="I3755" s="16"/>
      <c r="J3755" s="7" t="s">
        <v>34</v>
      </c>
      <c r="K3755" s="19" t="s">
        <v>34</v>
      </c>
      <c r="L3755" s="16"/>
      <c r="M3755" s="6" t="s">
        <v>226</v>
      </c>
      <c r="N3755" s="6" t="s">
        <v>227</v>
      </c>
      <c r="O3755" s="10">
        <v>56487438</v>
      </c>
      <c r="P3755" s="6" t="s">
        <v>4635</v>
      </c>
      <c r="Q3755" s="8" t="s">
        <v>2442</v>
      </c>
      <c r="R3755" s="9">
        <v>47028</v>
      </c>
      <c r="S3755" s="10">
        <v>56487438</v>
      </c>
    </row>
    <row r="3756" spans="2:19" outlineLevel="1" collapsed="1" x14ac:dyDescent="0.35">
      <c r="B3756" s="6" t="s">
        <v>34</v>
      </c>
      <c r="C3756" s="7" t="s">
        <v>34</v>
      </c>
      <c r="D3756" s="19" t="s">
        <v>34</v>
      </c>
      <c r="E3756" s="15"/>
      <c r="F3756" s="15"/>
      <c r="G3756" s="16"/>
      <c r="H3756" s="19" t="s">
        <v>34</v>
      </c>
      <c r="I3756" s="16"/>
      <c r="J3756" s="7" t="s">
        <v>34</v>
      </c>
      <c r="K3756" s="19" t="s">
        <v>34</v>
      </c>
      <c r="L3756" s="16"/>
      <c r="M3756" s="6" t="s">
        <v>1269</v>
      </c>
      <c r="N3756" s="6" t="s">
        <v>1270</v>
      </c>
      <c r="O3756" s="10">
        <v>137874598</v>
      </c>
      <c r="P3756" s="6"/>
      <c r="Q3756" s="8"/>
      <c r="R3756" s="8"/>
      <c r="S3756" s="6"/>
    </row>
    <row r="3757" spans="2:19" outlineLevel="1" collapsed="1" x14ac:dyDescent="0.35">
      <c r="B3757" s="6" t="s">
        <v>34</v>
      </c>
      <c r="C3757" s="7" t="s">
        <v>34</v>
      </c>
      <c r="D3757" s="19" t="s">
        <v>34</v>
      </c>
      <c r="E3757" s="15"/>
      <c r="F3757" s="15"/>
      <c r="G3757" s="16"/>
      <c r="H3757" s="19" t="s">
        <v>34</v>
      </c>
      <c r="I3757" s="16"/>
      <c r="J3757" s="7" t="s">
        <v>34</v>
      </c>
      <c r="K3757" s="19" t="s">
        <v>34</v>
      </c>
      <c r="L3757" s="16"/>
      <c r="M3757" s="6" t="s">
        <v>1245</v>
      </c>
      <c r="N3757" s="6" t="s">
        <v>1246</v>
      </c>
      <c r="O3757" s="10">
        <v>113272053</v>
      </c>
      <c r="P3757" s="6"/>
      <c r="Q3757" s="8"/>
      <c r="R3757" s="8"/>
      <c r="S3757" s="6"/>
    </row>
    <row r="3758" spans="2:19" outlineLevel="1" collapsed="1" x14ac:dyDescent="0.35">
      <c r="B3758" s="6" t="s">
        <v>34</v>
      </c>
      <c r="C3758" s="7" t="s">
        <v>34</v>
      </c>
      <c r="D3758" s="19" t="s">
        <v>34</v>
      </c>
      <c r="E3758" s="15"/>
      <c r="F3758" s="15"/>
      <c r="G3758" s="16"/>
      <c r="H3758" s="19" t="s">
        <v>34</v>
      </c>
      <c r="I3758" s="16"/>
      <c r="J3758" s="7" t="s">
        <v>34</v>
      </c>
      <c r="K3758" s="19" t="s">
        <v>34</v>
      </c>
      <c r="L3758" s="16"/>
      <c r="M3758" s="6" t="s">
        <v>4636</v>
      </c>
      <c r="N3758" s="6" t="s">
        <v>4637</v>
      </c>
      <c r="O3758" s="10">
        <v>109678012</v>
      </c>
      <c r="P3758" s="6"/>
      <c r="Q3758" s="8"/>
      <c r="R3758" s="8"/>
      <c r="S3758" s="6"/>
    </row>
    <row r="3759" spans="2:19" ht="37.5" outlineLevel="1" collapsed="1" x14ac:dyDescent="0.35">
      <c r="B3759" s="6" t="s">
        <v>34</v>
      </c>
      <c r="C3759" s="7" t="s">
        <v>34</v>
      </c>
      <c r="D3759" s="19" t="s">
        <v>34</v>
      </c>
      <c r="E3759" s="15"/>
      <c r="F3759" s="15"/>
      <c r="G3759" s="16"/>
      <c r="H3759" s="19" t="s">
        <v>34</v>
      </c>
      <c r="I3759" s="16"/>
      <c r="J3759" s="7" t="s">
        <v>34</v>
      </c>
      <c r="K3759" s="19" t="s">
        <v>34</v>
      </c>
      <c r="L3759" s="16"/>
      <c r="M3759" s="6" t="s">
        <v>1247</v>
      </c>
      <c r="N3759" s="6" t="s">
        <v>1248</v>
      </c>
      <c r="O3759" s="10">
        <v>74940045</v>
      </c>
      <c r="P3759" s="6"/>
      <c r="Q3759" s="8"/>
      <c r="R3759" s="8"/>
      <c r="S3759" s="6"/>
    </row>
    <row r="3760" spans="2:19" outlineLevel="1" collapsed="1" x14ac:dyDescent="0.35">
      <c r="B3760" s="6" t="s">
        <v>34</v>
      </c>
      <c r="C3760" s="7" t="s">
        <v>34</v>
      </c>
      <c r="D3760" s="19" t="s">
        <v>34</v>
      </c>
      <c r="E3760" s="15"/>
      <c r="F3760" s="15"/>
      <c r="G3760" s="16"/>
      <c r="H3760" s="19" t="s">
        <v>34</v>
      </c>
      <c r="I3760" s="16"/>
      <c r="J3760" s="7" t="s">
        <v>34</v>
      </c>
      <c r="K3760" s="19" t="s">
        <v>34</v>
      </c>
      <c r="L3760" s="16"/>
      <c r="M3760" s="6" t="s">
        <v>842</v>
      </c>
      <c r="N3760" s="6" t="s">
        <v>843</v>
      </c>
      <c r="O3760" s="10">
        <v>65618000</v>
      </c>
      <c r="P3760" s="6"/>
      <c r="Q3760" s="8"/>
      <c r="R3760" s="8"/>
      <c r="S3760" s="6"/>
    </row>
    <row r="3761" spans="2:19" outlineLevel="1" collapsed="1" x14ac:dyDescent="0.35">
      <c r="B3761" s="6" t="s">
        <v>34</v>
      </c>
      <c r="C3761" s="7" t="s">
        <v>34</v>
      </c>
      <c r="D3761" s="19" t="s">
        <v>34</v>
      </c>
      <c r="E3761" s="15"/>
      <c r="F3761" s="15"/>
      <c r="G3761" s="16"/>
      <c r="H3761" s="19" t="s">
        <v>34</v>
      </c>
      <c r="I3761" s="16"/>
      <c r="J3761" s="7" t="s">
        <v>34</v>
      </c>
      <c r="K3761" s="19" t="s">
        <v>34</v>
      </c>
      <c r="L3761" s="16"/>
      <c r="M3761" s="6" t="s">
        <v>228</v>
      </c>
      <c r="N3761" s="6" t="s">
        <v>229</v>
      </c>
      <c r="O3761" s="10">
        <v>62776500</v>
      </c>
      <c r="P3761" s="6"/>
      <c r="Q3761" s="8"/>
      <c r="R3761" s="8"/>
      <c r="S3761" s="6"/>
    </row>
    <row r="3762" spans="2:19" ht="25" outlineLevel="1" collapsed="1" x14ac:dyDescent="0.35">
      <c r="B3762" s="6" t="s">
        <v>34</v>
      </c>
      <c r="C3762" s="7" t="s">
        <v>34</v>
      </c>
      <c r="D3762" s="19" t="s">
        <v>34</v>
      </c>
      <c r="E3762" s="15"/>
      <c r="F3762" s="15"/>
      <c r="G3762" s="16"/>
      <c r="H3762" s="19" t="s">
        <v>34</v>
      </c>
      <c r="I3762" s="16"/>
      <c r="J3762" s="7" t="s">
        <v>34</v>
      </c>
      <c r="K3762" s="19" t="s">
        <v>34</v>
      </c>
      <c r="L3762" s="16"/>
      <c r="M3762" s="6" t="s">
        <v>4638</v>
      </c>
      <c r="N3762" s="6" t="s">
        <v>4639</v>
      </c>
      <c r="O3762" s="10">
        <v>78869083</v>
      </c>
      <c r="P3762" s="6"/>
      <c r="Q3762" s="8"/>
      <c r="R3762" s="8"/>
      <c r="S3762" s="6"/>
    </row>
    <row r="3763" spans="2:19" outlineLevel="1" collapsed="1" x14ac:dyDescent="0.35">
      <c r="B3763" s="6" t="s">
        <v>34</v>
      </c>
      <c r="C3763" s="7" t="s">
        <v>34</v>
      </c>
      <c r="D3763" s="19" t="s">
        <v>34</v>
      </c>
      <c r="E3763" s="15"/>
      <c r="F3763" s="15"/>
      <c r="G3763" s="16"/>
      <c r="H3763" s="19" t="s">
        <v>34</v>
      </c>
      <c r="I3763" s="16"/>
      <c r="J3763" s="7" t="s">
        <v>34</v>
      </c>
      <c r="K3763" s="19" t="s">
        <v>34</v>
      </c>
      <c r="L3763" s="16"/>
      <c r="M3763" s="6" t="s">
        <v>230</v>
      </c>
      <c r="N3763" s="6" t="s">
        <v>231</v>
      </c>
      <c r="O3763" s="10">
        <v>59485403</v>
      </c>
      <c r="P3763" s="6"/>
      <c r="Q3763" s="8"/>
      <c r="R3763" s="8"/>
      <c r="S3763" s="6"/>
    </row>
    <row r="3764" spans="2:19" ht="25" x14ac:dyDescent="0.35">
      <c r="B3764" s="4" t="s">
        <v>4640</v>
      </c>
      <c r="C3764" s="4" t="s">
        <v>40</v>
      </c>
      <c r="D3764" s="18" t="s">
        <v>30</v>
      </c>
      <c r="E3764" s="15"/>
      <c r="F3764" s="15"/>
      <c r="G3764" s="16"/>
      <c r="H3764" s="18" t="s">
        <v>83</v>
      </c>
      <c r="I3764" s="16"/>
      <c r="J3764" s="4" t="s">
        <v>32</v>
      </c>
      <c r="K3764" s="18" t="s">
        <v>4641</v>
      </c>
      <c r="L3764" s="16"/>
      <c r="M3764" s="4" t="s">
        <v>34</v>
      </c>
      <c r="N3764" s="4" t="s">
        <v>34</v>
      </c>
      <c r="O3764" s="4" t="s">
        <v>34</v>
      </c>
      <c r="P3764" s="4" t="s">
        <v>34</v>
      </c>
      <c r="Q3764" s="4" t="s">
        <v>34</v>
      </c>
      <c r="R3764" s="4" t="s">
        <v>34</v>
      </c>
      <c r="S3764" s="5">
        <v>223200000</v>
      </c>
    </row>
    <row r="3765" spans="2:19" outlineLevel="1" collapsed="1" x14ac:dyDescent="0.35">
      <c r="B3765" s="6" t="s">
        <v>34</v>
      </c>
      <c r="C3765" s="7" t="s">
        <v>34</v>
      </c>
      <c r="D3765" s="19" t="s">
        <v>34</v>
      </c>
      <c r="E3765" s="15"/>
      <c r="F3765" s="15"/>
      <c r="G3765" s="16"/>
      <c r="H3765" s="19" t="s">
        <v>34</v>
      </c>
      <c r="I3765" s="16"/>
      <c r="J3765" s="7" t="s">
        <v>34</v>
      </c>
      <c r="K3765" s="19" t="s">
        <v>34</v>
      </c>
      <c r="L3765" s="16"/>
      <c r="M3765" s="6" t="s">
        <v>2041</v>
      </c>
      <c r="N3765" s="6" t="s">
        <v>2042</v>
      </c>
      <c r="O3765" s="10">
        <v>49973000</v>
      </c>
      <c r="P3765" s="6"/>
      <c r="Q3765" s="8"/>
      <c r="R3765" s="8"/>
      <c r="S3765" s="6"/>
    </row>
    <row r="3766" spans="2:19" outlineLevel="1" collapsed="1" x14ac:dyDescent="0.35">
      <c r="B3766" s="6" t="s">
        <v>34</v>
      </c>
      <c r="C3766" s="7" t="s">
        <v>34</v>
      </c>
      <c r="D3766" s="19" t="s">
        <v>34</v>
      </c>
      <c r="E3766" s="15"/>
      <c r="F3766" s="15"/>
      <c r="G3766" s="16"/>
      <c r="H3766" s="19" t="s">
        <v>34</v>
      </c>
      <c r="I3766" s="16"/>
      <c r="J3766" s="7" t="s">
        <v>34</v>
      </c>
      <c r="K3766" s="19" t="s">
        <v>34</v>
      </c>
      <c r="L3766" s="16"/>
      <c r="M3766" s="6" t="s">
        <v>2620</v>
      </c>
      <c r="N3766" s="6" t="s">
        <v>2621</v>
      </c>
      <c r="O3766" s="10">
        <v>43058400</v>
      </c>
      <c r="P3766" s="6" t="s">
        <v>4642</v>
      </c>
      <c r="Q3766" s="8" t="s">
        <v>1884</v>
      </c>
      <c r="R3766" s="9">
        <v>47953</v>
      </c>
      <c r="S3766" s="10">
        <v>123200000</v>
      </c>
    </row>
    <row r="3767" spans="2:19" outlineLevel="1" collapsed="1" x14ac:dyDescent="0.35">
      <c r="B3767" s="6" t="s">
        <v>34</v>
      </c>
      <c r="C3767" s="7" t="s">
        <v>34</v>
      </c>
      <c r="D3767" s="19" t="s">
        <v>34</v>
      </c>
      <c r="E3767" s="15"/>
      <c r="F3767" s="15"/>
      <c r="G3767" s="16"/>
      <c r="H3767" s="19" t="s">
        <v>34</v>
      </c>
      <c r="I3767" s="16"/>
      <c r="J3767" s="7" t="s">
        <v>34</v>
      </c>
      <c r="K3767" s="19" t="s">
        <v>34</v>
      </c>
      <c r="L3767" s="16"/>
      <c r="M3767" s="6" t="s">
        <v>2043</v>
      </c>
      <c r="N3767" s="6" t="s">
        <v>2044</v>
      </c>
      <c r="O3767" s="10">
        <v>62792800</v>
      </c>
      <c r="P3767" s="6"/>
      <c r="Q3767" s="8"/>
      <c r="R3767" s="8"/>
      <c r="S3767" s="6"/>
    </row>
    <row r="3768" spans="2:19" outlineLevel="1" collapsed="1" x14ac:dyDescent="0.35">
      <c r="B3768" s="6" t="s">
        <v>34</v>
      </c>
      <c r="C3768" s="7" t="s">
        <v>34</v>
      </c>
      <c r="D3768" s="19" t="s">
        <v>34</v>
      </c>
      <c r="E3768" s="15"/>
      <c r="F3768" s="15"/>
      <c r="G3768" s="16"/>
      <c r="H3768" s="19" t="s">
        <v>34</v>
      </c>
      <c r="I3768" s="16"/>
      <c r="J3768" s="7" t="s">
        <v>34</v>
      </c>
      <c r="K3768" s="19" t="s">
        <v>34</v>
      </c>
      <c r="L3768" s="16"/>
      <c r="M3768" s="6" t="s">
        <v>2624</v>
      </c>
      <c r="N3768" s="6" t="s">
        <v>2625</v>
      </c>
      <c r="O3768" s="10">
        <v>39220900</v>
      </c>
      <c r="P3768" s="6"/>
      <c r="Q3768" s="8"/>
      <c r="R3768" s="8"/>
      <c r="S3768" s="6"/>
    </row>
    <row r="3769" spans="2:19" outlineLevel="1" collapsed="1" x14ac:dyDescent="0.35">
      <c r="B3769" s="6" t="s">
        <v>34</v>
      </c>
      <c r="C3769" s="7" t="s">
        <v>34</v>
      </c>
      <c r="D3769" s="19" t="s">
        <v>34</v>
      </c>
      <c r="E3769" s="15"/>
      <c r="F3769" s="15"/>
      <c r="G3769" s="16"/>
      <c r="H3769" s="19" t="s">
        <v>34</v>
      </c>
      <c r="I3769" s="16"/>
      <c r="J3769" s="7" t="s">
        <v>34</v>
      </c>
      <c r="K3769" s="19" t="s">
        <v>34</v>
      </c>
      <c r="L3769" s="16"/>
      <c r="M3769" s="6" t="s">
        <v>325</v>
      </c>
      <c r="N3769" s="6" t="s">
        <v>326</v>
      </c>
      <c r="O3769" s="10">
        <v>37057500</v>
      </c>
      <c r="P3769" s="6" t="s">
        <v>4643</v>
      </c>
      <c r="Q3769" s="8" t="s">
        <v>4644</v>
      </c>
      <c r="R3769" s="9">
        <v>47588</v>
      </c>
      <c r="S3769" s="10">
        <v>100000000</v>
      </c>
    </row>
    <row r="3770" spans="2:19" outlineLevel="1" collapsed="1" x14ac:dyDescent="0.35">
      <c r="B3770" s="6" t="s">
        <v>34</v>
      </c>
      <c r="C3770" s="7" t="s">
        <v>34</v>
      </c>
      <c r="D3770" s="19" t="s">
        <v>34</v>
      </c>
      <c r="E3770" s="15"/>
      <c r="F3770" s="15"/>
      <c r="G3770" s="16"/>
      <c r="H3770" s="19" t="s">
        <v>34</v>
      </c>
      <c r="I3770" s="16"/>
      <c r="J3770" s="7" t="s">
        <v>34</v>
      </c>
      <c r="K3770" s="19" t="s">
        <v>34</v>
      </c>
      <c r="L3770" s="16"/>
      <c r="M3770" s="6" t="s">
        <v>4645</v>
      </c>
      <c r="N3770" s="6" t="s">
        <v>4646</v>
      </c>
      <c r="O3770" s="10">
        <v>69432000</v>
      </c>
      <c r="P3770" s="6"/>
      <c r="Q3770" s="8"/>
      <c r="R3770" s="8"/>
      <c r="S3770" s="6"/>
    </row>
    <row r="3771" spans="2:19" outlineLevel="1" collapsed="1" x14ac:dyDescent="0.35">
      <c r="B3771" s="6" t="s">
        <v>34</v>
      </c>
      <c r="C3771" s="7" t="s">
        <v>34</v>
      </c>
      <c r="D3771" s="19" t="s">
        <v>34</v>
      </c>
      <c r="E3771" s="15"/>
      <c r="F3771" s="15"/>
      <c r="G3771" s="16"/>
      <c r="H3771" s="19" t="s">
        <v>34</v>
      </c>
      <c r="I3771" s="16"/>
      <c r="J3771" s="7" t="s">
        <v>34</v>
      </c>
      <c r="K3771" s="19" t="s">
        <v>34</v>
      </c>
      <c r="L3771" s="16"/>
      <c r="M3771" s="6" t="s">
        <v>167</v>
      </c>
      <c r="N3771" s="6" t="s">
        <v>168</v>
      </c>
      <c r="O3771" s="10">
        <v>4392200</v>
      </c>
      <c r="P3771" s="6"/>
      <c r="Q3771" s="8"/>
      <c r="R3771" s="8"/>
      <c r="S3771" s="6"/>
    </row>
    <row r="3772" spans="2:19" x14ac:dyDescent="0.35">
      <c r="B3772" s="4" t="s">
        <v>4647</v>
      </c>
      <c r="C3772" s="4" t="s">
        <v>983</v>
      </c>
      <c r="D3772" s="18" t="s">
        <v>152</v>
      </c>
      <c r="E3772" s="15"/>
      <c r="F3772" s="15"/>
      <c r="G3772" s="16"/>
      <c r="H3772" s="18" t="s">
        <v>177</v>
      </c>
      <c r="I3772" s="16"/>
      <c r="J3772" s="4" t="s">
        <v>32</v>
      </c>
      <c r="K3772" s="18" t="s">
        <v>4648</v>
      </c>
      <c r="L3772" s="16"/>
      <c r="M3772" s="4" t="s">
        <v>34</v>
      </c>
      <c r="N3772" s="4" t="s">
        <v>34</v>
      </c>
      <c r="O3772" s="4" t="s">
        <v>34</v>
      </c>
      <c r="P3772" s="4" t="s">
        <v>34</v>
      </c>
      <c r="Q3772" s="4" t="s">
        <v>34</v>
      </c>
      <c r="R3772" s="4" t="s">
        <v>34</v>
      </c>
      <c r="S3772" s="5">
        <v>31877454</v>
      </c>
    </row>
    <row r="3773" spans="2:19" outlineLevel="1" collapsed="1" x14ac:dyDescent="0.35">
      <c r="B3773" s="6" t="s">
        <v>34</v>
      </c>
      <c r="C3773" s="7" t="s">
        <v>34</v>
      </c>
      <c r="D3773" s="19" t="s">
        <v>34</v>
      </c>
      <c r="E3773" s="15"/>
      <c r="F3773" s="15"/>
      <c r="G3773" s="16"/>
      <c r="H3773" s="19" t="s">
        <v>34</v>
      </c>
      <c r="I3773" s="16"/>
      <c r="J3773" s="7" t="s">
        <v>34</v>
      </c>
      <c r="K3773" s="19" t="s">
        <v>34</v>
      </c>
      <c r="L3773" s="16"/>
      <c r="M3773" s="6" t="s">
        <v>2164</v>
      </c>
      <c r="N3773" s="6" t="s">
        <v>2165</v>
      </c>
      <c r="O3773" s="10">
        <v>46911402</v>
      </c>
      <c r="P3773" s="6"/>
      <c r="Q3773" s="8"/>
      <c r="R3773" s="8"/>
      <c r="S3773" s="6"/>
    </row>
    <row r="3774" spans="2:19" outlineLevel="1" collapsed="1" x14ac:dyDescent="0.35">
      <c r="B3774" s="6" t="s">
        <v>34</v>
      </c>
      <c r="C3774" s="7" t="s">
        <v>34</v>
      </c>
      <c r="D3774" s="19" t="s">
        <v>34</v>
      </c>
      <c r="E3774" s="15"/>
      <c r="F3774" s="15"/>
      <c r="G3774" s="16"/>
      <c r="H3774" s="19" t="s">
        <v>34</v>
      </c>
      <c r="I3774" s="16"/>
      <c r="J3774" s="7" t="s">
        <v>34</v>
      </c>
      <c r="K3774" s="19" t="s">
        <v>34</v>
      </c>
      <c r="L3774" s="16"/>
      <c r="M3774" s="6" t="s">
        <v>500</v>
      </c>
      <c r="N3774" s="6" t="s">
        <v>501</v>
      </c>
      <c r="O3774" s="10">
        <v>53400247</v>
      </c>
      <c r="P3774" s="6"/>
      <c r="Q3774" s="8"/>
      <c r="R3774" s="8"/>
      <c r="S3774" s="6"/>
    </row>
    <row r="3775" spans="2:19" outlineLevel="1" collapsed="1" x14ac:dyDescent="0.35">
      <c r="B3775" s="6" t="s">
        <v>34</v>
      </c>
      <c r="C3775" s="7" t="s">
        <v>34</v>
      </c>
      <c r="D3775" s="19" t="s">
        <v>34</v>
      </c>
      <c r="E3775" s="15"/>
      <c r="F3775" s="15"/>
      <c r="G3775" s="16"/>
      <c r="H3775" s="19" t="s">
        <v>34</v>
      </c>
      <c r="I3775" s="16"/>
      <c r="J3775" s="7" t="s">
        <v>34</v>
      </c>
      <c r="K3775" s="19" t="s">
        <v>34</v>
      </c>
      <c r="L3775" s="16"/>
      <c r="M3775" s="6" t="s">
        <v>186</v>
      </c>
      <c r="N3775" s="6" t="s">
        <v>187</v>
      </c>
      <c r="O3775" s="10">
        <v>36077454</v>
      </c>
      <c r="P3775" s="6" t="s">
        <v>4649</v>
      </c>
      <c r="Q3775" s="8" t="s">
        <v>1884</v>
      </c>
      <c r="R3775" s="9">
        <v>47118</v>
      </c>
      <c r="S3775" s="10">
        <v>31877454</v>
      </c>
    </row>
    <row r="3776" spans="2:19" outlineLevel="1" collapsed="1" x14ac:dyDescent="0.35">
      <c r="B3776" s="6" t="s">
        <v>34</v>
      </c>
      <c r="C3776" s="7" t="s">
        <v>34</v>
      </c>
      <c r="D3776" s="19" t="s">
        <v>34</v>
      </c>
      <c r="E3776" s="15"/>
      <c r="F3776" s="15"/>
      <c r="G3776" s="16"/>
      <c r="H3776" s="19" t="s">
        <v>34</v>
      </c>
      <c r="I3776" s="16"/>
      <c r="J3776" s="7" t="s">
        <v>34</v>
      </c>
      <c r="K3776" s="19" t="s">
        <v>34</v>
      </c>
      <c r="L3776" s="16"/>
      <c r="M3776" s="6" t="s">
        <v>146</v>
      </c>
      <c r="N3776" s="6" t="s">
        <v>147</v>
      </c>
      <c r="O3776" s="10">
        <v>52910000</v>
      </c>
      <c r="P3776" s="6"/>
      <c r="Q3776" s="8"/>
      <c r="R3776" s="8"/>
      <c r="S3776" s="6"/>
    </row>
    <row r="3777" spans="2:19" x14ac:dyDescent="0.35">
      <c r="B3777" s="4" t="s">
        <v>4650</v>
      </c>
      <c r="C3777" s="4" t="s">
        <v>151</v>
      </c>
      <c r="D3777" s="18" t="s">
        <v>152</v>
      </c>
      <c r="E3777" s="15"/>
      <c r="F3777" s="15"/>
      <c r="G3777" s="16"/>
      <c r="H3777" s="18" t="s">
        <v>177</v>
      </c>
      <c r="I3777" s="16"/>
      <c r="J3777" s="4" t="s">
        <v>32</v>
      </c>
      <c r="K3777" s="18" t="s">
        <v>4651</v>
      </c>
      <c r="L3777" s="16"/>
      <c r="M3777" s="4" t="s">
        <v>34</v>
      </c>
      <c r="N3777" s="4" t="s">
        <v>34</v>
      </c>
      <c r="O3777" s="4" t="s">
        <v>34</v>
      </c>
      <c r="P3777" s="4" t="s">
        <v>34</v>
      </c>
      <c r="Q3777" s="4" t="s">
        <v>34</v>
      </c>
      <c r="R3777" s="4" t="s">
        <v>34</v>
      </c>
      <c r="S3777" s="5">
        <v>30819978</v>
      </c>
    </row>
    <row r="3778" spans="2:19" outlineLevel="1" collapsed="1" x14ac:dyDescent="0.35">
      <c r="B3778" s="6" t="s">
        <v>34</v>
      </c>
      <c r="C3778" s="7" t="s">
        <v>34</v>
      </c>
      <c r="D3778" s="19" t="s">
        <v>34</v>
      </c>
      <c r="E3778" s="15"/>
      <c r="F3778" s="15"/>
      <c r="G3778" s="16"/>
      <c r="H3778" s="19" t="s">
        <v>34</v>
      </c>
      <c r="I3778" s="16"/>
      <c r="J3778" s="7" t="s">
        <v>34</v>
      </c>
      <c r="K3778" s="19" t="s">
        <v>34</v>
      </c>
      <c r="L3778" s="16"/>
      <c r="M3778" s="6" t="s">
        <v>2164</v>
      </c>
      <c r="N3778" s="6" t="s">
        <v>2165</v>
      </c>
      <c r="O3778" s="10">
        <v>47505766</v>
      </c>
      <c r="P3778" s="6"/>
      <c r="Q3778" s="8"/>
      <c r="R3778" s="8"/>
      <c r="S3778" s="6"/>
    </row>
    <row r="3779" spans="2:19" ht="25" outlineLevel="1" collapsed="1" x14ac:dyDescent="0.35">
      <c r="B3779" s="6" t="s">
        <v>34</v>
      </c>
      <c r="C3779" s="7" t="s">
        <v>34</v>
      </c>
      <c r="D3779" s="19" t="s">
        <v>34</v>
      </c>
      <c r="E3779" s="15"/>
      <c r="F3779" s="15"/>
      <c r="G3779" s="16"/>
      <c r="H3779" s="19" t="s">
        <v>34</v>
      </c>
      <c r="I3779" s="16"/>
      <c r="J3779" s="7" t="s">
        <v>34</v>
      </c>
      <c r="K3779" s="19" t="s">
        <v>34</v>
      </c>
      <c r="L3779" s="16"/>
      <c r="M3779" s="6" t="s">
        <v>4652</v>
      </c>
      <c r="N3779" s="6" t="s">
        <v>4653</v>
      </c>
      <c r="O3779" s="10">
        <v>46261051.299999997</v>
      </c>
      <c r="P3779" s="6"/>
      <c r="Q3779" s="8"/>
      <c r="R3779" s="8"/>
      <c r="S3779" s="6"/>
    </row>
    <row r="3780" spans="2:19" outlineLevel="1" collapsed="1" x14ac:dyDescent="0.35">
      <c r="B3780" s="6" t="s">
        <v>34</v>
      </c>
      <c r="C3780" s="7" t="s">
        <v>34</v>
      </c>
      <c r="D3780" s="19" t="s">
        <v>34</v>
      </c>
      <c r="E3780" s="15"/>
      <c r="F3780" s="15"/>
      <c r="G3780" s="16"/>
      <c r="H3780" s="19" t="s">
        <v>34</v>
      </c>
      <c r="I3780" s="16"/>
      <c r="J3780" s="7" t="s">
        <v>34</v>
      </c>
      <c r="K3780" s="19" t="s">
        <v>34</v>
      </c>
      <c r="L3780" s="16"/>
      <c r="M3780" s="6" t="s">
        <v>186</v>
      </c>
      <c r="N3780" s="6" t="s">
        <v>187</v>
      </c>
      <c r="O3780" s="10">
        <v>30819978</v>
      </c>
      <c r="P3780" s="6" t="s">
        <v>4654</v>
      </c>
      <c r="Q3780" s="8" t="s">
        <v>2398</v>
      </c>
      <c r="R3780" s="9">
        <v>47118</v>
      </c>
      <c r="S3780" s="10">
        <v>30819978</v>
      </c>
    </row>
    <row r="3781" spans="2:19" x14ac:dyDescent="0.35">
      <c r="B3781" s="4" t="s">
        <v>4655</v>
      </c>
      <c r="C3781" s="4" t="s">
        <v>151</v>
      </c>
      <c r="D3781" s="18" t="s">
        <v>152</v>
      </c>
      <c r="E3781" s="15"/>
      <c r="F3781" s="15"/>
      <c r="G3781" s="16"/>
      <c r="H3781" s="18" t="s">
        <v>1380</v>
      </c>
      <c r="I3781" s="16"/>
      <c r="J3781" s="4" t="s">
        <v>32</v>
      </c>
      <c r="K3781" s="18" t="s">
        <v>4656</v>
      </c>
      <c r="L3781" s="16"/>
      <c r="M3781" s="4" t="s">
        <v>34</v>
      </c>
      <c r="N3781" s="4" t="s">
        <v>34</v>
      </c>
      <c r="O3781" s="4" t="s">
        <v>34</v>
      </c>
      <c r="P3781" s="4" t="s">
        <v>34</v>
      </c>
      <c r="Q3781" s="4" t="s">
        <v>34</v>
      </c>
      <c r="R3781" s="4" t="s">
        <v>34</v>
      </c>
      <c r="S3781" s="5">
        <v>335694000</v>
      </c>
    </row>
    <row r="3782" spans="2:19" ht="25" outlineLevel="1" collapsed="1" x14ac:dyDescent="0.35">
      <c r="B3782" s="6" t="s">
        <v>34</v>
      </c>
      <c r="C3782" s="7" t="s">
        <v>34</v>
      </c>
      <c r="D3782" s="19" t="s">
        <v>34</v>
      </c>
      <c r="E3782" s="15"/>
      <c r="F3782" s="15"/>
      <c r="G3782" s="16"/>
      <c r="H3782" s="19" t="s">
        <v>34</v>
      </c>
      <c r="I3782" s="16"/>
      <c r="J3782" s="7" t="s">
        <v>34</v>
      </c>
      <c r="K3782" s="19" t="s">
        <v>34</v>
      </c>
      <c r="L3782" s="16"/>
      <c r="M3782" s="6" t="s">
        <v>504</v>
      </c>
      <c r="N3782" s="6" t="s">
        <v>505</v>
      </c>
      <c r="O3782" s="10">
        <v>335694000</v>
      </c>
      <c r="P3782" s="6" t="s">
        <v>4657</v>
      </c>
      <c r="Q3782" s="8" t="s">
        <v>298</v>
      </c>
      <c r="R3782" s="9">
        <v>47726</v>
      </c>
      <c r="S3782" s="10">
        <v>335694000</v>
      </c>
    </row>
    <row r="3783" spans="2:19" outlineLevel="1" collapsed="1" x14ac:dyDescent="0.35">
      <c r="B3783" s="6" t="s">
        <v>34</v>
      </c>
      <c r="C3783" s="7" t="s">
        <v>34</v>
      </c>
      <c r="D3783" s="19" t="s">
        <v>34</v>
      </c>
      <c r="E3783" s="15"/>
      <c r="F3783" s="15"/>
      <c r="G3783" s="16"/>
      <c r="H3783" s="19" t="s">
        <v>34</v>
      </c>
      <c r="I3783" s="16"/>
      <c r="J3783" s="7" t="s">
        <v>34</v>
      </c>
      <c r="K3783" s="19" t="s">
        <v>34</v>
      </c>
      <c r="L3783" s="16"/>
      <c r="M3783" s="6" t="s">
        <v>1276</v>
      </c>
      <c r="N3783" s="6" t="s">
        <v>1277</v>
      </c>
      <c r="O3783" s="10">
        <v>573241662</v>
      </c>
      <c r="P3783" s="6"/>
      <c r="Q3783" s="8"/>
      <c r="R3783" s="8"/>
      <c r="S3783" s="6"/>
    </row>
    <row r="3784" spans="2:19" outlineLevel="1" collapsed="1" x14ac:dyDescent="0.35">
      <c r="B3784" s="6" t="s">
        <v>34</v>
      </c>
      <c r="C3784" s="7" t="s">
        <v>34</v>
      </c>
      <c r="D3784" s="19" t="s">
        <v>34</v>
      </c>
      <c r="E3784" s="15"/>
      <c r="F3784" s="15"/>
      <c r="G3784" s="16"/>
      <c r="H3784" s="19" t="s">
        <v>34</v>
      </c>
      <c r="I3784" s="16"/>
      <c r="J3784" s="7" t="s">
        <v>34</v>
      </c>
      <c r="K3784" s="19" t="s">
        <v>34</v>
      </c>
      <c r="L3784" s="16"/>
      <c r="M3784" s="6" t="s">
        <v>146</v>
      </c>
      <c r="N3784" s="6" t="s">
        <v>147</v>
      </c>
      <c r="O3784" s="10">
        <v>362795280</v>
      </c>
      <c r="P3784" s="6"/>
      <c r="Q3784" s="8"/>
      <c r="R3784" s="8"/>
      <c r="S3784" s="6"/>
    </row>
    <row r="3785" spans="2:19" outlineLevel="1" collapsed="1" x14ac:dyDescent="0.35">
      <c r="B3785" s="6" t="s">
        <v>34</v>
      </c>
      <c r="C3785" s="7" t="s">
        <v>34</v>
      </c>
      <c r="D3785" s="19" t="s">
        <v>34</v>
      </c>
      <c r="E3785" s="15"/>
      <c r="F3785" s="15"/>
      <c r="G3785" s="16"/>
      <c r="H3785" s="19" t="s">
        <v>34</v>
      </c>
      <c r="I3785" s="16"/>
      <c r="J3785" s="7" t="s">
        <v>34</v>
      </c>
      <c r="K3785" s="19" t="s">
        <v>34</v>
      </c>
      <c r="L3785" s="16"/>
      <c r="M3785" s="6" t="s">
        <v>720</v>
      </c>
      <c r="N3785" s="6" t="s">
        <v>721</v>
      </c>
      <c r="O3785" s="10">
        <v>396535804.39999998</v>
      </c>
      <c r="P3785" s="6"/>
      <c r="Q3785" s="8"/>
      <c r="R3785" s="8"/>
      <c r="S3785" s="6"/>
    </row>
    <row r="3786" spans="2:19" x14ac:dyDescent="0.35">
      <c r="B3786" s="4" t="s">
        <v>4658</v>
      </c>
      <c r="C3786" s="4" t="s">
        <v>141</v>
      </c>
      <c r="D3786" s="18" t="s">
        <v>97</v>
      </c>
      <c r="E3786" s="15"/>
      <c r="F3786" s="15"/>
      <c r="G3786" s="16"/>
      <c r="H3786" s="18" t="s">
        <v>323</v>
      </c>
      <c r="I3786" s="16"/>
      <c r="J3786" s="4" t="s">
        <v>32</v>
      </c>
      <c r="K3786" s="18" t="s">
        <v>4659</v>
      </c>
      <c r="L3786" s="16"/>
      <c r="M3786" s="4" t="s">
        <v>34</v>
      </c>
      <c r="N3786" s="4" t="s">
        <v>34</v>
      </c>
      <c r="O3786" s="4" t="s">
        <v>34</v>
      </c>
      <c r="P3786" s="4" t="s">
        <v>34</v>
      </c>
      <c r="Q3786" s="4" t="s">
        <v>34</v>
      </c>
      <c r="R3786" s="4" t="s">
        <v>34</v>
      </c>
      <c r="S3786" s="5">
        <v>29826500</v>
      </c>
    </row>
    <row r="3787" spans="2:19" outlineLevel="1" collapsed="1" x14ac:dyDescent="0.35">
      <c r="B3787" s="6" t="s">
        <v>34</v>
      </c>
      <c r="C3787" s="7" t="s">
        <v>34</v>
      </c>
      <c r="D3787" s="19" t="s">
        <v>34</v>
      </c>
      <c r="E3787" s="15"/>
      <c r="F3787" s="15"/>
      <c r="G3787" s="16"/>
      <c r="H3787" s="19" t="s">
        <v>34</v>
      </c>
      <c r="I3787" s="16"/>
      <c r="J3787" s="7" t="s">
        <v>34</v>
      </c>
      <c r="K3787" s="19" t="s">
        <v>34</v>
      </c>
      <c r="L3787" s="16"/>
      <c r="M3787" s="6" t="s">
        <v>325</v>
      </c>
      <c r="N3787" s="6" t="s">
        <v>326</v>
      </c>
      <c r="O3787" s="10">
        <v>29936920</v>
      </c>
      <c r="P3787" s="6"/>
      <c r="Q3787" s="8"/>
      <c r="R3787" s="8"/>
      <c r="S3787" s="6"/>
    </row>
    <row r="3788" spans="2:19" outlineLevel="1" collapsed="1" x14ac:dyDescent="0.35">
      <c r="B3788" s="6" t="s">
        <v>34</v>
      </c>
      <c r="C3788" s="7" t="s">
        <v>34</v>
      </c>
      <c r="D3788" s="19" t="s">
        <v>34</v>
      </c>
      <c r="E3788" s="15"/>
      <c r="F3788" s="15"/>
      <c r="G3788" s="16"/>
      <c r="H3788" s="19" t="s">
        <v>34</v>
      </c>
      <c r="I3788" s="16"/>
      <c r="J3788" s="7" t="s">
        <v>34</v>
      </c>
      <c r="K3788" s="19" t="s">
        <v>34</v>
      </c>
      <c r="L3788" s="16"/>
      <c r="M3788" s="6" t="s">
        <v>327</v>
      </c>
      <c r="N3788" s="6" t="s">
        <v>328</v>
      </c>
      <c r="O3788" s="10">
        <v>24967000</v>
      </c>
      <c r="P3788" s="6"/>
      <c r="Q3788" s="8"/>
      <c r="R3788" s="8"/>
      <c r="S3788" s="6"/>
    </row>
    <row r="3789" spans="2:19" outlineLevel="1" collapsed="1" x14ac:dyDescent="0.35">
      <c r="B3789" s="6" t="s">
        <v>34</v>
      </c>
      <c r="C3789" s="7" t="s">
        <v>34</v>
      </c>
      <c r="D3789" s="19" t="s">
        <v>34</v>
      </c>
      <c r="E3789" s="15"/>
      <c r="F3789" s="15"/>
      <c r="G3789" s="16"/>
      <c r="H3789" s="19" t="s">
        <v>34</v>
      </c>
      <c r="I3789" s="16"/>
      <c r="J3789" s="7" t="s">
        <v>34</v>
      </c>
      <c r="K3789" s="19" t="s">
        <v>34</v>
      </c>
      <c r="L3789" s="16"/>
      <c r="M3789" s="6" t="s">
        <v>165</v>
      </c>
      <c r="N3789" s="6" t="s">
        <v>166</v>
      </c>
      <c r="O3789" s="10">
        <v>29826500</v>
      </c>
      <c r="P3789" s="6" t="s">
        <v>4660</v>
      </c>
      <c r="Q3789" s="8" t="s">
        <v>1211</v>
      </c>
      <c r="R3789" s="9">
        <v>47118</v>
      </c>
      <c r="S3789" s="10">
        <v>29826500</v>
      </c>
    </row>
    <row r="3790" spans="2:19" outlineLevel="1" collapsed="1" x14ac:dyDescent="0.35">
      <c r="B3790" s="6" t="s">
        <v>34</v>
      </c>
      <c r="C3790" s="7" t="s">
        <v>34</v>
      </c>
      <c r="D3790" s="19" t="s">
        <v>34</v>
      </c>
      <c r="E3790" s="15"/>
      <c r="F3790" s="15"/>
      <c r="G3790" s="16"/>
      <c r="H3790" s="19" t="s">
        <v>34</v>
      </c>
      <c r="I3790" s="16"/>
      <c r="J3790" s="7" t="s">
        <v>34</v>
      </c>
      <c r="K3790" s="19" t="s">
        <v>34</v>
      </c>
      <c r="L3790" s="16"/>
      <c r="M3790" s="6" t="s">
        <v>320</v>
      </c>
      <c r="N3790" s="6" t="s">
        <v>321</v>
      </c>
      <c r="O3790" s="10">
        <v>33253025</v>
      </c>
      <c r="P3790" s="6"/>
      <c r="Q3790" s="8"/>
      <c r="R3790" s="8"/>
      <c r="S3790" s="6"/>
    </row>
    <row r="3791" spans="2:19" x14ac:dyDescent="0.35">
      <c r="B3791" s="4" t="s">
        <v>4661</v>
      </c>
      <c r="C3791" s="4" t="s">
        <v>235</v>
      </c>
      <c r="D3791" s="18" t="s">
        <v>97</v>
      </c>
      <c r="E3791" s="15"/>
      <c r="F3791" s="15"/>
      <c r="G3791" s="16"/>
      <c r="H3791" s="18" t="s">
        <v>283</v>
      </c>
      <c r="I3791" s="16"/>
      <c r="J3791" s="4" t="s">
        <v>32</v>
      </c>
      <c r="K3791" s="18" t="s">
        <v>4662</v>
      </c>
      <c r="L3791" s="16"/>
      <c r="M3791" s="4" t="s">
        <v>34</v>
      </c>
      <c r="N3791" s="4" t="s">
        <v>34</v>
      </c>
      <c r="O3791" s="4" t="s">
        <v>34</v>
      </c>
      <c r="P3791" s="4" t="s">
        <v>34</v>
      </c>
      <c r="Q3791" s="4" t="s">
        <v>34</v>
      </c>
      <c r="R3791" s="4" t="s">
        <v>34</v>
      </c>
      <c r="S3791" s="5">
        <v>41461760</v>
      </c>
    </row>
    <row r="3792" spans="2:19" outlineLevel="1" collapsed="1" x14ac:dyDescent="0.35">
      <c r="B3792" s="6" t="s">
        <v>34</v>
      </c>
      <c r="C3792" s="7" t="s">
        <v>34</v>
      </c>
      <c r="D3792" s="19" t="s">
        <v>34</v>
      </c>
      <c r="E3792" s="15"/>
      <c r="F3792" s="15"/>
      <c r="G3792" s="16"/>
      <c r="H3792" s="19" t="s">
        <v>34</v>
      </c>
      <c r="I3792" s="16"/>
      <c r="J3792" s="7" t="s">
        <v>34</v>
      </c>
      <c r="K3792" s="19" t="s">
        <v>34</v>
      </c>
      <c r="L3792" s="16"/>
      <c r="M3792" s="6" t="s">
        <v>1269</v>
      </c>
      <c r="N3792" s="6" t="s">
        <v>1270</v>
      </c>
      <c r="O3792" s="10">
        <v>50379000</v>
      </c>
      <c r="P3792" s="6"/>
      <c r="Q3792" s="8"/>
      <c r="R3792" s="8"/>
      <c r="S3792" s="6"/>
    </row>
    <row r="3793" spans="2:19" outlineLevel="1" collapsed="1" x14ac:dyDescent="0.35">
      <c r="B3793" s="6" t="s">
        <v>34</v>
      </c>
      <c r="C3793" s="7" t="s">
        <v>34</v>
      </c>
      <c r="D3793" s="19" t="s">
        <v>34</v>
      </c>
      <c r="E3793" s="15"/>
      <c r="F3793" s="15"/>
      <c r="G3793" s="16"/>
      <c r="H3793" s="19" t="s">
        <v>34</v>
      </c>
      <c r="I3793" s="16"/>
      <c r="J3793" s="7" t="s">
        <v>34</v>
      </c>
      <c r="K3793" s="19" t="s">
        <v>34</v>
      </c>
      <c r="L3793" s="16"/>
      <c r="M3793" s="6" t="s">
        <v>1630</v>
      </c>
      <c r="N3793" s="6" t="s">
        <v>1631</v>
      </c>
      <c r="O3793" s="10">
        <v>47567768</v>
      </c>
      <c r="P3793" s="6"/>
      <c r="Q3793" s="8"/>
      <c r="R3793" s="8"/>
      <c r="S3793" s="6"/>
    </row>
    <row r="3794" spans="2:19" outlineLevel="1" collapsed="1" x14ac:dyDescent="0.35">
      <c r="B3794" s="6" t="s">
        <v>34</v>
      </c>
      <c r="C3794" s="7" t="s">
        <v>34</v>
      </c>
      <c r="D3794" s="19" t="s">
        <v>34</v>
      </c>
      <c r="E3794" s="15"/>
      <c r="F3794" s="15"/>
      <c r="G3794" s="16"/>
      <c r="H3794" s="19" t="s">
        <v>34</v>
      </c>
      <c r="I3794" s="16"/>
      <c r="J3794" s="7" t="s">
        <v>34</v>
      </c>
      <c r="K3794" s="19" t="s">
        <v>34</v>
      </c>
      <c r="L3794" s="16"/>
      <c r="M3794" s="6" t="s">
        <v>1272</v>
      </c>
      <c r="N3794" s="6" t="s">
        <v>1273</v>
      </c>
      <c r="O3794" s="10">
        <v>41461760</v>
      </c>
      <c r="P3794" s="6" t="s">
        <v>4663</v>
      </c>
      <c r="Q3794" s="8" t="s">
        <v>398</v>
      </c>
      <c r="R3794" s="9">
        <v>47116</v>
      </c>
      <c r="S3794" s="10">
        <v>41461760</v>
      </c>
    </row>
    <row r="3795" spans="2:19" x14ac:dyDescent="0.35">
      <c r="B3795" s="4" t="s">
        <v>4664</v>
      </c>
      <c r="C3795" s="4" t="s">
        <v>141</v>
      </c>
      <c r="D3795" s="18" t="s">
        <v>97</v>
      </c>
      <c r="E3795" s="15"/>
      <c r="F3795" s="15"/>
      <c r="G3795" s="16"/>
      <c r="H3795" s="18" t="s">
        <v>1380</v>
      </c>
      <c r="I3795" s="16"/>
      <c r="J3795" s="4" t="s">
        <v>32</v>
      </c>
      <c r="K3795" s="18" t="s">
        <v>4665</v>
      </c>
      <c r="L3795" s="16"/>
      <c r="M3795" s="4" t="s">
        <v>34</v>
      </c>
      <c r="N3795" s="4" t="s">
        <v>34</v>
      </c>
      <c r="O3795" s="4" t="s">
        <v>34</v>
      </c>
      <c r="P3795" s="4" t="s">
        <v>34</v>
      </c>
      <c r="Q3795" s="4" t="s">
        <v>34</v>
      </c>
      <c r="R3795" s="4" t="s">
        <v>34</v>
      </c>
      <c r="S3795" s="5">
        <v>260448000</v>
      </c>
    </row>
    <row r="3796" spans="2:19" outlineLevel="1" collapsed="1" x14ac:dyDescent="0.35">
      <c r="B3796" s="6" t="s">
        <v>34</v>
      </c>
      <c r="C3796" s="7" t="s">
        <v>34</v>
      </c>
      <c r="D3796" s="19" t="s">
        <v>34</v>
      </c>
      <c r="E3796" s="15"/>
      <c r="F3796" s="15"/>
      <c r="G3796" s="16"/>
      <c r="H3796" s="19" t="s">
        <v>34</v>
      </c>
      <c r="I3796" s="16"/>
      <c r="J3796" s="7" t="s">
        <v>34</v>
      </c>
      <c r="K3796" s="19" t="s">
        <v>34</v>
      </c>
      <c r="L3796" s="16"/>
      <c r="M3796" s="6" t="s">
        <v>479</v>
      </c>
      <c r="N3796" s="6" t="s">
        <v>480</v>
      </c>
      <c r="O3796" s="10">
        <v>288135240</v>
      </c>
      <c r="P3796" s="6"/>
      <c r="Q3796" s="8"/>
      <c r="R3796" s="8"/>
      <c r="S3796" s="6"/>
    </row>
    <row r="3797" spans="2:19" ht="25" outlineLevel="1" collapsed="1" x14ac:dyDescent="0.35">
      <c r="B3797" s="6" t="s">
        <v>34</v>
      </c>
      <c r="C3797" s="7" t="s">
        <v>34</v>
      </c>
      <c r="D3797" s="19" t="s">
        <v>34</v>
      </c>
      <c r="E3797" s="15"/>
      <c r="F3797" s="15"/>
      <c r="G3797" s="16"/>
      <c r="H3797" s="19" t="s">
        <v>34</v>
      </c>
      <c r="I3797" s="16"/>
      <c r="J3797" s="7" t="s">
        <v>34</v>
      </c>
      <c r="K3797" s="19" t="s">
        <v>34</v>
      </c>
      <c r="L3797" s="16"/>
      <c r="M3797" s="6" t="s">
        <v>504</v>
      </c>
      <c r="N3797" s="6" t="s">
        <v>505</v>
      </c>
      <c r="O3797" s="10">
        <v>279198000</v>
      </c>
      <c r="P3797" s="6"/>
      <c r="Q3797" s="8"/>
      <c r="R3797" s="8"/>
      <c r="S3797" s="6"/>
    </row>
    <row r="3798" spans="2:19" outlineLevel="1" collapsed="1" x14ac:dyDescent="0.35">
      <c r="B3798" s="6" t="s">
        <v>34</v>
      </c>
      <c r="C3798" s="7" t="s">
        <v>34</v>
      </c>
      <c r="D3798" s="19" t="s">
        <v>34</v>
      </c>
      <c r="E3798" s="15"/>
      <c r="F3798" s="15"/>
      <c r="G3798" s="16"/>
      <c r="H3798" s="19" t="s">
        <v>34</v>
      </c>
      <c r="I3798" s="16"/>
      <c r="J3798" s="7" t="s">
        <v>34</v>
      </c>
      <c r="K3798" s="19" t="s">
        <v>34</v>
      </c>
      <c r="L3798" s="16"/>
      <c r="M3798" s="6" t="s">
        <v>196</v>
      </c>
      <c r="N3798" s="6" t="s">
        <v>197</v>
      </c>
      <c r="O3798" s="10">
        <v>260448000</v>
      </c>
      <c r="P3798" s="6" t="s">
        <v>4666</v>
      </c>
      <c r="Q3798" s="8" t="s">
        <v>298</v>
      </c>
      <c r="R3798" s="9">
        <v>47726</v>
      </c>
      <c r="S3798" s="10">
        <v>260448000</v>
      </c>
    </row>
    <row r="3799" spans="2:19" outlineLevel="1" collapsed="1" x14ac:dyDescent="0.35">
      <c r="B3799" s="6" t="s">
        <v>34</v>
      </c>
      <c r="C3799" s="7" t="s">
        <v>34</v>
      </c>
      <c r="D3799" s="19" t="s">
        <v>34</v>
      </c>
      <c r="E3799" s="15"/>
      <c r="F3799" s="15"/>
      <c r="G3799" s="16"/>
      <c r="H3799" s="19" t="s">
        <v>34</v>
      </c>
      <c r="I3799" s="16"/>
      <c r="J3799" s="7" t="s">
        <v>34</v>
      </c>
      <c r="K3799" s="19" t="s">
        <v>34</v>
      </c>
      <c r="L3799" s="16"/>
      <c r="M3799" s="6" t="s">
        <v>3801</v>
      </c>
      <c r="N3799" s="6" t="s">
        <v>3802</v>
      </c>
      <c r="O3799" s="10">
        <v>324333950.94</v>
      </c>
      <c r="P3799" s="6"/>
      <c r="Q3799" s="8"/>
      <c r="R3799" s="8"/>
      <c r="S3799" s="6"/>
    </row>
    <row r="3800" spans="2:19" outlineLevel="1" collapsed="1" x14ac:dyDescent="0.35">
      <c r="B3800" s="6" t="s">
        <v>34</v>
      </c>
      <c r="C3800" s="7" t="s">
        <v>34</v>
      </c>
      <c r="D3800" s="19" t="s">
        <v>34</v>
      </c>
      <c r="E3800" s="15"/>
      <c r="F3800" s="15"/>
      <c r="G3800" s="16"/>
      <c r="H3800" s="19" t="s">
        <v>34</v>
      </c>
      <c r="I3800" s="16"/>
      <c r="J3800" s="7" t="s">
        <v>34</v>
      </c>
      <c r="K3800" s="19" t="s">
        <v>34</v>
      </c>
      <c r="L3800" s="16"/>
      <c r="M3800" s="6" t="s">
        <v>146</v>
      </c>
      <c r="N3800" s="6" t="s">
        <v>147</v>
      </c>
      <c r="O3800" s="10">
        <v>281316000</v>
      </c>
      <c r="P3800" s="6"/>
      <c r="Q3800" s="8"/>
      <c r="R3800" s="8"/>
      <c r="S3800" s="6"/>
    </row>
    <row r="3801" spans="2:19" outlineLevel="1" collapsed="1" x14ac:dyDescent="0.35">
      <c r="B3801" s="6" t="s">
        <v>34</v>
      </c>
      <c r="C3801" s="7" t="s">
        <v>34</v>
      </c>
      <c r="D3801" s="19" t="s">
        <v>34</v>
      </c>
      <c r="E3801" s="15"/>
      <c r="F3801" s="15"/>
      <c r="G3801" s="16"/>
      <c r="H3801" s="19" t="s">
        <v>34</v>
      </c>
      <c r="I3801" s="16"/>
      <c r="J3801" s="7" t="s">
        <v>34</v>
      </c>
      <c r="K3801" s="19" t="s">
        <v>34</v>
      </c>
      <c r="L3801" s="16"/>
      <c r="M3801" s="6" t="s">
        <v>720</v>
      </c>
      <c r="N3801" s="6" t="s">
        <v>721</v>
      </c>
      <c r="O3801" s="10">
        <v>296889846.95999998</v>
      </c>
      <c r="P3801" s="6"/>
      <c r="Q3801" s="8"/>
      <c r="R3801" s="8"/>
      <c r="S3801" s="6"/>
    </row>
    <row r="3802" spans="2:19" x14ac:dyDescent="0.35">
      <c r="B3802" s="4" t="s">
        <v>4667</v>
      </c>
      <c r="C3802" s="4" t="s">
        <v>141</v>
      </c>
      <c r="D3802" s="18" t="s">
        <v>97</v>
      </c>
      <c r="E3802" s="15"/>
      <c r="F3802" s="15"/>
      <c r="G3802" s="16"/>
      <c r="H3802" s="18" t="s">
        <v>1380</v>
      </c>
      <c r="I3802" s="16"/>
      <c r="J3802" s="4" t="s">
        <v>32</v>
      </c>
      <c r="K3802" s="18" t="s">
        <v>4668</v>
      </c>
      <c r="L3802" s="16"/>
      <c r="M3802" s="4" t="s">
        <v>34</v>
      </c>
      <c r="N3802" s="4" t="s">
        <v>34</v>
      </c>
      <c r="O3802" s="4" t="s">
        <v>34</v>
      </c>
      <c r="P3802" s="4" t="s">
        <v>34</v>
      </c>
      <c r="Q3802" s="4" t="s">
        <v>34</v>
      </c>
      <c r="R3802" s="4" t="s">
        <v>34</v>
      </c>
      <c r="S3802" s="5">
        <v>335784855</v>
      </c>
    </row>
    <row r="3803" spans="2:19" outlineLevel="1" collapsed="1" x14ac:dyDescent="0.35">
      <c r="B3803" s="6" t="s">
        <v>34</v>
      </c>
      <c r="C3803" s="7" t="s">
        <v>34</v>
      </c>
      <c r="D3803" s="19" t="s">
        <v>34</v>
      </c>
      <c r="E3803" s="15"/>
      <c r="F3803" s="15"/>
      <c r="G3803" s="16"/>
      <c r="H3803" s="19" t="s">
        <v>34</v>
      </c>
      <c r="I3803" s="16"/>
      <c r="J3803" s="7" t="s">
        <v>34</v>
      </c>
      <c r="K3803" s="19" t="s">
        <v>34</v>
      </c>
      <c r="L3803" s="16"/>
      <c r="M3803" s="6" t="s">
        <v>146</v>
      </c>
      <c r="N3803" s="6" t="s">
        <v>147</v>
      </c>
      <c r="O3803" s="10">
        <v>359526000</v>
      </c>
      <c r="P3803" s="6"/>
      <c r="Q3803" s="8"/>
      <c r="R3803" s="8"/>
      <c r="S3803" s="6"/>
    </row>
    <row r="3804" spans="2:19" outlineLevel="1" collapsed="1" x14ac:dyDescent="0.35">
      <c r="B3804" s="6" t="s">
        <v>34</v>
      </c>
      <c r="C3804" s="7" t="s">
        <v>34</v>
      </c>
      <c r="D3804" s="19" t="s">
        <v>34</v>
      </c>
      <c r="E3804" s="15"/>
      <c r="F3804" s="15"/>
      <c r="G3804" s="16"/>
      <c r="H3804" s="19" t="s">
        <v>34</v>
      </c>
      <c r="I3804" s="16"/>
      <c r="J3804" s="7" t="s">
        <v>34</v>
      </c>
      <c r="K3804" s="19" t="s">
        <v>34</v>
      </c>
      <c r="L3804" s="16"/>
      <c r="M3804" s="6" t="s">
        <v>720</v>
      </c>
      <c r="N3804" s="6" t="s">
        <v>721</v>
      </c>
      <c r="O3804" s="10">
        <v>335784855.60000002</v>
      </c>
      <c r="P3804" s="6" t="s">
        <v>4669</v>
      </c>
      <c r="Q3804" s="8" t="s">
        <v>298</v>
      </c>
      <c r="R3804" s="9">
        <v>47726</v>
      </c>
      <c r="S3804" s="10">
        <v>335784855</v>
      </c>
    </row>
    <row r="3805" spans="2:19" x14ac:dyDescent="0.35">
      <c r="B3805" s="4" t="s">
        <v>4670</v>
      </c>
      <c r="C3805" s="4" t="s">
        <v>235</v>
      </c>
      <c r="D3805" s="18" t="s">
        <v>97</v>
      </c>
      <c r="E3805" s="15"/>
      <c r="F3805" s="15"/>
      <c r="G3805" s="16"/>
      <c r="H3805" s="18" t="s">
        <v>283</v>
      </c>
      <c r="I3805" s="16"/>
      <c r="J3805" s="4" t="s">
        <v>32</v>
      </c>
      <c r="K3805" s="18" t="s">
        <v>4671</v>
      </c>
      <c r="L3805" s="16"/>
      <c r="M3805" s="4" t="s">
        <v>34</v>
      </c>
      <c r="N3805" s="4" t="s">
        <v>34</v>
      </c>
      <c r="O3805" s="4" t="s">
        <v>34</v>
      </c>
      <c r="P3805" s="4" t="s">
        <v>34</v>
      </c>
      <c r="Q3805" s="4" t="s">
        <v>34</v>
      </c>
      <c r="R3805" s="4" t="s">
        <v>34</v>
      </c>
      <c r="S3805" s="5">
        <v>33973000</v>
      </c>
    </row>
    <row r="3806" spans="2:19" outlineLevel="1" collapsed="1" x14ac:dyDescent="0.35">
      <c r="B3806" s="6" t="s">
        <v>34</v>
      </c>
      <c r="C3806" s="7" t="s">
        <v>34</v>
      </c>
      <c r="D3806" s="19" t="s">
        <v>34</v>
      </c>
      <c r="E3806" s="15"/>
      <c r="F3806" s="15"/>
      <c r="G3806" s="16"/>
      <c r="H3806" s="19" t="s">
        <v>34</v>
      </c>
      <c r="I3806" s="16"/>
      <c r="J3806" s="7" t="s">
        <v>34</v>
      </c>
      <c r="K3806" s="19" t="s">
        <v>34</v>
      </c>
      <c r="L3806" s="16"/>
      <c r="M3806" s="6" t="s">
        <v>3152</v>
      </c>
      <c r="N3806" s="6" t="s">
        <v>3153</v>
      </c>
      <c r="O3806" s="10">
        <v>44806210</v>
      </c>
      <c r="P3806" s="6"/>
      <c r="Q3806" s="8"/>
      <c r="R3806" s="8"/>
      <c r="S3806" s="6"/>
    </row>
    <row r="3807" spans="2:19" ht="25" outlineLevel="1" collapsed="1" x14ac:dyDescent="0.35">
      <c r="B3807" s="6" t="s">
        <v>34</v>
      </c>
      <c r="C3807" s="7" t="s">
        <v>34</v>
      </c>
      <c r="D3807" s="19" t="s">
        <v>34</v>
      </c>
      <c r="E3807" s="15"/>
      <c r="F3807" s="15"/>
      <c r="G3807" s="16"/>
      <c r="H3807" s="19" t="s">
        <v>34</v>
      </c>
      <c r="I3807" s="16"/>
      <c r="J3807" s="7" t="s">
        <v>34</v>
      </c>
      <c r="K3807" s="19" t="s">
        <v>34</v>
      </c>
      <c r="L3807" s="16"/>
      <c r="M3807" s="6" t="s">
        <v>265</v>
      </c>
      <c r="N3807" s="6" t="s">
        <v>266</v>
      </c>
      <c r="O3807" s="10">
        <v>46397000</v>
      </c>
      <c r="P3807" s="6"/>
      <c r="Q3807" s="8"/>
      <c r="R3807" s="8"/>
      <c r="S3807" s="6"/>
    </row>
    <row r="3808" spans="2:19" outlineLevel="1" collapsed="1" x14ac:dyDescent="0.35">
      <c r="B3808" s="6" t="s">
        <v>34</v>
      </c>
      <c r="C3808" s="7" t="s">
        <v>34</v>
      </c>
      <c r="D3808" s="19" t="s">
        <v>34</v>
      </c>
      <c r="E3808" s="15"/>
      <c r="F3808" s="15"/>
      <c r="G3808" s="16"/>
      <c r="H3808" s="19" t="s">
        <v>34</v>
      </c>
      <c r="I3808" s="16"/>
      <c r="J3808" s="7" t="s">
        <v>34</v>
      </c>
      <c r="K3808" s="19" t="s">
        <v>34</v>
      </c>
      <c r="L3808" s="16"/>
      <c r="M3808" s="6" t="s">
        <v>479</v>
      </c>
      <c r="N3808" s="6" t="s">
        <v>480</v>
      </c>
      <c r="O3808" s="10">
        <v>39206000</v>
      </c>
      <c r="P3808" s="6"/>
      <c r="Q3808" s="8"/>
      <c r="R3808" s="8"/>
      <c r="S3808" s="6"/>
    </row>
    <row r="3809" spans="2:19" outlineLevel="1" collapsed="1" x14ac:dyDescent="0.35">
      <c r="B3809" s="6" t="s">
        <v>34</v>
      </c>
      <c r="C3809" s="7" t="s">
        <v>34</v>
      </c>
      <c r="D3809" s="19" t="s">
        <v>34</v>
      </c>
      <c r="E3809" s="15"/>
      <c r="F3809" s="15"/>
      <c r="G3809" s="16"/>
      <c r="H3809" s="19" t="s">
        <v>34</v>
      </c>
      <c r="I3809" s="16"/>
      <c r="J3809" s="7" t="s">
        <v>34</v>
      </c>
      <c r="K3809" s="19" t="s">
        <v>34</v>
      </c>
      <c r="L3809" s="16"/>
      <c r="M3809" s="6" t="s">
        <v>3099</v>
      </c>
      <c r="N3809" s="6" t="s">
        <v>3100</v>
      </c>
      <c r="O3809" s="10">
        <v>44314000</v>
      </c>
      <c r="P3809" s="6"/>
      <c r="Q3809" s="8"/>
      <c r="R3809" s="8"/>
      <c r="S3809" s="6"/>
    </row>
    <row r="3810" spans="2:19" outlineLevel="1" collapsed="1" x14ac:dyDescent="0.35">
      <c r="B3810" s="6" t="s">
        <v>34</v>
      </c>
      <c r="C3810" s="7" t="s">
        <v>34</v>
      </c>
      <c r="D3810" s="19" t="s">
        <v>34</v>
      </c>
      <c r="E3810" s="15"/>
      <c r="F3810" s="15"/>
      <c r="G3810" s="16"/>
      <c r="H3810" s="19" t="s">
        <v>34</v>
      </c>
      <c r="I3810" s="16"/>
      <c r="J3810" s="7" t="s">
        <v>34</v>
      </c>
      <c r="K3810" s="19" t="s">
        <v>34</v>
      </c>
      <c r="L3810" s="16"/>
      <c r="M3810" s="6" t="s">
        <v>1269</v>
      </c>
      <c r="N3810" s="6" t="s">
        <v>1270</v>
      </c>
      <c r="O3810" s="10">
        <v>33973000</v>
      </c>
      <c r="P3810" s="6" t="s">
        <v>4672</v>
      </c>
      <c r="Q3810" s="8" t="s">
        <v>4673</v>
      </c>
      <c r="R3810" s="9">
        <v>46675</v>
      </c>
      <c r="S3810" s="10">
        <v>33973000</v>
      </c>
    </row>
    <row r="3811" spans="2:19" outlineLevel="1" collapsed="1" x14ac:dyDescent="0.35">
      <c r="B3811" s="6" t="s">
        <v>34</v>
      </c>
      <c r="C3811" s="7" t="s">
        <v>34</v>
      </c>
      <c r="D3811" s="19" t="s">
        <v>34</v>
      </c>
      <c r="E3811" s="15"/>
      <c r="F3811" s="15"/>
      <c r="G3811" s="16"/>
      <c r="H3811" s="19" t="s">
        <v>34</v>
      </c>
      <c r="I3811" s="16"/>
      <c r="J3811" s="7" t="s">
        <v>34</v>
      </c>
      <c r="K3811" s="19" t="s">
        <v>34</v>
      </c>
      <c r="L3811" s="16"/>
      <c r="M3811" s="6" t="s">
        <v>1195</v>
      </c>
      <c r="N3811" s="6" t="s">
        <v>1196</v>
      </c>
      <c r="O3811" s="10">
        <v>30800000</v>
      </c>
      <c r="P3811" s="6"/>
      <c r="Q3811" s="8"/>
      <c r="R3811" s="8"/>
      <c r="S3811" s="6"/>
    </row>
    <row r="3812" spans="2:19" outlineLevel="1" collapsed="1" x14ac:dyDescent="0.35">
      <c r="B3812" s="6" t="s">
        <v>34</v>
      </c>
      <c r="C3812" s="7" t="s">
        <v>34</v>
      </c>
      <c r="D3812" s="19" t="s">
        <v>34</v>
      </c>
      <c r="E3812" s="15"/>
      <c r="F3812" s="15"/>
      <c r="G3812" s="16"/>
      <c r="H3812" s="19" t="s">
        <v>34</v>
      </c>
      <c r="I3812" s="16"/>
      <c r="J3812" s="7" t="s">
        <v>34</v>
      </c>
      <c r="K3812" s="19" t="s">
        <v>34</v>
      </c>
      <c r="L3812" s="16"/>
      <c r="M3812" s="6" t="s">
        <v>1272</v>
      </c>
      <c r="N3812" s="6" t="s">
        <v>1273</v>
      </c>
      <c r="O3812" s="10">
        <v>33226046</v>
      </c>
      <c r="P3812" s="6"/>
      <c r="Q3812" s="8"/>
      <c r="R3812" s="8"/>
      <c r="S3812" s="6"/>
    </row>
    <row r="3813" spans="2:19" outlineLevel="1" collapsed="1" x14ac:dyDescent="0.35">
      <c r="B3813" s="6" t="s">
        <v>34</v>
      </c>
      <c r="C3813" s="7" t="s">
        <v>34</v>
      </c>
      <c r="D3813" s="19" t="s">
        <v>34</v>
      </c>
      <c r="E3813" s="15"/>
      <c r="F3813" s="15"/>
      <c r="G3813" s="16"/>
      <c r="H3813" s="19" t="s">
        <v>34</v>
      </c>
      <c r="I3813" s="16"/>
      <c r="J3813" s="7" t="s">
        <v>34</v>
      </c>
      <c r="K3813" s="19" t="s">
        <v>34</v>
      </c>
      <c r="L3813" s="16"/>
      <c r="M3813" s="6" t="s">
        <v>196</v>
      </c>
      <c r="N3813" s="6" t="s">
        <v>197</v>
      </c>
      <c r="O3813" s="10">
        <v>37285000</v>
      </c>
      <c r="P3813" s="6"/>
      <c r="Q3813" s="8"/>
      <c r="R3813" s="8"/>
      <c r="S3813" s="6"/>
    </row>
    <row r="3814" spans="2:19" outlineLevel="1" collapsed="1" x14ac:dyDescent="0.35">
      <c r="B3814" s="6" t="s">
        <v>34</v>
      </c>
      <c r="C3814" s="7" t="s">
        <v>34</v>
      </c>
      <c r="D3814" s="19" t="s">
        <v>34</v>
      </c>
      <c r="E3814" s="15"/>
      <c r="F3814" s="15"/>
      <c r="G3814" s="16"/>
      <c r="H3814" s="19" t="s">
        <v>34</v>
      </c>
      <c r="I3814" s="16"/>
      <c r="J3814" s="7" t="s">
        <v>34</v>
      </c>
      <c r="K3814" s="19" t="s">
        <v>34</v>
      </c>
      <c r="L3814" s="16"/>
      <c r="M3814" s="6" t="s">
        <v>146</v>
      </c>
      <c r="N3814" s="6" t="s">
        <v>147</v>
      </c>
      <c r="O3814" s="10">
        <v>48435000</v>
      </c>
      <c r="P3814" s="6"/>
      <c r="Q3814" s="8"/>
      <c r="R3814" s="8"/>
      <c r="S3814" s="6"/>
    </row>
    <row r="3815" spans="2:19" outlineLevel="1" collapsed="1" x14ac:dyDescent="0.35">
      <c r="B3815" s="6" t="s">
        <v>34</v>
      </c>
      <c r="C3815" s="7" t="s">
        <v>34</v>
      </c>
      <c r="D3815" s="19" t="s">
        <v>34</v>
      </c>
      <c r="E3815" s="15"/>
      <c r="F3815" s="15"/>
      <c r="G3815" s="16"/>
      <c r="H3815" s="19" t="s">
        <v>34</v>
      </c>
      <c r="I3815" s="16"/>
      <c r="J3815" s="7" t="s">
        <v>34</v>
      </c>
      <c r="K3815" s="19" t="s">
        <v>34</v>
      </c>
      <c r="L3815" s="16"/>
      <c r="M3815" s="6" t="s">
        <v>1553</v>
      </c>
      <c r="N3815" s="6" t="s">
        <v>1554</v>
      </c>
      <c r="O3815" s="10">
        <v>44190000</v>
      </c>
      <c r="P3815" s="6"/>
      <c r="Q3815" s="8"/>
      <c r="R3815" s="8"/>
      <c r="S3815" s="6"/>
    </row>
    <row r="3816" spans="2:19" x14ac:dyDescent="0.35">
      <c r="B3816" s="4" t="s">
        <v>4674</v>
      </c>
      <c r="C3816" s="4" t="s">
        <v>235</v>
      </c>
      <c r="D3816" s="18" t="s">
        <v>97</v>
      </c>
      <c r="E3816" s="15"/>
      <c r="F3816" s="15"/>
      <c r="G3816" s="16"/>
      <c r="H3816" s="18" t="s">
        <v>283</v>
      </c>
      <c r="I3816" s="16"/>
      <c r="J3816" s="4" t="s">
        <v>32</v>
      </c>
      <c r="K3816" s="18" t="s">
        <v>4675</v>
      </c>
      <c r="L3816" s="16"/>
      <c r="M3816" s="4" t="s">
        <v>34</v>
      </c>
      <c r="N3816" s="4" t="s">
        <v>34</v>
      </c>
      <c r="O3816" s="4" t="s">
        <v>34</v>
      </c>
      <c r="P3816" s="4" t="s">
        <v>34</v>
      </c>
      <c r="Q3816" s="4" t="s">
        <v>34</v>
      </c>
      <c r="R3816" s="4" t="s">
        <v>34</v>
      </c>
      <c r="S3816" s="5">
        <v>-1715000</v>
      </c>
    </row>
    <row r="3817" spans="2:19" outlineLevel="1" collapsed="1" x14ac:dyDescent="0.35">
      <c r="B3817" s="6" t="s">
        <v>34</v>
      </c>
      <c r="C3817" s="7" t="s">
        <v>34</v>
      </c>
      <c r="D3817" s="19" t="s">
        <v>34</v>
      </c>
      <c r="E3817" s="15"/>
      <c r="F3817" s="15"/>
      <c r="G3817" s="16"/>
      <c r="H3817" s="19" t="s">
        <v>34</v>
      </c>
      <c r="I3817" s="16"/>
      <c r="J3817" s="7" t="s">
        <v>34</v>
      </c>
      <c r="K3817" s="19" t="s">
        <v>34</v>
      </c>
      <c r="L3817" s="16"/>
      <c r="M3817" s="6" t="s">
        <v>4676</v>
      </c>
      <c r="N3817" s="6" t="s">
        <v>4677</v>
      </c>
      <c r="O3817" s="10">
        <v>4922000</v>
      </c>
      <c r="P3817" s="6"/>
      <c r="Q3817" s="8"/>
      <c r="R3817" s="8"/>
      <c r="S3817" s="6"/>
    </row>
    <row r="3818" spans="2:19" outlineLevel="1" collapsed="1" x14ac:dyDescent="0.35">
      <c r="B3818" s="6" t="s">
        <v>34</v>
      </c>
      <c r="C3818" s="7" t="s">
        <v>34</v>
      </c>
      <c r="D3818" s="19" t="s">
        <v>34</v>
      </c>
      <c r="E3818" s="15"/>
      <c r="F3818" s="15"/>
      <c r="G3818" s="16"/>
      <c r="H3818" s="19" t="s">
        <v>34</v>
      </c>
      <c r="I3818" s="16"/>
      <c r="J3818" s="7" t="s">
        <v>34</v>
      </c>
      <c r="K3818" s="19" t="s">
        <v>34</v>
      </c>
      <c r="L3818" s="16"/>
      <c r="M3818" s="6" t="s">
        <v>4678</v>
      </c>
      <c r="N3818" s="6" t="s">
        <v>4679</v>
      </c>
      <c r="O3818" s="10">
        <v>-1715000</v>
      </c>
      <c r="P3818" s="6" t="s">
        <v>4680</v>
      </c>
      <c r="Q3818" s="8" t="s">
        <v>1292</v>
      </c>
      <c r="R3818" s="9">
        <v>47422</v>
      </c>
      <c r="S3818" s="10">
        <v>-1715000</v>
      </c>
    </row>
    <row r="3819" spans="2:19" outlineLevel="1" collapsed="1" x14ac:dyDescent="0.35">
      <c r="B3819" s="6" t="s">
        <v>34</v>
      </c>
      <c r="C3819" s="7" t="s">
        <v>34</v>
      </c>
      <c r="D3819" s="19" t="s">
        <v>34</v>
      </c>
      <c r="E3819" s="15"/>
      <c r="F3819" s="15"/>
      <c r="G3819" s="16"/>
      <c r="H3819" s="19" t="s">
        <v>34</v>
      </c>
      <c r="I3819" s="16"/>
      <c r="J3819" s="7" t="s">
        <v>34</v>
      </c>
      <c r="K3819" s="19" t="s">
        <v>34</v>
      </c>
      <c r="L3819" s="16"/>
      <c r="M3819" s="6" t="s">
        <v>1491</v>
      </c>
      <c r="N3819" s="6" t="s">
        <v>1492</v>
      </c>
      <c r="O3819" s="10">
        <v>43130000</v>
      </c>
      <c r="P3819" s="6"/>
      <c r="Q3819" s="8"/>
      <c r="R3819" s="8"/>
      <c r="S3819" s="6"/>
    </row>
    <row r="3820" spans="2:19" outlineLevel="1" collapsed="1" x14ac:dyDescent="0.35">
      <c r="B3820" s="6" t="s">
        <v>34</v>
      </c>
      <c r="C3820" s="7" t="s">
        <v>34</v>
      </c>
      <c r="D3820" s="19" t="s">
        <v>34</v>
      </c>
      <c r="E3820" s="15"/>
      <c r="F3820" s="15"/>
      <c r="G3820" s="16"/>
      <c r="H3820" s="19" t="s">
        <v>34</v>
      </c>
      <c r="I3820" s="16"/>
      <c r="J3820" s="7" t="s">
        <v>34</v>
      </c>
      <c r="K3820" s="19" t="s">
        <v>34</v>
      </c>
      <c r="L3820" s="16"/>
      <c r="M3820" s="6" t="s">
        <v>4681</v>
      </c>
      <c r="N3820" s="6" t="s">
        <v>4682</v>
      </c>
      <c r="O3820" s="10">
        <v>5230000</v>
      </c>
      <c r="P3820" s="6"/>
      <c r="Q3820" s="8"/>
      <c r="R3820" s="8"/>
      <c r="S3820" s="6"/>
    </row>
    <row r="3821" spans="2:19" x14ac:dyDescent="0.35">
      <c r="B3821" s="4" t="s">
        <v>4683</v>
      </c>
      <c r="C3821" s="4" t="s">
        <v>235</v>
      </c>
      <c r="D3821" s="18" t="s">
        <v>97</v>
      </c>
      <c r="E3821" s="15"/>
      <c r="F3821" s="15"/>
      <c r="G3821" s="16"/>
      <c r="H3821" s="18" t="s">
        <v>283</v>
      </c>
      <c r="I3821" s="16"/>
      <c r="J3821" s="4" t="s">
        <v>32</v>
      </c>
      <c r="K3821" s="18" t="s">
        <v>4684</v>
      </c>
      <c r="L3821" s="16"/>
      <c r="M3821" s="4" t="s">
        <v>34</v>
      </c>
      <c r="N3821" s="4" t="s">
        <v>34</v>
      </c>
      <c r="O3821" s="4" t="s">
        <v>34</v>
      </c>
      <c r="P3821" s="4" t="s">
        <v>34</v>
      </c>
      <c r="Q3821" s="4" t="s">
        <v>34</v>
      </c>
      <c r="R3821" s="4" t="s">
        <v>34</v>
      </c>
      <c r="S3821" s="5">
        <v>325890000</v>
      </c>
    </row>
    <row r="3822" spans="2:19" outlineLevel="1" collapsed="1" x14ac:dyDescent="0.35">
      <c r="B3822" s="6" t="s">
        <v>34</v>
      </c>
      <c r="C3822" s="7" t="s">
        <v>34</v>
      </c>
      <c r="D3822" s="19" t="s">
        <v>34</v>
      </c>
      <c r="E3822" s="15"/>
      <c r="F3822" s="15"/>
      <c r="G3822" s="16"/>
      <c r="H3822" s="19" t="s">
        <v>34</v>
      </c>
      <c r="I3822" s="16"/>
      <c r="J3822" s="7" t="s">
        <v>34</v>
      </c>
      <c r="K3822" s="19" t="s">
        <v>34</v>
      </c>
      <c r="L3822" s="16"/>
      <c r="M3822" s="6" t="s">
        <v>1269</v>
      </c>
      <c r="N3822" s="6" t="s">
        <v>1270</v>
      </c>
      <c r="O3822" s="6"/>
      <c r="P3822" s="6"/>
      <c r="Q3822" s="8"/>
      <c r="R3822" s="8"/>
      <c r="S3822" s="6"/>
    </row>
    <row r="3823" spans="2:19" outlineLevel="1" collapsed="1" x14ac:dyDescent="0.35">
      <c r="B3823" s="6" t="s">
        <v>34</v>
      </c>
      <c r="C3823" s="7" t="s">
        <v>34</v>
      </c>
      <c r="D3823" s="19" t="s">
        <v>34</v>
      </c>
      <c r="E3823" s="15"/>
      <c r="F3823" s="15"/>
      <c r="G3823" s="16"/>
      <c r="H3823" s="19" t="s">
        <v>34</v>
      </c>
      <c r="I3823" s="16"/>
      <c r="J3823" s="7" t="s">
        <v>34</v>
      </c>
      <c r="K3823" s="19" t="s">
        <v>34</v>
      </c>
      <c r="L3823" s="16"/>
      <c r="M3823" s="6" t="s">
        <v>1272</v>
      </c>
      <c r="N3823" s="6" t="s">
        <v>1273</v>
      </c>
      <c r="O3823" s="6"/>
      <c r="P3823" s="6" t="s">
        <v>4685</v>
      </c>
      <c r="Q3823" s="8" t="s">
        <v>4686</v>
      </c>
      <c r="R3823" s="9">
        <v>47756</v>
      </c>
      <c r="S3823" s="10">
        <v>325890000</v>
      </c>
    </row>
    <row r="3824" spans="2:19" ht="37.5" outlineLevel="1" collapsed="1" x14ac:dyDescent="0.35">
      <c r="B3824" s="6" t="s">
        <v>34</v>
      </c>
      <c r="C3824" s="7" t="s">
        <v>34</v>
      </c>
      <c r="D3824" s="19" t="s">
        <v>34</v>
      </c>
      <c r="E3824" s="15"/>
      <c r="F3824" s="15"/>
      <c r="G3824" s="16"/>
      <c r="H3824" s="19" t="s">
        <v>34</v>
      </c>
      <c r="I3824" s="16"/>
      <c r="J3824" s="7" t="s">
        <v>34</v>
      </c>
      <c r="K3824" s="19" t="s">
        <v>34</v>
      </c>
      <c r="L3824" s="16"/>
      <c r="M3824" s="6" t="s">
        <v>4687</v>
      </c>
      <c r="N3824" s="6" t="s">
        <v>4688</v>
      </c>
      <c r="O3824" s="6"/>
      <c r="P3824" s="6"/>
      <c r="Q3824" s="8"/>
      <c r="R3824" s="8"/>
      <c r="S3824" s="6"/>
    </row>
    <row r="3825" spans="2:19" x14ac:dyDescent="0.35">
      <c r="B3825" s="4" t="s">
        <v>4689</v>
      </c>
      <c r="C3825" s="4" t="s">
        <v>235</v>
      </c>
      <c r="D3825" s="18" t="s">
        <v>97</v>
      </c>
      <c r="E3825" s="15"/>
      <c r="F3825" s="15"/>
      <c r="G3825" s="16"/>
      <c r="H3825" s="18" t="s">
        <v>283</v>
      </c>
      <c r="I3825" s="16"/>
      <c r="J3825" s="4" t="s">
        <v>32</v>
      </c>
      <c r="K3825" s="18" t="s">
        <v>4690</v>
      </c>
      <c r="L3825" s="16"/>
      <c r="M3825" s="4" t="s">
        <v>34</v>
      </c>
      <c r="N3825" s="4" t="s">
        <v>34</v>
      </c>
      <c r="O3825" s="4" t="s">
        <v>34</v>
      </c>
      <c r="P3825" s="4" t="s">
        <v>34</v>
      </c>
      <c r="Q3825" s="4" t="s">
        <v>34</v>
      </c>
      <c r="R3825" s="4" t="s">
        <v>34</v>
      </c>
      <c r="S3825" s="5">
        <v>594812041</v>
      </c>
    </row>
    <row r="3826" spans="2:19" outlineLevel="1" collapsed="1" x14ac:dyDescent="0.35">
      <c r="B3826" s="6" t="s">
        <v>34</v>
      </c>
      <c r="C3826" s="7" t="s">
        <v>34</v>
      </c>
      <c r="D3826" s="19" t="s">
        <v>34</v>
      </c>
      <c r="E3826" s="15"/>
      <c r="F3826" s="15"/>
      <c r="G3826" s="16"/>
      <c r="H3826" s="19" t="s">
        <v>34</v>
      </c>
      <c r="I3826" s="16"/>
      <c r="J3826" s="7" t="s">
        <v>34</v>
      </c>
      <c r="K3826" s="19" t="s">
        <v>34</v>
      </c>
      <c r="L3826" s="16"/>
      <c r="M3826" s="6" t="s">
        <v>1269</v>
      </c>
      <c r="N3826" s="6" t="s">
        <v>1270</v>
      </c>
      <c r="O3826" s="10">
        <v>1189624082</v>
      </c>
      <c r="P3826" s="6" t="s">
        <v>4691</v>
      </c>
      <c r="Q3826" s="8" t="s">
        <v>1283</v>
      </c>
      <c r="R3826" s="9">
        <v>47848</v>
      </c>
      <c r="S3826" s="10">
        <v>594812041</v>
      </c>
    </row>
    <row r="3827" spans="2:19" outlineLevel="1" collapsed="1" x14ac:dyDescent="0.35">
      <c r="B3827" s="6" t="s">
        <v>34</v>
      </c>
      <c r="C3827" s="7" t="s">
        <v>34</v>
      </c>
      <c r="D3827" s="19" t="s">
        <v>34</v>
      </c>
      <c r="E3827" s="15"/>
      <c r="F3827" s="15"/>
      <c r="G3827" s="16"/>
      <c r="H3827" s="19" t="s">
        <v>34</v>
      </c>
      <c r="I3827" s="16"/>
      <c r="J3827" s="7" t="s">
        <v>34</v>
      </c>
      <c r="K3827" s="19" t="s">
        <v>34</v>
      </c>
      <c r="L3827" s="16"/>
      <c r="M3827" s="6" t="s">
        <v>1272</v>
      </c>
      <c r="N3827" s="6" t="s">
        <v>1273</v>
      </c>
      <c r="O3827" s="10">
        <v>608450000</v>
      </c>
      <c r="P3827" s="6"/>
      <c r="Q3827" s="8"/>
      <c r="R3827" s="8"/>
      <c r="S3827" s="6"/>
    </row>
    <row r="3828" spans="2:19" outlineLevel="1" collapsed="1" x14ac:dyDescent="0.35">
      <c r="B3828" s="6" t="s">
        <v>34</v>
      </c>
      <c r="C3828" s="7" t="s">
        <v>34</v>
      </c>
      <c r="D3828" s="19" t="s">
        <v>34</v>
      </c>
      <c r="E3828" s="15"/>
      <c r="F3828" s="15"/>
      <c r="G3828" s="16"/>
      <c r="H3828" s="19" t="s">
        <v>34</v>
      </c>
      <c r="I3828" s="16"/>
      <c r="J3828" s="7" t="s">
        <v>34</v>
      </c>
      <c r="K3828" s="19" t="s">
        <v>34</v>
      </c>
      <c r="L3828" s="16"/>
      <c r="M3828" s="6" t="s">
        <v>196</v>
      </c>
      <c r="N3828" s="6" t="s">
        <v>197</v>
      </c>
      <c r="O3828" s="10">
        <v>655568000</v>
      </c>
      <c r="P3828" s="6"/>
      <c r="Q3828" s="8"/>
      <c r="R3828" s="8"/>
      <c r="S3828" s="6"/>
    </row>
    <row r="3829" spans="2:19" x14ac:dyDescent="0.35">
      <c r="B3829" s="4" t="s">
        <v>4692</v>
      </c>
      <c r="C3829" s="4" t="s">
        <v>176</v>
      </c>
      <c r="D3829" s="18" t="s">
        <v>53</v>
      </c>
      <c r="E3829" s="15"/>
      <c r="F3829" s="15"/>
      <c r="G3829" s="16"/>
      <c r="H3829" s="18" t="s">
        <v>1380</v>
      </c>
      <c r="I3829" s="16"/>
      <c r="J3829" s="4" t="s">
        <v>32</v>
      </c>
      <c r="K3829" s="18" t="s">
        <v>4693</v>
      </c>
      <c r="L3829" s="16"/>
      <c r="M3829" s="4" t="s">
        <v>34</v>
      </c>
      <c r="N3829" s="4" t="s">
        <v>34</v>
      </c>
      <c r="O3829" s="4" t="s">
        <v>34</v>
      </c>
      <c r="P3829" s="4" t="s">
        <v>34</v>
      </c>
      <c r="Q3829" s="4" t="s">
        <v>34</v>
      </c>
      <c r="R3829" s="4" t="s">
        <v>34</v>
      </c>
      <c r="S3829" s="5">
        <v>237979944</v>
      </c>
    </row>
    <row r="3830" spans="2:19" outlineLevel="1" collapsed="1" x14ac:dyDescent="0.35">
      <c r="B3830" s="6" t="s">
        <v>34</v>
      </c>
      <c r="C3830" s="7" t="s">
        <v>34</v>
      </c>
      <c r="D3830" s="19" t="s">
        <v>34</v>
      </c>
      <c r="E3830" s="15"/>
      <c r="F3830" s="15"/>
      <c r="G3830" s="16"/>
      <c r="H3830" s="19" t="s">
        <v>34</v>
      </c>
      <c r="I3830" s="16"/>
      <c r="J3830" s="7" t="s">
        <v>34</v>
      </c>
      <c r="K3830" s="19" t="s">
        <v>34</v>
      </c>
      <c r="L3830" s="16"/>
      <c r="M3830" s="6" t="s">
        <v>196</v>
      </c>
      <c r="N3830" s="6" t="s">
        <v>197</v>
      </c>
      <c r="O3830" s="10">
        <v>299988000</v>
      </c>
      <c r="P3830" s="6"/>
      <c r="Q3830" s="8"/>
      <c r="R3830" s="8"/>
      <c r="S3830" s="6"/>
    </row>
    <row r="3831" spans="2:19" outlineLevel="1" collapsed="1" x14ac:dyDescent="0.35">
      <c r="B3831" s="6" t="s">
        <v>34</v>
      </c>
      <c r="C3831" s="7" t="s">
        <v>34</v>
      </c>
      <c r="D3831" s="19" t="s">
        <v>34</v>
      </c>
      <c r="E3831" s="15"/>
      <c r="F3831" s="15"/>
      <c r="G3831" s="16"/>
      <c r="H3831" s="19" t="s">
        <v>34</v>
      </c>
      <c r="I3831" s="16"/>
      <c r="J3831" s="7" t="s">
        <v>34</v>
      </c>
      <c r="K3831" s="19" t="s">
        <v>34</v>
      </c>
      <c r="L3831" s="16"/>
      <c r="M3831" s="6" t="s">
        <v>146</v>
      </c>
      <c r="N3831" s="6" t="s">
        <v>147</v>
      </c>
      <c r="O3831" s="10">
        <v>237979944</v>
      </c>
      <c r="P3831" s="6" t="s">
        <v>4694</v>
      </c>
      <c r="Q3831" s="8" t="s">
        <v>298</v>
      </c>
      <c r="R3831" s="9">
        <v>47726</v>
      </c>
      <c r="S3831" s="10">
        <v>237979944</v>
      </c>
    </row>
    <row r="3832" spans="2:19" outlineLevel="1" collapsed="1" x14ac:dyDescent="0.35">
      <c r="B3832" s="6" t="s">
        <v>34</v>
      </c>
      <c r="C3832" s="7" t="s">
        <v>34</v>
      </c>
      <c r="D3832" s="19" t="s">
        <v>34</v>
      </c>
      <c r="E3832" s="15"/>
      <c r="F3832" s="15"/>
      <c r="G3832" s="16"/>
      <c r="H3832" s="19" t="s">
        <v>34</v>
      </c>
      <c r="I3832" s="16"/>
      <c r="J3832" s="7" t="s">
        <v>34</v>
      </c>
      <c r="K3832" s="19" t="s">
        <v>34</v>
      </c>
      <c r="L3832" s="16"/>
      <c r="M3832" s="6" t="s">
        <v>720</v>
      </c>
      <c r="N3832" s="6" t="s">
        <v>721</v>
      </c>
      <c r="O3832" s="10">
        <v>307284623.27999997</v>
      </c>
      <c r="P3832" s="6"/>
      <c r="Q3832" s="8"/>
      <c r="R3832" s="8"/>
      <c r="S3832" s="6"/>
    </row>
    <row r="3833" spans="2:19" x14ac:dyDescent="0.35">
      <c r="B3833" s="4" t="s">
        <v>4695</v>
      </c>
      <c r="C3833" s="4" t="s">
        <v>983</v>
      </c>
      <c r="D3833" s="18" t="s">
        <v>2848</v>
      </c>
      <c r="E3833" s="15"/>
      <c r="F3833" s="15"/>
      <c r="G3833" s="16"/>
      <c r="H3833" s="18" t="s">
        <v>1380</v>
      </c>
      <c r="I3833" s="16"/>
      <c r="J3833" s="4" t="s">
        <v>32</v>
      </c>
      <c r="K3833" s="18" t="s">
        <v>4696</v>
      </c>
      <c r="L3833" s="16"/>
      <c r="M3833" s="4" t="s">
        <v>34</v>
      </c>
      <c r="N3833" s="4" t="s">
        <v>34</v>
      </c>
      <c r="O3833" s="4" t="s">
        <v>34</v>
      </c>
      <c r="P3833" s="4" t="s">
        <v>34</v>
      </c>
      <c r="Q3833" s="4" t="s">
        <v>34</v>
      </c>
      <c r="R3833" s="4" t="s">
        <v>34</v>
      </c>
      <c r="S3833" s="5">
        <v>284541834</v>
      </c>
    </row>
    <row r="3834" spans="2:19" outlineLevel="1" collapsed="1" x14ac:dyDescent="0.35">
      <c r="B3834" s="6" t="s">
        <v>34</v>
      </c>
      <c r="C3834" s="7" t="s">
        <v>34</v>
      </c>
      <c r="D3834" s="19" t="s">
        <v>34</v>
      </c>
      <c r="E3834" s="15"/>
      <c r="F3834" s="15"/>
      <c r="G3834" s="16"/>
      <c r="H3834" s="19" t="s">
        <v>34</v>
      </c>
      <c r="I3834" s="16"/>
      <c r="J3834" s="7" t="s">
        <v>34</v>
      </c>
      <c r="K3834" s="19" t="s">
        <v>34</v>
      </c>
      <c r="L3834" s="16"/>
      <c r="M3834" s="6" t="s">
        <v>146</v>
      </c>
      <c r="N3834" s="6" t="s">
        <v>147</v>
      </c>
      <c r="O3834" s="10">
        <v>284541834</v>
      </c>
      <c r="P3834" s="6" t="s">
        <v>4697</v>
      </c>
      <c r="Q3834" s="8" t="s">
        <v>298</v>
      </c>
      <c r="R3834" s="9">
        <v>47726</v>
      </c>
      <c r="S3834" s="10">
        <v>284541834</v>
      </c>
    </row>
    <row r="3835" spans="2:19" outlineLevel="1" collapsed="1" x14ac:dyDescent="0.35">
      <c r="B3835" s="6" t="s">
        <v>34</v>
      </c>
      <c r="C3835" s="7" t="s">
        <v>34</v>
      </c>
      <c r="D3835" s="19" t="s">
        <v>34</v>
      </c>
      <c r="E3835" s="15"/>
      <c r="F3835" s="15"/>
      <c r="G3835" s="16"/>
      <c r="H3835" s="19" t="s">
        <v>34</v>
      </c>
      <c r="I3835" s="16"/>
      <c r="J3835" s="7" t="s">
        <v>34</v>
      </c>
      <c r="K3835" s="19" t="s">
        <v>34</v>
      </c>
      <c r="L3835" s="16"/>
      <c r="M3835" s="6" t="s">
        <v>720</v>
      </c>
      <c r="N3835" s="6" t="s">
        <v>721</v>
      </c>
      <c r="O3835" s="10">
        <v>285980970</v>
      </c>
      <c r="P3835" s="6"/>
      <c r="Q3835" s="8"/>
      <c r="R3835" s="8"/>
      <c r="S3835" s="6"/>
    </row>
    <row r="3836" spans="2:19" x14ac:dyDescent="0.35">
      <c r="B3836" s="4" t="s">
        <v>4698</v>
      </c>
      <c r="C3836" s="4" t="s">
        <v>573</v>
      </c>
      <c r="D3836" s="18" t="s">
        <v>247</v>
      </c>
      <c r="E3836" s="15"/>
      <c r="F3836" s="15"/>
      <c r="G3836" s="16"/>
      <c r="H3836" s="18" t="s">
        <v>283</v>
      </c>
      <c r="I3836" s="16"/>
      <c r="J3836" s="4" t="s">
        <v>32</v>
      </c>
      <c r="K3836" s="18" t="s">
        <v>4699</v>
      </c>
      <c r="L3836" s="16"/>
      <c r="M3836" s="4" t="s">
        <v>34</v>
      </c>
      <c r="N3836" s="4" t="s">
        <v>34</v>
      </c>
      <c r="O3836" s="4" t="s">
        <v>34</v>
      </c>
      <c r="P3836" s="4" t="s">
        <v>34</v>
      </c>
      <c r="Q3836" s="4" t="s">
        <v>34</v>
      </c>
      <c r="R3836" s="4" t="s">
        <v>34</v>
      </c>
      <c r="S3836" s="5">
        <v>20978234</v>
      </c>
    </row>
    <row r="3837" spans="2:19" outlineLevel="1" collapsed="1" x14ac:dyDescent="0.35">
      <c r="B3837" s="6" t="s">
        <v>34</v>
      </c>
      <c r="C3837" s="7" t="s">
        <v>34</v>
      </c>
      <c r="D3837" s="19" t="s">
        <v>34</v>
      </c>
      <c r="E3837" s="15"/>
      <c r="F3837" s="15"/>
      <c r="G3837" s="16"/>
      <c r="H3837" s="19" t="s">
        <v>34</v>
      </c>
      <c r="I3837" s="16"/>
      <c r="J3837" s="7" t="s">
        <v>34</v>
      </c>
      <c r="K3837" s="19" t="s">
        <v>34</v>
      </c>
      <c r="L3837" s="16"/>
      <c r="M3837" s="6" t="s">
        <v>1772</v>
      </c>
      <c r="N3837" s="6" t="s">
        <v>1773</v>
      </c>
      <c r="O3837" s="10">
        <v>20978234</v>
      </c>
      <c r="P3837" s="6" t="s">
        <v>4700</v>
      </c>
      <c r="Q3837" s="8" t="s">
        <v>2398</v>
      </c>
      <c r="R3837" s="9">
        <v>46321</v>
      </c>
      <c r="S3837" s="10">
        <v>20978234</v>
      </c>
    </row>
    <row r="3838" spans="2:19" outlineLevel="1" collapsed="1" x14ac:dyDescent="0.35">
      <c r="B3838" s="6" t="s">
        <v>34</v>
      </c>
      <c r="C3838" s="7" t="s">
        <v>34</v>
      </c>
      <c r="D3838" s="19" t="s">
        <v>34</v>
      </c>
      <c r="E3838" s="15"/>
      <c r="F3838" s="15"/>
      <c r="G3838" s="16"/>
      <c r="H3838" s="19" t="s">
        <v>34</v>
      </c>
      <c r="I3838" s="16"/>
      <c r="J3838" s="7" t="s">
        <v>34</v>
      </c>
      <c r="K3838" s="19" t="s">
        <v>34</v>
      </c>
      <c r="L3838" s="16"/>
      <c r="M3838" s="6" t="s">
        <v>1774</v>
      </c>
      <c r="N3838" s="6" t="s">
        <v>1775</v>
      </c>
      <c r="O3838" s="10">
        <v>29855785</v>
      </c>
      <c r="P3838" s="6"/>
      <c r="Q3838" s="8"/>
      <c r="R3838" s="8"/>
      <c r="S3838" s="6"/>
    </row>
    <row r="3839" spans="2:19" ht="25" outlineLevel="1" collapsed="1" x14ac:dyDescent="0.35">
      <c r="B3839" s="6" t="s">
        <v>34</v>
      </c>
      <c r="C3839" s="7" t="s">
        <v>34</v>
      </c>
      <c r="D3839" s="19" t="s">
        <v>34</v>
      </c>
      <c r="E3839" s="15"/>
      <c r="F3839" s="15"/>
      <c r="G3839" s="16"/>
      <c r="H3839" s="19" t="s">
        <v>34</v>
      </c>
      <c r="I3839" s="16"/>
      <c r="J3839" s="7" t="s">
        <v>34</v>
      </c>
      <c r="K3839" s="19" t="s">
        <v>34</v>
      </c>
      <c r="L3839" s="16"/>
      <c r="M3839" s="6" t="s">
        <v>265</v>
      </c>
      <c r="N3839" s="6" t="s">
        <v>266</v>
      </c>
      <c r="O3839" s="10">
        <v>25938328</v>
      </c>
      <c r="P3839" s="6"/>
      <c r="Q3839" s="8"/>
      <c r="R3839" s="8"/>
      <c r="S3839" s="6"/>
    </row>
    <row r="3840" spans="2:19" outlineLevel="1" collapsed="1" x14ac:dyDescent="0.35">
      <c r="B3840" s="6" t="s">
        <v>34</v>
      </c>
      <c r="C3840" s="7" t="s">
        <v>34</v>
      </c>
      <c r="D3840" s="19" t="s">
        <v>34</v>
      </c>
      <c r="E3840" s="15"/>
      <c r="F3840" s="15"/>
      <c r="G3840" s="16"/>
      <c r="H3840" s="19" t="s">
        <v>34</v>
      </c>
      <c r="I3840" s="16"/>
      <c r="J3840" s="7" t="s">
        <v>34</v>
      </c>
      <c r="K3840" s="19" t="s">
        <v>34</v>
      </c>
      <c r="L3840" s="16"/>
      <c r="M3840" s="6" t="s">
        <v>2436</v>
      </c>
      <c r="N3840" s="6" t="s">
        <v>2437</v>
      </c>
      <c r="O3840" s="10">
        <v>24918690</v>
      </c>
      <c r="P3840" s="6"/>
      <c r="Q3840" s="8"/>
      <c r="R3840" s="8"/>
      <c r="S3840" s="6"/>
    </row>
    <row r="3841" spans="2:19" outlineLevel="1" collapsed="1" x14ac:dyDescent="0.35">
      <c r="B3841" s="6" t="s">
        <v>34</v>
      </c>
      <c r="C3841" s="7" t="s">
        <v>34</v>
      </c>
      <c r="D3841" s="19" t="s">
        <v>34</v>
      </c>
      <c r="E3841" s="15"/>
      <c r="F3841" s="15"/>
      <c r="G3841" s="16"/>
      <c r="H3841" s="19" t="s">
        <v>34</v>
      </c>
      <c r="I3841" s="16"/>
      <c r="J3841" s="7" t="s">
        <v>34</v>
      </c>
      <c r="K3841" s="19" t="s">
        <v>34</v>
      </c>
      <c r="L3841" s="16"/>
      <c r="M3841" s="6" t="s">
        <v>271</v>
      </c>
      <c r="N3841" s="6" t="s">
        <v>272</v>
      </c>
      <c r="O3841" s="10">
        <v>24992000</v>
      </c>
      <c r="P3841" s="6"/>
      <c r="Q3841" s="8"/>
      <c r="R3841" s="8"/>
      <c r="S3841" s="6"/>
    </row>
    <row r="3842" spans="2:19" outlineLevel="1" collapsed="1" x14ac:dyDescent="0.35">
      <c r="B3842" s="6" t="s">
        <v>34</v>
      </c>
      <c r="C3842" s="7" t="s">
        <v>34</v>
      </c>
      <c r="D3842" s="19" t="s">
        <v>34</v>
      </c>
      <c r="E3842" s="15"/>
      <c r="F3842" s="15"/>
      <c r="G3842" s="16"/>
      <c r="H3842" s="19" t="s">
        <v>34</v>
      </c>
      <c r="I3842" s="16"/>
      <c r="J3842" s="7" t="s">
        <v>34</v>
      </c>
      <c r="K3842" s="19" t="s">
        <v>34</v>
      </c>
      <c r="L3842" s="16"/>
      <c r="M3842" s="6" t="s">
        <v>196</v>
      </c>
      <c r="N3842" s="6" t="s">
        <v>197</v>
      </c>
      <c r="O3842" s="10">
        <v>26959000</v>
      </c>
      <c r="P3842" s="6"/>
      <c r="Q3842" s="8"/>
      <c r="R3842" s="8"/>
      <c r="S3842" s="6"/>
    </row>
    <row r="3843" spans="2:19" outlineLevel="1" collapsed="1" x14ac:dyDescent="0.35">
      <c r="B3843" s="6" t="s">
        <v>34</v>
      </c>
      <c r="C3843" s="7" t="s">
        <v>34</v>
      </c>
      <c r="D3843" s="19" t="s">
        <v>34</v>
      </c>
      <c r="E3843" s="15"/>
      <c r="F3843" s="15"/>
      <c r="G3843" s="16"/>
      <c r="H3843" s="19" t="s">
        <v>34</v>
      </c>
      <c r="I3843" s="16"/>
      <c r="J3843" s="7" t="s">
        <v>34</v>
      </c>
      <c r="K3843" s="19" t="s">
        <v>34</v>
      </c>
      <c r="L3843" s="16"/>
      <c r="M3843" s="6" t="s">
        <v>146</v>
      </c>
      <c r="N3843" s="6" t="s">
        <v>147</v>
      </c>
      <c r="O3843" s="10">
        <v>23310000</v>
      </c>
      <c r="P3843" s="6"/>
      <c r="Q3843" s="8"/>
      <c r="R3843" s="8"/>
      <c r="S3843" s="6"/>
    </row>
    <row r="3844" spans="2:19" x14ac:dyDescent="0.35">
      <c r="B3844" s="4" t="s">
        <v>4701</v>
      </c>
      <c r="C3844" s="4" t="s">
        <v>176</v>
      </c>
      <c r="D3844" s="18" t="s">
        <v>53</v>
      </c>
      <c r="E3844" s="15"/>
      <c r="F3844" s="15"/>
      <c r="G3844" s="16"/>
      <c r="H3844" s="18" t="s">
        <v>224</v>
      </c>
      <c r="I3844" s="16"/>
      <c r="J3844" s="4" t="s">
        <v>32</v>
      </c>
      <c r="K3844" s="18" t="s">
        <v>4702</v>
      </c>
      <c r="L3844" s="16"/>
      <c r="M3844" s="4" t="s">
        <v>34</v>
      </c>
      <c r="N3844" s="4" t="s">
        <v>34</v>
      </c>
      <c r="O3844" s="4" t="s">
        <v>34</v>
      </c>
      <c r="P3844" s="4" t="s">
        <v>34</v>
      </c>
      <c r="Q3844" s="4" t="s">
        <v>34</v>
      </c>
      <c r="R3844" s="4" t="s">
        <v>34</v>
      </c>
      <c r="S3844" s="5">
        <v>495879055</v>
      </c>
    </row>
    <row r="3845" spans="2:19" outlineLevel="1" collapsed="1" x14ac:dyDescent="0.35">
      <c r="B3845" s="6" t="s">
        <v>34</v>
      </c>
      <c r="C3845" s="7" t="s">
        <v>34</v>
      </c>
      <c r="D3845" s="19" t="s">
        <v>34</v>
      </c>
      <c r="E3845" s="15"/>
      <c r="F3845" s="15"/>
      <c r="G3845" s="16"/>
      <c r="H3845" s="19" t="s">
        <v>34</v>
      </c>
      <c r="I3845" s="16"/>
      <c r="J3845" s="7" t="s">
        <v>34</v>
      </c>
      <c r="K3845" s="19" t="s">
        <v>34</v>
      </c>
      <c r="L3845" s="16"/>
      <c r="M3845" s="6" t="s">
        <v>865</v>
      </c>
      <c r="N3845" s="6" t="s">
        <v>866</v>
      </c>
      <c r="O3845" s="10">
        <v>970631079</v>
      </c>
      <c r="P3845" s="6"/>
      <c r="Q3845" s="8"/>
      <c r="R3845" s="8"/>
      <c r="S3845" s="6"/>
    </row>
    <row r="3846" spans="2:19" outlineLevel="1" collapsed="1" x14ac:dyDescent="0.35">
      <c r="B3846" s="6" t="s">
        <v>34</v>
      </c>
      <c r="C3846" s="7" t="s">
        <v>34</v>
      </c>
      <c r="D3846" s="19" t="s">
        <v>34</v>
      </c>
      <c r="E3846" s="15"/>
      <c r="F3846" s="15"/>
      <c r="G3846" s="16"/>
      <c r="H3846" s="19" t="s">
        <v>34</v>
      </c>
      <c r="I3846" s="16"/>
      <c r="J3846" s="7" t="s">
        <v>34</v>
      </c>
      <c r="K3846" s="19" t="s">
        <v>34</v>
      </c>
      <c r="L3846" s="16"/>
      <c r="M3846" s="6" t="s">
        <v>1245</v>
      </c>
      <c r="N3846" s="6" t="s">
        <v>1246</v>
      </c>
      <c r="O3846" s="10">
        <v>591156881</v>
      </c>
      <c r="P3846" s="6" t="s">
        <v>4703</v>
      </c>
      <c r="Q3846" s="8" t="s">
        <v>3947</v>
      </c>
      <c r="R3846" s="9">
        <v>48822</v>
      </c>
      <c r="S3846" s="10">
        <v>495879055</v>
      </c>
    </row>
    <row r="3847" spans="2:19" outlineLevel="1" collapsed="1" x14ac:dyDescent="0.35">
      <c r="B3847" s="6" t="s">
        <v>34</v>
      </c>
      <c r="C3847" s="7" t="s">
        <v>34</v>
      </c>
      <c r="D3847" s="19" t="s">
        <v>34</v>
      </c>
      <c r="E3847" s="15"/>
      <c r="F3847" s="15"/>
      <c r="G3847" s="16"/>
      <c r="H3847" s="19" t="s">
        <v>34</v>
      </c>
      <c r="I3847" s="16"/>
      <c r="J3847" s="7" t="s">
        <v>34</v>
      </c>
      <c r="K3847" s="19" t="s">
        <v>34</v>
      </c>
      <c r="L3847" s="16"/>
      <c r="M3847" s="6" t="s">
        <v>1368</v>
      </c>
      <c r="N3847" s="6" t="s">
        <v>1369</v>
      </c>
      <c r="O3847" s="10">
        <v>953124698</v>
      </c>
      <c r="P3847" s="6"/>
      <c r="Q3847" s="8"/>
      <c r="R3847" s="8"/>
      <c r="S3847" s="6"/>
    </row>
    <row r="3848" spans="2:19" x14ac:dyDescent="0.35">
      <c r="B3848" s="4" t="s">
        <v>4704</v>
      </c>
      <c r="C3848" s="4" t="s">
        <v>235</v>
      </c>
      <c r="D3848" s="18" t="s">
        <v>97</v>
      </c>
      <c r="E3848" s="15"/>
      <c r="F3848" s="15"/>
      <c r="G3848" s="16"/>
      <c r="H3848" s="18" t="s">
        <v>177</v>
      </c>
      <c r="I3848" s="16"/>
      <c r="J3848" s="4" t="s">
        <v>32</v>
      </c>
      <c r="K3848" s="18" t="s">
        <v>4705</v>
      </c>
      <c r="L3848" s="16"/>
      <c r="M3848" s="4" t="s">
        <v>34</v>
      </c>
      <c r="N3848" s="4" t="s">
        <v>34</v>
      </c>
      <c r="O3848" s="4" t="s">
        <v>34</v>
      </c>
      <c r="P3848" s="4" t="s">
        <v>34</v>
      </c>
      <c r="Q3848" s="4" t="s">
        <v>34</v>
      </c>
      <c r="R3848" s="4" t="s">
        <v>34</v>
      </c>
      <c r="S3848" s="5">
        <v>21956370</v>
      </c>
    </row>
    <row r="3849" spans="2:19" ht="25" outlineLevel="1" collapsed="1" x14ac:dyDescent="0.35">
      <c r="B3849" s="6" t="s">
        <v>34</v>
      </c>
      <c r="C3849" s="7" t="s">
        <v>34</v>
      </c>
      <c r="D3849" s="19" t="s">
        <v>34</v>
      </c>
      <c r="E3849" s="15"/>
      <c r="F3849" s="15"/>
      <c r="G3849" s="16"/>
      <c r="H3849" s="19" t="s">
        <v>34</v>
      </c>
      <c r="I3849" s="16"/>
      <c r="J3849" s="7" t="s">
        <v>34</v>
      </c>
      <c r="K3849" s="19" t="s">
        <v>34</v>
      </c>
      <c r="L3849" s="16"/>
      <c r="M3849" s="6" t="s">
        <v>265</v>
      </c>
      <c r="N3849" s="6" t="s">
        <v>266</v>
      </c>
      <c r="O3849" s="10">
        <v>21956370</v>
      </c>
      <c r="P3849" s="6" t="s">
        <v>4706</v>
      </c>
      <c r="Q3849" s="8" t="s">
        <v>4707</v>
      </c>
      <c r="R3849" s="9">
        <v>46691</v>
      </c>
      <c r="S3849" s="10">
        <v>21956370</v>
      </c>
    </row>
    <row r="3850" spans="2:19" outlineLevel="1" collapsed="1" x14ac:dyDescent="0.35">
      <c r="B3850" s="6" t="s">
        <v>34</v>
      </c>
      <c r="C3850" s="7" t="s">
        <v>34</v>
      </c>
      <c r="D3850" s="19" t="s">
        <v>34</v>
      </c>
      <c r="E3850" s="15"/>
      <c r="F3850" s="15"/>
      <c r="G3850" s="16"/>
      <c r="H3850" s="19" t="s">
        <v>34</v>
      </c>
      <c r="I3850" s="16"/>
      <c r="J3850" s="7" t="s">
        <v>34</v>
      </c>
      <c r="K3850" s="19" t="s">
        <v>34</v>
      </c>
      <c r="L3850" s="16"/>
      <c r="M3850" s="6" t="s">
        <v>1269</v>
      </c>
      <c r="N3850" s="6" t="s">
        <v>1270</v>
      </c>
      <c r="O3850" s="10">
        <v>26630000</v>
      </c>
      <c r="P3850" s="6"/>
      <c r="Q3850" s="8"/>
      <c r="R3850" s="8"/>
      <c r="S3850" s="6"/>
    </row>
    <row r="3851" spans="2:19" outlineLevel="1" collapsed="1" x14ac:dyDescent="0.35">
      <c r="B3851" s="6" t="s">
        <v>34</v>
      </c>
      <c r="C3851" s="7" t="s">
        <v>34</v>
      </c>
      <c r="D3851" s="19" t="s">
        <v>34</v>
      </c>
      <c r="E3851" s="15"/>
      <c r="F3851" s="15"/>
      <c r="G3851" s="16"/>
      <c r="H3851" s="19" t="s">
        <v>34</v>
      </c>
      <c r="I3851" s="16"/>
      <c r="J3851" s="7" t="s">
        <v>34</v>
      </c>
      <c r="K3851" s="19" t="s">
        <v>34</v>
      </c>
      <c r="L3851" s="16"/>
      <c r="M3851" s="6" t="s">
        <v>1272</v>
      </c>
      <c r="N3851" s="6" t="s">
        <v>1273</v>
      </c>
      <c r="O3851" s="10">
        <v>30886000</v>
      </c>
      <c r="P3851" s="6"/>
      <c r="Q3851" s="8"/>
      <c r="R3851" s="8"/>
      <c r="S3851" s="6"/>
    </row>
    <row r="3852" spans="2:19" outlineLevel="1" collapsed="1" x14ac:dyDescent="0.35">
      <c r="B3852" s="6" t="s">
        <v>34</v>
      </c>
      <c r="C3852" s="7" t="s">
        <v>34</v>
      </c>
      <c r="D3852" s="19" t="s">
        <v>34</v>
      </c>
      <c r="E3852" s="15"/>
      <c r="F3852" s="15"/>
      <c r="G3852" s="16"/>
      <c r="H3852" s="19" t="s">
        <v>34</v>
      </c>
      <c r="I3852" s="16"/>
      <c r="J3852" s="7" t="s">
        <v>34</v>
      </c>
      <c r="K3852" s="19" t="s">
        <v>34</v>
      </c>
      <c r="L3852" s="16"/>
      <c r="M3852" s="6" t="s">
        <v>146</v>
      </c>
      <c r="N3852" s="6" t="s">
        <v>147</v>
      </c>
      <c r="O3852" s="10">
        <v>29478000</v>
      </c>
      <c r="P3852" s="6"/>
      <c r="Q3852" s="8"/>
      <c r="R3852" s="8"/>
      <c r="S3852" s="6"/>
    </row>
    <row r="3853" spans="2:19" outlineLevel="1" collapsed="1" x14ac:dyDescent="0.35">
      <c r="B3853" s="6" t="s">
        <v>34</v>
      </c>
      <c r="C3853" s="7" t="s">
        <v>34</v>
      </c>
      <c r="D3853" s="19" t="s">
        <v>34</v>
      </c>
      <c r="E3853" s="15"/>
      <c r="F3853" s="15"/>
      <c r="G3853" s="16"/>
      <c r="H3853" s="19" t="s">
        <v>34</v>
      </c>
      <c r="I3853" s="16"/>
      <c r="J3853" s="7" t="s">
        <v>34</v>
      </c>
      <c r="K3853" s="19" t="s">
        <v>34</v>
      </c>
      <c r="L3853" s="16"/>
      <c r="M3853" s="6" t="s">
        <v>1553</v>
      </c>
      <c r="N3853" s="6" t="s">
        <v>1554</v>
      </c>
      <c r="O3853" s="10">
        <v>26994000</v>
      </c>
      <c r="P3853" s="6"/>
      <c r="Q3853" s="8"/>
      <c r="R3853" s="8"/>
      <c r="S3853" s="6"/>
    </row>
    <row r="3854" spans="2:19" x14ac:dyDescent="0.35">
      <c r="B3854" s="4" t="s">
        <v>4708</v>
      </c>
      <c r="C3854" s="4" t="s">
        <v>235</v>
      </c>
      <c r="D3854" s="18" t="s">
        <v>97</v>
      </c>
      <c r="E3854" s="15"/>
      <c r="F3854" s="15"/>
      <c r="G3854" s="16"/>
      <c r="H3854" s="18" t="s">
        <v>283</v>
      </c>
      <c r="I3854" s="16"/>
      <c r="J3854" s="4" t="s">
        <v>32</v>
      </c>
      <c r="K3854" s="18" t="s">
        <v>4709</v>
      </c>
      <c r="L3854" s="16"/>
      <c r="M3854" s="4" t="s">
        <v>34</v>
      </c>
      <c r="N3854" s="4" t="s">
        <v>34</v>
      </c>
      <c r="O3854" s="4" t="s">
        <v>34</v>
      </c>
      <c r="P3854" s="4" t="s">
        <v>34</v>
      </c>
      <c r="Q3854" s="4" t="s">
        <v>34</v>
      </c>
      <c r="R3854" s="4" t="s">
        <v>34</v>
      </c>
      <c r="S3854" s="5">
        <v>39980000</v>
      </c>
    </row>
    <row r="3855" spans="2:19" outlineLevel="1" collapsed="1" x14ac:dyDescent="0.35">
      <c r="B3855" s="6" t="s">
        <v>34</v>
      </c>
      <c r="C3855" s="7" t="s">
        <v>34</v>
      </c>
      <c r="D3855" s="19" t="s">
        <v>34</v>
      </c>
      <c r="E3855" s="15"/>
      <c r="F3855" s="15"/>
      <c r="G3855" s="16"/>
      <c r="H3855" s="19" t="s">
        <v>34</v>
      </c>
      <c r="I3855" s="16"/>
      <c r="J3855" s="7" t="s">
        <v>34</v>
      </c>
      <c r="K3855" s="19" t="s">
        <v>34</v>
      </c>
      <c r="L3855" s="16"/>
      <c r="M3855" s="6" t="s">
        <v>1269</v>
      </c>
      <c r="N3855" s="6" t="s">
        <v>1270</v>
      </c>
      <c r="O3855" s="10">
        <v>69470000</v>
      </c>
      <c r="P3855" s="6"/>
      <c r="Q3855" s="8"/>
      <c r="R3855" s="8"/>
      <c r="S3855" s="6"/>
    </row>
    <row r="3856" spans="2:19" outlineLevel="1" collapsed="1" x14ac:dyDescent="0.35">
      <c r="B3856" s="6" t="s">
        <v>34</v>
      </c>
      <c r="C3856" s="7" t="s">
        <v>34</v>
      </c>
      <c r="D3856" s="19" t="s">
        <v>34</v>
      </c>
      <c r="E3856" s="15"/>
      <c r="F3856" s="15"/>
      <c r="G3856" s="16"/>
      <c r="H3856" s="19" t="s">
        <v>34</v>
      </c>
      <c r="I3856" s="16"/>
      <c r="J3856" s="7" t="s">
        <v>34</v>
      </c>
      <c r="K3856" s="19" t="s">
        <v>34</v>
      </c>
      <c r="L3856" s="16"/>
      <c r="M3856" s="6" t="s">
        <v>1195</v>
      </c>
      <c r="N3856" s="6" t="s">
        <v>1196</v>
      </c>
      <c r="O3856" s="10">
        <v>69919000</v>
      </c>
      <c r="P3856" s="6"/>
      <c r="Q3856" s="8"/>
      <c r="R3856" s="8"/>
      <c r="S3856" s="6"/>
    </row>
    <row r="3857" spans="2:19" outlineLevel="1" collapsed="1" x14ac:dyDescent="0.35">
      <c r="B3857" s="6" t="s">
        <v>34</v>
      </c>
      <c r="C3857" s="7" t="s">
        <v>34</v>
      </c>
      <c r="D3857" s="19" t="s">
        <v>34</v>
      </c>
      <c r="E3857" s="15"/>
      <c r="F3857" s="15"/>
      <c r="G3857" s="16"/>
      <c r="H3857" s="19" t="s">
        <v>34</v>
      </c>
      <c r="I3857" s="16"/>
      <c r="J3857" s="7" t="s">
        <v>34</v>
      </c>
      <c r="K3857" s="19" t="s">
        <v>34</v>
      </c>
      <c r="L3857" s="16"/>
      <c r="M3857" s="6" t="s">
        <v>1272</v>
      </c>
      <c r="N3857" s="6" t="s">
        <v>1273</v>
      </c>
      <c r="O3857" s="10">
        <v>39980000</v>
      </c>
      <c r="P3857" s="6" t="s">
        <v>4710</v>
      </c>
      <c r="Q3857" s="8" t="s">
        <v>1378</v>
      </c>
      <c r="R3857" s="9">
        <v>47030</v>
      </c>
      <c r="S3857" s="10">
        <v>39980000</v>
      </c>
    </row>
    <row r="3858" spans="2:19" x14ac:dyDescent="0.35">
      <c r="B3858" s="4" t="s">
        <v>4711</v>
      </c>
      <c r="C3858" s="4" t="s">
        <v>983</v>
      </c>
      <c r="D3858" s="18" t="s">
        <v>152</v>
      </c>
      <c r="E3858" s="15"/>
      <c r="F3858" s="15"/>
      <c r="G3858" s="16"/>
      <c r="H3858" s="18" t="s">
        <v>224</v>
      </c>
      <c r="I3858" s="16"/>
      <c r="J3858" s="4" t="s">
        <v>32</v>
      </c>
      <c r="K3858" s="18" t="s">
        <v>4712</v>
      </c>
      <c r="L3858" s="16"/>
      <c r="M3858" s="4" t="s">
        <v>34</v>
      </c>
      <c r="N3858" s="4" t="s">
        <v>34</v>
      </c>
      <c r="O3858" s="4" t="s">
        <v>34</v>
      </c>
      <c r="P3858" s="4" t="s">
        <v>34</v>
      </c>
      <c r="Q3858" s="4" t="s">
        <v>34</v>
      </c>
      <c r="R3858" s="4" t="s">
        <v>34</v>
      </c>
      <c r="S3858" s="5">
        <v>449690528</v>
      </c>
    </row>
    <row r="3859" spans="2:19" outlineLevel="1" collapsed="1" x14ac:dyDescent="0.35">
      <c r="B3859" s="6" t="s">
        <v>34</v>
      </c>
      <c r="C3859" s="7" t="s">
        <v>34</v>
      </c>
      <c r="D3859" s="19" t="s">
        <v>34</v>
      </c>
      <c r="E3859" s="15"/>
      <c r="F3859" s="15"/>
      <c r="G3859" s="16"/>
      <c r="H3859" s="19" t="s">
        <v>34</v>
      </c>
      <c r="I3859" s="16"/>
      <c r="J3859" s="7" t="s">
        <v>34</v>
      </c>
      <c r="K3859" s="19" t="s">
        <v>34</v>
      </c>
      <c r="L3859" s="16"/>
      <c r="M3859" s="6" t="s">
        <v>1245</v>
      </c>
      <c r="N3859" s="6" t="s">
        <v>1246</v>
      </c>
      <c r="O3859" s="10">
        <v>475444929</v>
      </c>
      <c r="P3859" s="6" t="s">
        <v>4713</v>
      </c>
      <c r="Q3859" s="8" t="s">
        <v>298</v>
      </c>
      <c r="R3859" s="9">
        <v>48457</v>
      </c>
      <c r="S3859" s="10">
        <v>449690528</v>
      </c>
    </row>
    <row r="3860" spans="2:19" ht="37.5" outlineLevel="1" collapsed="1" x14ac:dyDescent="0.35">
      <c r="B3860" s="6" t="s">
        <v>34</v>
      </c>
      <c r="C3860" s="7" t="s">
        <v>34</v>
      </c>
      <c r="D3860" s="19" t="s">
        <v>34</v>
      </c>
      <c r="E3860" s="15"/>
      <c r="F3860" s="15"/>
      <c r="G3860" s="16"/>
      <c r="H3860" s="19" t="s">
        <v>34</v>
      </c>
      <c r="I3860" s="16"/>
      <c r="J3860" s="7" t="s">
        <v>34</v>
      </c>
      <c r="K3860" s="19" t="s">
        <v>34</v>
      </c>
      <c r="L3860" s="16"/>
      <c r="M3860" s="6" t="s">
        <v>1247</v>
      </c>
      <c r="N3860" s="6" t="s">
        <v>1248</v>
      </c>
      <c r="O3860" s="10">
        <v>498253339</v>
      </c>
      <c r="P3860" s="6"/>
      <c r="Q3860" s="8"/>
      <c r="R3860" s="8"/>
      <c r="S3860" s="6"/>
    </row>
    <row r="3861" spans="2:19" outlineLevel="1" collapsed="1" x14ac:dyDescent="0.35">
      <c r="B3861" s="6" t="s">
        <v>34</v>
      </c>
      <c r="C3861" s="7" t="s">
        <v>34</v>
      </c>
      <c r="D3861" s="19" t="s">
        <v>34</v>
      </c>
      <c r="E3861" s="15"/>
      <c r="F3861" s="15"/>
      <c r="G3861" s="16"/>
      <c r="H3861" s="19" t="s">
        <v>34</v>
      </c>
      <c r="I3861" s="16"/>
      <c r="J3861" s="7" t="s">
        <v>34</v>
      </c>
      <c r="K3861" s="19" t="s">
        <v>34</v>
      </c>
      <c r="L3861" s="16"/>
      <c r="M3861" s="6" t="s">
        <v>1368</v>
      </c>
      <c r="N3861" s="6" t="s">
        <v>1369</v>
      </c>
      <c r="O3861" s="10">
        <v>882283665</v>
      </c>
      <c r="P3861" s="6"/>
      <c r="Q3861" s="8"/>
      <c r="R3861" s="8"/>
      <c r="S3861" s="6"/>
    </row>
    <row r="3862" spans="2:19" x14ac:dyDescent="0.35">
      <c r="B3862" s="4" t="s">
        <v>4714</v>
      </c>
      <c r="C3862" s="4" t="s">
        <v>235</v>
      </c>
      <c r="D3862" s="18" t="s">
        <v>97</v>
      </c>
      <c r="E3862" s="15"/>
      <c r="F3862" s="15"/>
      <c r="G3862" s="16"/>
      <c r="H3862" s="18" t="s">
        <v>323</v>
      </c>
      <c r="I3862" s="16"/>
      <c r="J3862" s="4" t="s">
        <v>32</v>
      </c>
      <c r="K3862" s="18" t="s">
        <v>4715</v>
      </c>
      <c r="L3862" s="16"/>
      <c r="M3862" s="4" t="s">
        <v>34</v>
      </c>
      <c r="N3862" s="4" t="s">
        <v>34</v>
      </c>
      <c r="O3862" s="4" t="s">
        <v>34</v>
      </c>
      <c r="P3862" s="4" t="s">
        <v>34</v>
      </c>
      <c r="Q3862" s="4" t="s">
        <v>34</v>
      </c>
      <c r="R3862" s="4" t="s">
        <v>34</v>
      </c>
      <c r="S3862" s="5">
        <v>2877990</v>
      </c>
    </row>
    <row r="3863" spans="2:19" outlineLevel="1" collapsed="1" x14ac:dyDescent="0.35">
      <c r="B3863" s="6" t="s">
        <v>34</v>
      </c>
      <c r="C3863" s="7" t="s">
        <v>34</v>
      </c>
      <c r="D3863" s="19" t="s">
        <v>34</v>
      </c>
      <c r="E3863" s="15"/>
      <c r="F3863" s="15"/>
      <c r="G3863" s="16"/>
      <c r="H3863" s="19" t="s">
        <v>34</v>
      </c>
      <c r="I3863" s="16"/>
      <c r="J3863" s="7" t="s">
        <v>34</v>
      </c>
      <c r="K3863" s="19" t="s">
        <v>34</v>
      </c>
      <c r="L3863" s="16"/>
      <c r="M3863" s="6" t="s">
        <v>155</v>
      </c>
      <c r="N3863" s="6" t="s">
        <v>156</v>
      </c>
      <c r="O3863" s="10">
        <v>11623036</v>
      </c>
      <c r="P3863" s="6"/>
      <c r="Q3863" s="8"/>
      <c r="R3863" s="8"/>
      <c r="S3863" s="6"/>
    </row>
    <row r="3864" spans="2:19" outlineLevel="1" collapsed="1" x14ac:dyDescent="0.35">
      <c r="B3864" s="6" t="s">
        <v>34</v>
      </c>
      <c r="C3864" s="7" t="s">
        <v>34</v>
      </c>
      <c r="D3864" s="19" t="s">
        <v>34</v>
      </c>
      <c r="E3864" s="15"/>
      <c r="F3864" s="15"/>
      <c r="G3864" s="16"/>
      <c r="H3864" s="19" t="s">
        <v>34</v>
      </c>
      <c r="I3864" s="16"/>
      <c r="J3864" s="7" t="s">
        <v>34</v>
      </c>
      <c r="K3864" s="19" t="s">
        <v>34</v>
      </c>
      <c r="L3864" s="16"/>
      <c r="M3864" s="6" t="s">
        <v>157</v>
      </c>
      <c r="N3864" s="6" t="s">
        <v>158</v>
      </c>
      <c r="O3864" s="10">
        <v>6645450</v>
      </c>
      <c r="P3864" s="6"/>
      <c r="Q3864" s="8"/>
      <c r="R3864" s="8"/>
      <c r="S3864" s="6"/>
    </row>
    <row r="3865" spans="2:19" outlineLevel="1" collapsed="1" x14ac:dyDescent="0.35">
      <c r="B3865" s="6" t="s">
        <v>34</v>
      </c>
      <c r="C3865" s="7" t="s">
        <v>34</v>
      </c>
      <c r="D3865" s="19" t="s">
        <v>34</v>
      </c>
      <c r="E3865" s="15"/>
      <c r="F3865" s="15"/>
      <c r="G3865" s="16"/>
      <c r="H3865" s="19" t="s">
        <v>34</v>
      </c>
      <c r="I3865" s="16"/>
      <c r="J3865" s="7" t="s">
        <v>34</v>
      </c>
      <c r="K3865" s="19" t="s">
        <v>34</v>
      </c>
      <c r="L3865" s="16"/>
      <c r="M3865" s="6" t="s">
        <v>1518</v>
      </c>
      <c r="N3865" s="6" t="s">
        <v>1519</v>
      </c>
      <c r="O3865" s="10">
        <v>3920480</v>
      </c>
      <c r="P3865" s="6"/>
      <c r="Q3865" s="8"/>
      <c r="R3865" s="8"/>
      <c r="S3865" s="6"/>
    </row>
    <row r="3866" spans="2:19" outlineLevel="1" collapsed="1" x14ac:dyDescent="0.35">
      <c r="B3866" s="6" t="s">
        <v>34</v>
      </c>
      <c r="C3866" s="7" t="s">
        <v>34</v>
      </c>
      <c r="D3866" s="19" t="s">
        <v>34</v>
      </c>
      <c r="E3866" s="15"/>
      <c r="F3866" s="15"/>
      <c r="G3866" s="16"/>
      <c r="H3866" s="19" t="s">
        <v>34</v>
      </c>
      <c r="I3866" s="16"/>
      <c r="J3866" s="7" t="s">
        <v>34</v>
      </c>
      <c r="K3866" s="19" t="s">
        <v>34</v>
      </c>
      <c r="L3866" s="16"/>
      <c r="M3866" s="6" t="s">
        <v>165</v>
      </c>
      <c r="N3866" s="6" t="s">
        <v>166</v>
      </c>
      <c r="O3866" s="10">
        <v>2877990</v>
      </c>
      <c r="P3866" s="6" t="s">
        <v>4716</v>
      </c>
      <c r="Q3866" s="8" t="s">
        <v>1283</v>
      </c>
      <c r="R3866" s="9">
        <v>46873</v>
      </c>
      <c r="S3866" s="10">
        <v>2877990</v>
      </c>
    </row>
    <row r="3867" spans="2:19" outlineLevel="1" collapsed="1" x14ac:dyDescent="0.35">
      <c r="B3867" s="6" t="s">
        <v>34</v>
      </c>
      <c r="C3867" s="7" t="s">
        <v>34</v>
      </c>
      <c r="D3867" s="19" t="s">
        <v>34</v>
      </c>
      <c r="E3867" s="15"/>
      <c r="F3867" s="15"/>
      <c r="G3867" s="16"/>
      <c r="H3867" s="19" t="s">
        <v>34</v>
      </c>
      <c r="I3867" s="16"/>
      <c r="J3867" s="7" t="s">
        <v>34</v>
      </c>
      <c r="K3867" s="19" t="s">
        <v>34</v>
      </c>
      <c r="L3867" s="16"/>
      <c r="M3867" s="6" t="s">
        <v>320</v>
      </c>
      <c r="N3867" s="6" t="s">
        <v>321</v>
      </c>
      <c r="O3867" s="10">
        <v>2725761</v>
      </c>
      <c r="P3867" s="6"/>
      <c r="Q3867" s="8"/>
      <c r="R3867" s="8"/>
      <c r="S3867" s="6"/>
    </row>
    <row r="3868" spans="2:19" outlineLevel="1" collapsed="1" x14ac:dyDescent="0.35">
      <c r="B3868" s="6" t="s">
        <v>34</v>
      </c>
      <c r="C3868" s="7" t="s">
        <v>34</v>
      </c>
      <c r="D3868" s="19" t="s">
        <v>34</v>
      </c>
      <c r="E3868" s="15"/>
      <c r="F3868" s="15"/>
      <c r="G3868" s="16"/>
      <c r="H3868" s="19" t="s">
        <v>34</v>
      </c>
      <c r="I3868" s="16"/>
      <c r="J3868" s="7" t="s">
        <v>34</v>
      </c>
      <c r="K3868" s="19" t="s">
        <v>34</v>
      </c>
      <c r="L3868" s="16"/>
      <c r="M3868" s="6" t="s">
        <v>494</v>
      </c>
      <c r="N3868" s="6" t="s">
        <v>495</v>
      </c>
      <c r="O3868" s="10">
        <v>3686987</v>
      </c>
      <c r="P3868" s="6"/>
      <c r="Q3868" s="8"/>
      <c r="R3868" s="8"/>
      <c r="S3868" s="6"/>
    </row>
    <row r="3869" spans="2:19" outlineLevel="1" collapsed="1" x14ac:dyDescent="0.35">
      <c r="B3869" s="6" t="s">
        <v>34</v>
      </c>
      <c r="C3869" s="7" t="s">
        <v>34</v>
      </c>
      <c r="D3869" s="19" t="s">
        <v>34</v>
      </c>
      <c r="E3869" s="15"/>
      <c r="F3869" s="15"/>
      <c r="G3869" s="16"/>
      <c r="H3869" s="19" t="s">
        <v>34</v>
      </c>
      <c r="I3869" s="16"/>
      <c r="J3869" s="7" t="s">
        <v>34</v>
      </c>
      <c r="K3869" s="19" t="s">
        <v>34</v>
      </c>
      <c r="L3869" s="16"/>
      <c r="M3869" s="6" t="s">
        <v>167</v>
      </c>
      <c r="N3869" s="6" t="s">
        <v>168</v>
      </c>
      <c r="O3869" s="10">
        <v>3783220</v>
      </c>
      <c r="P3869" s="6"/>
      <c r="Q3869" s="8"/>
      <c r="R3869" s="8"/>
      <c r="S3869" s="6"/>
    </row>
    <row r="3870" spans="2:19" ht="25" x14ac:dyDescent="0.35">
      <c r="B3870" s="4" t="s">
        <v>4717</v>
      </c>
      <c r="C3870" s="4" t="s">
        <v>52</v>
      </c>
      <c r="D3870" s="18" t="s">
        <v>30</v>
      </c>
      <c r="E3870" s="15"/>
      <c r="F3870" s="15"/>
      <c r="G3870" s="16"/>
      <c r="H3870" s="18" t="s">
        <v>4718</v>
      </c>
      <c r="I3870" s="16"/>
      <c r="J3870" s="4" t="s">
        <v>32</v>
      </c>
      <c r="K3870" s="18" t="s">
        <v>4719</v>
      </c>
      <c r="L3870" s="16"/>
      <c r="M3870" s="4" t="s">
        <v>34</v>
      </c>
      <c r="N3870" s="4" t="s">
        <v>34</v>
      </c>
      <c r="O3870" s="4" t="s">
        <v>34</v>
      </c>
      <c r="P3870" s="4" t="s">
        <v>34</v>
      </c>
      <c r="Q3870" s="4" t="s">
        <v>34</v>
      </c>
      <c r="R3870" s="4" t="s">
        <v>34</v>
      </c>
      <c r="S3870" s="5">
        <v>2800000000</v>
      </c>
    </row>
    <row r="3871" spans="2:19" outlineLevel="1" collapsed="1" x14ac:dyDescent="0.35">
      <c r="B3871" s="6" t="s">
        <v>34</v>
      </c>
      <c r="C3871" s="7" t="s">
        <v>34</v>
      </c>
      <c r="D3871" s="19" t="s">
        <v>34</v>
      </c>
      <c r="E3871" s="15"/>
      <c r="F3871" s="15"/>
      <c r="G3871" s="16"/>
      <c r="H3871" s="19" t="s">
        <v>34</v>
      </c>
      <c r="I3871" s="16"/>
      <c r="J3871" s="7" t="s">
        <v>34</v>
      </c>
      <c r="K3871" s="19" t="s">
        <v>34</v>
      </c>
      <c r="L3871" s="16"/>
      <c r="M3871" s="6" t="s">
        <v>4720</v>
      </c>
      <c r="N3871" s="6" t="s">
        <v>4721</v>
      </c>
      <c r="O3871" s="10">
        <v>2800000000</v>
      </c>
      <c r="P3871" s="6" t="s">
        <v>4722</v>
      </c>
      <c r="Q3871" s="8" t="s">
        <v>4723</v>
      </c>
      <c r="R3871" s="9">
        <v>49340</v>
      </c>
      <c r="S3871" s="10">
        <v>2800000000</v>
      </c>
    </row>
    <row r="3872" spans="2:19" x14ac:dyDescent="0.35">
      <c r="B3872" s="4" t="s">
        <v>4724</v>
      </c>
      <c r="C3872" s="4" t="s">
        <v>141</v>
      </c>
      <c r="D3872" s="18" t="s">
        <v>97</v>
      </c>
      <c r="E3872" s="15"/>
      <c r="F3872" s="15"/>
      <c r="G3872" s="16"/>
      <c r="H3872" s="18" t="s">
        <v>1380</v>
      </c>
      <c r="I3872" s="16"/>
      <c r="J3872" s="4" t="s">
        <v>32</v>
      </c>
      <c r="K3872" s="18" t="s">
        <v>4725</v>
      </c>
      <c r="L3872" s="16"/>
      <c r="M3872" s="4" t="s">
        <v>34</v>
      </c>
      <c r="N3872" s="4" t="s">
        <v>34</v>
      </c>
      <c r="O3872" s="4" t="s">
        <v>34</v>
      </c>
      <c r="P3872" s="4" t="s">
        <v>34</v>
      </c>
      <c r="Q3872" s="4" t="s">
        <v>34</v>
      </c>
      <c r="R3872" s="4" t="s">
        <v>34</v>
      </c>
      <c r="S3872" s="5">
        <v>250826153</v>
      </c>
    </row>
    <row r="3873" spans="2:19" outlineLevel="1" collapsed="1" x14ac:dyDescent="0.35">
      <c r="B3873" s="6" t="s">
        <v>34</v>
      </c>
      <c r="C3873" s="7" t="s">
        <v>34</v>
      </c>
      <c r="D3873" s="19" t="s">
        <v>34</v>
      </c>
      <c r="E3873" s="15"/>
      <c r="F3873" s="15"/>
      <c r="G3873" s="16"/>
      <c r="H3873" s="19" t="s">
        <v>34</v>
      </c>
      <c r="I3873" s="16"/>
      <c r="J3873" s="7" t="s">
        <v>34</v>
      </c>
      <c r="K3873" s="19" t="s">
        <v>34</v>
      </c>
      <c r="L3873" s="16"/>
      <c r="M3873" s="6" t="s">
        <v>1272</v>
      </c>
      <c r="N3873" s="6" t="s">
        <v>1273</v>
      </c>
      <c r="O3873" s="10">
        <v>307314636</v>
      </c>
      <c r="P3873" s="6"/>
      <c r="Q3873" s="8"/>
      <c r="R3873" s="8"/>
      <c r="S3873" s="6"/>
    </row>
    <row r="3874" spans="2:19" outlineLevel="1" collapsed="1" x14ac:dyDescent="0.35">
      <c r="B3874" s="6" t="s">
        <v>34</v>
      </c>
      <c r="C3874" s="7" t="s">
        <v>34</v>
      </c>
      <c r="D3874" s="19" t="s">
        <v>34</v>
      </c>
      <c r="E3874" s="15"/>
      <c r="F3874" s="15"/>
      <c r="G3874" s="16"/>
      <c r="H3874" s="19" t="s">
        <v>34</v>
      </c>
      <c r="I3874" s="16"/>
      <c r="J3874" s="7" t="s">
        <v>34</v>
      </c>
      <c r="K3874" s="19" t="s">
        <v>34</v>
      </c>
      <c r="L3874" s="16"/>
      <c r="M3874" s="6" t="s">
        <v>146</v>
      </c>
      <c r="N3874" s="6" t="s">
        <v>147</v>
      </c>
      <c r="O3874" s="10">
        <v>260916000</v>
      </c>
      <c r="P3874" s="6"/>
      <c r="Q3874" s="8"/>
      <c r="R3874" s="8"/>
      <c r="S3874" s="6"/>
    </row>
    <row r="3875" spans="2:19" outlineLevel="1" collapsed="1" x14ac:dyDescent="0.35">
      <c r="B3875" s="6" t="s">
        <v>34</v>
      </c>
      <c r="C3875" s="7" t="s">
        <v>34</v>
      </c>
      <c r="D3875" s="19" t="s">
        <v>34</v>
      </c>
      <c r="E3875" s="15"/>
      <c r="F3875" s="15"/>
      <c r="G3875" s="16"/>
      <c r="H3875" s="19" t="s">
        <v>34</v>
      </c>
      <c r="I3875" s="16"/>
      <c r="J3875" s="7" t="s">
        <v>34</v>
      </c>
      <c r="K3875" s="19" t="s">
        <v>34</v>
      </c>
      <c r="L3875" s="16"/>
      <c r="M3875" s="6" t="s">
        <v>720</v>
      </c>
      <c r="N3875" s="6" t="s">
        <v>721</v>
      </c>
      <c r="O3875" s="10">
        <v>250826212.80000001</v>
      </c>
      <c r="P3875" s="6" t="s">
        <v>4726</v>
      </c>
      <c r="Q3875" s="8" t="s">
        <v>298</v>
      </c>
      <c r="R3875" s="9">
        <v>47726</v>
      </c>
      <c r="S3875" s="10">
        <v>250826153</v>
      </c>
    </row>
    <row r="3876" spans="2:19" x14ac:dyDescent="0.35">
      <c r="B3876" s="4" t="s">
        <v>4727</v>
      </c>
      <c r="C3876" s="4" t="s">
        <v>141</v>
      </c>
      <c r="D3876" s="18" t="s">
        <v>97</v>
      </c>
      <c r="E3876" s="15"/>
      <c r="F3876" s="15"/>
      <c r="G3876" s="16"/>
      <c r="H3876" s="18" t="s">
        <v>1380</v>
      </c>
      <c r="I3876" s="16"/>
      <c r="J3876" s="4" t="s">
        <v>32</v>
      </c>
      <c r="K3876" s="18" t="s">
        <v>4728</v>
      </c>
      <c r="L3876" s="16"/>
      <c r="M3876" s="4" t="s">
        <v>34</v>
      </c>
      <c r="N3876" s="4" t="s">
        <v>34</v>
      </c>
      <c r="O3876" s="4" t="s">
        <v>34</v>
      </c>
      <c r="P3876" s="4" t="s">
        <v>34</v>
      </c>
      <c r="Q3876" s="4" t="s">
        <v>34</v>
      </c>
      <c r="R3876" s="4" t="s">
        <v>34</v>
      </c>
      <c r="S3876" s="5">
        <v>297000000</v>
      </c>
    </row>
    <row r="3877" spans="2:19" outlineLevel="1" collapsed="1" x14ac:dyDescent="0.35">
      <c r="B3877" s="6" t="s">
        <v>34</v>
      </c>
      <c r="C3877" s="7" t="s">
        <v>34</v>
      </c>
      <c r="D3877" s="19" t="s">
        <v>34</v>
      </c>
      <c r="E3877" s="15"/>
      <c r="F3877" s="15"/>
      <c r="G3877" s="16"/>
      <c r="H3877" s="19" t="s">
        <v>34</v>
      </c>
      <c r="I3877" s="16"/>
      <c r="J3877" s="7" t="s">
        <v>34</v>
      </c>
      <c r="K3877" s="19" t="s">
        <v>34</v>
      </c>
      <c r="L3877" s="16"/>
      <c r="M3877" s="6" t="s">
        <v>146</v>
      </c>
      <c r="N3877" s="6" t="s">
        <v>147</v>
      </c>
      <c r="O3877" s="10">
        <v>297000000</v>
      </c>
      <c r="P3877" s="6" t="s">
        <v>4729</v>
      </c>
      <c r="Q3877" s="8" t="s">
        <v>298</v>
      </c>
      <c r="R3877" s="9">
        <v>47726</v>
      </c>
      <c r="S3877" s="10">
        <v>297000000</v>
      </c>
    </row>
    <row r="3878" spans="2:19" outlineLevel="1" collapsed="1" x14ac:dyDescent="0.35">
      <c r="B3878" s="6" t="s">
        <v>34</v>
      </c>
      <c r="C3878" s="7" t="s">
        <v>34</v>
      </c>
      <c r="D3878" s="19" t="s">
        <v>34</v>
      </c>
      <c r="E3878" s="15"/>
      <c r="F3878" s="15"/>
      <c r="G3878" s="16"/>
      <c r="H3878" s="19" t="s">
        <v>34</v>
      </c>
      <c r="I3878" s="16"/>
      <c r="J3878" s="7" t="s">
        <v>34</v>
      </c>
      <c r="K3878" s="19" t="s">
        <v>34</v>
      </c>
      <c r="L3878" s="16"/>
      <c r="M3878" s="6" t="s">
        <v>720</v>
      </c>
      <c r="N3878" s="6" t="s">
        <v>721</v>
      </c>
      <c r="O3878" s="10">
        <v>318533069.39999998</v>
      </c>
      <c r="P3878" s="6"/>
      <c r="Q3878" s="8"/>
      <c r="R3878" s="8"/>
      <c r="S3878" s="6"/>
    </row>
    <row r="3879" spans="2:19" x14ac:dyDescent="0.35">
      <c r="B3879" s="4" t="s">
        <v>4730</v>
      </c>
      <c r="C3879" s="4" t="s">
        <v>151</v>
      </c>
      <c r="D3879" s="18" t="s">
        <v>152</v>
      </c>
      <c r="E3879" s="15"/>
      <c r="F3879" s="15"/>
      <c r="G3879" s="16"/>
      <c r="H3879" s="18" t="s">
        <v>1380</v>
      </c>
      <c r="I3879" s="16"/>
      <c r="J3879" s="4" t="s">
        <v>32</v>
      </c>
      <c r="K3879" s="18" t="s">
        <v>4731</v>
      </c>
      <c r="L3879" s="16"/>
      <c r="M3879" s="4" t="s">
        <v>34</v>
      </c>
      <c r="N3879" s="4" t="s">
        <v>34</v>
      </c>
      <c r="O3879" s="4" t="s">
        <v>34</v>
      </c>
      <c r="P3879" s="4" t="s">
        <v>34</v>
      </c>
      <c r="Q3879" s="4" t="s">
        <v>34</v>
      </c>
      <c r="R3879" s="4" t="s">
        <v>34</v>
      </c>
      <c r="S3879" s="5">
        <v>320739858</v>
      </c>
    </row>
    <row r="3880" spans="2:19" outlineLevel="1" collapsed="1" x14ac:dyDescent="0.35">
      <c r="B3880" s="6" t="s">
        <v>34</v>
      </c>
      <c r="C3880" s="7" t="s">
        <v>34</v>
      </c>
      <c r="D3880" s="19" t="s">
        <v>34</v>
      </c>
      <c r="E3880" s="15"/>
      <c r="F3880" s="15"/>
      <c r="G3880" s="16"/>
      <c r="H3880" s="19" t="s">
        <v>34</v>
      </c>
      <c r="I3880" s="16"/>
      <c r="J3880" s="7" t="s">
        <v>34</v>
      </c>
      <c r="K3880" s="19" t="s">
        <v>34</v>
      </c>
      <c r="L3880" s="16"/>
      <c r="M3880" s="6" t="s">
        <v>865</v>
      </c>
      <c r="N3880" s="6" t="s">
        <v>866</v>
      </c>
      <c r="O3880" s="10">
        <v>302508000</v>
      </c>
      <c r="P3880" s="6"/>
      <c r="Q3880" s="8"/>
      <c r="R3880" s="8"/>
      <c r="S3880" s="6"/>
    </row>
    <row r="3881" spans="2:19" outlineLevel="1" collapsed="1" x14ac:dyDescent="0.35">
      <c r="B3881" s="6" t="s">
        <v>34</v>
      </c>
      <c r="C3881" s="7" t="s">
        <v>34</v>
      </c>
      <c r="D3881" s="19" t="s">
        <v>34</v>
      </c>
      <c r="E3881" s="15"/>
      <c r="F3881" s="15"/>
      <c r="G3881" s="16"/>
      <c r="H3881" s="19" t="s">
        <v>34</v>
      </c>
      <c r="I3881" s="16"/>
      <c r="J3881" s="7" t="s">
        <v>34</v>
      </c>
      <c r="K3881" s="19" t="s">
        <v>34</v>
      </c>
      <c r="L3881" s="16"/>
      <c r="M3881" s="6" t="s">
        <v>3801</v>
      </c>
      <c r="N3881" s="6" t="s">
        <v>3802</v>
      </c>
      <c r="O3881" s="10">
        <v>383980866.77999997</v>
      </c>
      <c r="P3881" s="6"/>
      <c r="Q3881" s="8"/>
      <c r="R3881" s="8"/>
      <c r="S3881" s="6"/>
    </row>
    <row r="3882" spans="2:19" outlineLevel="1" collapsed="1" x14ac:dyDescent="0.35">
      <c r="B3882" s="6" t="s">
        <v>34</v>
      </c>
      <c r="C3882" s="7" t="s">
        <v>34</v>
      </c>
      <c r="D3882" s="19" t="s">
        <v>34</v>
      </c>
      <c r="E3882" s="15"/>
      <c r="F3882" s="15"/>
      <c r="G3882" s="16"/>
      <c r="H3882" s="19" t="s">
        <v>34</v>
      </c>
      <c r="I3882" s="16"/>
      <c r="J3882" s="7" t="s">
        <v>34</v>
      </c>
      <c r="K3882" s="19" t="s">
        <v>34</v>
      </c>
      <c r="L3882" s="16"/>
      <c r="M3882" s="6" t="s">
        <v>146</v>
      </c>
      <c r="N3882" s="6" t="s">
        <v>147</v>
      </c>
      <c r="O3882" s="10">
        <v>370670784</v>
      </c>
      <c r="P3882" s="6"/>
      <c r="Q3882" s="8"/>
      <c r="R3882" s="8"/>
      <c r="S3882" s="6"/>
    </row>
    <row r="3883" spans="2:19" outlineLevel="1" collapsed="1" x14ac:dyDescent="0.35">
      <c r="B3883" s="6" t="s">
        <v>34</v>
      </c>
      <c r="C3883" s="7" t="s">
        <v>34</v>
      </c>
      <c r="D3883" s="19" t="s">
        <v>34</v>
      </c>
      <c r="E3883" s="15"/>
      <c r="F3883" s="15"/>
      <c r="G3883" s="16"/>
      <c r="H3883" s="19" t="s">
        <v>34</v>
      </c>
      <c r="I3883" s="16"/>
      <c r="J3883" s="7" t="s">
        <v>34</v>
      </c>
      <c r="K3883" s="19" t="s">
        <v>34</v>
      </c>
      <c r="L3883" s="16"/>
      <c r="M3883" s="6" t="s">
        <v>720</v>
      </c>
      <c r="N3883" s="6" t="s">
        <v>721</v>
      </c>
      <c r="O3883" s="10">
        <v>320739858</v>
      </c>
      <c r="P3883" s="6" t="s">
        <v>4732</v>
      </c>
      <c r="Q3883" s="8" t="s">
        <v>298</v>
      </c>
      <c r="R3883" s="9">
        <v>47726</v>
      </c>
      <c r="S3883" s="10">
        <v>320739858</v>
      </c>
    </row>
    <row r="3884" spans="2:19" x14ac:dyDescent="0.35">
      <c r="B3884" s="4" t="s">
        <v>4733</v>
      </c>
      <c r="C3884" s="4" t="s">
        <v>151</v>
      </c>
      <c r="D3884" s="18" t="s">
        <v>152</v>
      </c>
      <c r="E3884" s="15"/>
      <c r="F3884" s="15"/>
      <c r="G3884" s="16"/>
      <c r="H3884" s="18" t="s">
        <v>3038</v>
      </c>
      <c r="I3884" s="16"/>
      <c r="J3884" s="4" t="s">
        <v>32</v>
      </c>
      <c r="K3884" s="18" t="s">
        <v>4734</v>
      </c>
      <c r="L3884" s="16"/>
      <c r="M3884" s="4" t="s">
        <v>34</v>
      </c>
      <c r="N3884" s="4" t="s">
        <v>34</v>
      </c>
      <c r="O3884" s="4" t="s">
        <v>34</v>
      </c>
      <c r="P3884" s="4" t="s">
        <v>34</v>
      </c>
      <c r="Q3884" s="4" t="s">
        <v>34</v>
      </c>
      <c r="R3884" s="4" t="s">
        <v>34</v>
      </c>
      <c r="S3884" s="5">
        <v>12340288</v>
      </c>
    </row>
    <row r="3885" spans="2:19" ht="25" outlineLevel="1" collapsed="1" x14ac:dyDescent="0.35">
      <c r="B3885" s="6" t="s">
        <v>34</v>
      </c>
      <c r="C3885" s="7" t="s">
        <v>34</v>
      </c>
      <c r="D3885" s="19" t="s">
        <v>34</v>
      </c>
      <c r="E3885" s="15"/>
      <c r="F3885" s="15"/>
      <c r="G3885" s="16"/>
      <c r="H3885" s="19" t="s">
        <v>34</v>
      </c>
      <c r="I3885" s="16"/>
      <c r="J3885" s="7" t="s">
        <v>34</v>
      </c>
      <c r="K3885" s="19" t="s">
        <v>34</v>
      </c>
      <c r="L3885" s="16"/>
      <c r="M3885" s="6" t="s">
        <v>265</v>
      </c>
      <c r="N3885" s="6" t="s">
        <v>266</v>
      </c>
      <c r="O3885" s="10">
        <v>18928686</v>
      </c>
      <c r="P3885" s="6"/>
      <c r="Q3885" s="8"/>
      <c r="R3885" s="8"/>
      <c r="S3885" s="6"/>
    </row>
    <row r="3886" spans="2:19" outlineLevel="1" collapsed="1" x14ac:dyDescent="0.35">
      <c r="B3886" s="6" t="s">
        <v>34</v>
      </c>
      <c r="C3886" s="7" t="s">
        <v>34</v>
      </c>
      <c r="D3886" s="19" t="s">
        <v>34</v>
      </c>
      <c r="E3886" s="15"/>
      <c r="F3886" s="15"/>
      <c r="G3886" s="16"/>
      <c r="H3886" s="19" t="s">
        <v>34</v>
      </c>
      <c r="I3886" s="16"/>
      <c r="J3886" s="7" t="s">
        <v>34</v>
      </c>
      <c r="K3886" s="19" t="s">
        <v>34</v>
      </c>
      <c r="L3886" s="16"/>
      <c r="M3886" s="6" t="s">
        <v>1269</v>
      </c>
      <c r="N3886" s="6" t="s">
        <v>1270</v>
      </c>
      <c r="O3886" s="10">
        <v>12436303</v>
      </c>
      <c r="P3886" s="6"/>
      <c r="Q3886" s="8"/>
      <c r="R3886" s="8"/>
      <c r="S3886" s="6"/>
    </row>
    <row r="3887" spans="2:19" outlineLevel="1" collapsed="1" x14ac:dyDescent="0.35">
      <c r="B3887" s="6" t="s">
        <v>34</v>
      </c>
      <c r="C3887" s="7" t="s">
        <v>34</v>
      </c>
      <c r="D3887" s="19" t="s">
        <v>34</v>
      </c>
      <c r="E3887" s="15"/>
      <c r="F3887" s="15"/>
      <c r="G3887" s="16"/>
      <c r="H3887" s="19" t="s">
        <v>34</v>
      </c>
      <c r="I3887" s="16"/>
      <c r="J3887" s="7" t="s">
        <v>34</v>
      </c>
      <c r="K3887" s="19" t="s">
        <v>34</v>
      </c>
      <c r="L3887" s="16"/>
      <c r="M3887" s="6" t="s">
        <v>865</v>
      </c>
      <c r="N3887" s="6" t="s">
        <v>866</v>
      </c>
      <c r="O3887" s="10">
        <v>14971482</v>
      </c>
      <c r="P3887" s="6"/>
      <c r="Q3887" s="8"/>
      <c r="R3887" s="8"/>
      <c r="S3887" s="6"/>
    </row>
    <row r="3888" spans="2:19" outlineLevel="1" collapsed="1" x14ac:dyDescent="0.35">
      <c r="B3888" s="6" t="s">
        <v>34</v>
      </c>
      <c r="C3888" s="7" t="s">
        <v>34</v>
      </c>
      <c r="D3888" s="19" t="s">
        <v>34</v>
      </c>
      <c r="E3888" s="15"/>
      <c r="F3888" s="15"/>
      <c r="G3888" s="16"/>
      <c r="H3888" s="19" t="s">
        <v>34</v>
      </c>
      <c r="I3888" s="16"/>
      <c r="J3888" s="7" t="s">
        <v>34</v>
      </c>
      <c r="K3888" s="19" t="s">
        <v>34</v>
      </c>
      <c r="L3888" s="16"/>
      <c r="M3888" s="6" t="s">
        <v>1245</v>
      </c>
      <c r="N3888" s="6" t="s">
        <v>1246</v>
      </c>
      <c r="O3888" s="10">
        <v>12340288</v>
      </c>
      <c r="P3888" s="6" t="s">
        <v>4735</v>
      </c>
      <c r="Q3888" s="8" t="s">
        <v>1836</v>
      </c>
      <c r="R3888" s="9">
        <v>46356</v>
      </c>
      <c r="S3888" s="10">
        <v>12340288</v>
      </c>
    </row>
    <row r="3889" spans="2:19" ht="37.5" outlineLevel="1" collapsed="1" x14ac:dyDescent="0.35">
      <c r="B3889" s="6" t="s">
        <v>34</v>
      </c>
      <c r="C3889" s="7" t="s">
        <v>34</v>
      </c>
      <c r="D3889" s="19" t="s">
        <v>34</v>
      </c>
      <c r="E3889" s="15"/>
      <c r="F3889" s="15"/>
      <c r="G3889" s="16"/>
      <c r="H3889" s="19" t="s">
        <v>34</v>
      </c>
      <c r="I3889" s="16"/>
      <c r="J3889" s="7" t="s">
        <v>34</v>
      </c>
      <c r="K3889" s="19" t="s">
        <v>34</v>
      </c>
      <c r="L3889" s="16"/>
      <c r="M3889" s="6" t="s">
        <v>1247</v>
      </c>
      <c r="N3889" s="6" t="s">
        <v>1248</v>
      </c>
      <c r="O3889" s="10">
        <v>19221863</v>
      </c>
      <c r="P3889" s="6"/>
      <c r="Q3889" s="8"/>
      <c r="R3889" s="8"/>
      <c r="S3889" s="6"/>
    </row>
    <row r="3890" spans="2:19" outlineLevel="1" collapsed="1" x14ac:dyDescent="0.35">
      <c r="B3890" s="6" t="s">
        <v>34</v>
      </c>
      <c r="C3890" s="7" t="s">
        <v>34</v>
      </c>
      <c r="D3890" s="19" t="s">
        <v>34</v>
      </c>
      <c r="E3890" s="15"/>
      <c r="F3890" s="15"/>
      <c r="G3890" s="16"/>
      <c r="H3890" s="19" t="s">
        <v>34</v>
      </c>
      <c r="I3890" s="16"/>
      <c r="J3890" s="7" t="s">
        <v>34</v>
      </c>
      <c r="K3890" s="19" t="s">
        <v>34</v>
      </c>
      <c r="L3890" s="16"/>
      <c r="M3890" s="6" t="s">
        <v>1276</v>
      </c>
      <c r="N3890" s="6" t="s">
        <v>1277</v>
      </c>
      <c r="O3890" s="10">
        <v>12789775</v>
      </c>
      <c r="P3890" s="6"/>
      <c r="Q3890" s="8"/>
      <c r="R3890" s="8"/>
      <c r="S3890" s="6"/>
    </row>
    <row r="3891" spans="2:19" outlineLevel="1" collapsed="1" x14ac:dyDescent="0.35">
      <c r="B3891" s="6" t="s">
        <v>34</v>
      </c>
      <c r="C3891" s="7" t="s">
        <v>34</v>
      </c>
      <c r="D3891" s="19" t="s">
        <v>34</v>
      </c>
      <c r="E3891" s="15"/>
      <c r="F3891" s="15"/>
      <c r="G3891" s="16"/>
      <c r="H3891" s="19" t="s">
        <v>34</v>
      </c>
      <c r="I3891" s="16"/>
      <c r="J3891" s="7" t="s">
        <v>34</v>
      </c>
      <c r="K3891" s="19" t="s">
        <v>34</v>
      </c>
      <c r="L3891" s="16"/>
      <c r="M3891" s="6" t="s">
        <v>4317</v>
      </c>
      <c r="N3891" s="6" t="s">
        <v>4318</v>
      </c>
      <c r="O3891" s="10">
        <v>22985958</v>
      </c>
      <c r="P3891" s="6"/>
      <c r="Q3891" s="8"/>
      <c r="R3891" s="8"/>
      <c r="S3891" s="6"/>
    </row>
    <row r="3892" spans="2:19" outlineLevel="1" collapsed="1" x14ac:dyDescent="0.35">
      <c r="B3892" s="6" t="s">
        <v>34</v>
      </c>
      <c r="C3892" s="7" t="s">
        <v>34</v>
      </c>
      <c r="D3892" s="19" t="s">
        <v>34</v>
      </c>
      <c r="E3892" s="15"/>
      <c r="F3892" s="15"/>
      <c r="G3892" s="16"/>
      <c r="H3892" s="19" t="s">
        <v>34</v>
      </c>
      <c r="I3892" s="16"/>
      <c r="J3892" s="7" t="s">
        <v>34</v>
      </c>
      <c r="K3892" s="19" t="s">
        <v>34</v>
      </c>
      <c r="L3892" s="16"/>
      <c r="M3892" s="6" t="s">
        <v>4736</v>
      </c>
      <c r="N3892" s="6" t="s">
        <v>4737</v>
      </c>
      <c r="O3892" s="10">
        <v>18201084</v>
      </c>
      <c r="P3892" s="6"/>
      <c r="Q3892" s="8"/>
      <c r="R3892" s="8"/>
      <c r="S3892" s="6"/>
    </row>
    <row r="3893" spans="2:19" outlineLevel="1" collapsed="1" x14ac:dyDescent="0.35">
      <c r="B3893" s="6" t="s">
        <v>34</v>
      </c>
      <c r="C3893" s="7" t="s">
        <v>34</v>
      </c>
      <c r="D3893" s="19" t="s">
        <v>34</v>
      </c>
      <c r="E3893" s="15"/>
      <c r="F3893" s="15"/>
      <c r="G3893" s="16"/>
      <c r="H3893" s="19" t="s">
        <v>34</v>
      </c>
      <c r="I3893" s="16"/>
      <c r="J3893" s="7" t="s">
        <v>34</v>
      </c>
      <c r="K3893" s="19" t="s">
        <v>34</v>
      </c>
      <c r="L3893" s="16"/>
      <c r="M3893" s="6" t="s">
        <v>1280</v>
      </c>
      <c r="N3893" s="6" t="s">
        <v>1281</v>
      </c>
      <c r="O3893" s="10">
        <v>14298249</v>
      </c>
      <c r="P3893" s="6"/>
      <c r="Q3893" s="8"/>
      <c r="R3893" s="8"/>
      <c r="S3893" s="6"/>
    </row>
    <row r="3894" spans="2:19" x14ac:dyDescent="0.35">
      <c r="B3894" s="4" t="s">
        <v>4738</v>
      </c>
      <c r="C3894" s="4" t="s">
        <v>115</v>
      </c>
      <c r="D3894" s="18" t="s">
        <v>30</v>
      </c>
      <c r="E3894" s="15"/>
      <c r="F3894" s="15"/>
      <c r="G3894" s="16"/>
      <c r="H3894" s="18" t="s">
        <v>643</v>
      </c>
      <c r="I3894" s="16"/>
      <c r="J3894" s="4" t="s">
        <v>178</v>
      </c>
      <c r="K3894" s="18" t="s">
        <v>4739</v>
      </c>
      <c r="L3894" s="16"/>
      <c r="M3894" s="4" t="s">
        <v>34</v>
      </c>
      <c r="N3894" s="4" t="s">
        <v>34</v>
      </c>
      <c r="O3894" s="4" t="s">
        <v>34</v>
      </c>
      <c r="P3894" s="4" t="s">
        <v>34</v>
      </c>
      <c r="Q3894" s="4" t="s">
        <v>34</v>
      </c>
      <c r="R3894" s="4" t="s">
        <v>34</v>
      </c>
      <c r="S3894" s="5">
        <v>0</v>
      </c>
    </row>
    <row r="3895" spans="2:19" outlineLevel="1" collapsed="1" x14ac:dyDescent="0.35">
      <c r="B3895" s="6" t="s">
        <v>34</v>
      </c>
      <c r="C3895" s="7" t="s">
        <v>34</v>
      </c>
      <c r="D3895" s="19" t="s">
        <v>34</v>
      </c>
      <c r="E3895" s="15"/>
      <c r="F3895" s="15"/>
      <c r="G3895" s="16"/>
      <c r="H3895" s="19" t="s">
        <v>34</v>
      </c>
      <c r="I3895" s="16"/>
      <c r="J3895" s="7" t="s">
        <v>34</v>
      </c>
      <c r="K3895" s="19" t="s">
        <v>34</v>
      </c>
      <c r="L3895" s="16"/>
      <c r="M3895" s="6" t="s">
        <v>4740</v>
      </c>
      <c r="N3895" s="6" t="s">
        <v>4741</v>
      </c>
      <c r="O3895" s="6"/>
      <c r="P3895" s="6" t="s">
        <v>4742</v>
      </c>
      <c r="Q3895" s="8" t="s">
        <v>1777</v>
      </c>
      <c r="R3895" s="9">
        <v>47930</v>
      </c>
      <c r="S3895" s="10">
        <v>0</v>
      </c>
    </row>
    <row r="3896" spans="2:19" x14ac:dyDescent="0.35">
      <c r="B3896" s="4" t="s">
        <v>4743</v>
      </c>
      <c r="C3896" s="4" t="s">
        <v>115</v>
      </c>
      <c r="D3896" s="18" t="s">
        <v>30</v>
      </c>
      <c r="E3896" s="15"/>
      <c r="F3896" s="15"/>
      <c r="G3896" s="16"/>
      <c r="H3896" s="18" t="s">
        <v>643</v>
      </c>
      <c r="I3896" s="16"/>
      <c r="J3896" s="4" t="s">
        <v>178</v>
      </c>
      <c r="K3896" s="18" t="s">
        <v>4744</v>
      </c>
      <c r="L3896" s="16"/>
      <c r="M3896" s="4" t="s">
        <v>34</v>
      </c>
      <c r="N3896" s="4" t="s">
        <v>34</v>
      </c>
      <c r="O3896" s="4" t="s">
        <v>34</v>
      </c>
      <c r="P3896" s="4" t="s">
        <v>34</v>
      </c>
      <c r="Q3896" s="4" t="s">
        <v>34</v>
      </c>
      <c r="R3896" s="4" t="s">
        <v>34</v>
      </c>
      <c r="S3896" s="5">
        <v>0</v>
      </c>
    </row>
    <row r="3897" spans="2:19" ht="25" outlineLevel="1" collapsed="1" x14ac:dyDescent="0.35">
      <c r="B3897" s="6" t="s">
        <v>34</v>
      </c>
      <c r="C3897" s="7" t="s">
        <v>34</v>
      </c>
      <c r="D3897" s="19" t="s">
        <v>34</v>
      </c>
      <c r="E3897" s="15"/>
      <c r="F3897" s="15"/>
      <c r="G3897" s="16"/>
      <c r="H3897" s="19" t="s">
        <v>34</v>
      </c>
      <c r="I3897" s="16"/>
      <c r="J3897" s="7" t="s">
        <v>34</v>
      </c>
      <c r="K3897" s="19" t="s">
        <v>34</v>
      </c>
      <c r="L3897" s="16"/>
      <c r="M3897" s="6" t="s">
        <v>117</v>
      </c>
      <c r="N3897" s="6" t="s">
        <v>118</v>
      </c>
      <c r="O3897" s="10">
        <v>810409431</v>
      </c>
      <c r="P3897" s="6" t="s">
        <v>4745</v>
      </c>
      <c r="Q3897" s="8" t="s">
        <v>4746</v>
      </c>
      <c r="R3897" s="9">
        <v>48213</v>
      </c>
      <c r="S3897" s="10">
        <v>0</v>
      </c>
    </row>
    <row r="3898" spans="2:19" x14ac:dyDescent="0.35">
      <c r="B3898" s="4" t="s">
        <v>4747</v>
      </c>
      <c r="C3898" s="4" t="s">
        <v>235</v>
      </c>
      <c r="D3898" s="18" t="s">
        <v>97</v>
      </c>
      <c r="E3898" s="15"/>
      <c r="F3898" s="15"/>
      <c r="G3898" s="16"/>
      <c r="H3898" s="18" t="s">
        <v>283</v>
      </c>
      <c r="I3898" s="16"/>
      <c r="J3898" s="4" t="s">
        <v>32</v>
      </c>
      <c r="K3898" s="18" t="s">
        <v>4748</v>
      </c>
      <c r="L3898" s="16"/>
      <c r="M3898" s="4" t="s">
        <v>34</v>
      </c>
      <c r="N3898" s="4" t="s">
        <v>34</v>
      </c>
      <c r="O3898" s="4" t="s">
        <v>34</v>
      </c>
      <c r="P3898" s="4" t="s">
        <v>34</v>
      </c>
      <c r="Q3898" s="4" t="s">
        <v>34</v>
      </c>
      <c r="R3898" s="4" t="s">
        <v>34</v>
      </c>
      <c r="S3898" s="5">
        <v>115532453</v>
      </c>
    </row>
    <row r="3899" spans="2:19" ht="25" outlineLevel="1" collapsed="1" x14ac:dyDescent="0.35">
      <c r="B3899" s="6" t="s">
        <v>34</v>
      </c>
      <c r="C3899" s="7" t="s">
        <v>34</v>
      </c>
      <c r="D3899" s="19" t="s">
        <v>34</v>
      </c>
      <c r="E3899" s="15"/>
      <c r="F3899" s="15"/>
      <c r="G3899" s="16"/>
      <c r="H3899" s="19" t="s">
        <v>34</v>
      </c>
      <c r="I3899" s="16"/>
      <c r="J3899" s="7" t="s">
        <v>34</v>
      </c>
      <c r="K3899" s="19" t="s">
        <v>34</v>
      </c>
      <c r="L3899" s="16"/>
      <c r="M3899" s="6" t="s">
        <v>265</v>
      </c>
      <c r="N3899" s="6" t="s">
        <v>266</v>
      </c>
      <c r="O3899" s="10">
        <v>156310000</v>
      </c>
      <c r="P3899" s="6"/>
      <c r="Q3899" s="8"/>
      <c r="R3899" s="8"/>
      <c r="S3899" s="6"/>
    </row>
    <row r="3900" spans="2:19" outlineLevel="1" collapsed="1" x14ac:dyDescent="0.35">
      <c r="B3900" s="6" t="s">
        <v>34</v>
      </c>
      <c r="C3900" s="7" t="s">
        <v>34</v>
      </c>
      <c r="D3900" s="19" t="s">
        <v>34</v>
      </c>
      <c r="E3900" s="15"/>
      <c r="F3900" s="15"/>
      <c r="G3900" s="16"/>
      <c r="H3900" s="19" t="s">
        <v>34</v>
      </c>
      <c r="I3900" s="16"/>
      <c r="J3900" s="7" t="s">
        <v>34</v>
      </c>
      <c r="K3900" s="19" t="s">
        <v>34</v>
      </c>
      <c r="L3900" s="16"/>
      <c r="M3900" s="6" t="s">
        <v>226</v>
      </c>
      <c r="N3900" s="6" t="s">
        <v>227</v>
      </c>
      <c r="O3900" s="10">
        <v>115632453</v>
      </c>
      <c r="P3900" s="6" t="s">
        <v>4749</v>
      </c>
      <c r="Q3900" s="8" t="s">
        <v>1872</v>
      </c>
      <c r="R3900" s="9">
        <v>47011</v>
      </c>
      <c r="S3900" s="10">
        <v>115532453</v>
      </c>
    </row>
    <row r="3901" spans="2:19" outlineLevel="1" collapsed="1" x14ac:dyDescent="0.35">
      <c r="B3901" s="6" t="s">
        <v>34</v>
      </c>
      <c r="C3901" s="7" t="s">
        <v>34</v>
      </c>
      <c r="D3901" s="19" t="s">
        <v>34</v>
      </c>
      <c r="E3901" s="15"/>
      <c r="F3901" s="15"/>
      <c r="G3901" s="16"/>
      <c r="H3901" s="19" t="s">
        <v>34</v>
      </c>
      <c r="I3901" s="16"/>
      <c r="J3901" s="7" t="s">
        <v>34</v>
      </c>
      <c r="K3901" s="19" t="s">
        <v>34</v>
      </c>
      <c r="L3901" s="16"/>
      <c r="M3901" s="6" t="s">
        <v>842</v>
      </c>
      <c r="N3901" s="6" t="s">
        <v>843</v>
      </c>
      <c r="O3901" s="10">
        <v>158260000</v>
      </c>
      <c r="P3901" s="6"/>
      <c r="Q3901" s="8"/>
      <c r="R3901" s="8"/>
      <c r="S3901" s="6"/>
    </row>
    <row r="3902" spans="2:19" outlineLevel="1" collapsed="1" x14ac:dyDescent="0.35">
      <c r="B3902" s="6" t="s">
        <v>34</v>
      </c>
      <c r="C3902" s="7" t="s">
        <v>34</v>
      </c>
      <c r="D3902" s="19" t="s">
        <v>34</v>
      </c>
      <c r="E3902" s="15"/>
      <c r="F3902" s="15"/>
      <c r="G3902" s="16"/>
      <c r="H3902" s="19" t="s">
        <v>34</v>
      </c>
      <c r="I3902" s="16"/>
      <c r="J3902" s="7" t="s">
        <v>34</v>
      </c>
      <c r="K3902" s="19" t="s">
        <v>34</v>
      </c>
      <c r="L3902" s="16"/>
      <c r="M3902" s="6" t="s">
        <v>230</v>
      </c>
      <c r="N3902" s="6" t="s">
        <v>231</v>
      </c>
      <c r="O3902" s="10">
        <v>124878686</v>
      </c>
      <c r="P3902" s="6"/>
      <c r="Q3902" s="8"/>
      <c r="R3902" s="8"/>
      <c r="S3902" s="6"/>
    </row>
    <row r="3903" spans="2:19" x14ac:dyDescent="0.35">
      <c r="B3903" s="4" t="s">
        <v>4750</v>
      </c>
      <c r="C3903" s="4" t="s">
        <v>983</v>
      </c>
      <c r="D3903" s="18" t="s">
        <v>152</v>
      </c>
      <c r="E3903" s="15"/>
      <c r="F3903" s="15"/>
      <c r="G3903" s="16"/>
      <c r="H3903" s="18" t="s">
        <v>224</v>
      </c>
      <c r="I3903" s="16"/>
      <c r="J3903" s="4" t="s">
        <v>32</v>
      </c>
      <c r="K3903" s="18" t="s">
        <v>4751</v>
      </c>
      <c r="L3903" s="16"/>
      <c r="M3903" s="4" t="s">
        <v>34</v>
      </c>
      <c r="N3903" s="4" t="s">
        <v>34</v>
      </c>
      <c r="O3903" s="4" t="s">
        <v>34</v>
      </c>
      <c r="P3903" s="4" t="s">
        <v>34</v>
      </c>
      <c r="Q3903" s="4" t="s">
        <v>34</v>
      </c>
      <c r="R3903" s="4" t="s">
        <v>34</v>
      </c>
      <c r="S3903" s="5">
        <v>301167486</v>
      </c>
    </row>
    <row r="3904" spans="2:19" outlineLevel="1" collapsed="1" x14ac:dyDescent="0.35">
      <c r="B3904" s="6" t="s">
        <v>34</v>
      </c>
      <c r="C3904" s="7" t="s">
        <v>34</v>
      </c>
      <c r="D3904" s="19" t="s">
        <v>34</v>
      </c>
      <c r="E3904" s="15"/>
      <c r="F3904" s="15"/>
      <c r="G3904" s="16"/>
      <c r="H3904" s="19" t="s">
        <v>34</v>
      </c>
      <c r="I3904" s="16"/>
      <c r="J3904" s="7" t="s">
        <v>34</v>
      </c>
      <c r="K3904" s="19" t="s">
        <v>34</v>
      </c>
      <c r="L3904" s="16"/>
      <c r="M3904" s="6" t="s">
        <v>1245</v>
      </c>
      <c r="N3904" s="6" t="s">
        <v>1246</v>
      </c>
      <c r="O3904" s="10">
        <v>462663487</v>
      </c>
      <c r="P3904" s="6" t="s">
        <v>4752</v>
      </c>
      <c r="Q3904" s="8" t="s">
        <v>298</v>
      </c>
      <c r="R3904" s="9">
        <v>47726</v>
      </c>
      <c r="S3904" s="10">
        <v>301167486</v>
      </c>
    </row>
    <row r="3905" spans="2:19" ht="37.5" outlineLevel="1" collapsed="1" x14ac:dyDescent="0.35">
      <c r="B3905" s="6" t="s">
        <v>34</v>
      </c>
      <c r="C3905" s="7" t="s">
        <v>34</v>
      </c>
      <c r="D3905" s="19" t="s">
        <v>34</v>
      </c>
      <c r="E3905" s="15"/>
      <c r="F3905" s="15"/>
      <c r="G3905" s="16"/>
      <c r="H3905" s="19" t="s">
        <v>34</v>
      </c>
      <c r="I3905" s="16"/>
      <c r="J3905" s="7" t="s">
        <v>34</v>
      </c>
      <c r="K3905" s="19" t="s">
        <v>34</v>
      </c>
      <c r="L3905" s="16"/>
      <c r="M3905" s="6" t="s">
        <v>1247</v>
      </c>
      <c r="N3905" s="6" t="s">
        <v>1248</v>
      </c>
      <c r="O3905" s="10">
        <v>496857055</v>
      </c>
      <c r="P3905" s="6"/>
      <c r="Q3905" s="8"/>
      <c r="R3905" s="8"/>
      <c r="S3905" s="6"/>
    </row>
    <row r="3906" spans="2:19" ht="25" x14ac:dyDescent="0.35">
      <c r="B3906" s="4" t="s">
        <v>4753</v>
      </c>
      <c r="C3906" s="4" t="s">
        <v>1406</v>
      </c>
      <c r="D3906" s="18" t="s">
        <v>247</v>
      </c>
      <c r="E3906" s="15"/>
      <c r="F3906" s="15"/>
      <c r="G3906" s="16"/>
      <c r="H3906" s="18" t="s">
        <v>283</v>
      </c>
      <c r="I3906" s="16"/>
      <c r="J3906" s="4" t="s">
        <v>32</v>
      </c>
      <c r="K3906" s="18" t="s">
        <v>4754</v>
      </c>
      <c r="L3906" s="16"/>
      <c r="M3906" s="4" t="s">
        <v>34</v>
      </c>
      <c r="N3906" s="4" t="s">
        <v>34</v>
      </c>
      <c r="O3906" s="4" t="s">
        <v>34</v>
      </c>
      <c r="P3906" s="4" t="s">
        <v>34</v>
      </c>
      <c r="Q3906" s="4" t="s">
        <v>34</v>
      </c>
      <c r="R3906" s="4" t="s">
        <v>34</v>
      </c>
      <c r="S3906" s="5">
        <v>72658723</v>
      </c>
    </row>
    <row r="3907" spans="2:19" outlineLevel="1" collapsed="1" x14ac:dyDescent="0.35">
      <c r="B3907" s="6" t="s">
        <v>34</v>
      </c>
      <c r="C3907" s="7" t="s">
        <v>34</v>
      </c>
      <c r="D3907" s="19" t="s">
        <v>34</v>
      </c>
      <c r="E3907" s="15"/>
      <c r="F3907" s="15"/>
      <c r="G3907" s="16"/>
      <c r="H3907" s="19" t="s">
        <v>34</v>
      </c>
      <c r="I3907" s="16"/>
      <c r="J3907" s="7" t="s">
        <v>34</v>
      </c>
      <c r="K3907" s="19" t="s">
        <v>34</v>
      </c>
      <c r="L3907" s="16"/>
      <c r="M3907" s="6" t="s">
        <v>865</v>
      </c>
      <c r="N3907" s="6" t="s">
        <v>866</v>
      </c>
      <c r="O3907" s="10">
        <v>80561694</v>
      </c>
      <c r="P3907" s="6"/>
      <c r="Q3907" s="8"/>
      <c r="R3907" s="8"/>
      <c r="S3907" s="6"/>
    </row>
    <row r="3908" spans="2:19" ht="37.5" outlineLevel="1" collapsed="1" x14ac:dyDescent="0.35">
      <c r="B3908" s="6" t="s">
        <v>34</v>
      </c>
      <c r="C3908" s="7" t="s">
        <v>34</v>
      </c>
      <c r="D3908" s="19" t="s">
        <v>34</v>
      </c>
      <c r="E3908" s="15"/>
      <c r="F3908" s="15"/>
      <c r="G3908" s="16"/>
      <c r="H3908" s="19" t="s">
        <v>34</v>
      </c>
      <c r="I3908" s="16"/>
      <c r="J3908" s="7" t="s">
        <v>34</v>
      </c>
      <c r="K3908" s="19" t="s">
        <v>34</v>
      </c>
      <c r="L3908" s="16"/>
      <c r="M3908" s="6" t="s">
        <v>1247</v>
      </c>
      <c r="N3908" s="6" t="s">
        <v>1248</v>
      </c>
      <c r="O3908" s="10">
        <v>83817278</v>
      </c>
      <c r="P3908" s="6"/>
      <c r="Q3908" s="8"/>
      <c r="R3908" s="8"/>
      <c r="S3908" s="6"/>
    </row>
    <row r="3909" spans="2:19" outlineLevel="1" collapsed="1" x14ac:dyDescent="0.35">
      <c r="B3909" s="6" t="s">
        <v>34</v>
      </c>
      <c r="C3909" s="7" t="s">
        <v>34</v>
      </c>
      <c r="D3909" s="19" t="s">
        <v>34</v>
      </c>
      <c r="E3909" s="15"/>
      <c r="F3909" s="15"/>
      <c r="G3909" s="16"/>
      <c r="H3909" s="19" t="s">
        <v>34</v>
      </c>
      <c r="I3909" s="16"/>
      <c r="J3909" s="7" t="s">
        <v>34</v>
      </c>
      <c r="K3909" s="19" t="s">
        <v>34</v>
      </c>
      <c r="L3909" s="16"/>
      <c r="M3909" s="6" t="s">
        <v>701</v>
      </c>
      <c r="N3909" s="6" t="s">
        <v>702</v>
      </c>
      <c r="O3909" s="10">
        <v>72658723</v>
      </c>
      <c r="P3909" s="6" t="s">
        <v>4755</v>
      </c>
      <c r="Q3909" s="8" t="s">
        <v>447</v>
      </c>
      <c r="R3909" s="9">
        <v>46751</v>
      </c>
      <c r="S3909" s="10">
        <v>72658723</v>
      </c>
    </row>
    <row r="3910" spans="2:19" outlineLevel="1" collapsed="1" x14ac:dyDescent="0.35">
      <c r="B3910" s="6" t="s">
        <v>34</v>
      </c>
      <c r="C3910" s="7" t="s">
        <v>34</v>
      </c>
      <c r="D3910" s="19" t="s">
        <v>34</v>
      </c>
      <c r="E3910" s="15"/>
      <c r="F3910" s="15"/>
      <c r="G3910" s="16"/>
      <c r="H3910" s="19" t="s">
        <v>34</v>
      </c>
      <c r="I3910" s="16"/>
      <c r="J3910" s="7" t="s">
        <v>34</v>
      </c>
      <c r="K3910" s="19" t="s">
        <v>34</v>
      </c>
      <c r="L3910" s="16"/>
      <c r="M3910" s="6" t="s">
        <v>1959</v>
      </c>
      <c r="N3910" s="6" t="s">
        <v>1960</v>
      </c>
      <c r="O3910" s="10">
        <v>98919000</v>
      </c>
      <c r="P3910" s="6"/>
      <c r="Q3910" s="8"/>
      <c r="R3910" s="8"/>
      <c r="S3910" s="6"/>
    </row>
    <row r="3911" spans="2:19" x14ac:dyDescent="0.35">
      <c r="B3911" s="4" t="s">
        <v>4756</v>
      </c>
      <c r="C3911" s="4" t="s">
        <v>263</v>
      </c>
      <c r="D3911" s="18" t="s">
        <v>53</v>
      </c>
      <c r="E3911" s="15"/>
      <c r="F3911" s="15"/>
      <c r="G3911" s="16"/>
      <c r="H3911" s="18" t="s">
        <v>283</v>
      </c>
      <c r="I3911" s="16"/>
      <c r="J3911" s="4" t="s">
        <v>32</v>
      </c>
      <c r="K3911" s="18" t="s">
        <v>4757</v>
      </c>
      <c r="L3911" s="16"/>
      <c r="M3911" s="4" t="s">
        <v>34</v>
      </c>
      <c r="N3911" s="4" t="s">
        <v>34</v>
      </c>
      <c r="O3911" s="4" t="s">
        <v>34</v>
      </c>
      <c r="P3911" s="4" t="s">
        <v>34</v>
      </c>
      <c r="Q3911" s="4" t="s">
        <v>34</v>
      </c>
      <c r="R3911" s="4" t="s">
        <v>34</v>
      </c>
      <c r="S3911" s="5">
        <v>583323000</v>
      </c>
    </row>
    <row r="3912" spans="2:19" outlineLevel="1" collapsed="1" x14ac:dyDescent="0.35">
      <c r="B3912" s="6" t="s">
        <v>34</v>
      </c>
      <c r="C3912" s="7" t="s">
        <v>34</v>
      </c>
      <c r="D3912" s="19" t="s">
        <v>34</v>
      </c>
      <c r="E3912" s="15"/>
      <c r="F3912" s="15"/>
      <c r="G3912" s="16"/>
      <c r="H3912" s="19" t="s">
        <v>34</v>
      </c>
      <c r="I3912" s="16"/>
      <c r="J3912" s="7" t="s">
        <v>34</v>
      </c>
      <c r="K3912" s="19" t="s">
        <v>34</v>
      </c>
      <c r="L3912" s="16"/>
      <c r="M3912" s="6" t="s">
        <v>1774</v>
      </c>
      <c r="N3912" s="6" t="s">
        <v>1775</v>
      </c>
      <c r="O3912" s="10">
        <v>609945595</v>
      </c>
      <c r="P3912" s="6"/>
      <c r="Q3912" s="8"/>
      <c r="R3912" s="8"/>
      <c r="S3912" s="6"/>
    </row>
    <row r="3913" spans="2:19" ht="25" outlineLevel="1" collapsed="1" x14ac:dyDescent="0.35">
      <c r="B3913" s="6" t="s">
        <v>34</v>
      </c>
      <c r="C3913" s="7" t="s">
        <v>34</v>
      </c>
      <c r="D3913" s="19" t="s">
        <v>34</v>
      </c>
      <c r="E3913" s="15"/>
      <c r="F3913" s="15"/>
      <c r="G3913" s="16"/>
      <c r="H3913" s="19" t="s">
        <v>34</v>
      </c>
      <c r="I3913" s="16"/>
      <c r="J3913" s="7" t="s">
        <v>34</v>
      </c>
      <c r="K3913" s="19" t="s">
        <v>34</v>
      </c>
      <c r="L3913" s="16"/>
      <c r="M3913" s="6" t="s">
        <v>714</v>
      </c>
      <c r="N3913" s="6" t="s">
        <v>715</v>
      </c>
      <c r="O3913" s="10">
        <v>538973000</v>
      </c>
      <c r="P3913" s="6"/>
      <c r="Q3913" s="8"/>
      <c r="R3913" s="8"/>
      <c r="S3913" s="6"/>
    </row>
    <row r="3914" spans="2:19" outlineLevel="1" collapsed="1" x14ac:dyDescent="0.35">
      <c r="B3914" s="6" t="s">
        <v>34</v>
      </c>
      <c r="C3914" s="7" t="s">
        <v>34</v>
      </c>
      <c r="D3914" s="19" t="s">
        <v>34</v>
      </c>
      <c r="E3914" s="15"/>
      <c r="F3914" s="15"/>
      <c r="G3914" s="16"/>
      <c r="H3914" s="19" t="s">
        <v>34</v>
      </c>
      <c r="I3914" s="16"/>
      <c r="J3914" s="7" t="s">
        <v>34</v>
      </c>
      <c r="K3914" s="19" t="s">
        <v>34</v>
      </c>
      <c r="L3914" s="16"/>
      <c r="M3914" s="6" t="s">
        <v>196</v>
      </c>
      <c r="N3914" s="6" t="s">
        <v>197</v>
      </c>
      <c r="O3914" s="10">
        <v>583323000</v>
      </c>
      <c r="P3914" s="6" t="s">
        <v>4758</v>
      </c>
      <c r="Q3914" s="8" t="s">
        <v>1777</v>
      </c>
      <c r="R3914" s="9">
        <v>47207</v>
      </c>
      <c r="S3914" s="10">
        <v>583323000</v>
      </c>
    </row>
    <row r="3915" spans="2:19" x14ac:dyDescent="0.35">
      <c r="B3915" s="4" t="s">
        <v>4759</v>
      </c>
      <c r="C3915" s="4" t="s">
        <v>141</v>
      </c>
      <c r="D3915" s="18" t="s">
        <v>97</v>
      </c>
      <c r="E3915" s="15"/>
      <c r="F3915" s="15"/>
      <c r="G3915" s="16"/>
      <c r="H3915" s="18" t="s">
        <v>283</v>
      </c>
      <c r="I3915" s="16"/>
      <c r="J3915" s="4" t="s">
        <v>32</v>
      </c>
      <c r="K3915" s="18" t="s">
        <v>4760</v>
      </c>
      <c r="L3915" s="16"/>
      <c r="M3915" s="4" t="s">
        <v>34</v>
      </c>
      <c r="N3915" s="4" t="s">
        <v>34</v>
      </c>
      <c r="O3915" s="4" t="s">
        <v>34</v>
      </c>
      <c r="P3915" s="4" t="s">
        <v>34</v>
      </c>
      <c r="Q3915" s="4" t="s">
        <v>34</v>
      </c>
      <c r="R3915" s="4" t="s">
        <v>34</v>
      </c>
      <c r="S3915" s="5">
        <v>18762916</v>
      </c>
    </row>
    <row r="3916" spans="2:19" ht="25" outlineLevel="1" collapsed="1" x14ac:dyDescent="0.35">
      <c r="B3916" s="6" t="s">
        <v>34</v>
      </c>
      <c r="C3916" s="7" t="s">
        <v>34</v>
      </c>
      <c r="D3916" s="19" t="s">
        <v>34</v>
      </c>
      <c r="E3916" s="15"/>
      <c r="F3916" s="15"/>
      <c r="G3916" s="16"/>
      <c r="H3916" s="19" t="s">
        <v>34</v>
      </c>
      <c r="I3916" s="16"/>
      <c r="J3916" s="7" t="s">
        <v>34</v>
      </c>
      <c r="K3916" s="19" t="s">
        <v>34</v>
      </c>
      <c r="L3916" s="16"/>
      <c r="M3916" s="6" t="s">
        <v>265</v>
      </c>
      <c r="N3916" s="6" t="s">
        <v>266</v>
      </c>
      <c r="O3916" s="10">
        <v>22667000</v>
      </c>
      <c r="P3916" s="6"/>
      <c r="Q3916" s="8"/>
      <c r="R3916" s="8"/>
      <c r="S3916" s="6"/>
    </row>
    <row r="3917" spans="2:19" ht="25" outlineLevel="1" collapsed="1" x14ac:dyDescent="0.35">
      <c r="B3917" s="6" t="s">
        <v>34</v>
      </c>
      <c r="C3917" s="7" t="s">
        <v>34</v>
      </c>
      <c r="D3917" s="19" t="s">
        <v>34</v>
      </c>
      <c r="E3917" s="15"/>
      <c r="F3917" s="15"/>
      <c r="G3917" s="16"/>
      <c r="H3917" s="19" t="s">
        <v>34</v>
      </c>
      <c r="I3917" s="16"/>
      <c r="J3917" s="7" t="s">
        <v>34</v>
      </c>
      <c r="K3917" s="19" t="s">
        <v>34</v>
      </c>
      <c r="L3917" s="16"/>
      <c r="M3917" s="6" t="s">
        <v>1203</v>
      </c>
      <c r="N3917" s="6" t="s">
        <v>1204</v>
      </c>
      <c r="O3917" s="10">
        <v>21965000</v>
      </c>
      <c r="P3917" s="6"/>
      <c r="Q3917" s="8"/>
      <c r="R3917" s="8"/>
      <c r="S3917" s="6"/>
    </row>
    <row r="3918" spans="2:19" outlineLevel="1" collapsed="1" x14ac:dyDescent="0.35">
      <c r="B3918" s="6" t="s">
        <v>34</v>
      </c>
      <c r="C3918" s="7" t="s">
        <v>34</v>
      </c>
      <c r="D3918" s="19" t="s">
        <v>34</v>
      </c>
      <c r="E3918" s="15"/>
      <c r="F3918" s="15"/>
      <c r="G3918" s="16"/>
      <c r="H3918" s="19" t="s">
        <v>34</v>
      </c>
      <c r="I3918" s="16"/>
      <c r="J3918" s="7" t="s">
        <v>34</v>
      </c>
      <c r="K3918" s="19" t="s">
        <v>34</v>
      </c>
      <c r="L3918" s="16"/>
      <c r="M3918" s="6" t="s">
        <v>1272</v>
      </c>
      <c r="N3918" s="6" t="s">
        <v>1273</v>
      </c>
      <c r="O3918" s="10">
        <v>18762916</v>
      </c>
      <c r="P3918" s="6" t="s">
        <v>4761</v>
      </c>
      <c r="Q3918" s="8" t="s">
        <v>917</v>
      </c>
      <c r="R3918" s="9">
        <v>46752</v>
      </c>
      <c r="S3918" s="10">
        <v>18762916</v>
      </c>
    </row>
    <row r="3919" spans="2:19" x14ac:dyDescent="0.35">
      <c r="B3919" s="4" t="s">
        <v>4762</v>
      </c>
      <c r="C3919" s="4" t="s">
        <v>141</v>
      </c>
      <c r="D3919" s="18" t="s">
        <v>97</v>
      </c>
      <c r="E3919" s="15"/>
      <c r="F3919" s="15"/>
      <c r="G3919" s="16"/>
      <c r="H3919" s="18" t="s">
        <v>283</v>
      </c>
      <c r="I3919" s="16"/>
      <c r="J3919" s="4" t="s">
        <v>32</v>
      </c>
      <c r="K3919" s="18" t="s">
        <v>4763</v>
      </c>
      <c r="L3919" s="16"/>
      <c r="M3919" s="4" t="s">
        <v>34</v>
      </c>
      <c r="N3919" s="4" t="s">
        <v>34</v>
      </c>
      <c r="O3919" s="4" t="s">
        <v>34</v>
      </c>
      <c r="P3919" s="4" t="s">
        <v>34</v>
      </c>
      <c r="Q3919" s="4" t="s">
        <v>34</v>
      </c>
      <c r="R3919" s="4" t="s">
        <v>34</v>
      </c>
      <c r="S3919" s="5">
        <v>56613987</v>
      </c>
    </row>
    <row r="3920" spans="2:19" ht="25" outlineLevel="1" collapsed="1" x14ac:dyDescent="0.35">
      <c r="B3920" s="6" t="s">
        <v>34</v>
      </c>
      <c r="C3920" s="7" t="s">
        <v>34</v>
      </c>
      <c r="D3920" s="19" t="s">
        <v>34</v>
      </c>
      <c r="E3920" s="15"/>
      <c r="F3920" s="15"/>
      <c r="G3920" s="16"/>
      <c r="H3920" s="19" t="s">
        <v>34</v>
      </c>
      <c r="I3920" s="16"/>
      <c r="J3920" s="7" t="s">
        <v>34</v>
      </c>
      <c r="K3920" s="19" t="s">
        <v>34</v>
      </c>
      <c r="L3920" s="16"/>
      <c r="M3920" s="6" t="s">
        <v>265</v>
      </c>
      <c r="N3920" s="6" t="s">
        <v>266</v>
      </c>
      <c r="O3920" s="10">
        <v>59980001</v>
      </c>
      <c r="P3920" s="6"/>
      <c r="Q3920" s="8"/>
      <c r="R3920" s="8"/>
      <c r="S3920" s="6"/>
    </row>
    <row r="3921" spans="2:19" outlineLevel="1" collapsed="1" x14ac:dyDescent="0.35">
      <c r="B3921" s="6" t="s">
        <v>34</v>
      </c>
      <c r="C3921" s="7" t="s">
        <v>34</v>
      </c>
      <c r="D3921" s="19" t="s">
        <v>34</v>
      </c>
      <c r="E3921" s="15"/>
      <c r="F3921" s="15"/>
      <c r="G3921" s="16"/>
      <c r="H3921" s="19" t="s">
        <v>34</v>
      </c>
      <c r="I3921" s="16"/>
      <c r="J3921" s="7" t="s">
        <v>34</v>
      </c>
      <c r="K3921" s="19" t="s">
        <v>34</v>
      </c>
      <c r="L3921" s="16"/>
      <c r="M3921" s="6" t="s">
        <v>1272</v>
      </c>
      <c r="N3921" s="6" t="s">
        <v>1273</v>
      </c>
      <c r="O3921" s="10">
        <v>59852000</v>
      </c>
      <c r="P3921" s="6"/>
      <c r="Q3921" s="8"/>
      <c r="R3921" s="8"/>
      <c r="S3921" s="6"/>
    </row>
    <row r="3922" spans="2:19" outlineLevel="1" collapsed="1" x14ac:dyDescent="0.35">
      <c r="B3922" s="6" t="s">
        <v>34</v>
      </c>
      <c r="C3922" s="7" t="s">
        <v>34</v>
      </c>
      <c r="D3922" s="19" t="s">
        <v>34</v>
      </c>
      <c r="E3922" s="15"/>
      <c r="F3922" s="15"/>
      <c r="G3922" s="16"/>
      <c r="H3922" s="19" t="s">
        <v>34</v>
      </c>
      <c r="I3922" s="16"/>
      <c r="J3922" s="7" t="s">
        <v>34</v>
      </c>
      <c r="K3922" s="19" t="s">
        <v>34</v>
      </c>
      <c r="L3922" s="16"/>
      <c r="M3922" s="6" t="s">
        <v>230</v>
      </c>
      <c r="N3922" s="6" t="s">
        <v>231</v>
      </c>
      <c r="O3922" s="10">
        <v>56613987</v>
      </c>
      <c r="P3922" s="6" t="s">
        <v>4764</v>
      </c>
      <c r="Q3922" s="8" t="s">
        <v>1378</v>
      </c>
      <c r="R3922" s="9">
        <v>46996</v>
      </c>
      <c r="S3922" s="10">
        <v>56613987</v>
      </c>
    </row>
    <row r="3923" spans="2:19" outlineLevel="1" collapsed="1" x14ac:dyDescent="0.35">
      <c r="B3923" s="6" t="s">
        <v>34</v>
      </c>
      <c r="C3923" s="7" t="s">
        <v>34</v>
      </c>
      <c r="D3923" s="19" t="s">
        <v>34</v>
      </c>
      <c r="E3923" s="15"/>
      <c r="F3923" s="15"/>
      <c r="G3923" s="16"/>
      <c r="H3923" s="19" t="s">
        <v>34</v>
      </c>
      <c r="I3923" s="16"/>
      <c r="J3923" s="7" t="s">
        <v>34</v>
      </c>
      <c r="K3923" s="19" t="s">
        <v>34</v>
      </c>
      <c r="L3923" s="16"/>
      <c r="M3923" s="6" t="s">
        <v>146</v>
      </c>
      <c r="N3923" s="6" t="s">
        <v>147</v>
      </c>
      <c r="O3923" s="10">
        <v>77509321</v>
      </c>
      <c r="P3923" s="6"/>
      <c r="Q3923" s="8"/>
      <c r="R3923" s="8"/>
      <c r="S3923" s="6"/>
    </row>
    <row r="3924" spans="2:19" outlineLevel="1" collapsed="1" x14ac:dyDescent="0.35">
      <c r="B3924" s="6" t="s">
        <v>34</v>
      </c>
      <c r="C3924" s="7" t="s">
        <v>34</v>
      </c>
      <c r="D3924" s="19" t="s">
        <v>34</v>
      </c>
      <c r="E3924" s="15"/>
      <c r="F3924" s="15"/>
      <c r="G3924" s="16"/>
      <c r="H3924" s="19" t="s">
        <v>34</v>
      </c>
      <c r="I3924" s="16"/>
      <c r="J3924" s="7" t="s">
        <v>34</v>
      </c>
      <c r="K3924" s="19" t="s">
        <v>34</v>
      </c>
      <c r="L3924" s="16"/>
      <c r="M3924" s="6" t="s">
        <v>1553</v>
      </c>
      <c r="N3924" s="6" t="s">
        <v>1554</v>
      </c>
      <c r="O3924" s="10">
        <v>80763999</v>
      </c>
      <c r="P3924" s="6"/>
      <c r="Q3924" s="8"/>
      <c r="R3924" s="8"/>
      <c r="S3924" s="6"/>
    </row>
    <row r="3925" spans="2:19" x14ac:dyDescent="0.35">
      <c r="B3925" s="4" t="s">
        <v>4765</v>
      </c>
      <c r="C3925" s="4" t="s">
        <v>151</v>
      </c>
      <c r="D3925" s="18" t="s">
        <v>152</v>
      </c>
      <c r="E3925" s="15"/>
      <c r="F3925" s="15"/>
      <c r="G3925" s="16"/>
      <c r="H3925" s="18" t="s">
        <v>283</v>
      </c>
      <c r="I3925" s="16"/>
      <c r="J3925" s="4" t="s">
        <v>32</v>
      </c>
      <c r="K3925" s="18" t="s">
        <v>4766</v>
      </c>
      <c r="L3925" s="16"/>
      <c r="M3925" s="4" t="s">
        <v>34</v>
      </c>
      <c r="N3925" s="4" t="s">
        <v>34</v>
      </c>
      <c r="O3925" s="4" t="s">
        <v>34</v>
      </c>
      <c r="P3925" s="4" t="s">
        <v>34</v>
      </c>
      <c r="Q3925" s="4" t="s">
        <v>34</v>
      </c>
      <c r="R3925" s="4" t="s">
        <v>34</v>
      </c>
      <c r="S3925" s="5">
        <v>26884000</v>
      </c>
    </row>
    <row r="3926" spans="2:19" outlineLevel="1" collapsed="1" x14ac:dyDescent="0.35">
      <c r="B3926" s="6" t="s">
        <v>34</v>
      </c>
      <c r="C3926" s="7" t="s">
        <v>34</v>
      </c>
      <c r="D3926" s="19" t="s">
        <v>34</v>
      </c>
      <c r="E3926" s="15"/>
      <c r="F3926" s="15"/>
      <c r="G3926" s="16"/>
      <c r="H3926" s="19" t="s">
        <v>34</v>
      </c>
      <c r="I3926" s="16"/>
      <c r="J3926" s="7" t="s">
        <v>34</v>
      </c>
      <c r="K3926" s="19" t="s">
        <v>34</v>
      </c>
      <c r="L3926" s="16"/>
      <c r="M3926" s="6" t="s">
        <v>196</v>
      </c>
      <c r="N3926" s="6" t="s">
        <v>197</v>
      </c>
      <c r="O3926" s="10">
        <v>33540000</v>
      </c>
      <c r="P3926" s="6"/>
      <c r="Q3926" s="8"/>
      <c r="R3926" s="8"/>
      <c r="S3926" s="6"/>
    </row>
    <row r="3927" spans="2:19" ht="25" outlineLevel="1" collapsed="1" x14ac:dyDescent="0.35">
      <c r="B3927" s="6" t="s">
        <v>34</v>
      </c>
      <c r="C3927" s="7" t="s">
        <v>34</v>
      </c>
      <c r="D3927" s="19" t="s">
        <v>34</v>
      </c>
      <c r="E3927" s="15"/>
      <c r="F3927" s="15"/>
      <c r="G3927" s="16"/>
      <c r="H3927" s="19" t="s">
        <v>34</v>
      </c>
      <c r="I3927" s="16"/>
      <c r="J3927" s="7" t="s">
        <v>34</v>
      </c>
      <c r="K3927" s="19" t="s">
        <v>34</v>
      </c>
      <c r="L3927" s="16"/>
      <c r="M3927" s="6" t="s">
        <v>2697</v>
      </c>
      <c r="N3927" s="6" t="s">
        <v>2698</v>
      </c>
      <c r="O3927" s="10">
        <v>27550000</v>
      </c>
      <c r="P3927" s="6"/>
      <c r="Q3927" s="8"/>
      <c r="R3927" s="8"/>
      <c r="S3927" s="6"/>
    </row>
    <row r="3928" spans="2:19" outlineLevel="1" collapsed="1" x14ac:dyDescent="0.35">
      <c r="B3928" s="6" t="s">
        <v>34</v>
      </c>
      <c r="C3928" s="7" t="s">
        <v>34</v>
      </c>
      <c r="D3928" s="19" t="s">
        <v>34</v>
      </c>
      <c r="E3928" s="15"/>
      <c r="F3928" s="15"/>
      <c r="G3928" s="16"/>
      <c r="H3928" s="19" t="s">
        <v>34</v>
      </c>
      <c r="I3928" s="16"/>
      <c r="J3928" s="7" t="s">
        <v>34</v>
      </c>
      <c r="K3928" s="19" t="s">
        <v>34</v>
      </c>
      <c r="L3928" s="16"/>
      <c r="M3928" s="6" t="s">
        <v>1553</v>
      </c>
      <c r="N3928" s="6" t="s">
        <v>1554</v>
      </c>
      <c r="O3928" s="10">
        <v>26884000</v>
      </c>
      <c r="P3928" s="6" t="s">
        <v>4767</v>
      </c>
      <c r="Q3928" s="8" t="s">
        <v>1132</v>
      </c>
      <c r="R3928" s="9">
        <v>46168</v>
      </c>
      <c r="S3928" s="10">
        <v>26884000</v>
      </c>
    </row>
    <row r="3929" spans="2:19" x14ac:dyDescent="0.35">
      <c r="B3929" s="4" t="s">
        <v>4768</v>
      </c>
      <c r="C3929" s="4" t="s">
        <v>141</v>
      </c>
      <c r="D3929" s="18" t="s">
        <v>97</v>
      </c>
      <c r="E3929" s="15"/>
      <c r="F3929" s="15"/>
      <c r="G3929" s="16"/>
      <c r="H3929" s="18" t="s">
        <v>283</v>
      </c>
      <c r="I3929" s="16"/>
      <c r="J3929" s="4" t="s">
        <v>32</v>
      </c>
      <c r="K3929" s="18" t="s">
        <v>4769</v>
      </c>
      <c r="L3929" s="16"/>
      <c r="M3929" s="4" t="s">
        <v>34</v>
      </c>
      <c r="N3929" s="4" t="s">
        <v>34</v>
      </c>
      <c r="O3929" s="4" t="s">
        <v>34</v>
      </c>
      <c r="P3929" s="4" t="s">
        <v>34</v>
      </c>
      <c r="Q3929" s="4" t="s">
        <v>34</v>
      </c>
      <c r="R3929" s="4" t="s">
        <v>34</v>
      </c>
      <c r="S3929" s="5">
        <v>8888888</v>
      </c>
    </row>
    <row r="3930" spans="2:19" outlineLevel="1" collapsed="1" x14ac:dyDescent="0.35">
      <c r="B3930" s="6" t="s">
        <v>34</v>
      </c>
      <c r="C3930" s="7" t="s">
        <v>34</v>
      </c>
      <c r="D3930" s="19" t="s">
        <v>34</v>
      </c>
      <c r="E3930" s="15"/>
      <c r="F3930" s="15"/>
      <c r="G3930" s="16"/>
      <c r="H3930" s="19" t="s">
        <v>34</v>
      </c>
      <c r="I3930" s="16"/>
      <c r="J3930" s="7" t="s">
        <v>34</v>
      </c>
      <c r="K3930" s="19" t="s">
        <v>34</v>
      </c>
      <c r="L3930" s="16"/>
      <c r="M3930" s="6" t="s">
        <v>1272</v>
      </c>
      <c r="N3930" s="6" t="s">
        <v>1273</v>
      </c>
      <c r="O3930" s="10">
        <v>8888888</v>
      </c>
      <c r="P3930" s="6" t="s">
        <v>4770</v>
      </c>
      <c r="Q3930" s="8" t="s">
        <v>612</v>
      </c>
      <c r="R3930" s="9">
        <v>46222</v>
      </c>
      <c r="S3930" s="10">
        <v>8888888</v>
      </c>
    </row>
    <row r="3931" spans="2:19" outlineLevel="1" collapsed="1" x14ac:dyDescent="0.35">
      <c r="B3931" s="6" t="s">
        <v>34</v>
      </c>
      <c r="C3931" s="7" t="s">
        <v>34</v>
      </c>
      <c r="D3931" s="19" t="s">
        <v>34</v>
      </c>
      <c r="E3931" s="15"/>
      <c r="F3931" s="15"/>
      <c r="G3931" s="16"/>
      <c r="H3931" s="19" t="s">
        <v>34</v>
      </c>
      <c r="I3931" s="16"/>
      <c r="J3931" s="7" t="s">
        <v>34</v>
      </c>
      <c r="K3931" s="19" t="s">
        <v>34</v>
      </c>
      <c r="L3931" s="16"/>
      <c r="M3931" s="6" t="s">
        <v>596</v>
      </c>
      <c r="N3931" s="6" t="s">
        <v>597</v>
      </c>
      <c r="O3931" s="10">
        <v>14201450</v>
      </c>
      <c r="P3931" s="6"/>
      <c r="Q3931" s="8"/>
      <c r="R3931" s="8"/>
      <c r="S3931" s="6"/>
    </row>
    <row r="3932" spans="2:19" x14ac:dyDescent="0.35">
      <c r="B3932" s="4" t="s">
        <v>4771</v>
      </c>
      <c r="C3932" s="4" t="s">
        <v>573</v>
      </c>
      <c r="D3932" s="18" t="s">
        <v>468</v>
      </c>
      <c r="E3932" s="15"/>
      <c r="F3932" s="15"/>
      <c r="G3932" s="16"/>
      <c r="H3932" s="18" t="s">
        <v>1380</v>
      </c>
      <c r="I3932" s="16"/>
      <c r="J3932" s="4" t="s">
        <v>32</v>
      </c>
      <c r="K3932" s="18" t="s">
        <v>4772</v>
      </c>
      <c r="L3932" s="16"/>
      <c r="M3932" s="4" t="s">
        <v>34</v>
      </c>
      <c r="N3932" s="4" t="s">
        <v>34</v>
      </c>
      <c r="O3932" s="4" t="s">
        <v>34</v>
      </c>
      <c r="P3932" s="4" t="s">
        <v>34</v>
      </c>
      <c r="Q3932" s="4" t="s">
        <v>34</v>
      </c>
      <c r="R3932" s="4" t="s">
        <v>34</v>
      </c>
      <c r="S3932" s="5">
        <v>309413802</v>
      </c>
    </row>
    <row r="3933" spans="2:19" outlineLevel="1" collapsed="1" x14ac:dyDescent="0.35">
      <c r="B3933" s="6" t="s">
        <v>34</v>
      </c>
      <c r="C3933" s="7" t="s">
        <v>34</v>
      </c>
      <c r="D3933" s="19" t="s">
        <v>34</v>
      </c>
      <c r="E3933" s="15"/>
      <c r="F3933" s="15"/>
      <c r="G3933" s="16"/>
      <c r="H3933" s="19" t="s">
        <v>34</v>
      </c>
      <c r="I3933" s="16"/>
      <c r="J3933" s="7" t="s">
        <v>34</v>
      </c>
      <c r="K3933" s="19" t="s">
        <v>34</v>
      </c>
      <c r="L3933" s="16"/>
      <c r="M3933" s="6" t="s">
        <v>196</v>
      </c>
      <c r="N3933" s="6" t="s">
        <v>197</v>
      </c>
      <c r="O3933" s="10">
        <v>393600000</v>
      </c>
      <c r="P3933" s="6"/>
      <c r="Q3933" s="8"/>
      <c r="R3933" s="8"/>
      <c r="S3933" s="6"/>
    </row>
    <row r="3934" spans="2:19" outlineLevel="1" collapsed="1" x14ac:dyDescent="0.35">
      <c r="B3934" s="6" t="s">
        <v>34</v>
      </c>
      <c r="C3934" s="7" t="s">
        <v>34</v>
      </c>
      <c r="D3934" s="19" t="s">
        <v>34</v>
      </c>
      <c r="E3934" s="15"/>
      <c r="F3934" s="15"/>
      <c r="G3934" s="16"/>
      <c r="H3934" s="19" t="s">
        <v>34</v>
      </c>
      <c r="I3934" s="16"/>
      <c r="J3934" s="7" t="s">
        <v>34</v>
      </c>
      <c r="K3934" s="19" t="s">
        <v>34</v>
      </c>
      <c r="L3934" s="16"/>
      <c r="M3934" s="6" t="s">
        <v>3801</v>
      </c>
      <c r="N3934" s="6" t="s">
        <v>3802</v>
      </c>
      <c r="O3934" s="10">
        <v>428274929.39999998</v>
      </c>
      <c r="P3934" s="6"/>
      <c r="Q3934" s="8"/>
      <c r="R3934" s="8"/>
      <c r="S3934" s="6"/>
    </row>
    <row r="3935" spans="2:19" outlineLevel="1" collapsed="1" x14ac:dyDescent="0.35">
      <c r="B3935" s="6" t="s">
        <v>34</v>
      </c>
      <c r="C3935" s="7" t="s">
        <v>34</v>
      </c>
      <c r="D3935" s="19" t="s">
        <v>34</v>
      </c>
      <c r="E3935" s="15"/>
      <c r="F3935" s="15"/>
      <c r="G3935" s="16"/>
      <c r="H3935" s="19" t="s">
        <v>34</v>
      </c>
      <c r="I3935" s="16"/>
      <c r="J3935" s="7" t="s">
        <v>34</v>
      </c>
      <c r="K3935" s="19" t="s">
        <v>34</v>
      </c>
      <c r="L3935" s="16"/>
      <c r="M3935" s="6" t="s">
        <v>146</v>
      </c>
      <c r="N3935" s="6" t="s">
        <v>147</v>
      </c>
      <c r="O3935" s="10">
        <v>309413802</v>
      </c>
      <c r="P3935" s="6" t="s">
        <v>4773</v>
      </c>
      <c r="Q3935" s="8" t="s">
        <v>1283</v>
      </c>
      <c r="R3935" s="9">
        <v>47726</v>
      </c>
      <c r="S3935" s="10">
        <v>309413802</v>
      </c>
    </row>
    <row r="3936" spans="2:19" outlineLevel="1" collapsed="1" x14ac:dyDescent="0.35">
      <c r="B3936" s="6" t="s">
        <v>34</v>
      </c>
      <c r="C3936" s="7" t="s">
        <v>34</v>
      </c>
      <c r="D3936" s="19" t="s">
        <v>34</v>
      </c>
      <c r="E3936" s="15"/>
      <c r="F3936" s="15"/>
      <c r="G3936" s="16"/>
      <c r="H3936" s="19" t="s">
        <v>34</v>
      </c>
      <c r="I3936" s="16"/>
      <c r="J3936" s="7" t="s">
        <v>34</v>
      </c>
      <c r="K3936" s="19" t="s">
        <v>34</v>
      </c>
      <c r="L3936" s="16"/>
      <c r="M3936" s="6" t="s">
        <v>720</v>
      </c>
      <c r="N3936" s="6" t="s">
        <v>721</v>
      </c>
      <c r="O3936" s="10">
        <v>311949796.86000001</v>
      </c>
      <c r="P3936" s="6"/>
      <c r="Q3936" s="8"/>
      <c r="R3936" s="8"/>
      <c r="S3936" s="6"/>
    </row>
    <row r="3937" spans="2:19" x14ac:dyDescent="0.35">
      <c r="B3937" s="4" t="s">
        <v>4774</v>
      </c>
      <c r="C3937" s="4" t="s">
        <v>349</v>
      </c>
      <c r="D3937" s="18" t="s">
        <v>152</v>
      </c>
      <c r="E3937" s="15"/>
      <c r="F3937" s="15"/>
      <c r="G3937" s="16"/>
      <c r="H3937" s="18" t="s">
        <v>1380</v>
      </c>
      <c r="I3937" s="16"/>
      <c r="J3937" s="4" t="s">
        <v>32</v>
      </c>
      <c r="K3937" s="18" t="s">
        <v>4775</v>
      </c>
      <c r="L3937" s="16"/>
      <c r="M3937" s="4" t="s">
        <v>34</v>
      </c>
      <c r="N3937" s="4" t="s">
        <v>34</v>
      </c>
      <c r="O3937" s="4" t="s">
        <v>34</v>
      </c>
      <c r="P3937" s="4" t="s">
        <v>34</v>
      </c>
      <c r="Q3937" s="4" t="s">
        <v>34</v>
      </c>
      <c r="R3937" s="4" t="s">
        <v>34</v>
      </c>
      <c r="S3937" s="5">
        <v>259888951</v>
      </c>
    </row>
    <row r="3938" spans="2:19" outlineLevel="1" collapsed="1" x14ac:dyDescent="0.35">
      <c r="B3938" s="6" t="s">
        <v>34</v>
      </c>
      <c r="C3938" s="7" t="s">
        <v>34</v>
      </c>
      <c r="D3938" s="19" t="s">
        <v>34</v>
      </c>
      <c r="E3938" s="15"/>
      <c r="F3938" s="15"/>
      <c r="G3938" s="16"/>
      <c r="H3938" s="19" t="s">
        <v>34</v>
      </c>
      <c r="I3938" s="16"/>
      <c r="J3938" s="7" t="s">
        <v>34</v>
      </c>
      <c r="K3938" s="19" t="s">
        <v>34</v>
      </c>
      <c r="L3938" s="16"/>
      <c r="M3938" s="6" t="s">
        <v>865</v>
      </c>
      <c r="N3938" s="6" t="s">
        <v>866</v>
      </c>
      <c r="O3938" s="10">
        <v>281526000</v>
      </c>
      <c r="P3938" s="6"/>
      <c r="Q3938" s="8"/>
      <c r="R3938" s="8"/>
      <c r="S3938" s="6"/>
    </row>
    <row r="3939" spans="2:19" outlineLevel="1" collapsed="1" x14ac:dyDescent="0.35">
      <c r="B3939" s="6" t="s">
        <v>34</v>
      </c>
      <c r="C3939" s="7" t="s">
        <v>34</v>
      </c>
      <c r="D3939" s="19" t="s">
        <v>34</v>
      </c>
      <c r="E3939" s="15"/>
      <c r="F3939" s="15"/>
      <c r="G3939" s="16"/>
      <c r="H3939" s="19" t="s">
        <v>34</v>
      </c>
      <c r="I3939" s="16"/>
      <c r="J3939" s="7" t="s">
        <v>34</v>
      </c>
      <c r="K3939" s="19" t="s">
        <v>34</v>
      </c>
      <c r="L3939" s="16"/>
      <c r="M3939" s="6" t="s">
        <v>196</v>
      </c>
      <c r="N3939" s="6" t="s">
        <v>197</v>
      </c>
      <c r="O3939" s="10">
        <v>277620000</v>
      </c>
      <c r="P3939" s="6"/>
      <c r="Q3939" s="8"/>
      <c r="R3939" s="8"/>
      <c r="S3939" s="6"/>
    </row>
    <row r="3940" spans="2:19" outlineLevel="1" collapsed="1" x14ac:dyDescent="0.35">
      <c r="B3940" s="6" t="s">
        <v>34</v>
      </c>
      <c r="C3940" s="7" t="s">
        <v>34</v>
      </c>
      <c r="D3940" s="19" t="s">
        <v>34</v>
      </c>
      <c r="E3940" s="15"/>
      <c r="F3940" s="15"/>
      <c r="G3940" s="16"/>
      <c r="H3940" s="19" t="s">
        <v>34</v>
      </c>
      <c r="I3940" s="16"/>
      <c r="J3940" s="7" t="s">
        <v>34</v>
      </c>
      <c r="K3940" s="19" t="s">
        <v>34</v>
      </c>
      <c r="L3940" s="16"/>
      <c r="M3940" s="6" t="s">
        <v>3801</v>
      </c>
      <c r="N3940" s="6" t="s">
        <v>3802</v>
      </c>
      <c r="O3940" s="10">
        <v>321155041.80000001</v>
      </c>
      <c r="P3940" s="6"/>
      <c r="Q3940" s="8"/>
      <c r="R3940" s="8"/>
      <c r="S3940" s="6"/>
    </row>
    <row r="3941" spans="2:19" outlineLevel="1" collapsed="1" x14ac:dyDescent="0.35">
      <c r="B3941" s="6" t="s">
        <v>34</v>
      </c>
      <c r="C3941" s="7" t="s">
        <v>34</v>
      </c>
      <c r="D3941" s="19" t="s">
        <v>34</v>
      </c>
      <c r="E3941" s="15"/>
      <c r="F3941" s="15"/>
      <c r="G3941" s="16"/>
      <c r="H3941" s="19" t="s">
        <v>34</v>
      </c>
      <c r="I3941" s="16"/>
      <c r="J3941" s="7" t="s">
        <v>34</v>
      </c>
      <c r="K3941" s="19" t="s">
        <v>34</v>
      </c>
      <c r="L3941" s="16"/>
      <c r="M3941" s="6" t="s">
        <v>146</v>
      </c>
      <c r="N3941" s="6" t="s">
        <v>147</v>
      </c>
      <c r="O3941" s="10">
        <v>259888952</v>
      </c>
      <c r="P3941" s="6" t="s">
        <v>4776</v>
      </c>
      <c r="Q3941" s="8" t="s">
        <v>298</v>
      </c>
      <c r="R3941" s="9">
        <v>47726</v>
      </c>
      <c r="S3941" s="10">
        <v>259888951</v>
      </c>
    </row>
    <row r="3942" spans="2:19" outlineLevel="1" collapsed="1" x14ac:dyDescent="0.35">
      <c r="B3942" s="6" t="s">
        <v>34</v>
      </c>
      <c r="C3942" s="7" t="s">
        <v>34</v>
      </c>
      <c r="D3942" s="19" t="s">
        <v>34</v>
      </c>
      <c r="E3942" s="15"/>
      <c r="F3942" s="15"/>
      <c r="G3942" s="16"/>
      <c r="H3942" s="19" t="s">
        <v>34</v>
      </c>
      <c r="I3942" s="16"/>
      <c r="J3942" s="7" t="s">
        <v>34</v>
      </c>
      <c r="K3942" s="19" t="s">
        <v>34</v>
      </c>
      <c r="L3942" s="16"/>
      <c r="M3942" s="6" t="s">
        <v>720</v>
      </c>
      <c r="N3942" s="6" t="s">
        <v>721</v>
      </c>
      <c r="O3942" s="10">
        <v>267178684.5</v>
      </c>
      <c r="P3942" s="6"/>
      <c r="Q3942" s="8"/>
      <c r="R3942" s="8"/>
      <c r="S3942" s="6"/>
    </row>
    <row r="3943" spans="2:19" x14ac:dyDescent="0.35">
      <c r="B3943" s="4" t="s">
        <v>4777</v>
      </c>
      <c r="C3943" s="4" t="s">
        <v>349</v>
      </c>
      <c r="D3943" s="18" t="s">
        <v>152</v>
      </c>
      <c r="E3943" s="15"/>
      <c r="F3943" s="15"/>
      <c r="G3943" s="16"/>
      <c r="H3943" s="18" t="s">
        <v>1380</v>
      </c>
      <c r="I3943" s="16"/>
      <c r="J3943" s="4" t="s">
        <v>32</v>
      </c>
      <c r="K3943" s="18" t="s">
        <v>4778</v>
      </c>
      <c r="L3943" s="16"/>
      <c r="M3943" s="4" t="s">
        <v>34</v>
      </c>
      <c r="N3943" s="4" t="s">
        <v>34</v>
      </c>
      <c r="O3943" s="4" t="s">
        <v>34</v>
      </c>
      <c r="P3943" s="4" t="s">
        <v>34</v>
      </c>
      <c r="Q3943" s="4" t="s">
        <v>34</v>
      </c>
      <c r="R3943" s="4" t="s">
        <v>34</v>
      </c>
      <c r="S3943" s="5">
        <v>225437000</v>
      </c>
    </row>
    <row r="3944" spans="2:19" ht="25" outlineLevel="1" collapsed="1" x14ac:dyDescent="0.35">
      <c r="B3944" s="6" t="s">
        <v>34</v>
      </c>
      <c r="C3944" s="7" t="s">
        <v>34</v>
      </c>
      <c r="D3944" s="19" t="s">
        <v>34</v>
      </c>
      <c r="E3944" s="15"/>
      <c r="F3944" s="15"/>
      <c r="G3944" s="16"/>
      <c r="H3944" s="19" t="s">
        <v>34</v>
      </c>
      <c r="I3944" s="16"/>
      <c r="J3944" s="7" t="s">
        <v>34</v>
      </c>
      <c r="K3944" s="19" t="s">
        <v>34</v>
      </c>
      <c r="L3944" s="16"/>
      <c r="M3944" s="6" t="s">
        <v>504</v>
      </c>
      <c r="N3944" s="6" t="s">
        <v>505</v>
      </c>
      <c r="O3944" s="10">
        <v>245769850</v>
      </c>
      <c r="P3944" s="6"/>
      <c r="Q3944" s="8"/>
      <c r="R3944" s="8"/>
      <c r="S3944" s="6"/>
    </row>
    <row r="3945" spans="2:19" outlineLevel="1" collapsed="1" x14ac:dyDescent="0.35">
      <c r="B3945" s="6" t="s">
        <v>34</v>
      </c>
      <c r="C3945" s="7" t="s">
        <v>34</v>
      </c>
      <c r="D3945" s="19" t="s">
        <v>34</v>
      </c>
      <c r="E3945" s="15"/>
      <c r="F3945" s="15"/>
      <c r="G3945" s="16"/>
      <c r="H3945" s="19" t="s">
        <v>34</v>
      </c>
      <c r="I3945" s="16"/>
      <c r="J3945" s="7" t="s">
        <v>34</v>
      </c>
      <c r="K3945" s="19" t="s">
        <v>34</v>
      </c>
      <c r="L3945" s="16"/>
      <c r="M3945" s="6" t="s">
        <v>196</v>
      </c>
      <c r="N3945" s="6" t="s">
        <v>197</v>
      </c>
      <c r="O3945" s="10">
        <v>225437000</v>
      </c>
      <c r="P3945" s="6" t="s">
        <v>4779</v>
      </c>
      <c r="Q3945" s="8" t="s">
        <v>298</v>
      </c>
      <c r="R3945" s="9">
        <v>47726</v>
      </c>
      <c r="S3945" s="10">
        <v>225437000</v>
      </c>
    </row>
    <row r="3946" spans="2:19" outlineLevel="1" collapsed="1" x14ac:dyDescent="0.35">
      <c r="B3946" s="6" t="s">
        <v>34</v>
      </c>
      <c r="C3946" s="7" t="s">
        <v>34</v>
      </c>
      <c r="D3946" s="19" t="s">
        <v>34</v>
      </c>
      <c r="E3946" s="15"/>
      <c r="F3946" s="15"/>
      <c r="G3946" s="16"/>
      <c r="H3946" s="19" t="s">
        <v>34</v>
      </c>
      <c r="I3946" s="16"/>
      <c r="J3946" s="7" t="s">
        <v>34</v>
      </c>
      <c r="K3946" s="19" t="s">
        <v>34</v>
      </c>
      <c r="L3946" s="16"/>
      <c r="M3946" s="6" t="s">
        <v>3801</v>
      </c>
      <c r="N3946" s="6" t="s">
        <v>3802</v>
      </c>
      <c r="O3946" s="10">
        <v>298650347.54000002</v>
      </c>
      <c r="P3946" s="6"/>
      <c r="Q3946" s="8"/>
      <c r="R3946" s="8"/>
      <c r="S3946" s="6"/>
    </row>
    <row r="3947" spans="2:19" outlineLevel="1" collapsed="1" x14ac:dyDescent="0.35">
      <c r="B3947" s="6" t="s">
        <v>34</v>
      </c>
      <c r="C3947" s="7" t="s">
        <v>34</v>
      </c>
      <c r="D3947" s="19" t="s">
        <v>34</v>
      </c>
      <c r="E3947" s="15"/>
      <c r="F3947" s="15"/>
      <c r="G3947" s="16"/>
      <c r="H3947" s="19" t="s">
        <v>34</v>
      </c>
      <c r="I3947" s="16"/>
      <c r="J3947" s="7" t="s">
        <v>34</v>
      </c>
      <c r="K3947" s="19" t="s">
        <v>34</v>
      </c>
      <c r="L3947" s="16"/>
      <c r="M3947" s="6" t="s">
        <v>146</v>
      </c>
      <c r="N3947" s="6" t="s">
        <v>147</v>
      </c>
      <c r="O3947" s="10">
        <v>232203138</v>
      </c>
      <c r="P3947" s="6"/>
      <c r="Q3947" s="8"/>
      <c r="R3947" s="8"/>
      <c r="S3947" s="6"/>
    </row>
    <row r="3948" spans="2:19" outlineLevel="1" collapsed="1" x14ac:dyDescent="0.35">
      <c r="B3948" s="6" t="s">
        <v>34</v>
      </c>
      <c r="C3948" s="7" t="s">
        <v>34</v>
      </c>
      <c r="D3948" s="19" t="s">
        <v>34</v>
      </c>
      <c r="E3948" s="15"/>
      <c r="F3948" s="15"/>
      <c r="G3948" s="16"/>
      <c r="H3948" s="19" t="s">
        <v>34</v>
      </c>
      <c r="I3948" s="16"/>
      <c r="J3948" s="7" t="s">
        <v>34</v>
      </c>
      <c r="K3948" s="19" t="s">
        <v>34</v>
      </c>
      <c r="L3948" s="16"/>
      <c r="M3948" s="6" t="s">
        <v>720</v>
      </c>
      <c r="N3948" s="6" t="s">
        <v>721</v>
      </c>
      <c r="O3948" s="10">
        <v>254789955.12</v>
      </c>
      <c r="P3948" s="6"/>
      <c r="Q3948" s="8"/>
      <c r="R3948" s="8"/>
      <c r="S3948" s="6"/>
    </row>
    <row r="3949" spans="2:19" x14ac:dyDescent="0.35">
      <c r="B3949" s="4" t="s">
        <v>4780</v>
      </c>
      <c r="C3949" s="4" t="s">
        <v>141</v>
      </c>
      <c r="D3949" s="18" t="s">
        <v>97</v>
      </c>
      <c r="E3949" s="15"/>
      <c r="F3949" s="15"/>
      <c r="G3949" s="16"/>
      <c r="H3949" s="18" t="s">
        <v>1380</v>
      </c>
      <c r="I3949" s="16"/>
      <c r="J3949" s="4" t="s">
        <v>32</v>
      </c>
      <c r="K3949" s="18" t="s">
        <v>4781</v>
      </c>
      <c r="L3949" s="16"/>
      <c r="M3949" s="4" t="s">
        <v>34</v>
      </c>
      <c r="N3949" s="4" t="s">
        <v>34</v>
      </c>
      <c r="O3949" s="4" t="s">
        <v>34</v>
      </c>
      <c r="P3949" s="4" t="s">
        <v>34</v>
      </c>
      <c r="Q3949" s="4" t="s">
        <v>34</v>
      </c>
      <c r="R3949" s="4" t="s">
        <v>34</v>
      </c>
      <c r="S3949" s="5">
        <v>266449998</v>
      </c>
    </row>
    <row r="3950" spans="2:19" outlineLevel="1" collapsed="1" x14ac:dyDescent="0.35">
      <c r="B3950" s="6" t="s">
        <v>34</v>
      </c>
      <c r="C3950" s="7" t="s">
        <v>34</v>
      </c>
      <c r="D3950" s="19" t="s">
        <v>34</v>
      </c>
      <c r="E3950" s="15"/>
      <c r="F3950" s="15"/>
      <c r="G3950" s="16"/>
      <c r="H3950" s="19" t="s">
        <v>34</v>
      </c>
      <c r="I3950" s="16"/>
      <c r="J3950" s="7" t="s">
        <v>34</v>
      </c>
      <c r="K3950" s="19" t="s">
        <v>34</v>
      </c>
      <c r="L3950" s="16"/>
      <c r="M3950" s="6" t="s">
        <v>1272</v>
      </c>
      <c r="N3950" s="6" t="s">
        <v>1273</v>
      </c>
      <c r="O3950" s="10">
        <v>266449998</v>
      </c>
      <c r="P3950" s="6" t="s">
        <v>4782</v>
      </c>
      <c r="Q3950" s="8" t="s">
        <v>298</v>
      </c>
      <c r="R3950" s="9">
        <v>47726</v>
      </c>
      <c r="S3950" s="10">
        <v>266449998</v>
      </c>
    </row>
    <row r="3951" spans="2:19" outlineLevel="1" collapsed="1" x14ac:dyDescent="0.35">
      <c r="B3951" s="6" t="s">
        <v>34</v>
      </c>
      <c r="C3951" s="7" t="s">
        <v>34</v>
      </c>
      <c r="D3951" s="19" t="s">
        <v>34</v>
      </c>
      <c r="E3951" s="15"/>
      <c r="F3951" s="15"/>
      <c r="G3951" s="16"/>
      <c r="H3951" s="19" t="s">
        <v>34</v>
      </c>
      <c r="I3951" s="16"/>
      <c r="J3951" s="7" t="s">
        <v>34</v>
      </c>
      <c r="K3951" s="19" t="s">
        <v>34</v>
      </c>
      <c r="L3951" s="16"/>
      <c r="M3951" s="6" t="s">
        <v>146</v>
      </c>
      <c r="N3951" s="6" t="s">
        <v>147</v>
      </c>
      <c r="O3951" s="10">
        <v>374000004</v>
      </c>
      <c r="P3951" s="6"/>
      <c r="Q3951" s="8"/>
      <c r="R3951" s="8"/>
      <c r="S3951" s="6"/>
    </row>
    <row r="3952" spans="2:19" outlineLevel="1" collapsed="1" x14ac:dyDescent="0.35">
      <c r="B3952" s="6" t="s">
        <v>34</v>
      </c>
      <c r="C3952" s="7" t="s">
        <v>34</v>
      </c>
      <c r="D3952" s="19" t="s">
        <v>34</v>
      </c>
      <c r="E3952" s="15"/>
      <c r="F3952" s="15"/>
      <c r="G3952" s="16"/>
      <c r="H3952" s="19" t="s">
        <v>34</v>
      </c>
      <c r="I3952" s="16"/>
      <c r="J3952" s="7" t="s">
        <v>34</v>
      </c>
      <c r="K3952" s="19" t="s">
        <v>34</v>
      </c>
      <c r="L3952" s="16"/>
      <c r="M3952" s="6" t="s">
        <v>720</v>
      </c>
      <c r="N3952" s="6" t="s">
        <v>721</v>
      </c>
      <c r="O3952" s="10">
        <v>312633309</v>
      </c>
      <c r="P3952" s="6"/>
      <c r="Q3952" s="8"/>
      <c r="R3952" s="8"/>
      <c r="S3952" s="6"/>
    </row>
    <row r="3953" spans="2:19" x14ac:dyDescent="0.35">
      <c r="B3953" s="4" t="s">
        <v>4783</v>
      </c>
      <c r="C3953" s="4" t="s">
        <v>141</v>
      </c>
      <c r="D3953" s="18" t="s">
        <v>97</v>
      </c>
      <c r="E3953" s="15"/>
      <c r="F3953" s="15"/>
      <c r="G3953" s="16"/>
      <c r="H3953" s="18" t="s">
        <v>1380</v>
      </c>
      <c r="I3953" s="16"/>
      <c r="J3953" s="4" t="s">
        <v>32</v>
      </c>
      <c r="K3953" s="18" t="s">
        <v>4784</v>
      </c>
      <c r="L3953" s="16"/>
      <c r="M3953" s="4" t="s">
        <v>34</v>
      </c>
      <c r="N3953" s="4" t="s">
        <v>34</v>
      </c>
      <c r="O3953" s="4" t="s">
        <v>34</v>
      </c>
      <c r="P3953" s="4" t="s">
        <v>34</v>
      </c>
      <c r="Q3953" s="4" t="s">
        <v>34</v>
      </c>
      <c r="R3953" s="4" t="s">
        <v>34</v>
      </c>
      <c r="S3953" s="5">
        <v>306900000</v>
      </c>
    </row>
    <row r="3954" spans="2:19" outlineLevel="1" collapsed="1" x14ac:dyDescent="0.35">
      <c r="B3954" s="6" t="s">
        <v>34</v>
      </c>
      <c r="C3954" s="7" t="s">
        <v>34</v>
      </c>
      <c r="D3954" s="19" t="s">
        <v>34</v>
      </c>
      <c r="E3954" s="15"/>
      <c r="F3954" s="15"/>
      <c r="G3954" s="16"/>
      <c r="H3954" s="19" t="s">
        <v>34</v>
      </c>
      <c r="I3954" s="16"/>
      <c r="J3954" s="7" t="s">
        <v>34</v>
      </c>
      <c r="K3954" s="19" t="s">
        <v>34</v>
      </c>
      <c r="L3954" s="16"/>
      <c r="M3954" s="6" t="s">
        <v>479</v>
      </c>
      <c r="N3954" s="6" t="s">
        <v>480</v>
      </c>
      <c r="O3954" s="10">
        <v>317399994</v>
      </c>
      <c r="P3954" s="6"/>
      <c r="Q3954" s="8"/>
      <c r="R3954" s="8"/>
      <c r="S3954" s="6"/>
    </row>
    <row r="3955" spans="2:19" outlineLevel="1" collapsed="1" x14ac:dyDescent="0.35">
      <c r="B3955" s="6" t="s">
        <v>34</v>
      </c>
      <c r="C3955" s="7" t="s">
        <v>34</v>
      </c>
      <c r="D3955" s="19" t="s">
        <v>34</v>
      </c>
      <c r="E3955" s="15"/>
      <c r="F3955" s="15"/>
      <c r="G3955" s="16"/>
      <c r="H3955" s="19" t="s">
        <v>34</v>
      </c>
      <c r="I3955" s="16"/>
      <c r="J3955" s="7" t="s">
        <v>34</v>
      </c>
      <c r="K3955" s="19" t="s">
        <v>34</v>
      </c>
      <c r="L3955" s="16"/>
      <c r="M3955" s="6" t="s">
        <v>1272</v>
      </c>
      <c r="N3955" s="6" t="s">
        <v>1273</v>
      </c>
      <c r="O3955" s="10">
        <v>306900000</v>
      </c>
      <c r="P3955" s="6" t="s">
        <v>4785</v>
      </c>
      <c r="Q3955" s="8" t="s">
        <v>298</v>
      </c>
      <c r="R3955" s="9">
        <v>47726</v>
      </c>
      <c r="S3955" s="10">
        <v>306900000</v>
      </c>
    </row>
    <row r="3956" spans="2:19" outlineLevel="1" collapsed="1" x14ac:dyDescent="0.35">
      <c r="B3956" s="6" t="s">
        <v>34</v>
      </c>
      <c r="C3956" s="7" t="s">
        <v>34</v>
      </c>
      <c r="D3956" s="19" t="s">
        <v>34</v>
      </c>
      <c r="E3956" s="15"/>
      <c r="F3956" s="15"/>
      <c r="G3956" s="16"/>
      <c r="H3956" s="19" t="s">
        <v>34</v>
      </c>
      <c r="I3956" s="16"/>
      <c r="J3956" s="7" t="s">
        <v>34</v>
      </c>
      <c r="K3956" s="19" t="s">
        <v>34</v>
      </c>
      <c r="L3956" s="16"/>
      <c r="M3956" s="6" t="s">
        <v>146</v>
      </c>
      <c r="N3956" s="6" t="s">
        <v>147</v>
      </c>
      <c r="O3956" s="10">
        <v>336750000</v>
      </c>
      <c r="P3956" s="6"/>
      <c r="Q3956" s="8"/>
      <c r="R3956" s="8"/>
      <c r="S3956" s="6"/>
    </row>
    <row r="3957" spans="2:19" outlineLevel="1" collapsed="1" x14ac:dyDescent="0.35">
      <c r="B3957" s="6" t="s">
        <v>34</v>
      </c>
      <c r="C3957" s="7" t="s">
        <v>34</v>
      </c>
      <c r="D3957" s="19" t="s">
        <v>34</v>
      </c>
      <c r="E3957" s="15"/>
      <c r="F3957" s="15"/>
      <c r="G3957" s="16"/>
      <c r="H3957" s="19" t="s">
        <v>34</v>
      </c>
      <c r="I3957" s="16"/>
      <c r="J3957" s="7" t="s">
        <v>34</v>
      </c>
      <c r="K3957" s="19" t="s">
        <v>34</v>
      </c>
      <c r="L3957" s="16"/>
      <c r="M3957" s="6" t="s">
        <v>720</v>
      </c>
      <c r="N3957" s="6" t="s">
        <v>721</v>
      </c>
      <c r="O3957" s="10">
        <v>385317721.19999999</v>
      </c>
      <c r="P3957" s="6"/>
      <c r="Q3957" s="8"/>
      <c r="R3957" s="8"/>
      <c r="S3957" s="6"/>
    </row>
    <row r="3958" spans="2:19" x14ac:dyDescent="0.35">
      <c r="B3958" s="4" t="s">
        <v>4786</v>
      </c>
      <c r="C3958" s="4" t="s">
        <v>141</v>
      </c>
      <c r="D3958" s="18" t="s">
        <v>97</v>
      </c>
      <c r="E3958" s="15"/>
      <c r="F3958" s="15"/>
      <c r="G3958" s="16"/>
      <c r="H3958" s="18" t="s">
        <v>283</v>
      </c>
      <c r="I3958" s="16"/>
      <c r="J3958" s="4" t="s">
        <v>32</v>
      </c>
      <c r="K3958" s="18" t="s">
        <v>4787</v>
      </c>
      <c r="L3958" s="16"/>
      <c r="M3958" s="4" t="s">
        <v>34</v>
      </c>
      <c r="N3958" s="4" t="s">
        <v>34</v>
      </c>
      <c r="O3958" s="4" t="s">
        <v>34</v>
      </c>
      <c r="P3958" s="4" t="s">
        <v>34</v>
      </c>
      <c r="Q3958" s="4" t="s">
        <v>34</v>
      </c>
      <c r="R3958" s="4" t="s">
        <v>34</v>
      </c>
      <c r="S3958" s="5">
        <v>20559151</v>
      </c>
    </row>
    <row r="3959" spans="2:19" ht="25" outlineLevel="1" collapsed="1" x14ac:dyDescent="0.35">
      <c r="B3959" s="6" t="s">
        <v>34</v>
      </c>
      <c r="C3959" s="7" t="s">
        <v>34</v>
      </c>
      <c r="D3959" s="19" t="s">
        <v>34</v>
      </c>
      <c r="E3959" s="15"/>
      <c r="F3959" s="15"/>
      <c r="G3959" s="16"/>
      <c r="H3959" s="19" t="s">
        <v>34</v>
      </c>
      <c r="I3959" s="16"/>
      <c r="J3959" s="7" t="s">
        <v>34</v>
      </c>
      <c r="K3959" s="19" t="s">
        <v>34</v>
      </c>
      <c r="L3959" s="16"/>
      <c r="M3959" s="6" t="s">
        <v>265</v>
      </c>
      <c r="N3959" s="6" t="s">
        <v>266</v>
      </c>
      <c r="O3959" s="10">
        <v>24262000</v>
      </c>
      <c r="P3959" s="6"/>
      <c r="Q3959" s="8"/>
      <c r="R3959" s="8"/>
      <c r="S3959" s="6"/>
    </row>
    <row r="3960" spans="2:19" outlineLevel="1" collapsed="1" x14ac:dyDescent="0.35">
      <c r="B3960" s="6" t="s">
        <v>34</v>
      </c>
      <c r="C3960" s="7" t="s">
        <v>34</v>
      </c>
      <c r="D3960" s="19" t="s">
        <v>34</v>
      </c>
      <c r="E3960" s="15"/>
      <c r="F3960" s="15"/>
      <c r="G3960" s="16"/>
      <c r="H3960" s="19" t="s">
        <v>34</v>
      </c>
      <c r="I3960" s="16"/>
      <c r="J3960" s="7" t="s">
        <v>34</v>
      </c>
      <c r="K3960" s="19" t="s">
        <v>34</v>
      </c>
      <c r="L3960" s="16"/>
      <c r="M3960" s="6" t="s">
        <v>829</v>
      </c>
      <c r="N3960" s="6" t="s">
        <v>830</v>
      </c>
      <c r="O3960" s="10">
        <v>21760000</v>
      </c>
      <c r="P3960" s="6"/>
      <c r="Q3960" s="8"/>
      <c r="R3960" s="8"/>
      <c r="S3960" s="6"/>
    </row>
    <row r="3961" spans="2:19" outlineLevel="1" collapsed="1" x14ac:dyDescent="0.35">
      <c r="B3961" s="6" t="s">
        <v>34</v>
      </c>
      <c r="C3961" s="7" t="s">
        <v>34</v>
      </c>
      <c r="D3961" s="19" t="s">
        <v>34</v>
      </c>
      <c r="E3961" s="15"/>
      <c r="F3961" s="15"/>
      <c r="G3961" s="16"/>
      <c r="H3961" s="19" t="s">
        <v>34</v>
      </c>
      <c r="I3961" s="16"/>
      <c r="J3961" s="7" t="s">
        <v>34</v>
      </c>
      <c r="K3961" s="19" t="s">
        <v>34</v>
      </c>
      <c r="L3961" s="16"/>
      <c r="M3961" s="6" t="s">
        <v>3099</v>
      </c>
      <c r="N3961" s="6" t="s">
        <v>3100</v>
      </c>
      <c r="O3961" s="10">
        <v>25058085</v>
      </c>
      <c r="P3961" s="6"/>
      <c r="Q3961" s="8"/>
      <c r="R3961" s="8"/>
      <c r="S3961" s="6"/>
    </row>
    <row r="3962" spans="2:19" outlineLevel="1" collapsed="1" x14ac:dyDescent="0.35">
      <c r="B3962" s="6" t="s">
        <v>34</v>
      </c>
      <c r="C3962" s="7" t="s">
        <v>34</v>
      </c>
      <c r="D3962" s="19" t="s">
        <v>34</v>
      </c>
      <c r="E3962" s="15"/>
      <c r="F3962" s="15"/>
      <c r="G3962" s="16"/>
      <c r="H3962" s="19" t="s">
        <v>34</v>
      </c>
      <c r="I3962" s="16"/>
      <c r="J3962" s="7" t="s">
        <v>34</v>
      </c>
      <c r="K3962" s="19" t="s">
        <v>34</v>
      </c>
      <c r="L3962" s="16"/>
      <c r="M3962" s="6" t="s">
        <v>1269</v>
      </c>
      <c r="N3962" s="6" t="s">
        <v>1270</v>
      </c>
      <c r="O3962" s="10">
        <v>21490000</v>
      </c>
      <c r="P3962" s="6"/>
      <c r="Q3962" s="8"/>
      <c r="R3962" s="8"/>
      <c r="S3962" s="6"/>
    </row>
    <row r="3963" spans="2:19" outlineLevel="1" collapsed="1" x14ac:dyDescent="0.35">
      <c r="B3963" s="6" t="s">
        <v>34</v>
      </c>
      <c r="C3963" s="7" t="s">
        <v>34</v>
      </c>
      <c r="D3963" s="19" t="s">
        <v>34</v>
      </c>
      <c r="E3963" s="15"/>
      <c r="F3963" s="15"/>
      <c r="G3963" s="16"/>
      <c r="H3963" s="19" t="s">
        <v>34</v>
      </c>
      <c r="I3963" s="16"/>
      <c r="J3963" s="7" t="s">
        <v>34</v>
      </c>
      <c r="K3963" s="19" t="s">
        <v>34</v>
      </c>
      <c r="L3963" s="16"/>
      <c r="M3963" s="6" t="s">
        <v>1195</v>
      </c>
      <c r="N3963" s="6" t="s">
        <v>1196</v>
      </c>
      <c r="O3963" s="10">
        <v>18032106.550000001</v>
      </c>
      <c r="P3963" s="6"/>
      <c r="Q3963" s="8"/>
      <c r="R3963" s="8"/>
      <c r="S3963" s="6"/>
    </row>
    <row r="3964" spans="2:19" outlineLevel="1" collapsed="1" x14ac:dyDescent="0.35">
      <c r="B3964" s="6" t="s">
        <v>34</v>
      </c>
      <c r="C3964" s="7" t="s">
        <v>34</v>
      </c>
      <c r="D3964" s="19" t="s">
        <v>34</v>
      </c>
      <c r="E3964" s="15"/>
      <c r="F3964" s="15"/>
      <c r="G3964" s="16"/>
      <c r="H3964" s="19" t="s">
        <v>34</v>
      </c>
      <c r="I3964" s="16"/>
      <c r="J3964" s="7" t="s">
        <v>34</v>
      </c>
      <c r="K3964" s="19" t="s">
        <v>34</v>
      </c>
      <c r="L3964" s="16"/>
      <c r="M3964" s="6" t="s">
        <v>144</v>
      </c>
      <c r="N3964" s="6" t="s">
        <v>145</v>
      </c>
      <c r="O3964" s="10">
        <v>26176349</v>
      </c>
      <c r="P3964" s="6"/>
      <c r="Q3964" s="8"/>
      <c r="R3964" s="8"/>
      <c r="S3964" s="6"/>
    </row>
    <row r="3965" spans="2:19" outlineLevel="1" collapsed="1" x14ac:dyDescent="0.35">
      <c r="B3965" s="6" t="s">
        <v>34</v>
      </c>
      <c r="C3965" s="7" t="s">
        <v>34</v>
      </c>
      <c r="D3965" s="19" t="s">
        <v>34</v>
      </c>
      <c r="E3965" s="15"/>
      <c r="F3965" s="15"/>
      <c r="G3965" s="16"/>
      <c r="H3965" s="19" t="s">
        <v>34</v>
      </c>
      <c r="I3965" s="16"/>
      <c r="J3965" s="7" t="s">
        <v>34</v>
      </c>
      <c r="K3965" s="19" t="s">
        <v>34</v>
      </c>
      <c r="L3965" s="16"/>
      <c r="M3965" s="6" t="s">
        <v>228</v>
      </c>
      <c r="N3965" s="6" t="s">
        <v>229</v>
      </c>
      <c r="O3965" s="10">
        <v>20442485</v>
      </c>
      <c r="P3965" s="6"/>
      <c r="Q3965" s="8"/>
      <c r="R3965" s="8"/>
      <c r="S3965" s="6"/>
    </row>
    <row r="3966" spans="2:19" outlineLevel="1" collapsed="1" x14ac:dyDescent="0.35">
      <c r="B3966" s="6" t="s">
        <v>34</v>
      </c>
      <c r="C3966" s="7" t="s">
        <v>34</v>
      </c>
      <c r="D3966" s="19" t="s">
        <v>34</v>
      </c>
      <c r="E3966" s="15"/>
      <c r="F3966" s="15"/>
      <c r="G3966" s="16"/>
      <c r="H3966" s="19" t="s">
        <v>34</v>
      </c>
      <c r="I3966" s="16"/>
      <c r="J3966" s="7" t="s">
        <v>34</v>
      </c>
      <c r="K3966" s="19" t="s">
        <v>34</v>
      </c>
      <c r="L3966" s="16"/>
      <c r="M3966" s="6" t="s">
        <v>146</v>
      </c>
      <c r="N3966" s="6" t="s">
        <v>147</v>
      </c>
      <c r="O3966" s="10">
        <v>22015772</v>
      </c>
      <c r="P3966" s="6"/>
      <c r="Q3966" s="8"/>
      <c r="R3966" s="8"/>
      <c r="S3966" s="6"/>
    </row>
    <row r="3967" spans="2:19" outlineLevel="1" collapsed="1" x14ac:dyDescent="0.35">
      <c r="B3967" s="6" t="s">
        <v>34</v>
      </c>
      <c r="C3967" s="7" t="s">
        <v>34</v>
      </c>
      <c r="D3967" s="19" t="s">
        <v>34</v>
      </c>
      <c r="E3967" s="15"/>
      <c r="F3967" s="15"/>
      <c r="G3967" s="16"/>
      <c r="H3967" s="19" t="s">
        <v>34</v>
      </c>
      <c r="I3967" s="16"/>
      <c r="J3967" s="7" t="s">
        <v>34</v>
      </c>
      <c r="K3967" s="19" t="s">
        <v>34</v>
      </c>
      <c r="L3967" s="16"/>
      <c r="M3967" s="6" t="s">
        <v>1553</v>
      </c>
      <c r="N3967" s="6" t="s">
        <v>1554</v>
      </c>
      <c r="O3967" s="10">
        <v>23739000</v>
      </c>
      <c r="P3967" s="6"/>
      <c r="Q3967" s="8"/>
      <c r="R3967" s="8"/>
      <c r="S3967" s="6"/>
    </row>
    <row r="3968" spans="2:19" outlineLevel="1" collapsed="1" x14ac:dyDescent="0.35">
      <c r="B3968" s="6" t="s">
        <v>34</v>
      </c>
      <c r="C3968" s="7" t="s">
        <v>34</v>
      </c>
      <c r="D3968" s="19" t="s">
        <v>34</v>
      </c>
      <c r="E3968" s="15"/>
      <c r="F3968" s="15"/>
      <c r="G3968" s="16"/>
      <c r="H3968" s="19" t="s">
        <v>34</v>
      </c>
      <c r="I3968" s="16"/>
      <c r="J3968" s="7" t="s">
        <v>34</v>
      </c>
      <c r="K3968" s="19" t="s">
        <v>34</v>
      </c>
      <c r="L3968" s="16"/>
      <c r="M3968" s="6" t="s">
        <v>596</v>
      </c>
      <c r="N3968" s="6" t="s">
        <v>597</v>
      </c>
      <c r="O3968" s="10">
        <v>20559151</v>
      </c>
      <c r="P3968" s="6" t="s">
        <v>4788</v>
      </c>
      <c r="Q3968" s="8" t="s">
        <v>3685</v>
      </c>
      <c r="R3968" s="9">
        <v>46660</v>
      </c>
      <c r="S3968" s="10">
        <v>20559151</v>
      </c>
    </row>
    <row r="3969" spans="2:19" x14ac:dyDescent="0.35">
      <c r="B3969" s="4" t="s">
        <v>4789</v>
      </c>
      <c r="C3969" s="4" t="s">
        <v>151</v>
      </c>
      <c r="D3969" s="18" t="s">
        <v>152</v>
      </c>
      <c r="E3969" s="15"/>
      <c r="F3969" s="15"/>
      <c r="G3969" s="16"/>
      <c r="H3969" s="18" t="s">
        <v>283</v>
      </c>
      <c r="I3969" s="16"/>
      <c r="J3969" s="4" t="s">
        <v>32</v>
      </c>
      <c r="K3969" s="18" t="s">
        <v>4790</v>
      </c>
      <c r="L3969" s="16"/>
      <c r="M3969" s="4" t="s">
        <v>34</v>
      </c>
      <c r="N3969" s="4" t="s">
        <v>34</v>
      </c>
      <c r="O3969" s="4" t="s">
        <v>34</v>
      </c>
      <c r="P3969" s="4" t="s">
        <v>34</v>
      </c>
      <c r="Q3969" s="4" t="s">
        <v>34</v>
      </c>
      <c r="R3969" s="4" t="s">
        <v>34</v>
      </c>
      <c r="S3969" s="5">
        <v>26985000</v>
      </c>
    </row>
    <row r="3970" spans="2:19" ht="25" outlineLevel="1" collapsed="1" x14ac:dyDescent="0.35">
      <c r="B3970" s="6" t="s">
        <v>34</v>
      </c>
      <c r="C3970" s="7" t="s">
        <v>34</v>
      </c>
      <c r="D3970" s="19" t="s">
        <v>34</v>
      </c>
      <c r="E3970" s="15"/>
      <c r="F3970" s="15"/>
      <c r="G3970" s="16"/>
      <c r="H3970" s="19" t="s">
        <v>34</v>
      </c>
      <c r="I3970" s="16"/>
      <c r="J3970" s="7" t="s">
        <v>34</v>
      </c>
      <c r="K3970" s="19" t="s">
        <v>34</v>
      </c>
      <c r="L3970" s="16"/>
      <c r="M3970" s="6" t="s">
        <v>4420</v>
      </c>
      <c r="N3970" s="6" t="s">
        <v>4421</v>
      </c>
      <c r="O3970" s="10">
        <v>27035886</v>
      </c>
      <c r="P3970" s="6"/>
      <c r="Q3970" s="8"/>
      <c r="R3970" s="8"/>
      <c r="S3970" s="6"/>
    </row>
    <row r="3971" spans="2:19" ht="25" outlineLevel="1" collapsed="1" x14ac:dyDescent="0.35">
      <c r="B3971" s="6" t="s">
        <v>34</v>
      </c>
      <c r="C3971" s="7" t="s">
        <v>34</v>
      </c>
      <c r="D3971" s="19" t="s">
        <v>34</v>
      </c>
      <c r="E3971" s="15"/>
      <c r="F3971" s="15"/>
      <c r="G3971" s="16"/>
      <c r="H3971" s="19" t="s">
        <v>34</v>
      </c>
      <c r="I3971" s="16"/>
      <c r="J3971" s="7" t="s">
        <v>34</v>
      </c>
      <c r="K3971" s="19" t="s">
        <v>34</v>
      </c>
      <c r="L3971" s="16"/>
      <c r="M3971" s="6" t="s">
        <v>992</v>
      </c>
      <c r="N3971" s="6" t="s">
        <v>993</v>
      </c>
      <c r="O3971" s="10">
        <v>33376000</v>
      </c>
      <c r="P3971" s="6"/>
      <c r="Q3971" s="8"/>
      <c r="R3971" s="8"/>
      <c r="S3971" s="6"/>
    </row>
    <row r="3972" spans="2:19" ht="25" outlineLevel="1" collapsed="1" x14ac:dyDescent="0.35">
      <c r="B3972" s="6" t="s">
        <v>34</v>
      </c>
      <c r="C3972" s="7" t="s">
        <v>34</v>
      </c>
      <c r="D3972" s="19" t="s">
        <v>34</v>
      </c>
      <c r="E3972" s="15"/>
      <c r="F3972" s="15"/>
      <c r="G3972" s="16"/>
      <c r="H3972" s="19" t="s">
        <v>34</v>
      </c>
      <c r="I3972" s="16"/>
      <c r="J3972" s="7" t="s">
        <v>34</v>
      </c>
      <c r="K3972" s="19" t="s">
        <v>34</v>
      </c>
      <c r="L3972" s="16"/>
      <c r="M3972" s="6" t="s">
        <v>4791</v>
      </c>
      <c r="N3972" s="6" t="s">
        <v>4792</v>
      </c>
      <c r="O3972" s="10">
        <v>27223913</v>
      </c>
      <c r="P3972" s="6"/>
      <c r="Q3972" s="8"/>
      <c r="R3972" s="8"/>
      <c r="S3972" s="6"/>
    </row>
    <row r="3973" spans="2:19" outlineLevel="1" collapsed="1" x14ac:dyDescent="0.35">
      <c r="B3973" s="6" t="s">
        <v>34</v>
      </c>
      <c r="C3973" s="7" t="s">
        <v>34</v>
      </c>
      <c r="D3973" s="19" t="s">
        <v>34</v>
      </c>
      <c r="E3973" s="15"/>
      <c r="F3973" s="15"/>
      <c r="G3973" s="16"/>
      <c r="H3973" s="19" t="s">
        <v>34</v>
      </c>
      <c r="I3973" s="16"/>
      <c r="J3973" s="7" t="s">
        <v>34</v>
      </c>
      <c r="K3973" s="19" t="s">
        <v>34</v>
      </c>
      <c r="L3973" s="16"/>
      <c r="M3973" s="6" t="s">
        <v>2691</v>
      </c>
      <c r="N3973" s="6" t="s">
        <v>2692</v>
      </c>
      <c r="O3973" s="10">
        <v>37500000</v>
      </c>
      <c r="P3973" s="6"/>
      <c r="Q3973" s="8"/>
      <c r="R3973" s="8"/>
      <c r="S3973" s="6"/>
    </row>
    <row r="3974" spans="2:19" outlineLevel="1" collapsed="1" x14ac:dyDescent="0.35">
      <c r="B3974" s="6" t="s">
        <v>34</v>
      </c>
      <c r="C3974" s="7" t="s">
        <v>34</v>
      </c>
      <c r="D3974" s="19" t="s">
        <v>34</v>
      </c>
      <c r="E3974" s="15"/>
      <c r="F3974" s="15"/>
      <c r="G3974" s="16"/>
      <c r="H3974" s="19" t="s">
        <v>34</v>
      </c>
      <c r="I3974" s="16"/>
      <c r="J3974" s="7" t="s">
        <v>34</v>
      </c>
      <c r="K3974" s="19" t="s">
        <v>34</v>
      </c>
      <c r="L3974" s="16"/>
      <c r="M3974" s="6" t="s">
        <v>2693</v>
      </c>
      <c r="N3974" s="6" t="s">
        <v>2694</v>
      </c>
      <c r="O3974" s="10">
        <v>34527777</v>
      </c>
      <c r="P3974" s="6"/>
      <c r="Q3974" s="8"/>
      <c r="R3974" s="8"/>
      <c r="S3974" s="6"/>
    </row>
    <row r="3975" spans="2:19" ht="25" outlineLevel="1" collapsed="1" x14ac:dyDescent="0.35">
      <c r="B3975" s="6" t="s">
        <v>34</v>
      </c>
      <c r="C3975" s="7" t="s">
        <v>34</v>
      </c>
      <c r="D3975" s="19" t="s">
        <v>34</v>
      </c>
      <c r="E3975" s="15"/>
      <c r="F3975" s="15"/>
      <c r="G3975" s="16"/>
      <c r="H3975" s="19" t="s">
        <v>34</v>
      </c>
      <c r="I3975" s="16"/>
      <c r="J3975" s="7" t="s">
        <v>34</v>
      </c>
      <c r="K3975" s="19" t="s">
        <v>34</v>
      </c>
      <c r="L3975" s="16"/>
      <c r="M3975" s="6" t="s">
        <v>898</v>
      </c>
      <c r="N3975" s="6" t="s">
        <v>899</v>
      </c>
      <c r="O3975" s="10">
        <v>39657442</v>
      </c>
      <c r="P3975" s="6"/>
      <c r="Q3975" s="8"/>
      <c r="R3975" s="8"/>
      <c r="S3975" s="6"/>
    </row>
    <row r="3976" spans="2:19" outlineLevel="1" collapsed="1" x14ac:dyDescent="0.35">
      <c r="B3976" s="6" t="s">
        <v>34</v>
      </c>
      <c r="C3976" s="7" t="s">
        <v>34</v>
      </c>
      <c r="D3976" s="19" t="s">
        <v>34</v>
      </c>
      <c r="E3976" s="15"/>
      <c r="F3976" s="15"/>
      <c r="G3976" s="16"/>
      <c r="H3976" s="19" t="s">
        <v>34</v>
      </c>
      <c r="I3976" s="16"/>
      <c r="J3976" s="7" t="s">
        <v>34</v>
      </c>
      <c r="K3976" s="19" t="s">
        <v>34</v>
      </c>
      <c r="L3976" s="16"/>
      <c r="M3976" s="6" t="s">
        <v>196</v>
      </c>
      <c r="N3976" s="6" t="s">
        <v>197</v>
      </c>
      <c r="O3976" s="10">
        <v>35460000</v>
      </c>
      <c r="P3976" s="6"/>
      <c r="Q3976" s="8"/>
      <c r="R3976" s="8"/>
      <c r="S3976" s="6"/>
    </row>
    <row r="3977" spans="2:19" ht="25" outlineLevel="1" collapsed="1" x14ac:dyDescent="0.35">
      <c r="B3977" s="6" t="s">
        <v>34</v>
      </c>
      <c r="C3977" s="7" t="s">
        <v>34</v>
      </c>
      <c r="D3977" s="19" t="s">
        <v>34</v>
      </c>
      <c r="E3977" s="15"/>
      <c r="F3977" s="15"/>
      <c r="G3977" s="16"/>
      <c r="H3977" s="19" t="s">
        <v>34</v>
      </c>
      <c r="I3977" s="16"/>
      <c r="J3977" s="7" t="s">
        <v>34</v>
      </c>
      <c r="K3977" s="19" t="s">
        <v>34</v>
      </c>
      <c r="L3977" s="16"/>
      <c r="M3977" s="6" t="s">
        <v>2695</v>
      </c>
      <c r="N3977" s="6" t="s">
        <v>2696</v>
      </c>
      <c r="O3977" s="10">
        <v>26985000</v>
      </c>
      <c r="P3977" s="6" t="s">
        <v>4793</v>
      </c>
      <c r="Q3977" s="8" t="s">
        <v>1958</v>
      </c>
      <c r="R3977" s="9">
        <v>46675</v>
      </c>
      <c r="S3977" s="10">
        <v>26985000</v>
      </c>
    </row>
    <row r="3978" spans="2:19" ht="25" outlineLevel="1" collapsed="1" x14ac:dyDescent="0.35">
      <c r="B3978" s="6" t="s">
        <v>34</v>
      </c>
      <c r="C3978" s="7" t="s">
        <v>34</v>
      </c>
      <c r="D3978" s="19" t="s">
        <v>34</v>
      </c>
      <c r="E3978" s="15"/>
      <c r="F3978" s="15"/>
      <c r="G3978" s="16"/>
      <c r="H3978" s="19" t="s">
        <v>34</v>
      </c>
      <c r="I3978" s="16"/>
      <c r="J3978" s="7" t="s">
        <v>34</v>
      </c>
      <c r="K3978" s="19" t="s">
        <v>34</v>
      </c>
      <c r="L3978" s="16"/>
      <c r="M3978" s="6" t="s">
        <v>2697</v>
      </c>
      <c r="N3978" s="6" t="s">
        <v>2698</v>
      </c>
      <c r="O3978" s="10">
        <v>34455000</v>
      </c>
      <c r="P3978" s="6"/>
      <c r="Q3978" s="8"/>
      <c r="R3978" s="8"/>
      <c r="S3978" s="6"/>
    </row>
    <row r="3979" spans="2:19" outlineLevel="1" collapsed="1" x14ac:dyDescent="0.35">
      <c r="B3979" s="6" t="s">
        <v>34</v>
      </c>
      <c r="C3979" s="7" t="s">
        <v>34</v>
      </c>
      <c r="D3979" s="19" t="s">
        <v>34</v>
      </c>
      <c r="E3979" s="15"/>
      <c r="F3979" s="15"/>
      <c r="G3979" s="16"/>
      <c r="H3979" s="19" t="s">
        <v>34</v>
      </c>
      <c r="I3979" s="16"/>
      <c r="J3979" s="7" t="s">
        <v>34</v>
      </c>
      <c r="K3979" s="19" t="s">
        <v>34</v>
      </c>
      <c r="L3979" s="16"/>
      <c r="M3979" s="6" t="s">
        <v>146</v>
      </c>
      <c r="N3979" s="6" t="s">
        <v>147</v>
      </c>
      <c r="O3979" s="10">
        <v>30989644</v>
      </c>
      <c r="P3979" s="6"/>
      <c r="Q3979" s="8"/>
      <c r="R3979" s="8"/>
      <c r="S3979" s="6"/>
    </row>
    <row r="3980" spans="2:19" outlineLevel="1" collapsed="1" x14ac:dyDescent="0.35">
      <c r="B3980" s="6" t="s">
        <v>34</v>
      </c>
      <c r="C3980" s="7" t="s">
        <v>34</v>
      </c>
      <c r="D3980" s="19" t="s">
        <v>34</v>
      </c>
      <c r="E3980" s="15"/>
      <c r="F3980" s="15"/>
      <c r="G3980" s="16"/>
      <c r="H3980" s="19" t="s">
        <v>34</v>
      </c>
      <c r="I3980" s="16"/>
      <c r="J3980" s="7" t="s">
        <v>34</v>
      </c>
      <c r="K3980" s="19" t="s">
        <v>34</v>
      </c>
      <c r="L3980" s="16"/>
      <c r="M3980" s="6" t="s">
        <v>3111</v>
      </c>
      <c r="N3980" s="6" t="s">
        <v>3112</v>
      </c>
      <c r="O3980" s="10">
        <v>37097000</v>
      </c>
      <c r="P3980" s="6"/>
      <c r="Q3980" s="8"/>
      <c r="R3980" s="8"/>
      <c r="S3980" s="6"/>
    </row>
    <row r="3981" spans="2:19" outlineLevel="1" collapsed="1" x14ac:dyDescent="0.35">
      <c r="B3981" s="6" t="s">
        <v>34</v>
      </c>
      <c r="C3981" s="7" t="s">
        <v>34</v>
      </c>
      <c r="D3981" s="19" t="s">
        <v>34</v>
      </c>
      <c r="E3981" s="15"/>
      <c r="F3981" s="15"/>
      <c r="G3981" s="16"/>
      <c r="H3981" s="19" t="s">
        <v>34</v>
      </c>
      <c r="I3981" s="16"/>
      <c r="J3981" s="7" t="s">
        <v>34</v>
      </c>
      <c r="K3981" s="19" t="s">
        <v>34</v>
      </c>
      <c r="L3981" s="16"/>
      <c r="M3981" s="6" t="s">
        <v>596</v>
      </c>
      <c r="N3981" s="6" t="s">
        <v>597</v>
      </c>
      <c r="O3981" s="10">
        <v>37820546</v>
      </c>
      <c r="P3981" s="6"/>
      <c r="Q3981" s="8"/>
      <c r="R3981" s="8"/>
      <c r="S3981" s="6"/>
    </row>
    <row r="3982" spans="2:19" x14ac:dyDescent="0.35">
      <c r="B3982" s="4" t="s">
        <v>4794</v>
      </c>
      <c r="C3982" s="4" t="s">
        <v>151</v>
      </c>
      <c r="D3982" s="18" t="s">
        <v>152</v>
      </c>
      <c r="E3982" s="15"/>
      <c r="F3982" s="15"/>
      <c r="G3982" s="16"/>
      <c r="H3982" s="18" t="s">
        <v>283</v>
      </c>
      <c r="I3982" s="16"/>
      <c r="J3982" s="4" t="s">
        <v>32</v>
      </c>
      <c r="K3982" s="18" t="s">
        <v>4795</v>
      </c>
      <c r="L3982" s="16"/>
      <c r="M3982" s="4" t="s">
        <v>34</v>
      </c>
      <c r="N3982" s="4" t="s">
        <v>34</v>
      </c>
      <c r="O3982" s="4" t="s">
        <v>34</v>
      </c>
      <c r="P3982" s="4" t="s">
        <v>34</v>
      </c>
      <c r="Q3982" s="4" t="s">
        <v>34</v>
      </c>
      <c r="R3982" s="4" t="s">
        <v>34</v>
      </c>
      <c r="S3982" s="5">
        <v>24515000</v>
      </c>
    </row>
    <row r="3983" spans="2:19" ht="25" outlineLevel="1" collapsed="1" x14ac:dyDescent="0.35">
      <c r="B3983" s="6" t="s">
        <v>34</v>
      </c>
      <c r="C3983" s="7" t="s">
        <v>34</v>
      </c>
      <c r="D3983" s="19" t="s">
        <v>34</v>
      </c>
      <c r="E3983" s="15"/>
      <c r="F3983" s="15"/>
      <c r="G3983" s="16"/>
      <c r="H3983" s="19" t="s">
        <v>34</v>
      </c>
      <c r="I3983" s="16"/>
      <c r="J3983" s="7" t="s">
        <v>34</v>
      </c>
      <c r="K3983" s="19" t="s">
        <v>34</v>
      </c>
      <c r="L3983" s="16"/>
      <c r="M3983" s="6" t="s">
        <v>4420</v>
      </c>
      <c r="N3983" s="6" t="s">
        <v>4421</v>
      </c>
      <c r="O3983" s="10">
        <v>20775447</v>
      </c>
      <c r="P3983" s="6"/>
      <c r="Q3983" s="8"/>
      <c r="R3983" s="8"/>
      <c r="S3983" s="6"/>
    </row>
    <row r="3984" spans="2:19" outlineLevel="1" collapsed="1" x14ac:dyDescent="0.35">
      <c r="B3984" s="6" t="s">
        <v>34</v>
      </c>
      <c r="C3984" s="7" t="s">
        <v>34</v>
      </c>
      <c r="D3984" s="19" t="s">
        <v>34</v>
      </c>
      <c r="E3984" s="15"/>
      <c r="F3984" s="15"/>
      <c r="G3984" s="16"/>
      <c r="H3984" s="19" t="s">
        <v>34</v>
      </c>
      <c r="I3984" s="16"/>
      <c r="J3984" s="7" t="s">
        <v>34</v>
      </c>
      <c r="K3984" s="19" t="s">
        <v>34</v>
      </c>
      <c r="L3984" s="16"/>
      <c r="M3984" s="6" t="s">
        <v>829</v>
      </c>
      <c r="N3984" s="6" t="s">
        <v>830</v>
      </c>
      <c r="O3984" s="10">
        <v>27701600</v>
      </c>
      <c r="P3984" s="6"/>
      <c r="Q3984" s="8"/>
      <c r="R3984" s="8"/>
      <c r="S3984" s="6"/>
    </row>
    <row r="3985" spans="2:19" ht="25" outlineLevel="1" collapsed="1" x14ac:dyDescent="0.35">
      <c r="B3985" s="6" t="s">
        <v>34</v>
      </c>
      <c r="C3985" s="7" t="s">
        <v>34</v>
      </c>
      <c r="D3985" s="19" t="s">
        <v>34</v>
      </c>
      <c r="E3985" s="15"/>
      <c r="F3985" s="15"/>
      <c r="G3985" s="16"/>
      <c r="H3985" s="19" t="s">
        <v>34</v>
      </c>
      <c r="I3985" s="16"/>
      <c r="J3985" s="7" t="s">
        <v>34</v>
      </c>
      <c r="K3985" s="19" t="s">
        <v>34</v>
      </c>
      <c r="L3985" s="16"/>
      <c r="M3985" s="6" t="s">
        <v>992</v>
      </c>
      <c r="N3985" s="6" t="s">
        <v>993</v>
      </c>
      <c r="O3985" s="10">
        <v>31494000</v>
      </c>
      <c r="P3985" s="6"/>
      <c r="Q3985" s="8"/>
      <c r="R3985" s="8"/>
      <c r="S3985" s="6"/>
    </row>
    <row r="3986" spans="2:19" ht="25" outlineLevel="1" collapsed="1" x14ac:dyDescent="0.35">
      <c r="B3986" s="6" t="s">
        <v>34</v>
      </c>
      <c r="C3986" s="7" t="s">
        <v>34</v>
      </c>
      <c r="D3986" s="19" t="s">
        <v>34</v>
      </c>
      <c r="E3986" s="15"/>
      <c r="F3986" s="15"/>
      <c r="G3986" s="16"/>
      <c r="H3986" s="19" t="s">
        <v>34</v>
      </c>
      <c r="I3986" s="16"/>
      <c r="J3986" s="7" t="s">
        <v>34</v>
      </c>
      <c r="K3986" s="19" t="s">
        <v>34</v>
      </c>
      <c r="L3986" s="16"/>
      <c r="M3986" s="6" t="s">
        <v>4791</v>
      </c>
      <c r="N3986" s="6" t="s">
        <v>4792</v>
      </c>
      <c r="O3986" s="10">
        <v>25356544</v>
      </c>
      <c r="P3986" s="6"/>
      <c r="Q3986" s="8"/>
      <c r="R3986" s="8"/>
      <c r="S3986" s="6"/>
    </row>
    <row r="3987" spans="2:19" outlineLevel="1" collapsed="1" x14ac:dyDescent="0.35">
      <c r="B3987" s="6" t="s">
        <v>34</v>
      </c>
      <c r="C3987" s="7" t="s">
        <v>34</v>
      </c>
      <c r="D3987" s="19" t="s">
        <v>34</v>
      </c>
      <c r="E3987" s="15"/>
      <c r="F3987" s="15"/>
      <c r="G3987" s="16"/>
      <c r="H3987" s="19" t="s">
        <v>34</v>
      </c>
      <c r="I3987" s="16"/>
      <c r="J3987" s="7" t="s">
        <v>34</v>
      </c>
      <c r="K3987" s="19" t="s">
        <v>34</v>
      </c>
      <c r="L3987" s="16"/>
      <c r="M3987" s="6" t="s">
        <v>4796</v>
      </c>
      <c r="N3987" s="6" t="s">
        <v>4797</v>
      </c>
      <c r="O3987" s="10">
        <v>56143820</v>
      </c>
      <c r="P3987" s="6"/>
      <c r="Q3987" s="8"/>
      <c r="R3987" s="8"/>
      <c r="S3987" s="6"/>
    </row>
    <row r="3988" spans="2:19" outlineLevel="1" collapsed="1" x14ac:dyDescent="0.35">
      <c r="B3988" s="6" t="s">
        <v>34</v>
      </c>
      <c r="C3988" s="7" t="s">
        <v>34</v>
      </c>
      <c r="D3988" s="19" t="s">
        <v>34</v>
      </c>
      <c r="E3988" s="15"/>
      <c r="F3988" s="15"/>
      <c r="G3988" s="16"/>
      <c r="H3988" s="19" t="s">
        <v>34</v>
      </c>
      <c r="I3988" s="16"/>
      <c r="J3988" s="7" t="s">
        <v>34</v>
      </c>
      <c r="K3988" s="19" t="s">
        <v>34</v>
      </c>
      <c r="L3988" s="16"/>
      <c r="M3988" s="6" t="s">
        <v>4798</v>
      </c>
      <c r="N3988" s="6" t="s">
        <v>4799</v>
      </c>
      <c r="O3988" s="10">
        <v>27290000</v>
      </c>
      <c r="P3988" s="6"/>
      <c r="Q3988" s="8"/>
      <c r="R3988" s="8"/>
      <c r="S3988" s="6"/>
    </row>
    <row r="3989" spans="2:19" outlineLevel="1" collapsed="1" x14ac:dyDescent="0.35">
      <c r="B3989" s="6" t="s">
        <v>34</v>
      </c>
      <c r="C3989" s="7" t="s">
        <v>34</v>
      </c>
      <c r="D3989" s="19" t="s">
        <v>34</v>
      </c>
      <c r="E3989" s="15"/>
      <c r="F3989" s="15"/>
      <c r="G3989" s="16"/>
      <c r="H3989" s="19" t="s">
        <v>34</v>
      </c>
      <c r="I3989" s="16"/>
      <c r="J3989" s="7" t="s">
        <v>34</v>
      </c>
      <c r="K3989" s="19" t="s">
        <v>34</v>
      </c>
      <c r="L3989" s="16"/>
      <c r="M3989" s="6" t="s">
        <v>2691</v>
      </c>
      <c r="N3989" s="6" t="s">
        <v>2692</v>
      </c>
      <c r="O3989" s="10">
        <v>25745000</v>
      </c>
      <c r="P3989" s="6"/>
      <c r="Q3989" s="8"/>
      <c r="R3989" s="8"/>
      <c r="S3989" s="6"/>
    </row>
    <row r="3990" spans="2:19" outlineLevel="1" collapsed="1" x14ac:dyDescent="0.35">
      <c r="B3990" s="6" t="s">
        <v>34</v>
      </c>
      <c r="C3990" s="7" t="s">
        <v>34</v>
      </c>
      <c r="D3990" s="19" t="s">
        <v>34</v>
      </c>
      <c r="E3990" s="15"/>
      <c r="F3990" s="15"/>
      <c r="G3990" s="16"/>
      <c r="H3990" s="19" t="s">
        <v>34</v>
      </c>
      <c r="I3990" s="16"/>
      <c r="J3990" s="7" t="s">
        <v>34</v>
      </c>
      <c r="K3990" s="19" t="s">
        <v>34</v>
      </c>
      <c r="L3990" s="16"/>
      <c r="M3990" s="6" t="s">
        <v>196</v>
      </c>
      <c r="N3990" s="6" t="s">
        <v>197</v>
      </c>
      <c r="O3990" s="10">
        <v>27483000</v>
      </c>
      <c r="P3990" s="6"/>
      <c r="Q3990" s="8"/>
      <c r="R3990" s="8"/>
      <c r="S3990" s="6"/>
    </row>
    <row r="3991" spans="2:19" ht="25" outlineLevel="1" collapsed="1" x14ac:dyDescent="0.35">
      <c r="B3991" s="6" t="s">
        <v>34</v>
      </c>
      <c r="C3991" s="7" t="s">
        <v>34</v>
      </c>
      <c r="D3991" s="19" t="s">
        <v>34</v>
      </c>
      <c r="E3991" s="15"/>
      <c r="F3991" s="15"/>
      <c r="G3991" s="16"/>
      <c r="H3991" s="19" t="s">
        <v>34</v>
      </c>
      <c r="I3991" s="16"/>
      <c r="J3991" s="7" t="s">
        <v>34</v>
      </c>
      <c r="K3991" s="19" t="s">
        <v>34</v>
      </c>
      <c r="L3991" s="16"/>
      <c r="M3991" s="6" t="s">
        <v>2695</v>
      </c>
      <c r="N3991" s="6" t="s">
        <v>2696</v>
      </c>
      <c r="O3991" s="10">
        <v>24515000</v>
      </c>
      <c r="P3991" s="6" t="s">
        <v>4800</v>
      </c>
      <c r="Q3991" s="8" t="s">
        <v>802</v>
      </c>
      <c r="R3991" s="9">
        <v>46752</v>
      </c>
      <c r="S3991" s="10">
        <v>24515000</v>
      </c>
    </row>
    <row r="3992" spans="2:19" outlineLevel="1" collapsed="1" x14ac:dyDescent="0.35">
      <c r="B3992" s="6" t="s">
        <v>34</v>
      </c>
      <c r="C3992" s="7" t="s">
        <v>34</v>
      </c>
      <c r="D3992" s="19" t="s">
        <v>34</v>
      </c>
      <c r="E3992" s="15"/>
      <c r="F3992" s="15"/>
      <c r="G3992" s="16"/>
      <c r="H3992" s="19" t="s">
        <v>34</v>
      </c>
      <c r="I3992" s="16"/>
      <c r="J3992" s="7" t="s">
        <v>34</v>
      </c>
      <c r="K3992" s="19" t="s">
        <v>34</v>
      </c>
      <c r="L3992" s="16"/>
      <c r="M3992" s="6" t="s">
        <v>2699</v>
      </c>
      <c r="N3992" s="6" t="s">
        <v>2700</v>
      </c>
      <c r="O3992" s="10">
        <v>28310281</v>
      </c>
      <c r="P3992" s="6"/>
      <c r="Q3992" s="8"/>
      <c r="R3992" s="8"/>
      <c r="S3992" s="6"/>
    </row>
    <row r="3993" spans="2:19" outlineLevel="1" collapsed="1" x14ac:dyDescent="0.35">
      <c r="B3993" s="6" t="s">
        <v>34</v>
      </c>
      <c r="C3993" s="7" t="s">
        <v>34</v>
      </c>
      <c r="D3993" s="19" t="s">
        <v>34</v>
      </c>
      <c r="E3993" s="15"/>
      <c r="F3993" s="15"/>
      <c r="G3993" s="16"/>
      <c r="H3993" s="19" t="s">
        <v>34</v>
      </c>
      <c r="I3993" s="16"/>
      <c r="J3993" s="7" t="s">
        <v>34</v>
      </c>
      <c r="K3993" s="19" t="s">
        <v>34</v>
      </c>
      <c r="L3993" s="16"/>
      <c r="M3993" s="6" t="s">
        <v>3111</v>
      </c>
      <c r="N3993" s="6" t="s">
        <v>3112</v>
      </c>
      <c r="O3993" s="10">
        <v>29618730</v>
      </c>
      <c r="P3993" s="6"/>
      <c r="Q3993" s="8"/>
      <c r="R3993" s="8"/>
      <c r="S3993" s="6"/>
    </row>
    <row r="3994" spans="2:19" outlineLevel="1" collapsed="1" x14ac:dyDescent="0.35">
      <c r="B3994" s="6" t="s">
        <v>34</v>
      </c>
      <c r="C3994" s="7" t="s">
        <v>34</v>
      </c>
      <c r="D3994" s="19" t="s">
        <v>34</v>
      </c>
      <c r="E3994" s="15"/>
      <c r="F3994" s="15"/>
      <c r="G3994" s="16"/>
      <c r="H3994" s="19" t="s">
        <v>34</v>
      </c>
      <c r="I3994" s="16"/>
      <c r="J3994" s="7" t="s">
        <v>34</v>
      </c>
      <c r="K3994" s="19" t="s">
        <v>34</v>
      </c>
      <c r="L3994" s="16"/>
      <c r="M3994" s="6" t="s">
        <v>904</v>
      </c>
      <c r="N3994" s="6" t="s">
        <v>905</v>
      </c>
      <c r="O3994" s="10">
        <v>28950000</v>
      </c>
      <c r="P3994" s="6"/>
      <c r="Q3994" s="8"/>
      <c r="R3994" s="8"/>
      <c r="S3994" s="6"/>
    </row>
    <row r="3995" spans="2:19" x14ac:dyDescent="0.35">
      <c r="B3995" s="4" t="s">
        <v>4801</v>
      </c>
      <c r="C3995" s="4" t="s">
        <v>176</v>
      </c>
      <c r="D3995" s="18" t="s">
        <v>53</v>
      </c>
      <c r="E3995" s="15"/>
      <c r="F3995" s="15"/>
      <c r="G3995" s="16"/>
      <c r="H3995" s="18" t="s">
        <v>224</v>
      </c>
      <c r="I3995" s="16"/>
      <c r="J3995" s="4" t="s">
        <v>32</v>
      </c>
      <c r="K3995" s="18" t="s">
        <v>4802</v>
      </c>
      <c r="L3995" s="16"/>
      <c r="M3995" s="4" t="s">
        <v>34</v>
      </c>
      <c r="N3995" s="4" t="s">
        <v>34</v>
      </c>
      <c r="O3995" s="4" t="s">
        <v>34</v>
      </c>
      <c r="P3995" s="4" t="s">
        <v>34</v>
      </c>
      <c r="Q3995" s="4" t="s">
        <v>34</v>
      </c>
      <c r="R3995" s="4" t="s">
        <v>34</v>
      </c>
      <c r="S3995" s="5">
        <v>393209918</v>
      </c>
    </row>
    <row r="3996" spans="2:19" ht="25" outlineLevel="1" collapsed="1" x14ac:dyDescent="0.35">
      <c r="B3996" s="6" t="s">
        <v>34</v>
      </c>
      <c r="C3996" s="7" t="s">
        <v>34</v>
      </c>
      <c r="D3996" s="19" t="s">
        <v>34</v>
      </c>
      <c r="E3996" s="15"/>
      <c r="F3996" s="15"/>
      <c r="G3996" s="16"/>
      <c r="H3996" s="19" t="s">
        <v>34</v>
      </c>
      <c r="I3996" s="16"/>
      <c r="J3996" s="7" t="s">
        <v>34</v>
      </c>
      <c r="K3996" s="19" t="s">
        <v>34</v>
      </c>
      <c r="L3996" s="16"/>
      <c r="M3996" s="6" t="s">
        <v>265</v>
      </c>
      <c r="N3996" s="6" t="s">
        <v>266</v>
      </c>
      <c r="O3996" s="10">
        <v>465025189</v>
      </c>
      <c r="P3996" s="6"/>
      <c r="Q3996" s="8"/>
      <c r="R3996" s="8"/>
      <c r="S3996" s="6"/>
    </row>
    <row r="3997" spans="2:19" outlineLevel="1" collapsed="1" x14ac:dyDescent="0.35">
      <c r="B3997" s="6" t="s">
        <v>34</v>
      </c>
      <c r="C3997" s="7" t="s">
        <v>34</v>
      </c>
      <c r="D3997" s="19" t="s">
        <v>34</v>
      </c>
      <c r="E3997" s="15"/>
      <c r="F3997" s="15"/>
      <c r="G3997" s="16"/>
      <c r="H3997" s="19" t="s">
        <v>34</v>
      </c>
      <c r="I3997" s="16"/>
      <c r="J3997" s="7" t="s">
        <v>34</v>
      </c>
      <c r="K3997" s="19" t="s">
        <v>34</v>
      </c>
      <c r="L3997" s="16"/>
      <c r="M3997" s="6" t="s">
        <v>865</v>
      </c>
      <c r="N3997" s="6" t="s">
        <v>866</v>
      </c>
      <c r="O3997" s="10">
        <v>473560218</v>
      </c>
      <c r="P3997" s="6"/>
      <c r="Q3997" s="8"/>
      <c r="R3997" s="8"/>
      <c r="S3997" s="6"/>
    </row>
    <row r="3998" spans="2:19" outlineLevel="1" collapsed="1" x14ac:dyDescent="0.35">
      <c r="B3998" s="6" t="s">
        <v>34</v>
      </c>
      <c r="C3998" s="7" t="s">
        <v>34</v>
      </c>
      <c r="D3998" s="19" t="s">
        <v>34</v>
      </c>
      <c r="E3998" s="15"/>
      <c r="F3998" s="15"/>
      <c r="G3998" s="16"/>
      <c r="H3998" s="19" t="s">
        <v>34</v>
      </c>
      <c r="I3998" s="16"/>
      <c r="J3998" s="7" t="s">
        <v>34</v>
      </c>
      <c r="K3998" s="19" t="s">
        <v>34</v>
      </c>
      <c r="L3998" s="16"/>
      <c r="M3998" s="6" t="s">
        <v>1245</v>
      </c>
      <c r="N3998" s="6" t="s">
        <v>1246</v>
      </c>
      <c r="O3998" s="10">
        <v>497945458</v>
      </c>
      <c r="P3998" s="6" t="s">
        <v>4803</v>
      </c>
      <c r="Q3998" s="8" t="s">
        <v>1283</v>
      </c>
      <c r="R3998" s="9">
        <v>48304</v>
      </c>
      <c r="S3998" s="10">
        <v>393209918</v>
      </c>
    </row>
    <row r="3999" spans="2:19" ht="37.5" outlineLevel="1" collapsed="1" x14ac:dyDescent="0.35">
      <c r="B3999" s="6" t="s">
        <v>34</v>
      </c>
      <c r="C3999" s="7" t="s">
        <v>34</v>
      </c>
      <c r="D3999" s="19" t="s">
        <v>34</v>
      </c>
      <c r="E3999" s="15"/>
      <c r="F3999" s="15"/>
      <c r="G3999" s="16"/>
      <c r="H3999" s="19" t="s">
        <v>34</v>
      </c>
      <c r="I3999" s="16"/>
      <c r="J3999" s="7" t="s">
        <v>34</v>
      </c>
      <c r="K3999" s="19" t="s">
        <v>34</v>
      </c>
      <c r="L3999" s="16"/>
      <c r="M3999" s="6" t="s">
        <v>1247</v>
      </c>
      <c r="N3999" s="6" t="s">
        <v>1248</v>
      </c>
      <c r="O3999" s="10">
        <v>459730178</v>
      </c>
      <c r="P3999" s="6"/>
      <c r="Q3999" s="8"/>
      <c r="R3999" s="8"/>
      <c r="S3999" s="6"/>
    </row>
    <row r="4000" spans="2:19" outlineLevel="1" collapsed="1" x14ac:dyDescent="0.35">
      <c r="B4000" s="6" t="s">
        <v>34</v>
      </c>
      <c r="C4000" s="7" t="s">
        <v>34</v>
      </c>
      <c r="D4000" s="19" t="s">
        <v>34</v>
      </c>
      <c r="E4000" s="15"/>
      <c r="F4000" s="15"/>
      <c r="G4000" s="16"/>
      <c r="H4000" s="19" t="s">
        <v>34</v>
      </c>
      <c r="I4000" s="16"/>
      <c r="J4000" s="7" t="s">
        <v>34</v>
      </c>
      <c r="K4000" s="19" t="s">
        <v>34</v>
      </c>
      <c r="L4000" s="16"/>
      <c r="M4000" s="6" t="s">
        <v>1368</v>
      </c>
      <c r="N4000" s="6" t="s">
        <v>1369</v>
      </c>
      <c r="O4000" s="10">
        <v>518935949</v>
      </c>
      <c r="P4000" s="6"/>
      <c r="Q4000" s="8"/>
      <c r="R4000" s="8"/>
      <c r="S4000" s="6"/>
    </row>
    <row r="4001" spans="2:19" x14ac:dyDescent="0.35">
      <c r="B4001" s="4" t="s">
        <v>4804</v>
      </c>
      <c r="C4001" s="4" t="s">
        <v>573</v>
      </c>
      <c r="D4001" s="18" t="s">
        <v>468</v>
      </c>
      <c r="E4001" s="15"/>
      <c r="F4001" s="15"/>
      <c r="G4001" s="16"/>
      <c r="H4001" s="18" t="s">
        <v>54</v>
      </c>
      <c r="I4001" s="16"/>
      <c r="J4001" s="4" t="s">
        <v>32</v>
      </c>
      <c r="K4001" s="18" t="s">
        <v>4805</v>
      </c>
      <c r="L4001" s="16"/>
      <c r="M4001" s="4" t="s">
        <v>34</v>
      </c>
      <c r="N4001" s="4" t="s">
        <v>34</v>
      </c>
      <c r="O4001" s="4" t="s">
        <v>34</v>
      </c>
      <c r="P4001" s="4" t="s">
        <v>34</v>
      </c>
      <c r="Q4001" s="4" t="s">
        <v>34</v>
      </c>
      <c r="R4001" s="4" t="s">
        <v>34</v>
      </c>
      <c r="S4001" s="5">
        <v>600000000</v>
      </c>
    </row>
    <row r="4002" spans="2:19" outlineLevel="1" collapsed="1" x14ac:dyDescent="0.35">
      <c r="B4002" s="6" t="s">
        <v>34</v>
      </c>
      <c r="C4002" s="7" t="s">
        <v>34</v>
      </c>
      <c r="D4002" s="19" t="s">
        <v>34</v>
      </c>
      <c r="E4002" s="15"/>
      <c r="F4002" s="15"/>
      <c r="G4002" s="16"/>
      <c r="H4002" s="19" t="s">
        <v>34</v>
      </c>
      <c r="I4002" s="16"/>
      <c r="J4002" s="7" t="s">
        <v>34</v>
      </c>
      <c r="K4002" s="19" t="s">
        <v>34</v>
      </c>
      <c r="L4002" s="16"/>
      <c r="M4002" s="6" t="s">
        <v>146</v>
      </c>
      <c r="N4002" s="6" t="s">
        <v>147</v>
      </c>
      <c r="O4002" s="6"/>
      <c r="P4002" s="6" t="s">
        <v>4806</v>
      </c>
      <c r="Q4002" s="8" t="s">
        <v>2623</v>
      </c>
      <c r="R4002" s="9">
        <v>48579</v>
      </c>
      <c r="S4002" s="10">
        <v>600000000</v>
      </c>
    </row>
    <row r="4003" spans="2:19" x14ac:dyDescent="0.35">
      <c r="B4003" s="4" t="s">
        <v>4807</v>
      </c>
      <c r="C4003" s="4" t="s">
        <v>349</v>
      </c>
      <c r="D4003" s="18" t="s">
        <v>152</v>
      </c>
      <c r="E4003" s="15"/>
      <c r="F4003" s="15"/>
      <c r="G4003" s="16"/>
      <c r="H4003" s="18" t="s">
        <v>1380</v>
      </c>
      <c r="I4003" s="16"/>
      <c r="J4003" s="4" t="s">
        <v>32</v>
      </c>
      <c r="K4003" s="18" t="s">
        <v>4808</v>
      </c>
      <c r="L4003" s="16"/>
      <c r="M4003" s="4" t="s">
        <v>34</v>
      </c>
      <c r="N4003" s="4" t="s">
        <v>34</v>
      </c>
      <c r="O4003" s="4" t="s">
        <v>34</v>
      </c>
      <c r="P4003" s="4" t="s">
        <v>34</v>
      </c>
      <c r="Q4003" s="4" t="s">
        <v>34</v>
      </c>
      <c r="R4003" s="4" t="s">
        <v>34</v>
      </c>
      <c r="S4003" s="5">
        <v>226470000</v>
      </c>
    </row>
    <row r="4004" spans="2:19" outlineLevel="1" collapsed="1" x14ac:dyDescent="0.35">
      <c r="B4004" s="6" t="s">
        <v>34</v>
      </c>
      <c r="C4004" s="7" t="s">
        <v>34</v>
      </c>
      <c r="D4004" s="19" t="s">
        <v>34</v>
      </c>
      <c r="E4004" s="15"/>
      <c r="F4004" s="15"/>
      <c r="G4004" s="16"/>
      <c r="H4004" s="19" t="s">
        <v>34</v>
      </c>
      <c r="I4004" s="16"/>
      <c r="J4004" s="7" t="s">
        <v>34</v>
      </c>
      <c r="K4004" s="19" t="s">
        <v>34</v>
      </c>
      <c r="L4004" s="16"/>
      <c r="M4004" s="6" t="s">
        <v>196</v>
      </c>
      <c r="N4004" s="6" t="s">
        <v>197</v>
      </c>
      <c r="O4004" s="10">
        <v>226470000</v>
      </c>
      <c r="P4004" s="6" t="s">
        <v>4809</v>
      </c>
      <c r="Q4004" s="8" t="s">
        <v>298</v>
      </c>
      <c r="R4004" s="9">
        <v>47726</v>
      </c>
      <c r="S4004" s="10">
        <v>226470000</v>
      </c>
    </row>
    <row r="4005" spans="2:19" outlineLevel="1" collapsed="1" x14ac:dyDescent="0.35">
      <c r="B4005" s="6" t="s">
        <v>34</v>
      </c>
      <c r="C4005" s="7" t="s">
        <v>34</v>
      </c>
      <c r="D4005" s="19" t="s">
        <v>34</v>
      </c>
      <c r="E4005" s="15"/>
      <c r="F4005" s="15"/>
      <c r="G4005" s="16"/>
      <c r="H4005" s="19" t="s">
        <v>34</v>
      </c>
      <c r="I4005" s="16"/>
      <c r="J4005" s="7" t="s">
        <v>34</v>
      </c>
      <c r="K4005" s="19" t="s">
        <v>34</v>
      </c>
      <c r="L4005" s="16"/>
      <c r="M4005" s="6" t="s">
        <v>146</v>
      </c>
      <c r="N4005" s="6" t="s">
        <v>147</v>
      </c>
      <c r="O4005" s="10">
        <v>282888288</v>
      </c>
      <c r="P4005" s="6"/>
      <c r="Q4005" s="8"/>
      <c r="R4005" s="8"/>
      <c r="S4005" s="6"/>
    </row>
    <row r="4006" spans="2:19" outlineLevel="1" collapsed="1" x14ac:dyDescent="0.35">
      <c r="B4006" s="6" t="s">
        <v>34</v>
      </c>
      <c r="C4006" s="7" t="s">
        <v>34</v>
      </c>
      <c r="D4006" s="19" t="s">
        <v>34</v>
      </c>
      <c r="E4006" s="15"/>
      <c r="F4006" s="15"/>
      <c r="G4006" s="16"/>
      <c r="H4006" s="19" t="s">
        <v>34</v>
      </c>
      <c r="I4006" s="16"/>
      <c r="J4006" s="7" t="s">
        <v>34</v>
      </c>
      <c r="K4006" s="19" t="s">
        <v>34</v>
      </c>
      <c r="L4006" s="16"/>
      <c r="M4006" s="6" t="s">
        <v>720</v>
      </c>
      <c r="N4006" s="6" t="s">
        <v>721</v>
      </c>
      <c r="O4006" s="10">
        <v>311727775.80000001</v>
      </c>
      <c r="P4006" s="6"/>
      <c r="Q4006" s="8"/>
      <c r="R4006" s="8"/>
      <c r="S4006" s="6"/>
    </row>
    <row r="4007" spans="2:19" x14ac:dyDescent="0.35">
      <c r="B4007" s="4" t="s">
        <v>4810</v>
      </c>
      <c r="C4007" s="4" t="s">
        <v>151</v>
      </c>
      <c r="D4007" s="18" t="s">
        <v>152</v>
      </c>
      <c r="E4007" s="15"/>
      <c r="F4007" s="15"/>
      <c r="G4007" s="16"/>
      <c r="H4007" s="18" t="s">
        <v>283</v>
      </c>
      <c r="I4007" s="16"/>
      <c r="J4007" s="4" t="s">
        <v>32</v>
      </c>
      <c r="K4007" s="18" t="s">
        <v>4811</v>
      </c>
      <c r="L4007" s="16"/>
      <c r="M4007" s="4" t="s">
        <v>34</v>
      </c>
      <c r="N4007" s="4" t="s">
        <v>34</v>
      </c>
      <c r="O4007" s="4" t="s">
        <v>34</v>
      </c>
      <c r="P4007" s="4" t="s">
        <v>34</v>
      </c>
      <c r="Q4007" s="4" t="s">
        <v>34</v>
      </c>
      <c r="R4007" s="4" t="s">
        <v>34</v>
      </c>
      <c r="S4007" s="5">
        <v>45133000</v>
      </c>
    </row>
    <row r="4008" spans="2:19" outlineLevel="1" collapsed="1" x14ac:dyDescent="0.35">
      <c r="B4008" s="6" t="s">
        <v>34</v>
      </c>
      <c r="C4008" s="7" t="s">
        <v>34</v>
      </c>
      <c r="D4008" s="19" t="s">
        <v>34</v>
      </c>
      <c r="E4008" s="15"/>
      <c r="F4008" s="15"/>
      <c r="G4008" s="16"/>
      <c r="H4008" s="19" t="s">
        <v>34</v>
      </c>
      <c r="I4008" s="16"/>
      <c r="J4008" s="7" t="s">
        <v>34</v>
      </c>
      <c r="K4008" s="19" t="s">
        <v>34</v>
      </c>
      <c r="L4008" s="16"/>
      <c r="M4008" s="6" t="s">
        <v>1269</v>
      </c>
      <c r="N4008" s="6" t="s">
        <v>1270</v>
      </c>
      <c r="O4008" s="10">
        <v>45133000</v>
      </c>
      <c r="P4008" s="6" t="s">
        <v>4812</v>
      </c>
      <c r="Q4008" s="8" t="s">
        <v>404</v>
      </c>
      <c r="R4008" s="9">
        <v>46997</v>
      </c>
      <c r="S4008" s="10">
        <v>45133000</v>
      </c>
    </row>
    <row r="4009" spans="2:19" outlineLevel="1" collapsed="1" x14ac:dyDescent="0.35">
      <c r="B4009" s="6" t="s">
        <v>34</v>
      </c>
      <c r="C4009" s="7" t="s">
        <v>34</v>
      </c>
      <c r="D4009" s="19" t="s">
        <v>34</v>
      </c>
      <c r="E4009" s="15"/>
      <c r="F4009" s="15"/>
      <c r="G4009" s="16"/>
      <c r="H4009" s="19" t="s">
        <v>34</v>
      </c>
      <c r="I4009" s="16"/>
      <c r="J4009" s="7" t="s">
        <v>34</v>
      </c>
      <c r="K4009" s="19" t="s">
        <v>34</v>
      </c>
      <c r="L4009" s="16"/>
      <c r="M4009" s="6" t="s">
        <v>3005</v>
      </c>
      <c r="N4009" s="6" t="s">
        <v>3006</v>
      </c>
      <c r="O4009" s="10">
        <v>47700000</v>
      </c>
      <c r="P4009" s="6"/>
      <c r="Q4009" s="8"/>
      <c r="R4009" s="8"/>
      <c r="S4009" s="6"/>
    </row>
    <row r="4010" spans="2:19" outlineLevel="1" collapsed="1" x14ac:dyDescent="0.35">
      <c r="B4010" s="6" t="s">
        <v>34</v>
      </c>
      <c r="C4010" s="7" t="s">
        <v>34</v>
      </c>
      <c r="D4010" s="19" t="s">
        <v>34</v>
      </c>
      <c r="E4010" s="15"/>
      <c r="F4010" s="15"/>
      <c r="G4010" s="16"/>
      <c r="H4010" s="19" t="s">
        <v>34</v>
      </c>
      <c r="I4010" s="16"/>
      <c r="J4010" s="7" t="s">
        <v>34</v>
      </c>
      <c r="K4010" s="19" t="s">
        <v>34</v>
      </c>
      <c r="L4010" s="16"/>
      <c r="M4010" s="6" t="s">
        <v>146</v>
      </c>
      <c r="N4010" s="6" t="s">
        <v>147</v>
      </c>
      <c r="O4010" s="10">
        <v>59970000</v>
      </c>
      <c r="P4010" s="6"/>
      <c r="Q4010" s="8"/>
      <c r="R4010" s="8"/>
      <c r="S4010" s="6"/>
    </row>
    <row r="4011" spans="2:19" outlineLevel="1" collapsed="1" x14ac:dyDescent="0.35">
      <c r="B4011" s="6" t="s">
        <v>34</v>
      </c>
      <c r="C4011" s="7" t="s">
        <v>34</v>
      </c>
      <c r="D4011" s="19" t="s">
        <v>34</v>
      </c>
      <c r="E4011" s="15"/>
      <c r="F4011" s="15"/>
      <c r="G4011" s="16"/>
      <c r="H4011" s="19" t="s">
        <v>34</v>
      </c>
      <c r="I4011" s="16"/>
      <c r="J4011" s="7" t="s">
        <v>34</v>
      </c>
      <c r="K4011" s="19" t="s">
        <v>34</v>
      </c>
      <c r="L4011" s="16"/>
      <c r="M4011" s="6" t="s">
        <v>904</v>
      </c>
      <c r="N4011" s="6" t="s">
        <v>905</v>
      </c>
      <c r="O4011" s="10">
        <v>46822561</v>
      </c>
      <c r="P4011" s="6"/>
      <c r="Q4011" s="8"/>
      <c r="R4011" s="8"/>
      <c r="S4011" s="6"/>
    </row>
    <row r="4012" spans="2:19" x14ac:dyDescent="0.35">
      <c r="B4012" s="4" t="s">
        <v>4813</v>
      </c>
      <c r="C4012" s="4" t="s">
        <v>2409</v>
      </c>
      <c r="D4012" s="18" t="s">
        <v>30</v>
      </c>
      <c r="E4012" s="15"/>
      <c r="F4012" s="15"/>
      <c r="G4012" s="16"/>
      <c r="H4012" s="18" t="s">
        <v>3673</v>
      </c>
      <c r="I4012" s="16"/>
      <c r="J4012" s="4" t="s">
        <v>178</v>
      </c>
      <c r="K4012" s="18" t="s">
        <v>4814</v>
      </c>
      <c r="L4012" s="16"/>
      <c r="M4012" s="4" t="s">
        <v>34</v>
      </c>
      <c r="N4012" s="4" t="s">
        <v>34</v>
      </c>
      <c r="O4012" s="4" t="s">
        <v>34</v>
      </c>
      <c r="P4012" s="4" t="s">
        <v>34</v>
      </c>
      <c r="Q4012" s="4" t="s">
        <v>34</v>
      </c>
      <c r="R4012" s="4" t="s">
        <v>34</v>
      </c>
      <c r="S4012" s="5">
        <v>0</v>
      </c>
    </row>
    <row r="4013" spans="2:19" outlineLevel="1" collapsed="1" x14ac:dyDescent="0.35">
      <c r="B4013" s="6" t="s">
        <v>34</v>
      </c>
      <c r="C4013" s="7" t="s">
        <v>34</v>
      </c>
      <c r="D4013" s="19" t="s">
        <v>34</v>
      </c>
      <c r="E4013" s="15"/>
      <c r="F4013" s="15"/>
      <c r="G4013" s="16"/>
      <c r="H4013" s="19" t="s">
        <v>34</v>
      </c>
      <c r="I4013" s="16"/>
      <c r="J4013" s="7" t="s">
        <v>34</v>
      </c>
      <c r="K4013" s="19" t="s">
        <v>34</v>
      </c>
      <c r="L4013" s="16"/>
      <c r="M4013" s="6" t="s">
        <v>4815</v>
      </c>
      <c r="N4013" s="6" t="s">
        <v>4816</v>
      </c>
      <c r="O4013" s="10">
        <v>60697219.189999998</v>
      </c>
      <c r="P4013" s="6" t="s">
        <v>4817</v>
      </c>
      <c r="Q4013" s="8" t="s">
        <v>1283</v>
      </c>
      <c r="R4013" s="9">
        <v>46843</v>
      </c>
      <c r="S4013" s="10">
        <v>0</v>
      </c>
    </row>
    <row r="4014" spans="2:19" ht="25" outlineLevel="1" collapsed="1" x14ac:dyDescent="0.35">
      <c r="B4014" s="6" t="s">
        <v>34</v>
      </c>
      <c r="C4014" s="7" t="s">
        <v>34</v>
      </c>
      <c r="D4014" s="19" t="s">
        <v>34</v>
      </c>
      <c r="E4014" s="15"/>
      <c r="F4014" s="15"/>
      <c r="G4014" s="16"/>
      <c r="H4014" s="19" t="s">
        <v>34</v>
      </c>
      <c r="I4014" s="16"/>
      <c r="J4014" s="7" t="s">
        <v>34</v>
      </c>
      <c r="K4014" s="19" t="s">
        <v>34</v>
      </c>
      <c r="L4014" s="16"/>
      <c r="M4014" s="6" t="s">
        <v>45</v>
      </c>
      <c r="N4014" s="6" t="s">
        <v>46</v>
      </c>
      <c r="O4014" s="10">
        <v>42767800</v>
      </c>
      <c r="P4014" s="6"/>
      <c r="Q4014" s="8"/>
      <c r="R4014" s="8"/>
      <c r="S4014" s="6"/>
    </row>
    <row r="4015" spans="2:19" x14ac:dyDescent="0.35">
      <c r="B4015" s="4" t="s">
        <v>4818</v>
      </c>
      <c r="C4015" s="4" t="s">
        <v>2409</v>
      </c>
      <c r="D4015" s="18" t="s">
        <v>30</v>
      </c>
      <c r="E4015" s="15"/>
      <c r="F4015" s="15"/>
      <c r="G4015" s="16"/>
      <c r="H4015" s="18" t="s">
        <v>2151</v>
      </c>
      <c r="I4015" s="16"/>
      <c r="J4015" s="4" t="s">
        <v>178</v>
      </c>
      <c r="K4015" s="18" t="s">
        <v>4819</v>
      </c>
      <c r="L4015" s="16"/>
      <c r="M4015" s="4" t="s">
        <v>34</v>
      </c>
      <c r="N4015" s="4" t="s">
        <v>34</v>
      </c>
      <c r="O4015" s="4" t="s">
        <v>34</v>
      </c>
      <c r="P4015" s="4" t="s">
        <v>34</v>
      </c>
      <c r="Q4015" s="4" t="s">
        <v>34</v>
      </c>
      <c r="R4015" s="4" t="s">
        <v>34</v>
      </c>
      <c r="S4015" s="5">
        <v>0</v>
      </c>
    </row>
    <row r="4016" spans="2:19" outlineLevel="1" collapsed="1" x14ac:dyDescent="0.35">
      <c r="B4016" s="6" t="s">
        <v>34</v>
      </c>
      <c r="C4016" s="7" t="s">
        <v>34</v>
      </c>
      <c r="D4016" s="19" t="s">
        <v>34</v>
      </c>
      <c r="E4016" s="15"/>
      <c r="F4016" s="15"/>
      <c r="G4016" s="16"/>
      <c r="H4016" s="19" t="s">
        <v>34</v>
      </c>
      <c r="I4016" s="16"/>
      <c r="J4016" s="7" t="s">
        <v>34</v>
      </c>
      <c r="K4016" s="19" t="s">
        <v>34</v>
      </c>
      <c r="L4016" s="16"/>
      <c r="M4016" s="6" t="s">
        <v>4820</v>
      </c>
      <c r="N4016" s="6" t="s">
        <v>4821</v>
      </c>
      <c r="O4016" s="10">
        <v>3764422.11</v>
      </c>
      <c r="P4016" s="6" t="s">
        <v>4822</v>
      </c>
      <c r="Q4016" s="8" t="s">
        <v>298</v>
      </c>
      <c r="R4016" s="9">
        <v>47361</v>
      </c>
      <c r="S4016" s="10">
        <v>0</v>
      </c>
    </row>
    <row r="4017" spans="2:19" x14ac:dyDescent="0.35">
      <c r="B4017" s="4" t="s">
        <v>4823</v>
      </c>
      <c r="C4017" s="4" t="s">
        <v>115</v>
      </c>
      <c r="D4017" s="18" t="s">
        <v>30</v>
      </c>
      <c r="E4017" s="15"/>
      <c r="F4017" s="15"/>
      <c r="G4017" s="16"/>
      <c r="H4017" s="18" t="s">
        <v>2732</v>
      </c>
      <c r="I4017" s="16"/>
      <c r="J4017" s="4" t="s">
        <v>178</v>
      </c>
      <c r="K4017" s="18" t="s">
        <v>4824</v>
      </c>
      <c r="L4017" s="16"/>
      <c r="M4017" s="4" t="s">
        <v>34</v>
      </c>
      <c r="N4017" s="4" t="s">
        <v>34</v>
      </c>
      <c r="O4017" s="4" t="s">
        <v>34</v>
      </c>
      <c r="P4017" s="4" t="s">
        <v>34</v>
      </c>
      <c r="Q4017" s="4" t="s">
        <v>34</v>
      </c>
      <c r="R4017" s="4" t="s">
        <v>34</v>
      </c>
      <c r="S4017" s="5">
        <v>0</v>
      </c>
    </row>
    <row r="4018" spans="2:19" ht="25" outlineLevel="1" collapsed="1" x14ac:dyDescent="0.35">
      <c r="B4018" s="6" t="s">
        <v>34</v>
      </c>
      <c r="C4018" s="7" t="s">
        <v>34</v>
      </c>
      <c r="D4018" s="19" t="s">
        <v>34</v>
      </c>
      <c r="E4018" s="15"/>
      <c r="F4018" s="15"/>
      <c r="G4018" s="16"/>
      <c r="H4018" s="19" t="s">
        <v>34</v>
      </c>
      <c r="I4018" s="16"/>
      <c r="J4018" s="7" t="s">
        <v>34</v>
      </c>
      <c r="K4018" s="19" t="s">
        <v>34</v>
      </c>
      <c r="L4018" s="16"/>
      <c r="M4018" s="6" t="s">
        <v>45</v>
      </c>
      <c r="N4018" s="6" t="s">
        <v>46</v>
      </c>
      <c r="O4018" s="10">
        <v>164924743</v>
      </c>
      <c r="P4018" s="6" t="s">
        <v>4825</v>
      </c>
      <c r="Q4018" s="8" t="s">
        <v>1222</v>
      </c>
      <c r="R4018" s="9">
        <v>47118</v>
      </c>
      <c r="S4018" s="10">
        <v>0</v>
      </c>
    </row>
    <row r="4019" spans="2:19" ht="25" outlineLevel="1" collapsed="1" x14ac:dyDescent="0.35">
      <c r="B4019" s="6" t="s">
        <v>34</v>
      </c>
      <c r="C4019" s="7" t="s">
        <v>34</v>
      </c>
      <c r="D4019" s="19" t="s">
        <v>34</v>
      </c>
      <c r="E4019" s="15"/>
      <c r="F4019" s="15"/>
      <c r="G4019" s="16"/>
      <c r="H4019" s="19" t="s">
        <v>34</v>
      </c>
      <c r="I4019" s="16"/>
      <c r="J4019" s="7" t="s">
        <v>34</v>
      </c>
      <c r="K4019" s="19" t="s">
        <v>34</v>
      </c>
      <c r="L4019" s="16"/>
      <c r="M4019" s="6" t="s">
        <v>3677</v>
      </c>
      <c r="N4019" s="6" t="s">
        <v>3678</v>
      </c>
      <c r="O4019" s="10">
        <v>177025135</v>
      </c>
      <c r="P4019" s="6"/>
      <c r="Q4019" s="8"/>
      <c r="R4019" s="8"/>
      <c r="S4019" s="6"/>
    </row>
    <row r="4020" spans="2:19" outlineLevel="1" collapsed="1" x14ac:dyDescent="0.35">
      <c r="B4020" s="6" t="s">
        <v>34</v>
      </c>
      <c r="C4020" s="7" t="s">
        <v>34</v>
      </c>
      <c r="D4020" s="19" t="s">
        <v>34</v>
      </c>
      <c r="E4020" s="15"/>
      <c r="F4020" s="15"/>
      <c r="G4020" s="16"/>
      <c r="H4020" s="19" t="s">
        <v>34</v>
      </c>
      <c r="I4020" s="16"/>
      <c r="J4020" s="7" t="s">
        <v>34</v>
      </c>
      <c r="K4020" s="19" t="s">
        <v>34</v>
      </c>
      <c r="L4020" s="16"/>
      <c r="M4020" s="6" t="s">
        <v>4826</v>
      </c>
      <c r="N4020" s="6" t="s">
        <v>4827</v>
      </c>
      <c r="O4020" s="10">
        <v>248753015</v>
      </c>
      <c r="P4020" s="6"/>
      <c r="Q4020" s="8"/>
      <c r="R4020" s="8"/>
      <c r="S4020" s="6"/>
    </row>
    <row r="4021" spans="2:19" outlineLevel="1" collapsed="1" x14ac:dyDescent="0.35">
      <c r="B4021" s="6" t="s">
        <v>34</v>
      </c>
      <c r="C4021" s="7" t="s">
        <v>34</v>
      </c>
      <c r="D4021" s="19" t="s">
        <v>34</v>
      </c>
      <c r="E4021" s="15"/>
      <c r="F4021" s="15"/>
      <c r="G4021" s="16"/>
      <c r="H4021" s="19" t="s">
        <v>34</v>
      </c>
      <c r="I4021" s="16"/>
      <c r="J4021" s="7" t="s">
        <v>34</v>
      </c>
      <c r="K4021" s="19" t="s">
        <v>34</v>
      </c>
      <c r="L4021" s="16"/>
      <c r="M4021" s="6" t="s">
        <v>3959</v>
      </c>
      <c r="N4021" s="6" t="s">
        <v>3960</v>
      </c>
      <c r="O4021" s="10">
        <v>106436748</v>
      </c>
      <c r="P4021" s="6"/>
      <c r="Q4021" s="8"/>
      <c r="R4021" s="8"/>
      <c r="S4021" s="6"/>
    </row>
    <row r="4022" spans="2:19" ht="25" outlineLevel="1" collapsed="1" x14ac:dyDescent="0.35">
      <c r="B4022" s="6" t="s">
        <v>34</v>
      </c>
      <c r="C4022" s="7" t="s">
        <v>34</v>
      </c>
      <c r="D4022" s="19" t="s">
        <v>34</v>
      </c>
      <c r="E4022" s="15"/>
      <c r="F4022" s="15"/>
      <c r="G4022" s="16"/>
      <c r="H4022" s="19" t="s">
        <v>34</v>
      </c>
      <c r="I4022" s="16"/>
      <c r="J4022" s="7" t="s">
        <v>34</v>
      </c>
      <c r="K4022" s="19" t="s">
        <v>34</v>
      </c>
      <c r="L4022" s="16"/>
      <c r="M4022" s="6" t="s">
        <v>4828</v>
      </c>
      <c r="N4022" s="6" t="s">
        <v>4829</v>
      </c>
      <c r="O4022" s="10">
        <v>266037501</v>
      </c>
      <c r="P4022" s="6"/>
      <c r="Q4022" s="8"/>
      <c r="R4022" s="8"/>
      <c r="S4022" s="6"/>
    </row>
    <row r="4023" spans="2:19" x14ac:dyDescent="0.35">
      <c r="B4023" s="4" t="s">
        <v>4830</v>
      </c>
      <c r="C4023" s="4" t="s">
        <v>115</v>
      </c>
      <c r="D4023" s="18" t="s">
        <v>30</v>
      </c>
      <c r="E4023" s="15"/>
      <c r="F4023" s="15"/>
      <c r="G4023" s="16"/>
      <c r="H4023" s="18" t="s">
        <v>772</v>
      </c>
      <c r="I4023" s="16"/>
      <c r="J4023" s="4" t="s">
        <v>178</v>
      </c>
      <c r="K4023" s="18" t="s">
        <v>4831</v>
      </c>
      <c r="L4023" s="16"/>
      <c r="M4023" s="4" t="s">
        <v>34</v>
      </c>
      <c r="N4023" s="4" t="s">
        <v>34</v>
      </c>
      <c r="O4023" s="4" t="s">
        <v>34</v>
      </c>
      <c r="P4023" s="4" t="s">
        <v>34</v>
      </c>
      <c r="Q4023" s="4" t="s">
        <v>34</v>
      </c>
      <c r="R4023" s="4" t="s">
        <v>34</v>
      </c>
      <c r="S4023" s="5">
        <v>0</v>
      </c>
    </row>
    <row r="4024" spans="2:19" outlineLevel="1" collapsed="1" x14ac:dyDescent="0.35">
      <c r="B4024" s="6" t="s">
        <v>34</v>
      </c>
      <c r="C4024" s="7" t="s">
        <v>34</v>
      </c>
      <c r="D4024" s="19" t="s">
        <v>34</v>
      </c>
      <c r="E4024" s="15"/>
      <c r="F4024" s="15"/>
      <c r="G4024" s="16"/>
      <c r="H4024" s="19" t="s">
        <v>34</v>
      </c>
      <c r="I4024" s="16"/>
      <c r="J4024" s="7" t="s">
        <v>34</v>
      </c>
      <c r="K4024" s="19" t="s">
        <v>34</v>
      </c>
      <c r="L4024" s="16"/>
      <c r="M4024" s="6" t="s">
        <v>4832</v>
      </c>
      <c r="N4024" s="6" t="s">
        <v>4833</v>
      </c>
      <c r="O4024" s="10">
        <v>37704250</v>
      </c>
      <c r="P4024" s="6"/>
      <c r="Q4024" s="8"/>
      <c r="R4024" s="8"/>
      <c r="S4024" s="6"/>
    </row>
    <row r="4025" spans="2:19" outlineLevel="1" collapsed="1" x14ac:dyDescent="0.35">
      <c r="B4025" s="6" t="s">
        <v>34</v>
      </c>
      <c r="C4025" s="7" t="s">
        <v>34</v>
      </c>
      <c r="D4025" s="19" t="s">
        <v>34</v>
      </c>
      <c r="E4025" s="15"/>
      <c r="F4025" s="15"/>
      <c r="G4025" s="16"/>
      <c r="H4025" s="19" t="s">
        <v>34</v>
      </c>
      <c r="I4025" s="16"/>
      <c r="J4025" s="7" t="s">
        <v>34</v>
      </c>
      <c r="K4025" s="19" t="s">
        <v>34</v>
      </c>
      <c r="L4025" s="16"/>
      <c r="M4025" s="6" t="s">
        <v>3917</v>
      </c>
      <c r="N4025" s="6" t="s">
        <v>3918</v>
      </c>
      <c r="O4025" s="10">
        <v>5149840</v>
      </c>
      <c r="P4025" s="6"/>
      <c r="Q4025" s="8"/>
      <c r="R4025" s="8"/>
      <c r="S4025" s="6"/>
    </row>
    <row r="4026" spans="2:19" outlineLevel="1" collapsed="1" x14ac:dyDescent="0.35">
      <c r="B4026" s="6" t="s">
        <v>34</v>
      </c>
      <c r="C4026" s="7" t="s">
        <v>34</v>
      </c>
      <c r="D4026" s="19" t="s">
        <v>34</v>
      </c>
      <c r="E4026" s="15"/>
      <c r="F4026" s="15"/>
      <c r="G4026" s="16"/>
      <c r="H4026" s="19" t="s">
        <v>34</v>
      </c>
      <c r="I4026" s="16"/>
      <c r="J4026" s="7" t="s">
        <v>34</v>
      </c>
      <c r="K4026" s="19" t="s">
        <v>34</v>
      </c>
      <c r="L4026" s="16"/>
      <c r="M4026" s="6" t="s">
        <v>4834</v>
      </c>
      <c r="N4026" s="6" t="s">
        <v>4835</v>
      </c>
      <c r="O4026" s="10">
        <v>5103810</v>
      </c>
      <c r="P4026" s="6" t="s">
        <v>4836</v>
      </c>
      <c r="Q4026" s="8" t="s">
        <v>1884</v>
      </c>
      <c r="R4026" s="9">
        <v>47237</v>
      </c>
      <c r="S4026" s="10">
        <v>0</v>
      </c>
    </row>
    <row r="4027" spans="2:19" outlineLevel="1" collapsed="1" x14ac:dyDescent="0.35">
      <c r="B4027" s="6" t="s">
        <v>34</v>
      </c>
      <c r="C4027" s="7" t="s">
        <v>34</v>
      </c>
      <c r="D4027" s="19" t="s">
        <v>34</v>
      </c>
      <c r="E4027" s="15"/>
      <c r="F4027" s="15"/>
      <c r="G4027" s="16"/>
      <c r="H4027" s="19" t="s">
        <v>34</v>
      </c>
      <c r="I4027" s="16"/>
      <c r="J4027" s="7" t="s">
        <v>34</v>
      </c>
      <c r="K4027" s="19" t="s">
        <v>34</v>
      </c>
      <c r="L4027" s="16"/>
      <c r="M4027" s="6" t="s">
        <v>4837</v>
      </c>
      <c r="N4027" s="6" t="s">
        <v>4838</v>
      </c>
      <c r="O4027" s="10">
        <v>18173890</v>
      </c>
      <c r="P4027" s="6"/>
      <c r="Q4027" s="8"/>
      <c r="R4027" s="8"/>
      <c r="S4027" s="6"/>
    </row>
    <row r="4028" spans="2:19" x14ac:dyDescent="0.35">
      <c r="B4028" s="4" t="s">
        <v>4839</v>
      </c>
      <c r="C4028" s="4" t="s">
        <v>176</v>
      </c>
      <c r="D4028" s="18" t="s">
        <v>53</v>
      </c>
      <c r="E4028" s="15"/>
      <c r="F4028" s="15"/>
      <c r="G4028" s="16"/>
      <c r="H4028" s="18" t="s">
        <v>1380</v>
      </c>
      <c r="I4028" s="16"/>
      <c r="J4028" s="4" t="s">
        <v>32</v>
      </c>
      <c r="K4028" s="18" t="s">
        <v>4840</v>
      </c>
      <c r="L4028" s="16"/>
      <c r="M4028" s="4" t="s">
        <v>34</v>
      </c>
      <c r="N4028" s="4" t="s">
        <v>34</v>
      </c>
      <c r="O4028" s="4" t="s">
        <v>34</v>
      </c>
      <c r="P4028" s="4" t="s">
        <v>34</v>
      </c>
      <c r="Q4028" s="4" t="s">
        <v>34</v>
      </c>
      <c r="R4028" s="4" t="s">
        <v>34</v>
      </c>
      <c r="S4028" s="5">
        <v>303892916</v>
      </c>
    </row>
    <row r="4029" spans="2:19" outlineLevel="1" collapsed="1" x14ac:dyDescent="0.35">
      <c r="B4029" s="6" t="s">
        <v>34</v>
      </c>
      <c r="C4029" s="7" t="s">
        <v>34</v>
      </c>
      <c r="D4029" s="19" t="s">
        <v>34</v>
      </c>
      <c r="E4029" s="15"/>
      <c r="F4029" s="15"/>
      <c r="G4029" s="16"/>
      <c r="H4029" s="19" t="s">
        <v>34</v>
      </c>
      <c r="I4029" s="16"/>
      <c r="J4029" s="7" t="s">
        <v>34</v>
      </c>
      <c r="K4029" s="19" t="s">
        <v>34</v>
      </c>
      <c r="L4029" s="16"/>
      <c r="M4029" s="6" t="s">
        <v>196</v>
      </c>
      <c r="N4029" s="6" t="s">
        <v>197</v>
      </c>
      <c r="O4029" s="10">
        <v>393669000</v>
      </c>
      <c r="P4029" s="6"/>
      <c r="Q4029" s="8"/>
      <c r="R4029" s="8"/>
      <c r="S4029" s="6"/>
    </row>
    <row r="4030" spans="2:19" ht="25" outlineLevel="1" collapsed="1" x14ac:dyDescent="0.35">
      <c r="B4030" s="6" t="s">
        <v>34</v>
      </c>
      <c r="C4030" s="7" t="s">
        <v>34</v>
      </c>
      <c r="D4030" s="19" t="s">
        <v>34</v>
      </c>
      <c r="E4030" s="15"/>
      <c r="F4030" s="15"/>
      <c r="G4030" s="16"/>
      <c r="H4030" s="19" t="s">
        <v>34</v>
      </c>
      <c r="I4030" s="16"/>
      <c r="J4030" s="7" t="s">
        <v>34</v>
      </c>
      <c r="K4030" s="19" t="s">
        <v>34</v>
      </c>
      <c r="L4030" s="16"/>
      <c r="M4030" s="6" t="s">
        <v>577</v>
      </c>
      <c r="N4030" s="6" t="s">
        <v>578</v>
      </c>
      <c r="O4030" s="10">
        <v>337744540.80000001</v>
      </c>
      <c r="P4030" s="6"/>
      <c r="Q4030" s="8"/>
      <c r="R4030" s="8"/>
      <c r="S4030" s="6"/>
    </row>
    <row r="4031" spans="2:19" outlineLevel="1" collapsed="1" x14ac:dyDescent="0.35">
      <c r="B4031" s="6" t="s">
        <v>34</v>
      </c>
      <c r="C4031" s="7" t="s">
        <v>34</v>
      </c>
      <c r="D4031" s="19" t="s">
        <v>34</v>
      </c>
      <c r="E4031" s="15"/>
      <c r="F4031" s="15"/>
      <c r="G4031" s="16"/>
      <c r="H4031" s="19" t="s">
        <v>34</v>
      </c>
      <c r="I4031" s="16"/>
      <c r="J4031" s="7" t="s">
        <v>34</v>
      </c>
      <c r="K4031" s="19" t="s">
        <v>34</v>
      </c>
      <c r="L4031" s="16"/>
      <c r="M4031" s="6" t="s">
        <v>146</v>
      </c>
      <c r="N4031" s="6" t="s">
        <v>147</v>
      </c>
      <c r="O4031" s="10">
        <v>303892916</v>
      </c>
      <c r="P4031" s="6" t="s">
        <v>4841</v>
      </c>
      <c r="Q4031" s="8" t="s">
        <v>298</v>
      </c>
      <c r="R4031" s="9">
        <v>47696</v>
      </c>
      <c r="S4031" s="10">
        <v>303892916</v>
      </c>
    </row>
    <row r="4032" spans="2:19" outlineLevel="1" collapsed="1" x14ac:dyDescent="0.35">
      <c r="B4032" s="6" t="s">
        <v>34</v>
      </c>
      <c r="C4032" s="7" t="s">
        <v>34</v>
      </c>
      <c r="D4032" s="19" t="s">
        <v>34</v>
      </c>
      <c r="E4032" s="15"/>
      <c r="F4032" s="15"/>
      <c r="G4032" s="16"/>
      <c r="H4032" s="19" t="s">
        <v>34</v>
      </c>
      <c r="I4032" s="16"/>
      <c r="J4032" s="7" t="s">
        <v>34</v>
      </c>
      <c r="K4032" s="19" t="s">
        <v>34</v>
      </c>
      <c r="L4032" s="16"/>
      <c r="M4032" s="6" t="s">
        <v>720</v>
      </c>
      <c r="N4032" s="6" t="s">
        <v>721</v>
      </c>
      <c r="O4032" s="10">
        <v>340403995.60000002</v>
      </c>
      <c r="P4032" s="6"/>
      <c r="Q4032" s="8"/>
      <c r="R4032" s="8"/>
      <c r="S4032" s="6"/>
    </row>
    <row r="4033" ht="0" hidden="1" customHeight="1" x14ac:dyDescent="0.35"/>
  </sheetData>
  <autoFilter ref="A7:S7" xr:uid="{00000000-0001-0000-0000-000000000000}">
    <filterColumn colId="3" showButton="0"/>
    <filterColumn colId="4" showButton="0"/>
    <filterColumn colId="5" showButton="0"/>
    <filterColumn colId="7" showButton="0"/>
    <filterColumn colId="10" showButton="0"/>
  </autoFilter>
  <mergeCells count="12084">
    <mergeCell ref="D4031:G4031"/>
    <mergeCell ref="H4031:I4031"/>
    <mergeCell ref="K4031:L4031"/>
    <mergeCell ref="D4032:G4032"/>
    <mergeCell ref="H4032:I4032"/>
    <mergeCell ref="K4032:L4032"/>
    <mergeCell ref="D4029:G4029"/>
    <mergeCell ref="H4029:I4029"/>
    <mergeCell ref="K4029:L4029"/>
    <mergeCell ref="D4030:G4030"/>
    <mergeCell ref="H4030:I4030"/>
    <mergeCell ref="K4030:L4030"/>
    <mergeCell ref="D4027:G4027"/>
    <mergeCell ref="H4027:I4027"/>
    <mergeCell ref="K4027:L4027"/>
    <mergeCell ref="D4028:G4028"/>
    <mergeCell ref="H4028:I4028"/>
    <mergeCell ref="K4028:L4028"/>
    <mergeCell ref="D4025:G4025"/>
    <mergeCell ref="H4025:I4025"/>
    <mergeCell ref="K4025:L4025"/>
    <mergeCell ref="D4026:G4026"/>
    <mergeCell ref="H4026:I4026"/>
    <mergeCell ref="K4026:L4026"/>
    <mergeCell ref="D4023:G4023"/>
    <mergeCell ref="H4023:I4023"/>
    <mergeCell ref="K4023:L4023"/>
    <mergeCell ref="D4024:G4024"/>
    <mergeCell ref="H4024:I4024"/>
    <mergeCell ref="K4024:L4024"/>
    <mergeCell ref="D4021:G4021"/>
    <mergeCell ref="H4021:I4021"/>
    <mergeCell ref="K4021:L4021"/>
    <mergeCell ref="D4022:G4022"/>
    <mergeCell ref="H4022:I4022"/>
    <mergeCell ref="K4022:L4022"/>
    <mergeCell ref="D4019:G4019"/>
    <mergeCell ref="H4019:I4019"/>
    <mergeCell ref="K4019:L4019"/>
    <mergeCell ref="D4020:G4020"/>
    <mergeCell ref="H4020:I4020"/>
    <mergeCell ref="K4020:L4020"/>
    <mergeCell ref="D4017:G4017"/>
    <mergeCell ref="H4017:I4017"/>
    <mergeCell ref="K4017:L4017"/>
    <mergeCell ref="D4018:G4018"/>
    <mergeCell ref="H4018:I4018"/>
    <mergeCell ref="K4018:L4018"/>
    <mergeCell ref="D4015:G4015"/>
    <mergeCell ref="H4015:I4015"/>
    <mergeCell ref="K4015:L4015"/>
    <mergeCell ref="D4016:G4016"/>
    <mergeCell ref="H4016:I4016"/>
    <mergeCell ref="K4016:L4016"/>
    <mergeCell ref="D4013:G4013"/>
    <mergeCell ref="H4013:I4013"/>
    <mergeCell ref="K4013:L4013"/>
    <mergeCell ref="D4014:G4014"/>
    <mergeCell ref="H4014:I4014"/>
    <mergeCell ref="K4014:L4014"/>
    <mergeCell ref="D4011:G4011"/>
    <mergeCell ref="H4011:I4011"/>
    <mergeCell ref="K4011:L4011"/>
    <mergeCell ref="D4012:G4012"/>
    <mergeCell ref="H4012:I4012"/>
    <mergeCell ref="K4012:L4012"/>
    <mergeCell ref="D4009:G4009"/>
    <mergeCell ref="H4009:I4009"/>
    <mergeCell ref="K4009:L4009"/>
    <mergeCell ref="D4010:G4010"/>
    <mergeCell ref="H4010:I4010"/>
    <mergeCell ref="K4010:L4010"/>
    <mergeCell ref="D4007:G4007"/>
    <mergeCell ref="H4007:I4007"/>
    <mergeCell ref="K4007:L4007"/>
    <mergeCell ref="D4008:G4008"/>
    <mergeCell ref="H4008:I4008"/>
    <mergeCell ref="K4008:L4008"/>
    <mergeCell ref="D4005:G4005"/>
    <mergeCell ref="H4005:I4005"/>
    <mergeCell ref="K4005:L4005"/>
    <mergeCell ref="D4006:G4006"/>
    <mergeCell ref="H4006:I4006"/>
    <mergeCell ref="K4006:L4006"/>
    <mergeCell ref="D4003:G4003"/>
    <mergeCell ref="H4003:I4003"/>
    <mergeCell ref="K4003:L4003"/>
    <mergeCell ref="D4004:G4004"/>
    <mergeCell ref="H4004:I4004"/>
    <mergeCell ref="K4004:L4004"/>
    <mergeCell ref="D4001:G4001"/>
    <mergeCell ref="H4001:I4001"/>
    <mergeCell ref="K4001:L4001"/>
    <mergeCell ref="D4002:G4002"/>
    <mergeCell ref="H4002:I4002"/>
    <mergeCell ref="K4002:L4002"/>
    <mergeCell ref="D3999:G3999"/>
    <mergeCell ref="H3999:I3999"/>
    <mergeCell ref="K3999:L3999"/>
    <mergeCell ref="D4000:G4000"/>
    <mergeCell ref="H4000:I4000"/>
    <mergeCell ref="K4000:L4000"/>
    <mergeCell ref="D3997:G3997"/>
    <mergeCell ref="H3997:I3997"/>
    <mergeCell ref="K3997:L3997"/>
    <mergeCell ref="D3998:G3998"/>
    <mergeCell ref="H3998:I3998"/>
    <mergeCell ref="K3998:L3998"/>
    <mergeCell ref="D3995:G3995"/>
    <mergeCell ref="H3995:I3995"/>
    <mergeCell ref="K3995:L3995"/>
    <mergeCell ref="D3996:G3996"/>
    <mergeCell ref="H3996:I3996"/>
    <mergeCell ref="K3996:L3996"/>
    <mergeCell ref="D3993:G3993"/>
    <mergeCell ref="H3993:I3993"/>
    <mergeCell ref="K3993:L3993"/>
    <mergeCell ref="D3994:G3994"/>
    <mergeCell ref="H3994:I3994"/>
    <mergeCell ref="K3994:L3994"/>
    <mergeCell ref="D3991:G3991"/>
    <mergeCell ref="H3991:I3991"/>
    <mergeCell ref="K3991:L3991"/>
    <mergeCell ref="D3992:G3992"/>
    <mergeCell ref="H3992:I3992"/>
    <mergeCell ref="K3992:L3992"/>
    <mergeCell ref="D3989:G3989"/>
    <mergeCell ref="H3989:I3989"/>
    <mergeCell ref="K3989:L3989"/>
    <mergeCell ref="D3990:G3990"/>
    <mergeCell ref="H3990:I3990"/>
    <mergeCell ref="K3990:L3990"/>
    <mergeCell ref="D3987:G3987"/>
    <mergeCell ref="H3987:I3987"/>
    <mergeCell ref="K3987:L3987"/>
    <mergeCell ref="D3988:G3988"/>
    <mergeCell ref="H3988:I3988"/>
    <mergeCell ref="K3988:L3988"/>
    <mergeCell ref="D3985:G3985"/>
    <mergeCell ref="H3985:I3985"/>
    <mergeCell ref="K3985:L3985"/>
    <mergeCell ref="D3986:G3986"/>
    <mergeCell ref="H3986:I3986"/>
    <mergeCell ref="K3986:L3986"/>
    <mergeCell ref="D3983:G3983"/>
    <mergeCell ref="H3983:I3983"/>
    <mergeCell ref="K3983:L3983"/>
    <mergeCell ref="D3984:G3984"/>
    <mergeCell ref="H3984:I3984"/>
    <mergeCell ref="K3984:L3984"/>
    <mergeCell ref="D3981:G3981"/>
    <mergeCell ref="H3981:I3981"/>
    <mergeCell ref="K3981:L3981"/>
    <mergeCell ref="D3982:G3982"/>
    <mergeCell ref="H3982:I3982"/>
    <mergeCell ref="K3982:L3982"/>
    <mergeCell ref="D3979:G3979"/>
    <mergeCell ref="H3979:I3979"/>
    <mergeCell ref="K3979:L3979"/>
    <mergeCell ref="D3980:G3980"/>
    <mergeCell ref="H3980:I3980"/>
    <mergeCell ref="K3980:L3980"/>
    <mergeCell ref="D3977:G3977"/>
    <mergeCell ref="H3977:I3977"/>
    <mergeCell ref="K3977:L3977"/>
    <mergeCell ref="D3978:G3978"/>
    <mergeCell ref="H3978:I3978"/>
    <mergeCell ref="K3978:L3978"/>
    <mergeCell ref="D3975:G3975"/>
    <mergeCell ref="H3975:I3975"/>
    <mergeCell ref="K3975:L3975"/>
    <mergeCell ref="D3976:G3976"/>
    <mergeCell ref="H3976:I3976"/>
    <mergeCell ref="K3976:L3976"/>
    <mergeCell ref="D3973:G3973"/>
    <mergeCell ref="H3973:I3973"/>
    <mergeCell ref="K3973:L3973"/>
    <mergeCell ref="D3974:G3974"/>
    <mergeCell ref="H3974:I3974"/>
    <mergeCell ref="K3974:L3974"/>
    <mergeCell ref="D3971:G3971"/>
    <mergeCell ref="H3971:I3971"/>
    <mergeCell ref="K3971:L3971"/>
    <mergeCell ref="D3972:G3972"/>
    <mergeCell ref="H3972:I3972"/>
    <mergeCell ref="K3972:L3972"/>
    <mergeCell ref="D3969:G3969"/>
    <mergeCell ref="H3969:I3969"/>
    <mergeCell ref="K3969:L3969"/>
    <mergeCell ref="D3970:G3970"/>
    <mergeCell ref="H3970:I3970"/>
    <mergeCell ref="K3970:L3970"/>
    <mergeCell ref="D3967:G3967"/>
    <mergeCell ref="H3967:I3967"/>
    <mergeCell ref="K3967:L3967"/>
    <mergeCell ref="D3968:G3968"/>
    <mergeCell ref="H3968:I3968"/>
    <mergeCell ref="K3968:L3968"/>
    <mergeCell ref="D3965:G3965"/>
    <mergeCell ref="H3965:I3965"/>
    <mergeCell ref="K3965:L3965"/>
    <mergeCell ref="D3966:G3966"/>
    <mergeCell ref="H3966:I3966"/>
    <mergeCell ref="K3966:L3966"/>
    <mergeCell ref="D3963:G3963"/>
    <mergeCell ref="H3963:I3963"/>
    <mergeCell ref="K3963:L3963"/>
    <mergeCell ref="D3964:G3964"/>
    <mergeCell ref="H3964:I3964"/>
    <mergeCell ref="K3964:L3964"/>
    <mergeCell ref="D3961:G3961"/>
    <mergeCell ref="H3961:I3961"/>
    <mergeCell ref="K3961:L3961"/>
    <mergeCell ref="D3962:G3962"/>
    <mergeCell ref="H3962:I3962"/>
    <mergeCell ref="K3962:L3962"/>
    <mergeCell ref="D3959:G3959"/>
    <mergeCell ref="H3959:I3959"/>
    <mergeCell ref="K3959:L3959"/>
    <mergeCell ref="D3960:G3960"/>
    <mergeCell ref="H3960:I3960"/>
    <mergeCell ref="K3960:L3960"/>
    <mergeCell ref="D3957:G3957"/>
    <mergeCell ref="H3957:I3957"/>
    <mergeCell ref="K3957:L3957"/>
    <mergeCell ref="D3958:G3958"/>
    <mergeCell ref="H3958:I3958"/>
    <mergeCell ref="K3958:L3958"/>
    <mergeCell ref="D3955:G3955"/>
    <mergeCell ref="H3955:I3955"/>
    <mergeCell ref="K3955:L3955"/>
    <mergeCell ref="D3956:G3956"/>
    <mergeCell ref="H3956:I3956"/>
    <mergeCell ref="K3956:L3956"/>
    <mergeCell ref="D3953:G3953"/>
    <mergeCell ref="H3953:I3953"/>
    <mergeCell ref="K3953:L3953"/>
    <mergeCell ref="D3954:G3954"/>
    <mergeCell ref="H3954:I3954"/>
    <mergeCell ref="K3954:L3954"/>
    <mergeCell ref="D3951:G3951"/>
    <mergeCell ref="H3951:I3951"/>
    <mergeCell ref="K3951:L3951"/>
    <mergeCell ref="D3952:G3952"/>
    <mergeCell ref="H3952:I3952"/>
    <mergeCell ref="K3952:L3952"/>
    <mergeCell ref="D3949:G3949"/>
    <mergeCell ref="H3949:I3949"/>
    <mergeCell ref="K3949:L3949"/>
    <mergeCell ref="D3950:G3950"/>
    <mergeCell ref="H3950:I3950"/>
    <mergeCell ref="K3950:L3950"/>
    <mergeCell ref="D3947:G3947"/>
    <mergeCell ref="H3947:I3947"/>
    <mergeCell ref="K3947:L3947"/>
    <mergeCell ref="D3948:G3948"/>
    <mergeCell ref="H3948:I3948"/>
    <mergeCell ref="K3948:L3948"/>
    <mergeCell ref="D3945:G3945"/>
    <mergeCell ref="H3945:I3945"/>
    <mergeCell ref="K3945:L3945"/>
    <mergeCell ref="D3946:G3946"/>
    <mergeCell ref="H3946:I3946"/>
    <mergeCell ref="K3946:L3946"/>
    <mergeCell ref="D3943:G3943"/>
    <mergeCell ref="H3943:I3943"/>
    <mergeCell ref="K3943:L3943"/>
    <mergeCell ref="D3944:G3944"/>
    <mergeCell ref="H3944:I3944"/>
    <mergeCell ref="K3944:L3944"/>
    <mergeCell ref="D3941:G3941"/>
    <mergeCell ref="H3941:I3941"/>
    <mergeCell ref="K3941:L3941"/>
    <mergeCell ref="D3942:G3942"/>
    <mergeCell ref="H3942:I3942"/>
    <mergeCell ref="K3942:L3942"/>
    <mergeCell ref="D3939:G3939"/>
    <mergeCell ref="H3939:I3939"/>
    <mergeCell ref="K3939:L3939"/>
    <mergeCell ref="D3940:G3940"/>
    <mergeCell ref="H3940:I3940"/>
    <mergeCell ref="K3940:L3940"/>
    <mergeCell ref="D3937:G3937"/>
    <mergeCell ref="H3937:I3937"/>
    <mergeCell ref="K3937:L3937"/>
    <mergeCell ref="D3938:G3938"/>
    <mergeCell ref="H3938:I3938"/>
    <mergeCell ref="K3938:L3938"/>
    <mergeCell ref="D3935:G3935"/>
    <mergeCell ref="H3935:I3935"/>
    <mergeCell ref="K3935:L3935"/>
    <mergeCell ref="D3936:G3936"/>
    <mergeCell ref="H3936:I3936"/>
    <mergeCell ref="K3936:L3936"/>
    <mergeCell ref="D3933:G3933"/>
    <mergeCell ref="H3933:I3933"/>
    <mergeCell ref="K3933:L3933"/>
    <mergeCell ref="D3934:G3934"/>
    <mergeCell ref="H3934:I3934"/>
    <mergeCell ref="K3934:L3934"/>
    <mergeCell ref="D3931:G3931"/>
    <mergeCell ref="H3931:I3931"/>
    <mergeCell ref="K3931:L3931"/>
    <mergeCell ref="D3932:G3932"/>
    <mergeCell ref="H3932:I3932"/>
    <mergeCell ref="K3932:L3932"/>
    <mergeCell ref="D3929:G3929"/>
    <mergeCell ref="H3929:I3929"/>
    <mergeCell ref="K3929:L3929"/>
    <mergeCell ref="D3930:G3930"/>
    <mergeCell ref="H3930:I3930"/>
    <mergeCell ref="K3930:L3930"/>
    <mergeCell ref="D3927:G3927"/>
    <mergeCell ref="H3927:I3927"/>
    <mergeCell ref="K3927:L3927"/>
    <mergeCell ref="D3928:G3928"/>
    <mergeCell ref="H3928:I3928"/>
    <mergeCell ref="K3928:L3928"/>
    <mergeCell ref="D3925:G3925"/>
    <mergeCell ref="H3925:I3925"/>
    <mergeCell ref="K3925:L3925"/>
    <mergeCell ref="D3926:G3926"/>
    <mergeCell ref="H3926:I3926"/>
    <mergeCell ref="K3926:L3926"/>
    <mergeCell ref="D3923:G3923"/>
    <mergeCell ref="H3923:I3923"/>
    <mergeCell ref="K3923:L3923"/>
    <mergeCell ref="D3924:G3924"/>
    <mergeCell ref="H3924:I3924"/>
    <mergeCell ref="K3924:L3924"/>
    <mergeCell ref="D3921:G3921"/>
    <mergeCell ref="H3921:I3921"/>
    <mergeCell ref="K3921:L3921"/>
    <mergeCell ref="D3922:G3922"/>
    <mergeCell ref="H3922:I3922"/>
    <mergeCell ref="K3922:L3922"/>
    <mergeCell ref="D3919:G3919"/>
    <mergeCell ref="H3919:I3919"/>
    <mergeCell ref="K3919:L3919"/>
    <mergeCell ref="D3920:G3920"/>
    <mergeCell ref="H3920:I3920"/>
    <mergeCell ref="K3920:L3920"/>
    <mergeCell ref="D3917:G3917"/>
    <mergeCell ref="H3917:I3917"/>
    <mergeCell ref="K3917:L3917"/>
    <mergeCell ref="D3918:G3918"/>
    <mergeCell ref="H3918:I3918"/>
    <mergeCell ref="K3918:L3918"/>
    <mergeCell ref="D3915:G3915"/>
    <mergeCell ref="H3915:I3915"/>
    <mergeCell ref="K3915:L3915"/>
    <mergeCell ref="D3916:G3916"/>
    <mergeCell ref="H3916:I3916"/>
    <mergeCell ref="K3916:L3916"/>
    <mergeCell ref="D3913:G3913"/>
    <mergeCell ref="H3913:I3913"/>
    <mergeCell ref="K3913:L3913"/>
    <mergeCell ref="D3914:G3914"/>
    <mergeCell ref="H3914:I3914"/>
    <mergeCell ref="K3914:L3914"/>
    <mergeCell ref="D3911:G3911"/>
    <mergeCell ref="H3911:I3911"/>
    <mergeCell ref="K3911:L3911"/>
    <mergeCell ref="D3912:G3912"/>
    <mergeCell ref="H3912:I3912"/>
    <mergeCell ref="K3912:L3912"/>
    <mergeCell ref="D3909:G3909"/>
    <mergeCell ref="H3909:I3909"/>
    <mergeCell ref="K3909:L3909"/>
    <mergeCell ref="D3910:G3910"/>
    <mergeCell ref="H3910:I3910"/>
    <mergeCell ref="K3910:L3910"/>
    <mergeCell ref="D3907:G3907"/>
    <mergeCell ref="H3907:I3907"/>
    <mergeCell ref="K3907:L3907"/>
    <mergeCell ref="D3908:G3908"/>
    <mergeCell ref="H3908:I3908"/>
    <mergeCell ref="K3908:L3908"/>
    <mergeCell ref="D3905:G3905"/>
    <mergeCell ref="H3905:I3905"/>
    <mergeCell ref="K3905:L3905"/>
    <mergeCell ref="D3906:G3906"/>
    <mergeCell ref="H3906:I3906"/>
    <mergeCell ref="K3906:L3906"/>
    <mergeCell ref="D3903:G3903"/>
    <mergeCell ref="H3903:I3903"/>
    <mergeCell ref="K3903:L3903"/>
    <mergeCell ref="D3904:G3904"/>
    <mergeCell ref="H3904:I3904"/>
    <mergeCell ref="K3904:L3904"/>
    <mergeCell ref="D3901:G3901"/>
    <mergeCell ref="H3901:I3901"/>
    <mergeCell ref="K3901:L3901"/>
    <mergeCell ref="D3902:G3902"/>
    <mergeCell ref="H3902:I3902"/>
    <mergeCell ref="K3902:L3902"/>
    <mergeCell ref="D3899:G3899"/>
    <mergeCell ref="H3899:I3899"/>
    <mergeCell ref="K3899:L3899"/>
    <mergeCell ref="D3900:G3900"/>
    <mergeCell ref="H3900:I3900"/>
    <mergeCell ref="K3900:L3900"/>
    <mergeCell ref="D3897:G3897"/>
    <mergeCell ref="H3897:I3897"/>
    <mergeCell ref="K3897:L3897"/>
    <mergeCell ref="D3898:G3898"/>
    <mergeCell ref="H3898:I3898"/>
    <mergeCell ref="K3898:L3898"/>
    <mergeCell ref="D3895:G3895"/>
    <mergeCell ref="H3895:I3895"/>
    <mergeCell ref="K3895:L3895"/>
    <mergeCell ref="D3896:G3896"/>
    <mergeCell ref="H3896:I3896"/>
    <mergeCell ref="K3896:L3896"/>
    <mergeCell ref="D3893:G3893"/>
    <mergeCell ref="H3893:I3893"/>
    <mergeCell ref="K3893:L3893"/>
    <mergeCell ref="D3894:G3894"/>
    <mergeCell ref="H3894:I3894"/>
    <mergeCell ref="K3894:L3894"/>
    <mergeCell ref="D3891:G3891"/>
    <mergeCell ref="H3891:I3891"/>
    <mergeCell ref="K3891:L3891"/>
    <mergeCell ref="D3892:G3892"/>
    <mergeCell ref="H3892:I3892"/>
    <mergeCell ref="K3892:L3892"/>
    <mergeCell ref="D3889:G3889"/>
    <mergeCell ref="H3889:I3889"/>
    <mergeCell ref="K3889:L3889"/>
    <mergeCell ref="D3890:G3890"/>
    <mergeCell ref="H3890:I3890"/>
    <mergeCell ref="K3890:L3890"/>
    <mergeCell ref="D3887:G3887"/>
    <mergeCell ref="H3887:I3887"/>
    <mergeCell ref="K3887:L3887"/>
    <mergeCell ref="D3888:G3888"/>
    <mergeCell ref="H3888:I3888"/>
    <mergeCell ref="K3888:L3888"/>
    <mergeCell ref="D3885:G3885"/>
    <mergeCell ref="H3885:I3885"/>
    <mergeCell ref="K3885:L3885"/>
    <mergeCell ref="D3886:G3886"/>
    <mergeCell ref="H3886:I3886"/>
    <mergeCell ref="K3886:L3886"/>
    <mergeCell ref="D3883:G3883"/>
    <mergeCell ref="H3883:I3883"/>
    <mergeCell ref="K3883:L3883"/>
    <mergeCell ref="D3884:G3884"/>
    <mergeCell ref="H3884:I3884"/>
    <mergeCell ref="K3884:L3884"/>
    <mergeCell ref="D3881:G3881"/>
    <mergeCell ref="H3881:I3881"/>
    <mergeCell ref="K3881:L3881"/>
    <mergeCell ref="D3882:G3882"/>
    <mergeCell ref="H3882:I3882"/>
    <mergeCell ref="K3882:L3882"/>
    <mergeCell ref="D3879:G3879"/>
    <mergeCell ref="H3879:I3879"/>
    <mergeCell ref="K3879:L3879"/>
    <mergeCell ref="D3880:G3880"/>
    <mergeCell ref="H3880:I3880"/>
    <mergeCell ref="K3880:L3880"/>
    <mergeCell ref="D3877:G3877"/>
    <mergeCell ref="H3877:I3877"/>
    <mergeCell ref="K3877:L3877"/>
    <mergeCell ref="D3878:G3878"/>
    <mergeCell ref="H3878:I3878"/>
    <mergeCell ref="K3878:L3878"/>
    <mergeCell ref="D3875:G3875"/>
    <mergeCell ref="H3875:I3875"/>
    <mergeCell ref="K3875:L3875"/>
    <mergeCell ref="D3876:G3876"/>
    <mergeCell ref="H3876:I3876"/>
    <mergeCell ref="K3876:L3876"/>
    <mergeCell ref="D3873:G3873"/>
    <mergeCell ref="H3873:I3873"/>
    <mergeCell ref="K3873:L3873"/>
    <mergeCell ref="D3874:G3874"/>
    <mergeCell ref="H3874:I3874"/>
    <mergeCell ref="K3874:L3874"/>
    <mergeCell ref="D3871:G3871"/>
    <mergeCell ref="H3871:I3871"/>
    <mergeCell ref="K3871:L3871"/>
    <mergeCell ref="D3872:G3872"/>
    <mergeCell ref="H3872:I3872"/>
    <mergeCell ref="K3872:L3872"/>
    <mergeCell ref="D3869:G3869"/>
    <mergeCell ref="H3869:I3869"/>
    <mergeCell ref="K3869:L3869"/>
    <mergeCell ref="D3870:G3870"/>
    <mergeCell ref="H3870:I3870"/>
    <mergeCell ref="K3870:L3870"/>
    <mergeCell ref="D3867:G3867"/>
    <mergeCell ref="H3867:I3867"/>
    <mergeCell ref="K3867:L3867"/>
    <mergeCell ref="D3868:G3868"/>
    <mergeCell ref="H3868:I3868"/>
    <mergeCell ref="K3868:L3868"/>
    <mergeCell ref="D3865:G3865"/>
    <mergeCell ref="H3865:I3865"/>
    <mergeCell ref="K3865:L3865"/>
    <mergeCell ref="D3866:G3866"/>
    <mergeCell ref="H3866:I3866"/>
    <mergeCell ref="K3866:L3866"/>
    <mergeCell ref="D3863:G3863"/>
    <mergeCell ref="H3863:I3863"/>
    <mergeCell ref="K3863:L3863"/>
    <mergeCell ref="D3864:G3864"/>
    <mergeCell ref="H3864:I3864"/>
    <mergeCell ref="K3864:L3864"/>
    <mergeCell ref="D3861:G3861"/>
    <mergeCell ref="H3861:I3861"/>
    <mergeCell ref="K3861:L3861"/>
    <mergeCell ref="D3862:G3862"/>
    <mergeCell ref="H3862:I3862"/>
    <mergeCell ref="K3862:L3862"/>
    <mergeCell ref="D3859:G3859"/>
    <mergeCell ref="H3859:I3859"/>
    <mergeCell ref="K3859:L3859"/>
    <mergeCell ref="D3860:G3860"/>
    <mergeCell ref="H3860:I3860"/>
    <mergeCell ref="K3860:L3860"/>
    <mergeCell ref="D3857:G3857"/>
    <mergeCell ref="H3857:I3857"/>
    <mergeCell ref="K3857:L3857"/>
    <mergeCell ref="D3858:G3858"/>
    <mergeCell ref="H3858:I3858"/>
    <mergeCell ref="K3858:L3858"/>
    <mergeCell ref="D3855:G3855"/>
    <mergeCell ref="H3855:I3855"/>
    <mergeCell ref="K3855:L3855"/>
    <mergeCell ref="D3856:G3856"/>
    <mergeCell ref="H3856:I3856"/>
    <mergeCell ref="K3856:L3856"/>
    <mergeCell ref="D3853:G3853"/>
    <mergeCell ref="H3853:I3853"/>
    <mergeCell ref="K3853:L3853"/>
    <mergeCell ref="D3854:G3854"/>
    <mergeCell ref="H3854:I3854"/>
    <mergeCell ref="K3854:L3854"/>
    <mergeCell ref="D3851:G3851"/>
    <mergeCell ref="H3851:I3851"/>
    <mergeCell ref="K3851:L3851"/>
    <mergeCell ref="D3852:G3852"/>
    <mergeCell ref="H3852:I3852"/>
    <mergeCell ref="K3852:L3852"/>
    <mergeCell ref="D3849:G3849"/>
    <mergeCell ref="H3849:I3849"/>
    <mergeCell ref="K3849:L3849"/>
    <mergeCell ref="D3850:G3850"/>
    <mergeCell ref="H3850:I3850"/>
    <mergeCell ref="K3850:L3850"/>
    <mergeCell ref="D3847:G3847"/>
    <mergeCell ref="H3847:I3847"/>
    <mergeCell ref="K3847:L3847"/>
    <mergeCell ref="D3848:G3848"/>
    <mergeCell ref="H3848:I3848"/>
    <mergeCell ref="K3848:L3848"/>
    <mergeCell ref="D3845:G3845"/>
    <mergeCell ref="H3845:I3845"/>
    <mergeCell ref="K3845:L3845"/>
    <mergeCell ref="D3846:G3846"/>
    <mergeCell ref="H3846:I3846"/>
    <mergeCell ref="K3846:L3846"/>
    <mergeCell ref="D3843:G3843"/>
    <mergeCell ref="H3843:I3843"/>
    <mergeCell ref="K3843:L3843"/>
    <mergeCell ref="D3844:G3844"/>
    <mergeCell ref="H3844:I3844"/>
    <mergeCell ref="K3844:L3844"/>
    <mergeCell ref="D3841:G3841"/>
    <mergeCell ref="H3841:I3841"/>
    <mergeCell ref="K3841:L3841"/>
    <mergeCell ref="D3842:G3842"/>
    <mergeCell ref="H3842:I3842"/>
    <mergeCell ref="K3842:L3842"/>
    <mergeCell ref="D3839:G3839"/>
    <mergeCell ref="H3839:I3839"/>
    <mergeCell ref="K3839:L3839"/>
    <mergeCell ref="D3840:G3840"/>
    <mergeCell ref="H3840:I3840"/>
    <mergeCell ref="K3840:L3840"/>
    <mergeCell ref="D3837:G3837"/>
    <mergeCell ref="H3837:I3837"/>
    <mergeCell ref="K3837:L3837"/>
    <mergeCell ref="D3838:G3838"/>
    <mergeCell ref="H3838:I3838"/>
    <mergeCell ref="K3838:L3838"/>
    <mergeCell ref="D3835:G3835"/>
    <mergeCell ref="H3835:I3835"/>
    <mergeCell ref="K3835:L3835"/>
    <mergeCell ref="D3836:G3836"/>
    <mergeCell ref="H3836:I3836"/>
    <mergeCell ref="K3836:L3836"/>
    <mergeCell ref="D3833:G3833"/>
    <mergeCell ref="H3833:I3833"/>
    <mergeCell ref="K3833:L3833"/>
    <mergeCell ref="D3834:G3834"/>
    <mergeCell ref="H3834:I3834"/>
    <mergeCell ref="K3834:L3834"/>
    <mergeCell ref="D3831:G3831"/>
    <mergeCell ref="H3831:I3831"/>
    <mergeCell ref="K3831:L3831"/>
    <mergeCell ref="D3832:G3832"/>
    <mergeCell ref="H3832:I3832"/>
    <mergeCell ref="K3832:L3832"/>
    <mergeCell ref="D3829:G3829"/>
    <mergeCell ref="H3829:I3829"/>
    <mergeCell ref="K3829:L3829"/>
    <mergeCell ref="D3830:G3830"/>
    <mergeCell ref="H3830:I3830"/>
    <mergeCell ref="K3830:L3830"/>
    <mergeCell ref="D3827:G3827"/>
    <mergeCell ref="H3827:I3827"/>
    <mergeCell ref="K3827:L3827"/>
    <mergeCell ref="D3828:G3828"/>
    <mergeCell ref="H3828:I3828"/>
    <mergeCell ref="K3828:L3828"/>
    <mergeCell ref="D3825:G3825"/>
    <mergeCell ref="H3825:I3825"/>
    <mergeCell ref="K3825:L3825"/>
    <mergeCell ref="D3826:G3826"/>
    <mergeCell ref="H3826:I3826"/>
    <mergeCell ref="K3826:L3826"/>
    <mergeCell ref="D3823:G3823"/>
    <mergeCell ref="H3823:I3823"/>
    <mergeCell ref="K3823:L3823"/>
    <mergeCell ref="D3824:G3824"/>
    <mergeCell ref="H3824:I3824"/>
    <mergeCell ref="K3824:L3824"/>
    <mergeCell ref="D3821:G3821"/>
    <mergeCell ref="H3821:I3821"/>
    <mergeCell ref="K3821:L3821"/>
    <mergeCell ref="D3822:G3822"/>
    <mergeCell ref="H3822:I3822"/>
    <mergeCell ref="K3822:L3822"/>
    <mergeCell ref="D3819:G3819"/>
    <mergeCell ref="H3819:I3819"/>
    <mergeCell ref="K3819:L3819"/>
    <mergeCell ref="D3820:G3820"/>
    <mergeCell ref="H3820:I3820"/>
    <mergeCell ref="K3820:L3820"/>
    <mergeCell ref="D3817:G3817"/>
    <mergeCell ref="H3817:I3817"/>
    <mergeCell ref="K3817:L3817"/>
    <mergeCell ref="D3818:G3818"/>
    <mergeCell ref="H3818:I3818"/>
    <mergeCell ref="K3818:L3818"/>
    <mergeCell ref="D3815:G3815"/>
    <mergeCell ref="H3815:I3815"/>
    <mergeCell ref="K3815:L3815"/>
    <mergeCell ref="D3816:G3816"/>
    <mergeCell ref="H3816:I3816"/>
    <mergeCell ref="K3816:L3816"/>
    <mergeCell ref="D3813:G3813"/>
    <mergeCell ref="H3813:I3813"/>
    <mergeCell ref="K3813:L3813"/>
    <mergeCell ref="D3814:G3814"/>
    <mergeCell ref="H3814:I3814"/>
    <mergeCell ref="K3814:L3814"/>
    <mergeCell ref="D3811:G3811"/>
    <mergeCell ref="H3811:I3811"/>
    <mergeCell ref="K3811:L3811"/>
    <mergeCell ref="D3812:G3812"/>
    <mergeCell ref="H3812:I3812"/>
    <mergeCell ref="K3812:L3812"/>
    <mergeCell ref="D3809:G3809"/>
    <mergeCell ref="H3809:I3809"/>
    <mergeCell ref="K3809:L3809"/>
    <mergeCell ref="D3810:G3810"/>
    <mergeCell ref="H3810:I3810"/>
    <mergeCell ref="K3810:L3810"/>
    <mergeCell ref="D3807:G3807"/>
    <mergeCell ref="H3807:I3807"/>
    <mergeCell ref="K3807:L3807"/>
    <mergeCell ref="D3808:G3808"/>
    <mergeCell ref="H3808:I3808"/>
    <mergeCell ref="K3808:L3808"/>
    <mergeCell ref="D3805:G3805"/>
    <mergeCell ref="H3805:I3805"/>
    <mergeCell ref="K3805:L3805"/>
    <mergeCell ref="D3806:G3806"/>
    <mergeCell ref="H3806:I3806"/>
    <mergeCell ref="K3806:L3806"/>
    <mergeCell ref="D3803:G3803"/>
    <mergeCell ref="H3803:I3803"/>
    <mergeCell ref="K3803:L3803"/>
    <mergeCell ref="D3804:G3804"/>
    <mergeCell ref="H3804:I3804"/>
    <mergeCell ref="K3804:L3804"/>
    <mergeCell ref="D3801:G3801"/>
    <mergeCell ref="H3801:I3801"/>
    <mergeCell ref="K3801:L3801"/>
    <mergeCell ref="D3802:G3802"/>
    <mergeCell ref="H3802:I3802"/>
    <mergeCell ref="K3802:L3802"/>
    <mergeCell ref="D3799:G3799"/>
    <mergeCell ref="H3799:I3799"/>
    <mergeCell ref="K3799:L3799"/>
    <mergeCell ref="D3800:G3800"/>
    <mergeCell ref="H3800:I3800"/>
    <mergeCell ref="K3800:L3800"/>
    <mergeCell ref="D3797:G3797"/>
    <mergeCell ref="H3797:I3797"/>
    <mergeCell ref="K3797:L3797"/>
    <mergeCell ref="D3798:G3798"/>
    <mergeCell ref="H3798:I3798"/>
    <mergeCell ref="K3798:L3798"/>
    <mergeCell ref="D3795:G3795"/>
    <mergeCell ref="H3795:I3795"/>
    <mergeCell ref="K3795:L3795"/>
    <mergeCell ref="D3796:G3796"/>
    <mergeCell ref="H3796:I3796"/>
    <mergeCell ref="K3796:L3796"/>
    <mergeCell ref="D3793:G3793"/>
    <mergeCell ref="H3793:I3793"/>
    <mergeCell ref="K3793:L3793"/>
    <mergeCell ref="D3794:G3794"/>
    <mergeCell ref="H3794:I3794"/>
    <mergeCell ref="K3794:L3794"/>
    <mergeCell ref="D3791:G3791"/>
    <mergeCell ref="H3791:I3791"/>
    <mergeCell ref="K3791:L3791"/>
    <mergeCell ref="D3792:G3792"/>
    <mergeCell ref="H3792:I3792"/>
    <mergeCell ref="K3792:L3792"/>
    <mergeCell ref="D3789:G3789"/>
    <mergeCell ref="H3789:I3789"/>
    <mergeCell ref="K3789:L3789"/>
    <mergeCell ref="D3790:G3790"/>
    <mergeCell ref="H3790:I3790"/>
    <mergeCell ref="K3790:L3790"/>
    <mergeCell ref="D3787:G3787"/>
    <mergeCell ref="H3787:I3787"/>
    <mergeCell ref="K3787:L3787"/>
    <mergeCell ref="D3788:G3788"/>
    <mergeCell ref="H3788:I3788"/>
    <mergeCell ref="K3788:L3788"/>
    <mergeCell ref="D3785:G3785"/>
    <mergeCell ref="H3785:I3785"/>
    <mergeCell ref="K3785:L3785"/>
    <mergeCell ref="D3786:G3786"/>
    <mergeCell ref="H3786:I3786"/>
    <mergeCell ref="K3786:L3786"/>
    <mergeCell ref="D3783:G3783"/>
    <mergeCell ref="H3783:I3783"/>
    <mergeCell ref="K3783:L3783"/>
    <mergeCell ref="D3784:G3784"/>
    <mergeCell ref="H3784:I3784"/>
    <mergeCell ref="K3784:L3784"/>
    <mergeCell ref="D3781:G3781"/>
    <mergeCell ref="H3781:I3781"/>
    <mergeCell ref="K3781:L3781"/>
    <mergeCell ref="D3782:G3782"/>
    <mergeCell ref="H3782:I3782"/>
    <mergeCell ref="K3782:L3782"/>
    <mergeCell ref="D3779:G3779"/>
    <mergeCell ref="H3779:I3779"/>
    <mergeCell ref="K3779:L3779"/>
    <mergeCell ref="D3780:G3780"/>
    <mergeCell ref="H3780:I3780"/>
    <mergeCell ref="K3780:L3780"/>
    <mergeCell ref="D3777:G3777"/>
    <mergeCell ref="H3777:I3777"/>
    <mergeCell ref="K3777:L3777"/>
    <mergeCell ref="D3778:G3778"/>
    <mergeCell ref="H3778:I3778"/>
    <mergeCell ref="K3778:L3778"/>
    <mergeCell ref="D3775:G3775"/>
    <mergeCell ref="H3775:I3775"/>
    <mergeCell ref="K3775:L3775"/>
    <mergeCell ref="D3776:G3776"/>
    <mergeCell ref="H3776:I3776"/>
    <mergeCell ref="K3776:L3776"/>
    <mergeCell ref="D3773:G3773"/>
    <mergeCell ref="H3773:I3773"/>
    <mergeCell ref="K3773:L3773"/>
    <mergeCell ref="D3774:G3774"/>
    <mergeCell ref="H3774:I3774"/>
    <mergeCell ref="K3774:L3774"/>
    <mergeCell ref="D3771:G3771"/>
    <mergeCell ref="H3771:I3771"/>
    <mergeCell ref="K3771:L3771"/>
    <mergeCell ref="D3772:G3772"/>
    <mergeCell ref="H3772:I3772"/>
    <mergeCell ref="K3772:L3772"/>
    <mergeCell ref="D3769:G3769"/>
    <mergeCell ref="H3769:I3769"/>
    <mergeCell ref="K3769:L3769"/>
    <mergeCell ref="D3770:G3770"/>
    <mergeCell ref="H3770:I3770"/>
    <mergeCell ref="K3770:L3770"/>
    <mergeCell ref="D3767:G3767"/>
    <mergeCell ref="H3767:I3767"/>
    <mergeCell ref="K3767:L3767"/>
    <mergeCell ref="D3768:G3768"/>
    <mergeCell ref="H3768:I3768"/>
    <mergeCell ref="K3768:L3768"/>
    <mergeCell ref="D3765:G3765"/>
    <mergeCell ref="H3765:I3765"/>
    <mergeCell ref="K3765:L3765"/>
    <mergeCell ref="D3766:G3766"/>
    <mergeCell ref="H3766:I3766"/>
    <mergeCell ref="K3766:L3766"/>
    <mergeCell ref="D3763:G3763"/>
    <mergeCell ref="H3763:I3763"/>
    <mergeCell ref="K3763:L3763"/>
    <mergeCell ref="D3764:G3764"/>
    <mergeCell ref="H3764:I3764"/>
    <mergeCell ref="K3764:L3764"/>
    <mergeCell ref="D3761:G3761"/>
    <mergeCell ref="H3761:I3761"/>
    <mergeCell ref="K3761:L3761"/>
    <mergeCell ref="D3762:G3762"/>
    <mergeCell ref="H3762:I3762"/>
    <mergeCell ref="K3762:L3762"/>
    <mergeCell ref="D3759:G3759"/>
    <mergeCell ref="H3759:I3759"/>
    <mergeCell ref="K3759:L3759"/>
    <mergeCell ref="D3760:G3760"/>
    <mergeCell ref="H3760:I3760"/>
    <mergeCell ref="K3760:L3760"/>
    <mergeCell ref="D3757:G3757"/>
    <mergeCell ref="H3757:I3757"/>
    <mergeCell ref="K3757:L3757"/>
    <mergeCell ref="D3758:G3758"/>
    <mergeCell ref="H3758:I3758"/>
    <mergeCell ref="K3758:L3758"/>
    <mergeCell ref="D3755:G3755"/>
    <mergeCell ref="H3755:I3755"/>
    <mergeCell ref="K3755:L3755"/>
    <mergeCell ref="D3756:G3756"/>
    <mergeCell ref="H3756:I3756"/>
    <mergeCell ref="K3756:L3756"/>
    <mergeCell ref="D3753:G3753"/>
    <mergeCell ref="H3753:I3753"/>
    <mergeCell ref="K3753:L3753"/>
    <mergeCell ref="D3754:G3754"/>
    <mergeCell ref="H3754:I3754"/>
    <mergeCell ref="K3754:L3754"/>
    <mergeCell ref="D3751:G3751"/>
    <mergeCell ref="H3751:I3751"/>
    <mergeCell ref="K3751:L3751"/>
    <mergeCell ref="D3752:G3752"/>
    <mergeCell ref="H3752:I3752"/>
    <mergeCell ref="K3752:L3752"/>
    <mergeCell ref="D3749:G3749"/>
    <mergeCell ref="H3749:I3749"/>
    <mergeCell ref="K3749:L3749"/>
    <mergeCell ref="D3750:G3750"/>
    <mergeCell ref="H3750:I3750"/>
    <mergeCell ref="K3750:L3750"/>
    <mergeCell ref="D3747:G3747"/>
    <mergeCell ref="H3747:I3747"/>
    <mergeCell ref="K3747:L3747"/>
    <mergeCell ref="D3748:G3748"/>
    <mergeCell ref="H3748:I3748"/>
    <mergeCell ref="K3748:L3748"/>
    <mergeCell ref="D3745:G3745"/>
    <mergeCell ref="H3745:I3745"/>
    <mergeCell ref="K3745:L3745"/>
    <mergeCell ref="D3746:G3746"/>
    <mergeCell ref="H3746:I3746"/>
    <mergeCell ref="K3746:L3746"/>
    <mergeCell ref="D3743:G3743"/>
    <mergeCell ref="H3743:I3743"/>
    <mergeCell ref="K3743:L3743"/>
    <mergeCell ref="D3744:G3744"/>
    <mergeCell ref="H3744:I3744"/>
    <mergeCell ref="K3744:L3744"/>
    <mergeCell ref="D3741:G3741"/>
    <mergeCell ref="H3741:I3741"/>
    <mergeCell ref="K3741:L3741"/>
    <mergeCell ref="D3742:G3742"/>
    <mergeCell ref="H3742:I3742"/>
    <mergeCell ref="K3742:L3742"/>
    <mergeCell ref="D3739:G3739"/>
    <mergeCell ref="H3739:I3739"/>
    <mergeCell ref="K3739:L3739"/>
    <mergeCell ref="D3740:G3740"/>
    <mergeCell ref="H3740:I3740"/>
    <mergeCell ref="K3740:L3740"/>
    <mergeCell ref="D3737:G3737"/>
    <mergeCell ref="H3737:I3737"/>
    <mergeCell ref="K3737:L3737"/>
    <mergeCell ref="D3738:G3738"/>
    <mergeCell ref="H3738:I3738"/>
    <mergeCell ref="K3738:L3738"/>
    <mergeCell ref="D3735:G3735"/>
    <mergeCell ref="H3735:I3735"/>
    <mergeCell ref="K3735:L3735"/>
    <mergeCell ref="D3736:G3736"/>
    <mergeCell ref="H3736:I3736"/>
    <mergeCell ref="K3736:L3736"/>
    <mergeCell ref="D3733:G3733"/>
    <mergeCell ref="H3733:I3733"/>
    <mergeCell ref="K3733:L3733"/>
    <mergeCell ref="D3734:G3734"/>
    <mergeCell ref="H3734:I3734"/>
    <mergeCell ref="K3734:L3734"/>
    <mergeCell ref="D3731:G3731"/>
    <mergeCell ref="H3731:I3731"/>
    <mergeCell ref="K3731:L3731"/>
    <mergeCell ref="D3732:G3732"/>
    <mergeCell ref="H3732:I3732"/>
    <mergeCell ref="K3732:L3732"/>
    <mergeCell ref="D3729:G3729"/>
    <mergeCell ref="H3729:I3729"/>
    <mergeCell ref="K3729:L3729"/>
    <mergeCell ref="D3730:G3730"/>
    <mergeCell ref="H3730:I3730"/>
    <mergeCell ref="K3730:L3730"/>
    <mergeCell ref="D3727:G3727"/>
    <mergeCell ref="H3727:I3727"/>
    <mergeCell ref="K3727:L3727"/>
    <mergeCell ref="D3728:G3728"/>
    <mergeCell ref="H3728:I3728"/>
    <mergeCell ref="K3728:L3728"/>
    <mergeCell ref="D3725:G3725"/>
    <mergeCell ref="H3725:I3725"/>
    <mergeCell ref="K3725:L3725"/>
    <mergeCell ref="D3726:G3726"/>
    <mergeCell ref="H3726:I3726"/>
    <mergeCell ref="K3726:L3726"/>
    <mergeCell ref="D3723:G3723"/>
    <mergeCell ref="H3723:I3723"/>
    <mergeCell ref="K3723:L3723"/>
    <mergeCell ref="D3724:G3724"/>
    <mergeCell ref="H3724:I3724"/>
    <mergeCell ref="K3724:L3724"/>
    <mergeCell ref="D3721:G3721"/>
    <mergeCell ref="H3721:I3721"/>
    <mergeCell ref="K3721:L3721"/>
    <mergeCell ref="D3722:G3722"/>
    <mergeCell ref="H3722:I3722"/>
    <mergeCell ref="K3722:L3722"/>
    <mergeCell ref="D3719:G3719"/>
    <mergeCell ref="H3719:I3719"/>
    <mergeCell ref="K3719:L3719"/>
    <mergeCell ref="D3720:G3720"/>
    <mergeCell ref="H3720:I3720"/>
    <mergeCell ref="K3720:L3720"/>
    <mergeCell ref="D3717:G3717"/>
    <mergeCell ref="H3717:I3717"/>
    <mergeCell ref="K3717:L3717"/>
    <mergeCell ref="D3718:G3718"/>
    <mergeCell ref="H3718:I3718"/>
    <mergeCell ref="K3718:L3718"/>
    <mergeCell ref="D3715:G3715"/>
    <mergeCell ref="H3715:I3715"/>
    <mergeCell ref="K3715:L3715"/>
    <mergeCell ref="D3716:G3716"/>
    <mergeCell ref="H3716:I3716"/>
    <mergeCell ref="K3716:L3716"/>
    <mergeCell ref="D3713:G3713"/>
    <mergeCell ref="H3713:I3713"/>
    <mergeCell ref="K3713:L3713"/>
    <mergeCell ref="D3714:G3714"/>
    <mergeCell ref="H3714:I3714"/>
    <mergeCell ref="K3714:L3714"/>
    <mergeCell ref="D3711:G3711"/>
    <mergeCell ref="H3711:I3711"/>
    <mergeCell ref="K3711:L3711"/>
    <mergeCell ref="D3712:G3712"/>
    <mergeCell ref="H3712:I3712"/>
    <mergeCell ref="K3712:L3712"/>
    <mergeCell ref="D3709:G3709"/>
    <mergeCell ref="H3709:I3709"/>
    <mergeCell ref="K3709:L3709"/>
    <mergeCell ref="D3710:G3710"/>
    <mergeCell ref="H3710:I3710"/>
    <mergeCell ref="K3710:L3710"/>
    <mergeCell ref="D3707:G3707"/>
    <mergeCell ref="H3707:I3707"/>
    <mergeCell ref="K3707:L3707"/>
    <mergeCell ref="D3708:G3708"/>
    <mergeCell ref="H3708:I3708"/>
    <mergeCell ref="K3708:L3708"/>
    <mergeCell ref="D3705:G3705"/>
    <mergeCell ref="H3705:I3705"/>
    <mergeCell ref="K3705:L3705"/>
    <mergeCell ref="D3706:G3706"/>
    <mergeCell ref="H3706:I3706"/>
    <mergeCell ref="K3706:L3706"/>
    <mergeCell ref="D3703:G3703"/>
    <mergeCell ref="H3703:I3703"/>
    <mergeCell ref="K3703:L3703"/>
    <mergeCell ref="D3704:G3704"/>
    <mergeCell ref="H3704:I3704"/>
    <mergeCell ref="K3704:L3704"/>
    <mergeCell ref="D3701:G3701"/>
    <mergeCell ref="H3701:I3701"/>
    <mergeCell ref="K3701:L3701"/>
    <mergeCell ref="D3702:G3702"/>
    <mergeCell ref="H3702:I3702"/>
    <mergeCell ref="K3702:L3702"/>
    <mergeCell ref="D3699:G3699"/>
    <mergeCell ref="H3699:I3699"/>
    <mergeCell ref="K3699:L3699"/>
    <mergeCell ref="D3700:G3700"/>
    <mergeCell ref="H3700:I3700"/>
    <mergeCell ref="K3700:L3700"/>
    <mergeCell ref="D3697:G3697"/>
    <mergeCell ref="H3697:I3697"/>
    <mergeCell ref="K3697:L3697"/>
    <mergeCell ref="D3698:G3698"/>
    <mergeCell ref="H3698:I3698"/>
    <mergeCell ref="K3698:L3698"/>
    <mergeCell ref="D3695:G3695"/>
    <mergeCell ref="H3695:I3695"/>
    <mergeCell ref="K3695:L3695"/>
    <mergeCell ref="D3696:G3696"/>
    <mergeCell ref="H3696:I3696"/>
    <mergeCell ref="K3696:L3696"/>
    <mergeCell ref="D3693:G3693"/>
    <mergeCell ref="H3693:I3693"/>
    <mergeCell ref="K3693:L3693"/>
    <mergeCell ref="D3694:G3694"/>
    <mergeCell ref="H3694:I3694"/>
    <mergeCell ref="K3694:L3694"/>
    <mergeCell ref="D3691:G3691"/>
    <mergeCell ref="H3691:I3691"/>
    <mergeCell ref="K3691:L3691"/>
    <mergeCell ref="D3692:G3692"/>
    <mergeCell ref="H3692:I3692"/>
    <mergeCell ref="K3692:L3692"/>
    <mergeCell ref="D3689:G3689"/>
    <mergeCell ref="H3689:I3689"/>
    <mergeCell ref="K3689:L3689"/>
    <mergeCell ref="D3690:G3690"/>
    <mergeCell ref="H3690:I3690"/>
    <mergeCell ref="K3690:L3690"/>
    <mergeCell ref="D3687:G3687"/>
    <mergeCell ref="H3687:I3687"/>
    <mergeCell ref="K3687:L3687"/>
    <mergeCell ref="D3688:G3688"/>
    <mergeCell ref="H3688:I3688"/>
    <mergeCell ref="K3688:L3688"/>
    <mergeCell ref="D3685:G3685"/>
    <mergeCell ref="H3685:I3685"/>
    <mergeCell ref="K3685:L3685"/>
    <mergeCell ref="D3686:G3686"/>
    <mergeCell ref="H3686:I3686"/>
    <mergeCell ref="K3686:L3686"/>
    <mergeCell ref="D3683:G3683"/>
    <mergeCell ref="H3683:I3683"/>
    <mergeCell ref="K3683:L3683"/>
    <mergeCell ref="D3684:G3684"/>
    <mergeCell ref="H3684:I3684"/>
    <mergeCell ref="K3684:L3684"/>
    <mergeCell ref="D3681:G3681"/>
    <mergeCell ref="H3681:I3681"/>
    <mergeCell ref="K3681:L3681"/>
    <mergeCell ref="D3682:G3682"/>
    <mergeCell ref="H3682:I3682"/>
    <mergeCell ref="K3682:L3682"/>
    <mergeCell ref="D3679:G3679"/>
    <mergeCell ref="H3679:I3679"/>
    <mergeCell ref="K3679:L3679"/>
    <mergeCell ref="D3680:G3680"/>
    <mergeCell ref="H3680:I3680"/>
    <mergeCell ref="K3680:L3680"/>
    <mergeCell ref="D3677:G3677"/>
    <mergeCell ref="H3677:I3677"/>
    <mergeCell ref="K3677:L3677"/>
    <mergeCell ref="D3678:G3678"/>
    <mergeCell ref="H3678:I3678"/>
    <mergeCell ref="K3678:L3678"/>
    <mergeCell ref="D3675:G3675"/>
    <mergeCell ref="H3675:I3675"/>
    <mergeCell ref="K3675:L3675"/>
    <mergeCell ref="D3676:G3676"/>
    <mergeCell ref="H3676:I3676"/>
    <mergeCell ref="K3676:L3676"/>
    <mergeCell ref="D3673:G3673"/>
    <mergeCell ref="H3673:I3673"/>
    <mergeCell ref="K3673:L3673"/>
    <mergeCell ref="D3674:G3674"/>
    <mergeCell ref="H3674:I3674"/>
    <mergeCell ref="K3674:L3674"/>
    <mergeCell ref="D3671:G3671"/>
    <mergeCell ref="H3671:I3671"/>
    <mergeCell ref="K3671:L3671"/>
    <mergeCell ref="D3672:G3672"/>
    <mergeCell ref="H3672:I3672"/>
    <mergeCell ref="K3672:L3672"/>
    <mergeCell ref="D3669:G3669"/>
    <mergeCell ref="H3669:I3669"/>
    <mergeCell ref="K3669:L3669"/>
    <mergeCell ref="D3670:G3670"/>
    <mergeCell ref="H3670:I3670"/>
    <mergeCell ref="K3670:L3670"/>
    <mergeCell ref="D3667:G3667"/>
    <mergeCell ref="H3667:I3667"/>
    <mergeCell ref="K3667:L3667"/>
    <mergeCell ref="D3668:G3668"/>
    <mergeCell ref="H3668:I3668"/>
    <mergeCell ref="K3668:L3668"/>
    <mergeCell ref="D3665:G3665"/>
    <mergeCell ref="H3665:I3665"/>
    <mergeCell ref="K3665:L3665"/>
    <mergeCell ref="D3666:G3666"/>
    <mergeCell ref="H3666:I3666"/>
    <mergeCell ref="K3666:L3666"/>
    <mergeCell ref="D3663:G3663"/>
    <mergeCell ref="H3663:I3663"/>
    <mergeCell ref="K3663:L3663"/>
    <mergeCell ref="D3664:G3664"/>
    <mergeCell ref="H3664:I3664"/>
    <mergeCell ref="K3664:L3664"/>
    <mergeCell ref="D3661:G3661"/>
    <mergeCell ref="H3661:I3661"/>
    <mergeCell ref="K3661:L3661"/>
    <mergeCell ref="D3662:G3662"/>
    <mergeCell ref="H3662:I3662"/>
    <mergeCell ref="K3662:L3662"/>
    <mergeCell ref="D3659:G3659"/>
    <mergeCell ref="H3659:I3659"/>
    <mergeCell ref="K3659:L3659"/>
    <mergeCell ref="D3660:G3660"/>
    <mergeCell ref="H3660:I3660"/>
    <mergeCell ref="K3660:L3660"/>
    <mergeCell ref="D3657:G3657"/>
    <mergeCell ref="H3657:I3657"/>
    <mergeCell ref="K3657:L3657"/>
    <mergeCell ref="D3658:G3658"/>
    <mergeCell ref="H3658:I3658"/>
    <mergeCell ref="K3658:L3658"/>
    <mergeCell ref="D3655:G3655"/>
    <mergeCell ref="H3655:I3655"/>
    <mergeCell ref="K3655:L3655"/>
    <mergeCell ref="D3656:G3656"/>
    <mergeCell ref="H3656:I3656"/>
    <mergeCell ref="K3656:L3656"/>
    <mergeCell ref="D3653:G3653"/>
    <mergeCell ref="H3653:I3653"/>
    <mergeCell ref="K3653:L3653"/>
    <mergeCell ref="D3654:G3654"/>
    <mergeCell ref="H3654:I3654"/>
    <mergeCell ref="K3654:L3654"/>
    <mergeCell ref="D3651:G3651"/>
    <mergeCell ref="H3651:I3651"/>
    <mergeCell ref="K3651:L3651"/>
    <mergeCell ref="D3652:G3652"/>
    <mergeCell ref="H3652:I3652"/>
    <mergeCell ref="K3652:L3652"/>
    <mergeCell ref="D3649:G3649"/>
    <mergeCell ref="H3649:I3649"/>
    <mergeCell ref="K3649:L3649"/>
    <mergeCell ref="D3650:G3650"/>
    <mergeCell ref="H3650:I3650"/>
    <mergeCell ref="K3650:L3650"/>
    <mergeCell ref="D3647:G3647"/>
    <mergeCell ref="H3647:I3647"/>
    <mergeCell ref="K3647:L3647"/>
    <mergeCell ref="D3648:G3648"/>
    <mergeCell ref="H3648:I3648"/>
    <mergeCell ref="K3648:L3648"/>
    <mergeCell ref="D3645:G3645"/>
    <mergeCell ref="H3645:I3645"/>
    <mergeCell ref="K3645:L3645"/>
    <mergeCell ref="D3646:G3646"/>
    <mergeCell ref="H3646:I3646"/>
    <mergeCell ref="K3646:L3646"/>
    <mergeCell ref="D3643:G3643"/>
    <mergeCell ref="H3643:I3643"/>
    <mergeCell ref="K3643:L3643"/>
    <mergeCell ref="D3644:G3644"/>
    <mergeCell ref="H3644:I3644"/>
    <mergeCell ref="K3644:L3644"/>
    <mergeCell ref="D3641:G3641"/>
    <mergeCell ref="H3641:I3641"/>
    <mergeCell ref="K3641:L3641"/>
    <mergeCell ref="D3642:G3642"/>
    <mergeCell ref="H3642:I3642"/>
    <mergeCell ref="K3642:L3642"/>
    <mergeCell ref="D3639:G3639"/>
    <mergeCell ref="H3639:I3639"/>
    <mergeCell ref="K3639:L3639"/>
    <mergeCell ref="D3640:G3640"/>
    <mergeCell ref="H3640:I3640"/>
    <mergeCell ref="K3640:L3640"/>
    <mergeCell ref="D3637:G3637"/>
    <mergeCell ref="H3637:I3637"/>
    <mergeCell ref="K3637:L3637"/>
    <mergeCell ref="D3638:G3638"/>
    <mergeCell ref="H3638:I3638"/>
    <mergeCell ref="K3638:L3638"/>
    <mergeCell ref="D3635:G3635"/>
    <mergeCell ref="H3635:I3635"/>
    <mergeCell ref="K3635:L3635"/>
    <mergeCell ref="D3636:G3636"/>
    <mergeCell ref="H3636:I3636"/>
    <mergeCell ref="K3636:L3636"/>
    <mergeCell ref="D3633:G3633"/>
    <mergeCell ref="H3633:I3633"/>
    <mergeCell ref="K3633:L3633"/>
    <mergeCell ref="D3634:G3634"/>
    <mergeCell ref="H3634:I3634"/>
    <mergeCell ref="K3634:L3634"/>
    <mergeCell ref="D3631:G3631"/>
    <mergeCell ref="H3631:I3631"/>
    <mergeCell ref="K3631:L3631"/>
    <mergeCell ref="D3632:G3632"/>
    <mergeCell ref="H3632:I3632"/>
    <mergeCell ref="K3632:L3632"/>
    <mergeCell ref="D3629:G3629"/>
    <mergeCell ref="H3629:I3629"/>
    <mergeCell ref="K3629:L3629"/>
    <mergeCell ref="D3630:G3630"/>
    <mergeCell ref="H3630:I3630"/>
    <mergeCell ref="K3630:L3630"/>
    <mergeCell ref="D3627:G3627"/>
    <mergeCell ref="H3627:I3627"/>
    <mergeCell ref="K3627:L3627"/>
    <mergeCell ref="D3628:G3628"/>
    <mergeCell ref="H3628:I3628"/>
    <mergeCell ref="K3628:L3628"/>
    <mergeCell ref="D3625:G3625"/>
    <mergeCell ref="H3625:I3625"/>
    <mergeCell ref="K3625:L3625"/>
    <mergeCell ref="D3626:G3626"/>
    <mergeCell ref="H3626:I3626"/>
    <mergeCell ref="K3626:L3626"/>
    <mergeCell ref="D3623:G3623"/>
    <mergeCell ref="H3623:I3623"/>
    <mergeCell ref="K3623:L3623"/>
    <mergeCell ref="D3624:G3624"/>
    <mergeCell ref="H3624:I3624"/>
    <mergeCell ref="K3624:L3624"/>
    <mergeCell ref="D3621:G3621"/>
    <mergeCell ref="H3621:I3621"/>
    <mergeCell ref="K3621:L3621"/>
    <mergeCell ref="D3622:G3622"/>
    <mergeCell ref="H3622:I3622"/>
    <mergeCell ref="K3622:L3622"/>
    <mergeCell ref="D3619:G3619"/>
    <mergeCell ref="H3619:I3619"/>
    <mergeCell ref="K3619:L3619"/>
    <mergeCell ref="D3620:G3620"/>
    <mergeCell ref="H3620:I3620"/>
    <mergeCell ref="K3620:L3620"/>
    <mergeCell ref="D3617:G3617"/>
    <mergeCell ref="H3617:I3617"/>
    <mergeCell ref="K3617:L3617"/>
    <mergeCell ref="D3618:G3618"/>
    <mergeCell ref="H3618:I3618"/>
    <mergeCell ref="K3618:L3618"/>
    <mergeCell ref="D3615:G3615"/>
    <mergeCell ref="H3615:I3615"/>
    <mergeCell ref="K3615:L3615"/>
    <mergeCell ref="D3616:G3616"/>
    <mergeCell ref="H3616:I3616"/>
    <mergeCell ref="K3616:L3616"/>
    <mergeCell ref="D3613:G3613"/>
    <mergeCell ref="H3613:I3613"/>
    <mergeCell ref="K3613:L3613"/>
    <mergeCell ref="D3614:G3614"/>
    <mergeCell ref="H3614:I3614"/>
    <mergeCell ref="K3614:L3614"/>
    <mergeCell ref="D3611:G3611"/>
    <mergeCell ref="H3611:I3611"/>
    <mergeCell ref="K3611:L3611"/>
    <mergeCell ref="D3612:G3612"/>
    <mergeCell ref="H3612:I3612"/>
    <mergeCell ref="K3612:L3612"/>
    <mergeCell ref="D3609:G3609"/>
    <mergeCell ref="H3609:I3609"/>
    <mergeCell ref="K3609:L3609"/>
    <mergeCell ref="D3610:G3610"/>
    <mergeCell ref="H3610:I3610"/>
    <mergeCell ref="K3610:L3610"/>
    <mergeCell ref="D3607:G3607"/>
    <mergeCell ref="H3607:I3607"/>
    <mergeCell ref="K3607:L3607"/>
    <mergeCell ref="D3608:G3608"/>
    <mergeCell ref="H3608:I3608"/>
    <mergeCell ref="K3608:L3608"/>
    <mergeCell ref="D3605:G3605"/>
    <mergeCell ref="H3605:I3605"/>
    <mergeCell ref="K3605:L3605"/>
    <mergeCell ref="D3606:G3606"/>
    <mergeCell ref="H3606:I3606"/>
    <mergeCell ref="K3606:L3606"/>
    <mergeCell ref="D3603:G3603"/>
    <mergeCell ref="H3603:I3603"/>
    <mergeCell ref="K3603:L3603"/>
    <mergeCell ref="D3604:G3604"/>
    <mergeCell ref="H3604:I3604"/>
    <mergeCell ref="K3604:L3604"/>
    <mergeCell ref="D3601:G3601"/>
    <mergeCell ref="H3601:I3601"/>
    <mergeCell ref="K3601:L3601"/>
    <mergeCell ref="D3602:G3602"/>
    <mergeCell ref="H3602:I3602"/>
    <mergeCell ref="K3602:L3602"/>
    <mergeCell ref="D3599:G3599"/>
    <mergeCell ref="H3599:I3599"/>
    <mergeCell ref="K3599:L3599"/>
    <mergeCell ref="D3600:G3600"/>
    <mergeCell ref="H3600:I3600"/>
    <mergeCell ref="K3600:L3600"/>
    <mergeCell ref="D3597:G3597"/>
    <mergeCell ref="H3597:I3597"/>
    <mergeCell ref="K3597:L3597"/>
    <mergeCell ref="D3598:G3598"/>
    <mergeCell ref="H3598:I3598"/>
    <mergeCell ref="K3598:L3598"/>
    <mergeCell ref="D3595:G3595"/>
    <mergeCell ref="H3595:I3595"/>
    <mergeCell ref="K3595:L3595"/>
    <mergeCell ref="D3596:G3596"/>
    <mergeCell ref="H3596:I3596"/>
    <mergeCell ref="K3596:L3596"/>
    <mergeCell ref="D3593:G3593"/>
    <mergeCell ref="H3593:I3593"/>
    <mergeCell ref="K3593:L3593"/>
    <mergeCell ref="D3594:G3594"/>
    <mergeCell ref="H3594:I3594"/>
    <mergeCell ref="K3594:L3594"/>
    <mergeCell ref="D3591:G3591"/>
    <mergeCell ref="H3591:I3591"/>
    <mergeCell ref="K3591:L3591"/>
    <mergeCell ref="D3592:G3592"/>
    <mergeCell ref="H3592:I3592"/>
    <mergeCell ref="K3592:L3592"/>
    <mergeCell ref="D3589:G3589"/>
    <mergeCell ref="H3589:I3589"/>
    <mergeCell ref="K3589:L3589"/>
    <mergeCell ref="D3590:G3590"/>
    <mergeCell ref="H3590:I3590"/>
    <mergeCell ref="K3590:L3590"/>
    <mergeCell ref="D3587:G3587"/>
    <mergeCell ref="H3587:I3587"/>
    <mergeCell ref="K3587:L3587"/>
    <mergeCell ref="D3588:G3588"/>
    <mergeCell ref="H3588:I3588"/>
    <mergeCell ref="K3588:L3588"/>
    <mergeCell ref="D3585:G3585"/>
    <mergeCell ref="H3585:I3585"/>
    <mergeCell ref="K3585:L3585"/>
    <mergeCell ref="D3586:G3586"/>
    <mergeCell ref="H3586:I3586"/>
    <mergeCell ref="K3586:L3586"/>
    <mergeCell ref="D3583:G3583"/>
    <mergeCell ref="H3583:I3583"/>
    <mergeCell ref="K3583:L3583"/>
    <mergeCell ref="D3584:G3584"/>
    <mergeCell ref="H3584:I3584"/>
    <mergeCell ref="K3584:L3584"/>
    <mergeCell ref="D3581:G3581"/>
    <mergeCell ref="H3581:I3581"/>
    <mergeCell ref="K3581:L3581"/>
    <mergeCell ref="D3582:G3582"/>
    <mergeCell ref="H3582:I3582"/>
    <mergeCell ref="K3582:L3582"/>
    <mergeCell ref="D3579:G3579"/>
    <mergeCell ref="H3579:I3579"/>
    <mergeCell ref="K3579:L3579"/>
    <mergeCell ref="D3580:G3580"/>
    <mergeCell ref="H3580:I3580"/>
    <mergeCell ref="K3580:L3580"/>
    <mergeCell ref="D3577:G3577"/>
    <mergeCell ref="H3577:I3577"/>
    <mergeCell ref="K3577:L3577"/>
    <mergeCell ref="D3578:G3578"/>
    <mergeCell ref="H3578:I3578"/>
    <mergeCell ref="K3578:L3578"/>
    <mergeCell ref="D3575:G3575"/>
    <mergeCell ref="H3575:I3575"/>
    <mergeCell ref="K3575:L3575"/>
    <mergeCell ref="D3576:G3576"/>
    <mergeCell ref="H3576:I3576"/>
    <mergeCell ref="K3576:L3576"/>
    <mergeCell ref="D3573:G3573"/>
    <mergeCell ref="H3573:I3573"/>
    <mergeCell ref="K3573:L3573"/>
    <mergeCell ref="D3574:G3574"/>
    <mergeCell ref="H3574:I3574"/>
    <mergeCell ref="K3574:L3574"/>
    <mergeCell ref="D3571:G3571"/>
    <mergeCell ref="H3571:I3571"/>
    <mergeCell ref="K3571:L3571"/>
    <mergeCell ref="D3572:G3572"/>
    <mergeCell ref="H3572:I3572"/>
    <mergeCell ref="K3572:L3572"/>
    <mergeCell ref="D3569:G3569"/>
    <mergeCell ref="H3569:I3569"/>
    <mergeCell ref="K3569:L3569"/>
    <mergeCell ref="D3570:G3570"/>
    <mergeCell ref="H3570:I3570"/>
    <mergeCell ref="K3570:L3570"/>
    <mergeCell ref="D3567:G3567"/>
    <mergeCell ref="H3567:I3567"/>
    <mergeCell ref="K3567:L3567"/>
    <mergeCell ref="D3568:G3568"/>
    <mergeCell ref="H3568:I3568"/>
    <mergeCell ref="K3568:L3568"/>
    <mergeCell ref="D3565:G3565"/>
    <mergeCell ref="H3565:I3565"/>
    <mergeCell ref="K3565:L3565"/>
    <mergeCell ref="D3566:G3566"/>
    <mergeCell ref="H3566:I3566"/>
    <mergeCell ref="K3566:L3566"/>
    <mergeCell ref="D3563:G3563"/>
    <mergeCell ref="H3563:I3563"/>
    <mergeCell ref="K3563:L3563"/>
    <mergeCell ref="D3564:G3564"/>
    <mergeCell ref="H3564:I3564"/>
    <mergeCell ref="K3564:L3564"/>
    <mergeCell ref="D3561:G3561"/>
    <mergeCell ref="H3561:I3561"/>
    <mergeCell ref="K3561:L3561"/>
    <mergeCell ref="D3562:G3562"/>
    <mergeCell ref="H3562:I3562"/>
    <mergeCell ref="K3562:L3562"/>
    <mergeCell ref="D3559:G3559"/>
    <mergeCell ref="H3559:I3559"/>
    <mergeCell ref="K3559:L3559"/>
    <mergeCell ref="D3560:G3560"/>
    <mergeCell ref="H3560:I3560"/>
    <mergeCell ref="K3560:L3560"/>
    <mergeCell ref="D3557:G3557"/>
    <mergeCell ref="H3557:I3557"/>
    <mergeCell ref="K3557:L3557"/>
    <mergeCell ref="D3558:G3558"/>
    <mergeCell ref="H3558:I3558"/>
    <mergeCell ref="K3558:L3558"/>
    <mergeCell ref="D3555:G3555"/>
    <mergeCell ref="H3555:I3555"/>
    <mergeCell ref="K3555:L3555"/>
    <mergeCell ref="D3556:G3556"/>
    <mergeCell ref="H3556:I3556"/>
    <mergeCell ref="K3556:L3556"/>
    <mergeCell ref="D3553:G3553"/>
    <mergeCell ref="H3553:I3553"/>
    <mergeCell ref="K3553:L3553"/>
    <mergeCell ref="D3554:G3554"/>
    <mergeCell ref="H3554:I3554"/>
    <mergeCell ref="K3554:L3554"/>
    <mergeCell ref="D3551:G3551"/>
    <mergeCell ref="H3551:I3551"/>
    <mergeCell ref="K3551:L3551"/>
    <mergeCell ref="D3552:G3552"/>
    <mergeCell ref="H3552:I3552"/>
    <mergeCell ref="K3552:L3552"/>
    <mergeCell ref="D3549:G3549"/>
    <mergeCell ref="H3549:I3549"/>
    <mergeCell ref="K3549:L3549"/>
    <mergeCell ref="D3550:G3550"/>
    <mergeCell ref="H3550:I3550"/>
    <mergeCell ref="K3550:L3550"/>
    <mergeCell ref="D3547:G3547"/>
    <mergeCell ref="H3547:I3547"/>
    <mergeCell ref="K3547:L3547"/>
    <mergeCell ref="D3548:G3548"/>
    <mergeCell ref="H3548:I3548"/>
    <mergeCell ref="K3548:L3548"/>
    <mergeCell ref="D3545:G3545"/>
    <mergeCell ref="H3545:I3545"/>
    <mergeCell ref="K3545:L3545"/>
    <mergeCell ref="D3546:G3546"/>
    <mergeCell ref="H3546:I3546"/>
    <mergeCell ref="K3546:L3546"/>
    <mergeCell ref="D3543:G3543"/>
    <mergeCell ref="H3543:I3543"/>
    <mergeCell ref="K3543:L3543"/>
    <mergeCell ref="D3544:G3544"/>
    <mergeCell ref="H3544:I3544"/>
    <mergeCell ref="K3544:L3544"/>
    <mergeCell ref="D3541:G3541"/>
    <mergeCell ref="H3541:I3541"/>
    <mergeCell ref="K3541:L3541"/>
    <mergeCell ref="D3542:G3542"/>
    <mergeCell ref="H3542:I3542"/>
    <mergeCell ref="K3542:L3542"/>
    <mergeCell ref="D3539:G3539"/>
    <mergeCell ref="H3539:I3539"/>
    <mergeCell ref="K3539:L3539"/>
    <mergeCell ref="D3540:G3540"/>
    <mergeCell ref="H3540:I3540"/>
    <mergeCell ref="K3540:L3540"/>
    <mergeCell ref="D3537:G3537"/>
    <mergeCell ref="H3537:I3537"/>
    <mergeCell ref="K3537:L3537"/>
    <mergeCell ref="D3538:G3538"/>
    <mergeCell ref="H3538:I3538"/>
    <mergeCell ref="K3538:L3538"/>
    <mergeCell ref="D3535:G3535"/>
    <mergeCell ref="H3535:I3535"/>
    <mergeCell ref="K3535:L3535"/>
    <mergeCell ref="D3536:G3536"/>
    <mergeCell ref="H3536:I3536"/>
    <mergeCell ref="K3536:L3536"/>
    <mergeCell ref="D3533:G3533"/>
    <mergeCell ref="H3533:I3533"/>
    <mergeCell ref="K3533:L3533"/>
    <mergeCell ref="D3534:G3534"/>
    <mergeCell ref="H3534:I3534"/>
    <mergeCell ref="K3534:L3534"/>
    <mergeCell ref="D3531:G3531"/>
    <mergeCell ref="H3531:I3531"/>
    <mergeCell ref="K3531:L3531"/>
    <mergeCell ref="D3532:G3532"/>
    <mergeCell ref="H3532:I3532"/>
    <mergeCell ref="K3532:L3532"/>
    <mergeCell ref="D3529:G3529"/>
    <mergeCell ref="H3529:I3529"/>
    <mergeCell ref="K3529:L3529"/>
    <mergeCell ref="D3530:G3530"/>
    <mergeCell ref="H3530:I3530"/>
    <mergeCell ref="K3530:L3530"/>
    <mergeCell ref="D3527:G3527"/>
    <mergeCell ref="H3527:I3527"/>
    <mergeCell ref="K3527:L3527"/>
    <mergeCell ref="D3528:G3528"/>
    <mergeCell ref="H3528:I3528"/>
    <mergeCell ref="K3528:L3528"/>
    <mergeCell ref="D3525:G3525"/>
    <mergeCell ref="H3525:I3525"/>
    <mergeCell ref="K3525:L3525"/>
    <mergeCell ref="D3526:G3526"/>
    <mergeCell ref="H3526:I3526"/>
    <mergeCell ref="K3526:L3526"/>
    <mergeCell ref="D3523:G3523"/>
    <mergeCell ref="H3523:I3523"/>
    <mergeCell ref="K3523:L3523"/>
    <mergeCell ref="D3524:G3524"/>
    <mergeCell ref="H3524:I3524"/>
    <mergeCell ref="K3524:L3524"/>
    <mergeCell ref="D3521:G3521"/>
    <mergeCell ref="H3521:I3521"/>
    <mergeCell ref="K3521:L3521"/>
    <mergeCell ref="D3522:G3522"/>
    <mergeCell ref="H3522:I3522"/>
    <mergeCell ref="K3522:L3522"/>
    <mergeCell ref="D3519:G3519"/>
    <mergeCell ref="H3519:I3519"/>
    <mergeCell ref="K3519:L3519"/>
    <mergeCell ref="D3520:G3520"/>
    <mergeCell ref="H3520:I3520"/>
    <mergeCell ref="K3520:L3520"/>
    <mergeCell ref="D3517:G3517"/>
    <mergeCell ref="H3517:I3517"/>
    <mergeCell ref="K3517:L3517"/>
    <mergeCell ref="D3518:G3518"/>
    <mergeCell ref="H3518:I3518"/>
    <mergeCell ref="K3518:L3518"/>
    <mergeCell ref="D3515:G3515"/>
    <mergeCell ref="H3515:I3515"/>
    <mergeCell ref="K3515:L3515"/>
    <mergeCell ref="D3516:G3516"/>
    <mergeCell ref="H3516:I3516"/>
    <mergeCell ref="K3516:L3516"/>
    <mergeCell ref="D3513:G3513"/>
    <mergeCell ref="H3513:I3513"/>
    <mergeCell ref="K3513:L3513"/>
    <mergeCell ref="D3514:G3514"/>
    <mergeCell ref="H3514:I3514"/>
    <mergeCell ref="K3514:L3514"/>
    <mergeCell ref="D3511:G3511"/>
    <mergeCell ref="H3511:I3511"/>
    <mergeCell ref="K3511:L3511"/>
    <mergeCell ref="D3512:G3512"/>
    <mergeCell ref="H3512:I3512"/>
    <mergeCell ref="K3512:L3512"/>
    <mergeCell ref="D3509:G3509"/>
    <mergeCell ref="H3509:I3509"/>
    <mergeCell ref="K3509:L3509"/>
    <mergeCell ref="D3510:G3510"/>
    <mergeCell ref="H3510:I3510"/>
    <mergeCell ref="K3510:L3510"/>
    <mergeCell ref="D3507:G3507"/>
    <mergeCell ref="H3507:I3507"/>
    <mergeCell ref="K3507:L3507"/>
    <mergeCell ref="D3508:G3508"/>
    <mergeCell ref="H3508:I3508"/>
    <mergeCell ref="K3508:L3508"/>
    <mergeCell ref="D3505:G3505"/>
    <mergeCell ref="H3505:I3505"/>
    <mergeCell ref="K3505:L3505"/>
    <mergeCell ref="D3506:G3506"/>
    <mergeCell ref="H3506:I3506"/>
    <mergeCell ref="K3506:L3506"/>
    <mergeCell ref="D3503:G3503"/>
    <mergeCell ref="H3503:I3503"/>
    <mergeCell ref="K3503:L3503"/>
    <mergeCell ref="D3504:G3504"/>
    <mergeCell ref="H3504:I3504"/>
    <mergeCell ref="K3504:L3504"/>
    <mergeCell ref="D3501:G3501"/>
    <mergeCell ref="H3501:I3501"/>
    <mergeCell ref="K3501:L3501"/>
    <mergeCell ref="D3502:G3502"/>
    <mergeCell ref="H3502:I3502"/>
    <mergeCell ref="K3502:L3502"/>
    <mergeCell ref="D3499:G3499"/>
    <mergeCell ref="H3499:I3499"/>
    <mergeCell ref="K3499:L3499"/>
    <mergeCell ref="D3500:G3500"/>
    <mergeCell ref="H3500:I3500"/>
    <mergeCell ref="K3500:L3500"/>
    <mergeCell ref="D3497:G3497"/>
    <mergeCell ref="H3497:I3497"/>
    <mergeCell ref="K3497:L3497"/>
    <mergeCell ref="D3498:G3498"/>
    <mergeCell ref="H3498:I3498"/>
    <mergeCell ref="K3498:L3498"/>
    <mergeCell ref="D3495:G3495"/>
    <mergeCell ref="H3495:I3495"/>
    <mergeCell ref="K3495:L3495"/>
    <mergeCell ref="D3496:G3496"/>
    <mergeCell ref="H3496:I3496"/>
    <mergeCell ref="K3496:L3496"/>
    <mergeCell ref="D3493:G3493"/>
    <mergeCell ref="H3493:I3493"/>
    <mergeCell ref="K3493:L3493"/>
    <mergeCell ref="D3494:G3494"/>
    <mergeCell ref="H3494:I3494"/>
    <mergeCell ref="K3494:L3494"/>
    <mergeCell ref="D3491:G3491"/>
    <mergeCell ref="H3491:I3491"/>
    <mergeCell ref="K3491:L3491"/>
    <mergeCell ref="D3492:G3492"/>
    <mergeCell ref="H3492:I3492"/>
    <mergeCell ref="K3492:L3492"/>
    <mergeCell ref="D3489:G3489"/>
    <mergeCell ref="H3489:I3489"/>
    <mergeCell ref="K3489:L3489"/>
    <mergeCell ref="D3490:G3490"/>
    <mergeCell ref="H3490:I3490"/>
    <mergeCell ref="K3490:L3490"/>
    <mergeCell ref="D3487:G3487"/>
    <mergeCell ref="H3487:I3487"/>
    <mergeCell ref="K3487:L3487"/>
    <mergeCell ref="D3488:G3488"/>
    <mergeCell ref="H3488:I3488"/>
    <mergeCell ref="K3488:L3488"/>
    <mergeCell ref="D3485:G3485"/>
    <mergeCell ref="H3485:I3485"/>
    <mergeCell ref="K3485:L3485"/>
    <mergeCell ref="D3486:G3486"/>
    <mergeCell ref="H3486:I3486"/>
    <mergeCell ref="K3486:L3486"/>
    <mergeCell ref="D3483:G3483"/>
    <mergeCell ref="H3483:I3483"/>
    <mergeCell ref="K3483:L3483"/>
    <mergeCell ref="D3484:G3484"/>
    <mergeCell ref="H3484:I3484"/>
    <mergeCell ref="K3484:L3484"/>
    <mergeCell ref="D3481:G3481"/>
    <mergeCell ref="H3481:I3481"/>
    <mergeCell ref="K3481:L3481"/>
    <mergeCell ref="D3482:G3482"/>
    <mergeCell ref="H3482:I3482"/>
    <mergeCell ref="K3482:L3482"/>
    <mergeCell ref="D3479:G3479"/>
    <mergeCell ref="H3479:I3479"/>
    <mergeCell ref="K3479:L3479"/>
    <mergeCell ref="D3480:G3480"/>
    <mergeCell ref="H3480:I3480"/>
    <mergeCell ref="K3480:L3480"/>
    <mergeCell ref="D3477:G3477"/>
    <mergeCell ref="H3477:I3477"/>
    <mergeCell ref="K3477:L3477"/>
    <mergeCell ref="D3478:G3478"/>
    <mergeCell ref="H3478:I3478"/>
    <mergeCell ref="K3478:L3478"/>
    <mergeCell ref="D3475:G3475"/>
    <mergeCell ref="H3475:I3475"/>
    <mergeCell ref="K3475:L3475"/>
    <mergeCell ref="D3476:G3476"/>
    <mergeCell ref="H3476:I3476"/>
    <mergeCell ref="K3476:L3476"/>
    <mergeCell ref="D3473:G3473"/>
    <mergeCell ref="H3473:I3473"/>
    <mergeCell ref="K3473:L3473"/>
    <mergeCell ref="D3474:G3474"/>
    <mergeCell ref="H3474:I3474"/>
    <mergeCell ref="K3474:L3474"/>
    <mergeCell ref="D3471:G3471"/>
    <mergeCell ref="H3471:I3471"/>
    <mergeCell ref="K3471:L3471"/>
    <mergeCell ref="D3472:G3472"/>
    <mergeCell ref="H3472:I3472"/>
    <mergeCell ref="K3472:L3472"/>
    <mergeCell ref="D3469:G3469"/>
    <mergeCell ref="H3469:I3469"/>
    <mergeCell ref="K3469:L3469"/>
    <mergeCell ref="D3470:G3470"/>
    <mergeCell ref="H3470:I3470"/>
    <mergeCell ref="K3470:L3470"/>
    <mergeCell ref="D3467:G3467"/>
    <mergeCell ref="H3467:I3467"/>
    <mergeCell ref="K3467:L3467"/>
    <mergeCell ref="D3468:G3468"/>
    <mergeCell ref="H3468:I3468"/>
    <mergeCell ref="K3468:L3468"/>
    <mergeCell ref="D3465:G3465"/>
    <mergeCell ref="H3465:I3465"/>
    <mergeCell ref="K3465:L3465"/>
    <mergeCell ref="D3466:G3466"/>
    <mergeCell ref="H3466:I3466"/>
    <mergeCell ref="K3466:L3466"/>
    <mergeCell ref="D3463:G3463"/>
    <mergeCell ref="H3463:I3463"/>
    <mergeCell ref="K3463:L3463"/>
    <mergeCell ref="D3464:G3464"/>
    <mergeCell ref="H3464:I3464"/>
    <mergeCell ref="K3464:L3464"/>
    <mergeCell ref="D3461:G3461"/>
    <mergeCell ref="H3461:I3461"/>
    <mergeCell ref="K3461:L3461"/>
    <mergeCell ref="D3462:G3462"/>
    <mergeCell ref="H3462:I3462"/>
    <mergeCell ref="K3462:L3462"/>
    <mergeCell ref="D3459:G3459"/>
    <mergeCell ref="H3459:I3459"/>
    <mergeCell ref="K3459:L3459"/>
    <mergeCell ref="D3460:G3460"/>
    <mergeCell ref="H3460:I3460"/>
    <mergeCell ref="K3460:L3460"/>
    <mergeCell ref="D3457:G3457"/>
    <mergeCell ref="H3457:I3457"/>
    <mergeCell ref="K3457:L3457"/>
    <mergeCell ref="D3458:G3458"/>
    <mergeCell ref="H3458:I3458"/>
    <mergeCell ref="K3458:L3458"/>
    <mergeCell ref="D3455:G3455"/>
    <mergeCell ref="H3455:I3455"/>
    <mergeCell ref="K3455:L3455"/>
    <mergeCell ref="D3456:G3456"/>
    <mergeCell ref="H3456:I3456"/>
    <mergeCell ref="K3456:L3456"/>
    <mergeCell ref="D3453:G3453"/>
    <mergeCell ref="H3453:I3453"/>
    <mergeCell ref="K3453:L3453"/>
    <mergeCell ref="D3454:G3454"/>
    <mergeCell ref="H3454:I3454"/>
    <mergeCell ref="K3454:L3454"/>
    <mergeCell ref="D3451:G3451"/>
    <mergeCell ref="H3451:I3451"/>
    <mergeCell ref="K3451:L3451"/>
    <mergeCell ref="D3452:G3452"/>
    <mergeCell ref="H3452:I3452"/>
    <mergeCell ref="K3452:L3452"/>
    <mergeCell ref="D3449:G3449"/>
    <mergeCell ref="H3449:I3449"/>
    <mergeCell ref="K3449:L3449"/>
    <mergeCell ref="D3450:G3450"/>
    <mergeCell ref="H3450:I3450"/>
    <mergeCell ref="K3450:L3450"/>
    <mergeCell ref="D3447:G3447"/>
    <mergeCell ref="H3447:I3447"/>
    <mergeCell ref="K3447:L3447"/>
    <mergeCell ref="D3448:G3448"/>
    <mergeCell ref="H3448:I3448"/>
    <mergeCell ref="K3448:L3448"/>
    <mergeCell ref="D3445:G3445"/>
    <mergeCell ref="H3445:I3445"/>
    <mergeCell ref="K3445:L3445"/>
    <mergeCell ref="D3446:G3446"/>
    <mergeCell ref="H3446:I3446"/>
    <mergeCell ref="K3446:L3446"/>
    <mergeCell ref="D3443:G3443"/>
    <mergeCell ref="H3443:I3443"/>
    <mergeCell ref="K3443:L3443"/>
    <mergeCell ref="D3444:G3444"/>
    <mergeCell ref="H3444:I3444"/>
    <mergeCell ref="K3444:L3444"/>
    <mergeCell ref="D3441:G3441"/>
    <mergeCell ref="H3441:I3441"/>
    <mergeCell ref="K3441:L3441"/>
    <mergeCell ref="D3442:G3442"/>
    <mergeCell ref="H3442:I3442"/>
    <mergeCell ref="K3442:L3442"/>
    <mergeCell ref="D3439:G3439"/>
    <mergeCell ref="H3439:I3439"/>
    <mergeCell ref="K3439:L3439"/>
    <mergeCell ref="D3440:G3440"/>
    <mergeCell ref="H3440:I3440"/>
    <mergeCell ref="K3440:L3440"/>
    <mergeCell ref="D3437:G3437"/>
    <mergeCell ref="H3437:I3437"/>
    <mergeCell ref="K3437:L3437"/>
    <mergeCell ref="D3438:G3438"/>
    <mergeCell ref="H3438:I3438"/>
    <mergeCell ref="K3438:L3438"/>
    <mergeCell ref="D3435:G3435"/>
    <mergeCell ref="H3435:I3435"/>
    <mergeCell ref="K3435:L3435"/>
    <mergeCell ref="D3436:G3436"/>
    <mergeCell ref="H3436:I3436"/>
    <mergeCell ref="K3436:L3436"/>
    <mergeCell ref="D3433:G3433"/>
    <mergeCell ref="H3433:I3433"/>
    <mergeCell ref="K3433:L3433"/>
    <mergeCell ref="D3434:G3434"/>
    <mergeCell ref="H3434:I3434"/>
    <mergeCell ref="K3434:L3434"/>
    <mergeCell ref="D3431:G3431"/>
    <mergeCell ref="H3431:I3431"/>
    <mergeCell ref="K3431:L3431"/>
    <mergeCell ref="D3432:G3432"/>
    <mergeCell ref="H3432:I3432"/>
    <mergeCell ref="K3432:L3432"/>
    <mergeCell ref="D3429:G3429"/>
    <mergeCell ref="H3429:I3429"/>
    <mergeCell ref="K3429:L3429"/>
    <mergeCell ref="D3430:G3430"/>
    <mergeCell ref="H3430:I3430"/>
    <mergeCell ref="K3430:L3430"/>
    <mergeCell ref="D3427:G3427"/>
    <mergeCell ref="H3427:I3427"/>
    <mergeCell ref="K3427:L3427"/>
    <mergeCell ref="D3428:G3428"/>
    <mergeCell ref="H3428:I3428"/>
    <mergeCell ref="K3428:L3428"/>
    <mergeCell ref="D3425:G3425"/>
    <mergeCell ref="H3425:I3425"/>
    <mergeCell ref="K3425:L3425"/>
    <mergeCell ref="D3426:G3426"/>
    <mergeCell ref="H3426:I3426"/>
    <mergeCell ref="K3426:L3426"/>
    <mergeCell ref="D3423:G3423"/>
    <mergeCell ref="H3423:I3423"/>
    <mergeCell ref="K3423:L3423"/>
    <mergeCell ref="D3424:G3424"/>
    <mergeCell ref="H3424:I3424"/>
    <mergeCell ref="K3424:L3424"/>
    <mergeCell ref="D3421:G3421"/>
    <mergeCell ref="H3421:I3421"/>
    <mergeCell ref="K3421:L3421"/>
    <mergeCell ref="D3422:G3422"/>
    <mergeCell ref="H3422:I3422"/>
    <mergeCell ref="K3422:L3422"/>
    <mergeCell ref="D3419:G3419"/>
    <mergeCell ref="H3419:I3419"/>
    <mergeCell ref="K3419:L3419"/>
    <mergeCell ref="D3420:G3420"/>
    <mergeCell ref="H3420:I3420"/>
    <mergeCell ref="K3420:L3420"/>
    <mergeCell ref="D3417:G3417"/>
    <mergeCell ref="H3417:I3417"/>
    <mergeCell ref="K3417:L3417"/>
    <mergeCell ref="D3418:G3418"/>
    <mergeCell ref="H3418:I3418"/>
    <mergeCell ref="K3418:L3418"/>
    <mergeCell ref="D3415:G3415"/>
    <mergeCell ref="H3415:I3415"/>
    <mergeCell ref="K3415:L3415"/>
    <mergeCell ref="D3416:G3416"/>
    <mergeCell ref="H3416:I3416"/>
    <mergeCell ref="K3416:L3416"/>
    <mergeCell ref="D3413:G3413"/>
    <mergeCell ref="H3413:I3413"/>
    <mergeCell ref="K3413:L3413"/>
    <mergeCell ref="D3414:G3414"/>
    <mergeCell ref="H3414:I3414"/>
    <mergeCell ref="K3414:L3414"/>
    <mergeCell ref="D3411:G3411"/>
    <mergeCell ref="H3411:I3411"/>
    <mergeCell ref="K3411:L3411"/>
    <mergeCell ref="D3412:G3412"/>
    <mergeCell ref="H3412:I3412"/>
    <mergeCell ref="K3412:L3412"/>
    <mergeCell ref="D3409:G3409"/>
    <mergeCell ref="H3409:I3409"/>
    <mergeCell ref="K3409:L3409"/>
    <mergeCell ref="D3410:G3410"/>
    <mergeCell ref="H3410:I3410"/>
    <mergeCell ref="K3410:L3410"/>
    <mergeCell ref="D3407:G3407"/>
    <mergeCell ref="H3407:I3407"/>
    <mergeCell ref="K3407:L3407"/>
    <mergeCell ref="D3408:G3408"/>
    <mergeCell ref="H3408:I3408"/>
    <mergeCell ref="K3408:L3408"/>
    <mergeCell ref="D3405:G3405"/>
    <mergeCell ref="H3405:I3405"/>
    <mergeCell ref="K3405:L3405"/>
    <mergeCell ref="D3406:G3406"/>
    <mergeCell ref="H3406:I3406"/>
    <mergeCell ref="K3406:L3406"/>
    <mergeCell ref="D3403:G3403"/>
    <mergeCell ref="H3403:I3403"/>
    <mergeCell ref="K3403:L3403"/>
    <mergeCell ref="D3404:G3404"/>
    <mergeCell ref="H3404:I3404"/>
    <mergeCell ref="K3404:L3404"/>
    <mergeCell ref="D3401:G3401"/>
    <mergeCell ref="H3401:I3401"/>
    <mergeCell ref="K3401:L3401"/>
    <mergeCell ref="D3402:G3402"/>
    <mergeCell ref="H3402:I3402"/>
    <mergeCell ref="K3402:L3402"/>
    <mergeCell ref="D3399:G3399"/>
    <mergeCell ref="H3399:I3399"/>
    <mergeCell ref="K3399:L3399"/>
    <mergeCell ref="D3400:G3400"/>
    <mergeCell ref="H3400:I3400"/>
    <mergeCell ref="K3400:L3400"/>
    <mergeCell ref="D3397:G3397"/>
    <mergeCell ref="H3397:I3397"/>
    <mergeCell ref="K3397:L3397"/>
    <mergeCell ref="D3398:G3398"/>
    <mergeCell ref="H3398:I3398"/>
    <mergeCell ref="K3398:L3398"/>
    <mergeCell ref="D3395:G3395"/>
    <mergeCell ref="H3395:I3395"/>
    <mergeCell ref="K3395:L3395"/>
    <mergeCell ref="D3396:G3396"/>
    <mergeCell ref="H3396:I3396"/>
    <mergeCell ref="K3396:L3396"/>
    <mergeCell ref="D3393:G3393"/>
    <mergeCell ref="H3393:I3393"/>
    <mergeCell ref="K3393:L3393"/>
    <mergeCell ref="D3394:G3394"/>
    <mergeCell ref="H3394:I3394"/>
    <mergeCell ref="K3394:L3394"/>
    <mergeCell ref="D3391:G3391"/>
    <mergeCell ref="H3391:I3391"/>
    <mergeCell ref="K3391:L3391"/>
    <mergeCell ref="D3392:G3392"/>
    <mergeCell ref="H3392:I3392"/>
    <mergeCell ref="K3392:L3392"/>
    <mergeCell ref="D3389:G3389"/>
    <mergeCell ref="H3389:I3389"/>
    <mergeCell ref="K3389:L3389"/>
    <mergeCell ref="D3390:G3390"/>
    <mergeCell ref="H3390:I3390"/>
    <mergeCell ref="K3390:L3390"/>
    <mergeCell ref="D3387:G3387"/>
    <mergeCell ref="H3387:I3387"/>
    <mergeCell ref="K3387:L3387"/>
    <mergeCell ref="D3388:G3388"/>
    <mergeCell ref="H3388:I3388"/>
    <mergeCell ref="K3388:L3388"/>
    <mergeCell ref="D3385:G3385"/>
    <mergeCell ref="H3385:I3385"/>
    <mergeCell ref="K3385:L3385"/>
    <mergeCell ref="D3386:G3386"/>
    <mergeCell ref="H3386:I3386"/>
    <mergeCell ref="K3386:L3386"/>
    <mergeCell ref="D3383:G3383"/>
    <mergeCell ref="H3383:I3383"/>
    <mergeCell ref="K3383:L3383"/>
    <mergeCell ref="D3384:G3384"/>
    <mergeCell ref="H3384:I3384"/>
    <mergeCell ref="K3384:L3384"/>
    <mergeCell ref="D3381:G3381"/>
    <mergeCell ref="H3381:I3381"/>
    <mergeCell ref="K3381:L3381"/>
    <mergeCell ref="D3382:G3382"/>
    <mergeCell ref="H3382:I3382"/>
    <mergeCell ref="K3382:L3382"/>
    <mergeCell ref="D3379:G3379"/>
    <mergeCell ref="H3379:I3379"/>
    <mergeCell ref="K3379:L3379"/>
    <mergeCell ref="D3380:G3380"/>
    <mergeCell ref="H3380:I3380"/>
    <mergeCell ref="K3380:L3380"/>
    <mergeCell ref="D3377:G3377"/>
    <mergeCell ref="H3377:I3377"/>
    <mergeCell ref="K3377:L3377"/>
    <mergeCell ref="D3378:G3378"/>
    <mergeCell ref="H3378:I3378"/>
    <mergeCell ref="K3378:L3378"/>
    <mergeCell ref="D3375:G3375"/>
    <mergeCell ref="H3375:I3375"/>
    <mergeCell ref="K3375:L3375"/>
    <mergeCell ref="D3376:G3376"/>
    <mergeCell ref="H3376:I3376"/>
    <mergeCell ref="K3376:L3376"/>
    <mergeCell ref="D3373:G3373"/>
    <mergeCell ref="H3373:I3373"/>
    <mergeCell ref="K3373:L3373"/>
    <mergeCell ref="D3374:G3374"/>
    <mergeCell ref="H3374:I3374"/>
    <mergeCell ref="K3374:L3374"/>
    <mergeCell ref="D3371:G3371"/>
    <mergeCell ref="H3371:I3371"/>
    <mergeCell ref="K3371:L3371"/>
    <mergeCell ref="D3372:G3372"/>
    <mergeCell ref="H3372:I3372"/>
    <mergeCell ref="K3372:L3372"/>
    <mergeCell ref="D3369:G3369"/>
    <mergeCell ref="H3369:I3369"/>
    <mergeCell ref="K3369:L3369"/>
    <mergeCell ref="D3370:G3370"/>
    <mergeCell ref="H3370:I3370"/>
    <mergeCell ref="K3370:L3370"/>
    <mergeCell ref="D3367:G3367"/>
    <mergeCell ref="H3367:I3367"/>
    <mergeCell ref="K3367:L3367"/>
    <mergeCell ref="D3368:G3368"/>
    <mergeCell ref="H3368:I3368"/>
    <mergeCell ref="K3368:L3368"/>
    <mergeCell ref="D3365:G3365"/>
    <mergeCell ref="H3365:I3365"/>
    <mergeCell ref="K3365:L3365"/>
    <mergeCell ref="D3366:G3366"/>
    <mergeCell ref="H3366:I3366"/>
    <mergeCell ref="K3366:L3366"/>
    <mergeCell ref="D3363:G3363"/>
    <mergeCell ref="H3363:I3363"/>
    <mergeCell ref="K3363:L3363"/>
    <mergeCell ref="D3364:G3364"/>
    <mergeCell ref="H3364:I3364"/>
    <mergeCell ref="K3364:L3364"/>
    <mergeCell ref="D3361:G3361"/>
    <mergeCell ref="H3361:I3361"/>
    <mergeCell ref="K3361:L3361"/>
    <mergeCell ref="D3362:G3362"/>
    <mergeCell ref="H3362:I3362"/>
    <mergeCell ref="K3362:L3362"/>
    <mergeCell ref="D3359:G3359"/>
    <mergeCell ref="H3359:I3359"/>
    <mergeCell ref="K3359:L3359"/>
    <mergeCell ref="D3360:G3360"/>
    <mergeCell ref="H3360:I3360"/>
    <mergeCell ref="K3360:L3360"/>
    <mergeCell ref="D3357:G3357"/>
    <mergeCell ref="H3357:I3357"/>
    <mergeCell ref="K3357:L3357"/>
    <mergeCell ref="D3358:G3358"/>
    <mergeCell ref="H3358:I3358"/>
    <mergeCell ref="K3358:L3358"/>
    <mergeCell ref="D3355:G3355"/>
    <mergeCell ref="H3355:I3355"/>
    <mergeCell ref="K3355:L3355"/>
    <mergeCell ref="D3356:G3356"/>
    <mergeCell ref="H3356:I3356"/>
    <mergeCell ref="K3356:L3356"/>
    <mergeCell ref="D3353:G3353"/>
    <mergeCell ref="H3353:I3353"/>
    <mergeCell ref="K3353:L3353"/>
    <mergeCell ref="D3354:G3354"/>
    <mergeCell ref="H3354:I3354"/>
    <mergeCell ref="K3354:L3354"/>
    <mergeCell ref="D3351:G3351"/>
    <mergeCell ref="H3351:I3351"/>
    <mergeCell ref="K3351:L3351"/>
    <mergeCell ref="D3352:G3352"/>
    <mergeCell ref="H3352:I3352"/>
    <mergeCell ref="K3352:L3352"/>
    <mergeCell ref="D3349:G3349"/>
    <mergeCell ref="H3349:I3349"/>
    <mergeCell ref="K3349:L3349"/>
    <mergeCell ref="D3350:G3350"/>
    <mergeCell ref="H3350:I3350"/>
    <mergeCell ref="K3350:L3350"/>
    <mergeCell ref="D3347:G3347"/>
    <mergeCell ref="H3347:I3347"/>
    <mergeCell ref="K3347:L3347"/>
    <mergeCell ref="D3348:G3348"/>
    <mergeCell ref="H3348:I3348"/>
    <mergeCell ref="K3348:L3348"/>
    <mergeCell ref="D3345:G3345"/>
    <mergeCell ref="H3345:I3345"/>
    <mergeCell ref="K3345:L3345"/>
    <mergeCell ref="D3346:G3346"/>
    <mergeCell ref="H3346:I3346"/>
    <mergeCell ref="K3346:L3346"/>
    <mergeCell ref="D3343:G3343"/>
    <mergeCell ref="H3343:I3343"/>
    <mergeCell ref="K3343:L3343"/>
    <mergeCell ref="D3344:G3344"/>
    <mergeCell ref="H3344:I3344"/>
    <mergeCell ref="K3344:L3344"/>
    <mergeCell ref="D3341:G3341"/>
    <mergeCell ref="H3341:I3341"/>
    <mergeCell ref="K3341:L3341"/>
    <mergeCell ref="D3342:G3342"/>
    <mergeCell ref="H3342:I3342"/>
    <mergeCell ref="K3342:L3342"/>
    <mergeCell ref="D3339:G3339"/>
    <mergeCell ref="H3339:I3339"/>
    <mergeCell ref="K3339:L3339"/>
    <mergeCell ref="D3340:G3340"/>
    <mergeCell ref="H3340:I3340"/>
    <mergeCell ref="K3340:L3340"/>
    <mergeCell ref="D3337:G3337"/>
    <mergeCell ref="H3337:I3337"/>
    <mergeCell ref="K3337:L3337"/>
    <mergeCell ref="D3338:G3338"/>
    <mergeCell ref="H3338:I3338"/>
    <mergeCell ref="K3338:L3338"/>
    <mergeCell ref="D3335:G3335"/>
    <mergeCell ref="H3335:I3335"/>
    <mergeCell ref="K3335:L3335"/>
    <mergeCell ref="D3336:G3336"/>
    <mergeCell ref="H3336:I3336"/>
    <mergeCell ref="K3336:L3336"/>
    <mergeCell ref="D3333:G3333"/>
    <mergeCell ref="H3333:I3333"/>
    <mergeCell ref="K3333:L3333"/>
    <mergeCell ref="D3334:G3334"/>
    <mergeCell ref="H3334:I3334"/>
    <mergeCell ref="K3334:L3334"/>
    <mergeCell ref="D3331:G3331"/>
    <mergeCell ref="H3331:I3331"/>
    <mergeCell ref="K3331:L3331"/>
    <mergeCell ref="D3332:G3332"/>
    <mergeCell ref="H3332:I3332"/>
    <mergeCell ref="K3332:L3332"/>
    <mergeCell ref="D3329:G3329"/>
    <mergeCell ref="H3329:I3329"/>
    <mergeCell ref="K3329:L3329"/>
    <mergeCell ref="D3330:G3330"/>
    <mergeCell ref="H3330:I3330"/>
    <mergeCell ref="K3330:L3330"/>
    <mergeCell ref="D3327:G3327"/>
    <mergeCell ref="H3327:I3327"/>
    <mergeCell ref="K3327:L3327"/>
    <mergeCell ref="D3328:G3328"/>
    <mergeCell ref="H3328:I3328"/>
    <mergeCell ref="K3328:L3328"/>
    <mergeCell ref="D3325:G3325"/>
    <mergeCell ref="H3325:I3325"/>
    <mergeCell ref="K3325:L3325"/>
    <mergeCell ref="D3326:G3326"/>
    <mergeCell ref="H3326:I3326"/>
    <mergeCell ref="K3326:L3326"/>
    <mergeCell ref="D3323:G3323"/>
    <mergeCell ref="H3323:I3323"/>
    <mergeCell ref="K3323:L3323"/>
    <mergeCell ref="D3324:G3324"/>
    <mergeCell ref="H3324:I3324"/>
    <mergeCell ref="K3324:L3324"/>
    <mergeCell ref="D3321:G3321"/>
    <mergeCell ref="H3321:I3321"/>
    <mergeCell ref="K3321:L3321"/>
    <mergeCell ref="D3322:G3322"/>
    <mergeCell ref="H3322:I3322"/>
    <mergeCell ref="K3322:L3322"/>
    <mergeCell ref="D3319:G3319"/>
    <mergeCell ref="H3319:I3319"/>
    <mergeCell ref="K3319:L3319"/>
    <mergeCell ref="D3320:G3320"/>
    <mergeCell ref="H3320:I3320"/>
    <mergeCell ref="K3320:L3320"/>
    <mergeCell ref="D3317:G3317"/>
    <mergeCell ref="H3317:I3317"/>
    <mergeCell ref="K3317:L3317"/>
    <mergeCell ref="D3318:G3318"/>
    <mergeCell ref="H3318:I3318"/>
    <mergeCell ref="K3318:L3318"/>
    <mergeCell ref="D3315:G3315"/>
    <mergeCell ref="H3315:I3315"/>
    <mergeCell ref="K3315:L3315"/>
    <mergeCell ref="D3316:G3316"/>
    <mergeCell ref="H3316:I3316"/>
    <mergeCell ref="K3316:L3316"/>
    <mergeCell ref="D3313:G3313"/>
    <mergeCell ref="H3313:I3313"/>
    <mergeCell ref="K3313:L3313"/>
    <mergeCell ref="D3314:G3314"/>
    <mergeCell ref="H3314:I3314"/>
    <mergeCell ref="K3314:L3314"/>
    <mergeCell ref="D3311:G3311"/>
    <mergeCell ref="H3311:I3311"/>
    <mergeCell ref="K3311:L3311"/>
    <mergeCell ref="D3312:G3312"/>
    <mergeCell ref="H3312:I3312"/>
    <mergeCell ref="K3312:L3312"/>
    <mergeCell ref="D3309:G3309"/>
    <mergeCell ref="H3309:I3309"/>
    <mergeCell ref="K3309:L3309"/>
    <mergeCell ref="D3310:G3310"/>
    <mergeCell ref="H3310:I3310"/>
    <mergeCell ref="K3310:L3310"/>
    <mergeCell ref="D3307:G3307"/>
    <mergeCell ref="H3307:I3307"/>
    <mergeCell ref="K3307:L3307"/>
    <mergeCell ref="D3308:G3308"/>
    <mergeCell ref="H3308:I3308"/>
    <mergeCell ref="K3308:L3308"/>
    <mergeCell ref="D3305:G3305"/>
    <mergeCell ref="H3305:I3305"/>
    <mergeCell ref="K3305:L3305"/>
    <mergeCell ref="D3306:G3306"/>
    <mergeCell ref="H3306:I3306"/>
    <mergeCell ref="K3306:L3306"/>
    <mergeCell ref="D3303:G3303"/>
    <mergeCell ref="H3303:I3303"/>
    <mergeCell ref="K3303:L3303"/>
    <mergeCell ref="D3304:G3304"/>
    <mergeCell ref="H3304:I3304"/>
    <mergeCell ref="K3304:L3304"/>
    <mergeCell ref="D3301:G3301"/>
    <mergeCell ref="H3301:I3301"/>
    <mergeCell ref="K3301:L3301"/>
    <mergeCell ref="D3302:G3302"/>
    <mergeCell ref="H3302:I3302"/>
    <mergeCell ref="K3302:L3302"/>
    <mergeCell ref="D3299:G3299"/>
    <mergeCell ref="H3299:I3299"/>
    <mergeCell ref="K3299:L3299"/>
    <mergeCell ref="D3300:G3300"/>
    <mergeCell ref="H3300:I3300"/>
    <mergeCell ref="K3300:L3300"/>
    <mergeCell ref="D3297:G3297"/>
    <mergeCell ref="H3297:I3297"/>
    <mergeCell ref="K3297:L3297"/>
    <mergeCell ref="D3298:G3298"/>
    <mergeCell ref="H3298:I3298"/>
    <mergeCell ref="K3298:L3298"/>
    <mergeCell ref="D3295:G3295"/>
    <mergeCell ref="H3295:I3295"/>
    <mergeCell ref="K3295:L3295"/>
    <mergeCell ref="D3296:G3296"/>
    <mergeCell ref="H3296:I3296"/>
    <mergeCell ref="K3296:L3296"/>
    <mergeCell ref="D3293:G3293"/>
    <mergeCell ref="H3293:I3293"/>
    <mergeCell ref="K3293:L3293"/>
    <mergeCell ref="D3294:G3294"/>
    <mergeCell ref="H3294:I3294"/>
    <mergeCell ref="K3294:L3294"/>
    <mergeCell ref="D3291:G3291"/>
    <mergeCell ref="H3291:I3291"/>
    <mergeCell ref="K3291:L3291"/>
    <mergeCell ref="D3292:G3292"/>
    <mergeCell ref="H3292:I3292"/>
    <mergeCell ref="K3292:L3292"/>
    <mergeCell ref="D3289:G3289"/>
    <mergeCell ref="H3289:I3289"/>
    <mergeCell ref="K3289:L3289"/>
    <mergeCell ref="D3290:G3290"/>
    <mergeCell ref="H3290:I3290"/>
    <mergeCell ref="K3290:L3290"/>
    <mergeCell ref="D3287:G3287"/>
    <mergeCell ref="H3287:I3287"/>
    <mergeCell ref="K3287:L3287"/>
    <mergeCell ref="D3288:G3288"/>
    <mergeCell ref="H3288:I3288"/>
    <mergeCell ref="K3288:L3288"/>
    <mergeCell ref="D3285:G3285"/>
    <mergeCell ref="H3285:I3285"/>
    <mergeCell ref="K3285:L3285"/>
    <mergeCell ref="D3286:G3286"/>
    <mergeCell ref="H3286:I3286"/>
    <mergeCell ref="K3286:L3286"/>
    <mergeCell ref="D3283:G3283"/>
    <mergeCell ref="H3283:I3283"/>
    <mergeCell ref="K3283:L3283"/>
    <mergeCell ref="D3284:G3284"/>
    <mergeCell ref="H3284:I3284"/>
    <mergeCell ref="K3284:L3284"/>
    <mergeCell ref="D3281:G3281"/>
    <mergeCell ref="H3281:I3281"/>
    <mergeCell ref="K3281:L3281"/>
    <mergeCell ref="D3282:G3282"/>
    <mergeCell ref="H3282:I3282"/>
    <mergeCell ref="K3282:L3282"/>
    <mergeCell ref="D3279:G3279"/>
    <mergeCell ref="H3279:I3279"/>
    <mergeCell ref="K3279:L3279"/>
    <mergeCell ref="D3280:G3280"/>
    <mergeCell ref="H3280:I3280"/>
    <mergeCell ref="K3280:L3280"/>
    <mergeCell ref="D3277:G3277"/>
    <mergeCell ref="H3277:I3277"/>
    <mergeCell ref="K3277:L3277"/>
    <mergeCell ref="D3278:G3278"/>
    <mergeCell ref="H3278:I3278"/>
    <mergeCell ref="K3278:L3278"/>
    <mergeCell ref="D3275:G3275"/>
    <mergeCell ref="H3275:I3275"/>
    <mergeCell ref="K3275:L3275"/>
    <mergeCell ref="D3276:G3276"/>
    <mergeCell ref="H3276:I3276"/>
    <mergeCell ref="K3276:L3276"/>
    <mergeCell ref="D3273:G3273"/>
    <mergeCell ref="H3273:I3273"/>
    <mergeCell ref="K3273:L3273"/>
    <mergeCell ref="D3274:G3274"/>
    <mergeCell ref="H3274:I3274"/>
    <mergeCell ref="K3274:L3274"/>
    <mergeCell ref="D3271:G3271"/>
    <mergeCell ref="H3271:I3271"/>
    <mergeCell ref="K3271:L3271"/>
    <mergeCell ref="D3272:G3272"/>
    <mergeCell ref="H3272:I3272"/>
    <mergeCell ref="K3272:L3272"/>
    <mergeCell ref="D3269:G3269"/>
    <mergeCell ref="H3269:I3269"/>
    <mergeCell ref="K3269:L3269"/>
    <mergeCell ref="D3270:G3270"/>
    <mergeCell ref="H3270:I3270"/>
    <mergeCell ref="K3270:L3270"/>
    <mergeCell ref="D3267:G3267"/>
    <mergeCell ref="H3267:I3267"/>
    <mergeCell ref="K3267:L3267"/>
    <mergeCell ref="D3268:G3268"/>
    <mergeCell ref="H3268:I3268"/>
    <mergeCell ref="K3268:L3268"/>
    <mergeCell ref="D3265:G3265"/>
    <mergeCell ref="H3265:I3265"/>
    <mergeCell ref="K3265:L3265"/>
    <mergeCell ref="D3266:G3266"/>
    <mergeCell ref="H3266:I3266"/>
    <mergeCell ref="K3266:L3266"/>
    <mergeCell ref="D3263:G3263"/>
    <mergeCell ref="H3263:I3263"/>
    <mergeCell ref="K3263:L3263"/>
    <mergeCell ref="D3264:G3264"/>
    <mergeCell ref="H3264:I3264"/>
    <mergeCell ref="K3264:L3264"/>
    <mergeCell ref="D3261:G3261"/>
    <mergeCell ref="H3261:I3261"/>
    <mergeCell ref="K3261:L3261"/>
    <mergeCell ref="D3262:G3262"/>
    <mergeCell ref="H3262:I3262"/>
    <mergeCell ref="K3262:L3262"/>
    <mergeCell ref="D3259:G3259"/>
    <mergeCell ref="H3259:I3259"/>
    <mergeCell ref="K3259:L3259"/>
    <mergeCell ref="D3260:G3260"/>
    <mergeCell ref="H3260:I3260"/>
    <mergeCell ref="K3260:L3260"/>
    <mergeCell ref="D3257:G3257"/>
    <mergeCell ref="H3257:I3257"/>
    <mergeCell ref="K3257:L3257"/>
    <mergeCell ref="D3258:G3258"/>
    <mergeCell ref="H3258:I3258"/>
    <mergeCell ref="K3258:L3258"/>
    <mergeCell ref="D3255:G3255"/>
    <mergeCell ref="H3255:I3255"/>
    <mergeCell ref="K3255:L3255"/>
    <mergeCell ref="D3256:G3256"/>
    <mergeCell ref="H3256:I3256"/>
    <mergeCell ref="K3256:L3256"/>
    <mergeCell ref="D3253:G3253"/>
    <mergeCell ref="H3253:I3253"/>
    <mergeCell ref="K3253:L3253"/>
    <mergeCell ref="D3254:G3254"/>
    <mergeCell ref="H3254:I3254"/>
    <mergeCell ref="K3254:L3254"/>
    <mergeCell ref="D3251:G3251"/>
    <mergeCell ref="H3251:I3251"/>
    <mergeCell ref="K3251:L3251"/>
    <mergeCell ref="D3252:G3252"/>
    <mergeCell ref="H3252:I3252"/>
    <mergeCell ref="K3252:L3252"/>
    <mergeCell ref="D3249:G3249"/>
    <mergeCell ref="H3249:I3249"/>
    <mergeCell ref="K3249:L3249"/>
    <mergeCell ref="D3250:G3250"/>
    <mergeCell ref="H3250:I3250"/>
    <mergeCell ref="K3250:L3250"/>
    <mergeCell ref="D3247:G3247"/>
    <mergeCell ref="H3247:I3247"/>
    <mergeCell ref="K3247:L3247"/>
    <mergeCell ref="D3248:G3248"/>
    <mergeCell ref="H3248:I3248"/>
    <mergeCell ref="K3248:L3248"/>
    <mergeCell ref="D3245:G3245"/>
    <mergeCell ref="H3245:I3245"/>
    <mergeCell ref="K3245:L3245"/>
    <mergeCell ref="D3246:G3246"/>
    <mergeCell ref="H3246:I3246"/>
    <mergeCell ref="K3246:L3246"/>
    <mergeCell ref="D3243:G3243"/>
    <mergeCell ref="H3243:I3243"/>
    <mergeCell ref="K3243:L3243"/>
    <mergeCell ref="D3244:G3244"/>
    <mergeCell ref="H3244:I3244"/>
    <mergeCell ref="K3244:L3244"/>
    <mergeCell ref="D3241:G3241"/>
    <mergeCell ref="H3241:I3241"/>
    <mergeCell ref="K3241:L3241"/>
    <mergeCell ref="D3242:G3242"/>
    <mergeCell ref="H3242:I3242"/>
    <mergeCell ref="K3242:L3242"/>
    <mergeCell ref="D3239:G3239"/>
    <mergeCell ref="H3239:I3239"/>
    <mergeCell ref="K3239:L3239"/>
    <mergeCell ref="D3240:G3240"/>
    <mergeCell ref="H3240:I3240"/>
    <mergeCell ref="K3240:L3240"/>
    <mergeCell ref="D3237:G3237"/>
    <mergeCell ref="H3237:I3237"/>
    <mergeCell ref="K3237:L3237"/>
    <mergeCell ref="D3238:G3238"/>
    <mergeCell ref="H3238:I3238"/>
    <mergeCell ref="K3238:L3238"/>
    <mergeCell ref="D3235:G3235"/>
    <mergeCell ref="H3235:I3235"/>
    <mergeCell ref="K3235:L3235"/>
    <mergeCell ref="D3236:G3236"/>
    <mergeCell ref="H3236:I3236"/>
    <mergeCell ref="K3236:L3236"/>
    <mergeCell ref="D3233:G3233"/>
    <mergeCell ref="H3233:I3233"/>
    <mergeCell ref="K3233:L3233"/>
    <mergeCell ref="D3234:G3234"/>
    <mergeCell ref="H3234:I3234"/>
    <mergeCell ref="K3234:L3234"/>
    <mergeCell ref="D3231:G3231"/>
    <mergeCell ref="H3231:I3231"/>
    <mergeCell ref="K3231:L3231"/>
    <mergeCell ref="D3232:G3232"/>
    <mergeCell ref="H3232:I3232"/>
    <mergeCell ref="K3232:L3232"/>
    <mergeCell ref="D3229:G3229"/>
    <mergeCell ref="H3229:I3229"/>
    <mergeCell ref="K3229:L3229"/>
    <mergeCell ref="D3230:G3230"/>
    <mergeCell ref="H3230:I3230"/>
    <mergeCell ref="K3230:L3230"/>
    <mergeCell ref="D3227:G3227"/>
    <mergeCell ref="H3227:I3227"/>
    <mergeCell ref="K3227:L3227"/>
    <mergeCell ref="D3228:G3228"/>
    <mergeCell ref="H3228:I3228"/>
    <mergeCell ref="K3228:L3228"/>
    <mergeCell ref="D3225:G3225"/>
    <mergeCell ref="H3225:I3225"/>
    <mergeCell ref="K3225:L3225"/>
    <mergeCell ref="D3226:G3226"/>
    <mergeCell ref="H3226:I3226"/>
    <mergeCell ref="K3226:L3226"/>
    <mergeCell ref="D3223:G3223"/>
    <mergeCell ref="H3223:I3223"/>
    <mergeCell ref="K3223:L3223"/>
    <mergeCell ref="D3224:G3224"/>
    <mergeCell ref="H3224:I3224"/>
    <mergeCell ref="K3224:L3224"/>
    <mergeCell ref="D3221:G3221"/>
    <mergeCell ref="H3221:I3221"/>
    <mergeCell ref="K3221:L3221"/>
    <mergeCell ref="D3222:G3222"/>
    <mergeCell ref="H3222:I3222"/>
    <mergeCell ref="K3222:L3222"/>
    <mergeCell ref="D3219:G3219"/>
    <mergeCell ref="H3219:I3219"/>
    <mergeCell ref="K3219:L3219"/>
    <mergeCell ref="D3220:G3220"/>
    <mergeCell ref="H3220:I3220"/>
    <mergeCell ref="K3220:L3220"/>
    <mergeCell ref="D3217:G3217"/>
    <mergeCell ref="H3217:I3217"/>
    <mergeCell ref="K3217:L3217"/>
    <mergeCell ref="D3218:G3218"/>
    <mergeCell ref="H3218:I3218"/>
    <mergeCell ref="K3218:L3218"/>
    <mergeCell ref="D3215:G3215"/>
    <mergeCell ref="H3215:I3215"/>
    <mergeCell ref="K3215:L3215"/>
    <mergeCell ref="D3216:G3216"/>
    <mergeCell ref="H3216:I3216"/>
    <mergeCell ref="K3216:L3216"/>
    <mergeCell ref="D3213:G3213"/>
    <mergeCell ref="H3213:I3213"/>
    <mergeCell ref="K3213:L3213"/>
    <mergeCell ref="D3214:G3214"/>
    <mergeCell ref="H3214:I3214"/>
    <mergeCell ref="K3214:L3214"/>
    <mergeCell ref="D3211:G3211"/>
    <mergeCell ref="H3211:I3211"/>
    <mergeCell ref="K3211:L3211"/>
    <mergeCell ref="D3212:G3212"/>
    <mergeCell ref="H3212:I3212"/>
    <mergeCell ref="K3212:L3212"/>
    <mergeCell ref="D3209:G3209"/>
    <mergeCell ref="H3209:I3209"/>
    <mergeCell ref="K3209:L3209"/>
    <mergeCell ref="D3210:G3210"/>
    <mergeCell ref="H3210:I3210"/>
    <mergeCell ref="K3210:L3210"/>
    <mergeCell ref="D3207:G3207"/>
    <mergeCell ref="H3207:I3207"/>
    <mergeCell ref="K3207:L3207"/>
    <mergeCell ref="D3208:G3208"/>
    <mergeCell ref="H3208:I3208"/>
    <mergeCell ref="K3208:L3208"/>
    <mergeCell ref="D3205:G3205"/>
    <mergeCell ref="H3205:I3205"/>
    <mergeCell ref="K3205:L3205"/>
    <mergeCell ref="D3206:G3206"/>
    <mergeCell ref="H3206:I3206"/>
    <mergeCell ref="K3206:L3206"/>
    <mergeCell ref="D3203:G3203"/>
    <mergeCell ref="H3203:I3203"/>
    <mergeCell ref="K3203:L3203"/>
    <mergeCell ref="D3204:G3204"/>
    <mergeCell ref="H3204:I3204"/>
    <mergeCell ref="K3204:L3204"/>
    <mergeCell ref="D3201:G3201"/>
    <mergeCell ref="H3201:I3201"/>
    <mergeCell ref="K3201:L3201"/>
    <mergeCell ref="D3202:G3202"/>
    <mergeCell ref="H3202:I3202"/>
    <mergeCell ref="K3202:L3202"/>
    <mergeCell ref="D3199:G3199"/>
    <mergeCell ref="H3199:I3199"/>
    <mergeCell ref="K3199:L3199"/>
    <mergeCell ref="D3200:G3200"/>
    <mergeCell ref="H3200:I3200"/>
    <mergeCell ref="K3200:L3200"/>
    <mergeCell ref="D3197:G3197"/>
    <mergeCell ref="H3197:I3197"/>
    <mergeCell ref="K3197:L3197"/>
    <mergeCell ref="D3198:G3198"/>
    <mergeCell ref="H3198:I3198"/>
    <mergeCell ref="K3198:L3198"/>
    <mergeCell ref="D3195:G3195"/>
    <mergeCell ref="H3195:I3195"/>
    <mergeCell ref="K3195:L3195"/>
    <mergeCell ref="D3196:G3196"/>
    <mergeCell ref="H3196:I3196"/>
    <mergeCell ref="K3196:L3196"/>
    <mergeCell ref="D3193:G3193"/>
    <mergeCell ref="H3193:I3193"/>
    <mergeCell ref="K3193:L3193"/>
    <mergeCell ref="D3194:G3194"/>
    <mergeCell ref="H3194:I3194"/>
    <mergeCell ref="K3194:L3194"/>
    <mergeCell ref="D3191:G3191"/>
    <mergeCell ref="H3191:I3191"/>
    <mergeCell ref="K3191:L3191"/>
    <mergeCell ref="D3192:G3192"/>
    <mergeCell ref="H3192:I3192"/>
    <mergeCell ref="K3192:L3192"/>
    <mergeCell ref="D3189:G3189"/>
    <mergeCell ref="H3189:I3189"/>
    <mergeCell ref="K3189:L3189"/>
    <mergeCell ref="D3190:G3190"/>
    <mergeCell ref="H3190:I3190"/>
    <mergeCell ref="K3190:L3190"/>
    <mergeCell ref="D3187:G3187"/>
    <mergeCell ref="H3187:I3187"/>
    <mergeCell ref="K3187:L3187"/>
    <mergeCell ref="D3188:G3188"/>
    <mergeCell ref="H3188:I3188"/>
    <mergeCell ref="K3188:L3188"/>
    <mergeCell ref="D3185:G3185"/>
    <mergeCell ref="H3185:I3185"/>
    <mergeCell ref="K3185:L3185"/>
    <mergeCell ref="D3186:G3186"/>
    <mergeCell ref="H3186:I3186"/>
    <mergeCell ref="K3186:L3186"/>
    <mergeCell ref="D3183:G3183"/>
    <mergeCell ref="H3183:I3183"/>
    <mergeCell ref="K3183:L3183"/>
    <mergeCell ref="D3184:G3184"/>
    <mergeCell ref="H3184:I3184"/>
    <mergeCell ref="K3184:L3184"/>
    <mergeCell ref="D3181:G3181"/>
    <mergeCell ref="H3181:I3181"/>
    <mergeCell ref="K3181:L3181"/>
    <mergeCell ref="D3182:G3182"/>
    <mergeCell ref="H3182:I3182"/>
    <mergeCell ref="K3182:L3182"/>
    <mergeCell ref="D3179:G3179"/>
    <mergeCell ref="H3179:I3179"/>
    <mergeCell ref="K3179:L3179"/>
    <mergeCell ref="D3180:G3180"/>
    <mergeCell ref="H3180:I3180"/>
    <mergeCell ref="K3180:L3180"/>
    <mergeCell ref="D3177:G3177"/>
    <mergeCell ref="H3177:I3177"/>
    <mergeCell ref="K3177:L3177"/>
    <mergeCell ref="D3178:G3178"/>
    <mergeCell ref="H3178:I3178"/>
    <mergeCell ref="K3178:L3178"/>
    <mergeCell ref="D3175:G3175"/>
    <mergeCell ref="H3175:I3175"/>
    <mergeCell ref="K3175:L3175"/>
    <mergeCell ref="D3176:G3176"/>
    <mergeCell ref="H3176:I3176"/>
    <mergeCell ref="K3176:L3176"/>
    <mergeCell ref="D3173:G3173"/>
    <mergeCell ref="H3173:I3173"/>
    <mergeCell ref="K3173:L3173"/>
    <mergeCell ref="D3174:G3174"/>
    <mergeCell ref="H3174:I3174"/>
    <mergeCell ref="K3174:L3174"/>
    <mergeCell ref="D3171:G3171"/>
    <mergeCell ref="H3171:I3171"/>
    <mergeCell ref="K3171:L3171"/>
    <mergeCell ref="D3172:G3172"/>
    <mergeCell ref="H3172:I3172"/>
    <mergeCell ref="K3172:L3172"/>
    <mergeCell ref="D3169:G3169"/>
    <mergeCell ref="H3169:I3169"/>
    <mergeCell ref="K3169:L3169"/>
    <mergeCell ref="D3170:G3170"/>
    <mergeCell ref="H3170:I3170"/>
    <mergeCell ref="K3170:L3170"/>
    <mergeCell ref="D3167:G3167"/>
    <mergeCell ref="H3167:I3167"/>
    <mergeCell ref="K3167:L3167"/>
    <mergeCell ref="D3168:G3168"/>
    <mergeCell ref="H3168:I3168"/>
    <mergeCell ref="K3168:L3168"/>
    <mergeCell ref="D3165:G3165"/>
    <mergeCell ref="H3165:I3165"/>
    <mergeCell ref="K3165:L3165"/>
    <mergeCell ref="D3166:G3166"/>
    <mergeCell ref="H3166:I3166"/>
    <mergeCell ref="K3166:L3166"/>
    <mergeCell ref="D3163:G3163"/>
    <mergeCell ref="H3163:I3163"/>
    <mergeCell ref="K3163:L3163"/>
    <mergeCell ref="D3164:G3164"/>
    <mergeCell ref="H3164:I3164"/>
    <mergeCell ref="K3164:L3164"/>
    <mergeCell ref="D3161:G3161"/>
    <mergeCell ref="H3161:I3161"/>
    <mergeCell ref="K3161:L3161"/>
    <mergeCell ref="D3162:G3162"/>
    <mergeCell ref="H3162:I3162"/>
    <mergeCell ref="K3162:L3162"/>
    <mergeCell ref="D3159:G3159"/>
    <mergeCell ref="H3159:I3159"/>
    <mergeCell ref="K3159:L3159"/>
    <mergeCell ref="D3160:G3160"/>
    <mergeCell ref="H3160:I3160"/>
    <mergeCell ref="K3160:L3160"/>
    <mergeCell ref="D3157:G3157"/>
    <mergeCell ref="H3157:I3157"/>
    <mergeCell ref="K3157:L3157"/>
    <mergeCell ref="D3158:G3158"/>
    <mergeCell ref="H3158:I3158"/>
    <mergeCell ref="K3158:L3158"/>
    <mergeCell ref="D3155:G3155"/>
    <mergeCell ref="H3155:I3155"/>
    <mergeCell ref="K3155:L3155"/>
    <mergeCell ref="D3156:G3156"/>
    <mergeCell ref="H3156:I3156"/>
    <mergeCell ref="K3156:L3156"/>
    <mergeCell ref="D3153:G3153"/>
    <mergeCell ref="H3153:I3153"/>
    <mergeCell ref="K3153:L3153"/>
    <mergeCell ref="D3154:G3154"/>
    <mergeCell ref="H3154:I3154"/>
    <mergeCell ref="K3154:L3154"/>
    <mergeCell ref="D3151:G3151"/>
    <mergeCell ref="H3151:I3151"/>
    <mergeCell ref="K3151:L3151"/>
    <mergeCell ref="D3152:G3152"/>
    <mergeCell ref="H3152:I3152"/>
    <mergeCell ref="K3152:L3152"/>
    <mergeCell ref="D3149:G3149"/>
    <mergeCell ref="H3149:I3149"/>
    <mergeCell ref="K3149:L3149"/>
    <mergeCell ref="D3150:G3150"/>
    <mergeCell ref="H3150:I3150"/>
    <mergeCell ref="K3150:L3150"/>
    <mergeCell ref="D3147:G3147"/>
    <mergeCell ref="H3147:I3147"/>
    <mergeCell ref="K3147:L3147"/>
    <mergeCell ref="D3148:G3148"/>
    <mergeCell ref="H3148:I3148"/>
    <mergeCell ref="K3148:L3148"/>
    <mergeCell ref="D3145:G3145"/>
    <mergeCell ref="H3145:I3145"/>
    <mergeCell ref="K3145:L3145"/>
    <mergeCell ref="D3146:G3146"/>
    <mergeCell ref="H3146:I3146"/>
    <mergeCell ref="K3146:L3146"/>
    <mergeCell ref="D3143:G3143"/>
    <mergeCell ref="H3143:I3143"/>
    <mergeCell ref="K3143:L3143"/>
    <mergeCell ref="D3144:G3144"/>
    <mergeCell ref="H3144:I3144"/>
    <mergeCell ref="K3144:L3144"/>
    <mergeCell ref="D3141:G3141"/>
    <mergeCell ref="H3141:I3141"/>
    <mergeCell ref="K3141:L3141"/>
    <mergeCell ref="D3142:G3142"/>
    <mergeCell ref="H3142:I3142"/>
    <mergeCell ref="K3142:L3142"/>
    <mergeCell ref="D3139:G3139"/>
    <mergeCell ref="H3139:I3139"/>
    <mergeCell ref="K3139:L3139"/>
    <mergeCell ref="D3140:G3140"/>
    <mergeCell ref="H3140:I3140"/>
    <mergeCell ref="K3140:L3140"/>
    <mergeCell ref="D3137:G3137"/>
    <mergeCell ref="H3137:I3137"/>
    <mergeCell ref="K3137:L3137"/>
    <mergeCell ref="D3138:G3138"/>
    <mergeCell ref="H3138:I3138"/>
    <mergeCell ref="K3138:L3138"/>
    <mergeCell ref="D3135:G3135"/>
    <mergeCell ref="H3135:I3135"/>
    <mergeCell ref="K3135:L3135"/>
    <mergeCell ref="D3136:G3136"/>
    <mergeCell ref="H3136:I3136"/>
    <mergeCell ref="K3136:L3136"/>
    <mergeCell ref="D3133:G3133"/>
    <mergeCell ref="H3133:I3133"/>
    <mergeCell ref="K3133:L3133"/>
    <mergeCell ref="D3134:G3134"/>
    <mergeCell ref="H3134:I3134"/>
    <mergeCell ref="K3134:L3134"/>
    <mergeCell ref="D3131:G3131"/>
    <mergeCell ref="H3131:I3131"/>
    <mergeCell ref="K3131:L3131"/>
    <mergeCell ref="D3132:G3132"/>
    <mergeCell ref="H3132:I3132"/>
    <mergeCell ref="K3132:L3132"/>
    <mergeCell ref="D3129:G3129"/>
    <mergeCell ref="H3129:I3129"/>
    <mergeCell ref="K3129:L3129"/>
    <mergeCell ref="D3130:G3130"/>
    <mergeCell ref="H3130:I3130"/>
    <mergeCell ref="K3130:L3130"/>
    <mergeCell ref="D3127:G3127"/>
    <mergeCell ref="H3127:I3127"/>
    <mergeCell ref="K3127:L3127"/>
    <mergeCell ref="D3128:G3128"/>
    <mergeCell ref="H3128:I3128"/>
    <mergeCell ref="K3128:L3128"/>
    <mergeCell ref="D3125:G3125"/>
    <mergeCell ref="H3125:I3125"/>
    <mergeCell ref="K3125:L3125"/>
    <mergeCell ref="D3126:G3126"/>
    <mergeCell ref="H3126:I3126"/>
    <mergeCell ref="K3126:L3126"/>
    <mergeCell ref="D3123:G3123"/>
    <mergeCell ref="H3123:I3123"/>
    <mergeCell ref="K3123:L3123"/>
    <mergeCell ref="D3124:G3124"/>
    <mergeCell ref="H3124:I3124"/>
    <mergeCell ref="K3124:L3124"/>
    <mergeCell ref="D3121:G3121"/>
    <mergeCell ref="H3121:I3121"/>
    <mergeCell ref="K3121:L3121"/>
    <mergeCell ref="D3122:G3122"/>
    <mergeCell ref="H3122:I3122"/>
    <mergeCell ref="K3122:L3122"/>
    <mergeCell ref="D3119:G3119"/>
    <mergeCell ref="H3119:I3119"/>
    <mergeCell ref="K3119:L3119"/>
    <mergeCell ref="D3120:G3120"/>
    <mergeCell ref="H3120:I3120"/>
    <mergeCell ref="K3120:L3120"/>
    <mergeCell ref="D3117:G3117"/>
    <mergeCell ref="H3117:I3117"/>
    <mergeCell ref="K3117:L3117"/>
    <mergeCell ref="D3118:G3118"/>
    <mergeCell ref="H3118:I3118"/>
    <mergeCell ref="K3118:L3118"/>
    <mergeCell ref="D3115:G3115"/>
    <mergeCell ref="H3115:I3115"/>
    <mergeCell ref="K3115:L3115"/>
    <mergeCell ref="D3116:G3116"/>
    <mergeCell ref="H3116:I3116"/>
    <mergeCell ref="K3116:L3116"/>
    <mergeCell ref="D3113:G3113"/>
    <mergeCell ref="H3113:I3113"/>
    <mergeCell ref="K3113:L3113"/>
    <mergeCell ref="D3114:G3114"/>
    <mergeCell ref="H3114:I3114"/>
    <mergeCell ref="K3114:L3114"/>
    <mergeCell ref="D3111:G3111"/>
    <mergeCell ref="H3111:I3111"/>
    <mergeCell ref="K3111:L3111"/>
    <mergeCell ref="D3112:G3112"/>
    <mergeCell ref="H3112:I3112"/>
    <mergeCell ref="K3112:L3112"/>
    <mergeCell ref="D3109:G3109"/>
    <mergeCell ref="H3109:I3109"/>
    <mergeCell ref="K3109:L3109"/>
    <mergeCell ref="D3110:G3110"/>
    <mergeCell ref="H3110:I3110"/>
    <mergeCell ref="K3110:L3110"/>
    <mergeCell ref="D3107:G3107"/>
    <mergeCell ref="H3107:I3107"/>
    <mergeCell ref="K3107:L3107"/>
    <mergeCell ref="D3108:G3108"/>
    <mergeCell ref="H3108:I3108"/>
    <mergeCell ref="K3108:L3108"/>
    <mergeCell ref="D3105:G3105"/>
    <mergeCell ref="H3105:I3105"/>
    <mergeCell ref="K3105:L3105"/>
    <mergeCell ref="D3106:G3106"/>
    <mergeCell ref="H3106:I3106"/>
    <mergeCell ref="K3106:L3106"/>
    <mergeCell ref="D3103:G3103"/>
    <mergeCell ref="H3103:I3103"/>
    <mergeCell ref="K3103:L3103"/>
    <mergeCell ref="D3104:G3104"/>
    <mergeCell ref="H3104:I3104"/>
    <mergeCell ref="K3104:L3104"/>
    <mergeCell ref="D3101:G3101"/>
    <mergeCell ref="H3101:I3101"/>
    <mergeCell ref="K3101:L3101"/>
    <mergeCell ref="D3102:G3102"/>
    <mergeCell ref="H3102:I3102"/>
    <mergeCell ref="K3102:L3102"/>
    <mergeCell ref="D3099:G3099"/>
    <mergeCell ref="H3099:I3099"/>
    <mergeCell ref="K3099:L3099"/>
    <mergeCell ref="D3100:G3100"/>
    <mergeCell ref="H3100:I3100"/>
    <mergeCell ref="K3100:L3100"/>
    <mergeCell ref="D3097:G3097"/>
    <mergeCell ref="H3097:I3097"/>
    <mergeCell ref="K3097:L3097"/>
    <mergeCell ref="D3098:G3098"/>
    <mergeCell ref="H3098:I3098"/>
    <mergeCell ref="K3098:L3098"/>
    <mergeCell ref="D3095:G3095"/>
    <mergeCell ref="H3095:I3095"/>
    <mergeCell ref="K3095:L3095"/>
    <mergeCell ref="D3096:G3096"/>
    <mergeCell ref="H3096:I3096"/>
    <mergeCell ref="K3096:L3096"/>
    <mergeCell ref="D3093:G3093"/>
    <mergeCell ref="H3093:I3093"/>
    <mergeCell ref="K3093:L3093"/>
    <mergeCell ref="D3094:G3094"/>
    <mergeCell ref="H3094:I3094"/>
    <mergeCell ref="K3094:L3094"/>
    <mergeCell ref="D3091:G3091"/>
    <mergeCell ref="H3091:I3091"/>
    <mergeCell ref="K3091:L3091"/>
    <mergeCell ref="D3092:G3092"/>
    <mergeCell ref="H3092:I3092"/>
    <mergeCell ref="K3092:L3092"/>
    <mergeCell ref="D3089:G3089"/>
    <mergeCell ref="H3089:I3089"/>
    <mergeCell ref="K3089:L3089"/>
    <mergeCell ref="D3090:G3090"/>
    <mergeCell ref="H3090:I3090"/>
    <mergeCell ref="K3090:L3090"/>
    <mergeCell ref="D3087:G3087"/>
    <mergeCell ref="H3087:I3087"/>
    <mergeCell ref="K3087:L3087"/>
    <mergeCell ref="D3088:G3088"/>
    <mergeCell ref="H3088:I3088"/>
    <mergeCell ref="K3088:L3088"/>
    <mergeCell ref="D3085:G3085"/>
    <mergeCell ref="H3085:I3085"/>
    <mergeCell ref="K3085:L3085"/>
    <mergeCell ref="D3086:G3086"/>
    <mergeCell ref="H3086:I3086"/>
    <mergeCell ref="K3086:L3086"/>
    <mergeCell ref="D3083:G3083"/>
    <mergeCell ref="H3083:I3083"/>
    <mergeCell ref="K3083:L3083"/>
    <mergeCell ref="D3084:G3084"/>
    <mergeCell ref="H3084:I3084"/>
    <mergeCell ref="K3084:L3084"/>
    <mergeCell ref="D3081:G3081"/>
    <mergeCell ref="H3081:I3081"/>
    <mergeCell ref="K3081:L3081"/>
    <mergeCell ref="D3082:G3082"/>
    <mergeCell ref="H3082:I3082"/>
    <mergeCell ref="K3082:L3082"/>
    <mergeCell ref="D3079:G3079"/>
    <mergeCell ref="H3079:I3079"/>
    <mergeCell ref="K3079:L3079"/>
    <mergeCell ref="D3080:G3080"/>
    <mergeCell ref="H3080:I3080"/>
    <mergeCell ref="K3080:L3080"/>
    <mergeCell ref="D3077:G3077"/>
    <mergeCell ref="H3077:I3077"/>
    <mergeCell ref="K3077:L3077"/>
    <mergeCell ref="D3078:G3078"/>
    <mergeCell ref="H3078:I3078"/>
    <mergeCell ref="K3078:L3078"/>
    <mergeCell ref="D3075:G3075"/>
    <mergeCell ref="H3075:I3075"/>
    <mergeCell ref="K3075:L3075"/>
    <mergeCell ref="D3076:G3076"/>
    <mergeCell ref="H3076:I3076"/>
    <mergeCell ref="K3076:L3076"/>
    <mergeCell ref="D3073:G3073"/>
    <mergeCell ref="H3073:I3073"/>
    <mergeCell ref="K3073:L3073"/>
    <mergeCell ref="D3074:G3074"/>
    <mergeCell ref="H3074:I3074"/>
    <mergeCell ref="K3074:L3074"/>
    <mergeCell ref="D3071:G3071"/>
    <mergeCell ref="H3071:I3071"/>
    <mergeCell ref="K3071:L3071"/>
    <mergeCell ref="D3072:G3072"/>
    <mergeCell ref="H3072:I3072"/>
    <mergeCell ref="K3072:L3072"/>
    <mergeCell ref="D3069:G3069"/>
    <mergeCell ref="H3069:I3069"/>
    <mergeCell ref="K3069:L3069"/>
    <mergeCell ref="D3070:G3070"/>
    <mergeCell ref="H3070:I3070"/>
    <mergeCell ref="K3070:L3070"/>
    <mergeCell ref="D3067:G3067"/>
    <mergeCell ref="H3067:I3067"/>
    <mergeCell ref="K3067:L3067"/>
    <mergeCell ref="D3068:G3068"/>
    <mergeCell ref="H3068:I3068"/>
    <mergeCell ref="K3068:L3068"/>
    <mergeCell ref="D3065:G3065"/>
    <mergeCell ref="H3065:I3065"/>
    <mergeCell ref="K3065:L3065"/>
    <mergeCell ref="D3066:G3066"/>
    <mergeCell ref="H3066:I3066"/>
    <mergeCell ref="K3066:L3066"/>
    <mergeCell ref="D3063:G3063"/>
    <mergeCell ref="H3063:I3063"/>
    <mergeCell ref="K3063:L3063"/>
    <mergeCell ref="D3064:G3064"/>
    <mergeCell ref="H3064:I3064"/>
    <mergeCell ref="K3064:L3064"/>
    <mergeCell ref="D3061:G3061"/>
    <mergeCell ref="H3061:I3061"/>
    <mergeCell ref="K3061:L3061"/>
    <mergeCell ref="D3062:G3062"/>
    <mergeCell ref="H3062:I3062"/>
    <mergeCell ref="K3062:L3062"/>
    <mergeCell ref="D3059:G3059"/>
    <mergeCell ref="H3059:I3059"/>
    <mergeCell ref="K3059:L3059"/>
    <mergeCell ref="D3060:G3060"/>
    <mergeCell ref="H3060:I3060"/>
    <mergeCell ref="K3060:L3060"/>
    <mergeCell ref="D3057:G3057"/>
    <mergeCell ref="H3057:I3057"/>
    <mergeCell ref="K3057:L3057"/>
    <mergeCell ref="D3058:G3058"/>
    <mergeCell ref="H3058:I3058"/>
    <mergeCell ref="K3058:L3058"/>
    <mergeCell ref="D3055:G3055"/>
    <mergeCell ref="H3055:I3055"/>
    <mergeCell ref="K3055:L3055"/>
    <mergeCell ref="D3056:G3056"/>
    <mergeCell ref="H3056:I3056"/>
    <mergeCell ref="K3056:L3056"/>
    <mergeCell ref="D3053:G3053"/>
    <mergeCell ref="H3053:I3053"/>
    <mergeCell ref="K3053:L3053"/>
    <mergeCell ref="D3054:G3054"/>
    <mergeCell ref="H3054:I3054"/>
    <mergeCell ref="K3054:L3054"/>
    <mergeCell ref="D3051:G3051"/>
    <mergeCell ref="H3051:I3051"/>
    <mergeCell ref="K3051:L3051"/>
    <mergeCell ref="D3052:G3052"/>
    <mergeCell ref="H3052:I3052"/>
    <mergeCell ref="K3052:L3052"/>
    <mergeCell ref="D3049:G3049"/>
    <mergeCell ref="H3049:I3049"/>
    <mergeCell ref="K3049:L3049"/>
    <mergeCell ref="D3050:G3050"/>
    <mergeCell ref="H3050:I3050"/>
    <mergeCell ref="K3050:L3050"/>
    <mergeCell ref="D3047:G3047"/>
    <mergeCell ref="H3047:I3047"/>
    <mergeCell ref="K3047:L3047"/>
    <mergeCell ref="D3048:G3048"/>
    <mergeCell ref="H3048:I3048"/>
    <mergeCell ref="K3048:L3048"/>
    <mergeCell ref="D3045:G3045"/>
    <mergeCell ref="H3045:I3045"/>
    <mergeCell ref="K3045:L3045"/>
    <mergeCell ref="D3046:G3046"/>
    <mergeCell ref="H3046:I3046"/>
    <mergeCell ref="K3046:L3046"/>
    <mergeCell ref="D3043:G3043"/>
    <mergeCell ref="H3043:I3043"/>
    <mergeCell ref="K3043:L3043"/>
    <mergeCell ref="D3044:G3044"/>
    <mergeCell ref="H3044:I3044"/>
    <mergeCell ref="K3044:L3044"/>
    <mergeCell ref="D3041:G3041"/>
    <mergeCell ref="H3041:I3041"/>
    <mergeCell ref="K3041:L3041"/>
    <mergeCell ref="D3042:G3042"/>
    <mergeCell ref="H3042:I3042"/>
    <mergeCell ref="K3042:L3042"/>
    <mergeCell ref="D3039:G3039"/>
    <mergeCell ref="H3039:I3039"/>
    <mergeCell ref="K3039:L3039"/>
    <mergeCell ref="D3040:G3040"/>
    <mergeCell ref="H3040:I3040"/>
    <mergeCell ref="K3040:L3040"/>
    <mergeCell ref="D3037:G3037"/>
    <mergeCell ref="H3037:I3037"/>
    <mergeCell ref="K3037:L3037"/>
    <mergeCell ref="D3038:G3038"/>
    <mergeCell ref="H3038:I3038"/>
    <mergeCell ref="K3038:L3038"/>
    <mergeCell ref="D3035:G3035"/>
    <mergeCell ref="H3035:I3035"/>
    <mergeCell ref="K3035:L3035"/>
    <mergeCell ref="D3036:G3036"/>
    <mergeCell ref="H3036:I3036"/>
    <mergeCell ref="K3036:L3036"/>
    <mergeCell ref="D3033:G3033"/>
    <mergeCell ref="H3033:I3033"/>
    <mergeCell ref="K3033:L3033"/>
    <mergeCell ref="D3034:G3034"/>
    <mergeCell ref="H3034:I3034"/>
    <mergeCell ref="K3034:L3034"/>
    <mergeCell ref="D3031:G3031"/>
    <mergeCell ref="H3031:I3031"/>
    <mergeCell ref="K3031:L3031"/>
    <mergeCell ref="D3032:G3032"/>
    <mergeCell ref="H3032:I3032"/>
    <mergeCell ref="K3032:L3032"/>
    <mergeCell ref="D3029:G3029"/>
    <mergeCell ref="H3029:I3029"/>
    <mergeCell ref="K3029:L3029"/>
    <mergeCell ref="D3030:G3030"/>
    <mergeCell ref="H3030:I3030"/>
    <mergeCell ref="K3030:L3030"/>
    <mergeCell ref="D3027:G3027"/>
    <mergeCell ref="H3027:I3027"/>
    <mergeCell ref="K3027:L3027"/>
    <mergeCell ref="D3028:G3028"/>
    <mergeCell ref="H3028:I3028"/>
    <mergeCell ref="K3028:L3028"/>
    <mergeCell ref="D3025:G3025"/>
    <mergeCell ref="H3025:I3025"/>
    <mergeCell ref="K3025:L3025"/>
    <mergeCell ref="D3026:G3026"/>
    <mergeCell ref="H3026:I3026"/>
    <mergeCell ref="K3026:L3026"/>
    <mergeCell ref="D3023:G3023"/>
    <mergeCell ref="H3023:I3023"/>
    <mergeCell ref="K3023:L3023"/>
    <mergeCell ref="D3024:G3024"/>
    <mergeCell ref="H3024:I3024"/>
    <mergeCell ref="K3024:L3024"/>
    <mergeCell ref="D3021:G3021"/>
    <mergeCell ref="H3021:I3021"/>
    <mergeCell ref="K3021:L3021"/>
    <mergeCell ref="D3022:G3022"/>
    <mergeCell ref="H3022:I3022"/>
    <mergeCell ref="K3022:L3022"/>
    <mergeCell ref="D3019:G3019"/>
    <mergeCell ref="H3019:I3019"/>
    <mergeCell ref="K3019:L3019"/>
    <mergeCell ref="D3020:G3020"/>
    <mergeCell ref="H3020:I3020"/>
    <mergeCell ref="K3020:L3020"/>
    <mergeCell ref="D3017:G3017"/>
    <mergeCell ref="H3017:I3017"/>
    <mergeCell ref="K3017:L3017"/>
    <mergeCell ref="D3018:G3018"/>
    <mergeCell ref="H3018:I3018"/>
    <mergeCell ref="K3018:L3018"/>
    <mergeCell ref="D3015:G3015"/>
    <mergeCell ref="H3015:I3015"/>
    <mergeCell ref="K3015:L3015"/>
    <mergeCell ref="D3016:G3016"/>
    <mergeCell ref="H3016:I3016"/>
    <mergeCell ref="K3016:L3016"/>
    <mergeCell ref="D3013:G3013"/>
    <mergeCell ref="H3013:I3013"/>
    <mergeCell ref="K3013:L3013"/>
    <mergeCell ref="D3014:G3014"/>
    <mergeCell ref="H3014:I3014"/>
    <mergeCell ref="K3014:L3014"/>
    <mergeCell ref="D3011:G3011"/>
    <mergeCell ref="H3011:I3011"/>
    <mergeCell ref="K3011:L3011"/>
    <mergeCell ref="D3012:G3012"/>
    <mergeCell ref="H3012:I3012"/>
    <mergeCell ref="K3012:L3012"/>
    <mergeCell ref="D3009:G3009"/>
    <mergeCell ref="H3009:I3009"/>
    <mergeCell ref="K3009:L3009"/>
    <mergeCell ref="D3010:G3010"/>
    <mergeCell ref="H3010:I3010"/>
    <mergeCell ref="K3010:L3010"/>
    <mergeCell ref="D3007:G3007"/>
    <mergeCell ref="H3007:I3007"/>
    <mergeCell ref="K3007:L3007"/>
    <mergeCell ref="D3008:G3008"/>
    <mergeCell ref="H3008:I3008"/>
    <mergeCell ref="K3008:L3008"/>
    <mergeCell ref="D3005:G3005"/>
    <mergeCell ref="H3005:I3005"/>
    <mergeCell ref="K3005:L3005"/>
    <mergeCell ref="D3006:G3006"/>
    <mergeCell ref="H3006:I3006"/>
    <mergeCell ref="K3006:L3006"/>
    <mergeCell ref="D3003:G3003"/>
    <mergeCell ref="H3003:I3003"/>
    <mergeCell ref="K3003:L3003"/>
    <mergeCell ref="D3004:G3004"/>
    <mergeCell ref="H3004:I3004"/>
    <mergeCell ref="K3004:L3004"/>
    <mergeCell ref="D3001:G3001"/>
    <mergeCell ref="H3001:I3001"/>
    <mergeCell ref="K3001:L3001"/>
    <mergeCell ref="D3002:G3002"/>
    <mergeCell ref="H3002:I3002"/>
    <mergeCell ref="K3002:L3002"/>
    <mergeCell ref="D2999:G2999"/>
    <mergeCell ref="H2999:I2999"/>
    <mergeCell ref="K2999:L2999"/>
    <mergeCell ref="D3000:G3000"/>
    <mergeCell ref="H3000:I3000"/>
    <mergeCell ref="K3000:L3000"/>
    <mergeCell ref="D2997:G2997"/>
    <mergeCell ref="H2997:I2997"/>
    <mergeCell ref="K2997:L2997"/>
    <mergeCell ref="D2998:G2998"/>
    <mergeCell ref="H2998:I2998"/>
    <mergeCell ref="K2998:L2998"/>
    <mergeCell ref="D2995:G2995"/>
    <mergeCell ref="H2995:I2995"/>
    <mergeCell ref="K2995:L2995"/>
    <mergeCell ref="D2996:G2996"/>
    <mergeCell ref="H2996:I2996"/>
    <mergeCell ref="K2996:L2996"/>
    <mergeCell ref="D2993:G2993"/>
    <mergeCell ref="H2993:I2993"/>
    <mergeCell ref="K2993:L2993"/>
    <mergeCell ref="D2994:G2994"/>
    <mergeCell ref="H2994:I2994"/>
    <mergeCell ref="K2994:L2994"/>
    <mergeCell ref="D2991:G2991"/>
    <mergeCell ref="H2991:I2991"/>
    <mergeCell ref="K2991:L2991"/>
    <mergeCell ref="D2992:G2992"/>
    <mergeCell ref="H2992:I2992"/>
    <mergeCell ref="K2992:L2992"/>
    <mergeCell ref="D2989:G2989"/>
    <mergeCell ref="H2989:I2989"/>
    <mergeCell ref="K2989:L2989"/>
    <mergeCell ref="D2990:G2990"/>
    <mergeCell ref="H2990:I2990"/>
    <mergeCell ref="K2990:L2990"/>
    <mergeCell ref="D2987:G2987"/>
    <mergeCell ref="H2987:I2987"/>
    <mergeCell ref="K2987:L2987"/>
    <mergeCell ref="D2988:G2988"/>
    <mergeCell ref="H2988:I2988"/>
    <mergeCell ref="K2988:L2988"/>
    <mergeCell ref="D2985:G2985"/>
    <mergeCell ref="H2985:I2985"/>
    <mergeCell ref="K2985:L2985"/>
    <mergeCell ref="D2986:G2986"/>
    <mergeCell ref="H2986:I2986"/>
    <mergeCell ref="K2986:L2986"/>
    <mergeCell ref="D2983:G2983"/>
    <mergeCell ref="H2983:I2983"/>
    <mergeCell ref="K2983:L2983"/>
    <mergeCell ref="D2984:G2984"/>
    <mergeCell ref="H2984:I2984"/>
    <mergeCell ref="K2984:L2984"/>
    <mergeCell ref="D2981:G2981"/>
    <mergeCell ref="H2981:I2981"/>
    <mergeCell ref="K2981:L2981"/>
    <mergeCell ref="D2982:G2982"/>
    <mergeCell ref="H2982:I2982"/>
    <mergeCell ref="K2982:L2982"/>
    <mergeCell ref="D2979:G2979"/>
    <mergeCell ref="H2979:I2979"/>
    <mergeCell ref="K2979:L2979"/>
    <mergeCell ref="D2980:G2980"/>
    <mergeCell ref="H2980:I2980"/>
    <mergeCell ref="K2980:L2980"/>
    <mergeCell ref="D2977:G2977"/>
    <mergeCell ref="H2977:I2977"/>
    <mergeCell ref="K2977:L2977"/>
    <mergeCell ref="D2978:G2978"/>
    <mergeCell ref="H2978:I2978"/>
    <mergeCell ref="K2978:L2978"/>
    <mergeCell ref="D2975:G2975"/>
    <mergeCell ref="H2975:I2975"/>
    <mergeCell ref="K2975:L2975"/>
    <mergeCell ref="D2976:G2976"/>
    <mergeCell ref="H2976:I2976"/>
    <mergeCell ref="K2976:L2976"/>
    <mergeCell ref="D2973:G2973"/>
    <mergeCell ref="H2973:I2973"/>
    <mergeCell ref="K2973:L2973"/>
    <mergeCell ref="D2974:G2974"/>
    <mergeCell ref="H2974:I2974"/>
    <mergeCell ref="K2974:L2974"/>
    <mergeCell ref="D2971:G2971"/>
    <mergeCell ref="H2971:I2971"/>
    <mergeCell ref="K2971:L2971"/>
    <mergeCell ref="D2972:G2972"/>
    <mergeCell ref="H2972:I2972"/>
    <mergeCell ref="K2972:L2972"/>
    <mergeCell ref="D2969:G2969"/>
    <mergeCell ref="H2969:I2969"/>
    <mergeCell ref="K2969:L2969"/>
    <mergeCell ref="D2970:G2970"/>
    <mergeCell ref="H2970:I2970"/>
    <mergeCell ref="K2970:L2970"/>
    <mergeCell ref="D2967:G2967"/>
    <mergeCell ref="H2967:I2967"/>
    <mergeCell ref="K2967:L2967"/>
    <mergeCell ref="D2968:G2968"/>
    <mergeCell ref="H2968:I2968"/>
    <mergeCell ref="K2968:L2968"/>
    <mergeCell ref="D2965:G2965"/>
    <mergeCell ref="H2965:I2965"/>
    <mergeCell ref="K2965:L2965"/>
    <mergeCell ref="D2966:G2966"/>
    <mergeCell ref="H2966:I2966"/>
    <mergeCell ref="K2966:L2966"/>
    <mergeCell ref="D2963:G2963"/>
    <mergeCell ref="H2963:I2963"/>
    <mergeCell ref="K2963:L2963"/>
    <mergeCell ref="D2964:G2964"/>
    <mergeCell ref="H2964:I2964"/>
    <mergeCell ref="K2964:L2964"/>
    <mergeCell ref="D2961:G2961"/>
    <mergeCell ref="H2961:I2961"/>
    <mergeCell ref="K2961:L2961"/>
    <mergeCell ref="D2962:G2962"/>
    <mergeCell ref="H2962:I2962"/>
    <mergeCell ref="K2962:L2962"/>
    <mergeCell ref="D2959:G2959"/>
    <mergeCell ref="H2959:I2959"/>
    <mergeCell ref="K2959:L2959"/>
    <mergeCell ref="D2960:G2960"/>
    <mergeCell ref="H2960:I2960"/>
    <mergeCell ref="K2960:L2960"/>
    <mergeCell ref="D2957:G2957"/>
    <mergeCell ref="H2957:I2957"/>
    <mergeCell ref="K2957:L2957"/>
    <mergeCell ref="D2958:G2958"/>
    <mergeCell ref="H2958:I2958"/>
    <mergeCell ref="K2958:L2958"/>
    <mergeCell ref="D2955:G2955"/>
    <mergeCell ref="H2955:I2955"/>
    <mergeCell ref="K2955:L2955"/>
    <mergeCell ref="D2956:G2956"/>
    <mergeCell ref="H2956:I2956"/>
    <mergeCell ref="K2956:L2956"/>
    <mergeCell ref="D2953:G2953"/>
    <mergeCell ref="H2953:I2953"/>
    <mergeCell ref="K2953:L2953"/>
    <mergeCell ref="D2954:G2954"/>
    <mergeCell ref="H2954:I2954"/>
    <mergeCell ref="K2954:L2954"/>
    <mergeCell ref="D2951:G2951"/>
    <mergeCell ref="H2951:I2951"/>
    <mergeCell ref="K2951:L2951"/>
    <mergeCell ref="D2952:G2952"/>
    <mergeCell ref="H2952:I2952"/>
    <mergeCell ref="K2952:L2952"/>
    <mergeCell ref="D2949:G2949"/>
    <mergeCell ref="H2949:I2949"/>
    <mergeCell ref="K2949:L2949"/>
    <mergeCell ref="D2950:G2950"/>
    <mergeCell ref="H2950:I2950"/>
    <mergeCell ref="K2950:L2950"/>
    <mergeCell ref="D2947:G2947"/>
    <mergeCell ref="H2947:I2947"/>
    <mergeCell ref="K2947:L2947"/>
    <mergeCell ref="D2948:G2948"/>
    <mergeCell ref="H2948:I2948"/>
    <mergeCell ref="K2948:L2948"/>
    <mergeCell ref="D2945:G2945"/>
    <mergeCell ref="H2945:I2945"/>
    <mergeCell ref="K2945:L2945"/>
    <mergeCell ref="D2946:G2946"/>
    <mergeCell ref="H2946:I2946"/>
    <mergeCell ref="K2946:L2946"/>
    <mergeCell ref="D2943:G2943"/>
    <mergeCell ref="H2943:I2943"/>
    <mergeCell ref="K2943:L2943"/>
    <mergeCell ref="D2944:G2944"/>
    <mergeCell ref="H2944:I2944"/>
    <mergeCell ref="K2944:L2944"/>
    <mergeCell ref="D2941:G2941"/>
    <mergeCell ref="H2941:I2941"/>
    <mergeCell ref="K2941:L2941"/>
    <mergeCell ref="D2942:G2942"/>
    <mergeCell ref="H2942:I2942"/>
    <mergeCell ref="K2942:L2942"/>
    <mergeCell ref="D2939:G2939"/>
    <mergeCell ref="H2939:I2939"/>
    <mergeCell ref="K2939:L2939"/>
    <mergeCell ref="D2940:G2940"/>
    <mergeCell ref="H2940:I2940"/>
    <mergeCell ref="K2940:L2940"/>
    <mergeCell ref="D2937:G2937"/>
    <mergeCell ref="H2937:I2937"/>
    <mergeCell ref="K2937:L2937"/>
    <mergeCell ref="D2938:G2938"/>
    <mergeCell ref="H2938:I2938"/>
    <mergeCell ref="K2938:L2938"/>
    <mergeCell ref="D2935:G2935"/>
    <mergeCell ref="H2935:I2935"/>
    <mergeCell ref="K2935:L2935"/>
    <mergeCell ref="D2936:G2936"/>
    <mergeCell ref="H2936:I2936"/>
    <mergeCell ref="K2936:L2936"/>
    <mergeCell ref="D2933:G2933"/>
    <mergeCell ref="H2933:I2933"/>
    <mergeCell ref="K2933:L2933"/>
    <mergeCell ref="D2934:G2934"/>
    <mergeCell ref="H2934:I2934"/>
    <mergeCell ref="K2934:L2934"/>
    <mergeCell ref="D2931:G2931"/>
    <mergeCell ref="H2931:I2931"/>
    <mergeCell ref="K2931:L2931"/>
    <mergeCell ref="D2932:G2932"/>
    <mergeCell ref="H2932:I2932"/>
    <mergeCell ref="K2932:L2932"/>
    <mergeCell ref="D2929:G2929"/>
    <mergeCell ref="H2929:I2929"/>
    <mergeCell ref="K2929:L2929"/>
    <mergeCell ref="D2930:G2930"/>
    <mergeCell ref="H2930:I2930"/>
    <mergeCell ref="K2930:L2930"/>
    <mergeCell ref="D2927:G2927"/>
    <mergeCell ref="H2927:I2927"/>
    <mergeCell ref="K2927:L2927"/>
    <mergeCell ref="D2928:G2928"/>
    <mergeCell ref="H2928:I2928"/>
    <mergeCell ref="K2928:L2928"/>
    <mergeCell ref="D2925:G2925"/>
    <mergeCell ref="H2925:I2925"/>
    <mergeCell ref="K2925:L2925"/>
    <mergeCell ref="D2926:G2926"/>
    <mergeCell ref="H2926:I2926"/>
    <mergeCell ref="K2926:L2926"/>
    <mergeCell ref="D2923:G2923"/>
    <mergeCell ref="H2923:I2923"/>
    <mergeCell ref="K2923:L2923"/>
    <mergeCell ref="D2924:G2924"/>
    <mergeCell ref="H2924:I2924"/>
    <mergeCell ref="K2924:L2924"/>
    <mergeCell ref="D2921:G2921"/>
    <mergeCell ref="H2921:I2921"/>
    <mergeCell ref="K2921:L2921"/>
    <mergeCell ref="D2922:G2922"/>
    <mergeCell ref="H2922:I2922"/>
    <mergeCell ref="K2922:L2922"/>
    <mergeCell ref="D2919:G2919"/>
    <mergeCell ref="H2919:I2919"/>
    <mergeCell ref="K2919:L2919"/>
    <mergeCell ref="D2920:G2920"/>
    <mergeCell ref="H2920:I2920"/>
    <mergeCell ref="K2920:L2920"/>
    <mergeCell ref="D2917:G2917"/>
    <mergeCell ref="H2917:I2917"/>
    <mergeCell ref="K2917:L2917"/>
    <mergeCell ref="D2918:G2918"/>
    <mergeCell ref="H2918:I2918"/>
    <mergeCell ref="K2918:L2918"/>
    <mergeCell ref="D2915:G2915"/>
    <mergeCell ref="H2915:I2915"/>
    <mergeCell ref="K2915:L2915"/>
    <mergeCell ref="D2916:G2916"/>
    <mergeCell ref="H2916:I2916"/>
    <mergeCell ref="K2916:L2916"/>
    <mergeCell ref="D2913:G2913"/>
    <mergeCell ref="H2913:I2913"/>
    <mergeCell ref="K2913:L2913"/>
    <mergeCell ref="D2914:G2914"/>
    <mergeCell ref="H2914:I2914"/>
    <mergeCell ref="K2914:L2914"/>
    <mergeCell ref="D2911:G2911"/>
    <mergeCell ref="H2911:I2911"/>
    <mergeCell ref="K2911:L2911"/>
    <mergeCell ref="D2912:G2912"/>
    <mergeCell ref="H2912:I2912"/>
    <mergeCell ref="K2912:L2912"/>
    <mergeCell ref="D2909:G2909"/>
    <mergeCell ref="H2909:I2909"/>
    <mergeCell ref="K2909:L2909"/>
    <mergeCell ref="D2910:G2910"/>
    <mergeCell ref="H2910:I2910"/>
    <mergeCell ref="K2910:L2910"/>
    <mergeCell ref="D2907:G2907"/>
    <mergeCell ref="H2907:I2907"/>
    <mergeCell ref="K2907:L2907"/>
    <mergeCell ref="D2908:G2908"/>
    <mergeCell ref="H2908:I2908"/>
    <mergeCell ref="K2908:L2908"/>
    <mergeCell ref="D2905:G2905"/>
    <mergeCell ref="H2905:I2905"/>
    <mergeCell ref="K2905:L2905"/>
    <mergeCell ref="D2906:G2906"/>
    <mergeCell ref="H2906:I2906"/>
    <mergeCell ref="K2906:L2906"/>
    <mergeCell ref="D2903:G2903"/>
    <mergeCell ref="H2903:I2903"/>
    <mergeCell ref="K2903:L2903"/>
    <mergeCell ref="D2904:G2904"/>
    <mergeCell ref="H2904:I2904"/>
    <mergeCell ref="K2904:L2904"/>
    <mergeCell ref="D2901:G2901"/>
    <mergeCell ref="H2901:I2901"/>
    <mergeCell ref="K2901:L2901"/>
    <mergeCell ref="D2902:G2902"/>
    <mergeCell ref="H2902:I2902"/>
    <mergeCell ref="K2902:L2902"/>
    <mergeCell ref="D2899:G2899"/>
    <mergeCell ref="H2899:I2899"/>
    <mergeCell ref="K2899:L2899"/>
    <mergeCell ref="D2900:G2900"/>
    <mergeCell ref="H2900:I2900"/>
    <mergeCell ref="K2900:L2900"/>
    <mergeCell ref="D2897:G2897"/>
    <mergeCell ref="H2897:I2897"/>
    <mergeCell ref="K2897:L2897"/>
    <mergeCell ref="D2898:G2898"/>
    <mergeCell ref="H2898:I2898"/>
    <mergeCell ref="K2898:L2898"/>
    <mergeCell ref="D2895:G2895"/>
    <mergeCell ref="H2895:I2895"/>
    <mergeCell ref="K2895:L2895"/>
    <mergeCell ref="D2896:G2896"/>
    <mergeCell ref="H2896:I2896"/>
    <mergeCell ref="K2896:L2896"/>
    <mergeCell ref="D2893:G2893"/>
    <mergeCell ref="H2893:I2893"/>
    <mergeCell ref="K2893:L2893"/>
    <mergeCell ref="D2894:G2894"/>
    <mergeCell ref="H2894:I2894"/>
    <mergeCell ref="K2894:L2894"/>
    <mergeCell ref="D2891:G2891"/>
    <mergeCell ref="H2891:I2891"/>
    <mergeCell ref="K2891:L2891"/>
    <mergeCell ref="D2892:G2892"/>
    <mergeCell ref="H2892:I2892"/>
    <mergeCell ref="K2892:L2892"/>
    <mergeCell ref="D2889:G2889"/>
    <mergeCell ref="H2889:I2889"/>
    <mergeCell ref="K2889:L2889"/>
    <mergeCell ref="D2890:G2890"/>
    <mergeCell ref="H2890:I2890"/>
    <mergeCell ref="K2890:L2890"/>
    <mergeCell ref="D2887:G2887"/>
    <mergeCell ref="H2887:I2887"/>
    <mergeCell ref="K2887:L2887"/>
    <mergeCell ref="D2888:G2888"/>
    <mergeCell ref="H2888:I2888"/>
    <mergeCell ref="K2888:L2888"/>
    <mergeCell ref="D2885:G2885"/>
    <mergeCell ref="H2885:I2885"/>
    <mergeCell ref="K2885:L2885"/>
    <mergeCell ref="D2886:G2886"/>
    <mergeCell ref="H2886:I2886"/>
    <mergeCell ref="K2886:L2886"/>
    <mergeCell ref="D2883:G2883"/>
    <mergeCell ref="H2883:I2883"/>
    <mergeCell ref="K2883:L2883"/>
    <mergeCell ref="D2884:G2884"/>
    <mergeCell ref="H2884:I2884"/>
    <mergeCell ref="K2884:L2884"/>
    <mergeCell ref="D2881:G2881"/>
    <mergeCell ref="H2881:I2881"/>
    <mergeCell ref="K2881:L2881"/>
    <mergeCell ref="D2882:G2882"/>
    <mergeCell ref="H2882:I2882"/>
    <mergeCell ref="K2882:L2882"/>
    <mergeCell ref="D2879:G2879"/>
    <mergeCell ref="H2879:I2879"/>
    <mergeCell ref="K2879:L2879"/>
    <mergeCell ref="D2880:G2880"/>
    <mergeCell ref="H2880:I2880"/>
    <mergeCell ref="K2880:L2880"/>
    <mergeCell ref="D2877:G2877"/>
    <mergeCell ref="H2877:I2877"/>
    <mergeCell ref="K2877:L2877"/>
    <mergeCell ref="D2878:G2878"/>
    <mergeCell ref="H2878:I2878"/>
    <mergeCell ref="K2878:L2878"/>
    <mergeCell ref="D2875:G2875"/>
    <mergeCell ref="H2875:I2875"/>
    <mergeCell ref="K2875:L2875"/>
    <mergeCell ref="D2876:G2876"/>
    <mergeCell ref="H2876:I2876"/>
    <mergeCell ref="K2876:L2876"/>
    <mergeCell ref="D2873:G2873"/>
    <mergeCell ref="H2873:I2873"/>
    <mergeCell ref="K2873:L2873"/>
    <mergeCell ref="D2874:G2874"/>
    <mergeCell ref="H2874:I2874"/>
    <mergeCell ref="K2874:L2874"/>
    <mergeCell ref="D2871:G2871"/>
    <mergeCell ref="H2871:I2871"/>
    <mergeCell ref="K2871:L2871"/>
    <mergeCell ref="D2872:G2872"/>
    <mergeCell ref="H2872:I2872"/>
    <mergeCell ref="K2872:L2872"/>
    <mergeCell ref="D2869:G2869"/>
    <mergeCell ref="H2869:I2869"/>
    <mergeCell ref="K2869:L2869"/>
    <mergeCell ref="D2870:G2870"/>
    <mergeCell ref="H2870:I2870"/>
    <mergeCell ref="K2870:L2870"/>
    <mergeCell ref="D2867:G2867"/>
    <mergeCell ref="H2867:I2867"/>
    <mergeCell ref="K2867:L2867"/>
    <mergeCell ref="D2868:G2868"/>
    <mergeCell ref="H2868:I2868"/>
    <mergeCell ref="K2868:L2868"/>
    <mergeCell ref="D2865:G2865"/>
    <mergeCell ref="H2865:I2865"/>
    <mergeCell ref="K2865:L2865"/>
    <mergeCell ref="D2866:G2866"/>
    <mergeCell ref="H2866:I2866"/>
    <mergeCell ref="K2866:L2866"/>
    <mergeCell ref="D2863:G2863"/>
    <mergeCell ref="H2863:I2863"/>
    <mergeCell ref="K2863:L2863"/>
    <mergeCell ref="D2864:G2864"/>
    <mergeCell ref="H2864:I2864"/>
    <mergeCell ref="K2864:L2864"/>
    <mergeCell ref="D2861:G2861"/>
    <mergeCell ref="H2861:I2861"/>
    <mergeCell ref="K2861:L2861"/>
    <mergeCell ref="D2862:G2862"/>
    <mergeCell ref="H2862:I2862"/>
    <mergeCell ref="K2862:L2862"/>
    <mergeCell ref="D2859:G2859"/>
    <mergeCell ref="H2859:I2859"/>
    <mergeCell ref="K2859:L2859"/>
    <mergeCell ref="D2860:G2860"/>
    <mergeCell ref="H2860:I2860"/>
    <mergeCell ref="K2860:L2860"/>
    <mergeCell ref="D2857:G2857"/>
    <mergeCell ref="H2857:I2857"/>
    <mergeCell ref="K2857:L2857"/>
    <mergeCell ref="D2858:G2858"/>
    <mergeCell ref="H2858:I2858"/>
    <mergeCell ref="K2858:L2858"/>
    <mergeCell ref="D2855:G2855"/>
    <mergeCell ref="H2855:I2855"/>
    <mergeCell ref="K2855:L2855"/>
    <mergeCell ref="D2856:G2856"/>
    <mergeCell ref="H2856:I2856"/>
    <mergeCell ref="K2856:L2856"/>
    <mergeCell ref="D2853:G2853"/>
    <mergeCell ref="H2853:I2853"/>
    <mergeCell ref="K2853:L2853"/>
    <mergeCell ref="D2854:G2854"/>
    <mergeCell ref="H2854:I2854"/>
    <mergeCell ref="K2854:L2854"/>
    <mergeCell ref="D2851:G2851"/>
    <mergeCell ref="H2851:I2851"/>
    <mergeCell ref="K2851:L2851"/>
    <mergeCell ref="D2852:G2852"/>
    <mergeCell ref="H2852:I2852"/>
    <mergeCell ref="K2852:L2852"/>
    <mergeCell ref="D2849:G2849"/>
    <mergeCell ref="H2849:I2849"/>
    <mergeCell ref="K2849:L2849"/>
    <mergeCell ref="D2850:G2850"/>
    <mergeCell ref="H2850:I2850"/>
    <mergeCell ref="K2850:L2850"/>
    <mergeCell ref="D2847:G2847"/>
    <mergeCell ref="H2847:I2847"/>
    <mergeCell ref="K2847:L2847"/>
    <mergeCell ref="D2848:G2848"/>
    <mergeCell ref="H2848:I2848"/>
    <mergeCell ref="K2848:L2848"/>
    <mergeCell ref="D2845:G2845"/>
    <mergeCell ref="H2845:I2845"/>
    <mergeCell ref="K2845:L2845"/>
    <mergeCell ref="D2846:G2846"/>
    <mergeCell ref="H2846:I2846"/>
    <mergeCell ref="K2846:L2846"/>
    <mergeCell ref="D2843:G2843"/>
    <mergeCell ref="H2843:I2843"/>
    <mergeCell ref="K2843:L2843"/>
    <mergeCell ref="D2844:G2844"/>
    <mergeCell ref="H2844:I2844"/>
    <mergeCell ref="K2844:L2844"/>
    <mergeCell ref="D2841:G2841"/>
    <mergeCell ref="H2841:I2841"/>
    <mergeCell ref="K2841:L2841"/>
    <mergeCell ref="D2842:G2842"/>
    <mergeCell ref="H2842:I2842"/>
    <mergeCell ref="K2842:L2842"/>
    <mergeCell ref="D2839:G2839"/>
    <mergeCell ref="H2839:I2839"/>
    <mergeCell ref="K2839:L2839"/>
    <mergeCell ref="D2840:G2840"/>
    <mergeCell ref="H2840:I2840"/>
    <mergeCell ref="K2840:L2840"/>
    <mergeCell ref="D2837:G2837"/>
    <mergeCell ref="H2837:I2837"/>
    <mergeCell ref="K2837:L2837"/>
    <mergeCell ref="D2838:G2838"/>
    <mergeCell ref="H2838:I2838"/>
    <mergeCell ref="K2838:L2838"/>
    <mergeCell ref="D2835:G2835"/>
    <mergeCell ref="H2835:I2835"/>
    <mergeCell ref="K2835:L2835"/>
    <mergeCell ref="D2836:G2836"/>
    <mergeCell ref="H2836:I2836"/>
    <mergeCell ref="K2836:L2836"/>
    <mergeCell ref="D2833:G2833"/>
    <mergeCell ref="H2833:I2833"/>
    <mergeCell ref="K2833:L2833"/>
    <mergeCell ref="D2834:G2834"/>
    <mergeCell ref="H2834:I2834"/>
    <mergeCell ref="K2834:L2834"/>
    <mergeCell ref="D2831:G2831"/>
    <mergeCell ref="H2831:I2831"/>
    <mergeCell ref="K2831:L2831"/>
    <mergeCell ref="D2832:G2832"/>
    <mergeCell ref="H2832:I2832"/>
    <mergeCell ref="K2832:L2832"/>
    <mergeCell ref="D2829:G2829"/>
    <mergeCell ref="H2829:I2829"/>
    <mergeCell ref="K2829:L2829"/>
    <mergeCell ref="D2830:G2830"/>
    <mergeCell ref="H2830:I2830"/>
    <mergeCell ref="K2830:L2830"/>
    <mergeCell ref="D2827:G2827"/>
    <mergeCell ref="H2827:I2827"/>
    <mergeCell ref="K2827:L2827"/>
    <mergeCell ref="D2828:G2828"/>
    <mergeCell ref="H2828:I2828"/>
    <mergeCell ref="K2828:L2828"/>
    <mergeCell ref="D2825:G2825"/>
    <mergeCell ref="H2825:I2825"/>
    <mergeCell ref="K2825:L2825"/>
    <mergeCell ref="D2826:G2826"/>
    <mergeCell ref="H2826:I2826"/>
    <mergeCell ref="K2826:L2826"/>
    <mergeCell ref="D2823:G2823"/>
    <mergeCell ref="H2823:I2823"/>
    <mergeCell ref="K2823:L2823"/>
    <mergeCell ref="D2824:G2824"/>
    <mergeCell ref="H2824:I2824"/>
    <mergeCell ref="K2824:L2824"/>
    <mergeCell ref="D2821:G2821"/>
    <mergeCell ref="H2821:I2821"/>
    <mergeCell ref="K2821:L2821"/>
    <mergeCell ref="D2822:G2822"/>
    <mergeCell ref="H2822:I2822"/>
    <mergeCell ref="K2822:L2822"/>
    <mergeCell ref="D2819:G2819"/>
    <mergeCell ref="H2819:I2819"/>
    <mergeCell ref="K2819:L2819"/>
    <mergeCell ref="D2820:G2820"/>
    <mergeCell ref="H2820:I2820"/>
    <mergeCell ref="K2820:L2820"/>
    <mergeCell ref="D2817:G2817"/>
    <mergeCell ref="H2817:I2817"/>
    <mergeCell ref="K2817:L2817"/>
    <mergeCell ref="D2818:G2818"/>
    <mergeCell ref="H2818:I2818"/>
    <mergeCell ref="K2818:L2818"/>
    <mergeCell ref="D2815:G2815"/>
    <mergeCell ref="H2815:I2815"/>
    <mergeCell ref="K2815:L2815"/>
    <mergeCell ref="D2816:G2816"/>
    <mergeCell ref="H2816:I2816"/>
    <mergeCell ref="K2816:L2816"/>
    <mergeCell ref="D2813:G2813"/>
    <mergeCell ref="H2813:I2813"/>
    <mergeCell ref="K2813:L2813"/>
    <mergeCell ref="D2814:G2814"/>
    <mergeCell ref="H2814:I2814"/>
    <mergeCell ref="K2814:L2814"/>
    <mergeCell ref="D2811:G2811"/>
    <mergeCell ref="H2811:I2811"/>
    <mergeCell ref="K2811:L2811"/>
    <mergeCell ref="D2812:G2812"/>
    <mergeCell ref="H2812:I2812"/>
    <mergeCell ref="K2812:L2812"/>
    <mergeCell ref="D2809:G2809"/>
    <mergeCell ref="H2809:I2809"/>
    <mergeCell ref="K2809:L2809"/>
    <mergeCell ref="D2810:G2810"/>
    <mergeCell ref="H2810:I2810"/>
    <mergeCell ref="K2810:L2810"/>
    <mergeCell ref="D2807:G2807"/>
    <mergeCell ref="H2807:I2807"/>
    <mergeCell ref="K2807:L2807"/>
    <mergeCell ref="D2808:G2808"/>
    <mergeCell ref="H2808:I2808"/>
    <mergeCell ref="K2808:L2808"/>
    <mergeCell ref="D2805:G2805"/>
    <mergeCell ref="H2805:I2805"/>
    <mergeCell ref="K2805:L2805"/>
    <mergeCell ref="D2806:G2806"/>
    <mergeCell ref="H2806:I2806"/>
    <mergeCell ref="K2806:L2806"/>
    <mergeCell ref="D2803:G2803"/>
    <mergeCell ref="H2803:I2803"/>
    <mergeCell ref="K2803:L2803"/>
    <mergeCell ref="D2804:G2804"/>
    <mergeCell ref="H2804:I2804"/>
    <mergeCell ref="K2804:L2804"/>
    <mergeCell ref="D2801:G2801"/>
    <mergeCell ref="H2801:I2801"/>
    <mergeCell ref="K2801:L2801"/>
    <mergeCell ref="D2802:G2802"/>
    <mergeCell ref="H2802:I2802"/>
    <mergeCell ref="K2802:L2802"/>
    <mergeCell ref="D2799:G2799"/>
    <mergeCell ref="H2799:I2799"/>
    <mergeCell ref="K2799:L2799"/>
    <mergeCell ref="D2800:G2800"/>
    <mergeCell ref="H2800:I2800"/>
    <mergeCell ref="K2800:L2800"/>
    <mergeCell ref="D2797:G2797"/>
    <mergeCell ref="H2797:I2797"/>
    <mergeCell ref="K2797:L2797"/>
    <mergeCell ref="D2798:G2798"/>
    <mergeCell ref="H2798:I2798"/>
    <mergeCell ref="K2798:L2798"/>
    <mergeCell ref="D2795:G2795"/>
    <mergeCell ref="H2795:I2795"/>
    <mergeCell ref="K2795:L2795"/>
    <mergeCell ref="D2796:G2796"/>
    <mergeCell ref="H2796:I2796"/>
    <mergeCell ref="K2796:L2796"/>
    <mergeCell ref="D2793:G2793"/>
    <mergeCell ref="H2793:I2793"/>
    <mergeCell ref="K2793:L2793"/>
    <mergeCell ref="D2794:G2794"/>
    <mergeCell ref="H2794:I2794"/>
    <mergeCell ref="K2794:L2794"/>
    <mergeCell ref="D2791:G2791"/>
    <mergeCell ref="H2791:I2791"/>
    <mergeCell ref="K2791:L2791"/>
    <mergeCell ref="D2792:G2792"/>
    <mergeCell ref="H2792:I2792"/>
    <mergeCell ref="K2792:L2792"/>
    <mergeCell ref="D2789:G2789"/>
    <mergeCell ref="H2789:I2789"/>
    <mergeCell ref="K2789:L2789"/>
    <mergeCell ref="D2790:G2790"/>
    <mergeCell ref="H2790:I2790"/>
    <mergeCell ref="K2790:L2790"/>
    <mergeCell ref="D2787:G2787"/>
    <mergeCell ref="H2787:I2787"/>
    <mergeCell ref="K2787:L2787"/>
    <mergeCell ref="D2788:G2788"/>
    <mergeCell ref="H2788:I2788"/>
    <mergeCell ref="K2788:L2788"/>
    <mergeCell ref="D2785:G2785"/>
    <mergeCell ref="H2785:I2785"/>
    <mergeCell ref="K2785:L2785"/>
    <mergeCell ref="D2786:G2786"/>
    <mergeCell ref="H2786:I2786"/>
    <mergeCell ref="K2786:L2786"/>
    <mergeCell ref="D2783:G2783"/>
    <mergeCell ref="H2783:I2783"/>
    <mergeCell ref="K2783:L2783"/>
    <mergeCell ref="D2784:G2784"/>
    <mergeCell ref="H2784:I2784"/>
    <mergeCell ref="K2784:L2784"/>
    <mergeCell ref="D2781:G2781"/>
    <mergeCell ref="H2781:I2781"/>
    <mergeCell ref="K2781:L2781"/>
    <mergeCell ref="D2782:G2782"/>
    <mergeCell ref="H2782:I2782"/>
    <mergeCell ref="K2782:L2782"/>
    <mergeCell ref="D2779:G2779"/>
    <mergeCell ref="H2779:I2779"/>
    <mergeCell ref="K2779:L2779"/>
    <mergeCell ref="D2780:G2780"/>
    <mergeCell ref="H2780:I2780"/>
    <mergeCell ref="K2780:L2780"/>
    <mergeCell ref="D2777:G2777"/>
    <mergeCell ref="H2777:I2777"/>
    <mergeCell ref="K2777:L2777"/>
    <mergeCell ref="D2778:G2778"/>
    <mergeCell ref="H2778:I2778"/>
    <mergeCell ref="K2778:L2778"/>
    <mergeCell ref="D2775:G2775"/>
    <mergeCell ref="H2775:I2775"/>
    <mergeCell ref="K2775:L2775"/>
    <mergeCell ref="D2776:G2776"/>
    <mergeCell ref="H2776:I2776"/>
    <mergeCell ref="K2776:L2776"/>
    <mergeCell ref="D2773:G2773"/>
    <mergeCell ref="H2773:I2773"/>
    <mergeCell ref="K2773:L2773"/>
    <mergeCell ref="D2774:G2774"/>
    <mergeCell ref="H2774:I2774"/>
    <mergeCell ref="K2774:L2774"/>
    <mergeCell ref="D2771:G2771"/>
    <mergeCell ref="H2771:I2771"/>
    <mergeCell ref="K2771:L2771"/>
    <mergeCell ref="D2772:G2772"/>
    <mergeCell ref="H2772:I2772"/>
    <mergeCell ref="K2772:L2772"/>
    <mergeCell ref="D2769:G2769"/>
    <mergeCell ref="H2769:I2769"/>
    <mergeCell ref="K2769:L2769"/>
    <mergeCell ref="D2770:G2770"/>
    <mergeCell ref="H2770:I2770"/>
    <mergeCell ref="K2770:L2770"/>
    <mergeCell ref="D2767:G2767"/>
    <mergeCell ref="H2767:I2767"/>
    <mergeCell ref="K2767:L2767"/>
    <mergeCell ref="D2768:G2768"/>
    <mergeCell ref="H2768:I2768"/>
    <mergeCell ref="K2768:L2768"/>
    <mergeCell ref="D2765:G2765"/>
    <mergeCell ref="H2765:I2765"/>
    <mergeCell ref="K2765:L2765"/>
    <mergeCell ref="D2766:G2766"/>
    <mergeCell ref="H2766:I2766"/>
    <mergeCell ref="K2766:L2766"/>
    <mergeCell ref="D2763:G2763"/>
    <mergeCell ref="H2763:I2763"/>
    <mergeCell ref="K2763:L2763"/>
    <mergeCell ref="D2764:G2764"/>
    <mergeCell ref="H2764:I2764"/>
    <mergeCell ref="K2764:L2764"/>
    <mergeCell ref="D2761:G2761"/>
    <mergeCell ref="H2761:I2761"/>
    <mergeCell ref="K2761:L2761"/>
    <mergeCell ref="D2762:G2762"/>
    <mergeCell ref="H2762:I2762"/>
    <mergeCell ref="K2762:L2762"/>
    <mergeCell ref="D2759:G2759"/>
    <mergeCell ref="H2759:I2759"/>
    <mergeCell ref="K2759:L2759"/>
    <mergeCell ref="D2760:G2760"/>
    <mergeCell ref="H2760:I2760"/>
    <mergeCell ref="K2760:L2760"/>
    <mergeCell ref="D2757:G2757"/>
    <mergeCell ref="H2757:I2757"/>
    <mergeCell ref="K2757:L2757"/>
    <mergeCell ref="D2758:G2758"/>
    <mergeCell ref="H2758:I2758"/>
    <mergeCell ref="K2758:L2758"/>
    <mergeCell ref="D2755:G2755"/>
    <mergeCell ref="H2755:I2755"/>
    <mergeCell ref="K2755:L2755"/>
    <mergeCell ref="D2756:G2756"/>
    <mergeCell ref="H2756:I2756"/>
    <mergeCell ref="K2756:L2756"/>
    <mergeCell ref="D2753:G2753"/>
    <mergeCell ref="H2753:I2753"/>
    <mergeCell ref="K2753:L2753"/>
    <mergeCell ref="D2754:G2754"/>
    <mergeCell ref="H2754:I2754"/>
    <mergeCell ref="K2754:L2754"/>
    <mergeCell ref="D2751:G2751"/>
    <mergeCell ref="H2751:I2751"/>
    <mergeCell ref="K2751:L2751"/>
    <mergeCell ref="D2752:G2752"/>
    <mergeCell ref="H2752:I2752"/>
    <mergeCell ref="K2752:L2752"/>
    <mergeCell ref="D2749:G2749"/>
    <mergeCell ref="H2749:I2749"/>
    <mergeCell ref="K2749:L2749"/>
    <mergeCell ref="D2750:G2750"/>
    <mergeCell ref="H2750:I2750"/>
    <mergeCell ref="K2750:L2750"/>
    <mergeCell ref="D2747:G2747"/>
    <mergeCell ref="H2747:I2747"/>
    <mergeCell ref="K2747:L2747"/>
    <mergeCell ref="D2748:G2748"/>
    <mergeCell ref="H2748:I2748"/>
    <mergeCell ref="K2748:L2748"/>
    <mergeCell ref="D2745:G2745"/>
    <mergeCell ref="H2745:I2745"/>
    <mergeCell ref="K2745:L2745"/>
    <mergeCell ref="D2746:G2746"/>
    <mergeCell ref="H2746:I2746"/>
    <mergeCell ref="K2746:L2746"/>
    <mergeCell ref="D2743:G2743"/>
    <mergeCell ref="H2743:I2743"/>
    <mergeCell ref="K2743:L2743"/>
    <mergeCell ref="D2744:G2744"/>
    <mergeCell ref="H2744:I2744"/>
    <mergeCell ref="K2744:L2744"/>
    <mergeCell ref="D2741:G2741"/>
    <mergeCell ref="H2741:I2741"/>
    <mergeCell ref="K2741:L2741"/>
    <mergeCell ref="D2742:G2742"/>
    <mergeCell ref="H2742:I2742"/>
    <mergeCell ref="K2742:L2742"/>
    <mergeCell ref="D2739:G2739"/>
    <mergeCell ref="H2739:I2739"/>
    <mergeCell ref="K2739:L2739"/>
    <mergeCell ref="D2740:G2740"/>
    <mergeCell ref="H2740:I2740"/>
    <mergeCell ref="K2740:L2740"/>
    <mergeCell ref="D2737:G2737"/>
    <mergeCell ref="H2737:I2737"/>
    <mergeCell ref="K2737:L2737"/>
    <mergeCell ref="D2738:G2738"/>
    <mergeCell ref="H2738:I2738"/>
    <mergeCell ref="K2738:L2738"/>
    <mergeCell ref="D2735:G2735"/>
    <mergeCell ref="H2735:I2735"/>
    <mergeCell ref="K2735:L2735"/>
    <mergeCell ref="D2736:G2736"/>
    <mergeCell ref="H2736:I2736"/>
    <mergeCell ref="K2736:L2736"/>
    <mergeCell ref="D2733:G2733"/>
    <mergeCell ref="H2733:I2733"/>
    <mergeCell ref="K2733:L2733"/>
    <mergeCell ref="D2734:G2734"/>
    <mergeCell ref="H2734:I2734"/>
    <mergeCell ref="K2734:L2734"/>
    <mergeCell ref="D2731:G2731"/>
    <mergeCell ref="H2731:I2731"/>
    <mergeCell ref="K2731:L2731"/>
    <mergeCell ref="D2732:G2732"/>
    <mergeCell ref="H2732:I2732"/>
    <mergeCell ref="K2732:L2732"/>
    <mergeCell ref="D2729:G2729"/>
    <mergeCell ref="H2729:I2729"/>
    <mergeCell ref="K2729:L2729"/>
    <mergeCell ref="D2730:G2730"/>
    <mergeCell ref="H2730:I2730"/>
    <mergeCell ref="K2730:L2730"/>
    <mergeCell ref="D2727:G2727"/>
    <mergeCell ref="H2727:I2727"/>
    <mergeCell ref="K2727:L2727"/>
    <mergeCell ref="D2728:G2728"/>
    <mergeCell ref="H2728:I2728"/>
    <mergeCell ref="K2728:L2728"/>
    <mergeCell ref="D2725:G2725"/>
    <mergeCell ref="H2725:I2725"/>
    <mergeCell ref="K2725:L2725"/>
    <mergeCell ref="D2726:G2726"/>
    <mergeCell ref="H2726:I2726"/>
    <mergeCell ref="K2726:L2726"/>
    <mergeCell ref="D2723:G2723"/>
    <mergeCell ref="H2723:I2723"/>
    <mergeCell ref="K2723:L2723"/>
    <mergeCell ref="D2724:G2724"/>
    <mergeCell ref="H2724:I2724"/>
    <mergeCell ref="K2724:L2724"/>
    <mergeCell ref="D2721:G2721"/>
    <mergeCell ref="H2721:I2721"/>
    <mergeCell ref="K2721:L2721"/>
    <mergeCell ref="D2722:G2722"/>
    <mergeCell ref="H2722:I2722"/>
    <mergeCell ref="K2722:L2722"/>
    <mergeCell ref="D2719:G2719"/>
    <mergeCell ref="H2719:I2719"/>
    <mergeCell ref="K2719:L2719"/>
    <mergeCell ref="D2720:G2720"/>
    <mergeCell ref="H2720:I2720"/>
    <mergeCell ref="K2720:L2720"/>
    <mergeCell ref="D2717:G2717"/>
    <mergeCell ref="H2717:I2717"/>
    <mergeCell ref="K2717:L2717"/>
    <mergeCell ref="D2718:G2718"/>
    <mergeCell ref="H2718:I2718"/>
    <mergeCell ref="K2718:L2718"/>
    <mergeCell ref="D2715:G2715"/>
    <mergeCell ref="H2715:I2715"/>
    <mergeCell ref="K2715:L2715"/>
    <mergeCell ref="D2716:G2716"/>
    <mergeCell ref="H2716:I2716"/>
    <mergeCell ref="K2716:L2716"/>
    <mergeCell ref="D2713:G2713"/>
    <mergeCell ref="H2713:I2713"/>
    <mergeCell ref="K2713:L2713"/>
    <mergeCell ref="D2714:G2714"/>
    <mergeCell ref="H2714:I2714"/>
    <mergeCell ref="K2714:L2714"/>
    <mergeCell ref="D2711:G2711"/>
    <mergeCell ref="H2711:I2711"/>
    <mergeCell ref="K2711:L2711"/>
    <mergeCell ref="D2712:G2712"/>
    <mergeCell ref="H2712:I2712"/>
    <mergeCell ref="K2712:L2712"/>
    <mergeCell ref="D2709:G2709"/>
    <mergeCell ref="H2709:I2709"/>
    <mergeCell ref="K2709:L2709"/>
    <mergeCell ref="D2710:G2710"/>
    <mergeCell ref="H2710:I2710"/>
    <mergeCell ref="K2710:L2710"/>
    <mergeCell ref="D2707:G2707"/>
    <mergeCell ref="H2707:I2707"/>
    <mergeCell ref="K2707:L2707"/>
    <mergeCell ref="D2708:G2708"/>
    <mergeCell ref="H2708:I2708"/>
    <mergeCell ref="K2708:L2708"/>
    <mergeCell ref="D2705:G2705"/>
    <mergeCell ref="H2705:I2705"/>
    <mergeCell ref="K2705:L2705"/>
    <mergeCell ref="D2706:G2706"/>
    <mergeCell ref="H2706:I2706"/>
    <mergeCell ref="K2706:L2706"/>
    <mergeCell ref="D2703:G2703"/>
    <mergeCell ref="H2703:I2703"/>
    <mergeCell ref="K2703:L2703"/>
    <mergeCell ref="D2704:G2704"/>
    <mergeCell ref="H2704:I2704"/>
    <mergeCell ref="K2704:L2704"/>
    <mergeCell ref="D2701:G2701"/>
    <mergeCell ref="H2701:I2701"/>
    <mergeCell ref="K2701:L2701"/>
    <mergeCell ref="D2702:G2702"/>
    <mergeCell ref="H2702:I2702"/>
    <mergeCell ref="K2702:L2702"/>
    <mergeCell ref="D2699:G2699"/>
    <mergeCell ref="H2699:I2699"/>
    <mergeCell ref="K2699:L2699"/>
    <mergeCell ref="D2700:G2700"/>
    <mergeCell ref="H2700:I2700"/>
    <mergeCell ref="K2700:L2700"/>
    <mergeCell ref="D2697:G2697"/>
    <mergeCell ref="H2697:I2697"/>
    <mergeCell ref="K2697:L2697"/>
    <mergeCell ref="D2698:G2698"/>
    <mergeCell ref="H2698:I2698"/>
    <mergeCell ref="K2698:L2698"/>
    <mergeCell ref="D2695:G2695"/>
    <mergeCell ref="H2695:I2695"/>
    <mergeCell ref="K2695:L2695"/>
    <mergeCell ref="D2696:G2696"/>
    <mergeCell ref="H2696:I2696"/>
    <mergeCell ref="K2696:L2696"/>
    <mergeCell ref="D2693:G2693"/>
    <mergeCell ref="H2693:I2693"/>
    <mergeCell ref="K2693:L2693"/>
    <mergeCell ref="D2694:G2694"/>
    <mergeCell ref="H2694:I2694"/>
    <mergeCell ref="K2694:L2694"/>
    <mergeCell ref="D2691:G2691"/>
    <mergeCell ref="H2691:I2691"/>
    <mergeCell ref="K2691:L2691"/>
    <mergeCell ref="D2692:G2692"/>
    <mergeCell ref="H2692:I2692"/>
    <mergeCell ref="K2692:L2692"/>
    <mergeCell ref="D2689:G2689"/>
    <mergeCell ref="H2689:I2689"/>
    <mergeCell ref="K2689:L2689"/>
    <mergeCell ref="D2690:G2690"/>
    <mergeCell ref="H2690:I2690"/>
    <mergeCell ref="K2690:L2690"/>
    <mergeCell ref="D2687:G2687"/>
    <mergeCell ref="H2687:I2687"/>
    <mergeCell ref="K2687:L2687"/>
    <mergeCell ref="D2688:G2688"/>
    <mergeCell ref="H2688:I2688"/>
    <mergeCell ref="K2688:L2688"/>
    <mergeCell ref="D2685:G2685"/>
    <mergeCell ref="H2685:I2685"/>
    <mergeCell ref="K2685:L2685"/>
    <mergeCell ref="D2686:G2686"/>
    <mergeCell ref="H2686:I2686"/>
    <mergeCell ref="K2686:L2686"/>
    <mergeCell ref="D2683:G2683"/>
    <mergeCell ref="H2683:I2683"/>
    <mergeCell ref="K2683:L2683"/>
    <mergeCell ref="D2684:G2684"/>
    <mergeCell ref="H2684:I2684"/>
    <mergeCell ref="K2684:L2684"/>
    <mergeCell ref="D2681:G2681"/>
    <mergeCell ref="H2681:I2681"/>
    <mergeCell ref="K2681:L2681"/>
    <mergeCell ref="D2682:G2682"/>
    <mergeCell ref="H2682:I2682"/>
    <mergeCell ref="K2682:L2682"/>
    <mergeCell ref="D2679:G2679"/>
    <mergeCell ref="H2679:I2679"/>
    <mergeCell ref="K2679:L2679"/>
    <mergeCell ref="D2680:G2680"/>
    <mergeCell ref="H2680:I2680"/>
    <mergeCell ref="K2680:L2680"/>
    <mergeCell ref="D2677:G2677"/>
    <mergeCell ref="H2677:I2677"/>
    <mergeCell ref="K2677:L2677"/>
    <mergeCell ref="D2678:G2678"/>
    <mergeCell ref="H2678:I2678"/>
    <mergeCell ref="K2678:L2678"/>
    <mergeCell ref="D2675:G2675"/>
    <mergeCell ref="H2675:I2675"/>
    <mergeCell ref="K2675:L2675"/>
    <mergeCell ref="D2676:G2676"/>
    <mergeCell ref="H2676:I2676"/>
    <mergeCell ref="K2676:L2676"/>
    <mergeCell ref="D2673:G2673"/>
    <mergeCell ref="H2673:I2673"/>
    <mergeCell ref="K2673:L2673"/>
    <mergeCell ref="D2674:G2674"/>
    <mergeCell ref="H2674:I2674"/>
    <mergeCell ref="K2674:L2674"/>
    <mergeCell ref="D2671:G2671"/>
    <mergeCell ref="H2671:I2671"/>
    <mergeCell ref="K2671:L2671"/>
    <mergeCell ref="D2672:G2672"/>
    <mergeCell ref="H2672:I2672"/>
    <mergeCell ref="K2672:L2672"/>
    <mergeCell ref="D2669:G2669"/>
    <mergeCell ref="H2669:I2669"/>
    <mergeCell ref="K2669:L2669"/>
    <mergeCell ref="D2670:G2670"/>
    <mergeCell ref="H2670:I2670"/>
    <mergeCell ref="K2670:L2670"/>
    <mergeCell ref="D2667:G2667"/>
    <mergeCell ref="H2667:I2667"/>
    <mergeCell ref="K2667:L2667"/>
    <mergeCell ref="D2668:G2668"/>
    <mergeCell ref="H2668:I2668"/>
    <mergeCell ref="K2668:L2668"/>
    <mergeCell ref="D2665:G2665"/>
    <mergeCell ref="H2665:I2665"/>
    <mergeCell ref="K2665:L2665"/>
    <mergeCell ref="D2666:G2666"/>
    <mergeCell ref="H2666:I2666"/>
    <mergeCell ref="K2666:L2666"/>
    <mergeCell ref="D2663:G2663"/>
    <mergeCell ref="H2663:I2663"/>
    <mergeCell ref="K2663:L2663"/>
    <mergeCell ref="D2664:G2664"/>
    <mergeCell ref="H2664:I2664"/>
    <mergeCell ref="K2664:L2664"/>
    <mergeCell ref="D2661:G2661"/>
    <mergeCell ref="H2661:I2661"/>
    <mergeCell ref="K2661:L2661"/>
    <mergeCell ref="D2662:G2662"/>
    <mergeCell ref="H2662:I2662"/>
    <mergeCell ref="K2662:L2662"/>
    <mergeCell ref="D2659:G2659"/>
    <mergeCell ref="H2659:I2659"/>
    <mergeCell ref="K2659:L2659"/>
    <mergeCell ref="D2660:G2660"/>
    <mergeCell ref="H2660:I2660"/>
    <mergeCell ref="K2660:L2660"/>
    <mergeCell ref="D2657:G2657"/>
    <mergeCell ref="H2657:I2657"/>
    <mergeCell ref="K2657:L2657"/>
    <mergeCell ref="D2658:G2658"/>
    <mergeCell ref="H2658:I2658"/>
    <mergeCell ref="K2658:L2658"/>
    <mergeCell ref="D2655:G2655"/>
    <mergeCell ref="H2655:I2655"/>
    <mergeCell ref="K2655:L2655"/>
    <mergeCell ref="D2656:G2656"/>
    <mergeCell ref="H2656:I2656"/>
    <mergeCell ref="K2656:L2656"/>
    <mergeCell ref="D2653:G2653"/>
    <mergeCell ref="H2653:I2653"/>
    <mergeCell ref="K2653:L2653"/>
    <mergeCell ref="D2654:G2654"/>
    <mergeCell ref="H2654:I2654"/>
    <mergeCell ref="K2654:L2654"/>
    <mergeCell ref="D2651:G2651"/>
    <mergeCell ref="H2651:I2651"/>
    <mergeCell ref="K2651:L2651"/>
    <mergeCell ref="D2652:G2652"/>
    <mergeCell ref="H2652:I2652"/>
    <mergeCell ref="K2652:L2652"/>
    <mergeCell ref="D2649:G2649"/>
    <mergeCell ref="H2649:I2649"/>
    <mergeCell ref="K2649:L2649"/>
    <mergeCell ref="D2650:G2650"/>
    <mergeCell ref="H2650:I2650"/>
    <mergeCell ref="K2650:L2650"/>
    <mergeCell ref="D2647:G2647"/>
    <mergeCell ref="H2647:I2647"/>
    <mergeCell ref="K2647:L2647"/>
    <mergeCell ref="D2648:G2648"/>
    <mergeCell ref="H2648:I2648"/>
    <mergeCell ref="K2648:L2648"/>
    <mergeCell ref="D2645:G2645"/>
    <mergeCell ref="H2645:I2645"/>
    <mergeCell ref="K2645:L2645"/>
    <mergeCell ref="D2646:G2646"/>
    <mergeCell ref="H2646:I2646"/>
    <mergeCell ref="K2646:L2646"/>
    <mergeCell ref="D2643:G2643"/>
    <mergeCell ref="H2643:I2643"/>
    <mergeCell ref="K2643:L2643"/>
    <mergeCell ref="D2644:G2644"/>
    <mergeCell ref="H2644:I2644"/>
    <mergeCell ref="K2644:L2644"/>
    <mergeCell ref="D2641:G2641"/>
    <mergeCell ref="H2641:I2641"/>
    <mergeCell ref="K2641:L2641"/>
    <mergeCell ref="D2642:G2642"/>
    <mergeCell ref="H2642:I2642"/>
    <mergeCell ref="K2642:L2642"/>
    <mergeCell ref="D2639:G2639"/>
    <mergeCell ref="H2639:I2639"/>
    <mergeCell ref="K2639:L2639"/>
    <mergeCell ref="D2640:G2640"/>
    <mergeCell ref="H2640:I2640"/>
    <mergeCell ref="K2640:L2640"/>
    <mergeCell ref="D2637:G2637"/>
    <mergeCell ref="H2637:I2637"/>
    <mergeCell ref="K2637:L2637"/>
    <mergeCell ref="D2638:G2638"/>
    <mergeCell ref="H2638:I2638"/>
    <mergeCell ref="K2638:L2638"/>
    <mergeCell ref="D2635:G2635"/>
    <mergeCell ref="H2635:I2635"/>
    <mergeCell ref="K2635:L2635"/>
    <mergeCell ref="D2636:G2636"/>
    <mergeCell ref="H2636:I2636"/>
    <mergeCell ref="K2636:L2636"/>
    <mergeCell ref="D2633:G2633"/>
    <mergeCell ref="H2633:I2633"/>
    <mergeCell ref="K2633:L2633"/>
    <mergeCell ref="D2634:G2634"/>
    <mergeCell ref="H2634:I2634"/>
    <mergeCell ref="K2634:L2634"/>
    <mergeCell ref="D2631:G2631"/>
    <mergeCell ref="H2631:I2631"/>
    <mergeCell ref="K2631:L2631"/>
    <mergeCell ref="D2632:G2632"/>
    <mergeCell ref="H2632:I2632"/>
    <mergeCell ref="K2632:L2632"/>
    <mergeCell ref="D2629:G2629"/>
    <mergeCell ref="H2629:I2629"/>
    <mergeCell ref="K2629:L2629"/>
    <mergeCell ref="D2630:G2630"/>
    <mergeCell ref="H2630:I2630"/>
    <mergeCell ref="K2630:L2630"/>
    <mergeCell ref="D2627:G2627"/>
    <mergeCell ref="H2627:I2627"/>
    <mergeCell ref="K2627:L2627"/>
    <mergeCell ref="D2628:G2628"/>
    <mergeCell ref="H2628:I2628"/>
    <mergeCell ref="K2628:L2628"/>
    <mergeCell ref="D2625:G2625"/>
    <mergeCell ref="H2625:I2625"/>
    <mergeCell ref="K2625:L2625"/>
    <mergeCell ref="D2626:G2626"/>
    <mergeCell ref="H2626:I2626"/>
    <mergeCell ref="K2626:L2626"/>
    <mergeCell ref="D2623:G2623"/>
    <mergeCell ref="H2623:I2623"/>
    <mergeCell ref="K2623:L2623"/>
    <mergeCell ref="D2624:G2624"/>
    <mergeCell ref="H2624:I2624"/>
    <mergeCell ref="K2624:L2624"/>
    <mergeCell ref="D2621:G2621"/>
    <mergeCell ref="H2621:I2621"/>
    <mergeCell ref="K2621:L2621"/>
    <mergeCell ref="D2622:G2622"/>
    <mergeCell ref="H2622:I2622"/>
    <mergeCell ref="K2622:L2622"/>
    <mergeCell ref="D2619:G2619"/>
    <mergeCell ref="H2619:I2619"/>
    <mergeCell ref="K2619:L2619"/>
    <mergeCell ref="D2620:G2620"/>
    <mergeCell ref="H2620:I2620"/>
    <mergeCell ref="K2620:L2620"/>
    <mergeCell ref="D2617:G2617"/>
    <mergeCell ref="H2617:I2617"/>
    <mergeCell ref="K2617:L2617"/>
    <mergeCell ref="D2618:G2618"/>
    <mergeCell ref="H2618:I2618"/>
    <mergeCell ref="K2618:L2618"/>
    <mergeCell ref="D2615:G2615"/>
    <mergeCell ref="H2615:I2615"/>
    <mergeCell ref="K2615:L2615"/>
    <mergeCell ref="D2616:G2616"/>
    <mergeCell ref="H2616:I2616"/>
    <mergeCell ref="K2616:L2616"/>
    <mergeCell ref="D2613:G2613"/>
    <mergeCell ref="H2613:I2613"/>
    <mergeCell ref="K2613:L2613"/>
    <mergeCell ref="D2614:G2614"/>
    <mergeCell ref="H2614:I2614"/>
    <mergeCell ref="K2614:L2614"/>
    <mergeCell ref="D2611:G2611"/>
    <mergeCell ref="H2611:I2611"/>
    <mergeCell ref="K2611:L2611"/>
    <mergeCell ref="D2612:G2612"/>
    <mergeCell ref="H2612:I2612"/>
    <mergeCell ref="K2612:L2612"/>
    <mergeCell ref="D2609:G2609"/>
    <mergeCell ref="H2609:I2609"/>
    <mergeCell ref="K2609:L2609"/>
    <mergeCell ref="D2610:G2610"/>
    <mergeCell ref="H2610:I2610"/>
    <mergeCell ref="K2610:L2610"/>
    <mergeCell ref="D2607:G2607"/>
    <mergeCell ref="H2607:I2607"/>
    <mergeCell ref="K2607:L2607"/>
    <mergeCell ref="D2608:G2608"/>
    <mergeCell ref="H2608:I2608"/>
    <mergeCell ref="K2608:L2608"/>
    <mergeCell ref="D2605:G2605"/>
    <mergeCell ref="H2605:I2605"/>
    <mergeCell ref="K2605:L2605"/>
    <mergeCell ref="D2606:G2606"/>
    <mergeCell ref="H2606:I2606"/>
    <mergeCell ref="K2606:L2606"/>
    <mergeCell ref="D2603:G2603"/>
    <mergeCell ref="H2603:I2603"/>
    <mergeCell ref="K2603:L2603"/>
    <mergeCell ref="D2604:G2604"/>
    <mergeCell ref="H2604:I2604"/>
    <mergeCell ref="K2604:L2604"/>
    <mergeCell ref="D2601:G2601"/>
    <mergeCell ref="H2601:I2601"/>
    <mergeCell ref="K2601:L2601"/>
    <mergeCell ref="D2602:G2602"/>
    <mergeCell ref="H2602:I2602"/>
    <mergeCell ref="K2602:L2602"/>
    <mergeCell ref="D2599:G2599"/>
    <mergeCell ref="H2599:I2599"/>
    <mergeCell ref="K2599:L2599"/>
    <mergeCell ref="D2600:G2600"/>
    <mergeCell ref="H2600:I2600"/>
    <mergeCell ref="K2600:L2600"/>
    <mergeCell ref="D2597:G2597"/>
    <mergeCell ref="H2597:I2597"/>
    <mergeCell ref="K2597:L2597"/>
    <mergeCell ref="D2598:G2598"/>
    <mergeCell ref="H2598:I2598"/>
    <mergeCell ref="K2598:L2598"/>
    <mergeCell ref="D2595:G2595"/>
    <mergeCell ref="H2595:I2595"/>
    <mergeCell ref="K2595:L2595"/>
    <mergeCell ref="D2596:G2596"/>
    <mergeCell ref="H2596:I2596"/>
    <mergeCell ref="K2596:L2596"/>
    <mergeCell ref="D2593:G2593"/>
    <mergeCell ref="H2593:I2593"/>
    <mergeCell ref="K2593:L2593"/>
    <mergeCell ref="D2594:G2594"/>
    <mergeCell ref="H2594:I2594"/>
    <mergeCell ref="K2594:L2594"/>
    <mergeCell ref="D2591:G2591"/>
    <mergeCell ref="H2591:I2591"/>
    <mergeCell ref="K2591:L2591"/>
    <mergeCell ref="D2592:G2592"/>
    <mergeCell ref="H2592:I2592"/>
    <mergeCell ref="K2592:L2592"/>
    <mergeCell ref="D2589:G2589"/>
    <mergeCell ref="H2589:I2589"/>
    <mergeCell ref="K2589:L2589"/>
    <mergeCell ref="D2590:G2590"/>
    <mergeCell ref="H2590:I2590"/>
    <mergeCell ref="K2590:L2590"/>
    <mergeCell ref="D2587:G2587"/>
    <mergeCell ref="H2587:I2587"/>
    <mergeCell ref="K2587:L2587"/>
    <mergeCell ref="D2588:G2588"/>
    <mergeCell ref="H2588:I2588"/>
    <mergeCell ref="K2588:L2588"/>
    <mergeCell ref="D2585:G2585"/>
    <mergeCell ref="H2585:I2585"/>
    <mergeCell ref="K2585:L2585"/>
    <mergeCell ref="D2586:G2586"/>
    <mergeCell ref="H2586:I2586"/>
    <mergeCell ref="K2586:L2586"/>
    <mergeCell ref="D2583:G2583"/>
    <mergeCell ref="H2583:I2583"/>
    <mergeCell ref="K2583:L2583"/>
    <mergeCell ref="D2584:G2584"/>
    <mergeCell ref="H2584:I2584"/>
    <mergeCell ref="K2584:L2584"/>
    <mergeCell ref="D2581:G2581"/>
    <mergeCell ref="H2581:I2581"/>
    <mergeCell ref="K2581:L2581"/>
    <mergeCell ref="D2582:G2582"/>
    <mergeCell ref="H2582:I2582"/>
    <mergeCell ref="K2582:L2582"/>
    <mergeCell ref="D2579:G2579"/>
    <mergeCell ref="H2579:I2579"/>
    <mergeCell ref="K2579:L2579"/>
    <mergeCell ref="D2580:G2580"/>
    <mergeCell ref="H2580:I2580"/>
    <mergeCell ref="K2580:L2580"/>
    <mergeCell ref="D2577:G2577"/>
    <mergeCell ref="H2577:I2577"/>
    <mergeCell ref="K2577:L2577"/>
    <mergeCell ref="D2578:G2578"/>
    <mergeCell ref="H2578:I2578"/>
    <mergeCell ref="K2578:L2578"/>
    <mergeCell ref="D2575:G2575"/>
    <mergeCell ref="H2575:I2575"/>
    <mergeCell ref="K2575:L2575"/>
    <mergeCell ref="D2576:G2576"/>
    <mergeCell ref="H2576:I2576"/>
    <mergeCell ref="K2576:L2576"/>
    <mergeCell ref="D2573:G2573"/>
    <mergeCell ref="H2573:I2573"/>
    <mergeCell ref="K2573:L2573"/>
    <mergeCell ref="D2574:G2574"/>
    <mergeCell ref="H2574:I2574"/>
    <mergeCell ref="K2574:L2574"/>
    <mergeCell ref="D2571:G2571"/>
    <mergeCell ref="H2571:I2571"/>
    <mergeCell ref="K2571:L2571"/>
    <mergeCell ref="D2572:G2572"/>
    <mergeCell ref="H2572:I2572"/>
    <mergeCell ref="K2572:L2572"/>
    <mergeCell ref="D2569:G2569"/>
    <mergeCell ref="H2569:I2569"/>
    <mergeCell ref="K2569:L2569"/>
    <mergeCell ref="D2570:G2570"/>
    <mergeCell ref="H2570:I2570"/>
    <mergeCell ref="K2570:L2570"/>
    <mergeCell ref="D2567:G2567"/>
    <mergeCell ref="H2567:I2567"/>
    <mergeCell ref="K2567:L2567"/>
    <mergeCell ref="D2568:G2568"/>
    <mergeCell ref="H2568:I2568"/>
    <mergeCell ref="K2568:L2568"/>
    <mergeCell ref="D2565:G2565"/>
    <mergeCell ref="H2565:I2565"/>
    <mergeCell ref="K2565:L2565"/>
    <mergeCell ref="D2566:G2566"/>
    <mergeCell ref="H2566:I2566"/>
    <mergeCell ref="K2566:L2566"/>
    <mergeCell ref="D2563:G2563"/>
    <mergeCell ref="H2563:I2563"/>
    <mergeCell ref="K2563:L2563"/>
    <mergeCell ref="D2564:G2564"/>
    <mergeCell ref="H2564:I2564"/>
    <mergeCell ref="K2564:L2564"/>
    <mergeCell ref="D2561:G2561"/>
    <mergeCell ref="H2561:I2561"/>
    <mergeCell ref="K2561:L2561"/>
    <mergeCell ref="D2562:G2562"/>
    <mergeCell ref="H2562:I2562"/>
    <mergeCell ref="K2562:L2562"/>
    <mergeCell ref="D2559:G2559"/>
    <mergeCell ref="H2559:I2559"/>
    <mergeCell ref="K2559:L2559"/>
    <mergeCell ref="D2560:G2560"/>
    <mergeCell ref="H2560:I2560"/>
    <mergeCell ref="K2560:L2560"/>
    <mergeCell ref="D2557:G2557"/>
    <mergeCell ref="H2557:I2557"/>
    <mergeCell ref="K2557:L2557"/>
    <mergeCell ref="D2558:G2558"/>
    <mergeCell ref="H2558:I2558"/>
    <mergeCell ref="K2558:L2558"/>
    <mergeCell ref="D2555:G2555"/>
    <mergeCell ref="H2555:I2555"/>
    <mergeCell ref="K2555:L2555"/>
    <mergeCell ref="D2556:G2556"/>
    <mergeCell ref="H2556:I2556"/>
    <mergeCell ref="K2556:L2556"/>
    <mergeCell ref="D2553:G2553"/>
    <mergeCell ref="H2553:I2553"/>
    <mergeCell ref="K2553:L2553"/>
    <mergeCell ref="D2554:G2554"/>
    <mergeCell ref="H2554:I2554"/>
    <mergeCell ref="K2554:L2554"/>
    <mergeCell ref="D2551:G2551"/>
    <mergeCell ref="H2551:I2551"/>
    <mergeCell ref="K2551:L2551"/>
    <mergeCell ref="D2552:G2552"/>
    <mergeCell ref="H2552:I2552"/>
    <mergeCell ref="K2552:L2552"/>
    <mergeCell ref="D2549:G2549"/>
    <mergeCell ref="H2549:I2549"/>
    <mergeCell ref="K2549:L2549"/>
    <mergeCell ref="D2550:G2550"/>
    <mergeCell ref="H2550:I2550"/>
    <mergeCell ref="K2550:L2550"/>
    <mergeCell ref="D2547:G2547"/>
    <mergeCell ref="H2547:I2547"/>
    <mergeCell ref="K2547:L2547"/>
    <mergeCell ref="D2548:G2548"/>
    <mergeCell ref="H2548:I2548"/>
    <mergeCell ref="K2548:L2548"/>
    <mergeCell ref="D2545:G2545"/>
    <mergeCell ref="H2545:I2545"/>
    <mergeCell ref="K2545:L2545"/>
    <mergeCell ref="D2546:G2546"/>
    <mergeCell ref="H2546:I2546"/>
    <mergeCell ref="K2546:L2546"/>
    <mergeCell ref="D2543:G2543"/>
    <mergeCell ref="H2543:I2543"/>
    <mergeCell ref="K2543:L2543"/>
    <mergeCell ref="D2544:G2544"/>
    <mergeCell ref="H2544:I2544"/>
    <mergeCell ref="K2544:L2544"/>
    <mergeCell ref="D2541:G2541"/>
    <mergeCell ref="H2541:I2541"/>
    <mergeCell ref="K2541:L2541"/>
    <mergeCell ref="D2542:G2542"/>
    <mergeCell ref="H2542:I2542"/>
    <mergeCell ref="K2542:L2542"/>
    <mergeCell ref="D2539:G2539"/>
    <mergeCell ref="H2539:I2539"/>
    <mergeCell ref="K2539:L2539"/>
    <mergeCell ref="D2540:G2540"/>
    <mergeCell ref="H2540:I2540"/>
    <mergeCell ref="K2540:L2540"/>
    <mergeCell ref="D2537:G2537"/>
    <mergeCell ref="H2537:I2537"/>
    <mergeCell ref="K2537:L2537"/>
    <mergeCell ref="D2538:G2538"/>
    <mergeCell ref="H2538:I2538"/>
    <mergeCell ref="K2538:L2538"/>
    <mergeCell ref="D2535:G2535"/>
    <mergeCell ref="H2535:I2535"/>
    <mergeCell ref="K2535:L2535"/>
    <mergeCell ref="D2536:G2536"/>
    <mergeCell ref="H2536:I2536"/>
    <mergeCell ref="K2536:L2536"/>
    <mergeCell ref="D2533:G2533"/>
    <mergeCell ref="H2533:I2533"/>
    <mergeCell ref="K2533:L2533"/>
    <mergeCell ref="D2534:G2534"/>
    <mergeCell ref="H2534:I2534"/>
    <mergeCell ref="K2534:L2534"/>
    <mergeCell ref="D2531:G2531"/>
    <mergeCell ref="H2531:I2531"/>
    <mergeCell ref="K2531:L2531"/>
    <mergeCell ref="D2532:G2532"/>
    <mergeCell ref="H2532:I2532"/>
    <mergeCell ref="K2532:L2532"/>
    <mergeCell ref="D2529:G2529"/>
    <mergeCell ref="H2529:I2529"/>
    <mergeCell ref="K2529:L2529"/>
    <mergeCell ref="D2530:G2530"/>
    <mergeCell ref="H2530:I2530"/>
    <mergeCell ref="K2530:L2530"/>
    <mergeCell ref="D2527:G2527"/>
    <mergeCell ref="H2527:I2527"/>
    <mergeCell ref="K2527:L2527"/>
    <mergeCell ref="D2528:G2528"/>
    <mergeCell ref="H2528:I2528"/>
    <mergeCell ref="K2528:L2528"/>
    <mergeCell ref="D2525:G2525"/>
    <mergeCell ref="H2525:I2525"/>
    <mergeCell ref="K2525:L2525"/>
    <mergeCell ref="D2526:G2526"/>
    <mergeCell ref="H2526:I2526"/>
    <mergeCell ref="K2526:L2526"/>
    <mergeCell ref="D2523:G2523"/>
    <mergeCell ref="H2523:I2523"/>
    <mergeCell ref="K2523:L2523"/>
    <mergeCell ref="D2524:G2524"/>
    <mergeCell ref="H2524:I2524"/>
    <mergeCell ref="K2524:L2524"/>
    <mergeCell ref="D2521:G2521"/>
    <mergeCell ref="H2521:I2521"/>
    <mergeCell ref="K2521:L2521"/>
    <mergeCell ref="D2522:G2522"/>
    <mergeCell ref="H2522:I2522"/>
    <mergeCell ref="K2522:L2522"/>
    <mergeCell ref="D2519:G2519"/>
    <mergeCell ref="H2519:I2519"/>
    <mergeCell ref="K2519:L2519"/>
    <mergeCell ref="D2520:G2520"/>
    <mergeCell ref="H2520:I2520"/>
    <mergeCell ref="K2520:L2520"/>
    <mergeCell ref="D2517:G2517"/>
    <mergeCell ref="H2517:I2517"/>
    <mergeCell ref="K2517:L2517"/>
    <mergeCell ref="D2518:G2518"/>
    <mergeCell ref="H2518:I2518"/>
    <mergeCell ref="K2518:L2518"/>
    <mergeCell ref="D2515:G2515"/>
    <mergeCell ref="H2515:I2515"/>
    <mergeCell ref="K2515:L2515"/>
    <mergeCell ref="D2516:G2516"/>
    <mergeCell ref="H2516:I2516"/>
    <mergeCell ref="K2516:L2516"/>
    <mergeCell ref="D2513:G2513"/>
    <mergeCell ref="H2513:I2513"/>
    <mergeCell ref="K2513:L2513"/>
    <mergeCell ref="D2514:G2514"/>
    <mergeCell ref="H2514:I2514"/>
    <mergeCell ref="K2514:L2514"/>
    <mergeCell ref="D2511:G2511"/>
    <mergeCell ref="H2511:I2511"/>
    <mergeCell ref="K2511:L2511"/>
    <mergeCell ref="D2512:G2512"/>
    <mergeCell ref="H2512:I2512"/>
    <mergeCell ref="K2512:L2512"/>
    <mergeCell ref="D2509:G2509"/>
    <mergeCell ref="H2509:I2509"/>
    <mergeCell ref="K2509:L2509"/>
    <mergeCell ref="D2510:G2510"/>
    <mergeCell ref="H2510:I2510"/>
    <mergeCell ref="K2510:L2510"/>
    <mergeCell ref="D2507:G2507"/>
    <mergeCell ref="H2507:I2507"/>
    <mergeCell ref="K2507:L2507"/>
    <mergeCell ref="D2508:G2508"/>
    <mergeCell ref="H2508:I2508"/>
    <mergeCell ref="K2508:L2508"/>
    <mergeCell ref="D2505:G2505"/>
    <mergeCell ref="H2505:I2505"/>
    <mergeCell ref="K2505:L2505"/>
    <mergeCell ref="D2506:G2506"/>
    <mergeCell ref="H2506:I2506"/>
    <mergeCell ref="K2506:L2506"/>
    <mergeCell ref="D2503:G2503"/>
    <mergeCell ref="H2503:I2503"/>
    <mergeCell ref="K2503:L2503"/>
    <mergeCell ref="D2504:G2504"/>
    <mergeCell ref="H2504:I2504"/>
    <mergeCell ref="K2504:L2504"/>
    <mergeCell ref="D2501:G2501"/>
    <mergeCell ref="H2501:I2501"/>
    <mergeCell ref="K2501:L2501"/>
    <mergeCell ref="D2502:G2502"/>
    <mergeCell ref="H2502:I2502"/>
    <mergeCell ref="K2502:L2502"/>
    <mergeCell ref="D2499:G2499"/>
    <mergeCell ref="H2499:I2499"/>
    <mergeCell ref="K2499:L2499"/>
    <mergeCell ref="D2500:G2500"/>
    <mergeCell ref="H2500:I2500"/>
    <mergeCell ref="K2500:L2500"/>
    <mergeCell ref="D2497:G2497"/>
    <mergeCell ref="H2497:I2497"/>
    <mergeCell ref="K2497:L2497"/>
    <mergeCell ref="D2498:G2498"/>
    <mergeCell ref="H2498:I2498"/>
    <mergeCell ref="K2498:L2498"/>
    <mergeCell ref="D2495:G2495"/>
    <mergeCell ref="H2495:I2495"/>
    <mergeCell ref="K2495:L2495"/>
    <mergeCell ref="D2496:G2496"/>
    <mergeCell ref="H2496:I2496"/>
    <mergeCell ref="K2496:L2496"/>
    <mergeCell ref="D2493:G2493"/>
    <mergeCell ref="H2493:I2493"/>
    <mergeCell ref="K2493:L2493"/>
    <mergeCell ref="D2494:G2494"/>
    <mergeCell ref="H2494:I2494"/>
    <mergeCell ref="K2494:L2494"/>
    <mergeCell ref="D2491:G2491"/>
    <mergeCell ref="H2491:I2491"/>
    <mergeCell ref="K2491:L2491"/>
    <mergeCell ref="D2492:G2492"/>
    <mergeCell ref="H2492:I2492"/>
    <mergeCell ref="K2492:L2492"/>
    <mergeCell ref="D2489:G2489"/>
    <mergeCell ref="H2489:I2489"/>
    <mergeCell ref="K2489:L2489"/>
    <mergeCell ref="D2490:G2490"/>
    <mergeCell ref="H2490:I2490"/>
    <mergeCell ref="K2490:L2490"/>
    <mergeCell ref="D2487:G2487"/>
    <mergeCell ref="H2487:I2487"/>
    <mergeCell ref="K2487:L2487"/>
    <mergeCell ref="D2488:G2488"/>
    <mergeCell ref="H2488:I2488"/>
    <mergeCell ref="K2488:L2488"/>
    <mergeCell ref="D2485:G2485"/>
    <mergeCell ref="H2485:I2485"/>
    <mergeCell ref="K2485:L2485"/>
    <mergeCell ref="D2486:G2486"/>
    <mergeCell ref="H2486:I2486"/>
    <mergeCell ref="K2486:L2486"/>
    <mergeCell ref="D2483:G2483"/>
    <mergeCell ref="H2483:I2483"/>
    <mergeCell ref="K2483:L2483"/>
    <mergeCell ref="D2484:G2484"/>
    <mergeCell ref="H2484:I2484"/>
    <mergeCell ref="K2484:L2484"/>
    <mergeCell ref="D2481:G2481"/>
    <mergeCell ref="H2481:I2481"/>
    <mergeCell ref="K2481:L2481"/>
    <mergeCell ref="D2482:G2482"/>
    <mergeCell ref="H2482:I2482"/>
    <mergeCell ref="K2482:L2482"/>
    <mergeCell ref="D2479:G2479"/>
    <mergeCell ref="H2479:I2479"/>
    <mergeCell ref="K2479:L2479"/>
    <mergeCell ref="D2480:G2480"/>
    <mergeCell ref="H2480:I2480"/>
    <mergeCell ref="K2480:L2480"/>
    <mergeCell ref="D2477:G2477"/>
    <mergeCell ref="H2477:I2477"/>
    <mergeCell ref="K2477:L2477"/>
    <mergeCell ref="D2478:G2478"/>
    <mergeCell ref="H2478:I2478"/>
    <mergeCell ref="K2478:L2478"/>
    <mergeCell ref="D2475:G2475"/>
    <mergeCell ref="H2475:I2475"/>
    <mergeCell ref="K2475:L2475"/>
    <mergeCell ref="D2476:G2476"/>
    <mergeCell ref="H2476:I2476"/>
    <mergeCell ref="K2476:L2476"/>
    <mergeCell ref="D2473:G2473"/>
    <mergeCell ref="H2473:I2473"/>
    <mergeCell ref="K2473:L2473"/>
    <mergeCell ref="D2474:G2474"/>
    <mergeCell ref="H2474:I2474"/>
    <mergeCell ref="K2474:L2474"/>
    <mergeCell ref="D2471:G2471"/>
    <mergeCell ref="H2471:I2471"/>
    <mergeCell ref="K2471:L2471"/>
    <mergeCell ref="D2472:G2472"/>
    <mergeCell ref="H2472:I2472"/>
    <mergeCell ref="K2472:L2472"/>
    <mergeCell ref="D2469:G2469"/>
    <mergeCell ref="H2469:I2469"/>
    <mergeCell ref="K2469:L2469"/>
    <mergeCell ref="D2470:G2470"/>
    <mergeCell ref="H2470:I2470"/>
    <mergeCell ref="K2470:L2470"/>
    <mergeCell ref="D2467:G2467"/>
    <mergeCell ref="H2467:I2467"/>
    <mergeCell ref="K2467:L2467"/>
    <mergeCell ref="D2468:G2468"/>
    <mergeCell ref="H2468:I2468"/>
    <mergeCell ref="K2468:L2468"/>
    <mergeCell ref="D2465:G2465"/>
    <mergeCell ref="H2465:I2465"/>
    <mergeCell ref="K2465:L2465"/>
    <mergeCell ref="D2466:G2466"/>
    <mergeCell ref="H2466:I2466"/>
    <mergeCell ref="K2466:L2466"/>
    <mergeCell ref="D2463:G2463"/>
    <mergeCell ref="H2463:I2463"/>
    <mergeCell ref="K2463:L2463"/>
    <mergeCell ref="D2464:G2464"/>
    <mergeCell ref="H2464:I2464"/>
    <mergeCell ref="K2464:L2464"/>
    <mergeCell ref="D2461:G2461"/>
    <mergeCell ref="H2461:I2461"/>
    <mergeCell ref="K2461:L2461"/>
    <mergeCell ref="D2462:G2462"/>
    <mergeCell ref="H2462:I2462"/>
    <mergeCell ref="K2462:L2462"/>
    <mergeCell ref="D2459:G2459"/>
    <mergeCell ref="H2459:I2459"/>
    <mergeCell ref="K2459:L2459"/>
    <mergeCell ref="D2460:G2460"/>
    <mergeCell ref="H2460:I2460"/>
    <mergeCell ref="K2460:L2460"/>
    <mergeCell ref="D2457:G2457"/>
    <mergeCell ref="H2457:I2457"/>
    <mergeCell ref="K2457:L2457"/>
    <mergeCell ref="D2458:G2458"/>
    <mergeCell ref="H2458:I2458"/>
    <mergeCell ref="K2458:L2458"/>
    <mergeCell ref="D2455:G2455"/>
    <mergeCell ref="H2455:I2455"/>
    <mergeCell ref="K2455:L2455"/>
    <mergeCell ref="D2456:G2456"/>
    <mergeCell ref="H2456:I2456"/>
    <mergeCell ref="K2456:L2456"/>
    <mergeCell ref="D2453:G2453"/>
    <mergeCell ref="H2453:I2453"/>
    <mergeCell ref="K2453:L2453"/>
    <mergeCell ref="D2454:G2454"/>
    <mergeCell ref="H2454:I2454"/>
    <mergeCell ref="K2454:L2454"/>
    <mergeCell ref="D2451:G2451"/>
    <mergeCell ref="H2451:I2451"/>
    <mergeCell ref="K2451:L2451"/>
    <mergeCell ref="D2452:G2452"/>
    <mergeCell ref="H2452:I2452"/>
    <mergeCell ref="K2452:L2452"/>
    <mergeCell ref="D2449:G2449"/>
    <mergeCell ref="H2449:I2449"/>
    <mergeCell ref="K2449:L2449"/>
    <mergeCell ref="D2450:G2450"/>
    <mergeCell ref="H2450:I2450"/>
    <mergeCell ref="K2450:L2450"/>
    <mergeCell ref="D2447:G2447"/>
    <mergeCell ref="H2447:I2447"/>
    <mergeCell ref="K2447:L2447"/>
    <mergeCell ref="D2448:G2448"/>
    <mergeCell ref="H2448:I2448"/>
    <mergeCell ref="K2448:L2448"/>
    <mergeCell ref="D2445:G2445"/>
    <mergeCell ref="H2445:I2445"/>
    <mergeCell ref="K2445:L2445"/>
    <mergeCell ref="D2446:G2446"/>
    <mergeCell ref="H2446:I2446"/>
    <mergeCell ref="K2446:L2446"/>
    <mergeCell ref="D2443:G2443"/>
    <mergeCell ref="H2443:I2443"/>
    <mergeCell ref="K2443:L2443"/>
    <mergeCell ref="D2444:G2444"/>
    <mergeCell ref="H2444:I2444"/>
    <mergeCell ref="K2444:L2444"/>
    <mergeCell ref="D2441:G2441"/>
    <mergeCell ref="H2441:I2441"/>
    <mergeCell ref="K2441:L2441"/>
    <mergeCell ref="D2442:G2442"/>
    <mergeCell ref="H2442:I2442"/>
    <mergeCell ref="K2442:L2442"/>
    <mergeCell ref="D2439:G2439"/>
    <mergeCell ref="H2439:I2439"/>
    <mergeCell ref="K2439:L2439"/>
    <mergeCell ref="D2440:G2440"/>
    <mergeCell ref="H2440:I2440"/>
    <mergeCell ref="K2440:L2440"/>
    <mergeCell ref="D2437:G2437"/>
    <mergeCell ref="H2437:I2437"/>
    <mergeCell ref="K2437:L2437"/>
    <mergeCell ref="D2438:G2438"/>
    <mergeCell ref="H2438:I2438"/>
    <mergeCell ref="K2438:L2438"/>
    <mergeCell ref="D2435:G2435"/>
    <mergeCell ref="H2435:I2435"/>
    <mergeCell ref="K2435:L2435"/>
    <mergeCell ref="D2436:G2436"/>
    <mergeCell ref="H2436:I2436"/>
    <mergeCell ref="K2436:L2436"/>
    <mergeCell ref="D2433:G2433"/>
    <mergeCell ref="H2433:I2433"/>
    <mergeCell ref="K2433:L2433"/>
    <mergeCell ref="D2434:G2434"/>
    <mergeCell ref="H2434:I2434"/>
    <mergeCell ref="K2434:L2434"/>
    <mergeCell ref="D2431:G2431"/>
    <mergeCell ref="H2431:I2431"/>
    <mergeCell ref="K2431:L2431"/>
    <mergeCell ref="D2432:G2432"/>
    <mergeCell ref="H2432:I2432"/>
    <mergeCell ref="K2432:L2432"/>
    <mergeCell ref="D2429:G2429"/>
    <mergeCell ref="H2429:I2429"/>
    <mergeCell ref="K2429:L2429"/>
    <mergeCell ref="D2430:G2430"/>
    <mergeCell ref="H2430:I2430"/>
    <mergeCell ref="K2430:L2430"/>
    <mergeCell ref="D2427:G2427"/>
    <mergeCell ref="H2427:I2427"/>
    <mergeCell ref="K2427:L2427"/>
    <mergeCell ref="D2428:G2428"/>
    <mergeCell ref="H2428:I2428"/>
    <mergeCell ref="K2428:L2428"/>
    <mergeCell ref="D2425:G2425"/>
    <mergeCell ref="H2425:I2425"/>
    <mergeCell ref="K2425:L2425"/>
    <mergeCell ref="D2426:G2426"/>
    <mergeCell ref="H2426:I2426"/>
    <mergeCell ref="K2426:L2426"/>
    <mergeCell ref="D2423:G2423"/>
    <mergeCell ref="H2423:I2423"/>
    <mergeCell ref="K2423:L2423"/>
    <mergeCell ref="D2424:G2424"/>
    <mergeCell ref="H2424:I2424"/>
    <mergeCell ref="K2424:L2424"/>
    <mergeCell ref="D2421:G2421"/>
    <mergeCell ref="H2421:I2421"/>
    <mergeCell ref="K2421:L2421"/>
    <mergeCell ref="D2422:G2422"/>
    <mergeCell ref="H2422:I2422"/>
    <mergeCell ref="K2422:L2422"/>
    <mergeCell ref="D2419:G2419"/>
    <mergeCell ref="H2419:I2419"/>
    <mergeCell ref="K2419:L2419"/>
    <mergeCell ref="D2420:G2420"/>
    <mergeCell ref="H2420:I2420"/>
    <mergeCell ref="K2420:L2420"/>
    <mergeCell ref="D2417:G2417"/>
    <mergeCell ref="H2417:I2417"/>
    <mergeCell ref="K2417:L2417"/>
    <mergeCell ref="D2418:G2418"/>
    <mergeCell ref="H2418:I2418"/>
    <mergeCell ref="K2418:L2418"/>
    <mergeCell ref="D2415:G2415"/>
    <mergeCell ref="H2415:I2415"/>
    <mergeCell ref="K2415:L2415"/>
    <mergeCell ref="D2416:G2416"/>
    <mergeCell ref="H2416:I2416"/>
    <mergeCell ref="K2416:L2416"/>
    <mergeCell ref="D2413:G2413"/>
    <mergeCell ref="H2413:I2413"/>
    <mergeCell ref="K2413:L2413"/>
    <mergeCell ref="D2414:G2414"/>
    <mergeCell ref="H2414:I2414"/>
    <mergeCell ref="K2414:L2414"/>
    <mergeCell ref="D2411:G2411"/>
    <mergeCell ref="H2411:I2411"/>
    <mergeCell ref="K2411:L2411"/>
    <mergeCell ref="D2412:G2412"/>
    <mergeCell ref="H2412:I2412"/>
    <mergeCell ref="K2412:L2412"/>
    <mergeCell ref="D2409:G2409"/>
    <mergeCell ref="H2409:I2409"/>
    <mergeCell ref="K2409:L2409"/>
    <mergeCell ref="D2410:G2410"/>
    <mergeCell ref="H2410:I2410"/>
    <mergeCell ref="K2410:L2410"/>
    <mergeCell ref="D2407:G2407"/>
    <mergeCell ref="H2407:I2407"/>
    <mergeCell ref="K2407:L2407"/>
    <mergeCell ref="D2408:G2408"/>
    <mergeCell ref="H2408:I2408"/>
    <mergeCell ref="K2408:L2408"/>
    <mergeCell ref="D2405:G2405"/>
    <mergeCell ref="H2405:I2405"/>
    <mergeCell ref="K2405:L2405"/>
    <mergeCell ref="D2406:G2406"/>
    <mergeCell ref="H2406:I2406"/>
    <mergeCell ref="K2406:L2406"/>
    <mergeCell ref="D2403:G2403"/>
    <mergeCell ref="H2403:I2403"/>
    <mergeCell ref="K2403:L2403"/>
    <mergeCell ref="D2404:G2404"/>
    <mergeCell ref="H2404:I2404"/>
    <mergeCell ref="K2404:L2404"/>
    <mergeCell ref="D2401:G2401"/>
    <mergeCell ref="H2401:I2401"/>
    <mergeCell ref="K2401:L2401"/>
    <mergeCell ref="D2402:G2402"/>
    <mergeCell ref="H2402:I2402"/>
    <mergeCell ref="K2402:L2402"/>
    <mergeCell ref="D2399:G2399"/>
    <mergeCell ref="H2399:I2399"/>
    <mergeCell ref="K2399:L2399"/>
    <mergeCell ref="D2400:G2400"/>
    <mergeCell ref="H2400:I2400"/>
    <mergeCell ref="K2400:L2400"/>
    <mergeCell ref="D2397:G2397"/>
    <mergeCell ref="H2397:I2397"/>
    <mergeCell ref="K2397:L2397"/>
    <mergeCell ref="D2398:G2398"/>
    <mergeCell ref="H2398:I2398"/>
    <mergeCell ref="K2398:L2398"/>
    <mergeCell ref="D2395:G2395"/>
    <mergeCell ref="H2395:I2395"/>
    <mergeCell ref="K2395:L2395"/>
    <mergeCell ref="D2396:G2396"/>
    <mergeCell ref="H2396:I2396"/>
    <mergeCell ref="K2396:L2396"/>
    <mergeCell ref="D2393:G2393"/>
    <mergeCell ref="H2393:I2393"/>
    <mergeCell ref="K2393:L2393"/>
    <mergeCell ref="D2394:G2394"/>
    <mergeCell ref="H2394:I2394"/>
    <mergeCell ref="K2394:L2394"/>
    <mergeCell ref="D2391:G2391"/>
    <mergeCell ref="H2391:I2391"/>
    <mergeCell ref="K2391:L2391"/>
    <mergeCell ref="D2392:G2392"/>
    <mergeCell ref="H2392:I2392"/>
    <mergeCell ref="K2392:L2392"/>
    <mergeCell ref="D2389:G2389"/>
    <mergeCell ref="H2389:I2389"/>
    <mergeCell ref="K2389:L2389"/>
    <mergeCell ref="D2390:G2390"/>
    <mergeCell ref="H2390:I2390"/>
    <mergeCell ref="K2390:L2390"/>
    <mergeCell ref="D2387:G2387"/>
    <mergeCell ref="H2387:I2387"/>
    <mergeCell ref="K2387:L2387"/>
    <mergeCell ref="D2388:G2388"/>
    <mergeCell ref="H2388:I2388"/>
    <mergeCell ref="K2388:L2388"/>
    <mergeCell ref="D2385:G2385"/>
    <mergeCell ref="H2385:I2385"/>
    <mergeCell ref="K2385:L2385"/>
    <mergeCell ref="D2386:G2386"/>
    <mergeCell ref="H2386:I2386"/>
    <mergeCell ref="K2386:L2386"/>
    <mergeCell ref="D2383:G2383"/>
    <mergeCell ref="H2383:I2383"/>
    <mergeCell ref="K2383:L2383"/>
    <mergeCell ref="D2384:G2384"/>
    <mergeCell ref="H2384:I2384"/>
    <mergeCell ref="K2384:L2384"/>
    <mergeCell ref="D2381:G2381"/>
    <mergeCell ref="H2381:I2381"/>
    <mergeCell ref="K2381:L2381"/>
    <mergeCell ref="D2382:G2382"/>
    <mergeCell ref="H2382:I2382"/>
    <mergeCell ref="K2382:L2382"/>
    <mergeCell ref="D2379:G2379"/>
    <mergeCell ref="H2379:I2379"/>
    <mergeCell ref="K2379:L2379"/>
    <mergeCell ref="D2380:G2380"/>
    <mergeCell ref="H2380:I2380"/>
    <mergeCell ref="K2380:L2380"/>
    <mergeCell ref="D2377:G2377"/>
    <mergeCell ref="H2377:I2377"/>
    <mergeCell ref="K2377:L2377"/>
    <mergeCell ref="D2378:G2378"/>
    <mergeCell ref="H2378:I2378"/>
    <mergeCell ref="K2378:L2378"/>
    <mergeCell ref="D2375:G2375"/>
    <mergeCell ref="H2375:I2375"/>
    <mergeCell ref="K2375:L2375"/>
    <mergeCell ref="D2376:G2376"/>
    <mergeCell ref="H2376:I2376"/>
    <mergeCell ref="K2376:L2376"/>
    <mergeCell ref="D2373:G2373"/>
    <mergeCell ref="H2373:I2373"/>
    <mergeCell ref="K2373:L2373"/>
    <mergeCell ref="D2374:G2374"/>
    <mergeCell ref="H2374:I2374"/>
    <mergeCell ref="K2374:L2374"/>
    <mergeCell ref="D2371:G2371"/>
    <mergeCell ref="H2371:I2371"/>
    <mergeCell ref="K2371:L2371"/>
    <mergeCell ref="D2372:G2372"/>
    <mergeCell ref="H2372:I2372"/>
    <mergeCell ref="K2372:L2372"/>
    <mergeCell ref="D2369:G2369"/>
    <mergeCell ref="H2369:I2369"/>
    <mergeCell ref="K2369:L2369"/>
    <mergeCell ref="D2370:G2370"/>
    <mergeCell ref="H2370:I2370"/>
    <mergeCell ref="K2370:L2370"/>
    <mergeCell ref="D2367:G2367"/>
    <mergeCell ref="H2367:I2367"/>
    <mergeCell ref="K2367:L2367"/>
    <mergeCell ref="D2368:G2368"/>
    <mergeCell ref="H2368:I2368"/>
    <mergeCell ref="K2368:L2368"/>
    <mergeCell ref="D2365:G2365"/>
    <mergeCell ref="H2365:I2365"/>
    <mergeCell ref="K2365:L2365"/>
    <mergeCell ref="D2366:G2366"/>
    <mergeCell ref="H2366:I2366"/>
    <mergeCell ref="K2366:L2366"/>
    <mergeCell ref="D2363:G2363"/>
    <mergeCell ref="H2363:I2363"/>
    <mergeCell ref="K2363:L2363"/>
    <mergeCell ref="D2364:G2364"/>
    <mergeCell ref="H2364:I2364"/>
    <mergeCell ref="K2364:L2364"/>
    <mergeCell ref="D2361:G2361"/>
    <mergeCell ref="H2361:I2361"/>
    <mergeCell ref="K2361:L2361"/>
    <mergeCell ref="D2362:G2362"/>
    <mergeCell ref="H2362:I2362"/>
    <mergeCell ref="K2362:L2362"/>
    <mergeCell ref="D2359:G2359"/>
    <mergeCell ref="H2359:I2359"/>
    <mergeCell ref="K2359:L2359"/>
    <mergeCell ref="D2360:G2360"/>
    <mergeCell ref="H2360:I2360"/>
    <mergeCell ref="K2360:L2360"/>
    <mergeCell ref="D2357:G2357"/>
    <mergeCell ref="H2357:I2357"/>
    <mergeCell ref="K2357:L2357"/>
    <mergeCell ref="D2358:G2358"/>
    <mergeCell ref="H2358:I2358"/>
    <mergeCell ref="K2358:L2358"/>
    <mergeCell ref="D2355:G2355"/>
    <mergeCell ref="H2355:I2355"/>
    <mergeCell ref="K2355:L2355"/>
    <mergeCell ref="D2356:G2356"/>
    <mergeCell ref="H2356:I2356"/>
    <mergeCell ref="K2356:L2356"/>
    <mergeCell ref="D2353:G2353"/>
    <mergeCell ref="H2353:I2353"/>
    <mergeCell ref="K2353:L2353"/>
    <mergeCell ref="D2354:G2354"/>
    <mergeCell ref="H2354:I2354"/>
    <mergeCell ref="K2354:L2354"/>
    <mergeCell ref="D2351:G2351"/>
    <mergeCell ref="H2351:I2351"/>
    <mergeCell ref="K2351:L2351"/>
    <mergeCell ref="D2352:G2352"/>
    <mergeCell ref="H2352:I2352"/>
    <mergeCell ref="K2352:L2352"/>
    <mergeCell ref="D2349:G2349"/>
    <mergeCell ref="H2349:I2349"/>
    <mergeCell ref="K2349:L2349"/>
    <mergeCell ref="D2350:G2350"/>
    <mergeCell ref="H2350:I2350"/>
    <mergeCell ref="K2350:L2350"/>
    <mergeCell ref="D2347:G2347"/>
    <mergeCell ref="H2347:I2347"/>
    <mergeCell ref="K2347:L2347"/>
    <mergeCell ref="D2348:G2348"/>
    <mergeCell ref="H2348:I2348"/>
    <mergeCell ref="K2348:L2348"/>
    <mergeCell ref="D2345:G2345"/>
    <mergeCell ref="H2345:I2345"/>
    <mergeCell ref="K2345:L2345"/>
    <mergeCell ref="D2346:G2346"/>
    <mergeCell ref="H2346:I2346"/>
    <mergeCell ref="K2346:L2346"/>
    <mergeCell ref="D2343:G2343"/>
    <mergeCell ref="H2343:I2343"/>
    <mergeCell ref="K2343:L2343"/>
    <mergeCell ref="D2344:G2344"/>
    <mergeCell ref="H2344:I2344"/>
    <mergeCell ref="K2344:L2344"/>
    <mergeCell ref="D2341:G2341"/>
    <mergeCell ref="H2341:I2341"/>
    <mergeCell ref="K2341:L2341"/>
    <mergeCell ref="D2342:G2342"/>
    <mergeCell ref="H2342:I2342"/>
    <mergeCell ref="K2342:L2342"/>
    <mergeCell ref="D2339:G2339"/>
    <mergeCell ref="H2339:I2339"/>
    <mergeCell ref="K2339:L2339"/>
    <mergeCell ref="D2340:G2340"/>
    <mergeCell ref="H2340:I2340"/>
    <mergeCell ref="K2340:L2340"/>
    <mergeCell ref="D2337:G2337"/>
    <mergeCell ref="H2337:I2337"/>
    <mergeCell ref="K2337:L2337"/>
    <mergeCell ref="D2338:G2338"/>
    <mergeCell ref="H2338:I2338"/>
    <mergeCell ref="K2338:L2338"/>
    <mergeCell ref="D2335:G2335"/>
    <mergeCell ref="H2335:I2335"/>
    <mergeCell ref="K2335:L2335"/>
    <mergeCell ref="D2336:G2336"/>
    <mergeCell ref="H2336:I2336"/>
    <mergeCell ref="K2336:L2336"/>
    <mergeCell ref="D2333:G2333"/>
    <mergeCell ref="H2333:I2333"/>
    <mergeCell ref="K2333:L2333"/>
    <mergeCell ref="D2334:G2334"/>
    <mergeCell ref="H2334:I2334"/>
    <mergeCell ref="K2334:L2334"/>
    <mergeCell ref="D2331:G2331"/>
    <mergeCell ref="H2331:I2331"/>
    <mergeCell ref="K2331:L2331"/>
    <mergeCell ref="D2332:G2332"/>
    <mergeCell ref="H2332:I2332"/>
    <mergeCell ref="K2332:L2332"/>
    <mergeCell ref="D2329:G2329"/>
    <mergeCell ref="H2329:I2329"/>
    <mergeCell ref="K2329:L2329"/>
    <mergeCell ref="D2330:G2330"/>
    <mergeCell ref="H2330:I2330"/>
    <mergeCell ref="K2330:L2330"/>
    <mergeCell ref="D2327:G2327"/>
    <mergeCell ref="H2327:I2327"/>
    <mergeCell ref="K2327:L2327"/>
    <mergeCell ref="D2328:G2328"/>
    <mergeCell ref="H2328:I2328"/>
    <mergeCell ref="K2328:L2328"/>
    <mergeCell ref="D2325:G2325"/>
    <mergeCell ref="H2325:I2325"/>
    <mergeCell ref="K2325:L2325"/>
    <mergeCell ref="D2326:G2326"/>
    <mergeCell ref="H2326:I2326"/>
    <mergeCell ref="K2326:L2326"/>
    <mergeCell ref="D2323:G2323"/>
    <mergeCell ref="H2323:I2323"/>
    <mergeCell ref="K2323:L2323"/>
    <mergeCell ref="D2324:G2324"/>
    <mergeCell ref="H2324:I2324"/>
    <mergeCell ref="K2324:L2324"/>
    <mergeCell ref="D2321:G2321"/>
    <mergeCell ref="H2321:I2321"/>
    <mergeCell ref="K2321:L2321"/>
    <mergeCell ref="D2322:G2322"/>
    <mergeCell ref="H2322:I2322"/>
    <mergeCell ref="K2322:L2322"/>
    <mergeCell ref="D2319:G2319"/>
    <mergeCell ref="H2319:I2319"/>
    <mergeCell ref="K2319:L2319"/>
    <mergeCell ref="D2320:G2320"/>
    <mergeCell ref="H2320:I2320"/>
    <mergeCell ref="K2320:L2320"/>
    <mergeCell ref="D2317:G2317"/>
    <mergeCell ref="H2317:I2317"/>
    <mergeCell ref="K2317:L2317"/>
    <mergeCell ref="D2318:G2318"/>
    <mergeCell ref="H2318:I2318"/>
    <mergeCell ref="K2318:L2318"/>
    <mergeCell ref="D2315:G2315"/>
    <mergeCell ref="H2315:I2315"/>
    <mergeCell ref="K2315:L2315"/>
    <mergeCell ref="D2316:G2316"/>
    <mergeCell ref="H2316:I2316"/>
    <mergeCell ref="K2316:L2316"/>
    <mergeCell ref="D2313:G2313"/>
    <mergeCell ref="H2313:I2313"/>
    <mergeCell ref="K2313:L2313"/>
    <mergeCell ref="D2314:G2314"/>
    <mergeCell ref="H2314:I2314"/>
    <mergeCell ref="K2314:L2314"/>
    <mergeCell ref="D2311:G2311"/>
    <mergeCell ref="H2311:I2311"/>
    <mergeCell ref="K2311:L2311"/>
    <mergeCell ref="D2312:G2312"/>
    <mergeCell ref="H2312:I2312"/>
    <mergeCell ref="K2312:L2312"/>
    <mergeCell ref="D2309:G2309"/>
    <mergeCell ref="H2309:I2309"/>
    <mergeCell ref="K2309:L2309"/>
    <mergeCell ref="D2310:G2310"/>
    <mergeCell ref="H2310:I2310"/>
    <mergeCell ref="K2310:L2310"/>
    <mergeCell ref="D2307:G2307"/>
    <mergeCell ref="H2307:I2307"/>
    <mergeCell ref="K2307:L2307"/>
    <mergeCell ref="D2308:G2308"/>
    <mergeCell ref="H2308:I2308"/>
    <mergeCell ref="K2308:L2308"/>
    <mergeCell ref="D2305:G2305"/>
    <mergeCell ref="H2305:I2305"/>
    <mergeCell ref="K2305:L2305"/>
    <mergeCell ref="D2306:G2306"/>
    <mergeCell ref="H2306:I2306"/>
    <mergeCell ref="K2306:L2306"/>
    <mergeCell ref="D2303:G2303"/>
    <mergeCell ref="H2303:I2303"/>
    <mergeCell ref="K2303:L2303"/>
    <mergeCell ref="D2304:G2304"/>
    <mergeCell ref="H2304:I2304"/>
    <mergeCell ref="K2304:L2304"/>
    <mergeCell ref="D2301:G2301"/>
    <mergeCell ref="H2301:I2301"/>
    <mergeCell ref="K2301:L2301"/>
    <mergeCell ref="D2302:G2302"/>
    <mergeCell ref="H2302:I2302"/>
    <mergeCell ref="K2302:L2302"/>
    <mergeCell ref="D2299:G2299"/>
    <mergeCell ref="H2299:I2299"/>
    <mergeCell ref="K2299:L2299"/>
    <mergeCell ref="D2300:G2300"/>
    <mergeCell ref="H2300:I2300"/>
    <mergeCell ref="K2300:L2300"/>
    <mergeCell ref="D2297:G2297"/>
    <mergeCell ref="H2297:I2297"/>
    <mergeCell ref="K2297:L2297"/>
    <mergeCell ref="D2298:G2298"/>
    <mergeCell ref="H2298:I2298"/>
    <mergeCell ref="K2298:L2298"/>
    <mergeCell ref="D2295:G2295"/>
    <mergeCell ref="H2295:I2295"/>
    <mergeCell ref="K2295:L2295"/>
    <mergeCell ref="D2296:G2296"/>
    <mergeCell ref="H2296:I2296"/>
    <mergeCell ref="K2296:L2296"/>
    <mergeCell ref="D2293:G2293"/>
    <mergeCell ref="H2293:I2293"/>
    <mergeCell ref="K2293:L2293"/>
    <mergeCell ref="D2294:G2294"/>
    <mergeCell ref="H2294:I2294"/>
    <mergeCell ref="K2294:L2294"/>
    <mergeCell ref="D2291:G2291"/>
    <mergeCell ref="H2291:I2291"/>
    <mergeCell ref="K2291:L2291"/>
    <mergeCell ref="D2292:G2292"/>
    <mergeCell ref="H2292:I2292"/>
    <mergeCell ref="K2292:L2292"/>
    <mergeCell ref="D2289:G2289"/>
    <mergeCell ref="H2289:I2289"/>
    <mergeCell ref="K2289:L2289"/>
    <mergeCell ref="D2290:G2290"/>
    <mergeCell ref="H2290:I2290"/>
    <mergeCell ref="K2290:L2290"/>
    <mergeCell ref="D2287:G2287"/>
    <mergeCell ref="H2287:I2287"/>
    <mergeCell ref="K2287:L2287"/>
    <mergeCell ref="D2288:G2288"/>
    <mergeCell ref="H2288:I2288"/>
    <mergeCell ref="K2288:L2288"/>
    <mergeCell ref="D2285:G2285"/>
    <mergeCell ref="H2285:I2285"/>
    <mergeCell ref="K2285:L2285"/>
    <mergeCell ref="D2286:G2286"/>
    <mergeCell ref="H2286:I2286"/>
    <mergeCell ref="K2286:L2286"/>
    <mergeCell ref="D2283:G2283"/>
    <mergeCell ref="H2283:I2283"/>
    <mergeCell ref="K2283:L2283"/>
    <mergeCell ref="D2284:G2284"/>
    <mergeCell ref="H2284:I2284"/>
    <mergeCell ref="K2284:L2284"/>
    <mergeCell ref="D2281:G2281"/>
    <mergeCell ref="H2281:I2281"/>
    <mergeCell ref="K2281:L2281"/>
    <mergeCell ref="D2282:G2282"/>
    <mergeCell ref="H2282:I2282"/>
    <mergeCell ref="K2282:L2282"/>
    <mergeCell ref="D2279:G2279"/>
    <mergeCell ref="H2279:I2279"/>
    <mergeCell ref="K2279:L2279"/>
    <mergeCell ref="D2280:G2280"/>
    <mergeCell ref="H2280:I2280"/>
    <mergeCell ref="K2280:L2280"/>
    <mergeCell ref="D2277:G2277"/>
    <mergeCell ref="H2277:I2277"/>
    <mergeCell ref="K2277:L2277"/>
    <mergeCell ref="D2278:G2278"/>
    <mergeCell ref="H2278:I2278"/>
    <mergeCell ref="K2278:L2278"/>
    <mergeCell ref="D2275:G2275"/>
    <mergeCell ref="H2275:I2275"/>
    <mergeCell ref="K2275:L2275"/>
    <mergeCell ref="D2276:G2276"/>
    <mergeCell ref="H2276:I2276"/>
    <mergeCell ref="K2276:L2276"/>
    <mergeCell ref="D2273:G2273"/>
    <mergeCell ref="H2273:I2273"/>
    <mergeCell ref="K2273:L2273"/>
    <mergeCell ref="D2274:G2274"/>
    <mergeCell ref="H2274:I2274"/>
    <mergeCell ref="K2274:L2274"/>
    <mergeCell ref="D2271:G2271"/>
    <mergeCell ref="H2271:I2271"/>
    <mergeCell ref="K2271:L2271"/>
    <mergeCell ref="D2272:G2272"/>
    <mergeCell ref="H2272:I2272"/>
    <mergeCell ref="K2272:L2272"/>
    <mergeCell ref="D2269:G2269"/>
    <mergeCell ref="H2269:I2269"/>
    <mergeCell ref="K2269:L2269"/>
    <mergeCell ref="D2270:G2270"/>
    <mergeCell ref="H2270:I2270"/>
    <mergeCell ref="K2270:L2270"/>
    <mergeCell ref="D2267:G2267"/>
    <mergeCell ref="H2267:I2267"/>
    <mergeCell ref="K2267:L2267"/>
    <mergeCell ref="D2268:G2268"/>
    <mergeCell ref="H2268:I2268"/>
    <mergeCell ref="K2268:L2268"/>
    <mergeCell ref="D2265:G2265"/>
    <mergeCell ref="H2265:I2265"/>
    <mergeCell ref="K2265:L2265"/>
    <mergeCell ref="D2266:G2266"/>
    <mergeCell ref="H2266:I2266"/>
    <mergeCell ref="K2266:L2266"/>
    <mergeCell ref="D2263:G2263"/>
    <mergeCell ref="H2263:I2263"/>
    <mergeCell ref="K2263:L2263"/>
    <mergeCell ref="D2264:G2264"/>
    <mergeCell ref="H2264:I2264"/>
    <mergeCell ref="K2264:L2264"/>
    <mergeCell ref="D2261:G2261"/>
    <mergeCell ref="H2261:I2261"/>
    <mergeCell ref="K2261:L2261"/>
    <mergeCell ref="D2262:G2262"/>
    <mergeCell ref="H2262:I2262"/>
    <mergeCell ref="K2262:L2262"/>
    <mergeCell ref="D2259:G2259"/>
    <mergeCell ref="H2259:I2259"/>
    <mergeCell ref="K2259:L2259"/>
    <mergeCell ref="D2260:G2260"/>
    <mergeCell ref="H2260:I2260"/>
    <mergeCell ref="K2260:L2260"/>
    <mergeCell ref="D2257:G2257"/>
    <mergeCell ref="H2257:I2257"/>
    <mergeCell ref="K2257:L2257"/>
    <mergeCell ref="D2258:G2258"/>
    <mergeCell ref="H2258:I2258"/>
    <mergeCell ref="K2258:L2258"/>
    <mergeCell ref="D2255:G2255"/>
    <mergeCell ref="H2255:I2255"/>
    <mergeCell ref="K2255:L2255"/>
    <mergeCell ref="D2256:G2256"/>
    <mergeCell ref="H2256:I2256"/>
    <mergeCell ref="K2256:L2256"/>
    <mergeCell ref="D2253:G2253"/>
    <mergeCell ref="H2253:I2253"/>
    <mergeCell ref="K2253:L2253"/>
    <mergeCell ref="D2254:G2254"/>
    <mergeCell ref="H2254:I2254"/>
    <mergeCell ref="K2254:L2254"/>
    <mergeCell ref="D2251:G2251"/>
    <mergeCell ref="H2251:I2251"/>
    <mergeCell ref="K2251:L2251"/>
    <mergeCell ref="D2252:G2252"/>
    <mergeCell ref="H2252:I2252"/>
    <mergeCell ref="K2252:L2252"/>
    <mergeCell ref="D2249:G2249"/>
    <mergeCell ref="H2249:I2249"/>
    <mergeCell ref="K2249:L2249"/>
    <mergeCell ref="D2250:G2250"/>
    <mergeCell ref="H2250:I2250"/>
    <mergeCell ref="K2250:L2250"/>
    <mergeCell ref="D2247:G2247"/>
    <mergeCell ref="H2247:I2247"/>
    <mergeCell ref="K2247:L2247"/>
    <mergeCell ref="D2248:G2248"/>
    <mergeCell ref="H2248:I2248"/>
    <mergeCell ref="K2248:L2248"/>
    <mergeCell ref="D2245:G2245"/>
    <mergeCell ref="H2245:I2245"/>
    <mergeCell ref="K2245:L2245"/>
    <mergeCell ref="D2246:G2246"/>
    <mergeCell ref="H2246:I2246"/>
    <mergeCell ref="K2246:L2246"/>
    <mergeCell ref="D2243:G2243"/>
    <mergeCell ref="H2243:I2243"/>
    <mergeCell ref="K2243:L2243"/>
    <mergeCell ref="D2244:G2244"/>
    <mergeCell ref="H2244:I2244"/>
    <mergeCell ref="K2244:L2244"/>
    <mergeCell ref="D2241:G2241"/>
    <mergeCell ref="H2241:I2241"/>
    <mergeCell ref="K2241:L2241"/>
    <mergeCell ref="D2242:G2242"/>
    <mergeCell ref="H2242:I2242"/>
    <mergeCell ref="K2242:L2242"/>
    <mergeCell ref="D2239:G2239"/>
    <mergeCell ref="H2239:I2239"/>
    <mergeCell ref="K2239:L2239"/>
    <mergeCell ref="D2240:G2240"/>
    <mergeCell ref="H2240:I2240"/>
    <mergeCell ref="K2240:L2240"/>
    <mergeCell ref="D2237:G2237"/>
    <mergeCell ref="H2237:I2237"/>
    <mergeCell ref="K2237:L2237"/>
    <mergeCell ref="D2238:G2238"/>
    <mergeCell ref="H2238:I2238"/>
    <mergeCell ref="K2238:L2238"/>
    <mergeCell ref="D2235:G2235"/>
    <mergeCell ref="H2235:I2235"/>
    <mergeCell ref="K2235:L2235"/>
    <mergeCell ref="D2236:G2236"/>
    <mergeCell ref="H2236:I2236"/>
    <mergeCell ref="K2236:L2236"/>
    <mergeCell ref="D2233:G2233"/>
    <mergeCell ref="H2233:I2233"/>
    <mergeCell ref="K2233:L2233"/>
    <mergeCell ref="D2234:G2234"/>
    <mergeCell ref="H2234:I2234"/>
    <mergeCell ref="K2234:L2234"/>
    <mergeCell ref="D2231:G2231"/>
    <mergeCell ref="H2231:I2231"/>
    <mergeCell ref="K2231:L2231"/>
    <mergeCell ref="D2232:G2232"/>
    <mergeCell ref="H2232:I2232"/>
    <mergeCell ref="K2232:L2232"/>
    <mergeCell ref="D2229:G2229"/>
    <mergeCell ref="H2229:I2229"/>
    <mergeCell ref="K2229:L2229"/>
    <mergeCell ref="D2230:G2230"/>
    <mergeCell ref="H2230:I2230"/>
    <mergeCell ref="K2230:L2230"/>
    <mergeCell ref="D2227:G2227"/>
    <mergeCell ref="H2227:I2227"/>
    <mergeCell ref="K2227:L2227"/>
    <mergeCell ref="D2228:G2228"/>
    <mergeCell ref="H2228:I2228"/>
    <mergeCell ref="K2228:L2228"/>
    <mergeCell ref="D2225:G2225"/>
    <mergeCell ref="H2225:I2225"/>
    <mergeCell ref="K2225:L2225"/>
    <mergeCell ref="D2226:G2226"/>
    <mergeCell ref="H2226:I2226"/>
    <mergeCell ref="K2226:L2226"/>
    <mergeCell ref="D2223:G2223"/>
    <mergeCell ref="H2223:I2223"/>
    <mergeCell ref="K2223:L2223"/>
    <mergeCell ref="D2224:G2224"/>
    <mergeCell ref="H2224:I2224"/>
    <mergeCell ref="K2224:L2224"/>
    <mergeCell ref="D2221:G2221"/>
    <mergeCell ref="H2221:I2221"/>
    <mergeCell ref="K2221:L2221"/>
    <mergeCell ref="D2222:G2222"/>
    <mergeCell ref="H2222:I2222"/>
    <mergeCell ref="K2222:L2222"/>
    <mergeCell ref="D2219:G2219"/>
    <mergeCell ref="H2219:I2219"/>
    <mergeCell ref="K2219:L2219"/>
    <mergeCell ref="D2220:G2220"/>
    <mergeCell ref="H2220:I2220"/>
    <mergeCell ref="K2220:L2220"/>
    <mergeCell ref="D2217:G2217"/>
    <mergeCell ref="H2217:I2217"/>
    <mergeCell ref="K2217:L2217"/>
    <mergeCell ref="D2218:G2218"/>
    <mergeCell ref="H2218:I2218"/>
    <mergeCell ref="K2218:L2218"/>
    <mergeCell ref="D2215:G2215"/>
    <mergeCell ref="H2215:I2215"/>
    <mergeCell ref="K2215:L2215"/>
    <mergeCell ref="D2216:G2216"/>
    <mergeCell ref="H2216:I2216"/>
    <mergeCell ref="K2216:L2216"/>
    <mergeCell ref="D2213:G2213"/>
    <mergeCell ref="H2213:I2213"/>
    <mergeCell ref="K2213:L2213"/>
    <mergeCell ref="D2214:G2214"/>
    <mergeCell ref="H2214:I2214"/>
    <mergeCell ref="K2214:L2214"/>
    <mergeCell ref="D2211:G2211"/>
    <mergeCell ref="H2211:I2211"/>
    <mergeCell ref="K2211:L2211"/>
    <mergeCell ref="D2212:G2212"/>
    <mergeCell ref="H2212:I2212"/>
    <mergeCell ref="K2212:L2212"/>
    <mergeCell ref="D2209:G2209"/>
    <mergeCell ref="H2209:I2209"/>
    <mergeCell ref="K2209:L2209"/>
    <mergeCell ref="D2210:G2210"/>
    <mergeCell ref="H2210:I2210"/>
    <mergeCell ref="K2210:L2210"/>
    <mergeCell ref="D2207:G2207"/>
    <mergeCell ref="H2207:I2207"/>
    <mergeCell ref="K2207:L2207"/>
    <mergeCell ref="D2208:G2208"/>
    <mergeCell ref="H2208:I2208"/>
    <mergeCell ref="K2208:L2208"/>
    <mergeCell ref="D2205:G2205"/>
    <mergeCell ref="H2205:I2205"/>
    <mergeCell ref="K2205:L2205"/>
    <mergeCell ref="D2206:G2206"/>
    <mergeCell ref="H2206:I2206"/>
    <mergeCell ref="K2206:L2206"/>
    <mergeCell ref="D2203:G2203"/>
    <mergeCell ref="H2203:I2203"/>
    <mergeCell ref="K2203:L2203"/>
    <mergeCell ref="D2204:G2204"/>
    <mergeCell ref="H2204:I2204"/>
    <mergeCell ref="K2204:L2204"/>
    <mergeCell ref="D2201:G2201"/>
    <mergeCell ref="H2201:I2201"/>
    <mergeCell ref="K2201:L2201"/>
    <mergeCell ref="D2202:G2202"/>
    <mergeCell ref="H2202:I2202"/>
    <mergeCell ref="K2202:L2202"/>
    <mergeCell ref="D2199:G2199"/>
    <mergeCell ref="H2199:I2199"/>
    <mergeCell ref="K2199:L2199"/>
    <mergeCell ref="D2200:G2200"/>
    <mergeCell ref="H2200:I2200"/>
    <mergeCell ref="K2200:L2200"/>
    <mergeCell ref="D2197:G2197"/>
    <mergeCell ref="H2197:I2197"/>
    <mergeCell ref="K2197:L2197"/>
    <mergeCell ref="D2198:G2198"/>
    <mergeCell ref="H2198:I2198"/>
    <mergeCell ref="K2198:L2198"/>
    <mergeCell ref="D2195:G2195"/>
    <mergeCell ref="H2195:I2195"/>
    <mergeCell ref="K2195:L2195"/>
    <mergeCell ref="D2196:G2196"/>
    <mergeCell ref="H2196:I2196"/>
    <mergeCell ref="K2196:L2196"/>
    <mergeCell ref="D2193:G2193"/>
    <mergeCell ref="H2193:I2193"/>
    <mergeCell ref="K2193:L2193"/>
    <mergeCell ref="D2194:G2194"/>
    <mergeCell ref="H2194:I2194"/>
    <mergeCell ref="K2194:L2194"/>
    <mergeCell ref="D2191:G2191"/>
    <mergeCell ref="H2191:I2191"/>
    <mergeCell ref="K2191:L2191"/>
    <mergeCell ref="D2192:G2192"/>
    <mergeCell ref="H2192:I2192"/>
    <mergeCell ref="K2192:L2192"/>
    <mergeCell ref="D2189:G2189"/>
    <mergeCell ref="H2189:I2189"/>
    <mergeCell ref="K2189:L2189"/>
    <mergeCell ref="D2190:G2190"/>
    <mergeCell ref="H2190:I2190"/>
    <mergeCell ref="K2190:L2190"/>
    <mergeCell ref="D2187:G2187"/>
    <mergeCell ref="H2187:I2187"/>
    <mergeCell ref="K2187:L2187"/>
    <mergeCell ref="D2188:G2188"/>
    <mergeCell ref="H2188:I2188"/>
    <mergeCell ref="K2188:L2188"/>
    <mergeCell ref="D2185:G2185"/>
    <mergeCell ref="H2185:I2185"/>
    <mergeCell ref="K2185:L2185"/>
    <mergeCell ref="D2186:G2186"/>
    <mergeCell ref="H2186:I2186"/>
    <mergeCell ref="K2186:L2186"/>
    <mergeCell ref="D2183:G2183"/>
    <mergeCell ref="H2183:I2183"/>
    <mergeCell ref="K2183:L2183"/>
    <mergeCell ref="D2184:G2184"/>
    <mergeCell ref="H2184:I2184"/>
    <mergeCell ref="K2184:L2184"/>
    <mergeCell ref="D2181:G2181"/>
    <mergeCell ref="H2181:I2181"/>
    <mergeCell ref="K2181:L2181"/>
    <mergeCell ref="D2182:G2182"/>
    <mergeCell ref="H2182:I2182"/>
    <mergeCell ref="K2182:L2182"/>
    <mergeCell ref="D2179:G2179"/>
    <mergeCell ref="H2179:I2179"/>
    <mergeCell ref="K2179:L2179"/>
    <mergeCell ref="D2180:G2180"/>
    <mergeCell ref="H2180:I2180"/>
    <mergeCell ref="K2180:L2180"/>
    <mergeCell ref="D2177:G2177"/>
    <mergeCell ref="H2177:I2177"/>
    <mergeCell ref="K2177:L2177"/>
    <mergeCell ref="D2178:G2178"/>
    <mergeCell ref="H2178:I2178"/>
    <mergeCell ref="K2178:L2178"/>
    <mergeCell ref="D2175:G2175"/>
    <mergeCell ref="H2175:I2175"/>
    <mergeCell ref="K2175:L2175"/>
    <mergeCell ref="D2176:G2176"/>
    <mergeCell ref="H2176:I2176"/>
    <mergeCell ref="K2176:L2176"/>
    <mergeCell ref="D2173:G2173"/>
    <mergeCell ref="H2173:I2173"/>
    <mergeCell ref="K2173:L2173"/>
    <mergeCell ref="D2174:G2174"/>
    <mergeCell ref="H2174:I2174"/>
    <mergeCell ref="K2174:L2174"/>
    <mergeCell ref="D2171:G2171"/>
    <mergeCell ref="H2171:I2171"/>
    <mergeCell ref="K2171:L2171"/>
    <mergeCell ref="D2172:G2172"/>
    <mergeCell ref="H2172:I2172"/>
    <mergeCell ref="K2172:L2172"/>
    <mergeCell ref="D2169:G2169"/>
    <mergeCell ref="H2169:I2169"/>
    <mergeCell ref="K2169:L2169"/>
    <mergeCell ref="D2170:G2170"/>
    <mergeCell ref="H2170:I2170"/>
    <mergeCell ref="K2170:L2170"/>
    <mergeCell ref="D2167:G2167"/>
    <mergeCell ref="H2167:I2167"/>
    <mergeCell ref="K2167:L2167"/>
    <mergeCell ref="D2168:G2168"/>
    <mergeCell ref="H2168:I2168"/>
    <mergeCell ref="K2168:L2168"/>
    <mergeCell ref="D2165:G2165"/>
    <mergeCell ref="H2165:I2165"/>
    <mergeCell ref="K2165:L2165"/>
    <mergeCell ref="D2166:G2166"/>
    <mergeCell ref="H2166:I2166"/>
    <mergeCell ref="K2166:L2166"/>
    <mergeCell ref="D2163:G2163"/>
    <mergeCell ref="H2163:I2163"/>
    <mergeCell ref="K2163:L2163"/>
    <mergeCell ref="D2164:G2164"/>
    <mergeCell ref="H2164:I2164"/>
    <mergeCell ref="K2164:L2164"/>
    <mergeCell ref="D2161:G2161"/>
    <mergeCell ref="H2161:I2161"/>
    <mergeCell ref="K2161:L2161"/>
    <mergeCell ref="D2162:G2162"/>
    <mergeCell ref="H2162:I2162"/>
    <mergeCell ref="K2162:L2162"/>
    <mergeCell ref="D2159:G2159"/>
    <mergeCell ref="H2159:I2159"/>
    <mergeCell ref="K2159:L2159"/>
    <mergeCell ref="D2160:G2160"/>
    <mergeCell ref="H2160:I2160"/>
    <mergeCell ref="K2160:L2160"/>
    <mergeCell ref="D2157:G2157"/>
    <mergeCell ref="H2157:I2157"/>
    <mergeCell ref="K2157:L2157"/>
    <mergeCell ref="D2158:G2158"/>
    <mergeCell ref="H2158:I2158"/>
    <mergeCell ref="K2158:L2158"/>
    <mergeCell ref="D2155:G2155"/>
    <mergeCell ref="H2155:I2155"/>
    <mergeCell ref="K2155:L2155"/>
    <mergeCell ref="D2156:G2156"/>
    <mergeCell ref="H2156:I2156"/>
    <mergeCell ref="K2156:L2156"/>
    <mergeCell ref="D2153:G2153"/>
    <mergeCell ref="H2153:I2153"/>
    <mergeCell ref="K2153:L2153"/>
    <mergeCell ref="D2154:G2154"/>
    <mergeCell ref="H2154:I2154"/>
    <mergeCell ref="K2154:L2154"/>
    <mergeCell ref="D2151:G2151"/>
    <mergeCell ref="H2151:I2151"/>
    <mergeCell ref="K2151:L2151"/>
    <mergeCell ref="D2152:G2152"/>
    <mergeCell ref="H2152:I2152"/>
    <mergeCell ref="K2152:L2152"/>
    <mergeCell ref="D2149:G2149"/>
    <mergeCell ref="H2149:I2149"/>
    <mergeCell ref="K2149:L2149"/>
    <mergeCell ref="D2150:G2150"/>
    <mergeCell ref="H2150:I2150"/>
    <mergeCell ref="K2150:L2150"/>
    <mergeCell ref="D2147:G2147"/>
    <mergeCell ref="H2147:I2147"/>
    <mergeCell ref="K2147:L2147"/>
    <mergeCell ref="D2148:G2148"/>
    <mergeCell ref="H2148:I2148"/>
    <mergeCell ref="K2148:L2148"/>
    <mergeCell ref="D2145:G2145"/>
    <mergeCell ref="H2145:I2145"/>
    <mergeCell ref="K2145:L2145"/>
    <mergeCell ref="D2146:G2146"/>
    <mergeCell ref="H2146:I2146"/>
    <mergeCell ref="K2146:L2146"/>
    <mergeCell ref="D2143:G2143"/>
    <mergeCell ref="H2143:I2143"/>
    <mergeCell ref="K2143:L2143"/>
    <mergeCell ref="D2144:G2144"/>
    <mergeCell ref="H2144:I2144"/>
    <mergeCell ref="K2144:L2144"/>
    <mergeCell ref="D2141:G2141"/>
    <mergeCell ref="H2141:I2141"/>
    <mergeCell ref="K2141:L2141"/>
    <mergeCell ref="D2142:G2142"/>
    <mergeCell ref="H2142:I2142"/>
    <mergeCell ref="K2142:L2142"/>
    <mergeCell ref="D2139:G2139"/>
    <mergeCell ref="H2139:I2139"/>
    <mergeCell ref="K2139:L2139"/>
    <mergeCell ref="D2140:G2140"/>
    <mergeCell ref="H2140:I2140"/>
    <mergeCell ref="K2140:L2140"/>
    <mergeCell ref="D2137:G2137"/>
    <mergeCell ref="H2137:I2137"/>
    <mergeCell ref="K2137:L2137"/>
    <mergeCell ref="D2138:G2138"/>
    <mergeCell ref="H2138:I2138"/>
    <mergeCell ref="K2138:L2138"/>
    <mergeCell ref="D2135:G2135"/>
    <mergeCell ref="H2135:I2135"/>
    <mergeCell ref="K2135:L2135"/>
    <mergeCell ref="D2136:G2136"/>
    <mergeCell ref="H2136:I2136"/>
    <mergeCell ref="K2136:L2136"/>
    <mergeCell ref="D2133:G2133"/>
    <mergeCell ref="H2133:I2133"/>
    <mergeCell ref="K2133:L2133"/>
    <mergeCell ref="D2134:G2134"/>
    <mergeCell ref="H2134:I2134"/>
    <mergeCell ref="K2134:L2134"/>
    <mergeCell ref="D2131:G2131"/>
    <mergeCell ref="H2131:I2131"/>
    <mergeCell ref="K2131:L2131"/>
    <mergeCell ref="D2132:G2132"/>
    <mergeCell ref="H2132:I2132"/>
    <mergeCell ref="K2132:L2132"/>
    <mergeCell ref="D2129:G2129"/>
    <mergeCell ref="H2129:I2129"/>
    <mergeCell ref="K2129:L2129"/>
    <mergeCell ref="D2130:G2130"/>
    <mergeCell ref="H2130:I2130"/>
    <mergeCell ref="K2130:L2130"/>
    <mergeCell ref="D2127:G2127"/>
    <mergeCell ref="H2127:I2127"/>
    <mergeCell ref="K2127:L2127"/>
    <mergeCell ref="D2128:G2128"/>
    <mergeCell ref="H2128:I2128"/>
    <mergeCell ref="K2128:L2128"/>
    <mergeCell ref="D2125:G2125"/>
    <mergeCell ref="H2125:I2125"/>
    <mergeCell ref="K2125:L2125"/>
    <mergeCell ref="D2126:G2126"/>
    <mergeCell ref="H2126:I2126"/>
    <mergeCell ref="K2126:L2126"/>
    <mergeCell ref="D2123:G2123"/>
    <mergeCell ref="H2123:I2123"/>
    <mergeCell ref="K2123:L2123"/>
    <mergeCell ref="D2124:G2124"/>
    <mergeCell ref="H2124:I2124"/>
    <mergeCell ref="K2124:L2124"/>
    <mergeCell ref="D2121:G2121"/>
    <mergeCell ref="H2121:I2121"/>
    <mergeCell ref="K2121:L2121"/>
    <mergeCell ref="D2122:G2122"/>
    <mergeCell ref="H2122:I2122"/>
    <mergeCell ref="K2122:L2122"/>
    <mergeCell ref="D2119:G2119"/>
    <mergeCell ref="H2119:I2119"/>
    <mergeCell ref="K2119:L2119"/>
    <mergeCell ref="D2120:G2120"/>
    <mergeCell ref="H2120:I2120"/>
    <mergeCell ref="K2120:L2120"/>
    <mergeCell ref="D2117:G2117"/>
    <mergeCell ref="H2117:I2117"/>
    <mergeCell ref="K2117:L2117"/>
    <mergeCell ref="D2118:G2118"/>
    <mergeCell ref="H2118:I2118"/>
    <mergeCell ref="K2118:L2118"/>
    <mergeCell ref="D2115:G2115"/>
    <mergeCell ref="H2115:I2115"/>
    <mergeCell ref="K2115:L2115"/>
    <mergeCell ref="D2116:G2116"/>
    <mergeCell ref="H2116:I2116"/>
    <mergeCell ref="K2116:L2116"/>
    <mergeCell ref="D2113:G2113"/>
    <mergeCell ref="H2113:I2113"/>
    <mergeCell ref="K2113:L2113"/>
    <mergeCell ref="D2114:G2114"/>
    <mergeCell ref="H2114:I2114"/>
    <mergeCell ref="K2114:L2114"/>
    <mergeCell ref="D2111:G2111"/>
    <mergeCell ref="H2111:I2111"/>
    <mergeCell ref="K2111:L2111"/>
    <mergeCell ref="D2112:G2112"/>
    <mergeCell ref="H2112:I2112"/>
    <mergeCell ref="K2112:L2112"/>
    <mergeCell ref="D2109:G2109"/>
    <mergeCell ref="H2109:I2109"/>
    <mergeCell ref="K2109:L2109"/>
    <mergeCell ref="D2110:G2110"/>
    <mergeCell ref="H2110:I2110"/>
    <mergeCell ref="K2110:L2110"/>
    <mergeCell ref="D2107:G2107"/>
    <mergeCell ref="H2107:I2107"/>
    <mergeCell ref="K2107:L2107"/>
    <mergeCell ref="D2108:G2108"/>
    <mergeCell ref="H2108:I2108"/>
    <mergeCell ref="K2108:L2108"/>
    <mergeCell ref="D2105:G2105"/>
    <mergeCell ref="H2105:I2105"/>
    <mergeCell ref="K2105:L2105"/>
    <mergeCell ref="D2106:G2106"/>
    <mergeCell ref="H2106:I2106"/>
    <mergeCell ref="K2106:L2106"/>
    <mergeCell ref="D2103:G2103"/>
    <mergeCell ref="H2103:I2103"/>
    <mergeCell ref="K2103:L2103"/>
    <mergeCell ref="D2104:G2104"/>
    <mergeCell ref="H2104:I2104"/>
    <mergeCell ref="K2104:L2104"/>
    <mergeCell ref="D2101:G2101"/>
    <mergeCell ref="H2101:I2101"/>
    <mergeCell ref="K2101:L2101"/>
    <mergeCell ref="D2102:G2102"/>
    <mergeCell ref="H2102:I2102"/>
    <mergeCell ref="K2102:L2102"/>
    <mergeCell ref="D2099:G2099"/>
    <mergeCell ref="H2099:I2099"/>
    <mergeCell ref="K2099:L2099"/>
    <mergeCell ref="D2100:G2100"/>
    <mergeCell ref="H2100:I2100"/>
    <mergeCell ref="K2100:L2100"/>
    <mergeCell ref="D2097:G2097"/>
    <mergeCell ref="H2097:I2097"/>
    <mergeCell ref="K2097:L2097"/>
    <mergeCell ref="D2098:G2098"/>
    <mergeCell ref="H2098:I2098"/>
    <mergeCell ref="K2098:L2098"/>
    <mergeCell ref="D2095:G2095"/>
    <mergeCell ref="H2095:I2095"/>
    <mergeCell ref="K2095:L2095"/>
    <mergeCell ref="D2096:G2096"/>
    <mergeCell ref="H2096:I2096"/>
    <mergeCell ref="K2096:L2096"/>
    <mergeCell ref="D2093:G2093"/>
    <mergeCell ref="H2093:I2093"/>
    <mergeCell ref="K2093:L2093"/>
    <mergeCell ref="D2094:G2094"/>
    <mergeCell ref="H2094:I2094"/>
    <mergeCell ref="K2094:L2094"/>
    <mergeCell ref="D2091:G2091"/>
    <mergeCell ref="H2091:I2091"/>
    <mergeCell ref="K2091:L2091"/>
    <mergeCell ref="D2092:G2092"/>
    <mergeCell ref="H2092:I2092"/>
    <mergeCell ref="K2092:L2092"/>
    <mergeCell ref="D2089:G2089"/>
    <mergeCell ref="H2089:I2089"/>
    <mergeCell ref="K2089:L2089"/>
    <mergeCell ref="D2090:G2090"/>
    <mergeCell ref="H2090:I2090"/>
    <mergeCell ref="K2090:L2090"/>
    <mergeCell ref="D2087:G2087"/>
    <mergeCell ref="H2087:I2087"/>
    <mergeCell ref="K2087:L2087"/>
    <mergeCell ref="D2088:G2088"/>
    <mergeCell ref="H2088:I2088"/>
    <mergeCell ref="K2088:L2088"/>
    <mergeCell ref="D2085:G2085"/>
    <mergeCell ref="H2085:I2085"/>
    <mergeCell ref="K2085:L2085"/>
    <mergeCell ref="D2086:G2086"/>
    <mergeCell ref="H2086:I2086"/>
    <mergeCell ref="K2086:L2086"/>
    <mergeCell ref="D2083:G2083"/>
    <mergeCell ref="H2083:I2083"/>
    <mergeCell ref="K2083:L2083"/>
    <mergeCell ref="D2084:G2084"/>
    <mergeCell ref="H2084:I2084"/>
    <mergeCell ref="K2084:L2084"/>
    <mergeCell ref="D2081:G2081"/>
    <mergeCell ref="H2081:I2081"/>
    <mergeCell ref="K2081:L2081"/>
    <mergeCell ref="D2082:G2082"/>
    <mergeCell ref="H2082:I2082"/>
    <mergeCell ref="K2082:L2082"/>
    <mergeCell ref="D2079:G2079"/>
    <mergeCell ref="H2079:I2079"/>
    <mergeCell ref="K2079:L2079"/>
    <mergeCell ref="D2080:G2080"/>
    <mergeCell ref="H2080:I2080"/>
    <mergeCell ref="K2080:L2080"/>
    <mergeCell ref="D2077:G2077"/>
    <mergeCell ref="H2077:I2077"/>
    <mergeCell ref="K2077:L2077"/>
    <mergeCell ref="D2078:G2078"/>
    <mergeCell ref="H2078:I2078"/>
    <mergeCell ref="K2078:L2078"/>
    <mergeCell ref="D2075:G2075"/>
    <mergeCell ref="H2075:I2075"/>
    <mergeCell ref="K2075:L2075"/>
    <mergeCell ref="D2076:G2076"/>
    <mergeCell ref="H2076:I2076"/>
    <mergeCell ref="K2076:L2076"/>
    <mergeCell ref="D2073:G2073"/>
    <mergeCell ref="H2073:I2073"/>
    <mergeCell ref="K2073:L2073"/>
    <mergeCell ref="D2074:G2074"/>
    <mergeCell ref="H2074:I2074"/>
    <mergeCell ref="K2074:L2074"/>
    <mergeCell ref="D2071:G2071"/>
    <mergeCell ref="H2071:I2071"/>
    <mergeCell ref="K2071:L2071"/>
    <mergeCell ref="D2072:G2072"/>
    <mergeCell ref="H2072:I2072"/>
    <mergeCell ref="K2072:L2072"/>
    <mergeCell ref="D2069:G2069"/>
    <mergeCell ref="H2069:I2069"/>
    <mergeCell ref="K2069:L2069"/>
    <mergeCell ref="D2070:G2070"/>
    <mergeCell ref="H2070:I2070"/>
    <mergeCell ref="K2070:L2070"/>
    <mergeCell ref="D2067:G2067"/>
    <mergeCell ref="H2067:I2067"/>
    <mergeCell ref="K2067:L2067"/>
    <mergeCell ref="D2068:G2068"/>
    <mergeCell ref="H2068:I2068"/>
    <mergeCell ref="K2068:L2068"/>
    <mergeCell ref="D2065:G2065"/>
    <mergeCell ref="H2065:I2065"/>
    <mergeCell ref="K2065:L2065"/>
    <mergeCell ref="D2066:G2066"/>
    <mergeCell ref="H2066:I2066"/>
    <mergeCell ref="K2066:L2066"/>
    <mergeCell ref="D2063:G2063"/>
    <mergeCell ref="H2063:I2063"/>
    <mergeCell ref="K2063:L2063"/>
    <mergeCell ref="D2064:G2064"/>
    <mergeCell ref="H2064:I2064"/>
    <mergeCell ref="K2064:L2064"/>
    <mergeCell ref="D2061:G2061"/>
    <mergeCell ref="H2061:I2061"/>
    <mergeCell ref="K2061:L2061"/>
    <mergeCell ref="D2062:G2062"/>
    <mergeCell ref="H2062:I2062"/>
    <mergeCell ref="K2062:L2062"/>
    <mergeCell ref="D2059:G2059"/>
    <mergeCell ref="H2059:I2059"/>
    <mergeCell ref="K2059:L2059"/>
    <mergeCell ref="D2060:G2060"/>
    <mergeCell ref="H2060:I2060"/>
    <mergeCell ref="K2060:L2060"/>
    <mergeCell ref="D2057:G2057"/>
    <mergeCell ref="H2057:I2057"/>
    <mergeCell ref="K2057:L2057"/>
    <mergeCell ref="D2058:G2058"/>
    <mergeCell ref="H2058:I2058"/>
    <mergeCell ref="K2058:L2058"/>
    <mergeCell ref="D2055:G2055"/>
    <mergeCell ref="H2055:I2055"/>
    <mergeCell ref="K2055:L2055"/>
    <mergeCell ref="D2056:G2056"/>
    <mergeCell ref="H2056:I2056"/>
    <mergeCell ref="K2056:L2056"/>
    <mergeCell ref="D2053:G2053"/>
    <mergeCell ref="H2053:I2053"/>
    <mergeCell ref="K2053:L2053"/>
    <mergeCell ref="D2054:G2054"/>
    <mergeCell ref="H2054:I2054"/>
    <mergeCell ref="K2054:L2054"/>
    <mergeCell ref="D2051:G2051"/>
    <mergeCell ref="H2051:I2051"/>
    <mergeCell ref="K2051:L2051"/>
    <mergeCell ref="D2052:G2052"/>
    <mergeCell ref="H2052:I2052"/>
    <mergeCell ref="K2052:L2052"/>
    <mergeCell ref="D2049:G2049"/>
    <mergeCell ref="H2049:I2049"/>
    <mergeCell ref="K2049:L2049"/>
    <mergeCell ref="D2050:G2050"/>
    <mergeCell ref="H2050:I2050"/>
    <mergeCell ref="K2050:L2050"/>
    <mergeCell ref="D2047:G2047"/>
    <mergeCell ref="H2047:I2047"/>
    <mergeCell ref="K2047:L2047"/>
    <mergeCell ref="D2048:G2048"/>
    <mergeCell ref="H2048:I2048"/>
    <mergeCell ref="K2048:L2048"/>
    <mergeCell ref="D2045:G2045"/>
    <mergeCell ref="H2045:I2045"/>
    <mergeCell ref="K2045:L2045"/>
    <mergeCell ref="D2046:G2046"/>
    <mergeCell ref="H2046:I2046"/>
    <mergeCell ref="K2046:L2046"/>
    <mergeCell ref="D2043:G2043"/>
    <mergeCell ref="H2043:I2043"/>
    <mergeCell ref="K2043:L2043"/>
    <mergeCell ref="D2044:G2044"/>
    <mergeCell ref="H2044:I2044"/>
    <mergeCell ref="K2044:L2044"/>
    <mergeCell ref="D2041:G2041"/>
    <mergeCell ref="H2041:I2041"/>
    <mergeCell ref="K2041:L2041"/>
    <mergeCell ref="D2042:G2042"/>
    <mergeCell ref="H2042:I2042"/>
    <mergeCell ref="K2042:L2042"/>
    <mergeCell ref="D2039:G2039"/>
    <mergeCell ref="H2039:I2039"/>
    <mergeCell ref="K2039:L2039"/>
    <mergeCell ref="D2040:G2040"/>
    <mergeCell ref="H2040:I2040"/>
    <mergeCell ref="K2040:L2040"/>
    <mergeCell ref="D2037:G2037"/>
    <mergeCell ref="H2037:I2037"/>
    <mergeCell ref="K2037:L2037"/>
    <mergeCell ref="D2038:G2038"/>
    <mergeCell ref="H2038:I2038"/>
    <mergeCell ref="K2038:L2038"/>
    <mergeCell ref="D2035:G2035"/>
    <mergeCell ref="H2035:I2035"/>
    <mergeCell ref="K2035:L2035"/>
    <mergeCell ref="D2036:G2036"/>
    <mergeCell ref="H2036:I2036"/>
    <mergeCell ref="K2036:L2036"/>
    <mergeCell ref="D2033:G2033"/>
    <mergeCell ref="H2033:I2033"/>
    <mergeCell ref="K2033:L2033"/>
    <mergeCell ref="D2034:G2034"/>
    <mergeCell ref="H2034:I2034"/>
    <mergeCell ref="K2034:L2034"/>
    <mergeCell ref="D2031:G2031"/>
    <mergeCell ref="H2031:I2031"/>
    <mergeCell ref="K2031:L2031"/>
    <mergeCell ref="D2032:G2032"/>
    <mergeCell ref="H2032:I2032"/>
    <mergeCell ref="K2032:L2032"/>
    <mergeCell ref="D2029:G2029"/>
    <mergeCell ref="H2029:I2029"/>
    <mergeCell ref="K2029:L2029"/>
    <mergeCell ref="D2030:G2030"/>
    <mergeCell ref="H2030:I2030"/>
    <mergeCell ref="K2030:L2030"/>
    <mergeCell ref="D2027:G2027"/>
    <mergeCell ref="H2027:I2027"/>
    <mergeCell ref="K2027:L2027"/>
    <mergeCell ref="D2028:G2028"/>
    <mergeCell ref="H2028:I2028"/>
    <mergeCell ref="K2028:L2028"/>
    <mergeCell ref="D2025:G2025"/>
    <mergeCell ref="H2025:I2025"/>
    <mergeCell ref="K2025:L2025"/>
    <mergeCell ref="D2026:G2026"/>
    <mergeCell ref="H2026:I2026"/>
    <mergeCell ref="K2026:L2026"/>
    <mergeCell ref="D2023:G2023"/>
    <mergeCell ref="H2023:I2023"/>
    <mergeCell ref="K2023:L2023"/>
    <mergeCell ref="D2024:G2024"/>
    <mergeCell ref="H2024:I2024"/>
    <mergeCell ref="K2024:L2024"/>
    <mergeCell ref="D2021:G2021"/>
    <mergeCell ref="H2021:I2021"/>
    <mergeCell ref="K2021:L2021"/>
    <mergeCell ref="D2022:G2022"/>
    <mergeCell ref="H2022:I2022"/>
    <mergeCell ref="K2022:L2022"/>
    <mergeCell ref="D2019:G2019"/>
    <mergeCell ref="H2019:I2019"/>
    <mergeCell ref="K2019:L2019"/>
    <mergeCell ref="D2020:G2020"/>
    <mergeCell ref="H2020:I2020"/>
    <mergeCell ref="K2020:L2020"/>
    <mergeCell ref="D2017:G2017"/>
    <mergeCell ref="H2017:I2017"/>
    <mergeCell ref="K2017:L2017"/>
    <mergeCell ref="D2018:G2018"/>
    <mergeCell ref="H2018:I2018"/>
    <mergeCell ref="K2018:L2018"/>
    <mergeCell ref="D2015:G2015"/>
    <mergeCell ref="H2015:I2015"/>
    <mergeCell ref="K2015:L2015"/>
    <mergeCell ref="D2016:G2016"/>
    <mergeCell ref="H2016:I2016"/>
    <mergeCell ref="K2016:L2016"/>
    <mergeCell ref="D2013:G2013"/>
    <mergeCell ref="H2013:I2013"/>
    <mergeCell ref="K2013:L2013"/>
    <mergeCell ref="D2014:G2014"/>
    <mergeCell ref="H2014:I2014"/>
    <mergeCell ref="K2014:L2014"/>
    <mergeCell ref="D2011:G2011"/>
    <mergeCell ref="H2011:I2011"/>
    <mergeCell ref="K2011:L2011"/>
    <mergeCell ref="D2012:G2012"/>
    <mergeCell ref="H2012:I2012"/>
    <mergeCell ref="K2012:L2012"/>
    <mergeCell ref="D2009:G2009"/>
    <mergeCell ref="H2009:I2009"/>
    <mergeCell ref="K2009:L2009"/>
    <mergeCell ref="D2010:G2010"/>
    <mergeCell ref="H2010:I2010"/>
    <mergeCell ref="K2010:L2010"/>
    <mergeCell ref="D2007:G2007"/>
    <mergeCell ref="H2007:I2007"/>
    <mergeCell ref="K2007:L2007"/>
    <mergeCell ref="D2008:G2008"/>
    <mergeCell ref="H2008:I2008"/>
    <mergeCell ref="K2008:L2008"/>
    <mergeCell ref="D2005:G2005"/>
    <mergeCell ref="H2005:I2005"/>
    <mergeCell ref="K2005:L2005"/>
    <mergeCell ref="D2006:G2006"/>
    <mergeCell ref="H2006:I2006"/>
    <mergeCell ref="K2006:L2006"/>
    <mergeCell ref="D2003:G2003"/>
    <mergeCell ref="H2003:I2003"/>
    <mergeCell ref="K2003:L2003"/>
    <mergeCell ref="D2004:G2004"/>
    <mergeCell ref="H2004:I2004"/>
    <mergeCell ref="K2004:L2004"/>
    <mergeCell ref="D2001:G2001"/>
    <mergeCell ref="H2001:I2001"/>
    <mergeCell ref="K2001:L2001"/>
    <mergeCell ref="D2002:G2002"/>
    <mergeCell ref="H2002:I2002"/>
    <mergeCell ref="K2002:L2002"/>
    <mergeCell ref="D1999:G1999"/>
    <mergeCell ref="H1999:I1999"/>
    <mergeCell ref="K1999:L1999"/>
    <mergeCell ref="D2000:G2000"/>
    <mergeCell ref="H2000:I2000"/>
    <mergeCell ref="K2000:L2000"/>
    <mergeCell ref="D1997:G1997"/>
    <mergeCell ref="H1997:I1997"/>
    <mergeCell ref="K1997:L1997"/>
    <mergeCell ref="D1998:G1998"/>
    <mergeCell ref="H1998:I1998"/>
    <mergeCell ref="K1998:L1998"/>
    <mergeCell ref="D1995:G1995"/>
    <mergeCell ref="H1995:I1995"/>
    <mergeCell ref="K1995:L1995"/>
    <mergeCell ref="D1996:G1996"/>
    <mergeCell ref="H1996:I1996"/>
    <mergeCell ref="K1996:L1996"/>
    <mergeCell ref="D1993:G1993"/>
    <mergeCell ref="H1993:I1993"/>
    <mergeCell ref="K1993:L1993"/>
    <mergeCell ref="D1994:G1994"/>
    <mergeCell ref="H1994:I1994"/>
    <mergeCell ref="K1994:L1994"/>
    <mergeCell ref="D1991:G1991"/>
    <mergeCell ref="H1991:I1991"/>
    <mergeCell ref="K1991:L1991"/>
    <mergeCell ref="D1992:G1992"/>
    <mergeCell ref="H1992:I1992"/>
    <mergeCell ref="K1992:L1992"/>
    <mergeCell ref="D1989:G1989"/>
    <mergeCell ref="H1989:I1989"/>
    <mergeCell ref="K1989:L1989"/>
    <mergeCell ref="D1990:G1990"/>
    <mergeCell ref="H1990:I1990"/>
    <mergeCell ref="K1990:L1990"/>
    <mergeCell ref="D1987:G1987"/>
    <mergeCell ref="H1987:I1987"/>
    <mergeCell ref="K1987:L1987"/>
    <mergeCell ref="D1988:G1988"/>
    <mergeCell ref="H1988:I1988"/>
    <mergeCell ref="K1988:L1988"/>
    <mergeCell ref="D1985:G1985"/>
    <mergeCell ref="H1985:I1985"/>
    <mergeCell ref="K1985:L1985"/>
    <mergeCell ref="D1986:G1986"/>
    <mergeCell ref="H1986:I1986"/>
    <mergeCell ref="K1986:L1986"/>
    <mergeCell ref="D1983:G1983"/>
    <mergeCell ref="H1983:I1983"/>
    <mergeCell ref="K1983:L1983"/>
    <mergeCell ref="D1984:G1984"/>
    <mergeCell ref="H1984:I1984"/>
    <mergeCell ref="K1984:L1984"/>
    <mergeCell ref="D1981:G1981"/>
    <mergeCell ref="H1981:I1981"/>
    <mergeCell ref="K1981:L1981"/>
    <mergeCell ref="D1982:G1982"/>
    <mergeCell ref="H1982:I1982"/>
    <mergeCell ref="K1982:L1982"/>
    <mergeCell ref="D1979:G1979"/>
    <mergeCell ref="H1979:I1979"/>
    <mergeCell ref="K1979:L1979"/>
    <mergeCell ref="D1980:G1980"/>
    <mergeCell ref="H1980:I1980"/>
    <mergeCell ref="K1980:L1980"/>
    <mergeCell ref="D1977:G1977"/>
    <mergeCell ref="H1977:I1977"/>
    <mergeCell ref="K1977:L1977"/>
    <mergeCell ref="D1978:G1978"/>
    <mergeCell ref="H1978:I1978"/>
    <mergeCell ref="K1978:L1978"/>
    <mergeCell ref="D1975:G1975"/>
    <mergeCell ref="H1975:I1975"/>
    <mergeCell ref="K1975:L1975"/>
    <mergeCell ref="D1976:G1976"/>
    <mergeCell ref="H1976:I1976"/>
    <mergeCell ref="K1976:L1976"/>
    <mergeCell ref="D1973:G1973"/>
    <mergeCell ref="H1973:I1973"/>
    <mergeCell ref="K1973:L1973"/>
    <mergeCell ref="D1974:G1974"/>
    <mergeCell ref="H1974:I1974"/>
    <mergeCell ref="K1974:L1974"/>
    <mergeCell ref="D1971:G1971"/>
    <mergeCell ref="H1971:I1971"/>
    <mergeCell ref="K1971:L1971"/>
    <mergeCell ref="D1972:G1972"/>
    <mergeCell ref="H1972:I1972"/>
    <mergeCell ref="K1972:L1972"/>
    <mergeCell ref="D1969:G1969"/>
    <mergeCell ref="H1969:I1969"/>
    <mergeCell ref="K1969:L1969"/>
    <mergeCell ref="D1970:G1970"/>
    <mergeCell ref="H1970:I1970"/>
    <mergeCell ref="K1970:L1970"/>
    <mergeCell ref="D1967:G1967"/>
    <mergeCell ref="H1967:I1967"/>
    <mergeCell ref="K1967:L1967"/>
    <mergeCell ref="D1968:G1968"/>
    <mergeCell ref="H1968:I1968"/>
    <mergeCell ref="K1968:L1968"/>
    <mergeCell ref="D1965:G1965"/>
    <mergeCell ref="H1965:I1965"/>
    <mergeCell ref="K1965:L1965"/>
    <mergeCell ref="D1966:G1966"/>
    <mergeCell ref="H1966:I1966"/>
    <mergeCell ref="K1966:L1966"/>
    <mergeCell ref="D1963:G1963"/>
    <mergeCell ref="H1963:I1963"/>
    <mergeCell ref="K1963:L1963"/>
    <mergeCell ref="D1964:G1964"/>
    <mergeCell ref="H1964:I1964"/>
    <mergeCell ref="K1964:L1964"/>
    <mergeCell ref="D1961:G1961"/>
    <mergeCell ref="H1961:I1961"/>
    <mergeCell ref="K1961:L1961"/>
    <mergeCell ref="D1962:G1962"/>
    <mergeCell ref="H1962:I1962"/>
    <mergeCell ref="K1962:L1962"/>
    <mergeCell ref="D1959:G1959"/>
    <mergeCell ref="H1959:I1959"/>
    <mergeCell ref="K1959:L1959"/>
    <mergeCell ref="D1960:G1960"/>
    <mergeCell ref="H1960:I1960"/>
    <mergeCell ref="K1960:L1960"/>
    <mergeCell ref="D1957:G1957"/>
    <mergeCell ref="H1957:I1957"/>
    <mergeCell ref="K1957:L1957"/>
    <mergeCell ref="D1958:G1958"/>
    <mergeCell ref="H1958:I1958"/>
    <mergeCell ref="K1958:L1958"/>
    <mergeCell ref="D1955:G1955"/>
    <mergeCell ref="H1955:I1955"/>
    <mergeCell ref="K1955:L1955"/>
    <mergeCell ref="D1956:G1956"/>
    <mergeCell ref="H1956:I1956"/>
    <mergeCell ref="K1956:L1956"/>
    <mergeCell ref="D1953:G1953"/>
    <mergeCell ref="H1953:I1953"/>
    <mergeCell ref="K1953:L1953"/>
    <mergeCell ref="D1954:G1954"/>
    <mergeCell ref="H1954:I1954"/>
    <mergeCell ref="K1954:L1954"/>
    <mergeCell ref="D1951:G1951"/>
    <mergeCell ref="H1951:I1951"/>
    <mergeCell ref="K1951:L1951"/>
    <mergeCell ref="D1952:G1952"/>
    <mergeCell ref="H1952:I1952"/>
    <mergeCell ref="K1952:L1952"/>
    <mergeCell ref="D1949:G1949"/>
    <mergeCell ref="H1949:I1949"/>
    <mergeCell ref="K1949:L1949"/>
    <mergeCell ref="D1950:G1950"/>
    <mergeCell ref="H1950:I1950"/>
    <mergeCell ref="K1950:L1950"/>
    <mergeCell ref="D1947:G1947"/>
    <mergeCell ref="H1947:I1947"/>
    <mergeCell ref="K1947:L1947"/>
    <mergeCell ref="D1948:G1948"/>
    <mergeCell ref="H1948:I1948"/>
    <mergeCell ref="K1948:L1948"/>
    <mergeCell ref="D1945:G1945"/>
    <mergeCell ref="H1945:I1945"/>
    <mergeCell ref="K1945:L1945"/>
    <mergeCell ref="D1946:G1946"/>
    <mergeCell ref="H1946:I1946"/>
    <mergeCell ref="K1946:L1946"/>
    <mergeCell ref="D1943:G1943"/>
    <mergeCell ref="H1943:I1943"/>
    <mergeCell ref="K1943:L1943"/>
    <mergeCell ref="D1944:G1944"/>
    <mergeCell ref="H1944:I1944"/>
    <mergeCell ref="K1944:L1944"/>
    <mergeCell ref="D1941:G1941"/>
    <mergeCell ref="H1941:I1941"/>
    <mergeCell ref="K1941:L1941"/>
    <mergeCell ref="D1942:G1942"/>
    <mergeCell ref="H1942:I1942"/>
    <mergeCell ref="K1942:L1942"/>
    <mergeCell ref="D1939:G1939"/>
    <mergeCell ref="H1939:I1939"/>
    <mergeCell ref="K1939:L1939"/>
    <mergeCell ref="D1940:G1940"/>
    <mergeCell ref="H1940:I1940"/>
    <mergeCell ref="K1940:L1940"/>
    <mergeCell ref="D1937:G1937"/>
    <mergeCell ref="H1937:I1937"/>
    <mergeCell ref="K1937:L1937"/>
    <mergeCell ref="D1938:G1938"/>
    <mergeCell ref="H1938:I1938"/>
    <mergeCell ref="K1938:L1938"/>
    <mergeCell ref="D1935:G1935"/>
    <mergeCell ref="H1935:I1935"/>
    <mergeCell ref="K1935:L1935"/>
    <mergeCell ref="D1936:G1936"/>
    <mergeCell ref="H1936:I1936"/>
    <mergeCell ref="K1936:L1936"/>
    <mergeCell ref="D1933:G1933"/>
    <mergeCell ref="H1933:I1933"/>
    <mergeCell ref="K1933:L1933"/>
    <mergeCell ref="D1934:G1934"/>
    <mergeCell ref="H1934:I1934"/>
    <mergeCell ref="K1934:L1934"/>
    <mergeCell ref="D1931:G1931"/>
    <mergeCell ref="H1931:I1931"/>
    <mergeCell ref="K1931:L1931"/>
    <mergeCell ref="D1932:G1932"/>
    <mergeCell ref="H1932:I1932"/>
    <mergeCell ref="K1932:L1932"/>
    <mergeCell ref="D1929:G1929"/>
    <mergeCell ref="H1929:I1929"/>
    <mergeCell ref="K1929:L1929"/>
    <mergeCell ref="D1930:G1930"/>
    <mergeCell ref="H1930:I1930"/>
    <mergeCell ref="K1930:L1930"/>
    <mergeCell ref="D1927:G1927"/>
    <mergeCell ref="H1927:I1927"/>
    <mergeCell ref="K1927:L1927"/>
    <mergeCell ref="D1928:G1928"/>
    <mergeCell ref="H1928:I1928"/>
    <mergeCell ref="K1928:L1928"/>
    <mergeCell ref="D1925:G1925"/>
    <mergeCell ref="H1925:I1925"/>
    <mergeCell ref="K1925:L1925"/>
    <mergeCell ref="D1926:G1926"/>
    <mergeCell ref="H1926:I1926"/>
    <mergeCell ref="K1926:L1926"/>
    <mergeCell ref="D1923:G1923"/>
    <mergeCell ref="H1923:I1923"/>
    <mergeCell ref="K1923:L1923"/>
    <mergeCell ref="D1924:G1924"/>
    <mergeCell ref="H1924:I1924"/>
    <mergeCell ref="K1924:L1924"/>
    <mergeCell ref="D1921:G1921"/>
    <mergeCell ref="H1921:I1921"/>
    <mergeCell ref="K1921:L1921"/>
    <mergeCell ref="D1922:G1922"/>
    <mergeCell ref="H1922:I1922"/>
    <mergeCell ref="K1922:L1922"/>
    <mergeCell ref="D1919:G1919"/>
    <mergeCell ref="H1919:I1919"/>
    <mergeCell ref="K1919:L1919"/>
    <mergeCell ref="D1920:G1920"/>
    <mergeCell ref="H1920:I1920"/>
    <mergeCell ref="K1920:L1920"/>
    <mergeCell ref="D1917:G1917"/>
    <mergeCell ref="H1917:I1917"/>
    <mergeCell ref="K1917:L1917"/>
    <mergeCell ref="D1918:G1918"/>
    <mergeCell ref="H1918:I1918"/>
    <mergeCell ref="K1918:L1918"/>
    <mergeCell ref="D1915:G1915"/>
    <mergeCell ref="H1915:I1915"/>
    <mergeCell ref="K1915:L1915"/>
    <mergeCell ref="D1916:G1916"/>
    <mergeCell ref="H1916:I1916"/>
    <mergeCell ref="K1916:L1916"/>
    <mergeCell ref="D1913:G1913"/>
    <mergeCell ref="H1913:I1913"/>
    <mergeCell ref="K1913:L1913"/>
    <mergeCell ref="D1914:G1914"/>
    <mergeCell ref="H1914:I1914"/>
    <mergeCell ref="K1914:L1914"/>
    <mergeCell ref="D1911:G1911"/>
    <mergeCell ref="H1911:I1911"/>
    <mergeCell ref="K1911:L1911"/>
    <mergeCell ref="D1912:G1912"/>
    <mergeCell ref="H1912:I1912"/>
    <mergeCell ref="K1912:L1912"/>
    <mergeCell ref="D1909:G1909"/>
    <mergeCell ref="H1909:I1909"/>
    <mergeCell ref="K1909:L1909"/>
    <mergeCell ref="D1910:G1910"/>
    <mergeCell ref="H1910:I1910"/>
    <mergeCell ref="K1910:L1910"/>
    <mergeCell ref="D1907:G1907"/>
    <mergeCell ref="H1907:I1907"/>
    <mergeCell ref="K1907:L1907"/>
    <mergeCell ref="D1908:G1908"/>
    <mergeCell ref="H1908:I1908"/>
    <mergeCell ref="K1908:L1908"/>
    <mergeCell ref="D1905:G1905"/>
    <mergeCell ref="H1905:I1905"/>
    <mergeCell ref="K1905:L1905"/>
    <mergeCell ref="D1906:G1906"/>
    <mergeCell ref="H1906:I1906"/>
    <mergeCell ref="K1906:L1906"/>
    <mergeCell ref="D1903:G1903"/>
    <mergeCell ref="H1903:I1903"/>
    <mergeCell ref="K1903:L1903"/>
    <mergeCell ref="D1904:G1904"/>
    <mergeCell ref="H1904:I1904"/>
    <mergeCell ref="K1904:L1904"/>
    <mergeCell ref="D1901:G1901"/>
    <mergeCell ref="H1901:I1901"/>
    <mergeCell ref="K1901:L1901"/>
    <mergeCell ref="D1902:G1902"/>
    <mergeCell ref="H1902:I1902"/>
    <mergeCell ref="K1902:L1902"/>
    <mergeCell ref="D1899:G1899"/>
    <mergeCell ref="H1899:I1899"/>
    <mergeCell ref="K1899:L1899"/>
    <mergeCell ref="D1900:G1900"/>
    <mergeCell ref="H1900:I1900"/>
    <mergeCell ref="K1900:L1900"/>
    <mergeCell ref="D1897:G1897"/>
    <mergeCell ref="H1897:I1897"/>
    <mergeCell ref="K1897:L1897"/>
    <mergeCell ref="D1898:G1898"/>
    <mergeCell ref="H1898:I1898"/>
    <mergeCell ref="K1898:L1898"/>
    <mergeCell ref="D1895:G1895"/>
    <mergeCell ref="H1895:I1895"/>
    <mergeCell ref="K1895:L1895"/>
    <mergeCell ref="D1896:G1896"/>
    <mergeCell ref="H1896:I1896"/>
    <mergeCell ref="K1896:L1896"/>
    <mergeCell ref="D1893:G1893"/>
    <mergeCell ref="H1893:I1893"/>
    <mergeCell ref="K1893:L1893"/>
    <mergeCell ref="D1894:G1894"/>
    <mergeCell ref="H1894:I1894"/>
    <mergeCell ref="K1894:L1894"/>
    <mergeCell ref="D1891:G1891"/>
    <mergeCell ref="H1891:I1891"/>
    <mergeCell ref="K1891:L1891"/>
    <mergeCell ref="D1892:G1892"/>
    <mergeCell ref="H1892:I1892"/>
    <mergeCell ref="K1892:L1892"/>
    <mergeCell ref="D1889:G1889"/>
    <mergeCell ref="H1889:I1889"/>
    <mergeCell ref="K1889:L1889"/>
    <mergeCell ref="D1890:G1890"/>
    <mergeCell ref="H1890:I1890"/>
    <mergeCell ref="K1890:L1890"/>
    <mergeCell ref="D1887:G1887"/>
    <mergeCell ref="H1887:I1887"/>
    <mergeCell ref="K1887:L1887"/>
    <mergeCell ref="D1888:G1888"/>
    <mergeCell ref="H1888:I1888"/>
    <mergeCell ref="K1888:L1888"/>
    <mergeCell ref="D1885:G1885"/>
    <mergeCell ref="H1885:I1885"/>
    <mergeCell ref="K1885:L1885"/>
    <mergeCell ref="D1886:G1886"/>
    <mergeCell ref="H1886:I1886"/>
    <mergeCell ref="K1886:L1886"/>
    <mergeCell ref="D1883:G1883"/>
    <mergeCell ref="H1883:I1883"/>
    <mergeCell ref="K1883:L1883"/>
    <mergeCell ref="D1884:G1884"/>
    <mergeCell ref="H1884:I1884"/>
    <mergeCell ref="K1884:L1884"/>
    <mergeCell ref="D1881:G1881"/>
    <mergeCell ref="H1881:I1881"/>
    <mergeCell ref="K1881:L1881"/>
    <mergeCell ref="D1882:G1882"/>
    <mergeCell ref="H1882:I1882"/>
    <mergeCell ref="K1882:L1882"/>
    <mergeCell ref="D1879:G1879"/>
    <mergeCell ref="H1879:I1879"/>
    <mergeCell ref="K1879:L1879"/>
    <mergeCell ref="D1880:G1880"/>
    <mergeCell ref="H1880:I1880"/>
    <mergeCell ref="K1880:L1880"/>
    <mergeCell ref="D1877:G1877"/>
    <mergeCell ref="H1877:I1877"/>
    <mergeCell ref="K1877:L1877"/>
    <mergeCell ref="D1878:G1878"/>
    <mergeCell ref="H1878:I1878"/>
    <mergeCell ref="K1878:L1878"/>
    <mergeCell ref="D1875:G1875"/>
    <mergeCell ref="H1875:I1875"/>
    <mergeCell ref="K1875:L1875"/>
    <mergeCell ref="D1876:G1876"/>
    <mergeCell ref="H1876:I1876"/>
    <mergeCell ref="K1876:L1876"/>
    <mergeCell ref="D1873:G1873"/>
    <mergeCell ref="H1873:I1873"/>
    <mergeCell ref="K1873:L1873"/>
    <mergeCell ref="D1874:G1874"/>
    <mergeCell ref="H1874:I1874"/>
    <mergeCell ref="K1874:L1874"/>
    <mergeCell ref="D1871:G1871"/>
    <mergeCell ref="H1871:I1871"/>
    <mergeCell ref="K1871:L1871"/>
    <mergeCell ref="D1872:G1872"/>
    <mergeCell ref="H1872:I1872"/>
    <mergeCell ref="K1872:L1872"/>
    <mergeCell ref="D1869:G1869"/>
    <mergeCell ref="H1869:I1869"/>
    <mergeCell ref="K1869:L1869"/>
    <mergeCell ref="D1870:G1870"/>
    <mergeCell ref="H1870:I1870"/>
    <mergeCell ref="K1870:L1870"/>
    <mergeCell ref="D1867:G1867"/>
    <mergeCell ref="H1867:I1867"/>
    <mergeCell ref="K1867:L1867"/>
    <mergeCell ref="D1868:G1868"/>
    <mergeCell ref="H1868:I1868"/>
    <mergeCell ref="K1868:L1868"/>
    <mergeCell ref="D1865:G1865"/>
    <mergeCell ref="H1865:I1865"/>
    <mergeCell ref="K1865:L1865"/>
    <mergeCell ref="D1866:G1866"/>
    <mergeCell ref="H1866:I1866"/>
    <mergeCell ref="K1866:L1866"/>
    <mergeCell ref="D1863:G1863"/>
    <mergeCell ref="H1863:I1863"/>
    <mergeCell ref="K1863:L1863"/>
    <mergeCell ref="D1864:G1864"/>
    <mergeCell ref="H1864:I1864"/>
    <mergeCell ref="K1864:L1864"/>
    <mergeCell ref="D1861:G1861"/>
    <mergeCell ref="H1861:I1861"/>
    <mergeCell ref="K1861:L1861"/>
    <mergeCell ref="D1862:G1862"/>
    <mergeCell ref="H1862:I1862"/>
    <mergeCell ref="K1862:L1862"/>
    <mergeCell ref="D1859:G1859"/>
    <mergeCell ref="H1859:I1859"/>
    <mergeCell ref="K1859:L1859"/>
    <mergeCell ref="D1860:G1860"/>
    <mergeCell ref="H1860:I1860"/>
    <mergeCell ref="K1860:L1860"/>
    <mergeCell ref="D1857:G1857"/>
    <mergeCell ref="H1857:I1857"/>
    <mergeCell ref="K1857:L1857"/>
    <mergeCell ref="D1858:G1858"/>
    <mergeCell ref="H1858:I1858"/>
    <mergeCell ref="K1858:L1858"/>
    <mergeCell ref="D1855:G1855"/>
    <mergeCell ref="H1855:I1855"/>
    <mergeCell ref="K1855:L1855"/>
    <mergeCell ref="D1856:G1856"/>
    <mergeCell ref="H1856:I1856"/>
    <mergeCell ref="K1856:L1856"/>
    <mergeCell ref="D1853:G1853"/>
    <mergeCell ref="H1853:I1853"/>
    <mergeCell ref="K1853:L1853"/>
    <mergeCell ref="D1854:G1854"/>
    <mergeCell ref="H1854:I1854"/>
    <mergeCell ref="K1854:L1854"/>
    <mergeCell ref="D1851:G1851"/>
    <mergeCell ref="H1851:I1851"/>
    <mergeCell ref="K1851:L1851"/>
    <mergeCell ref="D1852:G1852"/>
    <mergeCell ref="H1852:I1852"/>
    <mergeCell ref="K1852:L1852"/>
    <mergeCell ref="D1849:G1849"/>
    <mergeCell ref="H1849:I1849"/>
    <mergeCell ref="K1849:L1849"/>
    <mergeCell ref="D1850:G1850"/>
    <mergeCell ref="H1850:I1850"/>
    <mergeCell ref="K1850:L1850"/>
    <mergeCell ref="D1847:G1847"/>
    <mergeCell ref="H1847:I1847"/>
    <mergeCell ref="K1847:L1847"/>
    <mergeCell ref="D1848:G1848"/>
    <mergeCell ref="H1848:I1848"/>
    <mergeCell ref="K1848:L1848"/>
    <mergeCell ref="D1845:G1845"/>
    <mergeCell ref="H1845:I1845"/>
    <mergeCell ref="K1845:L1845"/>
    <mergeCell ref="D1846:G1846"/>
    <mergeCell ref="H1846:I1846"/>
    <mergeCell ref="K1846:L1846"/>
    <mergeCell ref="D1843:G1843"/>
    <mergeCell ref="H1843:I1843"/>
    <mergeCell ref="K1843:L1843"/>
    <mergeCell ref="D1844:G1844"/>
    <mergeCell ref="H1844:I1844"/>
    <mergeCell ref="K1844:L1844"/>
    <mergeCell ref="D1841:G1841"/>
    <mergeCell ref="H1841:I1841"/>
    <mergeCell ref="K1841:L1841"/>
    <mergeCell ref="D1842:G1842"/>
    <mergeCell ref="H1842:I1842"/>
    <mergeCell ref="K1842:L1842"/>
    <mergeCell ref="D1839:G1839"/>
    <mergeCell ref="H1839:I1839"/>
    <mergeCell ref="K1839:L1839"/>
    <mergeCell ref="D1840:G1840"/>
    <mergeCell ref="H1840:I1840"/>
    <mergeCell ref="K1840:L1840"/>
    <mergeCell ref="D1837:G1837"/>
    <mergeCell ref="H1837:I1837"/>
    <mergeCell ref="K1837:L1837"/>
    <mergeCell ref="D1838:G1838"/>
    <mergeCell ref="H1838:I1838"/>
    <mergeCell ref="K1838:L1838"/>
    <mergeCell ref="D1835:G1835"/>
    <mergeCell ref="H1835:I1835"/>
    <mergeCell ref="K1835:L1835"/>
    <mergeCell ref="D1836:G1836"/>
    <mergeCell ref="H1836:I1836"/>
    <mergeCell ref="K1836:L1836"/>
    <mergeCell ref="D1833:G1833"/>
    <mergeCell ref="H1833:I1833"/>
    <mergeCell ref="K1833:L1833"/>
    <mergeCell ref="D1834:G1834"/>
    <mergeCell ref="H1834:I1834"/>
    <mergeCell ref="K1834:L1834"/>
    <mergeCell ref="D1831:G1831"/>
    <mergeCell ref="H1831:I1831"/>
    <mergeCell ref="K1831:L1831"/>
    <mergeCell ref="D1832:G1832"/>
    <mergeCell ref="H1832:I1832"/>
    <mergeCell ref="K1832:L1832"/>
    <mergeCell ref="D1829:G1829"/>
    <mergeCell ref="H1829:I1829"/>
    <mergeCell ref="K1829:L1829"/>
    <mergeCell ref="D1830:G1830"/>
    <mergeCell ref="H1830:I1830"/>
    <mergeCell ref="K1830:L1830"/>
    <mergeCell ref="D1827:G1827"/>
    <mergeCell ref="H1827:I1827"/>
    <mergeCell ref="K1827:L1827"/>
    <mergeCell ref="D1828:G1828"/>
    <mergeCell ref="H1828:I1828"/>
    <mergeCell ref="K1828:L1828"/>
    <mergeCell ref="D1825:G1825"/>
    <mergeCell ref="H1825:I1825"/>
    <mergeCell ref="K1825:L1825"/>
    <mergeCell ref="D1826:G1826"/>
    <mergeCell ref="H1826:I1826"/>
    <mergeCell ref="K1826:L1826"/>
    <mergeCell ref="D1823:G1823"/>
    <mergeCell ref="H1823:I1823"/>
    <mergeCell ref="K1823:L1823"/>
    <mergeCell ref="D1824:G1824"/>
    <mergeCell ref="H1824:I1824"/>
    <mergeCell ref="K1824:L1824"/>
    <mergeCell ref="D1821:G1821"/>
    <mergeCell ref="H1821:I1821"/>
    <mergeCell ref="K1821:L1821"/>
    <mergeCell ref="D1822:G1822"/>
    <mergeCell ref="H1822:I1822"/>
    <mergeCell ref="K1822:L1822"/>
    <mergeCell ref="D1819:G1819"/>
    <mergeCell ref="H1819:I1819"/>
    <mergeCell ref="K1819:L1819"/>
    <mergeCell ref="D1820:G1820"/>
    <mergeCell ref="H1820:I1820"/>
    <mergeCell ref="K1820:L1820"/>
    <mergeCell ref="D1817:G1817"/>
    <mergeCell ref="H1817:I1817"/>
    <mergeCell ref="K1817:L1817"/>
    <mergeCell ref="D1818:G1818"/>
    <mergeCell ref="H1818:I1818"/>
    <mergeCell ref="K1818:L1818"/>
    <mergeCell ref="D1815:G1815"/>
    <mergeCell ref="H1815:I1815"/>
    <mergeCell ref="K1815:L1815"/>
    <mergeCell ref="D1816:G1816"/>
    <mergeCell ref="H1816:I1816"/>
    <mergeCell ref="K1816:L1816"/>
    <mergeCell ref="D1813:G1813"/>
    <mergeCell ref="H1813:I1813"/>
    <mergeCell ref="K1813:L1813"/>
    <mergeCell ref="D1814:G1814"/>
    <mergeCell ref="H1814:I1814"/>
    <mergeCell ref="K1814:L1814"/>
    <mergeCell ref="D1811:G1811"/>
    <mergeCell ref="H1811:I1811"/>
    <mergeCell ref="K1811:L1811"/>
    <mergeCell ref="D1812:G1812"/>
    <mergeCell ref="H1812:I1812"/>
    <mergeCell ref="K1812:L1812"/>
    <mergeCell ref="D1809:G1809"/>
    <mergeCell ref="H1809:I1809"/>
    <mergeCell ref="K1809:L1809"/>
    <mergeCell ref="D1810:G1810"/>
    <mergeCell ref="H1810:I1810"/>
    <mergeCell ref="K1810:L1810"/>
    <mergeCell ref="D1807:G1807"/>
    <mergeCell ref="H1807:I1807"/>
    <mergeCell ref="K1807:L1807"/>
    <mergeCell ref="D1808:G1808"/>
    <mergeCell ref="H1808:I1808"/>
    <mergeCell ref="K1808:L1808"/>
    <mergeCell ref="D1805:G1805"/>
    <mergeCell ref="H1805:I1805"/>
    <mergeCell ref="K1805:L1805"/>
    <mergeCell ref="D1806:G1806"/>
    <mergeCell ref="H1806:I1806"/>
    <mergeCell ref="K1806:L1806"/>
    <mergeCell ref="D1803:G1803"/>
    <mergeCell ref="H1803:I1803"/>
    <mergeCell ref="K1803:L1803"/>
    <mergeCell ref="D1804:G1804"/>
    <mergeCell ref="H1804:I1804"/>
    <mergeCell ref="K1804:L1804"/>
    <mergeCell ref="D1801:G1801"/>
    <mergeCell ref="H1801:I1801"/>
    <mergeCell ref="K1801:L1801"/>
    <mergeCell ref="D1802:G1802"/>
    <mergeCell ref="H1802:I1802"/>
    <mergeCell ref="K1802:L1802"/>
    <mergeCell ref="D1799:G1799"/>
    <mergeCell ref="H1799:I1799"/>
    <mergeCell ref="K1799:L1799"/>
    <mergeCell ref="D1800:G1800"/>
    <mergeCell ref="H1800:I1800"/>
    <mergeCell ref="K1800:L1800"/>
    <mergeCell ref="D1797:G1797"/>
    <mergeCell ref="H1797:I1797"/>
    <mergeCell ref="K1797:L1797"/>
    <mergeCell ref="D1798:G1798"/>
    <mergeCell ref="H1798:I1798"/>
    <mergeCell ref="K1798:L1798"/>
    <mergeCell ref="D1795:G1795"/>
    <mergeCell ref="H1795:I1795"/>
    <mergeCell ref="K1795:L1795"/>
    <mergeCell ref="D1796:G1796"/>
    <mergeCell ref="H1796:I1796"/>
    <mergeCell ref="K1796:L1796"/>
    <mergeCell ref="D1793:G1793"/>
    <mergeCell ref="H1793:I1793"/>
    <mergeCell ref="K1793:L1793"/>
    <mergeCell ref="D1794:G1794"/>
    <mergeCell ref="H1794:I1794"/>
    <mergeCell ref="K1794:L1794"/>
    <mergeCell ref="D1791:G1791"/>
    <mergeCell ref="H1791:I1791"/>
    <mergeCell ref="K1791:L1791"/>
    <mergeCell ref="D1792:G1792"/>
    <mergeCell ref="H1792:I1792"/>
    <mergeCell ref="K1792:L1792"/>
    <mergeCell ref="D1789:G1789"/>
    <mergeCell ref="H1789:I1789"/>
    <mergeCell ref="K1789:L1789"/>
    <mergeCell ref="D1790:G1790"/>
    <mergeCell ref="H1790:I1790"/>
    <mergeCell ref="K1790:L1790"/>
    <mergeCell ref="D1787:G1787"/>
    <mergeCell ref="H1787:I1787"/>
    <mergeCell ref="K1787:L1787"/>
    <mergeCell ref="D1788:G1788"/>
    <mergeCell ref="H1788:I1788"/>
    <mergeCell ref="K1788:L1788"/>
    <mergeCell ref="D1785:G1785"/>
    <mergeCell ref="H1785:I1785"/>
    <mergeCell ref="K1785:L1785"/>
    <mergeCell ref="D1786:G1786"/>
    <mergeCell ref="H1786:I1786"/>
    <mergeCell ref="K1786:L1786"/>
    <mergeCell ref="D1783:G1783"/>
    <mergeCell ref="H1783:I1783"/>
    <mergeCell ref="K1783:L1783"/>
    <mergeCell ref="D1784:G1784"/>
    <mergeCell ref="H1784:I1784"/>
    <mergeCell ref="K1784:L1784"/>
    <mergeCell ref="D1781:G1781"/>
    <mergeCell ref="H1781:I1781"/>
    <mergeCell ref="K1781:L1781"/>
    <mergeCell ref="D1782:G1782"/>
    <mergeCell ref="H1782:I1782"/>
    <mergeCell ref="K1782:L1782"/>
    <mergeCell ref="D1779:G1779"/>
    <mergeCell ref="H1779:I1779"/>
    <mergeCell ref="K1779:L1779"/>
    <mergeCell ref="D1780:G1780"/>
    <mergeCell ref="H1780:I1780"/>
    <mergeCell ref="K1780:L1780"/>
    <mergeCell ref="D1777:G1777"/>
    <mergeCell ref="H1777:I1777"/>
    <mergeCell ref="K1777:L1777"/>
    <mergeCell ref="D1778:G1778"/>
    <mergeCell ref="H1778:I1778"/>
    <mergeCell ref="K1778:L1778"/>
    <mergeCell ref="D1775:G1775"/>
    <mergeCell ref="H1775:I1775"/>
    <mergeCell ref="K1775:L1775"/>
    <mergeCell ref="D1776:G1776"/>
    <mergeCell ref="H1776:I1776"/>
    <mergeCell ref="K1776:L1776"/>
    <mergeCell ref="D1773:G1773"/>
    <mergeCell ref="H1773:I1773"/>
    <mergeCell ref="K1773:L1773"/>
    <mergeCell ref="D1774:G1774"/>
    <mergeCell ref="H1774:I1774"/>
    <mergeCell ref="K1774:L1774"/>
    <mergeCell ref="D1771:G1771"/>
    <mergeCell ref="H1771:I1771"/>
    <mergeCell ref="K1771:L1771"/>
    <mergeCell ref="D1772:G1772"/>
    <mergeCell ref="H1772:I1772"/>
    <mergeCell ref="K1772:L1772"/>
    <mergeCell ref="D1769:G1769"/>
    <mergeCell ref="H1769:I1769"/>
    <mergeCell ref="K1769:L1769"/>
    <mergeCell ref="D1770:G1770"/>
    <mergeCell ref="H1770:I1770"/>
    <mergeCell ref="K1770:L1770"/>
    <mergeCell ref="D1767:G1767"/>
    <mergeCell ref="H1767:I1767"/>
    <mergeCell ref="K1767:L1767"/>
    <mergeCell ref="D1768:G1768"/>
    <mergeCell ref="H1768:I1768"/>
    <mergeCell ref="K1768:L1768"/>
    <mergeCell ref="D1765:G1765"/>
    <mergeCell ref="H1765:I1765"/>
    <mergeCell ref="K1765:L1765"/>
    <mergeCell ref="D1766:G1766"/>
    <mergeCell ref="H1766:I1766"/>
    <mergeCell ref="K1766:L1766"/>
    <mergeCell ref="D1763:G1763"/>
    <mergeCell ref="H1763:I1763"/>
    <mergeCell ref="K1763:L1763"/>
    <mergeCell ref="D1764:G1764"/>
    <mergeCell ref="H1764:I1764"/>
    <mergeCell ref="K1764:L1764"/>
    <mergeCell ref="D1761:G1761"/>
    <mergeCell ref="H1761:I1761"/>
    <mergeCell ref="K1761:L1761"/>
    <mergeCell ref="D1762:G1762"/>
    <mergeCell ref="H1762:I1762"/>
    <mergeCell ref="K1762:L1762"/>
    <mergeCell ref="D1759:G1759"/>
    <mergeCell ref="H1759:I1759"/>
    <mergeCell ref="K1759:L1759"/>
    <mergeCell ref="D1760:G1760"/>
    <mergeCell ref="H1760:I1760"/>
    <mergeCell ref="K1760:L1760"/>
    <mergeCell ref="D1757:G1757"/>
    <mergeCell ref="H1757:I1757"/>
    <mergeCell ref="K1757:L1757"/>
    <mergeCell ref="D1758:G1758"/>
    <mergeCell ref="H1758:I1758"/>
    <mergeCell ref="K1758:L1758"/>
    <mergeCell ref="D1755:G1755"/>
    <mergeCell ref="H1755:I1755"/>
    <mergeCell ref="K1755:L1755"/>
    <mergeCell ref="D1756:G1756"/>
    <mergeCell ref="H1756:I1756"/>
    <mergeCell ref="K1756:L1756"/>
    <mergeCell ref="D1753:G1753"/>
    <mergeCell ref="H1753:I1753"/>
    <mergeCell ref="K1753:L1753"/>
    <mergeCell ref="D1754:G1754"/>
    <mergeCell ref="H1754:I1754"/>
    <mergeCell ref="K1754:L1754"/>
    <mergeCell ref="D1751:G1751"/>
    <mergeCell ref="H1751:I1751"/>
    <mergeCell ref="K1751:L1751"/>
    <mergeCell ref="D1752:G1752"/>
    <mergeCell ref="H1752:I1752"/>
    <mergeCell ref="K1752:L1752"/>
    <mergeCell ref="D1749:G1749"/>
    <mergeCell ref="H1749:I1749"/>
    <mergeCell ref="K1749:L1749"/>
    <mergeCell ref="D1750:G1750"/>
    <mergeCell ref="H1750:I1750"/>
    <mergeCell ref="K1750:L1750"/>
    <mergeCell ref="D1747:G1747"/>
    <mergeCell ref="H1747:I1747"/>
    <mergeCell ref="K1747:L1747"/>
    <mergeCell ref="D1748:G1748"/>
    <mergeCell ref="H1748:I1748"/>
    <mergeCell ref="K1748:L1748"/>
    <mergeCell ref="D1745:G1745"/>
    <mergeCell ref="H1745:I1745"/>
    <mergeCell ref="K1745:L1745"/>
    <mergeCell ref="D1746:G1746"/>
    <mergeCell ref="H1746:I1746"/>
    <mergeCell ref="K1746:L1746"/>
    <mergeCell ref="D1743:G1743"/>
    <mergeCell ref="H1743:I1743"/>
    <mergeCell ref="K1743:L1743"/>
    <mergeCell ref="D1744:G1744"/>
    <mergeCell ref="H1744:I1744"/>
    <mergeCell ref="K1744:L1744"/>
    <mergeCell ref="D1741:G1741"/>
    <mergeCell ref="H1741:I1741"/>
    <mergeCell ref="K1741:L1741"/>
    <mergeCell ref="D1742:G1742"/>
    <mergeCell ref="H1742:I1742"/>
    <mergeCell ref="K1742:L1742"/>
    <mergeCell ref="D1739:G1739"/>
    <mergeCell ref="H1739:I1739"/>
    <mergeCell ref="K1739:L1739"/>
    <mergeCell ref="D1740:G1740"/>
    <mergeCell ref="H1740:I1740"/>
    <mergeCell ref="K1740:L1740"/>
    <mergeCell ref="D1737:G1737"/>
    <mergeCell ref="H1737:I1737"/>
    <mergeCell ref="K1737:L1737"/>
    <mergeCell ref="D1738:G1738"/>
    <mergeCell ref="H1738:I1738"/>
    <mergeCell ref="K1738:L1738"/>
    <mergeCell ref="D1735:G1735"/>
    <mergeCell ref="H1735:I1735"/>
    <mergeCell ref="K1735:L1735"/>
    <mergeCell ref="D1736:G1736"/>
    <mergeCell ref="H1736:I1736"/>
    <mergeCell ref="K1736:L1736"/>
    <mergeCell ref="D1733:G1733"/>
    <mergeCell ref="H1733:I1733"/>
    <mergeCell ref="K1733:L1733"/>
    <mergeCell ref="D1734:G1734"/>
    <mergeCell ref="H1734:I1734"/>
    <mergeCell ref="K1734:L1734"/>
    <mergeCell ref="D1731:G1731"/>
    <mergeCell ref="H1731:I1731"/>
    <mergeCell ref="K1731:L1731"/>
    <mergeCell ref="D1732:G1732"/>
    <mergeCell ref="H1732:I1732"/>
    <mergeCell ref="K1732:L1732"/>
    <mergeCell ref="D1729:G1729"/>
    <mergeCell ref="H1729:I1729"/>
    <mergeCell ref="K1729:L1729"/>
    <mergeCell ref="D1730:G1730"/>
    <mergeCell ref="H1730:I1730"/>
    <mergeCell ref="K1730:L1730"/>
    <mergeCell ref="D1727:G1727"/>
    <mergeCell ref="H1727:I1727"/>
    <mergeCell ref="K1727:L1727"/>
    <mergeCell ref="D1728:G1728"/>
    <mergeCell ref="H1728:I1728"/>
    <mergeCell ref="K1728:L1728"/>
    <mergeCell ref="D1725:G1725"/>
    <mergeCell ref="H1725:I1725"/>
    <mergeCell ref="K1725:L1725"/>
    <mergeCell ref="D1726:G1726"/>
    <mergeCell ref="H1726:I1726"/>
    <mergeCell ref="K1726:L1726"/>
    <mergeCell ref="D1723:G1723"/>
    <mergeCell ref="H1723:I1723"/>
    <mergeCell ref="K1723:L1723"/>
    <mergeCell ref="D1724:G1724"/>
    <mergeCell ref="H1724:I1724"/>
    <mergeCell ref="K1724:L1724"/>
    <mergeCell ref="D1721:G1721"/>
    <mergeCell ref="H1721:I1721"/>
    <mergeCell ref="K1721:L1721"/>
    <mergeCell ref="D1722:G1722"/>
    <mergeCell ref="H1722:I1722"/>
    <mergeCell ref="K1722:L1722"/>
    <mergeCell ref="D1719:G1719"/>
    <mergeCell ref="H1719:I1719"/>
    <mergeCell ref="K1719:L1719"/>
    <mergeCell ref="D1720:G1720"/>
    <mergeCell ref="H1720:I1720"/>
    <mergeCell ref="K1720:L1720"/>
    <mergeCell ref="D1717:G1717"/>
    <mergeCell ref="H1717:I1717"/>
    <mergeCell ref="K1717:L1717"/>
    <mergeCell ref="D1718:G1718"/>
    <mergeCell ref="H1718:I1718"/>
    <mergeCell ref="K1718:L1718"/>
    <mergeCell ref="D1715:G1715"/>
    <mergeCell ref="H1715:I1715"/>
    <mergeCell ref="K1715:L1715"/>
    <mergeCell ref="D1716:G1716"/>
    <mergeCell ref="H1716:I1716"/>
    <mergeCell ref="K1716:L1716"/>
    <mergeCell ref="D1713:G1713"/>
    <mergeCell ref="H1713:I1713"/>
    <mergeCell ref="K1713:L1713"/>
    <mergeCell ref="D1714:G1714"/>
    <mergeCell ref="H1714:I1714"/>
    <mergeCell ref="K1714:L1714"/>
    <mergeCell ref="D1711:G1711"/>
    <mergeCell ref="H1711:I1711"/>
    <mergeCell ref="K1711:L1711"/>
    <mergeCell ref="D1712:G1712"/>
    <mergeCell ref="H1712:I1712"/>
    <mergeCell ref="K1712:L1712"/>
    <mergeCell ref="D1709:G1709"/>
    <mergeCell ref="H1709:I1709"/>
    <mergeCell ref="K1709:L1709"/>
    <mergeCell ref="D1710:G1710"/>
    <mergeCell ref="H1710:I1710"/>
    <mergeCell ref="K1710:L1710"/>
    <mergeCell ref="D1707:G1707"/>
    <mergeCell ref="H1707:I1707"/>
    <mergeCell ref="K1707:L1707"/>
    <mergeCell ref="D1708:G1708"/>
    <mergeCell ref="H1708:I1708"/>
    <mergeCell ref="K1708:L1708"/>
    <mergeCell ref="D1705:G1705"/>
    <mergeCell ref="H1705:I1705"/>
    <mergeCell ref="K1705:L1705"/>
    <mergeCell ref="D1706:G1706"/>
    <mergeCell ref="H1706:I1706"/>
    <mergeCell ref="K1706:L1706"/>
    <mergeCell ref="D1703:G1703"/>
    <mergeCell ref="H1703:I1703"/>
    <mergeCell ref="K1703:L1703"/>
    <mergeCell ref="D1704:G1704"/>
    <mergeCell ref="H1704:I1704"/>
    <mergeCell ref="K1704:L1704"/>
    <mergeCell ref="D1701:G1701"/>
    <mergeCell ref="H1701:I1701"/>
    <mergeCell ref="K1701:L1701"/>
    <mergeCell ref="D1702:G1702"/>
    <mergeCell ref="H1702:I1702"/>
    <mergeCell ref="K1702:L1702"/>
    <mergeCell ref="D1699:G1699"/>
    <mergeCell ref="H1699:I1699"/>
    <mergeCell ref="K1699:L1699"/>
    <mergeCell ref="D1700:G1700"/>
    <mergeCell ref="H1700:I1700"/>
    <mergeCell ref="K1700:L1700"/>
    <mergeCell ref="D1697:G1697"/>
    <mergeCell ref="H1697:I1697"/>
    <mergeCell ref="K1697:L1697"/>
    <mergeCell ref="D1698:G1698"/>
    <mergeCell ref="H1698:I1698"/>
    <mergeCell ref="K1698:L1698"/>
    <mergeCell ref="D1695:G1695"/>
    <mergeCell ref="H1695:I1695"/>
    <mergeCell ref="K1695:L1695"/>
    <mergeCell ref="D1696:G1696"/>
    <mergeCell ref="H1696:I1696"/>
    <mergeCell ref="K1696:L1696"/>
    <mergeCell ref="D1693:G1693"/>
    <mergeCell ref="H1693:I1693"/>
    <mergeCell ref="K1693:L1693"/>
    <mergeCell ref="D1694:G1694"/>
    <mergeCell ref="H1694:I1694"/>
    <mergeCell ref="K1694:L1694"/>
    <mergeCell ref="D1691:G1691"/>
    <mergeCell ref="H1691:I1691"/>
    <mergeCell ref="K1691:L1691"/>
    <mergeCell ref="D1692:G1692"/>
    <mergeCell ref="H1692:I1692"/>
    <mergeCell ref="K1692:L1692"/>
    <mergeCell ref="D1689:G1689"/>
    <mergeCell ref="H1689:I1689"/>
    <mergeCell ref="K1689:L1689"/>
    <mergeCell ref="D1690:G1690"/>
    <mergeCell ref="H1690:I1690"/>
    <mergeCell ref="K1690:L1690"/>
    <mergeCell ref="D1687:G1687"/>
    <mergeCell ref="H1687:I1687"/>
    <mergeCell ref="K1687:L1687"/>
    <mergeCell ref="D1688:G1688"/>
    <mergeCell ref="H1688:I1688"/>
    <mergeCell ref="K1688:L1688"/>
    <mergeCell ref="D1685:G1685"/>
    <mergeCell ref="H1685:I1685"/>
    <mergeCell ref="K1685:L1685"/>
    <mergeCell ref="D1686:G1686"/>
    <mergeCell ref="H1686:I1686"/>
    <mergeCell ref="K1686:L1686"/>
    <mergeCell ref="D1683:G1683"/>
    <mergeCell ref="H1683:I1683"/>
    <mergeCell ref="K1683:L1683"/>
    <mergeCell ref="D1684:G1684"/>
    <mergeCell ref="H1684:I1684"/>
    <mergeCell ref="K1684:L1684"/>
    <mergeCell ref="D1681:G1681"/>
    <mergeCell ref="H1681:I1681"/>
    <mergeCell ref="K1681:L1681"/>
    <mergeCell ref="D1682:G1682"/>
    <mergeCell ref="H1682:I1682"/>
    <mergeCell ref="K1682:L1682"/>
    <mergeCell ref="D1679:G1679"/>
    <mergeCell ref="H1679:I1679"/>
    <mergeCell ref="K1679:L1679"/>
    <mergeCell ref="D1680:G1680"/>
    <mergeCell ref="H1680:I1680"/>
    <mergeCell ref="K1680:L1680"/>
    <mergeCell ref="D1677:G1677"/>
    <mergeCell ref="H1677:I1677"/>
    <mergeCell ref="K1677:L1677"/>
    <mergeCell ref="D1678:G1678"/>
    <mergeCell ref="H1678:I1678"/>
    <mergeCell ref="K1678:L1678"/>
    <mergeCell ref="D1675:G1675"/>
    <mergeCell ref="H1675:I1675"/>
    <mergeCell ref="K1675:L1675"/>
    <mergeCell ref="D1676:G1676"/>
    <mergeCell ref="H1676:I1676"/>
    <mergeCell ref="K1676:L1676"/>
    <mergeCell ref="D1673:G1673"/>
    <mergeCell ref="H1673:I1673"/>
    <mergeCell ref="K1673:L1673"/>
    <mergeCell ref="D1674:G1674"/>
    <mergeCell ref="H1674:I1674"/>
    <mergeCell ref="K1674:L1674"/>
    <mergeCell ref="D1671:G1671"/>
    <mergeCell ref="H1671:I1671"/>
    <mergeCell ref="K1671:L1671"/>
    <mergeCell ref="D1672:G1672"/>
    <mergeCell ref="H1672:I1672"/>
    <mergeCell ref="K1672:L1672"/>
    <mergeCell ref="D1669:G1669"/>
    <mergeCell ref="H1669:I1669"/>
    <mergeCell ref="K1669:L1669"/>
    <mergeCell ref="D1670:G1670"/>
    <mergeCell ref="H1670:I1670"/>
    <mergeCell ref="K1670:L1670"/>
    <mergeCell ref="D1667:G1667"/>
    <mergeCell ref="H1667:I1667"/>
    <mergeCell ref="K1667:L1667"/>
    <mergeCell ref="D1668:G1668"/>
    <mergeCell ref="H1668:I1668"/>
    <mergeCell ref="K1668:L1668"/>
    <mergeCell ref="D1665:G1665"/>
    <mergeCell ref="H1665:I1665"/>
    <mergeCell ref="K1665:L1665"/>
    <mergeCell ref="D1666:G1666"/>
    <mergeCell ref="H1666:I1666"/>
    <mergeCell ref="K1666:L1666"/>
    <mergeCell ref="D1663:G1663"/>
    <mergeCell ref="H1663:I1663"/>
    <mergeCell ref="K1663:L1663"/>
    <mergeCell ref="D1664:G1664"/>
    <mergeCell ref="H1664:I1664"/>
    <mergeCell ref="K1664:L1664"/>
    <mergeCell ref="D1661:G1661"/>
    <mergeCell ref="H1661:I1661"/>
    <mergeCell ref="K1661:L1661"/>
    <mergeCell ref="D1662:G1662"/>
    <mergeCell ref="H1662:I1662"/>
    <mergeCell ref="K1662:L1662"/>
    <mergeCell ref="D1659:G1659"/>
    <mergeCell ref="H1659:I1659"/>
    <mergeCell ref="K1659:L1659"/>
    <mergeCell ref="D1660:G1660"/>
    <mergeCell ref="H1660:I1660"/>
    <mergeCell ref="K1660:L1660"/>
    <mergeCell ref="D1657:G1657"/>
    <mergeCell ref="H1657:I1657"/>
    <mergeCell ref="K1657:L1657"/>
    <mergeCell ref="D1658:G1658"/>
    <mergeCell ref="H1658:I1658"/>
    <mergeCell ref="K1658:L1658"/>
    <mergeCell ref="D1655:G1655"/>
    <mergeCell ref="H1655:I1655"/>
    <mergeCell ref="K1655:L1655"/>
    <mergeCell ref="D1656:G1656"/>
    <mergeCell ref="H1656:I1656"/>
    <mergeCell ref="K1656:L1656"/>
    <mergeCell ref="D1653:G1653"/>
    <mergeCell ref="H1653:I1653"/>
    <mergeCell ref="K1653:L1653"/>
    <mergeCell ref="D1654:G1654"/>
    <mergeCell ref="H1654:I1654"/>
    <mergeCell ref="K1654:L1654"/>
    <mergeCell ref="D1651:G1651"/>
    <mergeCell ref="H1651:I1651"/>
    <mergeCell ref="K1651:L1651"/>
    <mergeCell ref="D1652:G1652"/>
    <mergeCell ref="H1652:I1652"/>
    <mergeCell ref="K1652:L1652"/>
    <mergeCell ref="D1649:G1649"/>
    <mergeCell ref="H1649:I1649"/>
    <mergeCell ref="K1649:L1649"/>
    <mergeCell ref="D1650:G1650"/>
    <mergeCell ref="H1650:I1650"/>
    <mergeCell ref="K1650:L1650"/>
    <mergeCell ref="D1647:G1647"/>
    <mergeCell ref="H1647:I1647"/>
    <mergeCell ref="K1647:L1647"/>
    <mergeCell ref="D1648:G1648"/>
    <mergeCell ref="H1648:I1648"/>
    <mergeCell ref="K1648:L1648"/>
    <mergeCell ref="D1645:G1645"/>
    <mergeCell ref="H1645:I1645"/>
    <mergeCell ref="K1645:L1645"/>
    <mergeCell ref="D1646:G1646"/>
    <mergeCell ref="H1646:I1646"/>
    <mergeCell ref="K1646:L1646"/>
    <mergeCell ref="D1643:G1643"/>
    <mergeCell ref="H1643:I1643"/>
    <mergeCell ref="K1643:L1643"/>
    <mergeCell ref="D1644:G1644"/>
    <mergeCell ref="H1644:I1644"/>
    <mergeCell ref="K1644:L1644"/>
    <mergeCell ref="D1641:G1641"/>
    <mergeCell ref="H1641:I1641"/>
    <mergeCell ref="K1641:L1641"/>
    <mergeCell ref="D1642:G1642"/>
    <mergeCell ref="H1642:I1642"/>
    <mergeCell ref="K1642:L1642"/>
    <mergeCell ref="D1639:G1639"/>
    <mergeCell ref="H1639:I1639"/>
    <mergeCell ref="K1639:L1639"/>
    <mergeCell ref="D1640:G1640"/>
    <mergeCell ref="H1640:I1640"/>
    <mergeCell ref="K1640:L1640"/>
    <mergeCell ref="D1637:G1637"/>
    <mergeCell ref="H1637:I1637"/>
    <mergeCell ref="K1637:L1637"/>
    <mergeCell ref="D1638:G1638"/>
    <mergeCell ref="H1638:I1638"/>
    <mergeCell ref="K1638:L1638"/>
    <mergeCell ref="D1635:G1635"/>
    <mergeCell ref="H1635:I1635"/>
    <mergeCell ref="K1635:L1635"/>
    <mergeCell ref="D1636:G1636"/>
    <mergeCell ref="H1636:I1636"/>
    <mergeCell ref="K1636:L1636"/>
    <mergeCell ref="D1633:G1633"/>
    <mergeCell ref="H1633:I1633"/>
    <mergeCell ref="K1633:L1633"/>
    <mergeCell ref="D1634:G1634"/>
    <mergeCell ref="H1634:I1634"/>
    <mergeCell ref="K1634:L1634"/>
    <mergeCell ref="D1631:G1631"/>
    <mergeCell ref="H1631:I1631"/>
    <mergeCell ref="K1631:L1631"/>
    <mergeCell ref="D1632:G1632"/>
    <mergeCell ref="H1632:I1632"/>
    <mergeCell ref="K1632:L1632"/>
    <mergeCell ref="D1629:G1629"/>
    <mergeCell ref="H1629:I1629"/>
    <mergeCell ref="K1629:L1629"/>
    <mergeCell ref="D1630:G1630"/>
    <mergeCell ref="H1630:I1630"/>
    <mergeCell ref="K1630:L1630"/>
    <mergeCell ref="D1627:G1627"/>
    <mergeCell ref="H1627:I1627"/>
    <mergeCell ref="K1627:L1627"/>
    <mergeCell ref="D1628:G1628"/>
    <mergeCell ref="H1628:I1628"/>
    <mergeCell ref="K1628:L1628"/>
    <mergeCell ref="D1625:G1625"/>
    <mergeCell ref="H1625:I1625"/>
    <mergeCell ref="K1625:L1625"/>
    <mergeCell ref="D1626:G1626"/>
    <mergeCell ref="H1626:I1626"/>
    <mergeCell ref="K1626:L1626"/>
    <mergeCell ref="D1623:G1623"/>
    <mergeCell ref="H1623:I1623"/>
    <mergeCell ref="K1623:L1623"/>
    <mergeCell ref="D1624:G1624"/>
    <mergeCell ref="H1624:I1624"/>
    <mergeCell ref="K1624:L1624"/>
    <mergeCell ref="D1621:G1621"/>
    <mergeCell ref="H1621:I1621"/>
    <mergeCell ref="K1621:L1621"/>
    <mergeCell ref="D1622:G1622"/>
    <mergeCell ref="H1622:I1622"/>
    <mergeCell ref="K1622:L1622"/>
    <mergeCell ref="D1619:G1619"/>
    <mergeCell ref="H1619:I1619"/>
    <mergeCell ref="K1619:L1619"/>
    <mergeCell ref="D1620:G1620"/>
    <mergeCell ref="H1620:I1620"/>
    <mergeCell ref="K1620:L1620"/>
    <mergeCell ref="D1617:G1617"/>
    <mergeCell ref="H1617:I1617"/>
    <mergeCell ref="K1617:L1617"/>
    <mergeCell ref="D1618:G1618"/>
    <mergeCell ref="H1618:I1618"/>
    <mergeCell ref="K1618:L1618"/>
    <mergeCell ref="D1615:G1615"/>
    <mergeCell ref="H1615:I1615"/>
    <mergeCell ref="K1615:L1615"/>
    <mergeCell ref="D1616:G1616"/>
    <mergeCell ref="H1616:I1616"/>
    <mergeCell ref="K1616:L1616"/>
    <mergeCell ref="D1613:G1613"/>
    <mergeCell ref="H1613:I1613"/>
    <mergeCell ref="K1613:L1613"/>
    <mergeCell ref="D1614:G1614"/>
    <mergeCell ref="H1614:I1614"/>
    <mergeCell ref="K1614:L1614"/>
    <mergeCell ref="D1611:G1611"/>
    <mergeCell ref="H1611:I1611"/>
    <mergeCell ref="K1611:L1611"/>
    <mergeCell ref="D1612:G1612"/>
    <mergeCell ref="H1612:I1612"/>
    <mergeCell ref="K1612:L1612"/>
    <mergeCell ref="D1609:G1609"/>
    <mergeCell ref="H1609:I1609"/>
    <mergeCell ref="K1609:L1609"/>
    <mergeCell ref="D1610:G1610"/>
    <mergeCell ref="H1610:I1610"/>
    <mergeCell ref="K1610:L1610"/>
    <mergeCell ref="D1607:G1607"/>
    <mergeCell ref="H1607:I1607"/>
    <mergeCell ref="K1607:L1607"/>
    <mergeCell ref="D1608:G1608"/>
    <mergeCell ref="H1608:I1608"/>
    <mergeCell ref="K1608:L1608"/>
    <mergeCell ref="D1605:G1605"/>
    <mergeCell ref="H1605:I1605"/>
    <mergeCell ref="K1605:L1605"/>
    <mergeCell ref="D1606:G1606"/>
    <mergeCell ref="H1606:I1606"/>
    <mergeCell ref="K1606:L1606"/>
    <mergeCell ref="D1603:G1603"/>
    <mergeCell ref="H1603:I1603"/>
    <mergeCell ref="K1603:L1603"/>
    <mergeCell ref="D1604:G1604"/>
    <mergeCell ref="H1604:I1604"/>
    <mergeCell ref="K1604:L1604"/>
    <mergeCell ref="D1601:G1601"/>
    <mergeCell ref="H1601:I1601"/>
    <mergeCell ref="K1601:L1601"/>
    <mergeCell ref="D1602:G1602"/>
    <mergeCell ref="H1602:I1602"/>
    <mergeCell ref="K1602:L1602"/>
    <mergeCell ref="D1599:G1599"/>
    <mergeCell ref="H1599:I1599"/>
    <mergeCell ref="K1599:L1599"/>
    <mergeCell ref="D1600:G1600"/>
    <mergeCell ref="H1600:I1600"/>
    <mergeCell ref="K1600:L1600"/>
    <mergeCell ref="D1597:G1597"/>
    <mergeCell ref="H1597:I1597"/>
    <mergeCell ref="K1597:L1597"/>
    <mergeCell ref="D1598:G1598"/>
    <mergeCell ref="H1598:I1598"/>
    <mergeCell ref="K1598:L1598"/>
    <mergeCell ref="D1595:G1595"/>
    <mergeCell ref="H1595:I1595"/>
    <mergeCell ref="K1595:L1595"/>
    <mergeCell ref="D1596:G1596"/>
    <mergeCell ref="H1596:I1596"/>
    <mergeCell ref="K1596:L1596"/>
    <mergeCell ref="D1593:G1593"/>
    <mergeCell ref="H1593:I1593"/>
    <mergeCell ref="K1593:L1593"/>
    <mergeCell ref="D1594:G1594"/>
    <mergeCell ref="H1594:I1594"/>
    <mergeCell ref="K1594:L1594"/>
    <mergeCell ref="D1591:G1591"/>
    <mergeCell ref="H1591:I1591"/>
    <mergeCell ref="K1591:L1591"/>
    <mergeCell ref="D1592:G1592"/>
    <mergeCell ref="H1592:I1592"/>
    <mergeCell ref="K1592:L1592"/>
    <mergeCell ref="D1589:G1589"/>
    <mergeCell ref="H1589:I1589"/>
    <mergeCell ref="K1589:L1589"/>
    <mergeCell ref="D1590:G1590"/>
    <mergeCell ref="H1590:I1590"/>
    <mergeCell ref="K1590:L1590"/>
    <mergeCell ref="D1587:G1587"/>
    <mergeCell ref="H1587:I1587"/>
    <mergeCell ref="K1587:L1587"/>
    <mergeCell ref="D1588:G1588"/>
    <mergeCell ref="H1588:I1588"/>
    <mergeCell ref="K1588:L1588"/>
    <mergeCell ref="D1585:G1585"/>
    <mergeCell ref="H1585:I1585"/>
    <mergeCell ref="K1585:L1585"/>
    <mergeCell ref="D1586:G1586"/>
    <mergeCell ref="H1586:I1586"/>
    <mergeCell ref="K1586:L1586"/>
    <mergeCell ref="D1583:G1583"/>
    <mergeCell ref="H1583:I1583"/>
    <mergeCell ref="K1583:L1583"/>
    <mergeCell ref="D1584:G1584"/>
    <mergeCell ref="H1584:I1584"/>
    <mergeCell ref="K1584:L1584"/>
    <mergeCell ref="D1581:G1581"/>
    <mergeCell ref="H1581:I1581"/>
    <mergeCell ref="K1581:L1581"/>
    <mergeCell ref="D1582:G1582"/>
    <mergeCell ref="H1582:I1582"/>
    <mergeCell ref="K1582:L1582"/>
    <mergeCell ref="D1579:G1579"/>
    <mergeCell ref="H1579:I1579"/>
    <mergeCell ref="K1579:L1579"/>
    <mergeCell ref="D1580:G1580"/>
    <mergeCell ref="H1580:I1580"/>
    <mergeCell ref="K1580:L1580"/>
    <mergeCell ref="D1577:G1577"/>
    <mergeCell ref="H1577:I1577"/>
    <mergeCell ref="K1577:L1577"/>
    <mergeCell ref="D1578:G1578"/>
    <mergeCell ref="H1578:I1578"/>
    <mergeCell ref="K1578:L1578"/>
    <mergeCell ref="D1575:G1575"/>
    <mergeCell ref="H1575:I1575"/>
    <mergeCell ref="K1575:L1575"/>
    <mergeCell ref="D1576:G1576"/>
    <mergeCell ref="H1576:I1576"/>
    <mergeCell ref="K1576:L1576"/>
    <mergeCell ref="D1573:G1573"/>
    <mergeCell ref="H1573:I1573"/>
    <mergeCell ref="K1573:L1573"/>
    <mergeCell ref="D1574:G1574"/>
    <mergeCell ref="H1574:I1574"/>
    <mergeCell ref="K1574:L1574"/>
    <mergeCell ref="D1571:G1571"/>
    <mergeCell ref="H1571:I1571"/>
    <mergeCell ref="K1571:L1571"/>
    <mergeCell ref="D1572:G1572"/>
    <mergeCell ref="H1572:I1572"/>
    <mergeCell ref="K1572:L1572"/>
    <mergeCell ref="D1569:G1569"/>
    <mergeCell ref="H1569:I1569"/>
    <mergeCell ref="K1569:L1569"/>
    <mergeCell ref="D1570:G1570"/>
    <mergeCell ref="H1570:I1570"/>
    <mergeCell ref="K1570:L1570"/>
    <mergeCell ref="D1567:G1567"/>
    <mergeCell ref="H1567:I1567"/>
    <mergeCell ref="K1567:L1567"/>
    <mergeCell ref="D1568:G1568"/>
    <mergeCell ref="H1568:I1568"/>
    <mergeCell ref="K1568:L1568"/>
    <mergeCell ref="D1565:G1565"/>
    <mergeCell ref="H1565:I1565"/>
    <mergeCell ref="K1565:L1565"/>
    <mergeCell ref="D1566:G1566"/>
    <mergeCell ref="H1566:I1566"/>
    <mergeCell ref="K1566:L1566"/>
    <mergeCell ref="D1563:G1563"/>
    <mergeCell ref="H1563:I1563"/>
    <mergeCell ref="K1563:L1563"/>
    <mergeCell ref="D1564:G1564"/>
    <mergeCell ref="H1564:I1564"/>
    <mergeCell ref="K1564:L1564"/>
    <mergeCell ref="D1561:G1561"/>
    <mergeCell ref="H1561:I1561"/>
    <mergeCell ref="K1561:L1561"/>
    <mergeCell ref="D1562:G1562"/>
    <mergeCell ref="H1562:I1562"/>
    <mergeCell ref="K1562:L1562"/>
    <mergeCell ref="D1559:G1559"/>
    <mergeCell ref="H1559:I1559"/>
    <mergeCell ref="K1559:L1559"/>
    <mergeCell ref="D1560:G1560"/>
    <mergeCell ref="H1560:I1560"/>
    <mergeCell ref="K1560:L1560"/>
    <mergeCell ref="D1557:G1557"/>
    <mergeCell ref="H1557:I1557"/>
    <mergeCell ref="K1557:L1557"/>
    <mergeCell ref="D1558:G1558"/>
    <mergeCell ref="H1558:I1558"/>
    <mergeCell ref="K1558:L1558"/>
    <mergeCell ref="D1555:G1555"/>
    <mergeCell ref="H1555:I1555"/>
    <mergeCell ref="K1555:L1555"/>
    <mergeCell ref="D1556:G1556"/>
    <mergeCell ref="H1556:I1556"/>
    <mergeCell ref="K1556:L1556"/>
    <mergeCell ref="D1553:G1553"/>
    <mergeCell ref="H1553:I1553"/>
    <mergeCell ref="K1553:L1553"/>
    <mergeCell ref="D1554:G1554"/>
    <mergeCell ref="H1554:I1554"/>
    <mergeCell ref="K1554:L1554"/>
    <mergeCell ref="D1551:G1551"/>
    <mergeCell ref="H1551:I1551"/>
    <mergeCell ref="K1551:L1551"/>
    <mergeCell ref="D1552:G1552"/>
    <mergeCell ref="H1552:I1552"/>
    <mergeCell ref="K1552:L1552"/>
    <mergeCell ref="D1549:G1549"/>
    <mergeCell ref="H1549:I1549"/>
    <mergeCell ref="K1549:L1549"/>
    <mergeCell ref="D1550:G1550"/>
    <mergeCell ref="H1550:I1550"/>
    <mergeCell ref="K1550:L1550"/>
    <mergeCell ref="D1547:G1547"/>
    <mergeCell ref="H1547:I1547"/>
    <mergeCell ref="K1547:L1547"/>
    <mergeCell ref="D1548:G1548"/>
    <mergeCell ref="H1548:I1548"/>
    <mergeCell ref="K1548:L1548"/>
    <mergeCell ref="D1545:G1545"/>
    <mergeCell ref="H1545:I1545"/>
    <mergeCell ref="K1545:L1545"/>
    <mergeCell ref="D1546:G1546"/>
    <mergeCell ref="H1546:I1546"/>
    <mergeCell ref="K1546:L1546"/>
    <mergeCell ref="D1543:G1543"/>
    <mergeCell ref="H1543:I1543"/>
    <mergeCell ref="K1543:L1543"/>
    <mergeCell ref="D1544:G1544"/>
    <mergeCell ref="H1544:I1544"/>
    <mergeCell ref="K1544:L1544"/>
    <mergeCell ref="D1541:G1541"/>
    <mergeCell ref="H1541:I1541"/>
    <mergeCell ref="K1541:L1541"/>
    <mergeCell ref="D1542:G1542"/>
    <mergeCell ref="H1542:I1542"/>
    <mergeCell ref="K1542:L1542"/>
    <mergeCell ref="D1539:G1539"/>
    <mergeCell ref="H1539:I1539"/>
    <mergeCell ref="K1539:L1539"/>
    <mergeCell ref="D1540:G1540"/>
    <mergeCell ref="H1540:I1540"/>
    <mergeCell ref="K1540:L1540"/>
    <mergeCell ref="D1537:G1537"/>
    <mergeCell ref="H1537:I1537"/>
    <mergeCell ref="K1537:L1537"/>
    <mergeCell ref="D1538:G1538"/>
    <mergeCell ref="H1538:I1538"/>
    <mergeCell ref="K1538:L1538"/>
    <mergeCell ref="D1535:G1535"/>
    <mergeCell ref="H1535:I1535"/>
    <mergeCell ref="K1535:L1535"/>
    <mergeCell ref="D1536:G1536"/>
    <mergeCell ref="H1536:I1536"/>
    <mergeCell ref="K1536:L1536"/>
    <mergeCell ref="D1533:G1533"/>
    <mergeCell ref="H1533:I1533"/>
    <mergeCell ref="K1533:L1533"/>
    <mergeCell ref="D1534:G1534"/>
    <mergeCell ref="H1534:I1534"/>
    <mergeCell ref="K1534:L1534"/>
    <mergeCell ref="D1531:G1531"/>
    <mergeCell ref="H1531:I1531"/>
    <mergeCell ref="K1531:L1531"/>
    <mergeCell ref="D1532:G1532"/>
    <mergeCell ref="H1532:I1532"/>
    <mergeCell ref="K1532:L1532"/>
    <mergeCell ref="D1529:G1529"/>
    <mergeCell ref="H1529:I1529"/>
    <mergeCell ref="K1529:L1529"/>
    <mergeCell ref="D1530:G1530"/>
    <mergeCell ref="H1530:I1530"/>
    <mergeCell ref="K1530:L1530"/>
    <mergeCell ref="D1527:G1527"/>
    <mergeCell ref="H1527:I1527"/>
    <mergeCell ref="K1527:L1527"/>
    <mergeCell ref="D1528:G1528"/>
    <mergeCell ref="H1528:I1528"/>
    <mergeCell ref="K1528:L1528"/>
    <mergeCell ref="D1525:G1525"/>
    <mergeCell ref="H1525:I1525"/>
    <mergeCell ref="K1525:L1525"/>
    <mergeCell ref="D1526:G1526"/>
    <mergeCell ref="H1526:I1526"/>
    <mergeCell ref="K1526:L1526"/>
    <mergeCell ref="D1523:G1523"/>
    <mergeCell ref="H1523:I1523"/>
    <mergeCell ref="K1523:L1523"/>
    <mergeCell ref="D1524:G1524"/>
    <mergeCell ref="H1524:I1524"/>
    <mergeCell ref="K1524:L1524"/>
    <mergeCell ref="D1521:G1521"/>
    <mergeCell ref="H1521:I1521"/>
    <mergeCell ref="K1521:L1521"/>
    <mergeCell ref="D1522:G1522"/>
    <mergeCell ref="H1522:I1522"/>
    <mergeCell ref="K1522:L1522"/>
    <mergeCell ref="D1519:G1519"/>
    <mergeCell ref="H1519:I1519"/>
    <mergeCell ref="K1519:L1519"/>
    <mergeCell ref="D1520:G1520"/>
    <mergeCell ref="H1520:I1520"/>
    <mergeCell ref="K1520:L1520"/>
    <mergeCell ref="D1517:G1517"/>
    <mergeCell ref="H1517:I1517"/>
    <mergeCell ref="K1517:L1517"/>
    <mergeCell ref="D1518:G1518"/>
    <mergeCell ref="H1518:I1518"/>
    <mergeCell ref="K1518:L1518"/>
    <mergeCell ref="D1515:G1515"/>
    <mergeCell ref="H1515:I1515"/>
    <mergeCell ref="K1515:L1515"/>
    <mergeCell ref="D1516:G1516"/>
    <mergeCell ref="H1516:I1516"/>
    <mergeCell ref="K1516:L1516"/>
    <mergeCell ref="D1513:G1513"/>
    <mergeCell ref="H1513:I1513"/>
    <mergeCell ref="K1513:L1513"/>
    <mergeCell ref="D1514:G1514"/>
    <mergeCell ref="H1514:I1514"/>
    <mergeCell ref="K1514:L1514"/>
    <mergeCell ref="D1511:G1511"/>
    <mergeCell ref="H1511:I1511"/>
    <mergeCell ref="K1511:L1511"/>
    <mergeCell ref="D1512:G1512"/>
    <mergeCell ref="H1512:I1512"/>
    <mergeCell ref="K1512:L1512"/>
    <mergeCell ref="D1509:G1509"/>
    <mergeCell ref="H1509:I1509"/>
    <mergeCell ref="K1509:L1509"/>
    <mergeCell ref="D1510:G1510"/>
    <mergeCell ref="H1510:I1510"/>
    <mergeCell ref="K1510:L1510"/>
    <mergeCell ref="D1507:G1507"/>
    <mergeCell ref="H1507:I1507"/>
    <mergeCell ref="K1507:L1507"/>
    <mergeCell ref="D1508:G1508"/>
    <mergeCell ref="H1508:I1508"/>
    <mergeCell ref="K1508:L1508"/>
    <mergeCell ref="D1505:G1505"/>
    <mergeCell ref="H1505:I1505"/>
    <mergeCell ref="K1505:L1505"/>
    <mergeCell ref="D1506:G1506"/>
    <mergeCell ref="H1506:I1506"/>
    <mergeCell ref="K1506:L1506"/>
    <mergeCell ref="D1503:G1503"/>
    <mergeCell ref="H1503:I1503"/>
    <mergeCell ref="K1503:L1503"/>
    <mergeCell ref="D1504:G1504"/>
    <mergeCell ref="H1504:I1504"/>
    <mergeCell ref="K1504:L1504"/>
    <mergeCell ref="D1501:G1501"/>
    <mergeCell ref="H1501:I1501"/>
    <mergeCell ref="K1501:L1501"/>
    <mergeCell ref="D1502:G1502"/>
    <mergeCell ref="H1502:I1502"/>
    <mergeCell ref="K1502:L1502"/>
    <mergeCell ref="D1499:G1499"/>
    <mergeCell ref="H1499:I1499"/>
    <mergeCell ref="K1499:L1499"/>
    <mergeCell ref="D1500:G1500"/>
    <mergeCell ref="H1500:I1500"/>
    <mergeCell ref="K1500:L1500"/>
    <mergeCell ref="D1497:G1497"/>
    <mergeCell ref="H1497:I1497"/>
    <mergeCell ref="K1497:L1497"/>
    <mergeCell ref="D1498:G1498"/>
    <mergeCell ref="H1498:I1498"/>
    <mergeCell ref="K1498:L1498"/>
    <mergeCell ref="D1495:G1495"/>
    <mergeCell ref="H1495:I1495"/>
    <mergeCell ref="K1495:L1495"/>
    <mergeCell ref="D1496:G1496"/>
    <mergeCell ref="H1496:I1496"/>
    <mergeCell ref="K1496:L1496"/>
    <mergeCell ref="D1493:G1493"/>
    <mergeCell ref="H1493:I1493"/>
    <mergeCell ref="K1493:L1493"/>
    <mergeCell ref="D1494:G1494"/>
    <mergeCell ref="H1494:I1494"/>
    <mergeCell ref="K1494:L1494"/>
    <mergeCell ref="D1491:G1491"/>
    <mergeCell ref="H1491:I1491"/>
    <mergeCell ref="K1491:L1491"/>
    <mergeCell ref="D1492:G1492"/>
    <mergeCell ref="H1492:I1492"/>
    <mergeCell ref="K1492:L1492"/>
    <mergeCell ref="D1489:G1489"/>
    <mergeCell ref="H1489:I1489"/>
    <mergeCell ref="K1489:L1489"/>
    <mergeCell ref="D1490:G1490"/>
    <mergeCell ref="H1490:I1490"/>
    <mergeCell ref="K1490:L1490"/>
    <mergeCell ref="D1487:G1487"/>
    <mergeCell ref="H1487:I1487"/>
    <mergeCell ref="K1487:L1487"/>
    <mergeCell ref="D1488:G1488"/>
    <mergeCell ref="H1488:I1488"/>
    <mergeCell ref="K1488:L1488"/>
    <mergeCell ref="D1485:G1485"/>
    <mergeCell ref="H1485:I1485"/>
    <mergeCell ref="K1485:L1485"/>
    <mergeCell ref="D1486:G1486"/>
    <mergeCell ref="H1486:I1486"/>
    <mergeCell ref="K1486:L1486"/>
    <mergeCell ref="D1483:G1483"/>
    <mergeCell ref="H1483:I1483"/>
    <mergeCell ref="K1483:L1483"/>
    <mergeCell ref="D1484:G1484"/>
    <mergeCell ref="H1484:I1484"/>
    <mergeCell ref="K1484:L1484"/>
    <mergeCell ref="D1481:G1481"/>
    <mergeCell ref="H1481:I1481"/>
    <mergeCell ref="K1481:L1481"/>
    <mergeCell ref="D1482:G1482"/>
    <mergeCell ref="H1482:I1482"/>
    <mergeCell ref="K1482:L1482"/>
    <mergeCell ref="D1479:G1479"/>
    <mergeCell ref="H1479:I1479"/>
    <mergeCell ref="K1479:L1479"/>
    <mergeCell ref="D1480:G1480"/>
    <mergeCell ref="H1480:I1480"/>
    <mergeCell ref="K1480:L1480"/>
    <mergeCell ref="D1477:G1477"/>
    <mergeCell ref="H1477:I1477"/>
    <mergeCell ref="K1477:L1477"/>
    <mergeCell ref="D1478:G1478"/>
    <mergeCell ref="H1478:I1478"/>
    <mergeCell ref="K1478:L1478"/>
    <mergeCell ref="D1475:G1475"/>
    <mergeCell ref="H1475:I1475"/>
    <mergeCell ref="K1475:L1475"/>
    <mergeCell ref="D1476:G1476"/>
    <mergeCell ref="H1476:I1476"/>
    <mergeCell ref="K1476:L1476"/>
    <mergeCell ref="D1473:G1473"/>
    <mergeCell ref="H1473:I1473"/>
    <mergeCell ref="K1473:L1473"/>
    <mergeCell ref="D1474:G1474"/>
    <mergeCell ref="H1474:I1474"/>
    <mergeCell ref="K1474:L1474"/>
    <mergeCell ref="D1471:G1471"/>
    <mergeCell ref="H1471:I1471"/>
    <mergeCell ref="K1471:L1471"/>
    <mergeCell ref="D1472:G1472"/>
    <mergeCell ref="H1472:I1472"/>
    <mergeCell ref="K1472:L1472"/>
    <mergeCell ref="D1469:G1469"/>
    <mergeCell ref="H1469:I1469"/>
    <mergeCell ref="K1469:L1469"/>
    <mergeCell ref="D1470:G1470"/>
    <mergeCell ref="H1470:I1470"/>
    <mergeCell ref="K1470:L1470"/>
    <mergeCell ref="D1467:G1467"/>
    <mergeCell ref="H1467:I1467"/>
    <mergeCell ref="K1467:L1467"/>
    <mergeCell ref="D1468:G1468"/>
    <mergeCell ref="H1468:I1468"/>
    <mergeCell ref="K1468:L1468"/>
    <mergeCell ref="D1465:G1465"/>
    <mergeCell ref="H1465:I1465"/>
    <mergeCell ref="K1465:L1465"/>
    <mergeCell ref="D1466:G1466"/>
    <mergeCell ref="H1466:I1466"/>
    <mergeCell ref="K1466:L1466"/>
    <mergeCell ref="D1463:G1463"/>
    <mergeCell ref="H1463:I1463"/>
    <mergeCell ref="K1463:L1463"/>
    <mergeCell ref="D1464:G1464"/>
    <mergeCell ref="H1464:I1464"/>
    <mergeCell ref="K1464:L1464"/>
    <mergeCell ref="D1461:G1461"/>
    <mergeCell ref="H1461:I1461"/>
    <mergeCell ref="K1461:L1461"/>
    <mergeCell ref="D1462:G1462"/>
    <mergeCell ref="H1462:I1462"/>
    <mergeCell ref="K1462:L1462"/>
    <mergeCell ref="D1459:G1459"/>
    <mergeCell ref="H1459:I1459"/>
    <mergeCell ref="K1459:L1459"/>
    <mergeCell ref="D1460:G1460"/>
    <mergeCell ref="H1460:I1460"/>
    <mergeCell ref="K1460:L1460"/>
    <mergeCell ref="D1457:G1457"/>
    <mergeCell ref="H1457:I1457"/>
    <mergeCell ref="K1457:L1457"/>
    <mergeCell ref="D1458:G1458"/>
    <mergeCell ref="H1458:I1458"/>
    <mergeCell ref="K1458:L1458"/>
    <mergeCell ref="D1455:G1455"/>
    <mergeCell ref="H1455:I1455"/>
    <mergeCell ref="K1455:L1455"/>
    <mergeCell ref="D1456:G1456"/>
    <mergeCell ref="H1456:I1456"/>
    <mergeCell ref="K1456:L1456"/>
    <mergeCell ref="D1453:G1453"/>
    <mergeCell ref="H1453:I1453"/>
    <mergeCell ref="K1453:L1453"/>
    <mergeCell ref="D1454:G1454"/>
    <mergeCell ref="H1454:I1454"/>
    <mergeCell ref="K1454:L1454"/>
    <mergeCell ref="D1451:G1451"/>
    <mergeCell ref="H1451:I1451"/>
    <mergeCell ref="K1451:L1451"/>
    <mergeCell ref="D1452:G1452"/>
    <mergeCell ref="H1452:I1452"/>
    <mergeCell ref="K1452:L1452"/>
    <mergeCell ref="D1449:G1449"/>
    <mergeCell ref="H1449:I1449"/>
    <mergeCell ref="K1449:L1449"/>
    <mergeCell ref="D1450:G1450"/>
    <mergeCell ref="H1450:I1450"/>
    <mergeCell ref="K1450:L1450"/>
    <mergeCell ref="D1447:G1447"/>
    <mergeCell ref="H1447:I1447"/>
    <mergeCell ref="K1447:L1447"/>
    <mergeCell ref="D1448:G1448"/>
    <mergeCell ref="H1448:I1448"/>
    <mergeCell ref="K1448:L1448"/>
    <mergeCell ref="D1445:G1445"/>
    <mergeCell ref="H1445:I1445"/>
    <mergeCell ref="K1445:L1445"/>
    <mergeCell ref="D1446:G1446"/>
    <mergeCell ref="H1446:I1446"/>
    <mergeCell ref="K1446:L1446"/>
    <mergeCell ref="D1443:G1443"/>
    <mergeCell ref="H1443:I1443"/>
    <mergeCell ref="K1443:L1443"/>
    <mergeCell ref="D1444:G1444"/>
    <mergeCell ref="H1444:I1444"/>
    <mergeCell ref="K1444:L1444"/>
    <mergeCell ref="D1441:G1441"/>
    <mergeCell ref="H1441:I1441"/>
    <mergeCell ref="K1441:L1441"/>
    <mergeCell ref="D1442:G1442"/>
    <mergeCell ref="H1442:I1442"/>
    <mergeCell ref="K1442:L1442"/>
    <mergeCell ref="D1439:G1439"/>
    <mergeCell ref="H1439:I1439"/>
    <mergeCell ref="K1439:L1439"/>
    <mergeCell ref="D1440:G1440"/>
    <mergeCell ref="H1440:I1440"/>
    <mergeCell ref="K1440:L1440"/>
    <mergeCell ref="D1437:G1437"/>
    <mergeCell ref="H1437:I1437"/>
    <mergeCell ref="K1437:L1437"/>
    <mergeCell ref="D1438:G1438"/>
    <mergeCell ref="H1438:I1438"/>
    <mergeCell ref="K1438:L1438"/>
    <mergeCell ref="D1435:G1435"/>
    <mergeCell ref="H1435:I1435"/>
    <mergeCell ref="K1435:L1435"/>
    <mergeCell ref="D1436:G1436"/>
    <mergeCell ref="H1436:I1436"/>
    <mergeCell ref="K1436:L1436"/>
    <mergeCell ref="D1433:G1433"/>
    <mergeCell ref="H1433:I1433"/>
    <mergeCell ref="K1433:L1433"/>
    <mergeCell ref="D1434:G1434"/>
    <mergeCell ref="H1434:I1434"/>
    <mergeCell ref="K1434:L1434"/>
    <mergeCell ref="D1431:G1431"/>
    <mergeCell ref="H1431:I1431"/>
    <mergeCell ref="K1431:L1431"/>
    <mergeCell ref="D1432:G1432"/>
    <mergeCell ref="H1432:I1432"/>
    <mergeCell ref="K1432:L1432"/>
    <mergeCell ref="D1429:G1429"/>
    <mergeCell ref="H1429:I1429"/>
    <mergeCell ref="K1429:L1429"/>
    <mergeCell ref="D1430:G1430"/>
    <mergeCell ref="H1430:I1430"/>
    <mergeCell ref="K1430:L1430"/>
    <mergeCell ref="D1427:G1427"/>
    <mergeCell ref="H1427:I1427"/>
    <mergeCell ref="K1427:L1427"/>
    <mergeCell ref="D1428:G1428"/>
    <mergeCell ref="H1428:I1428"/>
    <mergeCell ref="K1428:L1428"/>
    <mergeCell ref="D1425:G1425"/>
    <mergeCell ref="H1425:I1425"/>
    <mergeCell ref="K1425:L1425"/>
    <mergeCell ref="D1426:G1426"/>
    <mergeCell ref="H1426:I1426"/>
    <mergeCell ref="K1426:L1426"/>
    <mergeCell ref="D1423:G1423"/>
    <mergeCell ref="H1423:I1423"/>
    <mergeCell ref="K1423:L1423"/>
    <mergeCell ref="D1424:G1424"/>
    <mergeCell ref="H1424:I1424"/>
    <mergeCell ref="K1424:L1424"/>
    <mergeCell ref="D1421:G1421"/>
    <mergeCell ref="H1421:I1421"/>
    <mergeCell ref="K1421:L1421"/>
    <mergeCell ref="D1422:G1422"/>
    <mergeCell ref="H1422:I1422"/>
    <mergeCell ref="K1422:L1422"/>
    <mergeCell ref="D1419:G1419"/>
    <mergeCell ref="H1419:I1419"/>
    <mergeCell ref="K1419:L1419"/>
    <mergeCell ref="D1420:G1420"/>
    <mergeCell ref="H1420:I1420"/>
    <mergeCell ref="K1420:L1420"/>
    <mergeCell ref="D1417:G1417"/>
    <mergeCell ref="H1417:I1417"/>
    <mergeCell ref="K1417:L1417"/>
    <mergeCell ref="D1418:G1418"/>
    <mergeCell ref="H1418:I1418"/>
    <mergeCell ref="K1418:L1418"/>
    <mergeCell ref="D1415:G1415"/>
    <mergeCell ref="H1415:I1415"/>
    <mergeCell ref="K1415:L1415"/>
    <mergeCell ref="D1416:G1416"/>
    <mergeCell ref="H1416:I1416"/>
    <mergeCell ref="K1416:L1416"/>
    <mergeCell ref="D1413:G1413"/>
    <mergeCell ref="H1413:I1413"/>
    <mergeCell ref="K1413:L1413"/>
    <mergeCell ref="D1414:G1414"/>
    <mergeCell ref="H1414:I1414"/>
    <mergeCell ref="K1414:L1414"/>
    <mergeCell ref="D1411:G1411"/>
    <mergeCell ref="H1411:I1411"/>
    <mergeCell ref="K1411:L1411"/>
    <mergeCell ref="D1412:G1412"/>
    <mergeCell ref="H1412:I1412"/>
    <mergeCell ref="K1412:L1412"/>
    <mergeCell ref="D1409:G1409"/>
    <mergeCell ref="H1409:I1409"/>
    <mergeCell ref="K1409:L1409"/>
    <mergeCell ref="D1410:G1410"/>
    <mergeCell ref="H1410:I1410"/>
    <mergeCell ref="K1410:L1410"/>
    <mergeCell ref="D1407:G1407"/>
    <mergeCell ref="H1407:I1407"/>
    <mergeCell ref="K1407:L1407"/>
    <mergeCell ref="D1408:G1408"/>
    <mergeCell ref="H1408:I1408"/>
    <mergeCell ref="K1408:L1408"/>
    <mergeCell ref="D1405:G1405"/>
    <mergeCell ref="H1405:I1405"/>
    <mergeCell ref="K1405:L1405"/>
    <mergeCell ref="D1406:G1406"/>
    <mergeCell ref="H1406:I1406"/>
    <mergeCell ref="K1406:L1406"/>
    <mergeCell ref="D1403:G1403"/>
    <mergeCell ref="H1403:I1403"/>
    <mergeCell ref="K1403:L1403"/>
    <mergeCell ref="D1404:G1404"/>
    <mergeCell ref="H1404:I1404"/>
    <mergeCell ref="K1404:L1404"/>
    <mergeCell ref="D1401:G1401"/>
    <mergeCell ref="H1401:I1401"/>
    <mergeCell ref="K1401:L1401"/>
    <mergeCell ref="D1402:G1402"/>
    <mergeCell ref="H1402:I1402"/>
    <mergeCell ref="K1402:L1402"/>
    <mergeCell ref="D1399:G1399"/>
    <mergeCell ref="H1399:I1399"/>
    <mergeCell ref="K1399:L1399"/>
    <mergeCell ref="D1400:G1400"/>
    <mergeCell ref="H1400:I1400"/>
    <mergeCell ref="K1400:L1400"/>
    <mergeCell ref="D1397:G1397"/>
    <mergeCell ref="H1397:I1397"/>
    <mergeCell ref="K1397:L1397"/>
    <mergeCell ref="D1398:G1398"/>
    <mergeCell ref="H1398:I1398"/>
    <mergeCell ref="K1398:L1398"/>
    <mergeCell ref="D1395:G1395"/>
    <mergeCell ref="H1395:I1395"/>
    <mergeCell ref="K1395:L1395"/>
    <mergeCell ref="D1396:G1396"/>
    <mergeCell ref="H1396:I1396"/>
    <mergeCell ref="K1396:L1396"/>
    <mergeCell ref="D1393:G1393"/>
    <mergeCell ref="H1393:I1393"/>
    <mergeCell ref="K1393:L1393"/>
    <mergeCell ref="D1394:G1394"/>
    <mergeCell ref="H1394:I1394"/>
    <mergeCell ref="K1394:L1394"/>
    <mergeCell ref="D1391:G1391"/>
    <mergeCell ref="H1391:I1391"/>
    <mergeCell ref="K1391:L1391"/>
    <mergeCell ref="D1392:G1392"/>
    <mergeCell ref="H1392:I1392"/>
    <mergeCell ref="K1392:L1392"/>
    <mergeCell ref="D1389:G1389"/>
    <mergeCell ref="H1389:I1389"/>
    <mergeCell ref="K1389:L1389"/>
    <mergeCell ref="D1390:G1390"/>
    <mergeCell ref="H1390:I1390"/>
    <mergeCell ref="K1390:L1390"/>
    <mergeCell ref="D1387:G1387"/>
    <mergeCell ref="H1387:I1387"/>
    <mergeCell ref="K1387:L1387"/>
    <mergeCell ref="D1388:G1388"/>
    <mergeCell ref="H1388:I1388"/>
    <mergeCell ref="K1388:L1388"/>
    <mergeCell ref="D1385:G1385"/>
    <mergeCell ref="H1385:I1385"/>
    <mergeCell ref="K1385:L1385"/>
    <mergeCell ref="D1386:G1386"/>
    <mergeCell ref="H1386:I1386"/>
    <mergeCell ref="K1386:L1386"/>
    <mergeCell ref="D1383:G1383"/>
    <mergeCell ref="H1383:I1383"/>
    <mergeCell ref="K1383:L1383"/>
    <mergeCell ref="D1384:G1384"/>
    <mergeCell ref="H1384:I1384"/>
    <mergeCell ref="K1384:L1384"/>
    <mergeCell ref="D1381:G1381"/>
    <mergeCell ref="H1381:I1381"/>
    <mergeCell ref="K1381:L1381"/>
    <mergeCell ref="D1382:G1382"/>
    <mergeCell ref="H1382:I1382"/>
    <mergeCell ref="K1382:L1382"/>
    <mergeCell ref="D1379:G1379"/>
    <mergeCell ref="H1379:I1379"/>
    <mergeCell ref="K1379:L1379"/>
    <mergeCell ref="D1380:G1380"/>
    <mergeCell ref="H1380:I1380"/>
    <mergeCell ref="K1380:L1380"/>
    <mergeCell ref="D1377:G1377"/>
    <mergeCell ref="H1377:I1377"/>
    <mergeCell ref="K1377:L1377"/>
    <mergeCell ref="D1378:G1378"/>
    <mergeCell ref="H1378:I1378"/>
    <mergeCell ref="K1378:L1378"/>
    <mergeCell ref="D1375:G1375"/>
    <mergeCell ref="H1375:I1375"/>
    <mergeCell ref="K1375:L1375"/>
    <mergeCell ref="D1376:G1376"/>
    <mergeCell ref="H1376:I1376"/>
    <mergeCell ref="K1376:L1376"/>
    <mergeCell ref="D1373:G1373"/>
    <mergeCell ref="H1373:I1373"/>
    <mergeCell ref="K1373:L1373"/>
    <mergeCell ref="D1374:G1374"/>
    <mergeCell ref="H1374:I1374"/>
    <mergeCell ref="K1374:L1374"/>
    <mergeCell ref="D1371:G1371"/>
    <mergeCell ref="H1371:I1371"/>
    <mergeCell ref="K1371:L1371"/>
    <mergeCell ref="D1372:G1372"/>
    <mergeCell ref="H1372:I1372"/>
    <mergeCell ref="K1372:L1372"/>
    <mergeCell ref="D1369:G1369"/>
    <mergeCell ref="H1369:I1369"/>
    <mergeCell ref="K1369:L1369"/>
    <mergeCell ref="D1370:G1370"/>
    <mergeCell ref="H1370:I1370"/>
    <mergeCell ref="K1370:L1370"/>
    <mergeCell ref="D1367:G1367"/>
    <mergeCell ref="H1367:I1367"/>
    <mergeCell ref="K1367:L1367"/>
    <mergeCell ref="D1368:G1368"/>
    <mergeCell ref="H1368:I1368"/>
    <mergeCell ref="K1368:L1368"/>
    <mergeCell ref="D1365:G1365"/>
    <mergeCell ref="H1365:I1365"/>
    <mergeCell ref="K1365:L1365"/>
    <mergeCell ref="D1366:G1366"/>
    <mergeCell ref="H1366:I1366"/>
    <mergeCell ref="K1366:L1366"/>
    <mergeCell ref="D1363:G1363"/>
    <mergeCell ref="H1363:I1363"/>
    <mergeCell ref="K1363:L1363"/>
    <mergeCell ref="D1364:G1364"/>
    <mergeCell ref="H1364:I1364"/>
    <mergeCell ref="K1364:L1364"/>
    <mergeCell ref="D1361:G1361"/>
    <mergeCell ref="H1361:I1361"/>
    <mergeCell ref="K1361:L1361"/>
    <mergeCell ref="D1362:G1362"/>
    <mergeCell ref="H1362:I1362"/>
    <mergeCell ref="K1362:L1362"/>
    <mergeCell ref="D1359:G1359"/>
    <mergeCell ref="H1359:I1359"/>
    <mergeCell ref="K1359:L1359"/>
    <mergeCell ref="D1360:G1360"/>
    <mergeCell ref="H1360:I1360"/>
    <mergeCell ref="K1360:L1360"/>
    <mergeCell ref="D1357:G1357"/>
    <mergeCell ref="H1357:I1357"/>
    <mergeCell ref="K1357:L1357"/>
    <mergeCell ref="D1358:G1358"/>
    <mergeCell ref="H1358:I1358"/>
    <mergeCell ref="K1358:L1358"/>
    <mergeCell ref="D1355:G1355"/>
    <mergeCell ref="H1355:I1355"/>
    <mergeCell ref="K1355:L1355"/>
    <mergeCell ref="D1356:G1356"/>
    <mergeCell ref="H1356:I1356"/>
    <mergeCell ref="K1356:L1356"/>
    <mergeCell ref="D1353:G1353"/>
    <mergeCell ref="H1353:I1353"/>
    <mergeCell ref="K1353:L1353"/>
    <mergeCell ref="D1354:G1354"/>
    <mergeCell ref="H1354:I1354"/>
    <mergeCell ref="K1354:L1354"/>
    <mergeCell ref="D1351:G1351"/>
    <mergeCell ref="H1351:I1351"/>
    <mergeCell ref="K1351:L1351"/>
    <mergeCell ref="D1352:G1352"/>
    <mergeCell ref="H1352:I1352"/>
    <mergeCell ref="K1352:L1352"/>
    <mergeCell ref="D1349:G1349"/>
    <mergeCell ref="H1349:I1349"/>
    <mergeCell ref="K1349:L1349"/>
    <mergeCell ref="D1350:G1350"/>
    <mergeCell ref="H1350:I1350"/>
    <mergeCell ref="K1350:L1350"/>
    <mergeCell ref="D1347:G1347"/>
    <mergeCell ref="H1347:I1347"/>
    <mergeCell ref="K1347:L1347"/>
    <mergeCell ref="D1348:G1348"/>
    <mergeCell ref="H1348:I1348"/>
    <mergeCell ref="K1348:L1348"/>
    <mergeCell ref="D1345:G1345"/>
    <mergeCell ref="H1345:I1345"/>
    <mergeCell ref="K1345:L1345"/>
    <mergeCell ref="D1346:G1346"/>
    <mergeCell ref="H1346:I1346"/>
    <mergeCell ref="K1346:L1346"/>
    <mergeCell ref="D1343:G1343"/>
    <mergeCell ref="H1343:I1343"/>
    <mergeCell ref="K1343:L1343"/>
    <mergeCell ref="D1344:G1344"/>
    <mergeCell ref="H1344:I1344"/>
    <mergeCell ref="K1344:L1344"/>
    <mergeCell ref="D1341:G1341"/>
    <mergeCell ref="H1341:I1341"/>
    <mergeCell ref="K1341:L1341"/>
    <mergeCell ref="D1342:G1342"/>
    <mergeCell ref="H1342:I1342"/>
    <mergeCell ref="K1342:L1342"/>
    <mergeCell ref="D1339:G1339"/>
    <mergeCell ref="H1339:I1339"/>
    <mergeCell ref="K1339:L1339"/>
    <mergeCell ref="D1340:G1340"/>
    <mergeCell ref="H1340:I1340"/>
    <mergeCell ref="K1340:L1340"/>
    <mergeCell ref="D1337:G1337"/>
    <mergeCell ref="H1337:I1337"/>
    <mergeCell ref="K1337:L1337"/>
    <mergeCell ref="D1338:G1338"/>
    <mergeCell ref="H1338:I1338"/>
    <mergeCell ref="K1338:L1338"/>
    <mergeCell ref="D1335:G1335"/>
    <mergeCell ref="H1335:I1335"/>
    <mergeCell ref="K1335:L1335"/>
    <mergeCell ref="D1336:G1336"/>
    <mergeCell ref="H1336:I1336"/>
    <mergeCell ref="K1336:L1336"/>
    <mergeCell ref="D1333:G1333"/>
    <mergeCell ref="H1333:I1333"/>
    <mergeCell ref="K1333:L1333"/>
    <mergeCell ref="D1334:G1334"/>
    <mergeCell ref="H1334:I1334"/>
    <mergeCell ref="K1334:L1334"/>
    <mergeCell ref="D1331:G1331"/>
    <mergeCell ref="H1331:I1331"/>
    <mergeCell ref="K1331:L1331"/>
    <mergeCell ref="D1332:G1332"/>
    <mergeCell ref="H1332:I1332"/>
    <mergeCell ref="K1332:L1332"/>
    <mergeCell ref="D1329:G1329"/>
    <mergeCell ref="H1329:I1329"/>
    <mergeCell ref="K1329:L1329"/>
    <mergeCell ref="D1330:G1330"/>
    <mergeCell ref="H1330:I1330"/>
    <mergeCell ref="K1330:L1330"/>
    <mergeCell ref="D1327:G1327"/>
    <mergeCell ref="H1327:I1327"/>
    <mergeCell ref="K1327:L1327"/>
    <mergeCell ref="D1328:G1328"/>
    <mergeCell ref="H1328:I1328"/>
    <mergeCell ref="K1328:L1328"/>
    <mergeCell ref="D1325:G1325"/>
    <mergeCell ref="H1325:I1325"/>
    <mergeCell ref="K1325:L1325"/>
    <mergeCell ref="D1326:G1326"/>
    <mergeCell ref="H1326:I1326"/>
    <mergeCell ref="K1326:L1326"/>
    <mergeCell ref="D1323:G1323"/>
    <mergeCell ref="H1323:I1323"/>
    <mergeCell ref="K1323:L1323"/>
    <mergeCell ref="D1324:G1324"/>
    <mergeCell ref="H1324:I1324"/>
    <mergeCell ref="K1324:L1324"/>
    <mergeCell ref="D1321:G1321"/>
    <mergeCell ref="H1321:I1321"/>
    <mergeCell ref="K1321:L1321"/>
    <mergeCell ref="D1322:G1322"/>
    <mergeCell ref="H1322:I1322"/>
    <mergeCell ref="K1322:L1322"/>
    <mergeCell ref="D1319:G1319"/>
    <mergeCell ref="H1319:I1319"/>
    <mergeCell ref="K1319:L1319"/>
    <mergeCell ref="D1320:G1320"/>
    <mergeCell ref="H1320:I1320"/>
    <mergeCell ref="K1320:L1320"/>
    <mergeCell ref="D1317:G1317"/>
    <mergeCell ref="H1317:I1317"/>
    <mergeCell ref="K1317:L1317"/>
    <mergeCell ref="D1318:G1318"/>
    <mergeCell ref="H1318:I1318"/>
    <mergeCell ref="K1318:L1318"/>
    <mergeCell ref="D1315:G1315"/>
    <mergeCell ref="H1315:I1315"/>
    <mergeCell ref="K1315:L1315"/>
    <mergeCell ref="D1316:G1316"/>
    <mergeCell ref="H1316:I1316"/>
    <mergeCell ref="K1316:L1316"/>
    <mergeCell ref="D1313:G1313"/>
    <mergeCell ref="H1313:I1313"/>
    <mergeCell ref="K1313:L1313"/>
    <mergeCell ref="D1314:G1314"/>
    <mergeCell ref="H1314:I1314"/>
    <mergeCell ref="K1314:L1314"/>
    <mergeCell ref="D1311:G1311"/>
    <mergeCell ref="H1311:I1311"/>
    <mergeCell ref="K1311:L1311"/>
    <mergeCell ref="D1312:G1312"/>
    <mergeCell ref="H1312:I1312"/>
    <mergeCell ref="K1312:L1312"/>
    <mergeCell ref="D1309:G1309"/>
    <mergeCell ref="H1309:I1309"/>
    <mergeCell ref="K1309:L1309"/>
    <mergeCell ref="D1310:G1310"/>
    <mergeCell ref="H1310:I1310"/>
    <mergeCell ref="K1310:L1310"/>
    <mergeCell ref="D1307:G1307"/>
    <mergeCell ref="H1307:I1307"/>
    <mergeCell ref="K1307:L1307"/>
    <mergeCell ref="D1308:G1308"/>
    <mergeCell ref="H1308:I1308"/>
    <mergeCell ref="K1308:L1308"/>
    <mergeCell ref="D1305:G1305"/>
    <mergeCell ref="H1305:I1305"/>
    <mergeCell ref="K1305:L1305"/>
    <mergeCell ref="D1306:G1306"/>
    <mergeCell ref="H1306:I1306"/>
    <mergeCell ref="K1306:L1306"/>
    <mergeCell ref="D1303:G1303"/>
    <mergeCell ref="H1303:I1303"/>
    <mergeCell ref="K1303:L1303"/>
    <mergeCell ref="D1304:G1304"/>
    <mergeCell ref="H1304:I1304"/>
    <mergeCell ref="K1304:L1304"/>
    <mergeCell ref="D1301:G1301"/>
    <mergeCell ref="H1301:I1301"/>
    <mergeCell ref="K1301:L1301"/>
    <mergeCell ref="D1302:G1302"/>
    <mergeCell ref="H1302:I1302"/>
    <mergeCell ref="K1302:L1302"/>
    <mergeCell ref="D1299:G1299"/>
    <mergeCell ref="H1299:I1299"/>
    <mergeCell ref="K1299:L1299"/>
    <mergeCell ref="D1300:G1300"/>
    <mergeCell ref="H1300:I1300"/>
    <mergeCell ref="K1300:L1300"/>
    <mergeCell ref="D1297:G1297"/>
    <mergeCell ref="H1297:I1297"/>
    <mergeCell ref="K1297:L1297"/>
    <mergeCell ref="D1298:G1298"/>
    <mergeCell ref="H1298:I1298"/>
    <mergeCell ref="K1298:L1298"/>
    <mergeCell ref="D1295:G1295"/>
    <mergeCell ref="H1295:I1295"/>
    <mergeCell ref="K1295:L1295"/>
    <mergeCell ref="D1296:G1296"/>
    <mergeCell ref="H1296:I1296"/>
    <mergeCell ref="K1296:L1296"/>
    <mergeCell ref="D1293:G1293"/>
    <mergeCell ref="H1293:I1293"/>
    <mergeCell ref="K1293:L1293"/>
    <mergeCell ref="D1294:G1294"/>
    <mergeCell ref="H1294:I1294"/>
    <mergeCell ref="K1294:L1294"/>
    <mergeCell ref="D1291:G1291"/>
    <mergeCell ref="H1291:I1291"/>
    <mergeCell ref="K1291:L1291"/>
    <mergeCell ref="D1292:G1292"/>
    <mergeCell ref="H1292:I1292"/>
    <mergeCell ref="K1292:L1292"/>
    <mergeCell ref="D1289:G1289"/>
    <mergeCell ref="H1289:I1289"/>
    <mergeCell ref="K1289:L1289"/>
    <mergeCell ref="D1290:G1290"/>
    <mergeCell ref="H1290:I1290"/>
    <mergeCell ref="K1290:L1290"/>
    <mergeCell ref="D1287:G1287"/>
    <mergeCell ref="H1287:I1287"/>
    <mergeCell ref="K1287:L1287"/>
    <mergeCell ref="D1288:G1288"/>
    <mergeCell ref="H1288:I1288"/>
    <mergeCell ref="K1288:L1288"/>
    <mergeCell ref="D1285:G1285"/>
    <mergeCell ref="H1285:I1285"/>
    <mergeCell ref="K1285:L1285"/>
    <mergeCell ref="D1286:G1286"/>
    <mergeCell ref="H1286:I1286"/>
    <mergeCell ref="K1286:L1286"/>
    <mergeCell ref="D1283:G1283"/>
    <mergeCell ref="H1283:I1283"/>
    <mergeCell ref="K1283:L1283"/>
    <mergeCell ref="D1284:G1284"/>
    <mergeCell ref="H1284:I1284"/>
    <mergeCell ref="K1284:L1284"/>
    <mergeCell ref="D1281:G1281"/>
    <mergeCell ref="H1281:I1281"/>
    <mergeCell ref="K1281:L1281"/>
    <mergeCell ref="D1282:G1282"/>
    <mergeCell ref="H1282:I1282"/>
    <mergeCell ref="K1282:L1282"/>
    <mergeCell ref="D1279:G1279"/>
    <mergeCell ref="H1279:I1279"/>
    <mergeCell ref="K1279:L1279"/>
    <mergeCell ref="D1280:G1280"/>
    <mergeCell ref="H1280:I1280"/>
    <mergeCell ref="K1280:L1280"/>
    <mergeCell ref="D1277:G1277"/>
    <mergeCell ref="H1277:I1277"/>
    <mergeCell ref="K1277:L1277"/>
    <mergeCell ref="D1278:G1278"/>
    <mergeCell ref="H1278:I1278"/>
    <mergeCell ref="K1278:L1278"/>
    <mergeCell ref="D1275:G1275"/>
    <mergeCell ref="H1275:I1275"/>
    <mergeCell ref="K1275:L1275"/>
    <mergeCell ref="D1276:G1276"/>
    <mergeCell ref="H1276:I1276"/>
    <mergeCell ref="K1276:L1276"/>
    <mergeCell ref="D1273:G1273"/>
    <mergeCell ref="H1273:I1273"/>
    <mergeCell ref="K1273:L1273"/>
    <mergeCell ref="D1274:G1274"/>
    <mergeCell ref="H1274:I1274"/>
    <mergeCell ref="K1274:L1274"/>
    <mergeCell ref="D1271:G1271"/>
    <mergeCell ref="H1271:I1271"/>
    <mergeCell ref="K1271:L1271"/>
    <mergeCell ref="D1272:G1272"/>
    <mergeCell ref="H1272:I1272"/>
    <mergeCell ref="K1272:L1272"/>
    <mergeCell ref="D1269:G1269"/>
    <mergeCell ref="H1269:I1269"/>
    <mergeCell ref="K1269:L1269"/>
    <mergeCell ref="D1270:G1270"/>
    <mergeCell ref="H1270:I1270"/>
    <mergeCell ref="K1270:L1270"/>
    <mergeCell ref="D1267:G1267"/>
    <mergeCell ref="H1267:I1267"/>
    <mergeCell ref="K1267:L1267"/>
    <mergeCell ref="D1268:G1268"/>
    <mergeCell ref="H1268:I1268"/>
    <mergeCell ref="K1268:L1268"/>
    <mergeCell ref="D1265:G1265"/>
    <mergeCell ref="H1265:I1265"/>
    <mergeCell ref="K1265:L1265"/>
    <mergeCell ref="D1266:G1266"/>
    <mergeCell ref="H1266:I1266"/>
    <mergeCell ref="K1266:L1266"/>
    <mergeCell ref="D1263:G1263"/>
    <mergeCell ref="H1263:I1263"/>
    <mergeCell ref="K1263:L1263"/>
    <mergeCell ref="D1264:G1264"/>
    <mergeCell ref="H1264:I1264"/>
    <mergeCell ref="K1264:L1264"/>
    <mergeCell ref="D1261:G1261"/>
    <mergeCell ref="H1261:I1261"/>
    <mergeCell ref="K1261:L1261"/>
    <mergeCell ref="D1262:G1262"/>
    <mergeCell ref="H1262:I1262"/>
    <mergeCell ref="K1262:L1262"/>
    <mergeCell ref="D1259:G1259"/>
    <mergeCell ref="H1259:I1259"/>
    <mergeCell ref="K1259:L1259"/>
    <mergeCell ref="D1260:G1260"/>
    <mergeCell ref="H1260:I1260"/>
    <mergeCell ref="K1260:L1260"/>
    <mergeCell ref="D1257:G1257"/>
    <mergeCell ref="H1257:I1257"/>
    <mergeCell ref="K1257:L1257"/>
    <mergeCell ref="D1258:G1258"/>
    <mergeCell ref="H1258:I1258"/>
    <mergeCell ref="K1258:L1258"/>
    <mergeCell ref="D1255:G1255"/>
    <mergeCell ref="H1255:I1255"/>
    <mergeCell ref="K1255:L1255"/>
    <mergeCell ref="D1256:G1256"/>
    <mergeCell ref="H1256:I1256"/>
    <mergeCell ref="K1256:L1256"/>
    <mergeCell ref="D1253:G1253"/>
    <mergeCell ref="H1253:I1253"/>
    <mergeCell ref="K1253:L1253"/>
    <mergeCell ref="D1254:G1254"/>
    <mergeCell ref="H1254:I1254"/>
    <mergeCell ref="K1254:L1254"/>
    <mergeCell ref="D1251:G1251"/>
    <mergeCell ref="H1251:I1251"/>
    <mergeCell ref="K1251:L1251"/>
    <mergeCell ref="D1252:G1252"/>
    <mergeCell ref="H1252:I1252"/>
    <mergeCell ref="K1252:L1252"/>
    <mergeCell ref="D1249:G1249"/>
    <mergeCell ref="H1249:I1249"/>
    <mergeCell ref="K1249:L1249"/>
    <mergeCell ref="D1250:G1250"/>
    <mergeCell ref="H1250:I1250"/>
    <mergeCell ref="K1250:L1250"/>
    <mergeCell ref="D1247:G1247"/>
    <mergeCell ref="H1247:I1247"/>
    <mergeCell ref="K1247:L1247"/>
    <mergeCell ref="D1248:G1248"/>
    <mergeCell ref="H1248:I1248"/>
    <mergeCell ref="K1248:L1248"/>
    <mergeCell ref="D1245:G1245"/>
    <mergeCell ref="H1245:I1245"/>
    <mergeCell ref="K1245:L1245"/>
    <mergeCell ref="D1246:G1246"/>
    <mergeCell ref="H1246:I1246"/>
    <mergeCell ref="K1246:L1246"/>
    <mergeCell ref="D1243:G1243"/>
    <mergeCell ref="H1243:I1243"/>
    <mergeCell ref="K1243:L1243"/>
    <mergeCell ref="D1244:G1244"/>
    <mergeCell ref="H1244:I1244"/>
    <mergeCell ref="K1244:L1244"/>
    <mergeCell ref="D1241:G1241"/>
    <mergeCell ref="H1241:I1241"/>
    <mergeCell ref="K1241:L1241"/>
    <mergeCell ref="D1242:G1242"/>
    <mergeCell ref="H1242:I1242"/>
    <mergeCell ref="K1242:L1242"/>
    <mergeCell ref="D1239:G1239"/>
    <mergeCell ref="H1239:I1239"/>
    <mergeCell ref="K1239:L1239"/>
    <mergeCell ref="D1240:G1240"/>
    <mergeCell ref="H1240:I1240"/>
    <mergeCell ref="K1240:L1240"/>
    <mergeCell ref="D1237:G1237"/>
    <mergeCell ref="H1237:I1237"/>
    <mergeCell ref="K1237:L1237"/>
    <mergeCell ref="D1238:G1238"/>
    <mergeCell ref="H1238:I1238"/>
    <mergeCell ref="K1238:L1238"/>
    <mergeCell ref="D1235:G1235"/>
    <mergeCell ref="H1235:I1235"/>
    <mergeCell ref="K1235:L1235"/>
    <mergeCell ref="D1236:G1236"/>
    <mergeCell ref="H1236:I1236"/>
    <mergeCell ref="K1236:L1236"/>
    <mergeCell ref="D1233:G1233"/>
    <mergeCell ref="H1233:I1233"/>
    <mergeCell ref="K1233:L1233"/>
    <mergeCell ref="D1234:G1234"/>
    <mergeCell ref="H1234:I1234"/>
    <mergeCell ref="K1234:L1234"/>
    <mergeCell ref="D1231:G1231"/>
    <mergeCell ref="H1231:I1231"/>
    <mergeCell ref="K1231:L1231"/>
    <mergeCell ref="D1232:G1232"/>
    <mergeCell ref="H1232:I1232"/>
    <mergeCell ref="K1232:L1232"/>
    <mergeCell ref="D1229:G1229"/>
    <mergeCell ref="H1229:I1229"/>
    <mergeCell ref="K1229:L1229"/>
    <mergeCell ref="D1230:G1230"/>
    <mergeCell ref="H1230:I1230"/>
    <mergeCell ref="K1230:L1230"/>
    <mergeCell ref="D1227:G1227"/>
    <mergeCell ref="H1227:I1227"/>
    <mergeCell ref="K1227:L1227"/>
    <mergeCell ref="D1228:G1228"/>
    <mergeCell ref="H1228:I1228"/>
    <mergeCell ref="K1228:L1228"/>
    <mergeCell ref="D1225:G1225"/>
    <mergeCell ref="H1225:I1225"/>
    <mergeCell ref="K1225:L1225"/>
    <mergeCell ref="D1226:G1226"/>
    <mergeCell ref="H1226:I1226"/>
    <mergeCell ref="K1226:L1226"/>
    <mergeCell ref="D1223:G1223"/>
    <mergeCell ref="H1223:I1223"/>
    <mergeCell ref="K1223:L1223"/>
    <mergeCell ref="D1224:G1224"/>
    <mergeCell ref="H1224:I1224"/>
    <mergeCell ref="K1224:L1224"/>
    <mergeCell ref="D1221:G1221"/>
    <mergeCell ref="H1221:I1221"/>
    <mergeCell ref="K1221:L1221"/>
    <mergeCell ref="D1222:G1222"/>
    <mergeCell ref="H1222:I1222"/>
    <mergeCell ref="K1222:L1222"/>
    <mergeCell ref="D1219:G1219"/>
    <mergeCell ref="H1219:I1219"/>
    <mergeCell ref="K1219:L1219"/>
    <mergeCell ref="D1220:G1220"/>
    <mergeCell ref="H1220:I1220"/>
    <mergeCell ref="K1220:L1220"/>
    <mergeCell ref="D1217:G1217"/>
    <mergeCell ref="H1217:I1217"/>
    <mergeCell ref="K1217:L1217"/>
    <mergeCell ref="D1218:G1218"/>
    <mergeCell ref="H1218:I1218"/>
    <mergeCell ref="K1218:L1218"/>
    <mergeCell ref="D1215:G1215"/>
    <mergeCell ref="H1215:I1215"/>
    <mergeCell ref="K1215:L1215"/>
    <mergeCell ref="D1216:G1216"/>
    <mergeCell ref="H1216:I1216"/>
    <mergeCell ref="K1216:L1216"/>
    <mergeCell ref="D1213:G1213"/>
    <mergeCell ref="H1213:I1213"/>
    <mergeCell ref="K1213:L1213"/>
    <mergeCell ref="D1214:G1214"/>
    <mergeCell ref="H1214:I1214"/>
    <mergeCell ref="K1214:L1214"/>
    <mergeCell ref="D1211:G1211"/>
    <mergeCell ref="H1211:I1211"/>
    <mergeCell ref="K1211:L1211"/>
    <mergeCell ref="D1212:G1212"/>
    <mergeCell ref="H1212:I1212"/>
    <mergeCell ref="K1212:L1212"/>
    <mergeCell ref="D1209:G1209"/>
    <mergeCell ref="H1209:I1209"/>
    <mergeCell ref="K1209:L1209"/>
    <mergeCell ref="D1210:G1210"/>
    <mergeCell ref="H1210:I1210"/>
    <mergeCell ref="K1210:L1210"/>
    <mergeCell ref="D1207:G1207"/>
    <mergeCell ref="H1207:I1207"/>
    <mergeCell ref="K1207:L1207"/>
    <mergeCell ref="D1208:G1208"/>
    <mergeCell ref="H1208:I1208"/>
    <mergeCell ref="K1208:L1208"/>
    <mergeCell ref="D1205:G1205"/>
    <mergeCell ref="H1205:I1205"/>
    <mergeCell ref="K1205:L1205"/>
    <mergeCell ref="D1206:G1206"/>
    <mergeCell ref="H1206:I1206"/>
    <mergeCell ref="K1206:L1206"/>
    <mergeCell ref="D1203:G1203"/>
    <mergeCell ref="H1203:I1203"/>
    <mergeCell ref="K1203:L1203"/>
    <mergeCell ref="D1204:G1204"/>
    <mergeCell ref="H1204:I1204"/>
    <mergeCell ref="K1204:L1204"/>
    <mergeCell ref="D1201:G1201"/>
    <mergeCell ref="H1201:I1201"/>
    <mergeCell ref="K1201:L1201"/>
    <mergeCell ref="D1202:G1202"/>
    <mergeCell ref="H1202:I1202"/>
    <mergeCell ref="K1202:L1202"/>
    <mergeCell ref="D1199:G1199"/>
    <mergeCell ref="H1199:I1199"/>
    <mergeCell ref="K1199:L1199"/>
    <mergeCell ref="D1200:G1200"/>
    <mergeCell ref="H1200:I1200"/>
    <mergeCell ref="K1200:L1200"/>
    <mergeCell ref="D1197:G1197"/>
    <mergeCell ref="H1197:I1197"/>
    <mergeCell ref="K1197:L1197"/>
    <mergeCell ref="D1198:G1198"/>
    <mergeCell ref="H1198:I1198"/>
    <mergeCell ref="K1198:L1198"/>
    <mergeCell ref="D1195:G1195"/>
    <mergeCell ref="H1195:I1195"/>
    <mergeCell ref="K1195:L1195"/>
    <mergeCell ref="D1196:G1196"/>
    <mergeCell ref="H1196:I1196"/>
    <mergeCell ref="K1196:L1196"/>
    <mergeCell ref="D1193:G1193"/>
    <mergeCell ref="H1193:I1193"/>
    <mergeCell ref="K1193:L1193"/>
    <mergeCell ref="D1194:G1194"/>
    <mergeCell ref="H1194:I1194"/>
    <mergeCell ref="K1194:L1194"/>
    <mergeCell ref="D1191:G1191"/>
    <mergeCell ref="H1191:I1191"/>
    <mergeCell ref="K1191:L1191"/>
    <mergeCell ref="D1192:G1192"/>
    <mergeCell ref="H1192:I1192"/>
    <mergeCell ref="K1192:L1192"/>
    <mergeCell ref="D1189:G1189"/>
    <mergeCell ref="H1189:I1189"/>
    <mergeCell ref="K1189:L1189"/>
    <mergeCell ref="D1190:G1190"/>
    <mergeCell ref="H1190:I1190"/>
    <mergeCell ref="K1190:L1190"/>
    <mergeCell ref="D1187:G1187"/>
    <mergeCell ref="H1187:I1187"/>
    <mergeCell ref="K1187:L1187"/>
    <mergeCell ref="D1188:G1188"/>
    <mergeCell ref="H1188:I1188"/>
    <mergeCell ref="K1188:L1188"/>
    <mergeCell ref="D1185:G1185"/>
    <mergeCell ref="H1185:I1185"/>
    <mergeCell ref="K1185:L1185"/>
    <mergeCell ref="D1186:G1186"/>
    <mergeCell ref="H1186:I1186"/>
    <mergeCell ref="K1186:L1186"/>
    <mergeCell ref="D1183:G1183"/>
    <mergeCell ref="H1183:I1183"/>
    <mergeCell ref="K1183:L1183"/>
    <mergeCell ref="D1184:G1184"/>
    <mergeCell ref="H1184:I1184"/>
    <mergeCell ref="K1184:L1184"/>
    <mergeCell ref="D1181:G1181"/>
    <mergeCell ref="H1181:I1181"/>
    <mergeCell ref="K1181:L1181"/>
    <mergeCell ref="D1182:G1182"/>
    <mergeCell ref="H1182:I1182"/>
    <mergeCell ref="K1182:L1182"/>
    <mergeCell ref="D1179:G1179"/>
    <mergeCell ref="H1179:I1179"/>
    <mergeCell ref="K1179:L1179"/>
    <mergeCell ref="D1180:G1180"/>
    <mergeCell ref="H1180:I1180"/>
    <mergeCell ref="K1180:L1180"/>
    <mergeCell ref="D1177:G1177"/>
    <mergeCell ref="H1177:I1177"/>
    <mergeCell ref="K1177:L1177"/>
    <mergeCell ref="D1178:G1178"/>
    <mergeCell ref="H1178:I1178"/>
    <mergeCell ref="K1178:L1178"/>
    <mergeCell ref="D1175:G1175"/>
    <mergeCell ref="H1175:I1175"/>
    <mergeCell ref="K1175:L1175"/>
    <mergeCell ref="D1176:G1176"/>
    <mergeCell ref="H1176:I1176"/>
    <mergeCell ref="K1176:L1176"/>
    <mergeCell ref="D1173:G1173"/>
    <mergeCell ref="H1173:I1173"/>
    <mergeCell ref="K1173:L1173"/>
    <mergeCell ref="D1174:G1174"/>
    <mergeCell ref="H1174:I1174"/>
    <mergeCell ref="K1174:L1174"/>
    <mergeCell ref="D1171:G1171"/>
    <mergeCell ref="H1171:I1171"/>
    <mergeCell ref="K1171:L1171"/>
    <mergeCell ref="D1172:G1172"/>
    <mergeCell ref="H1172:I1172"/>
    <mergeCell ref="K1172:L1172"/>
    <mergeCell ref="D1169:G1169"/>
    <mergeCell ref="H1169:I1169"/>
    <mergeCell ref="K1169:L1169"/>
    <mergeCell ref="D1170:G1170"/>
    <mergeCell ref="H1170:I1170"/>
    <mergeCell ref="K1170:L1170"/>
    <mergeCell ref="D1167:G1167"/>
    <mergeCell ref="H1167:I1167"/>
    <mergeCell ref="K1167:L1167"/>
    <mergeCell ref="D1168:G1168"/>
    <mergeCell ref="H1168:I1168"/>
    <mergeCell ref="K1168:L1168"/>
    <mergeCell ref="D1165:G1165"/>
    <mergeCell ref="H1165:I1165"/>
    <mergeCell ref="K1165:L1165"/>
    <mergeCell ref="D1166:G1166"/>
    <mergeCell ref="H1166:I1166"/>
    <mergeCell ref="K1166:L1166"/>
    <mergeCell ref="D1163:G1163"/>
    <mergeCell ref="H1163:I1163"/>
    <mergeCell ref="K1163:L1163"/>
    <mergeCell ref="D1164:G1164"/>
    <mergeCell ref="H1164:I1164"/>
    <mergeCell ref="K1164:L1164"/>
    <mergeCell ref="D1161:G1161"/>
    <mergeCell ref="H1161:I1161"/>
    <mergeCell ref="K1161:L1161"/>
    <mergeCell ref="D1162:G1162"/>
    <mergeCell ref="H1162:I1162"/>
    <mergeCell ref="K1162:L1162"/>
    <mergeCell ref="D1159:G1159"/>
    <mergeCell ref="H1159:I1159"/>
    <mergeCell ref="K1159:L1159"/>
    <mergeCell ref="D1160:G1160"/>
    <mergeCell ref="H1160:I1160"/>
    <mergeCell ref="K1160:L1160"/>
    <mergeCell ref="D1157:G1157"/>
    <mergeCell ref="H1157:I1157"/>
    <mergeCell ref="K1157:L1157"/>
    <mergeCell ref="D1158:G1158"/>
    <mergeCell ref="H1158:I1158"/>
    <mergeCell ref="K1158:L1158"/>
    <mergeCell ref="D1155:G1155"/>
    <mergeCell ref="H1155:I1155"/>
    <mergeCell ref="K1155:L1155"/>
    <mergeCell ref="D1156:G1156"/>
    <mergeCell ref="H1156:I1156"/>
    <mergeCell ref="K1156:L1156"/>
    <mergeCell ref="D1153:G1153"/>
    <mergeCell ref="H1153:I1153"/>
    <mergeCell ref="K1153:L1153"/>
    <mergeCell ref="D1154:G1154"/>
    <mergeCell ref="H1154:I1154"/>
    <mergeCell ref="K1154:L1154"/>
    <mergeCell ref="D1151:G1151"/>
    <mergeCell ref="H1151:I1151"/>
    <mergeCell ref="K1151:L1151"/>
    <mergeCell ref="D1152:G1152"/>
    <mergeCell ref="H1152:I1152"/>
    <mergeCell ref="K1152:L1152"/>
    <mergeCell ref="D1149:G1149"/>
    <mergeCell ref="H1149:I1149"/>
    <mergeCell ref="K1149:L1149"/>
    <mergeCell ref="D1150:G1150"/>
    <mergeCell ref="H1150:I1150"/>
    <mergeCell ref="K1150:L1150"/>
    <mergeCell ref="D1147:G1147"/>
    <mergeCell ref="H1147:I1147"/>
    <mergeCell ref="K1147:L1147"/>
    <mergeCell ref="D1148:G1148"/>
    <mergeCell ref="H1148:I1148"/>
    <mergeCell ref="K1148:L1148"/>
    <mergeCell ref="D1145:G1145"/>
    <mergeCell ref="H1145:I1145"/>
    <mergeCell ref="K1145:L1145"/>
    <mergeCell ref="D1146:G1146"/>
    <mergeCell ref="H1146:I1146"/>
    <mergeCell ref="K1146:L1146"/>
    <mergeCell ref="D1143:G1143"/>
    <mergeCell ref="H1143:I1143"/>
    <mergeCell ref="K1143:L1143"/>
    <mergeCell ref="D1144:G1144"/>
    <mergeCell ref="H1144:I1144"/>
    <mergeCell ref="K1144:L1144"/>
    <mergeCell ref="D1141:G1141"/>
    <mergeCell ref="H1141:I1141"/>
    <mergeCell ref="K1141:L1141"/>
    <mergeCell ref="D1142:G1142"/>
    <mergeCell ref="H1142:I1142"/>
    <mergeCell ref="K1142:L1142"/>
    <mergeCell ref="D1139:G1139"/>
    <mergeCell ref="H1139:I1139"/>
    <mergeCell ref="K1139:L1139"/>
    <mergeCell ref="D1140:G1140"/>
    <mergeCell ref="H1140:I1140"/>
    <mergeCell ref="K1140:L1140"/>
    <mergeCell ref="D1137:G1137"/>
    <mergeCell ref="H1137:I1137"/>
    <mergeCell ref="K1137:L1137"/>
    <mergeCell ref="D1138:G1138"/>
    <mergeCell ref="H1138:I1138"/>
    <mergeCell ref="K1138:L1138"/>
    <mergeCell ref="D1135:G1135"/>
    <mergeCell ref="H1135:I1135"/>
    <mergeCell ref="K1135:L1135"/>
    <mergeCell ref="D1136:G1136"/>
    <mergeCell ref="H1136:I1136"/>
    <mergeCell ref="K1136:L1136"/>
    <mergeCell ref="D1133:G1133"/>
    <mergeCell ref="H1133:I1133"/>
    <mergeCell ref="K1133:L1133"/>
    <mergeCell ref="D1134:G1134"/>
    <mergeCell ref="H1134:I1134"/>
    <mergeCell ref="K1134:L1134"/>
    <mergeCell ref="D1131:G1131"/>
    <mergeCell ref="H1131:I1131"/>
    <mergeCell ref="K1131:L1131"/>
    <mergeCell ref="D1132:G1132"/>
    <mergeCell ref="H1132:I1132"/>
    <mergeCell ref="K1132:L1132"/>
    <mergeCell ref="D1129:G1129"/>
    <mergeCell ref="H1129:I1129"/>
    <mergeCell ref="K1129:L1129"/>
    <mergeCell ref="D1130:G1130"/>
    <mergeCell ref="H1130:I1130"/>
    <mergeCell ref="K1130:L1130"/>
    <mergeCell ref="D1127:G1127"/>
    <mergeCell ref="H1127:I1127"/>
    <mergeCell ref="K1127:L1127"/>
    <mergeCell ref="D1128:G1128"/>
    <mergeCell ref="H1128:I1128"/>
    <mergeCell ref="K1128:L1128"/>
    <mergeCell ref="D1125:G1125"/>
    <mergeCell ref="H1125:I1125"/>
    <mergeCell ref="K1125:L1125"/>
    <mergeCell ref="D1126:G1126"/>
    <mergeCell ref="H1126:I1126"/>
    <mergeCell ref="K1126:L1126"/>
    <mergeCell ref="D1123:G1123"/>
    <mergeCell ref="H1123:I1123"/>
    <mergeCell ref="K1123:L1123"/>
    <mergeCell ref="D1124:G1124"/>
    <mergeCell ref="H1124:I1124"/>
    <mergeCell ref="K1124:L1124"/>
    <mergeCell ref="D1121:G1121"/>
    <mergeCell ref="H1121:I1121"/>
    <mergeCell ref="K1121:L1121"/>
    <mergeCell ref="D1122:G1122"/>
    <mergeCell ref="H1122:I1122"/>
    <mergeCell ref="K1122:L1122"/>
    <mergeCell ref="D1119:G1119"/>
    <mergeCell ref="H1119:I1119"/>
    <mergeCell ref="K1119:L1119"/>
    <mergeCell ref="D1120:G1120"/>
    <mergeCell ref="H1120:I1120"/>
    <mergeCell ref="K1120:L1120"/>
    <mergeCell ref="D1117:G1117"/>
    <mergeCell ref="H1117:I1117"/>
    <mergeCell ref="K1117:L1117"/>
    <mergeCell ref="D1118:G1118"/>
    <mergeCell ref="H1118:I1118"/>
    <mergeCell ref="K1118:L1118"/>
    <mergeCell ref="D1115:G1115"/>
    <mergeCell ref="H1115:I1115"/>
    <mergeCell ref="K1115:L1115"/>
    <mergeCell ref="D1116:G1116"/>
    <mergeCell ref="H1116:I1116"/>
    <mergeCell ref="K1116:L1116"/>
    <mergeCell ref="D1113:G1113"/>
    <mergeCell ref="H1113:I1113"/>
    <mergeCell ref="K1113:L1113"/>
    <mergeCell ref="D1114:G1114"/>
    <mergeCell ref="H1114:I1114"/>
    <mergeCell ref="K1114:L1114"/>
    <mergeCell ref="D1111:G1111"/>
    <mergeCell ref="H1111:I1111"/>
    <mergeCell ref="K1111:L1111"/>
    <mergeCell ref="D1112:G1112"/>
    <mergeCell ref="H1112:I1112"/>
    <mergeCell ref="K1112:L1112"/>
    <mergeCell ref="D1109:G1109"/>
    <mergeCell ref="H1109:I1109"/>
    <mergeCell ref="K1109:L1109"/>
    <mergeCell ref="D1110:G1110"/>
    <mergeCell ref="H1110:I1110"/>
    <mergeCell ref="K1110:L1110"/>
    <mergeCell ref="D1107:G1107"/>
    <mergeCell ref="H1107:I1107"/>
    <mergeCell ref="K1107:L1107"/>
    <mergeCell ref="D1108:G1108"/>
    <mergeCell ref="H1108:I1108"/>
    <mergeCell ref="K1108:L1108"/>
    <mergeCell ref="D1105:G1105"/>
    <mergeCell ref="H1105:I1105"/>
    <mergeCell ref="K1105:L1105"/>
    <mergeCell ref="D1106:G1106"/>
    <mergeCell ref="H1106:I1106"/>
    <mergeCell ref="K1106:L1106"/>
    <mergeCell ref="D1103:G1103"/>
    <mergeCell ref="H1103:I1103"/>
    <mergeCell ref="K1103:L1103"/>
    <mergeCell ref="D1104:G1104"/>
    <mergeCell ref="H1104:I1104"/>
    <mergeCell ref="K1104:L1104"/>
    <mergeCell ref="D1101:G1101"/>
    <mergeCell ref="H1101:I1101"/>
    <mergeCell ref="K1101:L1101"/>
    <mergeCell ref="D1102:G1102"/>
    <mergeCell ref="H1102:I1102"/>
    <mergeCell ref="K1102:L1102"/>
    <mergeCell ref="D1099:G1099"/>
    <mergeCell ref="H1099:I1099"/>
    <mergeCell ref="K1099:L1099"/>
    <mergeCell ref="D1100:G1100"/>
    <mergeCell ref="H1100:I1100"/>
    <mergeCell ref="K1100:L1100"/>
    <mergeCell ref="D1097:G1097"/>
    <mergeCell ref="H1097:I1097"/>
    <mergeCell ref="K1097:L1097"/>
    <mergeCell ref="D1098:G1098"/>
    <mergeCell ref="H1098:I1098"/>
    <mergeCell ref="K1098:L1098"/>
    <mergeCell ref="D1095:G1095"/>
    <mergeCell ref="H1095:I1095"/>
    <mergeCell ref="K1095:L1095"/>
    <mergeCell ref="D1096:G1096"/>
    <mergeCell ref="H1096:I1096"/>
    <mergeCell ref="K1096:L1096"/>
    <mergeCell ref="D1093:G1093"/>
    <mergeCell ref="H1093:I1093"/>
    <mergeCell ref="K1093:L1093"/>
    <mergeCell ref="D1094:G1094"/>
    <mergeCell ref="H1094:I1094"/>
    <mergeCell ref="K1094:L1094"/>
    <mergeCell ref="D1091:G1091"/>
    <mergeCell ref="H1091:I1091"/>
    <mergeCell ref="K1091:L1091"/>
    <mergeCell ref="D1092:G1092"/>
    <mergeCell ref="H1092:I1092"/>
    <mergeCell ref="K1092:L1092"/>
    <mergeCell ref="D1089:G1089"/>
    <mergeCell ref="H1089:I1089"/>
    <mergeCell ref="K1089:L1089"/>
    <mergeCell ref="D1090:G1090"/>
    <mergeCell ref="H1090:I1090"/>
    <mergeCell ref="K1090:L1090"/>
    <mergeCell ref="D1087:G1087"/>
    <mergeCell ref="H1087:I1087"/>
    <mergeCell ref="K1087:L1087"/>
    <mergeCell ref="D1088:G1088"/>
    <mergeCell ref="H1088:I1088"/>
    <mergeCell ref="K1088:L1088"/>
    <mergeCell ref="D1085:G1085"/>
    <mergeCell ref="H1085:I1085"/>
    <mergeCell ref="K1085:L1085"/>
    <mergeCell ref="D1086:G1086"/>
    <mergeCell ref="H1086:I1086"/>
    <mergeCell ref="K1086:L1086"/>
    <mergeCell ref="D1083:G1083"/>
    <mergeCell ref="H1083:I1083"/>
    <mergeCell ref="K1083:L1083"/>
    <mergeCell ref="D1084:G1084"/>
    <mergeCell ref="H1084:I1084"/>
    <mergeCell ref="K1084:L1084"/>
    <mergeCell ref="D1081:G1081"/>
    <mergeCell ref="H1081:I1081"/>
    <mergeCell ref="K1081:L1081"/>
    <mergeCell ref="D1082:G1082"/>
    <mergeCell ref="H1082:I1082"/>
    <mergeCell ref="K1082:L1082"/>
    <mergeCell ref="D1079:G1079"/>
    <mergeCell ref="H1079:I1079"/>
    <mergeCell ref="K1079:L1079"/>
    <mergeCell ref="D1080:G1080"/>
    <mergeCell ref="H1080:I1080"/>
    <mergeCell ref="K1080:L1080"/>
    <mergeCell ref="D1077:G1077"/>
    <mergeCell ref="H1077:I1077"/>
    <mergeCell ref="K1077:L1077"/>
    <mergeCell ref="D1078:G1078"/>
    <mergeCell ref="H1078:I1078"/>
    <mergeCell ref="K1078:L1078"/>
    <mergeCell ref="D1075:G1075"/>
    <mergeCell ref="H1075:I1075"/>
    <mergeCell ref="K1075:L1075"/>
    <mergeCell ref="D1076:G1076"/>
    <mergeCell ref="H1076:I1076"/>
    <mergeCell ref="K1076:L1076"/>
    <mergeCell ref="D1073:G1073"/>
    <mergeCell ref="H1073:I1073"/>
    <mergeCell ref="K1073:L1073"/>
    <mergeCell ref="D1074:G1074"/>
    <mergeCell ref="H1074:I1074"/>
    <mergeCell ref="K1074:L1074"/>
    <mergeCell ref="D1071:G1071"/>
    <mergeCell ref="H1071:I1071"/>
    <mergeCell ref="K1071:L1071"/>
    <mergeCell ref="D1072:G1072"/>
    <mergeCell ref="H1072:I1072"/>
    <mergeCell ref="K1072:L1072"/>
    <mergeCell ref="D1069:G1069"/>
    <mergeCell ref="H1069:I1069"/>
    <mergeCell ref="K1069:L1069"/>
    <mergeCell ref="D1070:G1070"/>
    <mergeCell ref="H1070:I1070"/>
    <mergeCell ref="K1070:L1070"/>
    <mergeCell ref="D1067:G1067"/>
    <mergeCell ref="H1067:I1067"/>
    <mergeCell ref="K1067:L1067"/>
    <mergeCell ref="D1068:G1068"/>
    <mergeCell ref="H1068:I1068"/>
    <mergeCell ref="K1068:L1068"/>
    <mergeCell ref="D1065:G1065"/>
    <mergeCell ref="H1065:I1065"/>
    <mergeCell ref="K1065:L1065"/>
    <mergeCell ref="D1066:G1066"/>
    <mergeCell ref="H1066:I1066"/>
    <mergeCell ref="K1066:L1066"/>
    <mergeCell ref="D1063:G1063"/>
    <mergeCell ref="H1063:I1063"/>
    <mergeCell ref="K1063:L1063"/>
    <mergeCell ref="D1064:G1064"/>
    <mergeCell ref="H1064:I1064"/>
    <mergeCell ref="K1064:L1064"/>
    <mergeCell ref="D1061:G1061"/>
    <mergeCell ref="H1061:I1061"/>
    <mergeCell ref="K1061:L1061"/>
    <mergeCell ref="D1062:G1062"/>
    <mergeCell ref="H1062:I1062"/>
    <mergeCell ref="K1062:L1062"/>
    <mergeCell ref="D1059:G1059"/>
    <mergeCell ref="H1059:I1059"/>
    <mergeCell ref="K1059:L1059"/>
    <mergeCell ref="D1060:G1060"/>
    <mergeCell ref="H1060:I1060"/>
    <mergeCell ref="K1060:L1060"/>
    <mergeCell ref="D1057:G1057"/>
    <mergeCell ref="H1057:I1057"/>
    <mergeCell ref="K1057:L1057"/>
    <mergeCell ref="D1058:G1058"/>
    <mergeCell ref="H1058:I1058"/>
    <mergeCell ref="K1058:L1058"/>
    <mergeCell ref="D1055:G1055"/>
    <mergeCell ref="H1055:I1055"/>
    <mergeCell ref="K1055:L1055"/>
    <mergeCell ref="D1056:G1056"/>
    <mergeCell ref="H1056:I1056"/>
    <mergeCell ref="K1056:L1056"/>
    <mergeCell ref="D1053:G1053"/>
    <mergeCell ref="H1053:I1053"/>
    <mergeCell ref="K1053:L1053"/>
    <mergeCell ref="D1054:G1054"/>
    <mergeCell ref="H1054:I1054"/>
    <mergeCell ref="K1054:L1054"/>
    <mergeCell ref="D1051:G1051"/>
    <mergeCell ref="H1051:I1051"/>
    <mergeCell ref="K1051:L1051"/>
    <mergeCell ref="D1052:G1052"/>
    <mergeCell ref="H1052:I1052"/>
    <mergeCell ref="K1052:L1052"/>
    <mergeCell ref="D1049:G1049"/>
    <mergeCell ref="H1049:I1049"/>
    <mergeCell ref="K1049:L1049"/>
    <mergeCell ref="D1050:G1050"/>
    <mergeCell ref="H1050:I1050"/>
    <mergeCell ref="K1050:L1050"/>
    <mergeCell ref="D1047:G1047"/>
    <mergeCell ref="H1047:I1047"/>
    <mergeCell ref="K1047:L1047"/>
    <mergeCell ref="D1048:G1048"/>
    <mergeCell ref="H1048:I1048"/>
    <mergeCell ref="K1048:L1048"/>
    <mergeCell ref="D1045:G1045"/>
    <mergeCell ref="H1045:I1045"/>
    <mergeCell ref="K1045:L1045"/>
    <mergeCell ref="D1046:G1046"/>
    <mergeCell ref="H1046:I1046"/>
    <mergeCell ref="K1046:L1046"/>
    <mergeCell ref="D1043:G1043"/>
    <mergeCell ref="H1043:I1043"/>
    <mergeCell ref="K1043:L1043"/>
    <mergeCell ref="D1044:G1044"/>
    <mergeCell ref="H1044:I1044"/>
    <mergeCell ref="K1044:L1044"/>
    <mergeCell ref="D1041:G1041"/>
    <mergeCell ref="H1041:I1041"/>
    <mergeCell ref="K1041:L1041"/>
    <mergeCell ref="D1042:G1042"/>
    <mergeCell ref="H1042:I1042"/>
    <mergeCell ref="K1042:L1042"/>
    <mergeCell ref="D1039:G1039"/>
    <mergeCell ref="H1039:I1039"/>
    <mergeCell ref="K1039:L1039"/>
    <mergeCell ref="D1040:G1040"/>
    <mergeCell ref="H1040:I1040"/>
    <mergeCell ref="K1040:L1040"/>
    <mergeCell ref="D1037:G1037"/>
    <mergeCell ref="H1037:I1037"/>
    <mergeCell ref="K1037:L1037"/>
    <mergeCell ref="D1038:G1038"/>
    <mergeCell ref="H1038:I1038"/>
    <mergeCell ref="K1038:L1038"/>
    <mergeCell ref="D1035:G1035"/>
    <mergeCell ref="H1035:I1035"/>
    <mergeCell ref="K1035:L1035"/>
    <mergeCell ref="D1036:G1036"/>
    <mergeCell ref="H1036:I1036"/>
    <mergeCell ref="K1036:L1036"/>
    <mergeCell ref="D1033:G1033"/>
    <mergeCell ref="H1033:I1033"/>
    <mergeCell ref="K1033:L1033"/>
    <mergeCell ref="D1034:G1034"/>
    <mergeCell ref="H1034:I1034"/>
    <mergeCell ref="K1034:L1034"/>
    <mergeCell ref="D1031:G1031"/>
    <mergeCell ref="H1031:I1031"/>
    <mergeCell ref="K1031:L1031"/>
    <mergeCell ref="D1032:G1032"/>
    <mergeCell ref="H1032:I1032"/>
    <mergeCell ref="K1032:L1032"/>
    <mergeCell ref="D1029:G1029"/>
    <mergeCell ref="H1029:I1029"/>
    <mergeCell ref="K1029:L1029"/>
    <mergeCell ref="D1030:G1030"/>
    <mergeCell ref="H1030:I1030"/>
    <mergeCell ref="K1030:L1030"/>
    <mergeCell ref="D1027:G1027"/>
    <mergeCell ref="H1027:I1027"/>
    <mergeCell ref="K1027:L1027"/>
    <mergeCell ref="D1028:G1028"/>
    <mergeCell ref="H1028:I1028"/>
    <mergeCell ref="K1028:L1028"/>
    <mergeCell ref="D1025:G1025"/>
    <mergeCell ref="H1025:I1025"/>
    <mergeCell ref="K1025:L1025"/>
    <mergeCell ref="D1026:G1026"/>
    <mergeCell ref="H1026:I1026"/>
    <mergeCell ref="K1026:L1026"/>
    <mergeCell ref="D1023:G1023"/>
    <mergeCell ref="H1023:I1023"/>
    <mergeCell ref="K1023:L1023"/>
    <mergeCell ref="D1024:G1024"/>
    <mergeCell ref="H1024:I1024"/>
    <mergeCell ref="K1024:L1024"/>
    <mergeCell ref="D1021:G1021"/>
    <mergeCell ref="H1021:I1021"/>
    <mergeCell ref="K1021:L1021"/>
    <mergeCell ref="D1022:G1022"/>
    <mergeCell ref="H1022:I1022"/>
    <mergeCell ref="K1022:L1022"/>
    <mergeCell ref="D1019:G1019"/>
    <mergeCell ref="H1019:I1019"/>
    <mergeCell ref="K1019:L1019"/>
    <mergeCell ref="D1020:G1020"/>
    <mergeCell ref="H1020:I1020"/>
    <mergeCell ref="K1020:L1020"/>
    <mergeCell ref="D1017:G1017"/>
    <mergeCell ref="H1017:I1017"/>
    <mergeCell ref="K1017:L1017"/>
    <mergeCell ref="D1018:G1018"/>
    <mergeCell ref="H1018:I1018"/>
    <mergeCell ref="K1018:L1018"/>
    <mergeCell ref="D1015:G1015"/>
    <mergeCell ref="H1015:I1015"/>
    <mergeCell ref="K1015:L1015"/>
    <mergeCell ref="D1016:G1016"/>
    <mergeCell ref="H1016:I1016"/>
    <mergeCell ref="K1016:L1016"/>
    <mergeCell ref="D1013:G1013"/>
    <mergeCell ref="H1013:I1013"/>
    <mergeCell ref="K1013:L1013"/>
    <mergeCell ref="D1014:G1014"/>
    <mergeCell ref="H1014:I1014"/>
    <mergeCell ref="K1014:L1014"/>
    <mergeCell ref="D1011:G1011"/>
    <mergeCell ref="H1011:I1011"/>
    <mergeCell ref="K1011:L1011"/>
    <mergeCell ref="D1012:G1012"/>
    <mergeCell ref="H1012:I1012"/>
    <mergeCell ref="K1012:L1012"/>
    <mergeCell ref="D1009:G1009"/>
    <mergeCell ref="H1009:I1009"/>
    <mergeCell ref="K1009:L1009"/>
    <mergeCell ref="D1010:G1010"/>
    <mergeCell ref="H1010:I1010"/>
    <mergeCell ref="K1010:L1010"/>
    <mergeCell ref="D1007:G1007"/>
    <mergeCell ref="H1007:I1007"/>
    <mergeCell ref="K1007:L1007"/>
    <mergeCell ref="D1008:G1008"/>
    <mergeCell ref="H1008:I1008"/>
    <mergeCell ref="K1008:L1008"/>
    <mergeCell ref="D1005:G1005"/>
    <mergeCell ref="H1005:I1005"/>
    <mergeCell ref="K1005:L1005"/>
    <mergeCell ref="D1006:G1006"/>
    <mergeCell ref="H1006:I1006"/>
    <mergeCell ref="K1006:L1006"/>
    <mergeCell ref="D1003:G1003"/>
    <mergeCell ref="H1003:I1003"/>
    <mergeCell ref="K1003:L1003"/>
    <mergeCell ref="D1004:G1004"/>
    <mergeCell ref="H1004:I1004"/>
    <mergeCell ref="K1004:L1004"/>
    <mergeCell ref="D1001:G1001"/>
    <mergeCell ref="H1001:I1001"/>
    <mergeCell ref="K1001:L1001"/>
    <mergeCell ref="D1002:G1002"/>
    <mergeCell ref="H1002:I1002"/>
    <mergeCell ref="K1002:L1002"/>
    <mergeCell ref="D999:G999"/>
    <mergeCell ref="H999:I999"/>
    <mergeCell ref="K999:L999"/>
    <mergeCell ref="D1000:G1000"/>
    <mergeCell ref="H1000:I1000"/>
    <mergeCell ref="K1000:L1000"/>
    <mergeCell ref="D997:G997"/>
    <mergeCell ref="H997:I997"/>
    <mergeCell ref="K997:L997"/>
    <mergeCell ref="D998:G998"/>
    <mergeCell ref="H998:I998"/>
    <mergeCell ref="K998:L998"/>
    <mergeCell ref="D995:G995"/>
    <mergeCell ref="H995:I995"/>
    <mergeCell ref="K995:L995"/>
    <mergeCell ref="D996:G996"/>
    <mergeCell ref="H996:I996"/>
    <mergeCell ref="K996:L996"/>
    <mergeCell ref="D993:G993"/>
    <mergeCell ref="H993:I993"/>
    <mergeCell ref="K993:L993"/>
    <mergeCell ref="D994:G994"/>
    <mergeCell ref="H994:I994"/>
    <mergeCell ref="K994:L994"/>
    <mergeCell ref="D991:G991"/>
    <mergeCell ref="H991:I991"/>
    <mergeCell ref="K991:L991"/>
    <mergeCell ref="D992:G992"/>
    <mergeCell ref="H992:I992"/>
    <mergeCell ref="K992:L992"/>
    <mergeCell ref="D989:G989"/>
    <mergeCell ref="H989:I989"/>
    <mergeCell ref="K989:L989"/>
    <mergeCell ref="D990:G990"/>
    <mergeCell ref="H990:I990"/>
    <mergeCell ref="K990:L990"/>
    <mergeCell ref="D987:G987"/>
    <mergeCell ref="H987:I987"/>
    <mergeCell ref="K987:L987"/>
    <mergeCell ref="D988:G988"/>
    <mergeCell ref="H988:I988"/>
    <mergeCell ref="K988:L988"/>
    <mergeCell ref="D985:G985"/>
    <mergeCell ref="H985:I985"/>
    <mergeCell ref="K985:L985"/>
    <mergeCell ref="D986:G986"/>
    <mergeCell ref="H986:I986"/>
    <mergeCell ref="K986:L986"/>
    <mergeCell ref="D983:G983"/>
    <mergeCell ref="H983:I983"/>
    <mergeCell ref="K983:L983"/>
    <mergeCell ref="D984:G984"/>
    <mergeCell ref="H984:I984"/>
    <mergeCell ref="K984:L984"/>
    <mergeCell ref="D981:G981"/>
    <mergeCell ref="H981:I981"/>
    <mergeCell ref="K981:L981"/>
    <mergeCell ref="D982:G982"/>
    <mergeCell ref="H982:I982"/>
    <mergeCell ref="K982:L982"/>
    <mergeCell ref="D979:G979"/>
    <mergeCell ref="H979:I979"/>
    <mergeCell ref="K979:L979"/>
    <mergeCell ref="D980:G980"/>
    <mergeCell ref="H980:I980"/>
    <mergeCell ref="K980:L980"/>
    <mergeCell ref="D977:G977"/>
    <mergeCell ref="H977:I977"/>
    <mergeCell ref="K977:L977"/>
    <mergeCell ref="D978:G978"/>
    <mergeCell ref="H978:I978"/>
    <mergeCell ref="K978:L978"/>
    <mergeCell ref="D975:G975"/>
    <mergeCell ref="H975:I975"/>
    <mergeCell ref="K975:L975"/>
    <mergeCell ref="D976:G976"/>
    <mergeCell ref="H976:I976"/>
    <mergeCell ref="K976:L976"/>
    <mergeCell ref="D973:G973"/>
    <mergeCell ref="H973:I973"/>
    <mergeCell ref="K973:L973"/>
    <mergeCell ref="D974:G974"/>
    <mergeCell ref="H974:I974"/>
    <mergeCell ref="K974:L974"/>
    <mergeCell ref="D971:G971"/>
    <mergeCell ref="H971:I971"/>
    <mergeCell ref="K971:L971"/>
    <mergeCell ref="D972:G972"/>
    <mergeCell ref="H972:I972"/>
    <mergeCell ref="K972:L972"/>
    <mergeCell ref="D969:G969"/>
    <mergeCell ref="H969:I969"/>
    <mergeCell ref="K969:L969"/>
    <mergeCell ref="D970:G970"/>
    <mergeCell ref="H970:I970"/>
    <mergeCell ref="K970:L970"/>
    <mergeCell ref="D967:G967"/>
    <mergeCell ref="H967:I967"/>
    <mergeCell ref="K967:L967"/>
    <mergeCell ref="D968:G968"/>
    <mergeCell ref="H968:I968"/>
    <mergeCell ref="K968:L968"/>
    <mergeCell ref="D965:G965"/>
    <mergeCell ref="H965:I965"/>
    <mergeCell ref="K965:L965"/>
    <mergeCell ref="D966:G966"/>
    <mergeCell ref="H966:I966"/>
    <mergeCell ref="K966:L966"/>
    <mergeCell ref="D963:G963"/>
    <mergeCell ref="H963:I963"/>
    <mergeCell ref="K963:L963"/>
    <mergeCell ref="D964:G964"/>
    <mergeCell ref="H964:I964"/>
    <mergeCell ref="K964:L964"/>
    <mergeCell ref="D961:G961"/>
    <mergeCell ref="H961:I961"/>
    <mergeCell ref="K961:L961"/>
    <mergeCell ref="D962:G962"/>
    <mergeCell ref="H962:I962"/>
    <mergeCell ref="K962:L962"/>
    <mergeCell ref="D959:G959"/>
    <mergeCell ref="H959:I959"/>
    <mergeCell ref="K959:L959"/>
    <mergeCell ref="D960:G960"/>
    <mergeCell ref="H960:I960"/>
    <mergeCell ref="K960:L960"/>
    <mergeCell ref="D957:G957"/>
    <mergeCell ref="H957:I957"/>
    <mergeCell ref="K957:L957"/>
    <mergeCell ref="D958:G958"/>
    <mergeCell ref="H958:I958"/>
    <mergeCell ref="K958:L958"/>
    <mergeCell ref="D955:G955"/>
    <mergeCell ref="H955:I955"/>
    <mergeCell ref="K955:L955"/>
    <mergeCell ref="D956:G956"/>
    <mergeCell ref="H956:I956"/>
    <mergeCell ref="K956:L956"/>
    <mergeCell ref="D953:G953"/>
    <mergeCell ref="H953:I953"/>
    <mergeCell ref="K953:L953"/>
    <mergeCell ref="D954:G954"/>
    <mergeCell ref="H954:I954"/>
    <mergeCell ref="K954:L954"/>
    <mergeCell ref="D951:G951"/>
    <mergeCell ref="H951:I951"/>
    <mergeCell ref="K951:L951"/>
    <mergeCell ref="D952:G952"/>
    <mergeCell ref="H952:I952"/>
    <mergeCell ref="K952:L952"/>
    <mergeCell ref="D949:G949"/>
    <mergeCell ref="H949:I949"/>
    <mergeCell ref="K949:L949"/>
    <mergeCell ref="D950:G950"/>
    <mergeCell ref="H950:I950"/>
    <mergeCell ref="K950:L950"/>
    <mergeCell ref="D947:G947"/>
    <mergeCell ref="H947:I947"/>
    <mergeCell ref="K947:L947"/>
    <mergeCell ref="D948:G948"/>
    <mergeCell ref="H948:I948"/>
    <mergeCell ref="K948:L948"/>
    <mergeCell ref="D945:G945"/>
    <mergeCell ref="H945:I945"/>
    <mergeCell ref="K945:L945"/>
    <mergeCell ref="D946:G946"/>
    <mergeCell ref="H946:I946"/>
    <mergeCell ref="K946:L946"/>
    <mergeCell ref="D943:G943"/>
    <mergeCell ref="H943:I943"/>
    <mergeCell ref="K943:L943"/>
    <mergeCell ref="D944:G944"/>
    <mergeCell ref="H944:I944"/>
    <mergeCell ref="K944:L944"/>
    <mergeCell ref="D941:G941"/>
    <mergeCell ref="H941:I941"/>
    <mergeCell ref="K941:L941"/>
    <mergeCell ref="D942:G942"/>
    <mergeCell ref="H942:I942"/>
    <mergeCell ref="K942:L942"/>
    <mergeCell ref="D939:G939"/>
    <mergeCell ref="H939:I939"/>
    <mergeCell ref="K939:L939"/>
    <mergeCell ref="D940:G940"/>
    <mergeCell ref="H940:I940"/>
    <mergeCell ref="K940:L940"/>
    <mergeCell ref="D937:G937"/>
    <mergeCell ref="H937:I937"/>
    <mergeCell ref="K937:L937"/>
    <mergeCell ref="D938:G938"/>
    <mergeCell ref="H938:I938"/>
    <mergeCell ref="K938:L938"/>
    <mergeCell ref="D935:G935"/>
    <mergeCell ref="H935:I935"/>
    <mergeCell ref="K935:L935"/>
    <mergeCell ref="D936:G936"/>
    <mergeCell ref="H936:I936"/>
    <mergeCell ref="K936:L936"/>
    <mergeCell ref="D933:G933"/>
    <mergeCell ref="H933:I933"/>
    <mergeCell ref="K933:L933"/>
    <mergeCell ref="D934:G934"/>
    <mergeCell ref="H934:I934"/>
    <mergeCell ref="K934:L934"/>
    <mergeCell ref="D931:G931"/>
    <mergeCell ref="H931:I931"/>
    <mergeCell ref="K931:L931"/>
    <mergeCell ref="D932:G932"/>
    <mergeCell ref="H932:I932"/>
    <mergeCell ref="K932:L932"/>
    <mergeCell ref="D929:G929"/>
    <mergeCell ref="H929:I929"/>
    <mergeCell ref="K929:L929"/>
    <mergeCell ref="D930:G930"/>
    <mergeCell ref="H930:I930"/>
    <mergeCell ref="K930:L930"/>
    <mergeCell ref="D927:G927"/>
    <mergeCell ref="H927:I927"/>
    <mergeCell ref="K927:L927"/>
    <mergeCell ref="D928:G928"/>
    <mergeCell ref="H928:I928"/>
    <mergeCell ref="K928:L928"/>
    <mergeCell ref="D925:G925"/>
    <mergeCell ref="H925:I925"/>
    <mergeCell ref="K925:L925"/>
    <mergeCell ref="D926:G926"/>
    <mergeCell ref="H926:I926"/>
    <mergeCell ref="K926:L926"/>
    <mergeCell ref="D923:G923"/>
    <mergeCell ref="H923:I923"/>
    <mergeCell ref="K923:L923"/>
    <mergeCell ref="D924:G924"/>
    <mergeCell ref="H924:I924"/>
    <mergeCell ref="K924:L924"/>
    <mergeCell ref="D921:G921"/>
    <mergeCell ref="H921:I921"/>
    <mergeCell ref="K921:L921"/>
    <mergeCell ref="D922:G922"/>
    <mergeCell ref="H922:I922"/>
    <mergeCell ref="K922:L922"/>
    <mergeCell ref="D919:G919"/>
    <mergeCell ref="H919:I919"/>
    <mergeCell ref="K919:L919"/>
    <mergeCell ref="D920:G920"/>
    <mergeCell ref="H920:I920"/>
    <mergeCell ref="K920:L920"/>
    <mergeCell ref="D917:G917"/>
    <mergeCell ref="H917:I917"/>
    <mergeCell ref="K917:L917"/>
    <mergeCell ref="D918:G918"/>
    <mergeCell ref="H918:I918"/>
    <mergeCell ref="K918:L918"/>
    <mergeCell ref="D915:G915"/>
    <mergeCell ref="H915:I915"/>
    <mergeCell ref="K915:L915"/>
    <mergeCell ref="D916:G916"/>
    <mergeCell ref="H916:I916"/>
    <mergeCell ref="K916:L916"/>
    <mergeCell ref="D913:G913"/>
    <mergeCell ref="H913:I913"/>
    <mergeCell ref="K913:L913"/>
    <mergeCell ref="D914:G914"/>
    <mergeCell ref="H914:I914"/>
    <mergeCell ref="K914:L914"/>
    <mergeCell ref="D911:G911"/>
    <mergeCell ref="H911:I911"/>
    <mergeCell ref="K911:L911"/>
    <mergeCell ref="D912:G912"/>
    <mergeCell ref="H912:I912"/>
    <mergeCell ref="K912:L912"/>
    <mergeCell ref="D909:G909"/>
    <mergeCell ref="H909:I909"/>
    <mergeCell ref="K909:L909"/>
    <mergeCell ref="D910:G910"/>
    <mergeCell ref="H910:I910"/>
    <mergeCell ref="K910:L910"/>
    <mergeCell ref="D907:G907"/>
    <mergeCell ref="H907:I907"/>
    <mergeCell ref="K907:L907"/>
    <mergeCell ref="D908:G908"/>
    <mergeCell ref="H908:I908"/>
    <mergeCell ref="K908:L908"/>
    <mergeCell ref="D905:G905"/>
    <mergeCell ref="H905:I905"/>
    <mergeCell ref="K905:L905"/>
    <mergeCell ref="D906:G906"/>
    <mergeCell ref="H906:I906"/>
    <mergeCell ref="K906:L906"/>
    <mergeCell ref="D903:G903"/>
    <mergeCell ref="H903:I903"/>
    <mergeCell ref="K903:L903"/>
    <mergeCell ref="D904:G904"/>
    <mergeCell ref="H904:I904"/>
    <mergeCell ref="K904:L904"/>
    <mergeCell ref="D901:G901"/>
    <mergeCell ref="H901:I901"/>
    <mergeCell ref="K901:L901"/>
    <mergeCell ref="D902:G902"/>
    <mergeCell ref="H902:I902"/>
    <mergeCell ref="K902:L902"/>
    <mergeCell ref="D899:G899"/>
    <mergeCell ref="H899:I899"/>
    <mergeCell ref="K899:L899"/>
    <mergeCell ref="D900:G900"/>
    <mergeCell ref="H900:I900"/>
    <mergeCell ref="K900:L900"/>
    <mergeCell ref="D897:G897"/>
    <mergeCell ref="H897:I897"/>
    <mergeCell ref="K897:L897"/>
    <mergeCell ref="D898:G898"/>
    <mergeCell ref="H898:I898"/>
    <mergeCell ref="K898:L898"/>
    <mergeCell ref="D895:G895"/>
    <mergeCell ref="H895:I895"/>
    <mergeCell ref="K895:L895"/>
    <mergeCell ref="D896:G896"/>
    <mergeCell ref="H896:I896"/>
    <mergeCell ref="K896:L896"/>
    <mergeCell ref="D893:G893"/>
    <mergeCell ref="H893:I893"/>
    <mergeCell ref="K893:L893"/>
    <mergeCell ref="D894:G894"/>
    <mergeCell ref="H894:I894"/>
    <mergeCell ref="K894:L894"/>
    <mergeCell ref="D891:G891"/>
    <mergeCell ref="H891:I891"/>
    <mergeCell ref="K891:L891"/>
    <mergeCell ref="D892:G892"/>
    <mergeCell ref="H892:I892"/>
    <mergeCell ref="K892:L892"/>
    <mergeCell ref="D889:G889"/>
    <mergeCell ref="H889:I889"/>
    <mergeCell ref="K889:L889"/>
    <mergeCell ref="D890:G890"/>
    <mergeCell ref="H890:I890"/>
    <mergeCell ref="K890:L890"/>
    <mergeCell ref="D887:G887"/>
    <mergeCell ref="H887:I887"/>
    <mergeCell ref="K887:L887"/>
    <mergeCell ref="D888:G888"/>
    <mergeCell ref="H888:I888"/>
    <mergeCell ref="K888:L888"/>
    <mergeCell ref="D885:G885"/>
    <mergeCell ref="H885:I885"/>
    <mergeCell ref="K885:L885"/>
    <mergeCell ref="D886:G886"/>
    <mergeCell ref="H886:I886"/>
    <mergeCell ref="K886:L886"/>
    <mergeCell ref="D883:G883"/>
    <mergeCell ref="H883:I883"/>
    <mergeCell ref="K883:L883"/>
    <mergeCell ref="D884:G884"/>
    <mergeCell ref="H884:I884"/>
    <mergeCell ref="K884:L884"/>
    <mergeCell ref="D881:G881"/>
    <mergeCell ref="H881:I881"/>
    <mergeCell ref="K881:L881"/>
    <mergeCell ref="D882:G882"/>
    <mergeCell ref="H882:I882"/>
    <mergeCell ref="K882:L882"/>
    <mergeCell ref="D879:G879"/>
    <mergeCell ref="H879:I879"/>
    <mergeCell ref="K879:L879"/>
    <mergeCell ref="D880:G880"/>
    <mergeCell ref="H880:I880"/>
    <mergeCell ref="K880:L880"/>
    <mergeCell ref="D877:G877"/>
    <mergeCell ref="H877:I877"/>
    <mergeCell ref="K877:L877"/>
    <mergeCell ref="D878:G878"/>
    <mergeCell ref="H878:I878"/>
    <mergeCell ref="K878:L878"/>
    <mergeCell ref="D875:G875"/>
    <mergeCell ref="H875:I875"/>
    <mergeCell ref="K875:L875"/>
    <mergeCell ref="D876:G876"/>
    <mergeCell ref="H876:I876"/>
    <mergeCell ref="K876:L876"/>
    <mergeCell ref="D873:G873"/>
    <mergeCell ref="H873:I873"/>
    <mergeCell ref="K873:L873"/>
    <mergeCell ref="D874:G874"/>
    <mergeCell ref="H874:I874"/>
    <mergeCell ref="K874:L874"/>
    <mergeCell ref="D871:G871"/>
    <mergeCell ref="H871:I871"/>
    <mergeCell ref="K871:L871"/>
    <mergeCell ref="D872:G872"/>
    <mergeCell ref="H872:I872"/>
    <mergeCell ref="K872:L872"/>
    <mergeCell ref="D869:G869"/>
    <mergeCell ref="H869:I869"/>
    <mergeCell ref="K869:L869"/>
    <mergeCell ref="D870:G870"/>
    <mergeCell ref="H870:I870"/>
    <mergeCell ref="K870:L870"/>
    <mergeCell ref="D867:G867"/>
    <mergeCell ref="H867:I867"/>
    <mergeCell ref="K867:L867"/>
    <mergeCell ref="D868:G868"/>
    <mergeCell ref="H868:I868"/>
    <mergeCell ref="K868:L868"/>
    <mergeCell ref="D865:G865"/>
    <mergeCell ref="H865:I865"/>
    <mergeCell ref="K865:L865"/>
    <mergeCell ref="D866:G866"/>
    <mergeCell ref="H866:I866"/>
    <mergeCell ref="K866:L866"/>
    <mergeCell ref="D863:G863"/>
    <mergeCell ref="H863:I863"/>
    <mergeCell ref="K863:L863"/>
    <mergeCell ref="D864:G864"/>
    <mergeCell ref="H864:I864"/>
    <mergeCell ref="K864:L864"/>
    <mergeCell ref="D861:G861"/>
    <mergeCell ref="H861:I861"/>
    <mergeCell ref="K861:L861"/>
    <mergeCell ref="D862:G862"/>
    <mergeCell ref="H862:I862"/>
    <mergeCell ref="K862:L862"/>
    <mergeCell ref="D859:G859"/>
    <mergeCell ref="H859:I859"/>
    <mergeCell ref="K859:L859"/>
    <mergeCell ref="D860:G860"/>
    <mergeCell ref="H860:I860"/>
    <mergeCell ref="K860:L860"/>
    <mergeCell ref="D857:G857"/>
    <mergeCell ref="H857:I857"/>
    <mergeCell ref="K857:L857"/>
    <mergeCell ref="D858:G858"/>
    <mergeCell ref="H858:I858"/>
    <mergeCell ref="K858:L858"/>
    <mergeCell ref="D855:G855"/>
    <mergeCell ref="H855:I855"/>
    <mergeCell ref="K855:L855"/>
    <mergeCell ref="D856:G856"/>
    <mergeCell ref="H856:I856"/>
    <mergeCell ref="K856:L856"/>
    <mergeCell ref="D853:G853"/>
    <mergeCell ref="H853:I853"/>
    <mergeCell ref="K853:L853"/>
    <mergeCell ref="D854:G854"/>
    <mergeCell ref="H854:I854"/>
    <mergeCell ref="K854:L854"/>
    <mergeCell ref="D851:G851"/>
    <mergeCell ref="H851:I851"/>
    <mergeCell ref="K851:L851"/>
    <mergeCell ref="D852:G852"/>
    <mergeCell ref="H852:I852"/>
    <mergeCell ref="K852:L852"/>
    <mergeCell ref="D849:G849"/>
    <mergeCell ref="H849:I849"/>
    <mergeCell ref="K849:L849"/>
    <mergeCell ref="D850:G850"/>
    <mergeCell ref="H850:I850"/>
    <mergeCell ref="K850:L850"/>
    <mergeCell ref="D847:G847"/>
    <mergeCell ref="H847:I847"/>
    <mergeCell ref="K847:L847"/>
    <mergeCell ref="D848:G848"/>
    <mergeCell ref="H848:I848"/>
    <mergeCell ref="K848:L848"/>
    <mergeCell ref="D845:G845"/>
    <mergeCell ref="H845:I845"/>
    <mergeCell ref="K845:L845"/>
    <mergeCell ref="D846:G846"/>
    <mergeCell ref="H846:I846"/>
    <mergeCell ref="K846:L846"/>
    <mergeCell ref="D843:G843"/>
    <mergeCell ref="H843:I843"/>
    <mergeCell ref="K843:L843"/>
    <mergeCell ref="D844:G844"/>
    <mergeCell ref="H844:I844"/>
    <mergeCell ref="K844:L844"/>
    <mergeCell ref="D841:G841"/>
    <mergeCell ref="H841:I841"/>
    <mergeCell ref="K841:L841"/>
    <mergeCell ref="D842:G842"/>
    <mergeCell ref="H842:I842"/>
    <mergeCell ref="K842:L842"/>
    <mergeCell ref="D839:G839"/>
    <mergeCell ref="H839:I839"/>
    <mergeCell ref="K839:L839"/>
    <mergeCell ref="D840:G840"/>
    <mergeCell ref="H840:I840"/>
    <mergeCell ref="K840:L840"/>
    <mergeCell ref="D837:G837"/>
    <mergeCell ref="H837:I837"/>
    <mergeCell ref="K837:L837"/>
    <mergeCell ref="D838:G838"/>
    <mergeCell ref="H838:I838"/>
    <mergeCell ref="K838:L838"/>
    <mergeCell ref="D835:G835"/>
    <mergeCell ref="H835:I835"/>
    <mergeCell ref="K835:L835"/>
    <mergeCell ref="D836:G836"/>
    <mergeCell ref="H836:I836"/>
    <mergeCell ref="K836:L836"/>
    <mergeCell ref="D833:G833"/>
    <mergeCell ref="H833:I833"/>
    <mergeCell ref="K833:L833"/>
    <mergeCell ref="D834:G834"/>
    <mergeCell ref="H834:I834"/>
    <mergeCell ref="K834:L834"/>
    <mergeCell ref="D831:G831"/>
    <mergeCell ref="H831:I831"/>
    <mergeCell ref="K831:L831"/>
    <mergeCell ref="D832:G832"/>
    <mergeCell ref="H832:I832"/>
    <mergeCell ref="K832:L832"/>
    <mergeCell ref="D829:G829"/>
    <mergeCell ref="H829:I829"/>
    <mergeCell ref="K829:L829"/>
    <mergeCell ref="D830:G830"/>
    <mergeCell ref="H830:I830"/>
    <mergeCell ref="K830:L830"/>
    <mergeCell ref="D827:G827"/>
    <mergeCell ref="H827:I827"/>
    <mergeCell ref="K827:L827"/>
    <mergeCell ref="D828:G828"/>
    <mergeCell ref="H828:I828"/>
    <mergeCell ref="K828:L828"/>
    <mergeCell ref="D825:G825"/>
    <mergeCell ref="H825:I825"/>
    <mergeCell ref="K825:L825"/>
    <mergeCell ref="D826:G826"/>
    <mergeCell ref="H826:I826"/>
    <mergeCell ref="K826:L826"/>
    <mergeCell ref="D823:G823"/>
    <mergeCell ref="H823:I823"/>
    <mergeCell ref="K823:L823"/>
    <mergeCell ref="D824:G824"/>
    <mergeCell ref="H824:I824"/>
    <mergeCell ref="K824:L824"/>
    <mergeCell ref="D821:G821"/>
    <mergeCell ref="H821:I821"/>
    <mergeCell ref="K821:L821"/>
    <mergeCell ref="D822:G822"/>
    <mergeCell ref="H822:I822"/>
    <mergeCell ref="K822:L822"/>
    <mergeCell ref="D819:G819"/>
    <mergeCell ref="H819:I819"/>
    <mergeCell ref="K819:L819"/>
    <mergeCell ref="D820:G820"/>
    <mergeCell ref="H820:I820"/>
    <mergeCell ref="K820:L820"/>
    <mergeCell ref="D817:G817"/>
    <mergeCell ref="H817:I817"/>
    <mergeCell ref="K817:L817"/>
    <mergeCell ref="D818:G818"/>
    <mergeCell ref="H818:I818"/>
    <mergeCell ref="K818:L818"/>
    <mergeCell ref="D815:G815"/>
    <mergeCell ref="H815:I815"/>
    <mergeCell ref="K815:L815"/>
    <mergeCell ref="D816:G816"/>
    <mergeCell ref="H816:I816"/>
    <mergeCell ref="K816:L816"/>
    <mergeCell ref="D813:G813"/>
    <mergeCell ref="H813:I813"/>
    <mergeCell ref="K813:L813"/>
    <mergeCell ref="D814:G814"/>
    <mergeCell ref="H814:I814"/>
    <mergeCell ref="K814:L814"/>
    <mergeCell ref="D811:G811"/>
    <mergeCell ref="H811:I811"/>
    <mergeCell ref="K811:L811"/>
    <mergeCell ref="D812:G812"/>
    <mergeCell ref="H812:I812"/>
    <mergeCell ref="K812:L812"/>
    <mergeCell ref="D809:G809"/>
    <mergeCell ref="H809:I809"/>
    <mergeCell ref="K809:L809"/>
    <mergeCell ref="D810:G810"/>
    <mergeCell ref="H810:I810"/>
    <mergeCell ref="K810:L810"/>
    <mergeCell ref="D807:G807"/>
    <mergeCell ref="H807:I807"/>
    <mergeCell ref="K807:L807"/>
    <mergeCell ref="D808:G808"/>
    <mergeCell ref="H808:I808"/>
    <mergeCell ref="K808:L808"/>
    <mergeCell ref="D805:G805"/>
    <mergeCell ref="H805:I805"/>
    <mergeCell ref="K805:L805"/>
    <mergeCell ref="D806:G806"/>
    <mergeCell ref="H806:I806"/>
    <mergeCell ref="K806:L806"/>
    <mergeCell ref="D803:G803"/>
    <mergeCell ref="H803:I803"/>
    <mergeCell ref="K803:L803"/>
    <mergeCell ref="D804:G804"/>
    <mergeCell ref="H804:I804"/>
    <mergeCell ref="K804:L804"/>
    <mergeCell ref="D801:G801"/>
    <mergeCell ref="H801:I801"/>
    <mergeCell ref="K801:L801"/>
    <mergeCell ref="D802:G802"/>
    <mergeCell ref="H802:I802"/>
    <mergeCell ref="K802:L802"/>
    <mergeCell ref="D799:G799"/>
    <mergeCell ref="H799:I799"/>
    <mergeCell ref="K799:L799"/>
    <mergeCell ref="D800:G800"/>
    <mergeCell ref="H800:I800"/>
    <mergeCell ref="K800:L800"/>
    <mergeCell ref="D797:G797"/>
    <mergeCell ref="H797:I797"/>
    <mergeCell ref="K797:L797"/>
    <mergeCell ref="D798:G798"/>
    <mergeCell ref="H798:I798"/>
    <mergeCell ref="K798:L798"/>
    <mergeCell ref="D795:G795"/>
    <mergeCell ref="H795:I795"/>
    <mergeCell ref="K795:L795"/>
    <mergeCell ref="D796:G796"/>
    <mergeCell ref="H796:I796"/>
    <mergeCell ref="K796:L796"/>
    <mergeCell ref="D793:G793"/>
    <mergeCell ref="H793:I793"/>
    <mergeCell ref="K793:L793"/>
    <mergeCell ref="D794:G794"/>
    <mergeCell ref="H794:I794"/>
    <mergeCell ref="K794:L794"/>
    <mergeCell ref="D791:G791"/>
    <mergeCell ref="H791:I791"/>
    <mergeCell ref="K791:L791"/>
    <mergeCell ref="D792:G792"/>
    <mergeCell ref="H792:I792"/>
    <mergeCell ref="K792:L792"/>
    <mergeCell ref="D789:G789"/>
    <mergeCell ref="H789:I789"/>
    <mergeCell ref="K789:L789"/>
    <mergeCell ref="D790:G790"/>
    <mergeCell ref="H790:I790"/>
    <mergeCell ref="K790:L790"/>
    <mergeCell ref="D787:G787"/>
    <mergeCell ref="H787:I787"/>
    <mergeCell ref="K787:L787"/>
    <mergeCell ref="D788:G788"/>
    <mergeCell ref="H788:I788"/>
    <mergeCell ref="K788:L788"/>
    <mergeCell ref="D785:G785"/>
    <mergeCell ref="H785:I785"/>
    <mergeCell ref="K785:L785"/>
    <mergeCell ref="D786:G786"/>
    <mergeCell ref="H786:I786"/>
    <mergeCell ref="K786:L786"/>
    <mergeCell ref="D783:G783"/>
    <mergeCell ref="H783:I783"/>
    <mergeCell ref="K783:L783"/>
    <mergeCell ref="D784:G784"/>
    <mergeCell ref="H784:I784"/>
    <mergeCell ref="K784:L784"/>
    <mergeCell ref="D781:G781"/>
    <mergeCell ref="H781:I781"/>
    <mergeCell ref="K781:L781"/>
    <mergeCell ref="D782:G782"/>
    <mergeCell ref="H782:I782"/>
    <mergeCell ref="K782:L782"/>
    <mergeCell ref="D779:G779"/>
    <mergeCell ref="H779:I779"/>
    <mergeCell ref="K779:L779"/>
    <mergeCell ref="D780:G780"/>
    <mergeCell ref="H780:I780"/>
    <mergeCell ref="K780:L780"/>
    <mergeCell ref="D777:G777"/>
    <mergeCell ref="H777:I777"/>
    <mergeCell ref="K777:L777"/>
    <mergeCell ref="D778:G778"/>
    <mergeCell ref="H778:I778"/>
    <mergeCell ref="K778:L778"/>
    <mergeCell ref="D775:G775"/>
    <mergeCell ref="H775:I775"/>
    <mergeCell ref="K775:L775"/>
    <mergeCell ref="D776:G776"/>
    <mergeCell ref="H776:I776"/>
    <mergeCell ref="K776:L776"/>
    <mergeCell ref="D773:G773"/>
    <mergeCell ref="H773:I773"/>
    <mergeCell ref="K773:L773"/>
    <mergeCell ref="D774:G774"/>
    <mergeCell ref="H774:I774"/>
    <mergeCell ref="K774:L774"/>
    <mergeCell ref="D771:G771"/>
    <mergeCell ref="H771:I771"/>
    <mergeCell ref="K771:L771"/>
    <mergeCell ref="D772:G772"/>
    <mergeCell ref="H772:I772"/>
    <mergeCell ref="K772:L772"/>
    <mergeCell ref="D769:G769"/>
    <mergeCell ref="H769:I769"/>
    <mergeCell ref="K769:L769"/>
    <mergeCell ref="D770:G770"/>
    <mergeCell ref="H770:I770"/>
    <mergeCell ref="K770:L770"/>
    <mergeCell ref="D767:G767"/>
    <mergeCell ref="H767:I767"/>
    <mergeCell ref="K767:L767"/>
    <mergeCell ref="D768:G768"/>
    <mergeCell ref="H768:I768"/>
    <mergeCell ref="K768:L768"/>
    <mergeCell ref="D765:G765"/>
    <mergeCell ref="H765:I765"/>
    <mergeCell ref="K765:L765"/>
    <mergeCell ref="D766:G766"/>
    <mergeCell ref="H766:I766"/>
    <mergeCell ref="K766:L766"/>
    <mergeCell ref="D763:G763"/>
    <mergeCell ref="H763:I763"/>
    <mergeCell ref="K763:L763"/>
    <mergeCell ref="D764:G764"/>
    <mergeCell ref="H764:I764"/>
    <mergeCell ref="K764:L764"/>
    <mergeCell ref="D761:G761"/>
    <mergeCell ref="H761:I761"/>
    <mergeCell ref="K761:L761"/>
    <mergeCell ref="D762:G762"/>
    <mergeCell ref="H762:I762"/>
    <mergeCell ref="K762:L762"/>
    <mergeCell ref="D759:G759"/>
    <mergeCell ref="H759:I759"/>
    <mergeCell ref="K759:L759"/>
    <mergeCell ref="D760:G760"/>
    <mergeCell ref="H760:I760"/>
    <mergeCell ref="K760:L760"/>
    <mergeCell ref="D757:G757"/>
    <mergeCell ref="H757:I757"/>
    <mergeCell ref="K757:L757"/>
    <mergeCell ref="D758:G758"/>
    <mergeCell ref="H758:I758"/>
    <mergeCell ref="K758:L758"/>
    <mergeCell ref="D755:G755"/>
    <mergeCell ref="H755:I755"/>
    <mergeCell ref="K755:L755"/>
    <mergeCell ref="D756:G756"/>
    <mergeCell ref="H756:I756"/>
    <mergeCell ref="K756:L756"/>
    <mergeCell ref="D753:G753"/>
    <mergeCell ref="H753:I753"/>
    <mergeCell ref="K753:L753"/>
    <mergeCell ref="D754:G754"/>
    <mergeCell ref="H754:I754"/>
    <mergeCell ref="K754:L754"/>
    <mergeCell ref="D751:G751"/>
    <mergeCell ref="H751:I751"/>
    <mergeCell ref="K751:L751"/>
    <mergeCell ref="D752:G752"/>
    <mergeCell ref="H752:I752"/>
    <mergeCell ref="K752:L752"/>
    <mergeCell ref="D749:G749"/>
    <mergeCell ref="H749:I749"/>
    <mergeCell ref="K749:L749"/>
    <mergeCell ref="D750:G750"/>
    <mergeCell ref="H750:I750"/>
    <mergeCell ref="K750:L750"/>
    <mergeCell ref="D747:G747"/>
    <mergeCell ref="H747:I747"/>
    <mergeCell ref="K747:L747"/>
    <mergeCell ref="D748:G748"/>
    <mergeCell ref="H748:I748"/>
    <mergeCell ref="K748:L748"/>
    <mergeCell ref="D745:G745"/>
    <mergeCell ref="H745:I745"/>
    <mergeCell ref="K745:L745"/>
    <mergeCell ref="D746:G746"/>
    <mergeCell ref="H746:I746"/>
    <mergeCell ref="K746:L746"/>
    <mergeCell ref="D743:G743"/>
    <mergeCell ref="H743:I743"/>
    <mergeCell ref="K743:L743"/>
    <mergeCell ref="D744:G744"/>
    <mergeCell ref="H744:I744"/>
    <mergeCell ref="K744:L744"/>
    <mergeCell ref="D741:G741"/>
    <mergeCell ref="H741:I741"/>
    <mergeCell ref="K741:L741"/>
    <mergeCell ref="D742:G742"/>
    <mergeCell ref="H742:I742"/>
    <mergeCell ref="K742:L742"/>
    <mergeCell ref="D739:G739"/>
    <mergeCell ref="H739:I739"/>
    <mergeCell ref="K739:L739"/>
    <mergeCell ref="D740:G740"/>
    <mergeCell ref="H740:I740"/>
    <mergeCell ref="K740:L740"/>
    <mergeCell ref="D737:G737"/>
    <mergeCell ref="H737:I737"/>
    <mergeCell ref="K737:L737"/>
    <mergeCell ref="D738:G738"/>
    <mergeCell ref="H738:I738"/>
    <mergeCell ref="K738:L738"/>
    <mergeCell ref="D735:G735"/>
    <mergeCell ref="H735:I735"/>
    <mergeCell ref="K735:L735"/>
    <mergeCell ref="D736:G736"/>
    <mergeCell ref="H736:I736"/>
    <mergeCell ref="K736:L736"/>
    <mergeCell ref="D733:G733"/>
    <mergeCell ref="H733:I733"/>
    <mergeCell ref="K733:L733"/>
    <mergeCell ref="D734:G734"/>
    <mergeCell ref="H734:I734"/>
    <mergeCell ref="K734:L734"/>
    <mergeCell ref="D731:G731"/>
    <mergeCell ref="H731:I731"/>
    <mergeCell ref="K731:L731"/>
    <mergeCell ref="D732:G732"/>
    <mergeCell ref="H732:I732"/>
    <mergeCell ref="K732:L732"/>
    <mergeCell ref="D729:G729"/>
    <mergeCell ref="H729:I729"/>
    <mergeCell ref="K729:L729"/>
    <mergeCell ref="D730:G730"/>
    <mergeCell ref="H730:I730"/>
    <mergeCell ref="K730:L730"/>
    <mergeCell ref="D727:G727"/>
    <mergeCell ref="H727:I727"/>
    <mergeCell ref="K727:L727"/>
    <mergeCell ref="D728:G728"/>
    <mergeCell ref="H728:I728"/>
    <mergeCell ref="K728:L728"/>
    <mergeCell ref="D725:G725"/>
    <mergeCell ref="H725:I725"/>
    <mergeCell ref="K725:L725"/>
    <mergeCell ref="D726:G726"/>
    <mergeCell ref="H726:I726"/>
    <mergeCell ref="K726:L726"/>
    <mergeCell ref="D723:G723"/>
    <mergeCell ref="H723:I723"/>
    <mergeCell ref="K723:L723"/>
    <mergeCell ref="D724:G724"/>
    <mergeCell ref="H724:I724"/>
    <mergeCell ref="K724:L724"/>
    <mergeCell ref="D721:G721"/>
    <mergeCell ref="H721:I721"/>
    <mergeCell ref="K721:L721"/>
    <mergeCell ref="D722:G722"/>
    <mergeCell ref="H722:I722"/>
    <mergeCell ref="K722:L722"/>
    <mergeCell ref="D719:G719"/>
    <mergeCell ref="H719:I719"/>
    <mergeCell ref="K719:L719"/>
    <mergeCell ref="D720:G720"/>
    <mergeCell ref="H720:I720"/>
    <mergeCell ref="K720:L720"/>
    <mergeCell ref="D717:G717"/>
    <mergeCell ref="H717:I717"/>
    <mergeCell ref="K717:L717"/>
    <mergeCell ref="D718:G718"/>
    <mergeCell ref="H718:I718"/>
    <mergeCell ref="K718:L718"/>
    <mergeCell ref="D715:G715"/>
    <mergeCell ref="H715:I715"/>
    <mergeCell ref="K715:L715"/>
    <mergeCell ref="D716:G716"/>
    <mergeCell ref="H716:I716"/>
    <mergeCell ref="K716:L716"/>
    <mergeCell ref="D713:G713"/>
    <mergeCell ref="H713:I713"/>
    <mergeCell ref="K713:L713"/>
    <mergeCell ref="D714:G714"/>
    <mergeCell ref="H714:I714"/>
    <mergeCell ref="K714:L714"/>
    <mergeCell ref="D711:G711"/>
    <mergeCell ref="H711:I711"/>
    <mergeCell ref="K711:L711"/>
    <mergeCell ref="D712:G712"/>
    <mergeCell ref="H712:I712"/>
    <mergeCell ref="K712:L712"/>
    <mergeCell ref="D709:G709"/>
    <mergeCell ref="H709:I709"/>
    <mergeCell ref="K709:L709"/>
    <mergeCell ref="D710:G710"/>
    <mergeCell ref="H710:I710"/>
    <mergeCell ref="K710:L710"/>
    <mergeCell ref="D707:G707"/>
    <mergeCell ref="H707:I707"/>
    <mergeCell ref="K707:L707"/>
    <mergeCell ref="D708:G708"/>
    <mergeCell ref="H708:I708"/>
    <mergeCell ref="K708:L708"/>
    <mergeCell ref="D705:G705"/>
    <mergeCell ref="H705:I705"/>
    <mergeCell ref="K705:L705"/>
    <mergeCell ref="D706:G706"/>
    <mergeCell ref="H706:I706"/>
    <mergeCell ref="K706:L706"/>
    <mergeCell ref="D703:G703"/>
    <mergeCell ref="H703:I703"/>
    <mergeCell ref="K703:L703"/>
    <mergeCell ref="D704:G704"/>
    <mergeCell ref="H704:I704"/>
    <mergeCell ref="K704:L704"/>
    <mergeCell ref="D701:G701"/>
    <mergeCell ref="H701:I701"/>
    <mergeCell ref="K701:L701"/>
    <mergeCell ref="D702:G702"/>
    <mergeCell ref="H702:I702"/>
    <mergeCell ref="K702:L702"/>
    <mergeCell ref="D699:G699"/>
    <mergeCell ref="H699:I699"/>
    <mergeCell ref="K699:L699"/>
    <mergeCell ref="D700:G700"/>
    <mergeCell ref="H700:I700"/>
    <mergeCell ref="K700:L700"/>
    <mergeCell ref="D697:G697"/>
    <mergeCell ref="H697:I697"/>
    <mergeCell ref="K697:L697"/>
    <mergeCell ref="D698:G698"/>
    <mergeCell ref="H698:I698"/>
    <mergeCell ref="K698:L698"/>
    <mergeCell ref="D695:G695"/>
    <mergeCell ref="H695:I695"/>
    <mergeCell ref="K695:L695"/>
    <mergeCell ref="D696:G696"/>
    <mergeCell ref="H696:I696"/>
    <mergeCell ref="K696:L696"/>
    <mergeCell ref="D693:G693"/>
    <mergeCell ref="H693:I693"/>
    <mergeCell ref="K693:L693"/>
    <mergeCell ref="D694:G694"/>
    <mergeCell ref="H694:I694"/>
    <mergeCell ref="K694:L694"/>
    <mergeCell ref="D691:G691"/>
    <mergeCell ref="H691:I691"/>
    <mergeCell ref="K691:L691"/>
    <mergeCell ref="D692:G692"/>
    <mergeCell ref="H692:I692"/>
    <mergeCell ref="K692:L692"/>
    <mergeCell ref="D689:G689"/>
    <mergeCell ref="H689:I689"/>
    <mergeCell ref="K689:L689"/>
    <mergeCell ref="D690:G690"/>
    <mergeCell ref="H690:I690"/>
    <mergeCell ref="K690:L690"/>
    <mergeCell ref="D687:G687"/>
    <mergeCell ref="H687:I687"/>
    <mergeCell ref="K687:L687"/>
    <mergeCell ref="D688:G688"/>
    <mergeCell ref="H688:I688"/>
    <mergeCell ref="K688:L688"/>
    <mergeCell ref="D685:G685"/>
    <mergeCell ref="H685:I685"/>
    <mergeCell ref="K685:L685"/>
    <mergeCell ref="D686:G686"/>
    <mergeCell ref="H686:I686"/>
    <mergeCell ref="K686:L686"/>
    <mergeCell ref="D683:G683"/>
    <mergeCell ref="H683:I683"/>
    <mergeCell ref="K683:L683"/>
    <mergeCell ref="D684:G684"/>
    <mergeCell ref="H684:I684"/>
    <mergeCell ref="K684:L684"/>
    <mergeCell ref="D681:G681"/>
    <mergeCell ref="H681:I681"/>
    <mergeCell ref="K681:L681"/>
    <mergeCell ref="D682:G682"/>
    <mergeCell ref="H682:I682"/>
    <mergeCell ref="K682:L682"/>
    <mergeCell ref="D679:G679"/>
    <mergeCell ref="H679:I679"/>
    <mergeCell ref="K679:L679"/>
    <mergeCell ref="D680:G680"/>
    <mergeCell ref="H680:I680"/>
    <mergeCell ref="K680:L680"/>
    <mergeCell ref="D677:G677"/>
    <mergeCell ref="H677:I677"/>
    <mergeCell ref="K677:L677"/>
    <mergeCell ref="D678:G678"/>
    <mergeCell ref="H678:I678"/>
    <mergeCell ref="K678:L678"/>
    <mergeCell ref="D675:G675"/>
    <mergeCell ref="H675:I675"/>
    <mergeCell ref="K675:L675"/>
    <mergeCell ref="D676:G676"/>
    <mergeCell ref="H676:I676"/>
    <mergeCell ref="K676:L676"/>
    <mergeCell ref="D673:G673"/>
    <mergeCell ref="H673:I673"/>
    <mergeCell ref="K673:L673"/>
    <mergeCell ref="D674:G674"/>
    <mergeCell ref="H674:I674"/>
    <mergeCell ref="K674:L674"/>
    <mergeCell ref="D671:G671"/>
    <mergeCell ref="H671:I671"/>
    <mergeCell ref="K671:L671"/>
    <mergeCell ref="D672:G672"/>
    <mergeCell ref="H672:I672"/>
    <mergeCell ref="K672:L672"/>
    <mergeCell ref="D669:G669"/>
    <mergeCell ref="H669:I669"/>
    <mergeCell ref="K669:L669"/>
    <mergeCell ref="D670:G670"/>
    <mergeCell ref="H670:I670"/>
    <mergeCell ref="K670:L670"/>
    <mergeCell ref="D667:G667"/>
    <mergeCell ref="H667:I667"/>
    <mergeCell ref="K667:L667"/>
    <mergeCell ref="D668:G668"/>
    <mergeCell ref="H668:I668"/>
    <mergeCell ref="K668:L668"/>
    <mergeCell ref="D665:G665"/>
    <mergeCell ref="H665:I665"/>
    <mergeCell ref="K665:L665"/>
    <mergeCell ref="D666:G666"/>
    <mergeCell ref="H666:I666"/>
    <mergeCell ref="K666:L666"/>
    <mergeCell ref="D663:G663"/>
    <mergeCell ref="H663:I663"/>
    <mergeCell ref="K663:L663"/>
    <mergeCell ref="D664:G664"/>
    <mergeCell ref="H664:I664"/>
    <mergeCell ref="K664:L664"/>
    <mergeCell ref="D661:G661"/>
    <mergeCell ref="H661:I661"/>
    <mergeCell ref="K661:L661"/>
    <mergeCell ref="D662:G662"/>
    <mergeCell ref="H662:I662"/>
    <mergeCell ref="K662:L662"/>
    <mergeCell ref="D659:G659"/>
    <mergeCell ref="H659:I659"/>
    <mergeCell ref="K659:L659"/>
    <mergeCell ref="D660:G660"/>
    <mergeCell ref="H660:I660"/>
    <mergeCell ref="K660:L660"/>
    <mergeCell ref="D657:G657"/>
    <mergeCell ref="H657:I657"/>
    <mergeCell ref="K657:L657"/>
    <mergeCell ref="D658:G658"/>
    <mergeCell ref="H658:I658"/>
    <mergeCell ref="K658:L658"/>
    <mergeCell ref="D655:G655"/>
    <mergeCell ref="H655:I655"/>
    <mergeCell ref="K655:L655"/>
    <mergeCell ref="D656:G656"/>
    <mergeCell ref="H656:I656"/>
    <mergeCell ref="K656:L656"/>
    <mergeCell ref="D653:G653"/>
    <mergeCell ref="H653:I653"/>
    <mergeCell ref="K653:L653"/>
    <mergeCell ref="D654:G654"/>
    <mergeCell ref="H654:I654"/>
    <mergeCell ref="K654:L654"/>
    <mergeCell ref="D651:G651"/>
    <mergeCell ref="H651:I651"/>
    <mergeCell ref="K651:L651"/>
    <mergeCell ref="D652:G652"/>
    <mergeCell ref="H652:I652"/>
    <mergeCell ref="K652:L652"/>
    <mergeCell ref="D649:G649"/>
    <mergeCell ref="H649:I649"/>
    <mergeCell ref="K649:L649"/>
    <mergeCell ref="D650:G650"/>
    <mergeCell ref="H650:I650"/>
    <mergeCell ref="K650:L650"/>
    <mergeCell ref="D647:G647"/>
    <mergeCell ref="H647:I647"/>
    <mergeCell ref="K647:L647"/>
    <mergeCell ref="D648:G648"/>
    <mergeCell ref="H648:I648"/>
    <mergeCell ref="K648:L648"/>
    <mergeCell ref="D645:G645"/>
    <mergeCell ref="H645:I645"/>
    <mergeCell ref="K645:L645"/>
    <mergeCell ref="D646:G646"/>
    <mergeCell ref="H646:I646"/>
    <mergeCell ref="K646:L646"/>
    <mergeCell ref="D643:G643"/>
    <mergeCell ref="H643:I643"/>
    <mergeCell ref="K643:L643"/>
    <mergeCell ref="D644:G644"/>
    <mergeCell ref="H644:I644"/>
    <mergeCell ref="K644:L644"/>
    <mergeCell ref="D641:G641"/>
    <mergeCell ref="H641:I641"/>
    <mergeCell ref="K641:L641"/>
    <mergeCell ref="D642:G642"/>
    <mergeCell ref="H642:I642"/>
    <mergeCell ref="K642:L642"/>
    <mergeCell ref="D639:G639"/>
    <mergeCell ref="H639:I639"/>
    <mergeCell ref="K639:L639"/>
    <mergeCell ref="D640:G640"/>
    <mergeCell ref="H640:I640"/>
    <mergeCell ref="K640:L640"/>
    <mergeCell ref="D637:G637"/>
    <mergeCell ref="H637:I637"/>
    <mergeCell ref="K637:L637"/>
    <mergeCell ref="D638:G638"/>
    <mergeCell ref="H638:I638"/>
    <mergeCell ref="K638:L638"/>
    <mergeCell ref="D635:G635"/>
    <mergeCell ref="H635:I635"/>
    <mergeCell ref="K635:L635"/>
    <mergeCell ref="D636:G636"/>
    <mergeCell ref="H636:I636"/>
    <mergeCell ref="K636:L636"/>
    <mergeCell ref="D633:G633"/>
    <mergeCell ref="H633:I633"/>
    <mergeCell ref="K633:L633"/>
    <mergeCell ref="D634:G634"/>
    <mergeCell ref="H634:I634"/>
    <mergeCell ref="K634:L634"/>
    <mergeCell ref="D631:G631"/>
    <mergeCell ref="H631:I631"/>
    <mergeCell ref="K631:L631"/>
    <mergeCell ref="D632:G632"/>
    <mergeCell ref="H632:I632"/>
    <mergeCell ref="K632:L632"/>
    <mergeCell ref="D629:G629"/>
    <mergeCell ref="H629:I629"/>
    <mergeCell ref="K629:L629"/>
    <mergeCell ref="D630:G630"/>
    <mergeCell ref="H630:I630"/>
    <mergeCell ref="K630:L630"/>
    <mergeCell ref="D627:G627"/>
    <mergeCell ref="H627:I627"/>
    <mergeCell ref="K627:L627"/>
    <mergeCell ref="D628:G628"/>
    <mergeCell ref="H628:I628"/>
    <mergeCell ref="K628:L628"/>
    <mergeCell ref="D625:G625"/>
    <mergeCell ref="H625:I625"/>
    <mergeCell ref="K625:L625"/>
    <mergeCell ref="D626:G626"/>
    <mergeCell ref="H626:I626"/>
    <mergeCell ref="K626:L626"/>
    <mergeCell ref="D623:G623"/>
    <mergeCell ref="H623:I623"/>
    <mergeCell ref="K623:L623"/>
    <mergeCell ref="D624:G624"/>
    <mergeCell ref="H624:I624"/>
    <mergeCell ref="K624:L624"/>
    <mergeCell ref="D621:G621"/>
    <mergeCell ref="H621:I621"/>
    <mergeCell ref="K621:L621"/>
    <mergeCell ref="D622:G622"/>
    <mergeCell ref="H622:I622"/>
    <mergeCell ref="K622:L622"/>
    <mergeCell ref="D619:G619"/>
    <mergeCell ref="H619:I619"/>
    <mergeCell ref="K619:L619"/>
    <mergeCell ref="D620:G620"/>
    <mergeCell ref="H620:I620"/>
    <mergeCell ref="K620:L620"/>
    <mergeCell ref="D617:G617"/>
    <mergeCell ref="H617:I617"/>
    <mergeCell ref="K617:L617"/>
    <mergeCell ref="D618:G618"/>
    <mergeCell ref="H618:I618"/>
    <mergeCell ref="K618:L618"/>
    <mergeCell ref="D615:G615"/>
    <mergeCell ref="H615:I615"/>
    <mergeCell ref="K615:L615"/>
    <mergeCell ref="D616:G616"/>
    <mergeCell ref="H616:I616"/>
    <mergeCell ref="K616:L616"/>
    <mergeCell ref="D613:G613"/>
    <mergeCell ref="H613:I613"/>
    <mergeCell ref="K613:L613"/>
    <mergeCell ref="D614:G614"/>
    <mergeCell ref="H614:I614"/>
    <mergeCell ref="K614:L614"/>
    <mergeCell ref="D611:G611"/>
    <mergeCell ref="H611:I611"/>
    <mergeCell ref="K611:L611"/>
    <mergeCell ref="D612:G612"/>
    <mergeCell ref="H612:I612"/>
    <mergeCell ref="K612:L612"/>
    <mergeCell ref="D609:G609"/>
    <mergeCell ref="H609:I609"/>
    <mergeCell ref="K609:L609"/>
    <mergeCell ref="D610:G610"/>
    <mergeCell ref="H610:I610"/>
    <mergeCell ref="K610:L610"/>
    <mergeCell ref="D607:G607"/>
    <mergeCell ref="H607:I607"/>
    <mergeCell ref="K607:L607"/>
    <mergeCell ref="D608:G608"/>
    <mergeCell ref="H608:I608"/>
    <mergeCell ref="K608:L608"/>
    <mergeCell ref="D605:G605"/>
    <mergeCell ref="H605:I605"/>
    <mergeCell ref="K605:L605"/>
    <mergeCell ref="D606:G606"/>
    <mergeCell ref="H606:I606"/>
    <mergeCell ref="K606:L606"/>
    <mergeCell ref="D603:G603"/>
    <mergeCell ref="H603:I603"/>
    <mergeCell ref="K603:L603"/>
    <mergeCell ref="D604:G604"/>
    <mergeCell ref="H604:I604"/>
    <mergeCell ref="K604:L604"/>
    <mergeCell ref="D601:G601"/>
    <mergeCell ref="H601:I601"/>
    <mergeCell ref="K601:L601"/>
    <mergeCell ref="D602:G602"/>
    <mergeCell ref="H602:I602"/>
    <mergeCell ref="K602:L602"/>
    <mergeCell ref="D599:G599"/>
    <mergeCell ref="H599:I599"/>
    <mergeCell ref="K599:L599"/>
    <mergeCell ref="D600:G600"/>
    <mergeCell ref="H600:I600"/>
    <mergeCell ref="K600:L600"/>
    <mergeCell ref="D597:G597"/>
    <mergeCell ref="H597:I597"/>
    <mergeCell ref="K597:L597"/>
    <mergeCell ref="D598:G598"/>
    <mergeCell ref="H598:I598"/>
    <mergeCell ref="K598:L598"/>
    <mergeCell ref="D595:G595"/>
    <mergeCell ref="H595:I595"/>
    <mergeCell ref="K595:L595"/>
    <mergeCell ref="D596:G596"/>
    <mergeCell ref="H596:I596"/>
    <mergeCell ref="K596:L596"/>
    <mergeCell ref="D593:G593"/>
    <mergeCell ref="H593:I593"/>
    <mergeCell ref="K593:L593"/>
    <mergeCell ref="D594:G594"/>
    <mergeCell ref="H594:I594"/>
    <mergeCell ref="K594:L594"/>
    <mergeCell ref="D591:G591"/>
    <mergeCell ref="H591:I591"/>
    <mergeCell ref="K591:L591"/>
    <mergeCell ref="D592:G592"/>
    <mergeCell ref="H592:I592"/>
    <mergeCell ref="K592:L592"/>
    <mergeCell ref="D589:G589"/>
    <mergeCell ref="H589:I589"/>
    <mergeCell ref="K589:L589"/>
    <mergeCell ref="D590:G590"/>
    <mergeCell ref="H590:I590"/>
    <mergeCell ref="K590:L590"/>
    <mergeCell ref="D587:G587"/>
    <mergeCell ref="H587:I587"/>
    <mergeCell ref="K587:L587"/>
    <mergeCell ref="D588:G588"/>
    <mergeCell ref="H588:I588"/>
    <mergeCell ref="K588:L588"/>
    <mergeCell ref="D585:G585"/>
    <mergeCell ref="H585:I585"/>
    <mergeCell ref="K585:L585"/>
    <mergeCell ref="D586:G586"/>
    <mergeCell ref="H586:I586"/>
    <mergeCell ref="K586:L586"/>
    <mergeCell ref="D583:G583"/>
    <mergeCell ref="H583:I583"/>
    <mergeCell ref="K583:L583"/>
    <mergeCell ref="D584:G584"/>
    <mergeCell ref="H584:I584"/>
    <mergeCell ref="K584:L584"/>
    <mergeCell ref="D581:G581"/>
    <mergeCell ref="H581:I581"/>
    <mergeCell ref="K581:L581"/>
    <mergeCell ref="D582:G582"/>
    <mergeCell ref="H582:I582"/>
    <mergeCell ref="K582:L582"/>
    <mergeCell ref="D579:G579"/>
    <mergeCell ref="H579:I579"/>
    <mergeCell ref="K579:L579"/>
    <mergeCell ref="D580:G580"/>
    <mergeCell ref="H580:I580"/>
    <mergeCell ref="K580:L580"/>
    <mergeCell ref="D577:G577"/>
    <mergeCell ref="H577:I577"/>
    <mergeCell ref="K577:L577"/>
    <mergeCell ref="D578:G578"/>
    <mergeCell ref="H578:I578"/>
    <mergeCell ref="K578:L578"/>
    <mergeCell ref="D575:G575"/>
    <mergeCell ref="H575:I575"/>
    <mergeCell ref="K575:L575"/>
    <mergeCell ref="D576:G576"/>
    <mergeCell ref="H576:I576"/>
    <mergeCell ref="K576:L576"/>
    <mergeCell ref="D573:G573"/>
    <mergeCell ref="H573:I573"/>
    <mergeCell ref="K573:L573"/>
    <mergeCell ref="D574:G574"/>
    <mergeCell ref="H574:I574"/>
    <mergeCell ref="K574:L574"/>
    <mergeCell ref="D571:G571"/>
    <mergeCell ref="H571:I571"/>
    <mergeCell ref="K571:L571"/>
    <mergeCell ref="D572:G572"/>
    <mergeCell ref="H572:I572"/>
    <mergeCell ref="K572:L572"/>
    <mergeCell ref="D569:G569"/>
    <mergeCell ref="H569:I569"/>
    <mergeCell ref="K569:L569"/>
    <mergeCell ref="D570:G570"/>
    <mergeCell ref="H570:I570"/>
    <mergeCell ref="K570:L570"/>
    <mergeCell ref="D567:G567"/>
    <mergeCell ref="H567:I567"/>
    <mergeCell ref="K567:L567"/>
    <mergeCell ref="D568:G568"/>
    <mergeCell ref="H568:I568"/>
    <mergeCell ref="K568:L568"/>
    <mergeCell ref="D565:G565"/>
    <mergeCell ref="H565:I565"/>
    <mergeCell ref="K565:L565"/>
    <mergeCell ref="D566:G566"/>
    <mergeCell ref="H566:I566"/>
    <mergeCell ref="K566:L566"/>
    <mergeCell ref="D563:G563"/>
    <mergeCell ref="H563:I563"/>
    <mergeCell ref="K563:L563"/>
    <mergeCell ref="D564:G564"/>
    <mergeCell ref="H564:I564"/>
    <mergeCell ref="K564:L564"/>
    <mergeCell ref="D561:G561"/>
    <mergeCell ref="H561:I561"/>
    <mergeCell ref="K561:L561"/>
    <mergeCell ref="D562:G562"/>
    <mergeCell ref="H562:I562"/>
    <mergeCell ref="K562:L562"/>
    <mergeCell ref="D559:G559"/>
    <mergeCell ref="H559:I559"/>
    <mergeCell ref="K559:L559"/>
    <mergeCell ref="D560:G560"/>
    <mergeCell ref="H560:I560"/>
    <mergeCell ref="K560:L560"/>
    <mergeCell ref="D557:G557"/>
    <mergeCell ref="H557:I557"/>
    <mergeCell ref="K557:L557"/>
    <mergeCell ref="D558:G558"/>
    <mergeCell ref="H558:I558"/>
    <mergeCell ref="K558:L558"/>
    <mergeCell ref="D555:G555"/>
    <mergeCell ref="H555:I555"/>
    <mergeCell ref="K555:L555"/>
    <mergeCell ref="D556:G556"/>
    <mergeCell ref="H556:I556"/>
    <mergeCell ref="K556:L556"/>
    <mergeCell ref="D553:G553"/>
    <mergeCell ref="H553:I553"/>
    <mergeCell ref="K553:L553"/>
    <mergeCell ref="D554:G554"/>
    <mergeCell ref="H554:I554"/>
    <mergeCell ref="K554:L554"/>
    <mergeCell ref="D551:G551"/>
    <mergeCell ref="H551:I551"/>
    <mergeCell ref="K551:L551"/>
    <mergeCell ref="D552:G552"/>
    <mergeCell ref="H552:I552"/>
    <mergeCell ref="K552:L552"/>
    <mergeCell ref="D549:G549"/>
    <mergeCell ref="H549:I549"/>
    <mergeCell ref="K549:L549"/>
    <mergeCell ref="D550:G550"/>
    <mergeCell ref="H550:I550"/>
    <mergeCell ref="K550:L550"/>
    <mergeCell ref="D547:G547"/>
    <mergeCell ref="H547:I547"/>
    <mergeCell ref="K547:L547"/>
    <mergeCell ref="D548:G548"/>
    <mergeCell ref="H548:I548"/>
    <mergeCell ref="K548:L548"/>
    <mergeCell ref="D545:G545"/>
    <mergeCell ref="H545:I545"/>
    <mergeCell ref="K545:L545"/>
    <mergeCell ref="D546:G546"/>
    <mergeCell ref="H546:I546"/>
    <mergeCell ref="K546:L546"/>
    <mergeCell ref="D543:G543"/>
    <mergeCell ref="H543:I543"/>
    <mergeCell ref="K543:L543"/>
    <mergeCell ref="D544:G544"/>
    <mergeCell ref="H544:I544"/>
    <mergeCell ref="K544:L544"/>
    <mergeCell ref="D541:G541"/>
    <mergeCell ref="H541:I541"/>
    <mergeCell ref="K541:L541"/>
    <mergeCell ref="D542:G542"/>
    <mergeCell ref="H542:I542"/>
    <mergeCell ref="K542:L542"/>
    <mergeCell ref="D539:G539"/>
    <mergeCell ref="H539:I539"/>
    <mergeCell ref="K539:L539"/>
    <mergeCell ref="D540:G540"/>
    <mergeCell ref="H540:I540"/>
    <mergeCell ref="K540:L540"/>
    <mergeCell ref="D537:G537"/>
    <mergeCell ref="H537:I537"/>
    <mergeCell ref="K537:L537"/>
    <mergeCell ref="D538:G538"/>
    <mergeCell ref="H538:I538"/>
    <mergeCell ref="K538:L538"/>
    <mergeCell ref="D535:G535"/>
    <mergeCell ref="H535:I535"/>
    <mergeCell ref="K535:L535"/>
    <mergeCell ref="D536:G536"/>
    <mergeCell ref="H536:I536"/>
    <mergeCell ref="K536:L536"/>
    <mergeCell ref="D533:G533"/>
    <mergeCell ref="H533:I533"/>
    <mergeCell ref="K533:L533"/>
    <mergeCell ref="D534:G534"/>
    <mergeCell ref="H534:I534"/>
    <mergeCell ref="K534:L534"/>
    <mergeCell ref="D531:G531"/>
    <mergeCell ref="H531:I531"/>
    <mergeCell ref="K531:L531"/>
    <mergeCell ref="D532:G532"/>
    <mergeCell ref="H532:I532"/>
    <mergeCell ref="K532:L532"/>
    <mergeCell ref="D529:G529"/>
    <mergeCell ref="H529:I529"/>
    <mergeCell ref="K529:L529"/>
    <mergeCell ref="D530:G530"/>
    <mergeCell ref="H530:I530"/>
    <mergeCell ref="K530:L530"/>
    <mergeCell ref="D527:G527"/>
    <mergeCell ref="H527:I527"/>
    <mergeCell ref="K527:L527"/>
    <mergeCell ref="D528:G528"/>
    <mergeCell ref="H528:I528"/>
    <mergeCell ref="K528:L528"/>
    <mergeCell ref="D525:G525"/>
    <mergeCell ref="H525:I525"/>
    <mergeCell ref="K525:L525"/>
    <mergeCell ref="D526:G526"/>
    <mergeCell ref="H526:I526"/>
    <mergeCell ref="K526:L526"/>
    <mergeCell ref="D523:G523"/>
    <mergeCell ref="H523:I523"/>
    <mergeCell ref="K523:L523"/>
    <mergeCell ref="D524:G524"/>
    <mergeCell ref="H524:I524"/>
    <mergeCell ref="K524:L524"/>
    <mergeCell ref="D521:G521"/>
    <mergeCell ref="H521:I521"/>
    <mergeCell ref="K521:L521"/>
    <mergeCell ref="D522:G522"/>
    <mergeCell ref="H522:I522"/>
    <mergeCell ref="K522:L522"/>
    <mergeCell ref="D519:G519"/>
    <mergeCell ref="H519:I519"/>
    <mergeCell ref="K519:L519"/>
    <mergeCell ref="D520:G520"/>
    <mergeCell ref="H520:I520"/>
    <mergeCell ref="K520:L520"/>
    <mergeCell ref="D517:G517"/>
    <mergeCell ref="H517:I517"/>
    <mergeCell ref="K517:L517"/>
    <mergeCell ref="D518:G518"/>
    <mergeCell ref="H518:I518"/>
    <mergeCell ref="K518:L518"/>
    <mergeCell ref="D515:G515"/>
    <mergeCell ref="H515:I515"/>
    <mergeCell ref="K515:L515"/>
    <mergeCell ref="D516:G516"/>
    <mergeCell ref="H516:I516"/>
    <mergeCell ref="K516:L516"/>
    <mergeCell ref="D513:G513"/>
    <mergeCell ref="H513:I513"/>
    <mergeCell ref="K513:L513"/>
    <mergeCell ref="D514:G514"/>
    <mergeCell ref="H514:I514"/>
    <mergeCell ref="K514:L514"/>
    <mergeCell ref="D511:G511"/>
    <mergeCell ref="H511:I511"/>
    <mergeCell ref="K511:L511"/>
    <mergeCell ref="D512:G512"/>
    <mergeCell ref="H512:I512"/>
    <mergeCell ref="K512:L512"/>
    <mergeCell ref="D509:G509"/>
    <mergeCell ref="H509:I509"/>
    <mergeCell ref="K509:L509"/>
    <mergeCell ref="D510:G510"/>
    <mergeCell ref="H510:I510"/>
    <mergeCell ref="K510:L510"/>
    <mergeCell ref="D507:G507"/>
    <mergeCell ref="H507:I507"/>
    <mergeCell ref="K507:L507"/>
    <mergeCell ref="D508:G508"/>
    <mergeCell ref="H508:I508"/>
    <mergeCell ref="K508:L508"/>
    <mergeCell ref="D505:G505"/>
    <mergeCell ref="H505:I505"/>
    <mergeCell ref="K505:L505"/>
    <mergeCell ref="D506:G506"/>
    <mergeCell ref="H506:I506"/>
    <mergeCell ref="K506:L506"/>
    <mergeCell ref="D503:G503"/>
    <mergeCell ref="H503:I503"/>
    <mergeCell ref="K503:L503"/>
    <mergeCell ref="D504:G504"/>
    <mergeCell ref="H504:I504"/>
    <mergeCell ref="K504:L504"/>
    <mergeCell ref="D501:G501"/>
    <mergeCell ref="H501:I501"/>
    <mergeCell ref="K501:L501"/>
    <mergeCell ref="D502:G502"/>
    <mergeCell ref="H502:I502"/>
    <mergeCell ref="K502:L502"/>
    <mergeCell ref="D499:G499"/>
    <mergeCell ref="H499:I499"/>
    <mergeCell ref="K499:L499"/>
    <mergeCell ref="D500:G500"/>
    <mergeCell ref="H500:I500"/>
    <mergeCell ref="K500:L500"/>
    <mergeCell ref="D497:G497"/>
    <mergeCell ref="H497:I497"/>
    <mergeCell ref="K497:L497"/>
    <mergeCell ref="D498:G498"/>
    <mergeCell ref="H498:I498"/>
    <mergeCell ref="K498:L498"/>
    <mergeCell ref="D495:G495"/>
    <mergeCell ref="H495:I495"/>
    <mergeCell ref="K495:L495"/>
    <mergeCell ref="D496:G496"/>
    <mergeCell ref="H496:I496"/>
    <mergeCell ref="K496:L496"/>
    <mergeCell ref="D493:G493"/>
    <mergeCell ref="H493:I493"/>
    <mergeCell ref="K493:L493"/>
    <mergeCell ref="D494:G494"/>
    <mergeCell ref="H494:I494"/>
    <mergeCell ref="K494:L494"/>
    <mergeCell ref="D491:G491"/>
    <mergeCell ref="H491:I491"/>
    <mergeCell ref="K491:L491"/>
    <mergeCell ref="D492:G492"/>
    <mergeCell ref="H492:I492"/>
    <mergeCell ref="K492:L492"/>
    <mergeCell ref="D489:G489"/>
    <mergeCell ref="H489:I489"/>
    <mergeCell ref="K489:L489"/>
    <mergeCell ref="D490:G490"/>
    <mergeCell ref="H490:I490"/>
    <mergeCell ref="K490:L490"/>
    <mergeCell ref="D487:G487"/>
    <mergeCell ref="H487:I487"/>
    <mergeCell ref="K487:L487"/>
    <mergeCell ref="D488:G488"/>
    <mergeCell ref="H488:I488"/>
    <mergeCell ref="K488:L488"/>
    <mergeCell ref="D485:G485"/>
    <mergeCell ref="H485:I485"/>
    <mergeCell ref="K485:L485"/>
    <mergeCell ref="D486:G486"/>
    <mergeCell ref="H486:I486"/>
    <mergeCell ref="K486:L486"/>
    <mergeCell ref="D483:G483"/>
    <mergeCell ref="H483:I483"/>
    <mergeCell ref="K483:L483"/>
    <mergeCell ref="D484:G484"/>
    <mergeCell ref="H484:I484"/>
    <mergeCell ref="K484:L484"/>
    <mergeCell ref="D481:G481"/>
    <mergeCell ref="H481:I481"/>
    <mergeCell ref="K481:L481"/>
    <mergeCell ref="D482:G482"/>
    <mergeCell ref="H482:I482"/>
    <mergeCell ref="K482:L482"/>
    <mergeCell ref="D479:G479"/>
    <mergeCell ref="H479:I479"/>
    <mergeCell ref="K479:L479"/>
    <mergeCell ref="D480:G480"/>
    <mergeCell ref="H480:I480"/>
    <mergeCell ref="K480:L480"/>
    <mergeCell ref="D477:G477"/>
    <mergeCell ref="H477:I477"/>
    <mergeCell ref="K477:L477"/>
    <mergeCell ref="D478:G478"/>
    <mergeCell ref="H478:I478"/>
    <mergeCell ref="K478:L478"/>
    <mergeCell ref="D475:G475"/>
    <mergeCell ref="H475:I475"/>
    <mergeCell ref="K475:L475"/>
    <mergeCell ref="D476:G476"/>
    <mergeCell ref="H476:I476"/>
    <mergeCell ref="K476:L476"/>
    <mergeCell ref="D473:G473"/>
    <mergeCell ref="H473:I473"/>
    <mergeCell ref="K473:L473"/>
    <mergeCell ref="D474:G474"/>
    <mergeCell ref="H474:I474"/>
    <mergeCell ref="K474:L474"/>
    <mergeCell ref="D471:G471"/>
    <mergeCell ref="H471:I471"/>
    <mergeCell ref="K471:L471"/>
    <mergeCell ref="D472:G472"/>
    <mergeCell ref="H472:I472"/>
    <mergeCell ref="K472:L472"/>
    <mergeCell ref="D469:G469"/>
    <mergeCell ref="H469:I469"/>
    <mergeCell ref="K469:L469"/>
    <mergeCell ref="D470:G470"/>
    <mergeCell ref="H470:I470"/>
    <mergeCell ref="K470:L470"/>
    <mergeCell ref="D467:G467"/>
    <mergeCell ref="H467:I467"/>
    <mergeCell ref="K467:L467"/>
    <mergeCell ref="D468:G468"/>
    <mergeCell ref="H468:I468"/>
    <mergeCell ref="K468:L468"/>
    <mergeCell ref="D465:G465"/>
    <mergeCell ref="H465:I465"/>
    <mergeCell ref="K465:L465"/>
    <mergeCell ref="D466:G466"/>
    <mergeCell ref="H466:I466"/>
    <mergeCell ref="K466:L466"/>
    <mergeCell ref="D463:G463"/>
    <mergeCell ref="H463:I463"/>
    <mergeCell ref="K463:L463"/>
    <mergeCell ref="D464:G464"/>
    <mergeCell ref="H464:I464"/>
    <mergeCell ref="K464:L464"/>
    <mergeCell ref="D461:G461"/>
    <mergeCell ref="H461:I461"/>
    <mergeCell ref="K461:L461"/>
    <mergeCell ref="D462:G462"/>
    <mergeCell ref="H462:I462"/>
    <mergeCell ref="K462:L462"/>
    <mergeCell ref="D459:G459"/>
    <mergeCell ref="H459:I459"/>
    <mergeCell ref="K459:L459"/>
    <mergeCell ref="D460:G460"/>
    <mergeCell ref="H460:I460"/>
    <mergeCell ref="K460:L460"/>
    <mergeCell ref="D457:G457"/>
    <mergeCell ref="H457:I457"/>
    <mergeCell ref="K457:L457"/>
    <mergeCell ref="D458:G458"/>
    <mergeCell ref="H458:I458"/>
    <mergeCell ref="K458:L458"/>
    <mergeCell ref="D455:G455"/>
    <mergeCell ref="H455:I455"/>
    <mergeCell ref="K455:L455"/>
    <mergeCell ref="D456:G456"/>
    <mergeCell ref="H456:I456"/>
    <mergeCell ref="K456:L456"/>
    <mergeCell ref="D453:G453"/>
    <mergeCell ref="H453:I453"/>
    <mergeCell ref="K453:L453"/>
    <mergeCell ref="D454:G454"/>
    <mergeCell ref="H454:I454"/>
    <mergeCell ref="K454:L454"/>
    <mergeCell ref="D451:G451"/>
    <mergeCell ref="H451:I451"/>
    <mergeCell ref="K451:L451"/>
    <mergeCell ref="D452:G452"/>
    <mergeCell ref="H452:I452"/>
    <mergeCell ref="K452:L452"/>
    <mergeCell ref="D449:G449"/>
    <mergeCell ref="H449:I449"/>
    <mergeCell ref="K449:L449"/>
    <mergeCell ref="D450:G450"/>
    <mergeCell ref="H450:I450"/>
    <mergeCell ref="K450:L450"/>
    <mergeCell ref="D447:G447"/>
    <mergeCell ref="H447:I447"/>
    <mergeCell ref="K447:L447"/>
    <mergeCell ref="D448:G448"/>
    <mergeCell ref="H448:I448"/>
    <mergeCell ref="K448:L448"/>
    <mergeCell ref="D445:G445"/>
    <mergeCell ref="H445:I445"/>
    <mergeCell ref="K445:L445"/>
    <mergeCell ref="D446:G446"/>
    <mergeCell ref="H446:I446"/>
    <mergeCell ref="K446:L446"/>
    <mergeCell ref="D443:G443"/>
    <mergeCell ref="H443:I443"/>
    <mergeCell ref="K443:L443"/>
    <mergeCell ref="D444:G444"/>
    <mergeCell ref="H444:I444"/>
    <mergeCell ref="K444:L444"/>
    <mergeCell ref="D441:G441"/>
    <mergeCell ref="H441:I441"/>
    <mergeCell ref="K441:L441"/>
    <mergeCell ref="D442:G442"/>
    <mergeCell ref="H442:I442"/>
    <mergeCell ref="K442:L442"/>
    <mergeCell ref="D439:G439"/>
    <mergeCell ref="H439:I439"/>
    <mergeCell ref="K439:L439"/>
    <mergeCell ref="D440:G440"/>
    <mergeCell ref="H440:I440"/>
    <mergeCell ref="K440:L440"/>
    <mergeCell ref="D437:G437"/>
    <mergeCell ref="H437:I437"/>
    <mergeCell ref="K437:L437"/>
    <mergeCell ref="D438:G438"/>
    <mergeCell ref="H438:I438"/>
    <mergeCell ref="K438:L438"/>
    <mergeCell ref="D435:G435"/>
    <mergeCell ref="H435:I435"/>
    <mergeCell ref="K435:L435"/>
    <mergeCell ref="D436:G436"/>
    <mergeCell ref="H436:I436"/>
    <mergeCell ref="K436:L436"/>
    <mergeCell ref="D433:G433"/>
    <mergeCell ref="H433:I433"/>
    <mergeCell ref="K433:L433"/>
    <mergeCell ref="D434:G434"/>
    <mergeCell ref="H434:I434"/>
    <mergeCell ref="K434:L434"/>
    <mergeCell ref="D431:G431"/>
    <mergeCell ref="H431:I431"/>
    <mergeCell ref="K431:L431"/>
    <mergeCell ref="D432:G432"/>
    <mergeCell ref="H432:I432"/>
    <mergeCell ref="K432:L432"/>
    <mergeCell ref="D429:G429"/>
    <mergeCell ref="H429:I429"/>
    <mergeCell ref="K429:L429"/>
    <mergeCell ref="D430:G430"/>
    <mergeCell ref="H430:I430"/>
    <mergeCell ref="K430:L430"/>
    <mergeCell ref="D427:G427"/>
    <mergeCell ref="H427:I427"/>
    <mergeCell ref="K427:L427"/>
    <mergeCell ref="D428:G428"/>
    <mergeCell ref="H428:I428"/>
    <mergeCell ref="K428:L428"/>
    <mergeCell ref="D425:G425"/>
    <mergeCell ref="H425:I425"/>
    <mergeCell ref="K425:L425"/>
    <mergeCell ref="D426:G426"/>
    <mergeCell ref="H426:I426"/>
    <mergeCell ref="K426:L426"/>
    <mergeCell ref="D423:G423"/>
    <mergeCell ref="H423:I423"/>
    <mergeCell ref="K423:L423"/>
    <mergeCell ref="D424:G424"/>
    <mergeCell ref="H424:I424"/>
    <mergeCell ref="K424:L424"/>
    <mergeCell ref="D421:G421"/>
    <mergeCell ref="H421:I421"/>
    <mergeCell ref="K421:L421"/>
    <mergeCell ref="D422:G422"/>
    <mergeCell ref="H422:I422"/>
    <mergeCell ref="K422:L422"/>
    <mergeCell ref="D419:G419"/>
    <mergeCell ref="H419:I419"/>
    <mergeCell ref="K419:L419"/>
    <mergeCell ref="D420:G420"/>
    <mergeCell ref="H420:I420"/>
    <mergeCell ref="K420:L420"/>
    <mergeCell ref="D417:G417"/>
    <mergeCell ref="H417:I417"/>
    <mergeCell ref="K417:L417"/>
    <mergeCell ref="D418:G418"/>
    <mergeCell ref="H418:I418"/>
    <mergeCell ref="K418:L418"/>
    <mergeCell ref="D415:G415"/>
    <mergeCell ref="H415:I415"/>
    <mergeCell ref="K415:L415"/>
    <mergeCell ref="D416:G416"/>
    <mergeCell ref="H416:I416"/>
    <mergeCell ref="K416:L416"/>
    <mergeCell ref="D413:G413"/>
    <mergeCell ref="H413:I413"/>
    <mergeCell ref="K413:L413"/>
    <mergeCell ref="D414:G414"/>
    <mergeCell ref="H414:I414"/>
    <mergeCell ref="K414:L414"/>
    <mergeCell ref="D411:G411"/>
    <mergeCell ref="H411:I411"/>
    <mergeCell ref="K411:L411"/>
    <mergeCell ref="D412:G412"/>
    <mergeCell ref="H412:I412"/>
    <mergeCell ref="K412:L412"/>
    <mergeCell ref="D409:G409"/>
    <mergeCell ref="H409:I409"/>
    <mergeCell ref="K409:L409"/>
    <mergeCell ref="D410:G410"/>
    <mergeCell ref="H410:I410"/>
    <mergeCell ref="K410:L410"/>
    <mergeCell ref="D407:G407"/>
    <mergeCell ref="H407:I407"/>
    <mergeCell ref="K407:L407"/>
    <mergeCell ref="D408:G408"/>
    <mergeCell ref="H408:I408"/>
    <mergeCell ref="K408:L408"/>
    <mergeCell ref="D405:G405"/>
    <mergeCell ref="H405:I405"/>
    <mergeCell ref="K405:L405"/>
    <mergeCell ref="D406:G406"/>
    <mergeCell ref="H406:I406"/>
    <mergeCell ref="K406:L406"/>
    <mergeCell ref="D403:G403"/>
    <mergeCell ref="H403:I403"/>
    <mergeCell ref="K403:L403"/>
    <mergeCell ref="D404:G404"/>
    <mergeCell ref="H404:I404"/>
    <mergeCell ref="K404:L404"/>
    <mergeCell ref="D401:G401"/>
    <mergeCell ref="H401:I401"/>
    <mergeCell ref="K401:L401"/>
    <mergeCell ref="D402:G402"/>
    <mergeCell ref="H402:I402"/>
    <mergeCell ref="K402:L402"/>
    <mergeCell ref="D399:G399"/>
    <mergeCell ref="H399:I399"/>
    <mergeCell ref="K399:L399"/>
    <mergeCell ref="D400:G400"/>
    <mergeCell ref="H400:I400"/>
    <mergeCell ref="K400:L400"/>
    <mergeCell ref="D397:G397"/>
    <mergeCell ref="H397:I397"/>
    <mergeCell ref="K397:L397"/>
    <mergeCell ref="D398:G398"/>
    <mergeCell ref="H398:I398"/>
    <mergeCell ref="K398:L398"/>
    <mergeCell ref="D395:G395"/>
    <mergeCell ref="H395:I395"/>
    <mergeCell ref="K395:L395"/>
    <mergeCell ref="D396:G396"/>
    <mergeCell ref="H396:I396"/>
    <mergeCell ref="K396:L396"/>
    <mergeCell ref="D393:G393"/>
    <mergeCell ref="H393:I393"/>
    <mergeCell ref="K393:L393"/>
    <mergeCell ref="D394:G394"/>
    <mergeCell ref="H394:I394"/>
    <mergeCell ref="K394:L394"/>
    <mergeCell ref="D391:G391"/>
    <mergeCell ref="H391:I391"/>
    <mergeCell ref="K391:L391"/>
    <mergeCell ref="D392:G392"/>
    <mergeCell ref="H392:I392"/>
    <mergeCell ref="K392:L392"/>
    <mergeCell ref="D389:G389"/>
    <mergeCell ref="H389:I389"/>
    <mergeCell ref="K389:L389"/>
    <mergeCell ref="D390:G390"/>
    <mergeCell ref="H390:I390"/>
    <mergeCell ref="K390:L390"/>
    <mergeCell ref="D387:G387"/>
    <mergeCell ref="H387:I387"/>
    <mergeCell ref="K387:L387"/>
    <mergeCell ref="D388:G388"/>
    <mergeCell ref="H388:I388"/>
    <mergeCell ref="K388:L388"/>
    <mergeCell ref="D385:G385"/>
    <mergeCell ref="H385:I385"/>
    <mergeCell ref="K385:L385"/>
    <mergeCell ref="D386:G386"/>
    <mergeCell ref="H386:I386"/>
    <mergeCell ref="K386:L386"/>
    <mergeCell ref="D383:G383"/>
    <mergeCell ref="H383:I383"/>
    <mergeCell ref="K383:L383"/>
    <mergeCell ref="D384:G384"/>
    <mergeCell ref="H384:I384"/>
    <mergeCell ref="K384:L384"/>
    <mergeCell ref="D381:G381"/>
    <mergeCell ref="H381:I381"/>
    <mergeCell ref="K381:L381"/>
    <mergeCell ref="D382:G382"/>
    <mergeCell ref="H382:I382"/>
    <mergeCell ref="K382:L382"/>
    <mergeCell ref="D379:G379"/>
    <mergeCell ref="H379:I379"/>
    <mergeCell ref="K379:L379"/>
    <mergeCell ref="D380:G380"/>
    <mergeCell ref="H380:I380"/>
    <mergeCell ref="K380:L380"/>
    <mergeCell ref="D377:G377"/>
    <mergeCell ref="H377:I377"/>
    <mergeCell ref="K377:L377"/>
    <mergeCell ref="D378:G378"/>
    <mergeCell ref="H378:I378"/>
    <mergeCell ref="K378:L378"/>
    <mergeCell ref="D375:G375"/>
    <mergeCell ref="H375:I375"/>
    <mergeCell ref="K375:L375"/>
    <mergeCell ref="D376:G376"/>
    <mergeCell ref="H376:I376"/>
    <mergeCell ref="K376:L376"/>
    <mergeCell ref="D373:G373"/>
    <mergeCell ref="H373:I373"/>
    <mergeCell ref="K373:L373"/>
    <mergeCell ref="D374:G374"/>
    <mergeCell ref="H374:I374"/>
    <mergeCell ref="K374:L374"/>
    <mergeCell ref="D371:G371"/>
    <mergeCell ref="H371:I371"/>
    <mergeCell ref="K371:L371"/>
    <mergeCell ref="D372:G372"/>
    <mergeCell ref="H372:I372"/>
    <mergeCell ref="K372:L372"/>
    <mergeCell ref="D369:G369"/>
    <mergeCell ref="H369:I369"/>
    <mergeCell ref="K369:L369"/>
    <mergeCell ref="D370:G370"/>
    <mergeCell ref="H370:I370"/>
    <mergeCell ref="K370:L370"/>
    <mergeCell ref="D367:G367"/>
    <mergeCell ref="H367:I367"/>
    <mergeCell ref="K367:L367"/>
    <mergeCell ref="D368:G368"/>
    <mergeCell ref="H368:I368"/>
    <mergeCell ref="K368:L368"/>
    <mergeCell ref="D365:G365"/>
    <mergeCell ref="H365:I365"/>
    <mergeCell ref="K365:L365"/>
    <mergeCell ref="D366:G366"/>
    <mergeCell ref="H366:I366"/>
    <mergeCell ref="K366:L366"/>
    <mergeCell ref="D363:G363"/>
    <mergeCell ref="H363:I363"/>
    <mergeCell ref="K363:L363"/>
    <mergeCell ref="D364:G364"/>
    <mergeCell ref="H364:I364"/>
    <mergeCell ref="K364:L364"/>
    <mergeCell ref="D361:G361"/>
    <mergeCell ref="H361:I361"/>
    <mergeCell ref="K361:L361"/>
    <mergeCell ref="D362:G362"/>
    <mergeCell ref="H362:I362"/>
    <mergeCell ref="K362:L362"/>
    <mergeCell ref="D359:G359"/>
    <mergeCell ref="H359:I359"/>
    <mergeCell ref="K359:L359"/>
    <mergeCell ref="D360:G360"/>
    <mergeCell ref="H360:I360"/>
    <mergeCell ref="K360:L360"/>
    <mergeCell ref="D357:G357"/>
    <mergeCell ref="H357:I357"/>
    <mergeCell ref="K357:L357"/>
    <mergeCell ref="D358:G358"/>
    <mergeCell ref="H358:I358"/>
    <mergeCell ref="K358:L358"/>
    <mergeCell ref="D355:G355"/>
    <mergeCell ref="H355:I355"/>
    <mergeCell ref="K355:L355"/>
    <mergeCell ref="D356:G356"/>
    <mergeCell ref="H356:I356"/>
    <mergeCell ref="K356:L356"/>
    <mergeCell ref="D353:G353"/>
    <mergeCell ref="H353:I353"/>
    <mergeCell ref="K353:L353"/>
    <mergeCell ref="D354:G354"/>
    <mergeCell ref="H354:I354"/>
    <mergeCell ref="K354:L354"/>
    <mergeCell ref="D351:G351"/>
    <mergeCell ref="H351:I351"/>
    <mergeCell ref="K351:L351"/>
    <mergeCell ref="D352:G352"/>
    <mergeCell ref="H352:I352"/>
    <mergeCell ref="K352:L352"/>
    <mergeCell ref="D349:G349"/>
    <mergeCell ref="H349:I349"/>
    <mergeCell ref="K349:L349"/>
    <mergeCell ref="D350:G350"/>
    <mergeCell ref="H350:I350"/>
    <mergeCell ref="K350:L350"/>
    <mergeCell ref="D347:G347"/>
    <mergeCell ref="H347:I347"/>
    <mergeCell ref="K347:L347"/>
    <mergeCell ref="D348:G348"/>
    <mergeCell ref="H348:I348"/>
    <mergeCell ref="K348:L348"/>
    <mergeCell ref="D345:G345"/>
    <mergeCell ref="H345:I345"/>
    <mergeCell ref="K345:L345"/>
    <mergeCell ref="D346:G346"/>
    <mergeCell ref="H346:I346"/>
    <mergeCell ref="K346:L346"/>
    <mergeCell ref="D343:G343"/>
    <mergeCell ref="H343:I343"/>
    <mergeCell ref="K343:L343"/>
    <mergeCell ref="D344:G344"/>
    <mergeCell ref="H344:I344"/>
    <mergeCell ref="K344:L344"/>
    <mergeCell ref="D341:G341"/>
    <mergeCell ref="H341:I341"/>
    <mergeCell ref="K341:L341"/>
    <mergeCell ref="D342:G342"/>
    <mergeCell ref="H342:I342"/>
    <mergeCell ref="K342:L342"/>
    <mergeCell ref="D339:G339"/>
    <mergeCell ref="H339:I339"/>
    <mergeCell ref="K339:L339"/>
    <mergeCell ref="D340:G340"/>
    <mergeCell ref="H340:I340"/>
    <mergeCell ref="K340:L340"/>
    <mergeCell ref="D337:G337"/>
    <mergeCell ref="H337:I337"/>
    <mergeCell ref="K337:L337"/>
    <mergeCell ref="D338:G338"/>
    <mergeCell ref="H338:I338"/>
    <mergeCell ref="K338:L338"/>
    <mergeCell ref="D335:G335"/>
    <mergeCell ref="H335:I335"/>
    <mergeCell ref="K335:L335"/>
    <mergeCell ref="D336:G336"/>
    <mergeCell ref="H336:I336"/>
    <mergeCell ref="K336:L336"/>
    <mergeCell ref="D333:G333"/>
    <mergeCell ref="H333:I333"/>
    <mergeCell ref="K333:L333"/>
    <mergeCell ref="D334:G334"/>
    <mergeCell ref="H334:I334"/>
    <mergeCell ref="K334:L334"/>
    <mergeCell ref="D331:G331"/>
    <mergeCell ref="H331:I331"/>
    <mergeCell ref="K331:L331"/>
    <mergeCell ref="D332:G332"/>
    <mergeCell ref="H332:I332"/>
    <mergeCell ref="K332:L332"/>
    <mergeCell ref="D329:G329"/>
    <mergeCell ref="H329:I329"/>
    <mergeCell ref="K329:L329"/>
    <mergeCell ref="D330:G330"/>
    <mergeCell ref="H330:I330"/>
    <mergeCell ref="K330:L330"/>
    <mergeCell ref="D327:G327"/>
    <mergeCell ref="H327:I327"/>
    <mergeCell ref="K327:L327"/>
    <mergeCell ref="D328:G328"/>
    <mergeCell ref="H328:I328"/>
    <mergeCell ref="K328:L328"/>
    <mergeCell ref="D325:G325"/>
    <mergeCell ref="H325:I325"/>
    <mergeCell ref="K325:L325"/>
    <mergeCell ref="D326:G326"/>
    <mergeCell ref="H326:I326"/>
    <mergeCell ref="K326:L326"/>
    <mergeCell ref="D323:G323"/>
    <mergeCell ref="H323:I323"/>
    <mergeCell ref="K323:L323"/>
    <mergeCell ref="D324:G324"/>
    <mergeCell ref="H324:I324"/>
    <mergeCell ref="K324:L324"/>
    <mergeCell ref="D321:G321"/>
    <mergeCell ref="H321:I321"/>
    <mergeCell ref="K321:L321"/>
    <mergeCell ref="D322:G322"/>
    <mergeCell ref="H322:I322"/>
    <mergeCell ref="K322:L322"/>
    <mergeCell ref="D319:G319"/>
    <mergeCell ref="H319:I319"/>
    <mergeCell ref="K319:L319"/>
    <mergeCell ref="D320:G320"/>
    <mergeCell ref="H320:I320"/>
    <mergeCell ref="K320:L320"/>
    <mergeCell ref="D317:G317"/>
    <mergeCell ref="H317:I317"/>
    <mergeCell ref="K317:L317"/>
    <mergeCell ref="D318:G318"/>
    <mergeCell ref="H318:I318"/>
    <mergeCell ref="K318:L318"/>
    <mergeCell ref="D315:G315"/>
    <mergeCell ref="H315:I315"/>
    <mergeCell ref="K315:L315"/>
    <mergeCell ref="D316:G316"/>
    <mergeCell ref="H316:I316"/>
    <mergeCell ref="K316:L316"/>
    <mergeCell ref="D313:G313"/>
    <mergeCell ref="H313:I313"/>
    <mergeCell ref="K313:L313"/>
    <mergeCell ref="D314:G314"/>
    <mergeCell ref="H314:I314"/>
    <mergeCell ref="K314:L314"/>
    <mergeCell ref="D311:G311"/>
    <mergeCell ref="H311:I311"/>
    <mergeCell ref="K311:L311"/>
    <mergeCell ref="D312:G312"/>
    <mergeCell ref="H312:I312"/>
    <mergeCell ref="K312:L312"/>
    <mergeCell ref="D309:G309"/>
    <mergeCell ref="H309:I309"/>
    <mergeCell ref="K309:L309"/>
    <mergeCell ref="D310:G310"/>
    <mergeCell ref="H310:I310"/>
    <mergeCell ref="K310:L310"/>
    <mergeCell ref="D307:G307"/>
    <mergeCell ref="H307:I307"/>
    <mergeCell ref="K307:L307"/>
    <mergeCell ref="D308:G308"/>
    <mergeCell ref="H308:I308"/>
    <mergeCell ref="K308:L308"/>
    <mergeCell ref="D305:G305"/>
    <mergeCell ref="H305:I305"/>
    <mergeCell ref="K305:L305"/>
    <mergeCell ref="D306:G306"/>
    <mergeCell ref="H306:I306"/>
    <mergeCell ref="K306:L306"/>
    <mergeCell ref="D303:G303"/>
    <mergeCell ref="H303:I303"/>
    <mergeCell ref="K303:L303"/>
    <mergeCell ref="D304:G304"/>
    <mergeCell ref="H304:I304"/>
    <mergeCell ref="K304:L304"/>
    <mergeCell ref="D301:G301"/>
    <mergeCell ref="H301:I301"/>
    <mergeCell ref="K301:L301"/>
    <mergeCell ref="D302:G302"/>
    <mergeCell ref="H302:I302"/>
    <mergeCell ref="K302:L302"/>
    <mergeCell ref="D299:G299"/>
    <mergeCell ref="H299:I299"/>
    <mergeCell ref="K299:L299"/>
    <mergeCell ref="D300:G300"/>
    <mergeCell ref="H300:I300"/>
    <mergeCell ref="K300:L300"/>
    <mergeCell ref="D297:G297"/>
    <mergeCell ref="H297:I297"/>
    <mergeCell ref="K297:L297"/>
    <mergeCell ref="D298:G298"/>
    <mergeCell ref="H298:I298"/>
    <mergeCell ref="K298:L298"/>
    <mergeCell ref="D295:G295"/>
    <mergeCell ref="H295:I295"/>
    <mergeCell ref="K295:L295"/>
    <mergeCell ref="D296:G296"/>
    <mergeCell ref="H296:I296"/>
    <mergeCell ref="K296:L296"/>
    <mergeCell ref="D293:G293"/>
    <mergeCell ref="H293:I293"/>
    <mergeCell ref="K293:L293"/>
    <mergeCell ref="D294:G294"/>
    <mergeCell ref="H294:I294"/>
    <mergeCell ref="K294:L294"/>
    <mergeCell ref="D291:G291"/>
    <mergeCell ref="H291:I291"/>
    <mergeCell ref="K291:L291"/>
    <mergeCell ref="D292:G292"/>
    <mergeCell ref="H292:I292"/>
    <mergeCell ref="K292:L292"/>
    <mergeCell ref="D289:G289"/>
    <mergeCell ref="H289:I289"/>
    <mergeCell ref="K289:L289"/>
    <mergeCell ref="D290:G290"/>
    <mergeCell ref="H290:I290"/>
    <mergeCell ref="K290:L290"/>
    <mergeCell ref="D287:G287"/>
    <mergeCell ref="H287:I287"/>
    <mergeCell ref="K287:L287"/>
    <mergeCell ref="D288:G288"/>
    <mergeCell ref="H288:I288"/>
    <mergeCell ref="K288:L288"/>
    <mergeCell ref="D285:G285"/>
    <mergeCell ref="H285:I285"/>
    <mergeCell ref="K285:L285"/>
    <mergeCell ref="D286:G286"/>
    <mergeCell ref="H286:I286"/>
    <mergeCell ref="K286:L286"/>
    <mergeCell ref="D283:G283"/>
    <mergeCell ref="H283:I283"/>
    <mergeCell ref="K283:L283"/>
    <mergeCell ref="D284:G284"/>
    <mergeCell ref="H284:I284"/>
    <mergeCell ref="K284:L284"/>
    <mergeCell ref="D281:G281"/>
    <mergeCell ref="H281:I281"/>
    <mergeCell ref="K281:L281"/>
    <mergeCell ref="D282:G282"/>
    <mergeCell ref="H282:I282"/>
    <mergeCell ref="K282:L282"/>
    <mergeCell ref="D279:G279"/>
    <mergeCell ref="H279:I279"/>
    <mergeCell ref="K279:L279"/>
    <mergeCell ref="D280:G280"/>
    <mergeCell ref="H280:I280"/>
    <mergeCell ref="K280:L280"/>
    <mergeCell ref="D277:G277"/>
    <mergeCell ref="H277:I277"/>
    <mergeCell ref="K277:L277"/>
    <mergeCell ref="D278:G278"/>
    <mergeCell ref="H278:I278"/>
    <mergeCell ref="K278:L278"/>
    <mergeCell ref="D275:G275"/>
    <mergeCell ref="H275:I275"/>
    <mergeCell ref="K275:L275"/>
    <mergeCell ref="D276:G276"/>
    <mergeCell ref="H276:I276"/>
    <mergeCell ref="K276:L276"/>
    <mergeCell ref="D273:G273"/>
    <mergeCell ref="H273:I273"/>
    <mergeCell ref="K273:L273"/>
    <mergeCell ref="D274:G274"/>
    <mergeCell ref="H274:I274"/>
    <mergeCell ref="K274:L274"/>
    <mergeCell ref="D271:G271"/>
    <mergeCell ref="H271:I271"/>
    <mergeCell ref="K271:L271"/>
    <mergeCell ref="D272:G272"/>
    <mergeCell ref="H272:I272"/>
    <mergeCell ref="K272:L272"/>
    <mergeCell ref="D269:G269"/>
    <mergeCell ref="H269:I269"/>
    <mergeCell ref="K269:L269"/>
    <mergeCell ref="D270:G270"/>
    <mergeCell ref="H270:I270"/>
    <mergeCell ref="K270:L270"/>
    <mergeCell ref="D267:G267"/>
    <mergeCell ref="H267:I267"/>
    <mergeCell ref="K267:L267"/>
    <mergeCell ref="D268:G268"/>
    <mergeCell ref="H268:I268"/>
    <mergeCell ref="K268:L268"/>
    <mergeCell ref="D265:G265"/>
    <mergeCell ref="H265:I265"/>
    <mergeCell ref="K265:L265"/>
    <mergeCell ref="D266:G266"/>
    <mergeCell ref="H266:I266"/>
    <mergeCell ref="K266:L266"/>
    <mergeCell ref="D263:G263"/>
    <mergeCell ref="H263:I263"/>
    <mergeCell ref="K263:L263"/>
    <mergeCell ref="D264:G264"/>
    <mergeCell ref="H264:I264"/>
    <mergeCell ref="K264:L264"/>
    <mergeCell ref="D261:G261"/>
    <mergeCell ref="H261:I261"/>
    <mergeCell ref="K261:L261"/>
    <mergeCell ref="D262:G262"/>
    <mergeCell ref="H262:I262"/>
    <mergeCell ref="K262:L262"/>
    <mergeCell ref="D259:G259"/>
    <mergeCell ref="H259:I259"/>
    <mergeCell ref="K259:L259"/>
    <mergeCell ref="D260:G260"/>
    <mergeCell ref="H260:I260"/>
    <mergeCell ref="K260:L260"/>
    <mergeCell ref="D257:G257"/>
    <mergeCell ref="H257:I257"/>
    <mergeCell ref="K257:L257"/>
    <mergeCell ref="D258:G258"/>
    <mergeCell ref="H258:I258"/>
    <mergeCell ref="K258:L258"/>
    <mergeCell ref="D255:G255"/>
    <mergeCell ref="H255:I255"/>
    <mergeCell ref="K255:L255"/>
    <mergeCell ref="D256:G256"/>
    <mergeCell ref="H256:I256"/>
    <mergeCell ref="K256:L256"/>
    <mergeCell ref="D253:G253"/>
    <mergeCell ref="H253:I253"/>
    <mergeCell ref="K253:L253"/>
    <mergeCell ref="D254:G254"/>
    <mergeCell ref="H254:I254"/>
    <mergeCell ref="K254:L254"/>
    <mergeCell ref="D251:G251"/>
    <mergeCell ref="H251:I251"/>
    <mergeCell ref="K251:L251"/>
    <mergeCell ref="D252:G252"/>
    <mergeCell ref="H252:I252"/>
    <mergeCell ref="K252:L252"/>
    <mergeCell ref="D249:G249"/>
    <mergeCell ref="H249:I249"/>
    <mergeCell ref="K249:L249"/>
    <mergeCell ref="D250:G250"/>
    <mergeCell ref="H250:I250"/>
    <mergeCell ref="K250:L250"/>
    <mergeCell ref="D247:G247"/>
    <mergeCell ref="H247:I247"/>
    <mergeCell ref="K247:L247"/>
    <mergeCell ref="D248:G248"/>
    <mergeCell ref="H248:I248"/>
    <mergeCell ref="K248:L248"/>
    <mergeCell ref="D245:G245"/>
    <mergeCell ref="H245:I245"/>
    <mergeCell ref="K245:L245"/>
    <mergeCell ref="D246:G246"/>
    <mergeCell ref="H246:I246"/>
    <mergeCell ref="K246:L246"/>
    <mergeCell ref="D243:G243"/>
    <mergeCell ref="H243:I243"/>
    <mergeCell ref="K243:L243"/>
    <mergeCell ref="D244:G244"/>
    <mergeCell ref="H244:I244"/>
    <mergeCell ref="K244:L244"/>
    <mergeCell ref="D241:G241"/>
    <mergeCell ref="H241:I241"/>
    <mergeCell ref="K241:L241"/>
    <mergeCell ref="D242:G242"/>
    <mergeCell ref="H242:I242"/>
    <mergeCell ref="K242:L242"/>
    <mergeCell ref="D239:G239"/>
    <mergeCell ref="H239:I239"/>
    <mergeCell ref="K239:L239"/>
    <mergeCell ref="D240:G240"/>
    <mergeCell ref="H240:I240"/>
    <mergeCell ref="K240:L240"/>
    <mergeCell ref="D237:G237"/>
    <mergeCell ref="H237:I237"/>
    <mergeCell ref="K237:L237"/>
    <mergeCell ref="D238:G238"/>
    <mergeCell ref="H238:I238"/>
    <mergeCell ref="K238:L238"/>
    <mergeCell ref="D235:G235"/>
    <mergeCell ref="H235:I235"/>
    <mergeCell ref="K235:L235"/>
    <mergeCell ref="D236:G236"/>
    <mergeCell ref="H236:I236"/>
    <mergeCell ref="K236:L236"/>
    <mergeCell ref="D233:G233"/>
    <mergeCell ref="H233:I233"/>
    <mergeCell ref="K233:L233"/>
    <mergeCell ref="D234:G234"/>
    <mergeCell ref="H234:I234"/>
    <mergeCell ref="K234:L234"/>
    <mergeCell ref="D231:G231"/>
    <mergeCell ref="H231:I231"/>
    <mergeCell ref="K231:L231"/>
    <mergeCell ref="D232:G232"/>
    <mergeCell ref="H232:I232"/>
    <mergeCell ref="K232:L232"/>
    <mergeCell ref="D229:G229"/>
    <mergeCell ref="H229:I229"/>
    <mergeCell ref="K229:L229"/>
    <mergeCell ref="D230:G230"/>
    <mergeCell ref="H230:I230"/>
    <mergeCell ref="K230:L230"/>
    <mergeCell ref="D227:G227"/>
    <mergeCell ref="H227:I227"/>
    <mergeCell ref="K227:L227"/>
    <mergeCell ref="D228:G228"/>
    <mergeCell ref="H228:I228"/>
    <mergeCell ref="K228:L228"/>
    <mergeCell ref="D225:G225"/>
    <mergeCell ref="H225:I225"/>
    <mergeCell ref="K225:L225"/>
    <mergeCell ref="D226:G226"/>
    <mergeCell ref="H226:I226"/>
    <mergeCell ref="K226:L226"/>
    <mergeCell ref="D223:G223"/>
    <mergeCell ref="H223:I223"/>
    <mergeCell ref="K223:L223"/>
    <mergeCell ref="D224:G224"/>
    <mergeCell ref="H224:I224"/>
    <mergeCell ref="K224:L224"/>
    <mergeCell ref="D221:G221"/>
    <mergeCell ref="H221:I221"/>
    <mergeCell ref="K221:L221"/>
    <mergeCell ref="D222:G222"/>
    <mergeCell ref="H222:I222"/>
    <mergeCell ref="K222:L222"/>
    <mergeCell ref="D219:G219"/>
    <mergeCell ref="H219:I219"/>
    <mergeCell ref="K219:L219"/>
    <mergeCell ref="D220:G220"/>
    <mergeCell ref="H220:I220"/>
    <mergeCell ref="K220:L220"/>
    <mergeCell ref="D217:G217"/>
    <mergeCell ref="H217:I217"/>
    <mergeCell ref="K217:L217"/>
    <mergeCell ref="D218:G218"/>
    <mergeCell ref="H218:I218"/>
    <mergeCell ref="K218:L218"/>
    <mergeCell ref="D215:G215"/>
    <mergeCell ref="H215:I215"/>
    <mergeCell ref="K215:L215"/>
    <mergeCell ref="D216:G216"/>
    <mergeCell ref="H216:I216"/>
    <mergeCell ref="K216:L216"/>
    <mergeCell ref="D213:G213"/>
    <mergeCell ref="H213:I213"/>
    <mergeCell ref="K213:L213"/>
    <mergeCell ref="D214:G214"/>
    <mergeCell ref="H214:I214"/>
    <mergeCell ref="K214:L214"/>
    <mergeCell ref="D211:G211"/>
    <mergeCell ref="H211:I211"/>
    <mergeCell ref="K211:L211"/>
    <mergeCell ref="D212:G212"/>
    <mergeCell ref="H212:I212"/>
    <mergeCell ref="K212:L212"/>
    <mergeCell ref="D209:G209"/>
    <mergeCell ref="H209:I209"/>
    <mergeCell ref="K209:L209"/>
    <mergeCell ref="D210:G210"/>
    <mergeCell ref="H210:I210"/>
    <mergeCell ref="K210:L210"/>
    <mergeCell ref="D207:G207"/>
    <mergeCell ref="H207:I207"/>
    <mergeCell ref="K207:L207"/>
    <mergeCell ref="D208:G208"/>
    <mergeCell ref="H208:I208"/>
    <mergeCell ref="K208:L208"/>
    <mergeCell ref="D205:G205"/>
    <mergeCell ref="H205:I205"/>
    <mergeCell ref="K205:L205"/>
    <mergeCell ref="D206:G206"/>
    <mergeCell ref="H206:I206"/>
    <mergeCell ref="K206:L206"/>
    <mergeCell ref="D203:G203"/>
    <mergeCell ref="H203:I203"/>
    <mergeCell ref="K203:L203"/>
    <mergeCell ref="D204:G204"/>
    <mergeCell ref="H204:I204"/>
    <mergeCell ref="K204:L204"/>
    <mergeCell ref="D201:G201"/>
    <mergeCell ref="H201:I201"/>
    <mergeCell ref="K201:L201"/>
    <mergeCell ref="D202:G202"/>
    <mergeCell ref="H202:I202"/>
    <mergeCell ref="K202:L202"/>
    <mergeCell ref="D199:G199"/>
    <mergeCell ref="H199:I199"/>
    <mergeCell ref="K199:L199"/>
    <mergeCell ref="D200:G200"/>
    <mergeCell ref="H200:I200"/>
    <mergeCell ref="K200:L200"/>
    <mergeCell ref="D197:G197"/>
    <mergeCell ref="H197:I197"/>
    <mergeCell ref="K197:L197"/>
    <mergeCell ref="D198:G198"/>
    <mergeCell ref="H198:I198"/>
    <mergeCell ref="K198:L198"/>
    <mergeCell ref="D195:G195"/>
    <mergeCell ref="H195:I195"/>
    <mergeCell ref="K195:L195"/>
    <mergeCell ref="D196:G196"/>
    <mergeCell ref="H196:I196"/>
    <mergeCell ref="K196:L196"/>
    <mergeCell ref="D193:G193"/>
    <mergeCell ref="H193:I193"/>
    <mergeCell ref="K193:L193"/>
    <mergeCell ref="D194:G194"/>
    <mergeCell ref="H194:I194"/>
    <mergeCell ref="K194:L194"/>
    <mergeCell ref="D191:G191"/>
    <mergeCell ref="H191:I191"/>
    <mergeCell ref="K191:L191"/>
    <mergeCell ref="D192:G192"/>
    <mergeCell ref="H192:I192"/>
    <mergeCell ref="K192:L192"/>
    <mergeCell ref="D189:G189"/>
    <mergeCell ref="H189:I189"/>
    <mergeCell ref="K189:L189"/>
    <mergeCell ref="D190:G190"/>
    <mergeCell ref="H190:I190"/>
    <mergeCell ref="K190:L190"/>
    <mergeCell ref="D187:G187"/>
    <mergeCell ref="H187:I187"/>
    <mergeCell ref="K187:L187"/>
    <mergeCell ref="D188:G188"/>
    <mergeCell ref="H188:I188"/>
    <mergeCell ref="K188:L188"/>
    <mergeCell ref="D185:G185"/>
    <mergeCell ref="H185:I185"/>
    <mergeCell ref="K185:L185"/>
    <mergeCell ref="D186:G186"/>
    <mergeCell ref="H186:I186"/>
    <mergeCell ref="K186:L186"/>
    <mergeCell ref="D183:G183"/>
    <mergeCell ref="H183:I183"/>
    <mergeCell ref="K183:L183"/>
    <mergeCell ref="D184:G184"/>
    <mergeCell ref="H184:I184"/>
    <mergeCell ref="K184:L184"/>
    <mergeCell ref="D181:G181"/>
    <mergeCell ref="H181:I181"/>
    <mergeCell ref="K181:L181"/>
    <mergeCell ref="D182:G182"/>
    <mergeCell ref="H182:I182"/>
    <mergeCell ref="K182:L182"/>
    <mergeCell ref="D179:G179"/>
    <mergeCell ref="H179:I179"/>
    <mergeCell ref="K179:L179"/>
    <mergeCell ref="D180:G180"/>
    <mergeCell ref="H180:I180"/>
    <mergeCell ref="K180:L180"/>
    <mergeCell ref="D177:G177"/>
    <mergeCell ref="H177:I177"/>
    <mergeCell ref="K177:L177"/>
    <mergeCell ref="D178:G178"/>
    <mergeCell ref="H178:I178"/>
    <mergeCell ref="K178:L178"/>
    <mergeCell ref="D175:G175"/>
    <mergeCell ref="H175:I175"/>
    <mergeCell ref="K175:L175"/>
    <mergeCell ref="D176:G176"/>
    <mergeCell ref="H176:I176"/>
    <mergeCell ref="K176:L176"/>
    <mergeCell ref="D173:G173"/>
    <mergeCell ref="H173:I173"/>
    <mergeCell ref="K173:L173"/>
    <mergeCell ref="D174:G174"/>
    <mergeCell ref="H174:I174"/>
    <mergeCell ref="K174:L174"/>
    <mergeCell ref="D171:G171"/>
    <mergeCell ref="H171:I171"/>
    <mergeCell ref="K171:L171"/>
    <mergeCell ref="D172:G172"/>
    <mergeCell ref="H172:I172"/>
    <mergeCell ref="K172:L172"/>
    <mergeCell ref="D169:G169"/>
    <mergeCell ref="H169:I169"/>
    <mergeCell ref="K169:L169"/>
    <mergeCell ref="D170:G170"/>
    <mergeCell ref="H170:I170"/>
    <mergeCell ref="K170:L170"/>
    <mergeCell ref="D167:G167"/>
    <mergeCell ref="H167:I167"/>
    <mergeCell ref="K167:L167"/>
    <mergeCell ref="D168:G168"/>
    <mergeCell ref="H168:I168"/>
    <mergeCell ref="K168:L168"/>
    <mergeCell ref="D165:G165"/>
    <mergeCell ref="H165:I165"/>
    <mergeCell ref="K165:L165"/>
    <mergeCell ref="D166:G166"/>
    <mergeCell ref="H166:I166"/>
    <mergeCell ref="K166:L166"/>
    <mergeCell ref="D163:G163"/>
    <mergeCell ref="H163:I163"/>
    <mergeCell ref="K163:L163"/>
    <mergeCell ref="D164:G164"/>
    <mergeCell ref="H164:I164"/>
    <mergeCell ref="K164:L164"/>
    <mergeCell ref="D161:G161"/>
    <mergeCell ref="H161:I161"/>
    <mergeCell ref="K161:L161"/>
    <mergeCell ref="D162:G162"/>
    <mergeCell ref="H162:I162"/>
    <mergeCell ref="K162:L162"/>
    <mergeCell ref="D159:G159"/>
    <mergeCell ref="H159:I159"/>
    <mergeCell ref="K159:L159"/>
    <mergeCell ref="D160:G160"/>
    <mergeCell ref="H160:I160"/>
    <mergeCell ref="K160:L160"/>
    <mergeCell ref="D157:G157"/>
    <mergeCell ref="H157:I157"/>
    <mergeCell ref="K157:L157"/>
    <mergeCell ref="D158:G158"/>
    <mergeCell ref="H158:I158"/>
    <mergeCell ref="K158:L158"/>
    <mergeCell ref="D155:G155"/>
    <mergeCell ref="H155:I155"/>
    <mergeCell ref="K155:L155"/>
    <mergeCell ref="D156:G156"/>
    <mergeCell ref="H156:I156"/>
    <mergeCell ref="K156:L156"/>
    <mergeCell ref="D153:G153"/>
    <mergeCell ref="H153:I153"/>
    <mergeCell ref="K153:L153"/>
    <mergeCell ref="D154:G154"/>
    <mergeCell ref="H154:I154"/>
    <mergeCell ref="K154:L154"/>
    <mergeCell ref="D151:G151"/>
    <mergeCell ref="H151:I151"/>
    <mergeCell ref="K151:L151"/>
    <mergeCell ref="D152:G152"/>
    <mergeCell ref="H152:I152"/>
    <mergeCell ref="K152:L152"/>
    <mergeCell ref="D149:G149"/>
    <mergeCell ref="H149:I149"/>
    <mergeCell ref="K149:L149"/>
    <mergeCell ref="D150:G150"/>
    <mergeCell ref="H150:I150"/>
    <mergeCell ref="K150:L150"/>
    <mergeCell ref="D147:G147"/>
    <mergeCell ref="H147:I147"/>
    <mergeCell ref="K147:L147"/>
    <mergeCell ref="D148:G148"/>
    <mergeCell ref="H148:I148"/>
    <mergeCell ref="K148:L148"/>
    <mergeCell ref="D145:G145"/>
    <mergeCell ref="H145:I145"/>
    <mergeCell ref="K145:L145"/>
    <mergeCell ref="D146:G146"/>
    <mergeCell ref="H146:I146"/>
    <mergeCell ref="K146:L146"/>
    <mergeCell ref="D143:G143"/>
    <mergeCell ref="H143:I143"/>
    <mergeCell ref="K143:L143"/>
    <mergeCell ref="D144:G144"/>
    <mergeCell ref="H144:I144"/>
    <mergeCell ref="K144:L144"/>
    <mergeCell ref="D141:G141"/>
    <mergeCell ref="H141:I141"/>
    <mergeCell ref="K141:L141"/>
    <mergeCell ref="D142:G142"/>
    <mergeCell ref="H142:I142"/>
    <mergeCell ref="K142:L142"/>
    <mergeCell ref="D139:G139"/>
    <mergeCell ref="H139:I139"/>
    <mergeCell ref="K139:L139"/>
    <mergeCell ref="D140:G140"/>
    <mergeCell ref="H140:I140"/>
    <mergeCell ref="K140:L140"/>
    <mergeCell ref="D137:G137"/>
    <mergeCell ref="H137:I137"/>
    <mergeCell ref="K137:L137"/>
    <mergeCell ref="D138:G138"/>
    <mergeCell ref="H138:I138"/>
    <mergeCell ref="K138:L138"/>
    <mergeCell ref="D135:G135"/>
    <mergeCell ref="H135:I135"/>
    <mergeCell ref="K135:L135"/>
    <mergeCell ref="D136:G136"/>
    <mergeCell ref="H136:I136"/>
    <mergeCell ref="K136:L136"/>
    <mergeCell ref="D133:G133"/>
    <mergeCell ref="H133:I133"/>
    <mergeCell ref="K133:L133"/>
    <mergeCell ref="D134:G134"/>
    <mergeCell ref="H134:I134"/>
    <mergeCell ref="K134:L134"/>
    <mergeCell ref="D131:G131"/>
    <mergeCell ref="H131:I131"/>
    <mergeCell ref="K131:L131"/>
    <mergeCell ref="D132:G132"/>
    <mergeCell ref="H132:I132"/>
    <mergeCell ref="K132:L132"/>
    <mergeCell ref="D129:G129"/>
    <mergeCell ref="H129:I129"/>
    <mergeCell ref="K129:L129"/>
    <mergeCell ref="D130:G130"/>
    <mergeCell ref="H130:I130"/>
    <mergeCell ref="K130:L130"/>
    <mergeCell ref="D127:G127"/>
    <mergeCell ref="H127:I127"/>
    <mergeCell ref="K127:L127"/>
    <mergeCell ref="D128:G128"/>
    <mergeCell ref="H128:I128"/>
    <mergeCell ref="K128:L128"/>
    <mergeCell ref="D125:G125"/>
    <mergeCell ref="H125:I125"/>
    <mergeCell ref="K125:L125"/>
    <mergeCell ref="D126:G126"/>
    <mergeCell ref="H126:I126"/>
    <mergeCell ref="K126:L126"/>
    <mergeCell ref="D123:G123"/>
    <mergeCell ref="H123:I123"/>
    <mergeCell ref="K123:L123"/>
    <mergeCell ref="D124:G124"/>
    <mergeCell ref="H124:I124"/>
    <mergeCell ref="K124:L124"/>
    <mergeCell ref="D121:G121"/>
    <mergeCell ref="H121:I121"/>
    <mergeCell ref="K121:L121"/>
    <mergeCell ref="D122:G122"/>
    <mergeCell ref="H122:I122"/>
    <mergeCell ref="K122:L122"/>
    <mergeCell ref="D119:G119"/>
    <mergeCell ref="H119:I119"/>
    <mergeCell ref="K119:L119"/>
    <mergeCell ref="D120:G120"/>
    <mergeCell ref="H120:I120"/>
    <mergeCell ref="K120:L120"/>
    <mergeCell ref="D117:G117"/>
    <mergeCell ref="H117:I117"/>
    <mergeCell ref="K117:L117"/>
    <mergeCell ref="D118:G118"/>
    <mergeCell ref="H118:I118"/>
    <mergeCell ref="K118:L118"/>
    <mergeCell ref="D115:G115"/>
    <mergeCell ref="H115:I115"/>
    <mergeCell ref="K115:L115"/>
    <mergeCell ref="D116:G116"/>
    <mergeCell ref="H116:I116"/>
    <mergeCell ref="K116:L116"/>
    <mergeCell ref="D113:G113"/>
    <mergeCell ref="H113:I113"/>
    <mergeCell ref="K113:L113"/>
    <mergeCell ref="D114:G114"/>
    <mergeCell ref="H114:I114"/>
    <mergeCell ref="K114:L114"/>
    <mergeCell ref="D111:G111"/>
    <mergeCell ref="H111:I111"/>
    <mergeCell ref="K111:L111"/>
    <mergeCell ref="D112:G112"/>
    <mergeCell ref="H112:I112"/>
    <mergeCell ref="K112:L112"/>
    <mergeCell ref="D109:G109"/>
    <mergeCell ref="H109:I109"/>
    <mergeCell ref="K109:L109"/>
    <mergeCell ref="D110:G110"/>
    <mergeCell ref="H110:I110"/>
    <mergeCell ref="K110:L110"/>
    <mergeCell ref="D107:G107"/>
    <mergeCell ref="H107:I107"/>
    <mergeCell ref="K107:L107"/>
    <mergeCell ref="D108:G108"/>
    <mergeCell ref="H108:I108"/>
    <mergeCell ref="K108:L108"/>
    <mergeCell ref="D105:G105"/>
    <mergeCell ref="H105:I105"/>
    <mergeCell ref="K105:L105"/>
    <mergeCell ref="D106:G106"/>
    <mergeCell ref="H106:I106"/>
    <mergeCell ref="K106:L106"/>
    <mergeCell ref="D103:G103"/>
    <mergeCell ref="H103:I103"/>
    <mergeCell ref="K103:L103"/>
    <mergeCell ref="D104:G104"/>
    <mergeCell ref="H104:I104"/>
    <mergeCell ref="K104:L104"/>
    <mergeCell ref="D101:G101"/>
    <mergeCell ref="H101:I101"/>
    <mergeCell ref="K101:L101"/>
    <mergeCell ref="D102:G102"/>
    <mergeCell ref="H102:I102"/>
    <mergeCell ref="K102:L102"/>
    <mergeCell ref="D99:G99"/>
    <mergeCell ref="H99:I99"/>
    <mergeCell ref="K99:L99"/>
    <mergeCell ref="D100:G100"/>
    <mergeCell ref="H100:I100"/>
    <mergeCell ref="K100:L100"/>
    <mergeCell ref="D97:G97"/>
    <mergeCell ref="H97:I97"/>
    <mergeCell ref="K97:L97"/>
    <mergeCell ref="D98:G98"/>
    <mergeCell ref="H98:I98"/>
    <mergeCell ref="K98:L98"/>
    <mergeCell ref="D95:G95"/>
    <mergeCell ref="H95:I95"/>
    <mergeCell ref="K95:L95"/>
    <mergeCell ref="D96:G96"/>
    <mergeCell ref="H96:I96"/>
    <mergeCell ref="K96:L96"/>
    <mergeCell ref="D93:G93"/>
    <mergeCell ref="H93:I93"/>
    <mergeCell ref="K93:L93"/>
    <mergeCell ref="D94:G94"/>
    <mergeCell ref="H94:I94"/>
    <mergeCell ref="K94:L94"/>
    <mergeCell ref="D91:G91"/>
    <mergeCell ref="H91:I91"/>
    <mergeCell ref="K91:L91"/>
    <mergeCell ref="D92:G92"/>
    <mergeCell ref="H92:I92"/>
    <mergeCell ref="K92:L92"/>
    <mergeCell ref="D89:G89"/>
    <mergeCell ref="H89:I89"/>
    <mergeCell ref="K89:L89"/>
    <mergeCell ref="D90:G90"/>
    <mergeCell ref="H90:I90"/>
    <mergeCell ref="K90:L90"/>
    <mergeCell ref="D87:G87"/>
    <mergeCell ref="H87:I87"/>
    <mergeCell ref="K87:L87"/>
    <mergeCell ref="D88:G88"/>
    <mergeCell ref="H88:I88"/>
    <mergeCell ref="K88:L88"/>
    <mergeCell ref="D85:G85"/>
    <mergeCell ref="H85:I85"/>
    <mergeCell ref="K85:L85"/>
    <mergeCell ref="D86:G86"/>
    <mergeCell ref="H86:I86"/>
    <mergeCell ref="K86:L86"/>
    <mergeCell ref="D83:G83"/>
    <mergeCell ref="H83:I83"/>
    <mergeCell ref="K83:L83"/>
    <mergeCell ref="D84:G84"/>
    <mergeCell ref="H84:I84"/>
    <mergeCell ref="K84:L84"/>
    <mergeCell ref="D81:G81"/>
    <mergeCell ref="H81:I81"/>
    <mergeCell ref="K81:L81"/>
    <mergeCell ref="D82:G82"/>
    <mergeCell ref="H82:I82"/>
    <mergeCell ref="K82:L82"/>
    <mergeCell ref="D79:G79"/>
    <mergeCell ref="H79:I79"/>
    <mergeCell ref="K79:L79"/>
    <mergeCell ref="D80:G80"/>
    <mergeCell ref="H80:I80"/>
    <mergeCell ref="K80:L80"/>
    <mergeCell ref="D77:G77"/>
    <mergeCell ref="H77:I77"/>
    <mergeCell ref="K77:L77"/>
    <mergeCell ref="D78:G78"/>
    <mergeCell ref="H78:I78"/>
    <mergeCell ref="K78:L78"/>
    <mergeCell ref="D75:G75"/>
    <mergeCell ref="H75:I75"/>
    <mergeCell ref="K75:L75"/>
    <mergeCell ref="D76:G76"/>
    <mergeCell ref="H76:I76"/>
    <mergeCell ref="K76:L76"/>
    <mergeCell ref="D73:G73"/>
    <mergeCell ref="H73:I73"/>
    <mergeCell ref="K73:L73"/>
    <mergeCell ref="D74:G74"/>
    <mergeCell ref="H74:I74"/>
    <mergeCell ref="K74:L74"/>
    <mergeCell ref="D71:G71"/>
    <mergeCell ref="H71:I71"/>
    <mergeCell ref="K71:L71"/>
    <mergeCell ref="D72:G72"/>
    <mergeCell ref="H72:I72"/>
    <mergeCell ref="K72:L72"/>
    <mergeCell ref="D69:G69"/>
    <mergeCell ref="H69:I69"/>
    <mergeCell ref="K69:L69"/>
    <mergeCell ref="D70:G70"/>
    <mergeCell ref="H70:I70"/>
    <mergeCell ref="K70:L70"/>
    <mergeCell ref="D67:G67"/>
    <mergeCell ref="H67:I67"/>
    <mergeCell ref="K67:L67"/>
    <mergeCell ref="D68:G68"/>
    <mergeCell ref="H68:I68"/>
    <mergeCell ref="K68:L68"/>
    <mergeCell ref="D65:G65"/>
    <mergeCell ref="H65:I65"/>
    <mergeCell ref="K65:L65"/>
    <mergeCell ref="D66:G66"/>
    <mergeCell ref="H66:I66"/>
    <mergeCell ref="K66:L66"/>
    <mergeCell ref="D63:G63"/>
    <mergeCell ref="H63:I63"/>
    <mergeCell ref="K63:L63"/>
    <mergeCell ref="D64:G64"/>
    <mergeCell ref="H64:I64"/>
    <mergeCell ref="K64:L64"/>
    <mergeCell ref="D61:G61"/>
    <mergeCell ref="H61:I61"/>
    <mergeCell ref="K61:L61"/>
    <mergeCell ref="D62:G62"/>
    <mergeCell ref="H62:I62"/>
    <mergeCell ref="K62:L62"/>
    <mergeCell ref="D59:G59"/>
    <mergeCell ref="H59:I59"/>
    <mergeCell ref="K59:L59"/>
    <mergeCell ref="D60:G60"/>
    <mergeCell ref="H60:I60"/>
    <mergeCell ref="K60:L60"/>
    <mergeCell ref="D57:G57"/>
    <mergeCell ref="H57:I57"/>
    <mergeCell ref="K57:L57"/>
    <mergeCell ref="D58:G58"/>
    <mergeCell ref="H58:I58"/>
    <mergeCell ref="K58:L58"/>
    <mergeCell ref="D55:G55"/>
    <mergeCell ref="H55:I55"/>
    <mergeCell ref="K55:L55"/>
    <mergeCell ref="D56:G56"/>
    <mergeCell ref="H56:I56"/>
    <mergeCell ref="K56:L56"/>
    <mergeCell ref="D53:G53"/>
    <mergeCell ref="H53:I53"/>
    <mergeCell ref="K53:L53"/>
    <mergeCell ref="D54:G54"/>
    <mergeCell ref="H54:I54"/>
    <mergeCell ref="K54:L54"/>
    <mergeCell ref="D51:G51"/>
    <mergeCell ref="H51:I51"/>
    <mergeCell ref="K51:L51"/>
    <mergeCell ref="D52:G52"/>
    <mergeCell ref="H52:I52"/>
    <mergeCell ref="K52:L52"/>
    <mergeCell ref="D49:G49"/>
    <mergeCell ref="H49:I49"/>
    <mergeCell ref="K49:L49"/>
    <mergeCell ref="D50:G50"/>
    <mergeCell ref="H50:I50"/>
    <mergeCell ref="K50:L50"/>
    <mergeCell ref="D47:G47"/>
    <mergeCell ref="H47:I47"/>
    <mergeCell ref="K47:L47"/>
    <mergeCell ref="D48:G48"/>
    <mergeCell ref="H48:I48"/>
    <mergeCell ref="K48:L48"/>
    <mergeCell ref="D45:G45"/>
    <mergeCell ref="H45:I45"/>
    <mergeCell ref="K45:L45"/>
    <mergeCell ref="D46:G46"/>
    <mergeCell ref="H46:I46"/>
    <mergeCell ref="K46:L46"/>
    <mergeCell ref="D43:G43"/>
    <mergeCell ref="H43:I43"/>
    <mergeCell ref="K43:L43"/>
    <mergeCell ref="D44:G44"/>
    <mergeCell ref="H44:I44"/>
    <mergeCell ref="K44:L44"/>
    <mergeCell ref="D41:G41"/>
    <mergeCell ref="H41:I41"/>
    <mergeCell ref="K41:L41"/>
    <mergeCell ref="D42:G42"/>
    <mergeCell ref="H42:I42"/>
    <mergeCell ref="K42:L42"/>
    <mergeCell ref="D39:G39"/>
    <mergeCell ref="H39:I39"/>
    <mergeCell ref="K39:L39"/>
    <mergeCell ref="D40:G40"/>
    <mergeCell ref="H40:I40"/>
    <mergeCell ref="K40:L40"/>
    <mergeCell ref="D37:G37"/>
    <mergeCell ref="H37:I37"/>
    <mergeCell ref="K37:L37"/>
    <mergeCell ref="D38:G38"/>
    <mergeCell ref="H38:I38"/>
    <mergeCell ref="K38:L38"/>
    <mergeCell ref="D35:G35"/>
    <mergeCell ref="H35:I35"/>
    <mergeCell ref="K35:L35"/>
    <mergeCell ref="D36:G36"/>
    <mergeCell ref="H36:I36"/>
    <mergeCell ref="K36:L36"/>
    <mergeCell ref="D33:G33"/>
    <mergeCell ref="H33:I33"/>
    <mergeCell ref="K33:L33"/>
    <mergeCell ref="D34:G34"/>
    <mergeCell ref="H34:I34"/>
    <mergeCell ref="K34:L34"/>
    <mergeCell ref="D31:G31"/>
    <mergeCell ref="H31:I31"/>
    <mergeCell ref="K31:L31"/>
    <mergeCell ref="D32:G32"/>
    <mergeCell ref="H32:I32"/>
    <mergeCell ref="K32:L32"/>
    <mergeCell ref="D29:G29"/>
    <mergeCell ref="H29:I29"/>
    <mergeCell ref="K29:L29"/>
    <mergeCell ref="D30:G30"/>
    <mergeCell ref="H30:I30"/>
    <mergeCell ref="K30:L30"/>
    <mergeCell ref="D27:G27"/>
    <mergeCell ref="H27:I27"/>
    <mergeCell ref="K27:L27"/>
    <mergeCell ref="D28:G28"/>
    <mergeCell ref="H28:I28"/>
    <mergeCell ref="K28:L28"/>
    <mergeCell ref="D25:G25"/>
    <mergeCell ref="H25:I25"/>
    <mergeCell ref="K25:L25"/>
    <mergeCell ref="D26:G26"/>
    <mergeCell ref="H26:I26"/>
    <mergeCell ref="K26:L26"/>
    <mergeCell ref="D23:G23"/>
    <mergeCell ref="H23:I23"/>
    <mergeCell ref="K23:L23"/>
    <mergeCell ref="D24:G24"/>
    <mergeCell ref="H24:I24"/>
    <mergeCell ref="K24:L24"/>
    <mergeCell ref="D21:G21"/>
    <mergeCell ref="H21:I21"/>
    <mergeCell ref="K21:L21"/>
    <mergeCell ref="D22:G22"/>
    <mergeCell ref="H22:I22"/>
    <mergeCell ref="K22:L22"/>
    <mergeCell ref="D19:G19"/>
    <mergeCell ref="H19:I19"/>
    <mergeCell ref="K19:L19"/>
    <mergeCell ref="D20:G20"/>
    <mergeCell ref="H20:I20"/>
    <mergeCell ref="K20:L20"/>
    <mergeCell ref="D17:G17"/>
    <mergeCell ref="H17:I17"/>
    <mergeCell ref="K17:L17"/>
    <mergeCell ref="D18:G18"/>
    <mergeCell ref="H18:I18"/>
    <mergeCell ref="K18:L18"/>
    <mergeCell ref="D15:G15"/>
    <mergeCell ref="H15:I15"/>
    <mergeCell ref="K15:L15"/>
    <mergeCell ref="D16:G16"/>
    <mergeCell ref="H16:I16"/>
    <mergeCell ref="K16:L16"/>
    <mergeCell ref="D13:G13"/>
    <mergeCell ref="H13:I13"/>
    <mergeCell ref="K13:L13"/>
    <mergeCell ref="D14:G14"/>
    <mergeCell ref="H14:I14"/>
    <mergeCell ref="K14:L14"/>
    <mergeCell ref="D11:G11"/>
    <mergeCell ref="H11:I11"/>
    <mergeCell ref="K11:L11"/>
    <mergeCell ref="D12:G12"/>
    <mergeCell ref="H12:I12"/>
    <mergeCell ref="K12:L12"/>
    <mergeCell ref="D9:G9"/>
    <mergeCell ref="H9:I9"/>
    <mergeCell ref="K9:L9"/>
    <mergeCell ref="D10:G10"/>
    <mergeCell ref="H10:I10"/>
    <mergeCell ref="K10:L10"/>
    <mergeCell ref="D7:G7"/>
    <mergeCell ref="H7:I7"/>
    <mergeCell ref="K7:L7"/>
    <mergeCell ref="D8:G8"/>
    <mergeCell ref="H8:I8"/>
    <mergeCell ref="K8:L8"/>
    <mergeCell ref="F1:K2"/>
    <mergeCell ref="A2:D4"/>
    <mergeCell ref="G4:H4"/>
    <mergeCell ref="D6:G6"/>
    <mergeCell ref="H6:I6"/>
    <mergeCell ref="K6:L6"/>
  </mergeCells>
  <pageMargins left="1" right="1" top="1" bottom="1" header="1" footer="1"/>
  <pageSetup paperSize="0" orientation="portrait" horizontalDpi="300" verticalDpi="300"/>
  <headerFooter alignWithMargins="0"/>
  <drawing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f6767da-3774-4dbe-ade4-b11225492c12">
      <Value>26</Value>
      <Value>156</Value>
    </TaxCatchAll>
    <TrvConfidentialityLevelTaxHTField0 xmlns="5f6767da-3774-4dbe-ade4-b11225492c12">
      <Terms xmlns="http://schemas.microsoft.com/office/infopath/2007/PartnerControls">
        <TermInfo xmlns="http://schemas.microsoft.com/office/infopath/2007/PartnerControls">
          <TermName xmlns="http://schemas.microsoft.com/office/infopath/2007/PartnerControls">1 Ej känslig</TermName>
          <TermId xmlns="http://schemas.microsoft.com/office/infopath/2007/PartnerControls">d6b02225-a7b5-4820-9bf2-4651be70f844</TermId>
        </TermInfo>
      </Terms>
    </TrvConfidentialityLevelTaxHTField0>
    <Dokumentdatum_x0020_NY xmlns="Trafikverket">2026-10-31T23:00:00+00:00</Dokumentdatum_x0020_NY>
    <Skapat_x0020_av_x0020_NY xmlns="Trafikverket">Holm Sören, ILu</Skapat_x0020_av_x0020_NY>
    <TrvUploadedDocumentTypeTaxHTField0 xmlns="5f6767da-3774-4dbe-ade4-b11225492c12">
      <Terms xmlns="http://schemas.microsoft.com/office/infopath/2007/PartnerControls">
        <TermInfo xmlns="http://schemas.microsoft.com/office/infopath/2007/PartnerControls">
          <TermName xmlns="http://schemas.microsoft.com/office/infopath/2007/PartnerControls">ARBETSMATERIAL</TermName>
          <TermId xmlns="http://schemas.microsoft.com/office/infopath/2007/PartnerControls">a2894791-a90f-4fd8-bd38-5426c743cb42</TermId>
        </TermInfo>
      </Terms>
    </TrvUploadedDocumentTypeTaxHTField0>
    <TRVversionNY xmlns="Trafikverket">1.0</TRVversionNY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Uppladdat arbetsrumsdokument" ma:contentTypeID="0x0101002EE44F411E754ABAB6EB27FC7D8442BF00FBDC29B7F7B140FA848AB6ABEF7636D900D149B132F135C045B147FD52A649C684" ma:contentTypeVersion="7" ma:contentTypeDescription="Skapa ett nytt dokument." ma:contentTypeScope="" ma:versionID="ff8f9a0dbfdc311f8af33d8d92d478b4">
  <xsd:schema xmlns:xsd="http://www.w3.org/2001/XMLSchema" xmlns:xs="http://www.w3.org/2001/XMLSchema" xmlns:p="http://schemas.microsoft.com/office/2006/metadata/properties" xmlns:ns1="Trafikverket" xmlns:ns3="5f6767da-3774-4dbe-ade4-b11225492c12" xmlns:ns4="120f75d6-4e61-4f17-ae29-9a4fdc9fba1c" targetNamespace="http://schemas.microsoft.com/office/2006/metadata/properties" ma:root="true" ma:fieldsID="6b5e00c95fc955ebdb6f48a2fb991f7b" ns1:_="" ns3:_="" ns4:_="">
    <xsd:import namespace="Trafikverket"/>
    <xsd:import namespace="5f6767da-3774-4dbe-ade4-b11225492c12"/>
    <xsd:import namespace="120f75d6-4e61-4f17-ae29-9a4fdc9fba1c"/>
    <xsd:element name="properties">
      <xsd:complexType>
        <xsd:sequence>
          <xsd:element name="documentManagement">
            <xsd:complexType>
              <xsd:all>
                <xsd:element ref="ns1:Skapat_x0020_av_x0020_NY"/>
                <xsd:element ref="ns1:Dokumentdatum_x0020_NY"/>
                <xsd:element ref="ns1:TRVversionNY" minOccurs="0"/>
                <xsd:element ref="ns1:TrvDocumentTemplateId" minOccurs="0"/>
                <xsd:element ref="ns1:TrvDocumentTemplateVersion" minOccurs="0"/>
                <xsd:element ref="ns3:TrvUploadedDocumentTypeTaxHTField0" minOccurs="0"/>
                <xsd:element ref="ns3:TaxCatchAll" minOccurs="0"/>
                <xsd:element ref="ns3:TaxCatchAllLabel" minOccurs="0"/>
                <xsd:element ref="ns3:TrvConfidentialityLevelTaxHTField0" minOccurs="0"/>
                <xsd:element ref="ns4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Trafikverket" elementFormDefault="qualified">
    <xsd:import namespace="http://schemas.microsoft.com/office/2006/documentManagement/types"/>
    <xsd:import namespace="http://schemas.microsoft.com/office/infopath/2007/PartnerControls"/>
    <xsd:element name="Skapat_x0020_av_x0020_NY" ma:index="0" ma:displayName="Skapat av" ma:description="Namn och organisationsbeteckning för den person som skapat dokumentet." ma:internalName="TrvCreatedBy" ma:readOnly="false">
      <xsd:simpleType>
        <xsd:restriction base="dms:Text"/>
      </xsd:simpleType>
    </xsd:element>
    <xsd:element name="Dokumentdatum_x0020_NY" ma:index="2" ma:displayName="Dokumentdatum" ma:description="Datum för nuvarande version" ma:format="DateOnly" ma:internalName="TrvDocumentDate" ma:readOnly="false">
      <xsd:simpleType>
        <xsd:restriction base="dms:DateTime"/>
      </xsd:simpleType>
    </xsd:element>
    <xsd:element name="TRVversionNY" ma:index="8" nillable="true" ma:displayName="Version" ma:description="Dokumentets versionsnummer" ma:internalName="TrvVersion" ma:readOnly="true">
      <xsd:simpleType>
        <xsd:restriction base="dms:Text"/>
      </xsd:simpleType>
    </xsd:element>
    <xsd:element name="TrvDocumentTemplateId" ma:index="9" nillable="true" ma:displayName="TMALL-nummer" ma:description="Unik sträng eller nummer som identifierar dokumentmallen. Värdet sätts av respektive system." ma:internalName="TrvDocumentTemplateId" ma:readOnly="true">
      <xsd:simpleType>
        <xsd:restriction base="dms:Text"/>
      </xsd:simpleType>
    </xsd:element>
    <xsd:element name="TrvDocumentTemplateVersion" ma:index="10" nillable="true" ma:displayName="Mallversion" ma:description="Dokumentmallens versionsnummer" ma:internalName="TrvDocumentTemplateVers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6767da-3774-4dbe-ade4-b11225492c12" elementFormDefault="qualified">
    <xsd:import namespace="http://schemas.microsoft.com/office/2006/documentManagement/types"/>
    <xsd:import namespace="http://schemas.microsoft.com/office/infopath/2007/PartnerControls"/>
    <xsd:element name="TrvUploadedDocumentTypeTaxHTField0" ma:index="13" ma:taxonomy="true" ma:internalName="TrvUploadedDocumentTypeTaxHTField0" ma:taxonomyFieldName="TrvUploadedDocumentType" ma:displayName="Dokumenttyp för uppladdade dokument" ma:readOnly="false" ma:default="142;#UPPLADDAT DOKUMENT|7c5b34d8-57da-44ed-9451-2f10a78af863" ma:fieldId="{eb96df49-af7b-4885-ae87-85b965eb0ad2}" ma:sspId="56b52474-2a4b-42ac-ac16-0a67cba4e670" ma:termSetId="152f56a5-fdb2-4180-8a6e-79ef00400bc3" ma:anchorId="238613c4-8162-47c5-b0c8-3db178651ae8" ma:open="false" ma:isKeyword="false">
      <xsd:complexType>
        <xsd:sequence>
          <xsd:element ref="pc:Terms" minOccurs="0" maxOccurs="1"/>
        </xsd:sequence>
      </xsd:complexType>
    </xsd:element>
    <xsd:element name="TaxCatchAll" ma:index="14" nillable="true" ma:displayName="Taxonomy Catch All Column" ma:description="" ma:hidden="true" ma:list="{ca1369d3-9d0e-4c85-8db2-f25a0e01b3be}" ma:internalName="TaxCatchAll" ma:showField="CatchAllData" ma:web="5f6767da-3774-4dbe-ade4-b11225492c1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5" nillable="true" ma:displayName="Taxonomy Catch All Column1" ma:description="" ma:hidden="true" ma:list="{ca1369d3-9d0e-4c85-8db2-f25a0e01b3be}" ma:internalName="TaxCatchAllLabel" ma:readOnly="true" ma:showField="CatchAllDataLabel" ma:web="5f6767da-3774-4dbe-ade4-b11225492c1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rvConfidentialityLevelTaxHTField0" ma:index="17" ma:taxonomy="true" ma:internalName="TrvConfidentialityLevelTaxHTField0" ma:taxonomyFieldName="TrvConfidentialityLevel" ma:displayName="Konfidentialitetsnivå" ma:readOnly="false" ma:default="" ma:fieldId="{a84a37ca-5c43-43e3-a37a-c23c41d1607d}" ma:sspId="56b52474-2a4b-42ac-ac16-0a67cba4e670" ma:termSetId="4d666f29-dc73-4030-952a-63de8896f399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0f75d6-4e61-4f17-ae29-9a4fdc9fba1c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Dela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1" ma:displayName="Innehållstyp"/>
        <xsd:element ref="dc:title" maxOccurs="1" ma:index="1" ma:displayName="Dokument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FAB131-6D04-4B13-A5A6-DBDDD010CCB8}">
  <ds:schemaRefs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5f6767da-3774-4dbe-ade4-b11225492c12"/>
    <ds:schemaRef ds:uri="120f75d6-4e61-4f17-ae29-9a4fdc9fba1c"/>
    <ds:schemaRef ds:uri="http://schemas.microsoft.com/office/infopath/2007/PartnerControls"/>
    <ds:schemaRef ds:uri="Trafikverket"/>
  </ds:schemaRefs>
</ds:datastoreItem>
</file>

<file path=customXml/itemProps2.xml><?xml version="1.0" encoding="utf-8"?>
<ds:datastoreItem xmlns:ds="http://schemas.openxmlformats.org/officeDocument/2006/customXml" ds:itemID="{CBE4F605-9DE7-41E7-89C5-F90B821B54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0C96F0D-6B65-438C-9919-B6734670A275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DA9CAD6E-0F75-4EBB-8D66-FC3FDF2B3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Trafikverket"/>
    <ds:schemaRef ds:uri="5f6767da-3774-4dbe-ade4-b11225492c12"/>
    <ds:schemaRef ds:uri="120f75d6-4e61-4f17-ae29-9a4fdc9fba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Pages>0</Pages>
  <Words>0</Words>
  <Characters>0</Characters>
  <Application>Microsoft Excel</Application>
  <DocSecurity>0</DocSecurity>
  <Lines>0</Lines>
  <Paragraphs>0</Paragraphs>
  <Slides>0</Slides>
  <Notes>0</Notes>
  <HiddenSlides>0</HiddenSlides>
  <MMClips>0</MMClips>
  <ScaleCrop>false</ScaleCrop>
  <HeadingPairs>
    <vt:vector size="4" baseType="variant">
      <vt:variant>
        <vt:lpstr>Kalkylblad</vt:lpstr>
      </vt:variant>
      <vt:variant>
        <vt:i4>1</vt:i4>
      </vt:variant>
      <vt:variant>
        <vt:lpstr>Namngivna områden</vt:lpstr>
      </vt:variant>
      <vt:variant>
        <vt:i4>1</vt:i4>
      </vt:variant>
    </vt:vector>
  </HeadingPairs>
  <TitlesOfParts>
    <vt:vector size="2" baseType="lpstr">
      <vt:lpstr>3.21 Upphandling anbud och kont</vt:lpstr>
      <vt:lpstr>'3.21 Upphandling anbud och kont'!Utskriftsrubriker</vt:lpstr>
    </vt:vector>
  </TitlesOfParts>
  <LinksUpToDate>false</LinksUpToDate>
  <CharactersWithSpaces>0</CharactersWithSpaces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3_21-Upphandling-Anbud-Kontrakt(2026)-261101</dc:title>
  <cp:lastModifiedBy>Holm Sören, ILvts</cp:lastModifiedBy>
  <dcterms:modified xsi:type="dcterms:W3CDTF">2026-11-02T05:43:07Z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/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0x0101002EE44F411E754ABAB6EB27FC7D8442BF00FBDC29B7F7B140FA848AB6ABEF7636D900D149B132F135C045B147FD52A649C684</vt:lpwstr>
  </property>
  <property fmtid="{D5CDD505-2E9C-101B-9397-08002B2CF9AE}" pid="3" name="TrvDocumentType">
    <vt:lpwstr>26;#ARBETSMATERIAL|a2894791-a90f-4fd8-bd38-5426c743cb42</vt:lpwstr>
  </property>
  <property fmtid="{D5CDD505-2E9C-101B-9397-08002B2CF9AE}" pid="4" name="TrvUploadedDocumentType">
    <vt:lpwstr>26;#ARBETSMATERIAL|a2894791-a90f-4fd8-bd38-5426c743cb42</vt:lpwstr>
  </property>
  <property fmtid="{D5CDD505-2E9C-101B-9397-08002B2CF9AE}" pid="5" name="TrvConfidentialityLevel">
    <vt:lpwstr>156;#1 Ej känslig|d6b02225-a7b5-4820-9bf2-4651be70f844</vt:lpwstr>
  </property>
  <property fmtid="{D5CDD505-2E9C-101B-9397-08002B2CF9AE}" pid="6" name="TrvDocumentTypeTaxHTField0">
    <vt:lpwstr>ARBETSMATERIAL|a2894791-a90f-4fd8-bd38-5426c743cb42</vt:lpwstr>
  </property>
</Properties>
</file>