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E6A255-DBCE-4067-90A1-8351FE26C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F0FD55A-4561-4D63-B070-48190587C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CB45328-9CFA-4EE3-8961-21C8CD7B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508C7C-4EE7-413D-8D3F-E06B45865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D164F41-DDB8-4378-8438-D4B603DC0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919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8B3A9B-48C6-46E4-ADAD-78B01971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ED6EE47-7088-4475-97A6-1D600C018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31196DB-5F35-4E0A-AE84-DD09A4E6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200A8D-608F-4B3F-8604-88FD6FC30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AD8CA7-80AA-4F7C-89DA-810DE1572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06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4FB94BE-FB4F-433B-BC71-32DD08C2C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DFB4F84-42B5-4BA4-9464-3009CE31C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68BA494-40DA-4449-B76B-E4BC9A104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BE4270-2278-403B-9B1D-58A5FBE6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0DE50F-223C-4A78-8CF0-30E6097B7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93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39E070-61FA-4AE5-8648-FC0ED3A9A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80E992F-4129-4C2A-9B5E-9844DE624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42F826-3B7B-4682-A841-E85CB6ED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FD6B5E-7F5A-4138-BA99-45C7CA09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2B89AF-9EEA-4B83-A236-FF51149D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769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B11F19-0ACF-4F10-96BE-F806693B0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1DCFF8-D1B5-41DF-9CD1-27FDD0FA5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4A18E0-8BA3-4F9D-93FA-B8872957B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78A75A-12E0-4140-A28F-B255BF4AE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92FF18-FAA2-4F27-AEBA-6E72F35CD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777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2760CD-DE98-4406-9E87-EF5E6C0F5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999E284-B707-4355-805E-E30CC6058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B8EDA01-F482-4989-8E26-A53FCDBFE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2CD4924-1D15-4AD2-9F0D-4D6FB87A3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07348A9-6AA8-43C6-B51D-8AB2D1346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5FFC7EF-E08E-4C8E-8716-F3D08C2A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81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D76A91-05E8-4919-ADB5-8478662C0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7506669-67BB-406F-820D-FA5F93CBE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298200-6D4E-4D15-8C41-8F5E38588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C4D23E3-6413-4419-BFFF-31F782BF0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763C66B-731E-43AB-8DBF-A8656BC49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3004CBF-6A3F-4BB8-9942-348D89600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49C349D-1B4B-4417-8583-FB5423625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F847895-E0B0-45E1-B149-1BE704DBF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674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103089-0DBB-44B1-8BAA-D453FF3DF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009EECB-5C42-4333-9FF4-AE69D39D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59479CB-7020-4CFC-A16B-B27A79122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717B8FC-B930-437E-A0DD-4887B63E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48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F307131-6636-406A-A143-AA6CE32F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290F4C9-84CF-4E8A-A2E9-E764B389D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90A935A-1CC9-4DE8-ABDD-281923367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678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179990-3CFC-4CCD-96B1-69BBC7293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4E0507-635D-41B8-B296-D48150337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B89D61-5414-48F5-845C-61DA1765E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932B7B-9873-4BDB-B0E6-4A85DAE1D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256BDE-CDCE-401C-BA37-0103BDB3E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F1B73-484B-4642-B84D-6B56E980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19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F180BD-A524-47ED-9FE9-6CC993C03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F3CA21A-CA9D-430F-9096-77D4C930B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4E7B917-F30A-4AE1-9160-36AD6361F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D2113C-5EE9-4B52-83DF-27237E3B4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94DBBD-FD0F-4B84-B6B7-C950CAD95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3A6A524-BD9C-435A-A901-DD19855D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197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4B427A2-E841-4AD8-AC66-D080DD42B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09EA081-6302-4C0B-A28A-B3BAA6E84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BDA5C9-ADA4-4340-B30C-038F7D73B4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AA11-EFB1-4E25-BA99-527C90D6F536}" type="datetimeFigureOut">
              <a:rPr lang="sv-SE" smtClean="0"/>
              <a:t>2025-09-11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A1ECAE-2986-4056-B0E1-807C602B1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2C29B8B-8674-4E30-8609-AABD082F6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3AABA-5137-4BCF-8C67-BB7EFA6365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705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D7C56C-2978-4A4D-9AB1-BF21558E4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440" y="1900439"/>
            <a:ext cx="10515600" cy="4351338"/>
          </a:xfrm>
        </p:spPr>
        <p:txBody>
          <a:bodyPr/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BBB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”Motorvagn XX” / ”Personvagn XX”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BBB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altLang="sv-SE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1	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Identifiera fordonstyp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2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	Större oljemängder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3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	Tillträde via dörrar, normalt sätt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3a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Tillträde via dörrar, nödöppning utsida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3b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Tillträde via dörrar, nödöppning insida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3c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Tillträde via dörrar, bryta sig in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4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 	Tillträde via fönster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5 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Tillträde via vagnskorg</a:t>
            </a:r>
          </a:p>
          <a:p>
            <a:pPr marL="342900" lvl="0" indent="-342900" defTabSz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sv-SE" altLang="sv-SE" sz="1200" kern="0" dirty="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lang="sv-SE" altLang="sv-SE" sz="1200" b="1" kern="0" dirty="0">
                <a:solidFill>
                  <a:srgbClr val="000000"/>
                </a:solidFill>
                <a:latin typeface="Arial"/>
                <a:ea typeface="ＭＳ Ｐゴシック"/>
              </a:rPr>
              <a:t>6</a:t>
            </a:r>
            <a:r>
              <a:rPr lang="sv-SE" altLang="sv-SE" sz="1200" kern="0" dirty="0">
                <a:solidFill>
                  <a:srgbClr val="000000"/>
                </a:solidFill>
                <a:latin typeface="Arial"/>
                <a:ea typeface="ＭＳ Ｐゴシック"/>
              </a:rPr>
              <a:t>	</a:t>
            </a: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</a:t>
            </a:r>
            <a:r>
              <a:rPr lang="sv-SE" altLang="sv-SE" sz="1200" kern="0" dirty="0">
                <a:solidFill>
                  <a:srgbClr val="000000"/>
                </a:solidFill>
                <a:latin typeface="Arial"/>
                <a:ea typeface="ＭＳ Ｐゴシック"/>
              </a:rPr>
              <a:t>Hur vagnen fastbromsas</a:t>
            </a:r>
          </a:p>
          <a:p>
            <a:pPr marL="342900" lvl="0" indent="-342900" defTabSz="4572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</a:t>
            </a: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7	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Frånkoppling av fordonets elektriska kraftförsörjning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8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	Avstängning av dieselmotorer och lågspänningsaggregat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9</a:t>
            </a: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	Avstängning av batterier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alt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altLang="sv-SE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altLang="sv-SE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  <a:cs typeface="+mn-cs"/>
              </a:rPr>
              <a:t>	Bifoga bild på ert fordon</a:t>
            </a:r>
          </a:p>
          <a:p>
            <a:endParaRPr lang="sv-SE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B104EA5-7196-46B0-BC57-942D14FA00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11490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sv-SE" alt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Insatskort för brand och räddning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2D34E40-0120-4CEA-AE61-414752A30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1735" y="3625199"/>
            <a:ext cx="4331396" cy="194730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2C8B6EE-0C1D-4E84-9B1D-C63D5D5B667A}"/>
              </a:ext>
            </a:extLst>
          </p:cNvPr>
          <p:cNvSpPr txBox="1"/>
          <p:nvPr/>
        </p:nvSpPr>
        <p:spPr>
          <a:xfrm rot="1821799">
            <a:off x="10349347" y="4132706"/>
            <a:ext cx="2884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Exempel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626B2B66-4C63-474A-A5AC-6625CB0C76F9}"/>
              </a:ext>
            </a:extLst>
          </p:cNvPr>
          <p:cNvSpPr txBox="1"/>
          <p:nvPr/>
        </p:nvSpPr>
        <p:spPr>
          <a:xfrm>
            <a:off x="304800" y="5952067"/>
            <a:ext cx="11016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Ev företagslogotyp</a:t>
            </a:r>
          </a:p>
        </p:txBody>
      </p:sp>
    </p:spTree>
    <p:extLst>
      <p:ext uri="{BB962C8B-B14F-4D97-AF65-F5344CB8AC3E}">
        <p14:creationId xmlns:p14="http://schemas.microsoft.com/office/powerpoint/2010/main" val="218068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BADD3D-63E5-4DB6-9B33-FBA15D712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altLang="sv-SE" dirty="0"/>
              <a:t>[Presentera översiktligt bild på fordonet och dess sammansättning samt var på fordonet märkning om typ finns]</a:t>
            </a:r>
          </a:p>
          <a:p>
            <a:endParaRPr lang="sv-SE" dirty="0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893FA3ED-2328-4DBA-A592-3406E6D4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altLang="sv-SE" sz="3200" b="1" dirty="0">
                <a:latin typeface="Arial" panose="020B0604020202020204" pitchFamily="34" charset="0"/>
                <a:cs typeface="Arial" panose="020B0604020202020204" pitchFamily="34" charset="0"/>
              </a:rPr>
              <a:t>1 Identifiera fordonstyp</a:t>
            </a:r>
          </a:p>
        </p:txBody>
      </p:sp>
    </p:spTree>
    <p:extLst>
      <p:ext uri="{BB962C8B-B14F-4D97-AF65-F5344CB8AC3E}">
        <p14:creationId xmlns:p14="http://schemas.microsoft.com/office/powerpoint/2010/main" val="5643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138</Words>
  <Application>Microsoft Office PowerPoint</Application>
  <PresentationFormat>Bredbild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Insatskort för brand och räddning</vt:lpstr>
      <vt:lpstr>1 Identifiera fordonstyp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Insatskort för brand och räddning</dc:title>
  <dc:creator>Håkansson Kenneth, TRp</dc:creator>
  <cp:lastModifiedBy>Nylén Åsa, TRpa</cp:lastModifiedBy>
  <cp:revision>3</cp:revision>
  <dcterms:created xsi:type="dcterms:W3CDTF">2025-08-31T17:10:52Z</dcterms:created>
  <dcterms:modified xsi:type="dcterms:W3CDTF">2025-09-11T08:56:13Z</dcterms:modified>
</cp:coreProperties>
</file>