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4.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3" r:id="rId5"/>
    <p:sldMasterId id="2147483648" r:id="rId6"/>
    <p:sldMasterId id="2147483675" r:id="rId7"/>
    <p:sldMasterId id="2147483657" r:id="rId8"/>
    <p:sldMasterId id="2147483684" r:id="rId9"/>
  </p:sldMasterIdLst>
  <p:notesMasterIdLst>
    <p:notesMasterId r:id="rId26"/>
  </p:notesMasterIdLst>
  <p:handoutMasterIdLst>
    <p:handoutMasterId r:id="rId27"/>
  </p:handoutMasterIdLst>
  <p:sldIdLst>
    <p:sldId id="325" r:id="rId10"/>
    <p:sldId id="328" r:id="rId11"/>
    <p:sldId id="324" r:id="rId12"/>
    <p:sldId id="339" r:id="rId13"/>
    <p:sldId id="340" r:id="rId14"/>
    <p:sldId id="341" r:id="rId15"/>
    <p:sldId id="338" r:id="rId16"/>
    <p:sldId id="342" r:id="rId17"/>
    <p:sldId id="343" r:id="rId18"/>
    <p:sldId id="332" r:id="rId19"/>
    <p:sldId id="331" r:id="rId20"/>
    <p:sldId id="335" r:id="rId21"/>
    <p:sldId id="336" r:id="rId22"/>
    <p:sldId id="334" r:id="rId23"/>
    <p:sldId id="337" r:id="rId24"/>
    <p:sldId id="326" r:id="rId25"/>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7242" userDrawn="1">
          <p15:clr>
            <a:srgbClr val="A4A3A4"/>
          </p15:clr>
        </p15:guide>
        <p15:guide id="2" orient="horz" pos="799" userDrawn="1">
          <p15:clr>
            <a:srgbClr val="A4A3A4"/>
          </p15:clr>
        </p15:guide>
        <p15:guide id="3" orient="horz" pos="3884" userDrawn="1">
          <p15:clr>
            <a:srgbClr val="A4A3A4"/>
          </p15:clr>
        </p15:guide>
        <p15:guide id="4" orient="horz" pos="2160" userDrawn="1">
          <p15:clr>
            <a:srgbClr val="A4A3A4"/>
          </p15:clr>
        </p15:guide>
        <p15:guide id="5" pos="43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70000"/>
    <a:srgbClr val="5F0000"/>
    <a:srgbClr val="870000"/>
    <a:srgbClr val="AF0000"/>
    <a:srgbClr val="D90611"/>
    <a:srgbClr val="D80611"/>
    <a:srgbClr val="D7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72361" autoAdjust="0"/>
  </p:normalViewPr>
  <p:slideViewPr>
    <p:cSldViewPr snapToGrid="0">
      <p:cViewPr varScale="1">
        <p:scale>
          <a:sx n="117" d="100"/>
          <a:sy n="117" d="100"/>
        </p:scale>
        <p:origin x="1986" y="90"/>
      </p:cViewPr>
      <p:guideLst>
        <p:guide pos="7242"/>
        <p:guide orient="horz" pos="799"/>
        <p:guide orient="horz" pos="3884"/>
        <p:guide orient="horz" pos="2160"/>
        <p:guide pos="438"/>
      </p:guideLst>
    </p:cSldViewPr>
  </p:slideViewPr>
  <p:outlineViewPr>
    <p:cViewPr>
      <p:scale>
        <a:sx n="33" d="100"/>
        <a:sy n="33" d="100"/>
      </p:scale>
      <p:origin x="0" y="0"/>
    </p:cViewPr>
  </p:outlineViewPr>
  <p:notesTextViewPr>
    <p:cViewPr>
      <p:scale>
        <a:sx n="1" d="1"/>
        <a:sy n="1" d="1"/>
      </p:scale>
      <p:origin x="0" y="0"/>
    </p:cViewPr>
  </p:notesTextViewPr>
  <p:notesViewPr>
    <p:cSldViewPr snapToGrid="0" showGuides="1">
      <p:cViewPr varScale="1">
        <p:scale>
          <a:sx n="89" d="100"/>
          <a:sy n="89" d="100"/>
        </p:scale>
        <p:origin x="3798"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4.xml"/><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2.xml"/><Relationship Id="rId7" Type="http://schemas.openxmlformats.org/officeDocument/2006/relationships/slideMaster" Target="slideMasters/slideMaster3.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slide" Target="slides/slide16.xml"/><Relationship Id="rId2" Type="http://schemas.openxmlformats.org/officeDocument/2006/relationships/customXml" Target="../customXml/item2.xml"/><Relationship Id="rId16" Type="http://schemas.openxmlformats.org/officeDocument/2006/relationships/slide" Target="slides/slide7.xml"/><Relationship Id="rId20" Type="http://schemas.openxmlformats.org/officeDocument/2006/relationships/slide" Target="slides/slide11.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2.xml"/><Relationship Id="rId24" Type="http://schemas.openxmlformats.org/officeDocument/2006/relationships/slide" Target="slides/slide15.xml"/><Relationship Id="rId5" Type="http://schemas.openxmlformats.org/officeDocument/2006/relationships/slideMaster" Target="slideMasters/slideMaster1.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presProps" Target="presProps.xml"/><Relationship Id="rId10" Type="http://schemas.openxmlformats.org/officeDocument/2006/relationships/slide" Target="slides/slide1.xml"/><Relationship Id="rId19" Type="http://schemas.openxmlformats.org/officeDocument/2006/relationships/slide" Target="slides/slide10.xml"/><Relationship Id="rId31"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Master" Target="slideMasters/slideMaster5.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C96ED4D-9974-4266-9636-7DF9434CB37C}" type="datetimeFigureOut">
              <a:rPr lang="sv-SE" smtClean="0"/>
              <a:t>2026-04-07</a:t>
            </a:fld>
            <a:endParaRPr lang="sv-SE"/>
          </a:p>
        </p:txBody>
      </p:sp>
      <p:sp>
        <p:nvSpPr>
          <p:cNvPr id="4" name="Platshållare för sidfot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875A873-DB4E-4F59-A8B1-757F0F4852CB}" type="slidenum">
              <a:rPr lang="sv-SE" smtClean="0"/>
              <a:t>‹#›</a:t>
            </a:fld>
            <a:endParaRPr lang="sv-SE"/>
          </a:p>
        </p:txBody>
      </p:sp>
    </p:spTree>
    <p:extLst>
      <p:ext uri="{BB962C8B-B14F-4D97-AF65-F5344CB8AC3E}">
        <p14:creationId xmlns:p14="http://schemas.microsoft.com/office/powerpoint/2010/main" val="40168677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7592141-416E-49B0-82D1-A68B9C506992}" type="datetimeFigureOut">
              <a:rPr lang="sv-SE" smtClean="0"/>
              <a:t>2026-04-07</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B863A3-F6DA-432C-A68C-0B1EB56ED58E}" type="slidenum">
              <a:rPr lang="sv-SE" smtClean="0"/>
              <a:t>‹#›</a:t>
            </a:fld>
            <a:endParaRPr lang="sv-SE"/>
          </a:p>
        </p:txBody>
      </p:sp>
    </p:spTree>
    <p:extLst>
      <p:ext uri="{BB962C8B-B14F-4D97-AF65-F5344CB8AC3E}">
        <p14:creationId xmlns:p14="http://schemas.microsoft.com/office/powerpoint/2010/main" val="5064933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dirty="0" err="1"/>
              <a:t>Konfidentialitetsnivå</a:t>
            </a:r>
            <a:r>
              <a:rPr lang="sv-SE" dirty="0"/>
              <a:t> 1 – ej känslig</a:t>
            </a:r>
          </a:p>
          <a:p>
            <a:endParaRPr lang="sv-SE" dirty="0"/>
          </a:p>
        </p:txBody>
      </p:sp>
      <p:sp>
        <p:nvSpPr>
          <p:cNvPr id="4" name="Platshållare för bildnummer 3"/>
          <p:cNvSpPr>
            <a:spLocks noGrp="1"/>
          </p:cNvSpPr>
          <p:nvPr>
            <p:ph type="sldNum" sz="quarter" idx="5"/>
          </p:nvPr>
        </p:nvSpPr>
        <p:spPr/>
        <p:txBody>
          <a:bodyPr/>
          <a:lstStyle/>
          <a:p>
            <a:fld id="{D0B863A3-F6DA-432C-A68C-0B1EB56ED58E}" type="slidenum">
              <a:rPr lang="sv-SE" smtClean="0"/>
              <a:t>1</a:t>
            </a:fld>
            <a:endParaRPr lang="sv-SE"/>
          </a:p>
        </p:txBody>
      </p:sp>
    </p:spTree>
    <p:extLst>
      <p:ext uri="{BB962C8B-B14F-4D97-AF65-F5344CB8AC3E}">
        <p14:creationId xmlns:p14="http://schemas.microsoft.com/office/powerpoint/2010/main" val="25723790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D0B863A3-F6DA-432C-A68C-0B1EB56ED58E}" type="slidenum">
              <a:rPr lang="sv-SE" smtClean="0"/>
              <a:t>2</a:t>
            </a:fld>
            <a:endParaRPr lang="sv-SE"/>
          </a:p>
        </p:txBody>
      </p:sp>
    </p:spTree>
    <p:extLst>
      <p:ext uri="{BB962C8B-B14F-4D97-AF65-F5344CB8AC3E}">
        <p14:creationId xmlns:p14="http://schemas.microsoft.com/office/powerpoint/2010/main" val="25294078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Räknas tidsberoende kapitalkostnad som en bugg eftersom den missats eller ska den beskrivas separat som ovan? Samma ska med schablonerna för gång och cykel? </a:t>
            </a:r>
          </a:p>
        </p:txBody>
      </p:sp>
      <p:sp>
        <p:nvSpPr>
          <p:cNvPr id="4" name="Platshållare för bildnummer 3"/>
          <p:cNvSpPr>
            <a:spLocks noGrp="1"/>
          </p:cNvSpPr>
          <p:nvPr>
            <p:ph type="sldNum" sz="quarter" idx="5"/>
          </p:nvPr>
        </p:nvSpPr>
        <p:spPr/>
        <p:txBody>
          <a:bodyPr/>
          <a:lstStyle/>
          <a:p>
            <a:fld id="{D0B863A3-F6DA-432C-A68C-0B1EB56ED58E}" type="slidenum">
              <a:rPr lang="sv-SE" smtClean="0"/>
              <a:t>3</a:t>
            </a:fld>
            <a:endParaRPr lang="sv-SE"/>
          </a:p>
        </p:txBody>
      </p:sp>
    </p:spTree>
    <p:extLst>
      <p:ext uri="{BB962C8B-B14F-4D97-AF65-F5344CB8AC3E}">
        <p14:creationId xmlns:p14="http://schemas.microsoft.com/office/powerpoint/2010/main" val="34359431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D0B863A3-F6DA-432C-A68C-0B1EB56ED58E}" type="slidenum">
              <a:rPr lang="sv-SE" smtClean="0"/>
              <a:t>4</a:t>
            </a:fld>
            <a:endParaRPr lang="sv-SE"/>
          </a:p>
        </p:txBody>
      </p:sp>
    </p:spTree>
    <p:extLst>
      <p:ext uri="{BB962C8B-B14F-4D97-AF65-F5344CB8AC3E}">
        <p14:creationId xmlns:p14="http://schemas.microsoft.com/office/powerpoint/2010/main" val="8076379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D0B863A3-F6DA-432C-A68C-0B1EB56ED58E}" type="slidenum">
              <a:rPr lang="sv-SE" smtClean="0"/>
              <a:t>5</a:t>
            </a:fld>
            <a:endParaRPr lang="sv-SE"/>
          </a:p>
        </p:txBody>
      </p:sp>
    </p:spTree>
    <p:extLst>
      <p:ext uri="{BB962C8B-B14F-4D97-AF65-F5344CB8AC3E}">
        <p14:creationId xmlns:p14="http://schemas.microsoft.com/office/powerpoint/2010/main" val="40454020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D0B863A3-F6DA-432C-A68C-0B1EB56ED58E}" type="slidenum">
              <a:rPr lang="sv-SE" smtClean="0"/>
              <a:t>6</a:t>
            </a:fld>
            <a:endParaRPr lang="sv-SE"/>
          </a:p>
        </p:txBody>
      </p:sp>
    </p:spTree>
    <p:extLst>
      <p:ext uri="{BB962C8B-B14F-4D97-AF65-F5344CB8AC3E}">
        <p14:creationId xmlns:p14="http://schemas.microsoft.com/office/powerpoint/2010/main" val="31241445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D0B863A3-F6DA-432C-A68C-0B1EB56ED58E}" type="slidenum">
              <a:rPr lang="sv-SE" smtClean="0"/>
              <a:t>8</a:t>
            </a:fld>
            <a:endParaRPr lang="sv-SE"/>
          </a:p>
        </p:txBody>
      </p:sp>
    </p:spTree>
    <p:extLst>
      <p:ext uri="{BB962C8B-B14F-4D97-AF65-F5344CB8AC3E}">
        <p14:creationId xmlns:p14="http://schemas.microsoft.com/office/powerpoint/2010/main" val="15187840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D0B863A3-F6DA-432C-A68C-0B1EB56ED58E}" type="slidenum">
              <a:rPr lang="sv-SE" smtClean="0"/>
              <a:t>9</a:t>
            </a:fld>
            <a:endParaRPr lang="sv-SE"/>
          </a:p>
        </p:txBody>
      </p:sp>
    </p:spTree>
    <p:extLst>
      <p:ext uri="{BB962C8B-B14F-4D97-AF65-F5344CB8AC3E}">
        <p14:creationId xmlns:p14="http://schemas.microsoft.com/office/powerpoint/2010/main" val="187096682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5.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RAFIKVERKET logotyp">
    <p:spTree>
      <p:nvGrpSpPr>
        <p:cNvPr id="1" name=""/>
        <p:cNvGrpSpPr/>
        <p:nvPr/>
      </p:nvGrpSpPr>
      <p:grpSpPr>
        <a:xfrm>
          <a:off x="0" y="0"/>
          <a:ext cx="0" cy="0"/>
          <a:chOff x="0" y="0"/>
          <a:chExt cx="0" cy="0"/>
        </a:xfrm>
      </p:grpSpPr>
      <p:pic>
        <p:nvPicPr>
          <p:cNvPr id="4" name="Bildobjekt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33408738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iagram">
    <p:spTree>
      <p:nvGrpSpPr>
        <p:cNvPr id="1" name=""/>
        <p:cNvGrpSpPr/>
        <p:nvPr/>
      </p:nvGrpSpPr>
      <p:grpSpPr>
        <a:xfrm>
          <a:off x="0" y="0"/>
          <a:ext cx="0" cy="0"/>
          <a:chOff x="0" y="0"/>
          <a:chExt cx="0" cy="0"/>
        </a:xfrm>
      </p:grpSpPr>
      <p:sp>
        <p:nvSpPr>
          <p:cNvPr id="6" name="Platshållare för diagram 5"/>
          <p:cNvSpPr>
            <a:spLocks noGrp="1"/>
          </p:cNvSpPr>
          <p:nvPr>
            <p:ph type="chart" sz="quarter" idx="12" hasCustomPrompt="1"/>
          </p:nvPr>
        </p:nvSpPr>
        <p:spPr>
          <a:xfrm>
            <a:off x="696000" y="1269000"/>
            <a:ext cx="10800000" cy="4320000"/>
          </a:xfrm>
          <a:prstGeom prst="rect">
            <a:avLst/>
          </a:prstGeom>
        </p:spPr>
        <p:txBody>
          <a:bodyPr/>
          <a:lstStyle>
            <a:lvl1pPr marL="0" indent="0" algn="ctr">
              <a:lnSpc>
                <a:spcPct val="100000"/>
              </a:lnSpc>
              <a:spcBef>
                <a:spcPts val="1200"/>
              </a:spcBef>
              <a:buNone/>
              <a:defRPr spc="0" baseline="0"/>
            </a:lvl1pPr>
          </a:lstStyle>
          <a:p>
            <a:r>
              <a:rPr lang="sv-SE" dirty="0"/>
              <a:t>Diagram</a:t>
            </a:r>
          </a:p>
        </p:txBody>
      </p:sp>
      <p:sp>
        <p:nvSpPr>
          <p:cNvPr id="2" name="Platshållare för datum 1"/>
          <p:cNvSpPr>
            <a:spLocks noGrp="1"/>
          </p:cNvSpPr>
          <p:nvPr>
            <p:ph type="dt" sz="half" idx="13"/>
          </p:nvPr>
        </p:nvSpPr>
        <p:spPr/>
        <p:txBody>
          <a:bodyPr/>
          <a:lstStyle>
            <a:lvl1pPr>
              <a:defRPr sz="1000"/>
            </a:lvl1pPr>
          </a:lstStyle>
          <a:p>
            <a:endParaRPr lang="sv-SE" dirty="0"/>
          </a:p>
        </p:txBody>
      </p:sp>
      <p:sp>
        <p:nvSpPr>
          <p:cNvPr id="7" name="Platshållare för sidfot 6"/>
          <p:cNvSpPr>
            <a:spLocks noGrp="1"/>
          </p:cNvSpPr>
          <p:nvPr>
            <p:ph type="ftr" sz="quarter" idx="14"/>
          </p:nvPr>
        </p:nvSpPr>
        <p:spPr/>
        <p:txBody>
          <a:bodyPr/>
          <a:lstStyle>
            <a:lvl1pPr>
              <a:defRPr sz="1000"/>
            </a:lvl1pPr>
          </a:lstStyle>
          <a:p>
            <a:r>
              <a:rPr lang="sv-SE"/>
              <a:t>Titel</a:t>
            </a:r>
            <a:endParaRPr lang="sv-SE" dirty="0"/>
          </a:p>
        </p:txBody>
      </p:sp>
      <p:sp>
        <p:nvSpPr>
          <p:cNvPr id="8" name="Platshållare för bildnummer 7"/>
          <p:cNvSpPr>
            <a:spLocks noGrp="1"/>
          </p:cNvSpPr>
          <p:nvPr>
            <p:ph type="sldNum" sz="quarter" idx="15"/>
          </p:nvPr>
        </p:nvSpPr>
        <p:spPr/>
        <p:txBody>
          <a:bodyPr/>
          <a:lstStyle>
            <a:lvl1pPr>
              <a:defRPr sz="1000"/>
            </a:lvl1pPr>
          </a:lstStyle>
          <a:p>
            <a:fld id="{816FEC2C-AD63-44F4-896C-A2025F5FB260}" type="slidenum">
              <a:rPr lang="sv-SE" smtClean="0"/>
              <a:pPr/>
              <a:t>‹#›</a:t>
            </a:fld>
            <a:endParaRPr lang="sv-SE" dirty="0"/>
          </a:p>
        </p:txBody>
      </p:sp>
    </p:spTree>
    <p:extLst>
      <p:ext uri="{BB962C8B-B14F-4D97-AF65-F5344CB8AC3E}">
        <p14:creationId xmlns:p14="http://schemas.microsoft.com/office/powerpoint/2010/main" val="185580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Rubrik, text &amp; diagram">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696000" y="1269000"/>
            <a:ext cx="10800000" cy="900000"/>
          </a:xfrm>
          <a:prstGeom prst="rect">
            <a:avLst/>
          </a:prstGeom>
        </p:spPr>
        <p:txBody>
          <a:bodyPr anchor="ctr"/>
          <a:lstStyle>
            <a:lvl1pPr algn="ctr">
              <a:defRPr sz="3600" baseline="0"/>
            </a:lvl1pPr>
          </a:lstStyle>
          <a:p>
            <a:r>
              <a:rPr lang="sv-SE" dirty="0"/>
              <a:t>Klicka – lägg till rubrik</a:t>
            </a:r>
          </a:p>
        </p:txBody>
      </p:sp>
      <p:sp>
        <p:nvSpPr>
          <p:cNvPr id="8" name="Platshållare för text 7"/>
          <p:cNvSpPr>
            <a:spLocks noGrp="1"/>
          </p:cNvSpPr>
          <p:nvPr>
            <p:ph type="body" sz="quarter" idx="12" hasCustomPrompt="1"/>
          </p:nvPr>
        </p:nvSpPr>
        <p:spPr>
          <a:xfrm>
            <a:off x="696000" y="2170062"/>
            <a:ext cx="5040000" cy="3420000"/>
          </a:xfrm>
          <a:prstGeom prst="rect">
            <a:avLst/>
          </a:prstGeom>
        </p:spPr>
        <p:txBody>
          <a:bodyPr/>
          <a:lstStyle>
            <a:lvl1pPr marL="0" indent="0">
              <a:lnSpc>
                <a:spcPct val="100000"/>
              </a:lnSpc>
              <a:spcBef>
                <a:spcPts val="1200"/>
              </a:spcBef>
              <a:buNone/>
              <a:defRPr sz="2000" spc="0"/>
            </a:lvl1pPr>
            <a:lvl2pPr marL="232200" indent="0">
              <a:buNone/>
              <a:defRPr/>
            </a:lvl2pPr>
            <a:lvl3pPr marL="462600" indent="0">
              <a:buNone/>
              <a:defRPr/>
            </a:lvl3pPr>
            <a:lvl4pPr marL="693000" indent="0">
              <a:buNone/>
              <a:defRPr/>
            </a:lvl4pPr>
            <a:lvl5pPr marL="887400" indent="0">
              <a:buNone/>
              <a:defRPr/>
            </a:lvl5pPr>
          </a:lstStyle>
          <a:p>
            <a:pPr lvl="0"/>
            <a:r>
              <a:rPr lang="sv-SE" dirty="0"/>
              <a:t>Skriv text här</a:t>
            </a:r>
          </a:p>
        </p:txBody>
      </p:sp>
      <p:sp>
        <p:nvSpPr>
          <p:cNvPr id="6" name="Platshållare för diagram 5"/>
          <p:cNvSpPr>
            <a:spLocks noGrp="1"/>
          </p:cNvSpPr>
          <p:nvPr>
            <p:ph type="chart" sz="quarter" idx="13" hasCustomPrompt="1"/>
          </p:nvPr>
        </p:nvSpPr>
        <p:spPr>
          <a:xfrm>
            <a:off x="6454800" y="2169000"/>
            <a:ext cx="5040000" cy="3421062"/>
          </a:xfrm>
          <a:prstGeom prst="rect">
            <a:avLst/>
          </a:prstGeom>
        </p:spPr>
        <p:txBody>
          <a:bodyPr/>
          <a:lstStyle>
            <a:lvl1pPr marL="0" indent="0">
              <a:lnSpc>
                <a:spcPct val="100000"/>
              </a:lnSpc>
              <a:spcBef>
                <a:spcPts val="1200"/>
              </a:spcBef>
              <a:buNone/>
              <a:defRPr spc="0" baseline="0"/>
            </a:lvl1pPr>
          </a:lstStyle>
          <a:p>
            <a:r>
              <a:rPr lang="sv-SE" dirty="0"/>
              <a:t>Diagram</a:t>
            </a:r>
          </a:p>
        </p:txBody>
      </p:sp>
      <p:sp>
        <p:nvSpPr>
          <p:cNvPr id="5" name="Platshållare för datum 4"/>
          <p:cNvSpPr>
            <a:spLocks noGrp="1"/>
          </p:cNvSpPr>
          <p:nvPr>
            <p:ph type="dt" sz="half" idx="14"/>
          </p:nvPr>
        </p:nvSpPr>
        <p:spPr/>
        <p:txBody>
          <a:bodyPr/>
          <a:lstStyle>
            <a:lvl1pPr>
              <a:defRPr sz="1000"/>
            </a:lvl1pPr>
          </a:lstStyle>
          <a:p>
            <a:endParaRPr lang="sv-SE" dirty="0"/>
          </a:p>
        </p:txBody>
      </p:sp>
      <p:sp>
        <p:nvSpPr>
          <p:cNvPr id="9" name="Platshållare för sidfot 8"/>
          <p:cNvSpPr>
            <a:spLocks noGrp="1"/>
          </p:cNvSpPr>
          <p:nvPr>
            <p:ph type="ftr" sz="quarter" idx="15"/>
          </p:nvPr>
        </p:nvSpPr>
        <p:spPr/>
        <p:txBody>
          <a:bodyPr/>
          <a:lstStyle>
            <a:lvl1pPr>
              <a:defRPr sz="1000"/>
            </a:lvl1pPr>
          </a:lstStyle>
          <a:p>
            <a:r>
              <a:rPr lang="sv-SE"/>
              <a:t>Titel</a:t>
            </a:r>
            <a:endParaRPr lang="sv-SE" dirty="0"/>
          </a:p>
        </p:txBody>
      </p:sp>
      <p:sp>
        <p:nvSpPr>
          <p:cNvPr id="10" name="Platshållare för bildnummer 9"/>
          <p:cNvSpPr>
            <a:spLocks noGrp="1"/>
          </p:cNvSpPr>
          <p:nvPr>
            <p:ph type="sldNum" sz="quarter" idx="16"/>
          </p:nvPr>
        </p:nvSpPr>
        <p:spPr/>
        <p:txBody>
          <a:bodyPr/>
          <a:lstStyle>
            <a:lvl1pPr>
              <a:defRPr sz="1000"/>
            </a:lvl1pPr>
          </a:lstStyle>
          <a:p>
            <a:fld id="{816FEC2C-AD63-44F4-896C-A2025F5FB260}" type="slidenum">
              <a:rPr lang="sv-SE" smtClean="0"/>
              <a:pPr/>
              <a:t>‹#›</a:t>
            </a:fld>
            <a:endParaRPr lang="sv-SE" dirty="0"/>
          </a:p>
        </p:txBody>
      </p:sp>
    </p:spTree>
    <p:extLst>
      <p:ext uri="{BB962C8B-B14F-4D97-AF65-F5344CB8AC3E}">
        <p14:creationId xmlns:p14="http://schemas.microsoft.com/office/powerpoint/2010/main" val="27158694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Logotyp">
    <p:spTree>
      <p:nvGrpSpPr>
        <p:cNvPr id="1" name=""/>
        <p:cNvGrpSpPr/>
        <p:nvPr/>
      </p:nvGrpSpPr>
      <p:grpSpPr>
        <a:xfrm>
          <a:off x="0" y="0"/>
          <a:ext cx="0" cy="0"/>
          <a:chOff x="0" y="0"/>
          <a:chExt cx="0" cy="0"/>
        </a:xfrm>
      </p:grpSpPr>
      <p:sp>
        <p:nvSpPr>
          <p:cNvPr id="5" name="Platshållare för datum 4"/>
          <p:cNvSpPr>
            <a:spLocks noGrp="1"/>
          </p:cNvSpPr>
          <p:nvPr>
            <p:ph type="dt" sz="half" idx="14"/>
          </p:nvPr>
        </p:nvSpPr>
        <p:spPr/>
        <p:txBody>
          <a:bodyPr/>
          <a:lstStyle>
            <a:lvl1pPr>
              <a:defRPr sz="1000"/>
            </a:lvl1pPr>
          </a:lstStyle>
          <a:p>
            <a:endParaRPr lang="sv-SE" dirty="0"/>
          </a:p>
        </p:txBody>
      </p:sp>
      <p:sp>
        <p:nvSpPr>
          <p:cNvPr id="9" name="Platshållare för sidfot 8"/>
          <p:cNvSpPr>
            <a:spLocks noGrp="1"/>
          </p:cNvSpPr>
          <p:nvPr>
            <p:ph type="ftr" sz="quarter" idx="15"/>
          </p:nvPr>
        </p:nvSpPr>
        <p:spPr/>
        <p:txBody>
          <a:bodyPr/>
          <a:lstStyle>
            <a:lvl1pPr>
              <a:defRPr sz="1000"/>
            </a:lvl1pPr>
          </a:lstStyle>
          <a:p>
            <a:r>
              <a:rPr lang="sv-SE"/>
              <a:t>Titel</a:t>
            </a:r>
            <a:endParaRPr lang="sv-SE" dirty="0"/>
          </a:p>
        </p:txBody>
      </p:sp>
      <p:sp>
        <p:nvSpPr>
          <p:cNvPr id="10" name="Platshållare för bildnummer 9"/>
          <p:cNvSpPr>
            <a:spLocks noGrp="1"/>
          </p:cNvSpPr>
          <p:nvPr>
            <p:ph type="sldNum" sz="quarter" idx="16"/>
          </p:nvPr>
        </p:nvSpPr>
        <p:spPr/>
        <p:txBody>
          <a:bodyPr/>
          <a:lstStyle>
            <a:lvl1pPr>
              <a:defRPr sz="1000"/>
            </a:lvl1pPr>
          </a:lstStyle>
          <a:p>
            <a:fld id="{816FEC2C-AD63-44F4-896C-A2025F5FB260}" type="slidenum">
              <a:rPr lang="sv-SE" smtClean="0"/>
              <a:pPr/>
              <a:t>‹#›</a:t>
            </a:fld>
            <a:endParaRPr lang="sv-SE" dirty="0"/>
          </a:p>
        </p:txBody>
      </p:sp>
    </p:spTree>
    <p:extLst>
      <p:ext uri="{BB962C8B-B14F-4D97-AF65-F5344CB8AC3E}">
        <p14:creationId xmlns:p14="http://schemas.microsoft.com/office/powerpoint/2010/main" val="2279311065"/>
      </p:ext>
    </p:extLst>
  </p:cSld>
  <p:clrMapOvr>
    <a:masterClrMapping/>
  </p:clrMapOvr>
  <p:extLst>
    <p:ext uri="{DCECCB84-F9BA-43D5-87BE-67443E8EF086}">
      <p15:sldGuideLst xmlns:p15="http://schemas.microsoft.com/office/powerpoint/2012/main">
        <p15:guide id="1" orient="horz" pos="216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Rubrik - bild">
    <p:spTree>
      <p:nvGrpSpPr>
        <p:cNvPr id="1" name=""/>
        <p:cNvGrpSpPr/>
        <p:nvPr/>
      </p:nvGrpSpPr>
      <p:grpSpPr>
        <a:xfrm>
          <a:off x="0" y="0"/>
          <a:ext cx="0" cy="0"/>
          <a:chOff x="0" y="0"/>
          <a:chExt cx="0" cy="0"/>
        </a:xfrm>
      </p:grpSpPr>
      <p:sp>
        <p:nvSpPr>
          <p:cNvPr id="8" name="Platshållare för bild 5"/>
          <p:cNvSpPr>
            <a:spLocks noGrp="1"/>
          </p:cNvSpPr>
          <p:nvPr>
            <p:ph type="pic" sz="quarter" idx="12" hasCustomPrompt="1"/>
          </p:nvPr>
        </p:nvSpPr>
        <p:spPr>
          <a:xfrm>
            <a:off x="0" y="0"/>
            <a:ext cx="12192000" cy="5215659"/>
          </a:xfrm>
          <a:prstGeom prst="rect">
            <a:avLst/>
          </a:prstGeom>
          <a:solidFill>
            <a:schemeClr val="accent5"/>
          </a:solidFill>
        </p:spPr>
        <p:txBody>
          <a:bodyPr anchor="t"/>
          <a:lstStyle>
            <a:lvl1pPr marL="0" indent="0" algn="ctr">
              <a:lnSpc>
                <a:spcPct val="100000"/>
              </a:lnSpc>
              <a:spcBef>
                <a:spcPts val="1200"/>
              </a:spcBef>
              <a:buNone/>
              <a:defRPr spc="0" baseline="0">
                <a:solidFill>
                  <a:schemeClr val="bg1"/>
                </a:solidFill>
              </a:defRPr>
            </a:lvl1pPr>
          </a:lstStyle>
          <a:p>
            <a:r>
              <a:rPr lang="sv-SE" dirty="0"/>
              <a:t>Bild</a:t>
            </a:r>
          </a:p>
        </p:txBody>
      </p:sp>
      <p:sp>
        <p:nvSpPr>
          <p:cNvPr id="2" name="Rubrik 1">
            <a:extLst>
              <a:ext uri="{FF2B5EF4-FFF2-40B4-BE49-F238E27FC236}">
                <a16:creationId xmlns:a16="http://schemas.microsoft.com/office/drawing/2014/main" id="{DAD7E678-F878-4A88-B37F-CF88CE888BB6}"/>
              </a:ext>
            </a:extLst>
          </p:cNvPr>
          <p:cNvSpPr>
            <a:spLocks noGrp="1"/>
          </p:cNvSpPr>
          <p:nvPr>
            <p:ph type="title" hasCustomPrompt="1"/>
          </p:nvPr>
        </p:nvSpPr>
        <p:spPr>
          <a:xfrm>
            <a:off x="1419019" y="5473309"/>
            <a:ext cx="9372450" cy="1080000"/>
          </a:xfrm>
          <a:prstGeom prst="rect">
            <a:avLst/>
          </a:prstGeom>
        </p:spPr>
        <p:txBody>
          <a:bodyPr anchor="ctr"/>
          <a:lstStyle>
            <a:lvl1pPr algn="ctr">
              <a:lnSpc>
                <a:spcPct val="100000"/>
              </a:lnSpc>
              <a:defRPr sz="3200">
                <a:solidFill>
                  <a:schemeClr val="tx1"/>
                </a:solidFill>
              </a:defRPr>
            </a:lvl1pPr>
          </a:lstStyle>
          <a:p>
            <a:r>
              <a:rPr lang="sv-SE" dirty="0"/>
              <a:t>Klicka - lägg till rubrik</a:t>
            </a:r>
            <a:endParaRPr lang="en-US" dirty="0"/>
          </a:p>
        </p:txBody>
      </p:sp>
      <p:sp>
        <p:nvSpPr>
          <p:cNvPr id="4" name="textruta 3">
            <a:extLst>
              <a:ext uri="{FF2B5EF4-FFF2-40B4-BE49-F238E27FC236}">
                <a16:creationId xmlns:a16="http://schemas.microsoft.com/office/drawing/2014/main" id="{2DB92D40-5F44-4A12-A0C2-161F3FFFEFD2}"/>
              </a:ext>
            </a:extLst>
          </p:cNvPr>
          <p:cNvSpPr txBox="1"/>
          <p:nvPr userDrawn="1"/>
        </p:nvSpPr>
        <p:spPr>
          <a:xfrm>
            <a:off x="0" y="-363264"/>
            <a:ext cx="12192000" cy="246221"/>
          </a:xfrm>
          <a:prstGeom prst="rect">
            <a:avLst/>
          </a:prstGeom>
          <a:solidFill>
            <a:schemeClr val="bg1"/>
          </a:solidFill>
          <a:effectLst>
            <a:outerShdw blurRad="50800" dist="38100" dir="2700000" algn="tl" rotWithShape="0">
              <a:prstClr val="black">
                <a:alpha val="40000"/>
              </a:prstClr>
            </a:outerShdw>
          </a:effectLst>
        </p:spPr>
        <p:txBody>
          <a:bodyPr wrap="square" rtlCol="0" anchor="b" anchorCtr="0">
            <a:spAutoFit/>
          </a:bodyPr>
          <a:lstStyle/>
          <a:p>
            <a:r>
              <a:rPr lang="sv-SE" sz="1000" dirty="0">
                <a:solidFill>
                  <a:schemeClr val="tx1">
                    <a:lumMod val="65000"/>
                    <a:lumOff val="35000"/>
                  </a:schemeClr>
                </a:solidFill>
                <a:latin typeface="+mn-lt"/>
              </a:rPr>
              <a:t>För att byta bakgrundsbild – Högerklicka på bilden. Välj Ändra bild. Välj sedan Från en fil.</a:t>
            </a:r>
          </a:p>
        </p:txBody>
      </p:sp>
      <p:sp>
        <p:nvSpPr>
          <p:cNvPr id="15" name="Platshållare för text 14" descr="Trafikverkets logotyp">
            <a:extLst>
              <a:ext uri="{FF2B5EF4-FFF2-40B4-BE49-F238E27FC236}">
                <a16:creationId xmlns:a16="http://schemas.microsoft.com/office/drawing/2014/main" id="{BC63DBC5-3A01-48A2-B443-DAC14C323B9A}"/>
              </a:ext>
            </a:extLst>
          </p:cNvPr>
          <p:cNvSpPr>
            <a:spLocks noGrp="1"/>
          </p:cNvSpPr>
          <p:nvPr>
            <p:ph type="body" sz="quarter" idx="10" hasCustomPrompt="1"/>
          </p:nvPr>
        </p:nvSpPr>
        <p:spPr>
          <a:xfrm>
            <a:off x="5338665" y="0"/>
            <a:ext cx="1514671" cy="756000"/>
          </a:xfrm>
          <a:prstGeom prst="rect">
            <a:avLst/>
          </a:prstGeom>
          <a:blipFill>
            <a:blip r:embed="rId2"/>
            <a:stretch>
              <a:fillRect/>
            </a:stretch>
          </a:blipFill>
        </p:spPr>
        <p:txBody>
          <a:bodyPr/>
          <a:lstStyle>
            <a:lvl1pPr marL="0" indent="0" algn="ctr">
              <a:buNone/>
              <a:defRPr sz="800" spc="0" baseline="0"/>
            </a:lvl1pPr>
          </a:lstStyle>
          <a:p>
            <a:pPr lvl="0"/>
            <a:r>
              <a:rPr lang="en-US" dirty="0"/>
              <a:t> </a:t>
            </a:r>
          </a:p>
        </p:txBody>
      </p:sp>
      <p:sp>
        <p:nvSpPr>
          <p:cNvPr id="9" name="Platshållare för datum 2"/>
          <p:cNvSpPr>
            <a:spLocks noGrp="1"/>
          </p:cNvSpPr>
          <p:nvPr>
            <p:ph type="dt" sz="half" idx="2"/>
          </p:nvPr>
        </p:nvSpPr>
        <p:spPr>
          <a:xfrm>
            <a:off x="10152000" y="201600"/>
            <a:ext cx="1767114" cy="365125"/>
          </a:xfrm>
          <a:prstGeom prst="rect">
            <a:avLst/>
          </a:prstGeom>
          <a:noFill/>
        </p:spPr>
        <p:txBody>
          <a:bodyPr vert="horz" lIns="91440" tIns="45720" rIns="91440" bIns="45720" rtlCol="0" anchor="ctr"/>
          <a:lstStyle>
            <a:lvl1pPr algn="r">
              <a:defRPr sz="1000">
                <a:solidFill>
                  <a:schemeClr val="bg1"/>
                </a:solidFill>
              </a:defRPr>
            </a:lvl1pPr>
          </a:lstStyle>
          <a:p>
            <a:endParaRPr lang="sv-SE" dirty="0"/>
          </a:p>
        </p:txBody>
      </p:sp>
      <p:sp>
        <p:nvSpPr>
          <p:cNvPr id="11" name="Platshållare för sidfot 4"/>
          <p:cNvSpPr>
            <a:spLocks noGrp="1"/>
          </p:cNvSpPr>
          <p:nvPr>
            <p:ph type="ftr" sz="quarter" idx="3"/>
          </p:nvPr>
        </p:nvSpPr>
        <p:spPr>
          <a:xfrm>
            <a:off x="694800" y="201600"/>
            <a:ext cx="4050000" cy="365125"/>
          </a:xfrm>
          <a:prstGeom prst="rect">
            <a:avLst/>
          </a:prstGeom>
        </p:spPr>
        <p:txBody>
          <a:bodyPr vert="horz" lIns="91440" tIns="45720" rIns="91440" bIns="45720" rtlCol="0" anchor="ctr"/>
          <a:lstStyle>
            <a:lvl1pPr algn="l">
              <a:defRPr sz="1000">
                <a:solidFill>
                  <a:schemeClr val="bg1"/>
                </a:solidFill>
              </a:defRPr>
            </a:lvl1pPr>
          </a:lstStyle>
          <a:p>
            <a:r>
              <a:rPr lang="sv-SE"/>
              <a:t>Titel</a:t>
            </a:r>
            <a:endParaRPr lang="sv-SE" dirty="0"/>
          </a:p>
        </p:txBody>
      </p:sp>
      <p:sp>
        <p:nvSpPr>
          <p:cNvPr id="12" name="Platshållare för bildnummer 1"/>
          <p:cNvSpPr>
            <a:spLocks noGrp="1"/>
          </p:cNvSpPr>
          <p:nvPr>
            <p:ph type="sldNum" sz="quarter" idx="4"/>
          </p:nvPr>
        </p:nvSpPr>
        <p:spPr>
          <a:xfrm>
            <a:off x="0" y="201600"/>
            <a:ext cx="784800" cy="365125"/>
          </a:xfrm>
          <a:prstGeom prst="rect">
            <a:avLst/>
          </a:prstGeom>
        </p:spPr>
        <p:txBody>
          <a:bodyPr vert="horz" lIns="91440" tIns="45720" rIns="91440" bIns="45720" rtlCol="0" anchor="ctr"/>
          <a:lstStyle>
            <a:lvl1pPr algn="ctr">
              <a:defRPr sz="1000">
                <a:solidFill>
                  <a:schemeClr val="bg1"/>
                </a:solidFill>
              </a:defRPr>
            </a:lvl1pPr>
          </a:lstStyle>
          <a:p>
            <a:fld id="{816FEC2C-AD63-44F4-896C-A2025F5FB260}" type="slidenum">
              <a:rPr lang="sv-SE" smtClean="0"/>
              <a:pPr/>
              <a:t>‹#›</a:t>
            </a:fld>
            <a:endParaRPr lang="sv-SE" dirty="0"/>
          </a:p>
        </p:txBody>
      </p:sp>
    </p:spTree>
    <p:extLst>
      <p:ext uri="{BB962C8B-B14F-4D97-AF65-F5344CB8AC3E}">
        <p14:creationId xmlns:p14="http://schemas.microsoft.com/office/powerpoint/2010/main" val="14478449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Rubrik - helbild">
    <p:spTree>
      <p:nvGrpSpPr>
        <p:cNvPr id="1" name=""/>
        <p:cNvGrpSpPr/>
        <p:nvPr/>
      </p:nvGrpSpPr>
      <p:grpSpPr>
        <a:xfrm>
          <a:off x="0" y="0"/>
          <a:ext cx="0" cy="0"/>
          <a:chOff x="0" y="0"/>
          <a:chExt cx="0" cy="0"/>
        </a:xfrm>
      </p:grpSpPr>
      <p:sp>
        <p:nvSpPr>
          <p:cNvPr id="8" name="Platshållare för bild 5"/>
          <p:cNvSpPr>
            <a:spLocks noGrp="1"/>
          </p:cNvSpPr>
          <p:nvPr>
            <p:ph type="pic" sz="quarter" idx="12" hasCustomPrompt="1"/>
          </p:nvPr>
        </p:nvSpPr>
        <p:spPr>
          <a:xfrm>
            <a:off x="0" y="0"/>
            <a:ext cx="12192000" cy="6858000"/>
          </a:xfrm>
          <a:prstGeom prst="rect">
            <a:avLst/>
          </a:prstGeom>
          <a:solidFill>
            <a:schemeClr val="accent5"/>
          </a:solidFill>
        </p:spPr>
        <p:txBody>
          <a:bodyPr anchor="t"/>
          <a:lstStyle>
            <a:lvl1pPr marL="0" indent="0" algn="ctr">
              <a:lnSpc>
                <a:spcPct val="100000"/>
              </a:lnSpc>
              <a:spcBef>
                <a:spcPts val="1200"/>
              </a:spcBef>
              <a:buNone/>
              <a:defRPr spc="0" baseline="0">
                <a:solidFill>
                  <a:schemeClr val="bg1"/>
                </a:solidFill>
              </a:defRPr>
            </a:lvl1pPr>
          </a:lstStyle>
          <a:p>
            <a:r>
              <a:rPr lang="sv-SE" dirty="0"/>
              <a:t>Bild</a:t>
            </a:r>
          </a:p>
        </p:txBody>
      </p:sp>
      <p:sp>
        <p:nvSpPr>
          <p:cNvPr id="2" name="Rubrik 1">
            <a:extLst>
              <a:ext uri="{FF2B5EF4-FFF2-40B4-BE49-F238E27FC236}">
                <a16:creationId xmlns:a16="http://schemas.microsoft.com/office/drawing/2014/main" id="{DAD7E678-F878-4A88-B37F-CF88CE888BB6}"/>
              </a:ext>
            </a:extLst>
          </p:cNvPr>
          <p:cNvSpPr>
            <a:spLocks noGrp="1"/>
          </p:cNvSpPr>
          <p:nvPr>
            <p:ph type="title" hasCustomPrompt="1"/>
          </p:nvPr>
        </p:nvSpPr>
        <p:spPr>
          <a:xfrm>
            <a:off x="696000" y="2242925"/>
            <a:ext cx="10800000" cy="1080000"/>
          </a:xfrm>
          <a:prstGeom prst="rect">
            <a:avLst/>
          </a:prstGeom>
        </p:spPr>
        <p:txBody>
          <a:bodyPr anchor="ctr"/>
          <a:lstStyle>
            <a:lvl1pPr algn="ctr">
              <a:defRPr sz="4800">
                <a:solidFill>
                  <a:schemeClr val="bg1"/>
                </a:solidFill>
              </a:defRPr>
            </a:lvl1pPr>
          </a:lstStyle>
          <a:p>
            <a:r>
              <a:rPr lang="sv-SE" dirty="0"/>
              <a:t>Klicka - lägg till rubrik</a:t>
            </a:r>
            <a:endParaRPr lang="en-US" dirty="0"/>
          </a:p>
        </p:txBody>
      </p:sp>
      <p:sp>
        <p:nvSpPr>
          <p:cNvPr id="4" name="textruta 3">
            <a:extLst>
              <a:ext uri="{FF2B5EF4-FFF2-40B4-BE49-F238E27FC236}">
                <a16:creationId xmlns:a16="http://schemas.microsoft.com/office/drawing/2014/main" id="{2DB92D40-5F44-4A12-A0C2-161F3FFFEFD2}"/>
              </a:ext>
            </a:extLst>
          </p:cNvPr>
          <p:cNvSpPr txBox="1"/>
          <p:nvPr userDrawn="1"/>
        </p:nvSpPr>
        <p:spPr>
          <a:xfrm>
            <a:off x="0" y="-363264"/>
            <a:ext cx="12192000" cy="246221"/>
          </a:xfrm>
          <a:prstGeom prst="rect">
            <a:avLst/>
          </a:prstGeom>
          <a:solidFill>
            <a:schemeClr val="bg1"/>
          </a:solidFill>
          <a:effectLst>
            <a:outerShdw blurRad="50800" dist="38100" dir="2700000" algn="tl" rotWithShape="0">
              <a:prstClr val="black">
                <a:alpha val="40000"/>
              </a:prstClr>
            </a:outerShdw>
          </a:effectLst>
        </p:spPr>
        <p:txBody>
          <a:bodyPr wrap="square" rtlCol="0" anchor="b" anchorCtr="0">
            <a:spAutoFit/>
          </a:bodyPr>
          <a:lstStyle/>
          <a:p>
            <a:r>
              <a:rPr lang="sv-SE" sz="1000" dirty="0">
                <a:solidFill>
                  <a:schemeClr val="tx1">
                    <a:lumMod val="65000"/>
                    <a:lumOff val="35000"/>
                  </a:schemeClr>
                </a:solidFill>
                <a:latin typeface="+mn-lt"/>
              </a:rPr>
              <a:t>För att byta bakgrundsbild – Högerklicka på bilden. Välj Ändra bild. Välj sedan Från en fil.</a:t>
            </a:r>
          </a:p>
        </p:txBody>
      </p:sp>
      <p:sp>
        <p:nvSpPr>
          <p:cNvPr id="15" name="Platshållare för text 14" descr="Trafikverkets logotyp">
            <a:extLst>
              <a:ext uri="{FF2B5EF4-FFF2-40B4-BE49-F238E27FC236}">
                <a16:creationId xmlns:a16="http://schemas.microsoft.com/office/drawing/2014/main" id="{BC63DBC5-3A01-48A2-B443-DAC14C323B9A}"/>
              </a:ext>
            </a:extLst>
          </p:cNvPr>
          <p:cNvSpPr>
            <a:spLocks noGrp="1"/>
          </p:cNvSpPr>
          <p:nvPr>
            <p:ph type="body" sz="quarter" idx="10" hasCustomPrompt="1"/>
          </p:nvPr>
        </p:nvSpPr>
        <p:spPr>
          <a:xfrm>
            <a:off x="5338665" y="0"/>
            <a:ext cx="1514671" cy="756000"/>
          </a:xfrm>
          <a:prstGeom prst="rect">
            <a:avLst/>
          </a:prstGeom>
          <a:blipFill>
            <a:blip r:embed="rId2"/>
            <a:stretch>
              <a:fillRect/>
            </a:stretch>
          </a:blipFill>
        </p:spPr>
        <p:txBody>
          <a:bodyPr/>
          <a:lstStyle>
            <a:lvl1pPr marL="0" indent="0" algn="ctr">
              <a:buFont typeface="Arial" panose="020B0604020202020204" pitchFamily="34" charset="0"/>
              <a:buNone/>
              <a:defRPr sz="800" spc="0" baseline="0">
                <a:solidFill>
                  <a:schemeClr val="accent1"/>
                </a:solidFill>
              </a:defRPr>
            </a:lvl1pPr>
          </a:lstStyle>
          <a:p>
            <a:pPr lvl="0"/>
            <a:r>
              <a:rPr lang="en-US" dirty="0"/>
              <a:t> </a:t>
            </a:r>
          </a:p>
        </p:txBody>
      </p:sp>
      <p:sp>
        <p:nvSpPr>
          <p:cNvPr id="9" name="Platshållare för datum 2"/>
          <p:cNvSpPr>
            <a:spLocks noGrp="1"/>
          </p:cNvSpPr>
          <p:nvPr>
            <p:ph type="dt" sz="half" idx="2"/>
          </p:nvPr>
        </p:nvSpPr>
        <p:spPr>
          <a:xfrm>
            <a:off x="10152000" y="201600"/>
            <a:ext cx="1767114" cy="365125"/>
          </a:xfrm>
          <a:prstGeom prst="rect">
            <a:avLst/>
          </a:prstGeom>
          <a:noFill/>
        </p:spPr>
        <p:txBody>
          <a:bodyPr vert="horz" lIns="91440" tIns="45720" rIns="91440" bIns="45720" rtlCol="0" anchor="ctr"/>
          <a:lstStyle>
            <a:lvl1pPr algn="r">
              <a:defRPr sz="1000">
                <a:solidFill>
                  <a:schemeClr val="bg1"/>
                </a:solidFill>
              </a:defRPr>
            </a:lvl1pPr>
          </a:lstStyle>
          <a:p>
            <a:endParaRPr lang="sv-SE" dirty="0"/>
          </a:p>
        </p:txBody>
      </p:sp>
      <p:sp>
        <p:nvSpPr>
          <p:cNvPr id="11" name="Platshållare för sidfot 4"/>
          <p:cNvSpPr>
            <a:spLocks noGrp="1"/>
          </p:cNvSpPr>
          <p:nvPr>
            <p:ph type="ftr" sz="quarter" idx="3"/>
          </p:nvPr>
        </p:nvSpPr>
        <p:spPr>
          <a:xfrm>
            <a:off x="694800" y="201600"/>
            <a:ext cx="4050000" cy="365125"/>
          </a:xfrm>
          <a:prstGeom prst="rect">
            <a:avLst/>
          </a:prstGeom>
        </p:spPr>
        <p:txBody>
          <a:bodyPr vert="horz" lIns="91440" tIns="45720" rIns="91440" bIns="45720" rtlCol="0" anchor="ctr"/>
          <a:lstStyle>
            <a:lvl1pPr algn="l">
              <a:defRPr sz="1000">
                <a:solidFill>
                  <a:schemeClr val="bg1"/>
                </a:solidFill>
              </a:defRPr>
            </a:lvl1pPr>
          </a:lstStyle>
          <a:p>
            <a:r>
              <a:rPr lang="sv-SE" dirty="0"/>
              <a:t>Titel</a:t>
            </a:r>
          </a:p>
        </p:txBody>
      </p:sp>
      <p:sp>
        <p:nvSpPr>
          <p:cNvPr id="12" name="Platshållare för bildnummer 1"/>
          <p:cNvSpPr>
            <a:spLocks noGrp="1"/>
          </p:cNvSpPr>
          <p:nvPr>
            <p:ph type="sldNum" sz="quarter" idx="4"/>
          </p:nvPr>
        </p:nvSpPr>
        <p:spPr>
          <a:xfrm>
            <a:off x="0" y="201600"/>
            <a:ext cx="784800" cy="365125"/>
          </a:xfrm>
          <a:prstGeom prst="rect">
            <a:avLst/>
          </a:prstGeom>
        </p:spPr>
        <p:txBody>
          <a:bodyPr vert="horz" lIns="91440" tIns="45720" rIns="91440" bIns="45720" rtlCol="0" anchor="ctr"/>
          <a:lstStyle>
            <a:lvl1pPr algn="ctr">
              <a:defRPr sz="1000">
                <a:solidFill>
                  <a:schemeClr val="bg1"/>
                </a:solidFill>
              </a:defRPr>
            </a:lvl1pPr>
          </a:lstStyle>
          <a:p>
            <a:fld id="{816FEC2C-AD63-44F4-896C-A2025F5FB260}" type="slidenum">
              <a:rPr lang="sv-SE" smtClean="0"/>
              <a:pPr/>
              <a:t>‹#›</a:t>
            </a:fld>
            <a:endParaRPr lang="sv-SE" dirty="0"/>
          </a:p>
        </p:txBody>
      </p:sp>
    </p:spTree>
    <p:extLst>
      <p:ext uri="{BB962C8B-B14F-4D97-AF65-F5344CB8AC3E}">
        <p14:creationId xmlns:p14="http://schemas.microsoft.com/office/powerpoint/2010/main" val="23957583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 Huvudrubriksida röd 175-0-0">
    <p:bg>
      <p:bgPr>
        <a:solidFill>
          <a:srgbClr val="AF0000"/>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AD7E678-F878-4A88-B37F-CF88CE888BB6}"/>
              </a:ext>
            </a:extLst>
          </p:cNvPr>
          <p:cNvSpPr>
            <a:spLocks noGrp="1"/>
          </p:cNvSpPr>
          <p:nvPr>
            <p:ph type="title" hasCustomPrompt="1"/>
          </p:nvPr>
        </p:nvSpPr>
        <p:spPr>
          <a:xfrm>
            <a:off x="696000" y="2349060"/>
            <a:ext cx="10800000" cy="1080000"/>
          </a:xfrm>
          <a:prstGeom prst="rect">
            <a:avLst/>
          </a:prstGeom>
        </p:spPr>
        <p:txBody>
          <a:bodyPr anchor="ctr"/>
          <a:lstStyle>
            <a:lvl1pPr algn="ctr">
              <a:defRPr sz="4800" baseline="0">
                <a:solidFill>
                  <a:schemeClr val="bg1"/>
                </a:solidFill>
              </a:defRPr>
            </a:lvl1pPr>
          </a:lstStyle>
          <a:p>
            <a:r>
              <a:rPr lang="sv-SE" dirty="0"/>
              <a:t>Klicka - lägg till rubrik</a:t>
            </a:r>
            <a:endParaRPr lang="en-US" dirty="0"/>
          </a:p>
        </p:txBody>
      </p:sp>
      <p:sp>
        <p:nvSpPr>
          <p:cNvPr id="5" name="Platshållare för text 4">
            <a:extLst>
              <a:ext uri="{FF2B5EF4-FFF2-40B4-BE49-F238E27FC236}">
                <a16:creationId xmlns:a16="http://schemas.microsoft.com/office/drawing/2014/main" id="{1AAAF19A-C108-416B-94E8-AE411170AA77}"/>
              </a:ext>
            </a:extLst>
          </p:cNvPr>
          <p:cNvSpPr>
            <a:spLocks noGrp="1"/>
          </p:cNvSpPr>
          <p:nvPr>
            <p:ph type="body" sz="quarter" idx="11" hasCustomPrompt="1"/>
          </p:nvPr>
        </p:nvSpPr>
        <p:spPr>
          <a:xfrm>
            <a:off x="696000" y="3789000"/>
            <a:ext cx="10800000" cy="1800000"/>
          </a:xfrm>
          <a:prstGeom prst="rect">
            <a:avLst/>
          </a:prstGeom>
        </p:spPr>
        <p:txBody>
          <a:bodyPr/>
          <a:lstStyle>
            <a:lvl1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sz="2400" spc="0" baseline="0">
                <a:solidFill>
                  <a:schemeClr val="bg1"/>
                </a:solidFill>
                <a:latin typeface="+mn-l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sv-SE" dirty="0"/>
              <a:t>Skriv text här</a:t>
            </a:r>
            <a:endParaRPr lang="en-US" dirty="0"/>
          </a:p>
        </p:txBody>
      </p:sp>
      <p:sp>
        <p:nvSpPr>
          <p:cNvPr id="7" name="Platshållare för text 6">
            <a:extLst>
              <a:ext uri="{FF2B5EF4-FFF2-40B4-BE49-F238E27FC236}">
                <a16:creationId xmlns:a16="http://schemas.microsoft.com/office/drawing/2014/main" id="{A8C1F592-2565-4952-8C19-80933FC3F579}"/>
              </a:ext>
            </a:extLst>
          </p:cNvPr>
          <p:cNvSpPr>
            <a:spLocks noGrp="1"/>
          </p:cNvSpPr>
          <p:nvPr>
            <p:ph type="body" sz="quarter" idx="12"/>
          </p:nvPr>
        </p:nvSpPr>
        <p:spPr>
          <a:xfrm>
            <a:off x="695326" y="5990318"/>
            <a:ext cx="10801350" cy="276999"/>
          </a:xfrm>
          <a:prstGeom prst="rect">
            <a:avLst/>
          </a:prstGeom>
        </p:spPr>
        <p:txBody>
          <a:bodyPr/>
          <a:lstStyle>
            <a:lvl1pPr marL="0" indent="0" algn="ctr">
              <a:buNone/>
              <a:defRPr sz="1200" spc="0" baseline="0">
                <a:solidFill>
                  <a:schemeClr val="bg1"/>
                </a:solidFill>
              </a:defRPr>
            </a:lvl1pPr>
            <a:lvl2pPr marL="232200" indent="0">
              <a:buNone/>
              <a:defRPr sz="1200"/>
            </a:lvl2pPr>
            <a:lvl3pPr marL="462600" indent="0">
              <a:buNone/>
              <a:defRPr sz="1200"/>
            </a:lvl3pPr>
            <a:lvl4pPr marL="693000" indent="0">
              <a:buNone/>
              <a:defRPr sz="1200"/>
            </a:lvl4pPr>
            <a:lvl5pPr marL="887400" indent="0">
              <a:buNone/>
              <a:defRPr sz="1200"/>
            </a:lvl5pPr>
          </a:lstStyle>
          <a:p>
            <a:pPr lvl="0"/>
            <a:r>
              <a:rPr lang="sv-SE" dirty="0"/>
              <a:t>Klicka här för att ändra format på bakgrundstexten</a:t>
            </a:r>
          </a:p>
        </p:txBody>
      </p:sp>
    </p:spTree>
    <p:extLst>
      <p:ext uri="{BB962C8B-B14F-4D97-AF65-F5344CB8AC3E}">
        <p14:creationId xmlns:p14="http://schemas.microsoft.com/office/powerpoint/2010/main" val="350694311"/>
      </p:ext>
    </p:extLst>
  </p:cSld>
  <p:clrMapOvr>
    <a:masterClrMapping/>
  </p:clrMapOvr>
  <p:extLst>
    <p:ext uri="{DCECCB84-F9BA-43D5-87BE-67443E8EF086}">
      <p15:sldGuideLst xmlns:p15="http://schemas.microsoft.com/office/powerpoint/2012/main">
        <p15:guide id="1" orient="horz" pos="216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 Huvudrubrik, platshållare EU-logotyp">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696000" y="1998000"/>
            <a:ext cx="10800000" cy="1080000"/>
          </a:xfrm>
          <a:prstGeom prst="rect">
            <a:avLst/>
          </a:prstGeom>
        </p:spPr>
        <p:txBody>
          <a:bodyPr anchor="ctr"/>
          <a:lstStyle>
            <a:lvl1pPr algn="ctr">
              <a:defRPr sz="4800"/>
            </a:lvl1pPr>
          </a:lstStyle>
          <a:p>
            <a:r>
              <a:rPr lang="sv-SE" dirty="0"/>
              <a:t>Klicka – lägg till rubrik</a:t>
            </a:r>
          </a:p>
        </p:txBody>
      </p:sp>
      <p:sp>
        <p:nvSpPr>
          <p:cNvPr id="8" name="Platshållare för text 7"/>
          <p:cNvSpPr>
            <a:spLocks noGrp="1"/>
          </p:cNvSpPr>
          <p:nvPr>
            <p:ph type="body" sz="quarter" idx="12" hasCustomPrompt="1"/>
          </p:nvPr>
        </p:nvSpPr>
        <p:spPr>
          <a:xfrm>
            <a:off x="696000" y="3284970"/>
            <a:ext cx="10800000" cy="1800000"/>
          </a:xfrm>
          <a:prstGeom prst="rect">
            <a:avLst/>
          </a:prstGeom>
        </p:spPr>
        <p:txBody>
          <a:bodyPr/>
          <a:lstStyle>
            <a:lvl1pPr marL="0" indent="0" algn="ctr">
              <a:lnSpc>
                <a:spcPct val="100000"/>
              </a:lnSpc>
              <a:spcBef>
                <a:spcPts val="0"/>
              </a:spcBef>
              <a:buFont typeface="+mj-lt"/>
              <a:buNone/>
              <a:defRPr sz="2400" spc="0" baseline="0"/>
            </a:lvl1pPr>
            <a:lvl2pPr marL="575100" indent="-342900">
              <a:buFont typeface="+mj-lt"/>
              <a:buAutoNum type="arabicPeriod"/>
              <a:defRPr/>
            </a:lvl2pPr>
            <a:lvl3pPr marL="805500" indent="-342900">
              <a:buFont typeface="+mj-lt"/>
              <a:buAutoNum type="arabicPeriod"/>
              <a:defRPr/>
            </a:lvl3pPr>
            <a:lvl4pPr marL="1035900" indent="-342900">
              <a:buFont typeface="+mj-lt"/>
              <a:buAutoNum type="arabicPeriod"/>
              <a:defRPr/>
            </a:lvl4pPr>
            <a:lvl5pPr marL="1230300" indent="-342900">
              <a:buFont typeface="+mj-lt"/>
              <a:buAutoNum type="arabicPeriod"/>
              <a:defRPr/>
            </a:lvl5pPr>
          </a:lstStyle>
          <a:p>
            <a:pPr lvl="0"/>
            <a:r>
              <a:rPr lang="sv-SE" dirty="0"/>
              <a:t>Skriv text här</a:t>
            </a:r>
          </a:p>
        </p:txBody>
      </p:sp>
      <p:sp>
        <p:nvSpPr>
          <p:cNvPr id="5" name="Platshållare för datum 4"/>
          <p:cNvSpPr>
            <a:spLocks noGrp="1"/>
          </p:cNvSpPr>
          <p:nvPr>
            <p:ph type="dt" sz="half" idx="14"/>
          </p:nvPr>
        </p:nvSpPr>
        <p:spPr/>
        <p:txBody>
          <a:bodyPr/>
          <a:lstStyle>
            <a:lvl1pPr>
              <a:defRPr sz="1000"/>
            </a:lvl1pPr>
          </a:lstStyle>
          <a:p>
            <a:endParaRPr lang="sv-SE" dirty="0"/>
          </a:p>
        </p:txBody>
      </p:sp>
      <p:sp>
        <p:nvSpPr>
          <p:cNvPr id="9" name="Platshållare för sidfot 8"/>
          <p:cNvSpPr>
            <a:spLocks noGrp="1"/>
          </p:cNvSpPr>
          <p:nvPr>
            <p:ph type="ftr" sz="quarter" idx="15"/>
          </p:nvPr>
        </p:nvSpPr>
        <p:spPr/>
        <p:txBody>
          <a:bodyPr/>
          <a:lstStyle>
            <a:lvl1pPr>
              <a:defRPr sz="1000"/>
            </a:lvl1pPr>
          </a:lstStyle>
          <a:p>
            <a:r>
              <a:rPr lang="sv-SE"/>
              <a:t>Titel</a:t>
            </a:r>
            <a:endParaRPr lang="sv-SE" dirty="0"/>
          </a:p>
        </p:txBody>
      </p:sp>
      <p:sp>
        <p:nvSpPr>
          <p:cNvPr id="10" name="Platshållare för bildnummer 9"/>
          <p:cNvSpPr>
            <a:spLocks noGrp="1"/>
          </p:cNvSpPr>
          <p:nvPr>
            <p:ph type="sldNum" sz="quarter" idx="16"/>
          </p:nvPr>
        </p:nvSpPr>
        <p:spPr/>
        <p:txBody>
          <a:bodyPr/>
          <a:lstStyle>
            <a:lvl1pPr>
              <a:defRPr sz="1000"/>
            </a:lvl1pPr>
          </a:lstStyle>
          <a:p>
            <a:fld id="{816FEC2C-AD63-44F4-896C-A2025F5FB260}" type="slidenum">
              <a:rPr lang="sv-SE" smtClean="0"/>
              <a:pPr/>
              <a:t>‹#›</a:t>
            </a:fld>
            <a:endParaRPr lang="sv-SE" dirty="0"/>
          </a:p>
        </p:txBody>
      </p:sp>
      <p:sp>
        <p:nvSpPr>
          <p:cNvPr id="6" name="Platshållare för text 5"/>
          <p:cNvSpPr>
            <a:spLocks noGrp="1"/>
          </p:cNvSpPr>
          <p:nvPr>
            <p:ph type="body" sz="quarter" idx="17" hasCustomPrompt="1"/>
          </p:nvPr>
        </p:nvSpPr>
        <p:spPr>
          <a:xfrm>
            <a:off x="694800" y="5529600"/>
            <a:ext cx="2739600" cy="925200"/>
          </a:xfrm>
          <a:prstGeom prst="rect">
            <a:avLst/>
          </a:prstGeom>
        </p:spPr>
        <p:txBody>
          <a:bodyPr/>
          <a:lstStyle>
            <a:lvl1pPr marL="0" indent="0">
              <a:buNone/>
              <a:defRPr/>
            </a:lvl1pPr>
          </a:lstStyle>
          <a:p>
            <a:pPr lvl="0"/>
            <a:r>
              <a:rPr lang="sv-SE" dirty="0"/>
              <a:t>Plats för EU-logotyp</a:t>
            </a:r>
          </a:p>
        </p:txBody>
      </p:sp>
      <p:sp>
        <p:nvSpPr>
          <p:cNvPr id="4" name="Platshållare för text 3">
            <a:extLst>
              <a:ext uri="{FF2B5EF4-FFF2-40B4-BE49-F238E27FC236}">
                <a16:creationId xmlns:a16="http://schemas.microsoft.com/office/drawing/2014/main" id="{4BD16B4E-76DC-44E2-8BEE-9E700AD562F4}"/>
              </a:ext>
            </a:extLst>
          </p:cNvPr>
          <p:cNvSpPr>
            <a:spLocks noGrp="1"/>
          </p:cNvSpPr>
          <p:nvPr>
            <p:ph type="body" sz="quarter" idx="19" hasCustomPrompt="1"/>
          </p:nvPr>
        </p:nvSpPr>
        <p:spPr>
          <a:xfrm>
            <a:off x="3770149" y="5995793"/>
            <a:ext cx="4683125" cy="209550"/>
          </a:xfrm>
          <a:prstGeom prst="rect">
            <a:avLst/>
          </a:prstGeom>
        </p:spPr>
        <p:txBody>
          <a:bodyPr/>
          <a:lstStyle>
            <a:lvl1pPr marL="0" indent="0" algn="ctr">
              <a:buNone/>
              <a:defRPr sz="1200" spc="0" baseline="0"/>
            </a:lvl1pPr>
          </a:lstStyle>
          <a:p>
            <a:pPr lvl="0"/>
            <a:r>
              <a:rPr lang="sv-SE" dirty="0" err="1"/>
              <a:t>Konfidentialitetsnivå</a:t>
            </a:r>
            <a:r>
              <a:rPr lang="sv-SE" dirty="0"/>
              <a:t> ska klassas, och anges här</a:t>
            </a:r>
          </a:p>
        </p:txBody>
      </p:sp>
    </p:spTree>
    <p:extLst>
      <p:ext uri="{BB962C8B-B14F-4D97-AF65-F5344CB8AC3E}">
        <p14:creationId xmlns:p14="http://schemas.microsoft.com/office/powerpoint/2010/main" val="3863580911"/>
      </p:ext>
    </p:extLst>
  </p:cSld>
  <p:clrMapOvr>
    <a:masterClrMapping/>
  </p:clrMapOvr>
  <p:extLst>
    <p:ext uri="{DCECCB84-F9BA-43D5-87BE-67443E8EF086}">
      <p15:sldGuideLst xmlns:p15="http://schemas.microsoft.com/office/powerpoint/2012/main">
        <p15:guide id="1" orient="horz" pos="216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Kapitelrubrik, röd 135-0-0">
    <p:bg>
      <p:bgPr>
        <a:solidFill>
          <a:srgbClr val="870000"/>
        </a:solidFill>
        <a:effectLst/>
      </p:bgPr>
    </p:bg>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696000" y="2349060"/>
            <a:ext cx="10800000" cy="1080000"/>
          </a:xfrm>
          <a:prstGeom prst="rect">
            <a:avLst/>
          </a:prstGeom>
        </p:spPr>
        <p:txBody>
          <a:bodyPr anchor="ctr"/>
          <a:lstStyle>
            <a:lvl1pPr algn="ctr">
              <a:defRPr sz="4800" baseline="0">
                <a:solidFill>
                  <a:schemeClr val="bg1"/>
                </a:solidFill>
              </a:defRPr>
            </a:lvl1pPr>
          </a:lstStyle>
          <a:p>
            <a:r>
              <a:rPr lang="sv-SE" dirty="0"/>
              <a:t>Klicka - lägg till rubrik</a:t>
            </a:r>
          </a:p>
        </p:txBody>
      </p:sp>
      <p:sp>
        <p:nvSpPr>
          <p:cNvPr id="9" name="Platshållare för datum 2"/>
          <p:cNvSpPr>
            <a:spLocks noGrp="1"/>
          </p:cNvSpPr>
          <p:nvPr>
            <p:ph type="dt" sz="half" idx="2"/>
          </p:nvPr>
        </p:nvSpPr>
        <p:spPr>
          <a:xfrm>
            <a:off x="10152000" y="201600"/>
            <a:ext cx="1767114" cy="365125"/>
          </a:xfrm>
          <a:prstGeom prst="rect">
            <a:avLst/>
          </a:prstGeom>
          <a:noFill/>
        </p:spPr>
        <p:txBody>
          <a:bodyPr vert="horz" lIns="91440" tIns="45720" rIns="91440" bIns="45720" rtlCol="0" anchor="ctr"/>
          <a:lstStyle>
            <a:lvl1pPr algn="r">
              <a:defRPr sz="1000">
                <a:solidFill>
                  <a:schemeClr val="bg1"/>
                </a:solidFill>
              </a:defRPr>
            </a:lvl1pPr>
          </a:lstStyle>
          <a:p>
            <a:endParaRPr lang="sv-SE" dirty="0"/>
          </a:p>
        </p:txBody>
      </p:sp>
      <p:sp>
        <p:nvSpPr>
          <p:cNvPr id="10" name="Platshållare för sidfot 4"/>
          <p:cNvSpPr>
            <a:spLocks noGrp="1"/>
          </p:cNvSpPr>
          <p:nvPr>
            <p:ph type="ftr" sz="quarter" idx="3"/>
          </p:nvPr>
        </p:nvSpPr>
        <p:spPr>
          <a:xfrm>
            <a:off x="694800" y="201600"/>
            <a:ext cx="4050000" cy="365125"/>
          </a:xfrm>
          <a:prstGeom prst="rect">
            <a:avLst/>
          </a:prstGeom>
        </p:spPr>
        <p:txBody>
          <a:bodyPr vert="horz" lIns="91440" tIns="45720" rIns="91440" bIns="45720" rtlCol="0" anchor="ctr"/>
          <a:lstStyle>
            <a:lvl1pPr algn="l">
              <a:defRPr sz="1000">
                <a:solidFill>
                  <a:schemeClr val="bg1"/>
                </a:solidFill>
              </a:defRPr>
            </a:lvl1pPr>
          </a:lstStyle>
          <a:p>
            <a:r>
              <a:rPr lang="sv-SE"/>
              <a:t>Titel</a:t>
            </a:r>
            <a:endParaRPr lang="sv-SE" dirty="0"/>
          </a:p>
        </p:txBody>
      </p:sp>
      <p:sp>
        <p:nvSpPr>
          <p:cNvPr id="11" name="Platshållare för bildnummer 1"/>
          <p:cNvSpPr>
            <a:spLocks noGrp="1"/>
          </p:cNvSpPr>
          <p:nvPr>
            <p:ph type="sldNum" sz="quarter" idx="4"/>
          </p:nvPr>
        </p:nvSpPr>
        <p:spPr>
          <a:xfrm>
            <a:off x="0" y="201600"/>
            <a:ext cx="784800" cy="365125"/>
          </a:xfrm>
          <a:prstGeom prst="rect">
            <a:avLst/>
          </a:prstGeom>
        </p:spPr>
        <p:txBody>
          <a:bodyPr vert="horz" lIns="91440" tIns="45720" rIns="91440" bIns="45720" rtlCol="0" anchor="ctr"/>
          <a:lstStyle>
            <a:lvl1pPr algn="ctr">
              <a:defRPr sz="1000">
                <a:solidFill>
                  <a:schemeClr val="bg1"/>
                </a:solidFill>
              </a:defRPr>
            </a:lvl1pPr>
          </a:lstStyle>
          <a:p>
            <a:fld id="{816FEC2C-AD63-44F4-896C-A2025F5FB260}" type="slidenum">
              <a:rPr lang="sv-SE" smtClean="0"/>
              <a:pPr/>
              <a:t>‹#›</a:t>
            </a:fld>
            <a:endParaRPr lang="sv-SE" dirty="0"/>
          </a:p>
        </p:txBody>
      </p:sp>
    </p:spTree>
    <p:extLst>
      <p:ext uri="{BB962C8B-B14F-4D97-AF65-F5344CB8AC3E}">
        <p14:creationId xmlns:p14="http://schemas.microsoft.com/office/powerpoint/2010/main" val="10122451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Kapitelrubrik, röd 95-0-0">
    <p:bg>
      <p:bgPr>
        <a:solidFill>
          <a:srgbClr val="5F0000"/>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AD7E678-F878-4A88-B37F-CF88CE888BB6}"/>
              </a:ext>
            </a:extLst>
          </p:cNvPr>
          <p:cNvSpPr>
            <a:spLocks noGrp="1"/>
          </p:cNvSpPr>
          <p:nvPr>
            <p:ph type="title" hasCustomPrompt="1"/>
          </p:nvPr>
        </p:nvSpPr>
        <p:spPr>
          <a:xfrm>
            <a:off x="696000" y="2357223"/>
            <a:ext cx="10800000" cy="1080000"/>
          </a:xfrm>
          <a:prstGeom prst="rect">
            <a:avLst/>
          </a:prstGeom>
        </p:spPr>
        <p:txBody>
          <a:bodyPr anchor="ctr"/>
          <a:lstStyle>
            <a:lvl1pPr algn="ctr">
              <a:defRPr sz="4800" baseline="0">
                <a:solidFill>
                  <a:schemeClr val="bg1"/>
                </a:solidFill>
              </a:defRPr>
            </a:lvl1pPr>
          </a:lstStyle>
          <a:p>
            <a:r>
              <a:rPr lang="sv-SE" dirty="0"/>
              <a:t>Klicka - lägg till rubrik</a:t>
            </a:r>
            <a:endParaRPr lang="en-US" dirty="0"/>
          </a:p>
        </p:txBody>
      </p:sp>
      <p:sp>
        <p:nvSpPr>
          <p:cNvPr id="8" name="Platshållare för datum 2"/>
          <p:cNvSpPr>
            <a:spLocks noGrp="1"/>
          </p:cNvSpPr>
          <p:nvPr>
            <p:ph type="dt" sz="half" idx="2"/>
          </p:nvPr>
        </p:nvSpPr>
        <p:spPr>
          <a:xfrm>
            <a:off x="10152000" y="201600"/>
            <a:ext cx="1767114" cy="365125"/>
          </a:xfrm>
          <a:prstGeom prst="rect">
            <a:avLst/>
          </a:prstGeom>
          <a:noFill/>
        </p:spPr>
        <p:txBody>
          <a:bodyPr vert="horz" lIns="91440" tIns="45720" rIns="91440" bIns="45720" rtlCol="0" anchor="ctr"/>
          <a:lstStyle>
            <a:lvl1pPr algn="r">
              <a:defRPr sz="1000">
                <a:solidFill>
                  <a:schemeClr val="bg1"/>
                </a:solidFill>
              </a:defRPr>
            </a:lvl1pPr>
          </a:lstStyle>
          <a:p>
            <a:endParaRPr lang="sv-SE" dirty="0"/>
          </a:p>
        </p:txBody>
      </p:sp>
      <p:sp>
        <p:nvSpPr>
          <p:cNvPr id="9" name="Platshållare för sidfot 4"/>
          <p:cNvSpPr>
            <a:spLocks noGrp="1"/>
          </p:cNvSpPr>
          <p:nvPr>
            <p:ph type="ftr" sz="quarter" idx="3"/>
          </p:nvPr>
        </p:nvSpPr>
        <p:spPr>
          <a:xfrm>
            <a:off x="694800" y="201600"/>
            <a:ext cx="4050000" cy="365125"/>
          </a:xfrm>
          <a:prstGeom prst="rect">
            <a:avLst/>
          </a:prstGeom>
        </p:spPr>
        <p:txBody>
          <a:bodyPr vert="horz" lIns="91440" tIns="45720" rIns="91440" bIns="45720" rtlCol="0" anchor="ctr"/>
          <a:lstStyle>
            <a:lvl1pPr algn="l">
              <a:defRPr sz="1000">
                <a:solidFill>
                  <a:schemeClr val="bg1"/>
                </a:solidFill>
              </a:defRPr>
            </a:lvl1pPr>
          </a:lstStyle>
          <a:p>
            <a:r>
              <a:rPr lang="sv-SE"/>
              <a:t>Titel</a:t>
            </a:r>
            <a:endParaRPr lang="sv-SE" dirty="0"/>
          </a:p>
        </p:txBody>
      </p:sp>
      <p:sp>
        <p:nvSpPr>
          <p:cNvPr id="10" name="Platshållare för bildnummer 1"/>
          <p:cNvSpPr>
            <a:spLocks noGrp="1"/>
          </p:cNvSpPr>
          <p:nvPr>
            <p:ph type="sldNum" sz="quarter" idx="4"/>
          </p:nvPr>
        </p:nvSpPr>
        <p:spPr>
          <a:xfrm>
            <a:off x="0" y="201600"/>
            <a:ext cx="784800" cy="365125"/>
          </a:xfrm>
          <a:prstGeom prst="rect">
            <a:avLst/>
          </a:prstGeom>
        </p:spPr>
        <p:txBody>
          <a:bodyPr vert="horz" lIns="91440" tIns="45720" rIns="91440" bIns="45720" rtlCol="0" anchor="ctr"/>
          <a:lstStyle>
            <a:lvl1pPr algn="ctr">
              <a:defRPr sz="1000">
                <a:solidFill>
                  <a:schemeClr val="bg1"/>
                </a:solidFill>
              </a:defRPr>
            </a:lvl1pPr>
          </a:lstStyle>
          <a:p>
            <a:fld id="{816FEC2C-AD63-44F4-896C-A2025F5FB260}" type="slidenum">
              <a:rPr lang="sv-SE" smtClean="0"/>
              <a:pPr/>
              <a:t>‹#›</a:t>
            </a:fld>
            <a:endParaRPr lang="sv-SE" dirty="0"/>
          </a:p>
        </p:txBody>
      </p:sp>
    </p:spTree>
    <p:extLst>
      <p:ext uri="{BB962C8B-B14F-4D97-AF65-F5344CB8AC3E}">
        <p14:creationId xmlns:p14="http://schemas.microsoft.com/office/powerpoint/2010/main" val="2029068415"/>
      </p:ext>
    </p:extLst>
  </p:cSld>
  <p:clrMapOvr>
    <a:masterClrMapping/>
  </p:clrMapOvr>
  <p:extLst>
    <p:ext uri="{DCECCB84-F9BA-43D5-87BE-67443E8EF086}">
      <p15:sldGuideLst xmlns:p15="http://schemas.microsoft.com/office/powerpoint/2012/main">
        <p15:guide id="1" orient="horz" pos="216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Kapitelrubrik, röd 55-0-0">
    <p:bg>
      <p:bgPr>
        <a:solidFill>
          <a:srgbClr val="370000"/>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AD7E678-F878-4A88-B37F-CF88CE888BB6}"/>
              </a:ext>
            </a:extLst>
          </p:cNvPr>
          <p:cNvSpPr>
            <a:spLocks noGrp="1"/>
          </p:cNvSpPr>
          <p:nvPr>
            <p:ph type="title" hasCustomPrompt="1"/>
          </p:nvPr>
        </p:nvSpPr>
        <p:spPr>
          <a:xfrm>
            <a:off x="696000" y="2350265"/>
            <a:ext cx="10800000" cy="1080000"/>
          </a:xfrm>
          <a:prstGeom prst="rect">
            <a:avLst/>
          </a:prstGeom>
        </p:spPr>
        <p:txBody>
          <a:bodyPr anchor="ctr"/>
          <a:lstStyle>
            <a:lvl1pPr algn="ctr">
              <a:defRPr sz="4800" baseline="0">
                <a:solidFill>
                  <a:schemeClr val="bg1"/>
                </a:solidFill>
              </a:defRPr>
            </a:lvl1pPr>
          </a:lstStyle>
          <a:p>
            <a:r>
              <a:rPr lang="sv-SE" dirty="0"/>
              <a:t>Klicka - lägg till rubrik</a:t>
            </a:r>
            <a:endParaRPr lang="en-US" dirty="0"/>
          </a:p>
        </p:txBody>
      </p:sp>
      <p:sp>
        <p:nvSpPr>
          <p:cNvPr id="8" name="Platshållare för datum 2"/>
          <p:cNvSpPr>
            <a:spLocks noGrp="1"/>
          </p:cNvSpPr>
          <p:nvPr>
            <p:ph type="dt" sz="half" idx="2"/>
          </p:nvPr>
        </p:nvSpPr>
        <p:spPr>
          <a:xfrm>
            <a:off x="10152000" y="201600"/>
            <a:ext cx="1767114" cy="365125"/>
          </a:xfrm>
          <a:prstGeom prst="rect">
            <a:avLst/>
          </a:prstGeom>
          <a:noFill/>
        </p:spPr>
        <p:txBody>
          <a:bodyPr vert="horz" lIns="91440" tIns="45720" rIns="91440" bIns="45720" rtlCol="0" anchor="ctr"/>
          <a:lstStyle>
            <a:lvl1pPr algn="r">
              <a:defRPr sz="1000">
                <a:solidFill>
                  <a:schemeClr val="bg1"/>
                </a:solidFill>
              </a:defRPr>
            </a:lvl1pPr>
          </a:lstStyle>
          <a:p>
            <a:endParaRPr lang="sv-SE" dirty="0"/>
          </a:p>
        </p:txBody>
      </p:sp>
      <p:sp>
        <p:nvSpPr>
          <p:cNvPr id="9" name="Platshållare för sidfot 4"/>
          <p:cNvSpPr>
            <a:spLocks noGrp="1"/>
          </p:cNvSpPr>
          <p:nvPr>
            <p:ph type="ftr" sz="quarter" idx="3"/>
          </p:nvPr>
        </p:nvSpPr>
        <p:spPr>
          <a:xfrm>
            <a:off x="694800" y="201600"/>
            <a:ext cx="4050000" cy="365125"/>
          </a:xfrm>
          <a:prstGeom prst="rect">
            <a:avLst/>
          </a:prstGeom>
        </p:spPr>
        <p:txBody>
          <a:bodyPr vert="horz" lIns="91440" tIns="45720" rIns="91440" bIns="45720" rtlCol="0" anchor="ctr"/>
          <a:lstStyle>
            <a:lvl1pPr algn="l">
              <a:defRPr sz="1000">
                <a:solidFill>
                  <a:schemeClr val="bg1"/>
                </a:solidFill>
              </a:defRPr>
            </a:lvl1pPr>
          </a:lstStyle>
          <a:p>
            <a:r>
              <a:rPr lang="sv-SE"/>
              <a:t>Titel</a:t>
            </a:r>
            <a:endParaRPr lang="sv-SE" dirty="0"/>
          </a:p>
        </p:txBody>
      </p:sp>
      <p:sp>
        <p:nvSpPr>
          <p:cNvPr id="10" name="Platshållare för bildnummer 1"/>
          <p:cNvSpPr>
            <a:spLocks noGrp="1"/>
          </p:cNvSpPr>
          <p:nvPr>
            <p:ph type="sldNum" sz="quarter" idx="4"/>
          </p:nvPr>
        </p:nvSpPr>
        <p:spPr>
          <a:xfrm>
            <a:off x="0" y="201600"/>
            <a:ext cx="784800" cy="365125"/>
          </a:xfrm>
          <a:prstGeom prst="rect">
            <a:avLst/>
          </a:prstGeom>
        </p:spPr>
        <p:txBody>
          <a:bodyPr vert="horz" lIns="91440" tIns="45720" rIns="91440" bIns="45720" rtlCol="0" anchor="ctr"/>
          <a:lstStyle>
            <a:lvl1pPr algn="ctr">
              <a:defRPr sz="1000">
                <a:solidFill>
                  <a:schemeClr val="bg1"/>
                </a:solidFill>
              </a:defRPr>
            </a:lvl1pPr>
          </a:lstStyle>
          <a:p>
            <a:fld id="{816FEC2C-AD63-44F4-896C-A2025F5FB260}" type="slidenum">
              <a:rPr lang="sv-SE" smtClean="0"/>
              <a:pPr/>
              <a:t>‹#›</a:t>
            </a:fld>
            <a:endParaRPr lang="sv-SE" dirty="0"/>
          </a:p>
        </p:txBody>
      </p:sp>
    </p:spTree>
    <p:extLst>
      <p:ext uri="{BB962C8B-B14F-4D97-AF65-F5344CB8AC3E}">
        <p14:creationId xmlns:p14="http://schemas.microsoft.com/office/powerpoint/2010/main" val="1690922244"/>
      </p:ext>
    </p:extLst>
  </p:cSld>
  <p:clrMapOvr>
    <a:masterClrMapping/>
  </p:clrMapOvr>
  <p:extLst>
    <p:ext uri="{DCECCB84-F9BA-43D5-87BE-67443E8EF086}">
      <p15:sldGuideLst xmlns:p15="http://schemas.microsoft.com/office/powerpoint/2012/main">
        <p15:guide id="1" orient="horz" pos="216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1_Rubrik, punkter">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694800" y="1270800"/>
            <a:ext cx="10800000" cy="900000"/>
          </a:xfrm>
          <a:prstGeom prst="rect">
            <a:avLst/>
          </a:prstGeom>
        </p:spPr>
        <p:txBody>
          <a:bodyPr anchor="ctr"/>
          <a:lstStyle>
            <a:lvl1pPr algn="l">
              <a:defRPr sz="3600" baseline="0"/>
            </a:lvl1pPr>
          </a:lstStyle>
          <a:p>
            <a:r>
              <a:rPr lang="sv-SE" dirty="0"/>
              <a:t>Klicka – lägg till rubrik</a:t>
            </a:r>
          </a:p>
        </p:txBody>
      </p:sp>
      <p:sp>
        <p:nvSpPr>
          <p:cNvPr id="8" name="Platshållare för text 7"/>
          <p:cNvSpPr>
            <a:spLocks noGrp="1"/>
          </p:cNvSpPr>
          <p:nvPr>
            <p:ph type="body" sz="quarter" idx="12" hasCustomPrompt="1"/>
          </p:nvPr>
        </p:nvSpPr>
        <p:spPr>
          <a:xfrm>
            <a:off x="694800" y="2529000"/>
            <a:ext cx="8607600" cy="3060000"/>
          </a:xfrm>
          <a:prstGeom prst="rect">
            <a:avLst/>
          </a:prstGeom>
        </p:spPr>
        <p:txBody>
          <a:bodyPr/>
          <a:lstStyle>
            <a:lvl1pPr marL="360000" indent="-360000" defTabSz="360000">
              <a:lnSpc>
                <a:spcPct val="100000"/>
              </a:lnSpc>
              <a:spcBef>
                <a:spcPts val="1200"/>
              </a:spcBef>
              <a:buFont typeface="Arial" panose="020B0604020202020204" pitchFamily="34" charset="0"/>
              <a:buChar char="•"/>
              <a:defRPr sz="2000" spc="0" baseline="0"/>
            </a:lvl1pPr>
            <a:lvl2pPr marL="720000" marR="0" indent="-360000" algn="l" defTabSz="360000" rtl="0" eaLnBrk="1" fontAlgn="auto" latinLnBrk="0" hangingPunct="1">
              <a:lnSpc>
                <a:spcPct val="90000"/>
              </a:lnSpc>
              <a:spcBef>
                <a:spcPts val="500"/>
              </a:spcBef>
              <a:spcAft>
                <a:spcPts val="0"/>
              </a:spcAft>
              <a:buClrTx/>
              <a:buSzTx/>
              <a:buFont typeface="Arial" panose="020B0604020202020204" pitchFamily="34" charset="0"/>
              <a:buChar char="‒"/>
              <a:tabLst>
                <a:tab pos="360000" algn="l"/>
              </a:tabLst>
              <a:defRPr lang="sv-SE" sz="1800" kern="1200" spc="0" baseline="0" dirty="0" smtClean="0">
                <a:solidFill>
                  <a:schemeClr val="tx1"/>
                </a:solidFill>
                <a:latin typeface="+mn-lt"/>
                <a:ea typeface="+mn-ea"/>
                <a:cs typeface="+mn-cs"/>
              </a:defRPr>
            </a:lvl2pPr>
            <a:lvl3pPr marL="1080000" marR="0" indent="-3600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lang="sv-SE" sz="1800" kern="1200" spc="0" baseline="0" dirty="0" smtClean="0">
                <a:solidFill>
                  <a:schemeClr val="tx1"/>
                </a:solidFill>
                <a:latin typeface="+mn-lt"/>
                <a:ea typeface="+mn-ea"/>
                <a:cs typeface="+mn-cs"/>
              </a:defRPr>
            </a:lvl3pPr>
            <a:lvl4pPr marL="1440000" marR="0" indent="-3600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lang="sv-SE" sz="1800" kern="1200" spc="0" baseline="0" dirty="0" smtClean="0">
                <a:solidFill>
                  <a:schemeClr val="tx1"/>
                </a:solidFill>
                <a:latin typeface="+mn-lt"/>
                <a:ea typeface="+mn-ea"/>
                <a:cs typeface="+mn-cs"/>
              </a:defRPr>
            </a:lvl4pPr>
            <a:lvl5pPr marL="1800000" indent="-360000" defTabSz="3240000">
              <a:buFont typeface="Arial" panose="020B0604020202020204" pitchFamily="34" charset="0"/>
              <a:buChar char="‒"/>
              <a:tabLst>
                <a:tab pos="360000" algn="l"/>
                <a:tab pos="720000" algn="l"/>
                <a:tab pos="1080000" algn="l"/>
                <a:tab pos="1440000" algn="l"/>
                <a:tab pos="1800000" algn="l"/>
                <a:tab pos="2160000" algn="l"/>
                <a:tab pos="2520000" algn="l"/>
                <a:tab pos="2880000" algn="l"/>
                <a:tab pos="3240000" algn="l"/>
              </a:tabLst>
              <a:defRPr lang="sv-SE" sz="1800" kern="1200" spc="0" baseline="0" dirty="0" smtClean="0">
                <a:solidFill>
                  <a:schemeClr val="tx1"/>
                </a:solidFill>
                <a:latin typeface="+mn-lt"/>
                <a:ea typeface="+mn-ea"/>
                <a:cs typeface="+mn-cs"/>
              </a:defRPr>
            </a:lvl5pPr>
            <a:lvl6pPr marL="2160000" indent="-360000">
              <a:buFont typeface="Arial" panose="020B0604020202020204" pitchFamily="34" charset="0"/>
              <a:buChar char="‒"/>
              <a:defRPr lang="sv-SE" sz="1800" kern="1200" spc="0" baseline="0" dirty="0" smtClean="0">
                <a:solidFill>
                  <a:schemeClr val="tx1"/>
                </a:solidFill>
                <a:latin typeface="+mn-lt"/>
                <a:ea typeface="+mn-ea"/>
                <a:cs typeface="+mn-cs"/>
              </a:defRPr>
            </a:lvl6pPr>
            <a:lvl7pPr marL="2520000" indent="-360000">
              <a:buFont typeface="Arial" panose="020B0604020202020204" pitchFamily="34" charset="0"/>
              <a:buChar char="‒"/>
              <a:defRPr lang="sv-SE" sz="1800" kern="1200" spc="0" baseline="0" dirty="0" smtClean="0">
                <a:solidFill>
                  <a:schemeClr val="tx1"/>
                </a:solidFill>
                <a:latin typeface="+mn-lt"/>
                <a:ea typeface="+mn-ea"/>
                <a:cs typeface="+mn-cs"/>
              </a:defRPr>
            </a:lvl7pPr>
            <a:lvl8pPr marL="2880000" indent="-360000">
              <a:buFont typeface="Arial" panose="020B0604020202020204" pitchFamily="34" charset="0"/>
              <a:buChar char="‒"/>
              <a:defRPr lang="sv-SE" sz="1800" kern="1200" spc="0" baseline="0" dirty="0" smtClean="0">
                <a:solidFill>
                  <a:schemeClr val="tx1"/>
                </a:solidFill>
                <a:latin typeface="+mn-lt"/>
                <a:ea typeface="+mn-ea"/>
                <a:cs typeface="+mn-cs"/>
              </a:defRPr>
            </a:lvl8pPr>
            <a:lvl9pPr marL="3240000" indent="-324000">
              <a:buFont typeface="Arial" panose="020B0604020202020204" pitchFamily="34" charset="0"/>
              <a:buChar char="‒"/>
              <a:defRPr lang="sv-SE" sz="1800" kern="1200" spc="0" baseline="0" dirty="0" smtClean="0">
                <a:solidFill>
                  <a:schemeClr val="tx1"/>
                </a:solidFill>
                <a:latin typeface="+mn-lt"/>
                <a:ea typeface="+mn-ea"/>
                <a:cs typeface="+mn-cs"/>
              </a:defRPr>
            </a:lvl9pPr>
          </a:lstStyle>
          <a:p>
            <a:pPr lvl="0"/>
            <a:r>
              <a:rPr lang="sv-SE" dirty="0"/>
              <a:t>Skriv text här</a:t>
            </a:r>
          </a:p>
        </p:txBody>
      </p:sp>
      <p:sp>
        <p:nvSpPr>
          <p:cNvPr id="10" name="Platshållare för datum 2"/>
          <p:cNvSpPr>
            <a:spLocks noGrp="1"/>
          </p:cNvSpPr>
          <p:nvPr>
            <p:ph type="dt" sz="half" idx="2"/>
          </p:nvPr>
        </p:nvSpPr>
        <p:spPr>
          <a:xfrm>
            <a:off x="10152000" y="201600"/>
            <a:ext cx="1767114" cy="365125"/>
          </a:xfrm>
          <a:prstGeom prst="rect">
            <a:avLst/>
          </a:prstGeom>
          <a:noFill/>
        </p:spPr>
        <p:txBody>
          <a:bodyPr vert="horz" lIns="91440" tIns="45720" rIns="91440" bIns="45720" rtlCol="0" anchor="ctr"/>
          <a:lstStyle>
            <a:lvl1pPr algn="r">
              <a:defRPr sz="1000">
                <a:solidFill>
                  <a:schemeClr val="tx1"/>
                </a:solidFill>
              </a:defRPr>
            </a:lvl1pPr>
          </a:lstStyle>
          <a:p>
            <a:endParaRPr lang="sv-SE" dirty="0"/>
          </a:p>
        </p:txBody>
      </p:sp>
      <p:sp>
        <p:nvSpPr>
          <p:cNvPr id="11" name="Platshållare för sidfot 4"/>
          <p:cNvSpPr>
            <a:spLocks noGrp="1"/>
          </p:cNvSpPr>
          <p:nvPr>
            <p:ph type="ftr" sz="quarter" idx="3"/>
          </p:nvPr>
        </p:nvSpPr>
        <p:spPr>
          <a:xfrm>
            <a:off x="694800" y="201600"/>
            <a:ext cx="4050000" cy="365125"/>
          </a:xfrm>
          <a:prstGeom prst="rect">
            <a:avLst/>
          </a:prstGeom>
        </p:spPr>
        <p:txBody>
          <a:bodyPr vert="horz" lIns="91440" tIns="45720" rIns="91440" bIns="45720" rtlCol="0" anchor="ctr"/>
          <a:lstStyle>
            <a:lvl1pPr algn="l">
              <a:defRPr sz="1000">
                <a:solidFill>
                  <a:schemeClr val="tx1"/>
                </a:solidFill>
              </a:defRPr>
            </a:lvl1pPr>
          </a:lstStyle>
          <a:p>
            <a:r>
              <a:rPr lang="sv-SE"/>
              <a:t>Titel</a:t>
            </a:r>
            <a:endParaRPr lang="sv-SE" dirty="0"/>
          </a:p>
        </p:txBody>
      </p:sp>
      <p:sp>
        <p:nvSpPr>
          <p:cNvPr id="12" name="Platshållare för bildnummer 1"/>
          <p:cNvSpPr>
            <a:spLocks noGrp="1"/>
          </p:cNvSpPr>
          <p:nvPr>
            <p:ph type="sldNum" sz="quarter" idx="4"/>
          </p:nvPr>
        </p:nvSpPr>
        <p:spPr>
          <a:xfrm>
            <a:off x="0" y="201600"/>
            <a:ext cx="784800" cy="365125"/>
          </a:xfrm>
          <a:prstGeom prst="rect">
            <a:avLst/>
          </a:prstGeom>
        </p:spPr>
        <p:txBody>
          <a:bodyPr vert="horz" lIns="91440" tIns="45720" rIns="91440" bIns="45720" rtlCol="0" anchor="ctr"/>
          <a:lstStyle>
            <a:lvl1pPr algn="ctr">
              <a:defRPr sz="1000">
                <a:solidFill>
                  <a:schemeClr val="tx1"/>
                </a:solidFill>
              </a:defRPr>
            </a:lvl1pPr>
          </a:lstStyle>
          <a:p>
            <a:fld id="{816FEC2C-AD63-44F4-896C-A2025F5FB260}" type="slidenum">
              <a:rPr lang="sv-SE" smtClean="0"/>
              <a:pPr/>
              <a:t>‹#›</a:t>
            </a:fld>
            <a:endParaRPr lang="sv-SE" dirty="0"/>
          </a:p>
        </p:txBody>
      </p:sp>
    </p:spTree>
    <p:extLst>
      <p:ext uri="{BB962C8B-B14F-4D97-AF65-F5344CB8AC3E}">
        <p14:creationId xmlns:p14="http://schemas.microsoft.com/office/powerpoint/2010/main" val="40111624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Rubrik vä, bild hö">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696000" y="1269000"/>
            <a:ext cx="5040000" cy="900000"/>
          </a:xfrm>
          <a:prstGeom prst="rect">
            <a:avLst/>
          </a:prstGeom>
        </p:spPr>
        <p:txBody>
          <a:bodyPr anchor="ctr"/>
          <a:lstStyle>
            <a:lvl1pPr>
              <a:defRPr sz="3600"/>
            </a:lvl1pPr>
          </a:lstStyle>
          <a:p>
            <a:r>
              <a:rPr lang="sv-SE" dirty="0"/>
              <a:t>Rubrik</a:t>
            </a:r>
          </a:p>
        </p:txBody>
      </p:sp>
      <p:sp>
        <p:nvSpPr>
          <p:cNvPr id="10" name="Platshållare för bild 9"/>
          <p:cNvSpPr>
            <a:spLocks noGrp="1"/>
          </p:cNvSpPr>
          <p:nvPr>
            <p:ph type="pic" sz="quarter" idx="13" hasCustomPrompt="1"/>
          </p:nvPr>
        </p:nvSpPr>
        <p:spPr>
          <a:xfrm>
            <a:off x="6456000" y="1269000"/>
            <a:ext cx="5040000" cy="4320000"/>
          </a:xfrm>
          <a:prstGeom prst="rect">
            <a:avLst/>
          </a:prstGeom>
        </p:spPr>
        <p:txBody>
          <a:bodyPr/>
          <a:lstStyle>
            <a:lvl1pPr marL="0" indent="0" algn="ctr">
              <a:lnSpc>
                <a:spcPct val="100000"/>
              </a:lnSpc>
              <a:spcBef>
                <a:spcPts val="1200"/>
              </a:spcBef>
              <a:buNone/>
              <a:defRPr spc="0" baseline="0"/>
            </a:lvl1pPr>
          </a:lstStyle>
          <a:p>
            <a:r>
              <a:rPr lang="sv-SE" dirty="0"/>
              <a:t>Bild</a:t>
            </a:r>
          </a:p>
        </p:txBody>
      </p:sp>
      <p:sp>
        <p:nvSpPr>
          <p:cNvPr id="5" name="Platshållare för datum 4"/>
          <p:cNvSpPr>
            <a:spLocks noGrp="1"/>
          </p:cNvSpPr>
          <p:nvPr>
            <p:ph type="dt" sz="half" idx="14"/>
          </p:nvPr>
        </p:nvSpPr>
        <p:spPr>
          <a:xfrm>
            <a:off x="10152000" y="201600"/>
            <a:ext cx="1767114" cy="365125"/>
          </a:xfrm>
        </p:spPr>
        <p:txBody>
          <a:bodyPr/>
          <a:lstStyle>
            <a:lvl1pPr>
              <a:defRPr sz="1000"/>
            </a:lvl1pPr>
          </a:lstStyle>
          <a:p>
            <a:endParaRPr lang="sv-SE" dirty="0"/>
          </a:p>
        </p:txBody>
      </p:sp>
      <p:sp>
        <p:nvSpPr>
          <p:cNvPr id="6" name="Platshållare för sidfot 5"/>
          <p:cNvSpPr>
            <a:spLocks noGrp="1"/>
          </p:cNvSpPr>
          <p:nvPr>
            <p:ph type="ftr" sz="quarter" idx="15"/>
          </p:nvPr>
        </p:nvSpPr>
        <p:spPr>
          <a:xfrm>
            <a:off x="696000" y="201600"/>
            <a:ext cx="3570514" cy="365125"/>
          </a:xfrm>
        </p:spPr>
        <p:txBody>
          <a:bodyPr/>
          <a:lstStyle>
            <a:lvl1pPr>
              <a:defRPr sz="1000"/>
            </a:lvl1pPr>
          </a:lstStyle>
          <a:p>
            <a:r>
              <a:rPr lang="sv-SE"/>
              <a:t>Titel</a:t>
            </a:r>
            <a:endParaRPr lang="sv-SE" dirty="0"/>
          </a:p>
        </p:txBody>
      </p:sp>
      <p:sp>
        <p:nvSpPr>
          <p:cNvPr id="9" name="Platshållare för bildnummer 8"/>
          <p:cNvSpPr>
            <a:spLocks noGrp="1"/>
          </p:cNvSpPr>
          <p:nvPr>
            <p:ph type="sldNum" sz="quarter" idx="16"/>
          </p:nvPr>
        </p:nvSpPr>
        <p:spPr>
          <a:xfrm>
            <a:off x="-1" y="201600"/>
            <a:ext cx="784800" cy="365125"/>
          </a:xfrm>
        </p:spPr>
        <p:txBody>
          <a:bodyPr/>
          <a:lstStyle>
            <a:lvl1pPr>
              <a:defRPr sz="1000"/>
            </a:lvl1pPr>
          </a:lstStyle>
          <a:p>
            <a:fld id="{816FEC2C-AD63-44F4-896C-A2025F5FB260}" type="slidenum">
              <a:rPr lang="sv-SE" smtClean="0"/>
              <a:pPr/>
              <a:t>‹#›</a:t>
            </a:fld>
            <a:endParaRPr lang="sv-SE" dirty="0"/>
          </a:p>
        </p:txBody>
      </p:sp>
      <p:sp>
        <p:nvSpPr>
          <p:cNvPr id="11" name="Platshållare för text 7"/>
          <p:cNvSpPr>
            <a:spLocks noGrp="1"/>
          </p:cNvSpPr>
          <p:nvPr>
            <p:ph type="body" sz="quarter" idx="12" hasCustomPrompt="1"/>
          </p:nvPr>
        </p:nvSpPr>
        <p:spPr>
          <a:xfrm>
            <a:off x="694800" y="2170800"/>
            <a:ext cx="5040000" cy="3420000"/>
          </a:xfrm>
          <a:prstGeom prst="rect">
            <a:avLst/>
          </a:prstGeom>
        </p:spPr>
        <p:txBody>
          <a:bodyPr/>
          <a:lstStyle>
            <a:lvl1pPr marL="360000" indent="-360000" defTabSz="360000">
              <a:lnSpc>
                <a:spcPct val="100000"/>
              </a:lnSpc>
              <a:spcBef>
                <a:spcPts val="1200"/>
              </a:spcBef>
              <a:buFont typeface="Arial" panose="020B0604020202020204" pitchFamily="34" charset="0"/>
              <a:buChar char="•"/>
              <a:defRPr sz="2000" spc="0"/>
            </a:lvl1pPr>
            <a:lvl2pPr marL="720000" marR="0" indent="-360000" algn="l" defTabSz="360000" rtl="0" eaLnBrk="1" fontAlgn="auto" latinLnBrk="0" hangingPunct="1">
              <a:lnSpc>
                <a:spcPct val="90000"/>
              </a:lnSpc>
              <a:spcBef>
                <a:spcPts val="500"/>
              </a:spcBef>
              <a:spcAft>
                <a:spcPts val="0"/>
              </a:spcAft>
              <a:buClrTx/>
              <a:buSzTx/>
              <a:buFont typeface="Arial" panose="020B0604020202020204" pitchFamily="34" charset="0"/>
              <a:buChar char="‒"/>
              <a:tabLst>
                <a:tab pos="360000" algn="l"/>
              </a:tabLst>
              <a:defRPr lang="sv-SE" sz="1800" kern="1200" spc="0" baseline="0" dirty="0" smtClean="0">
                <a:solidFill>
                  <a:schemeClr val="tx1"/>
                </a:solidFill>
                <a:latin typeface="+mn-lt"/>
                <a:ea typeface="+mn-ea"/>
                <a:cs typeface="+mn-cs"/>
              </a:defRPr>
            </a:lvl2pPr>
            <a:lvl3pPr marL="1080000" marR="0" indent="-3600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lang="sv-SE" sz="1800" kern="1200" spc="0" baseline="0" dirty="0" smtClean="0">
                <a:solidFill>
                  <a:schemeClr val="tx1"/>
                </a:solidFill>
                <a:latin typeface="+mn-lt"/>
                <a:ea typeface="+mn-ea"/>
                <a:cs typeface="+mn-cs"/>
              </a:defRPr>
            </a:lvl3pPr>
            <a:lvl4pPr marL="1440000" marR="0" indent="-3600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lang="sv-SE" sz="1800" kern="1200" spc="0" baseline="0" dirty="0" smtClean="0">
                <a:solidFill>
                  <a:schemeClr val="tx1"/>
                </a:solidFill>
                <a:latin typeface="+mn-lt"/>
                <a:ea typeface="+mn-ea"/>
                <a:cs typeface="+mn-cs"/>
              </a:defRPr>
            </a:lvl4pPr>
            <a:lvl5pPr marL="1800000" indent="-360000" defTabSz="3240000">
              <a:buFont typeface="Arial" panose="020B0604020202020204" pitchFamily="34" charset="0"/>
              <a:buChar char="‒"/>
              <a:tabLst>
                <a:tab pos="360000" algn="l"/>
                <a:tab pos="720000" algn="l"/>
                <a:tab pos="1080000" algn="l"/>
                <a:tab pos="1440000" algn="l"/>
                <a:tab pos="1800000" algn="l"/>
                <a:tab pos="2160000" algn="l"/>
                <a:tab pos="2520000" algn="l"/>
                <a:tab pos="2880000" algn="l"/>
                <a:tab pos="3240000" algn="l"/>
              </a:tabLst>
              <a:defRPr lang="sv-SE" sz="1800" kern="1200" spc="0" baseline="0" dirty="0" smtClean="0">
                <a:solidFill>
                  <a:schemeClr val="tx1"/>
                </a:solidFill>
                <a:latin typeface="+mn-lt"/>
                <a:ea typeface="+mn-ea"/>
                <a:cs typeface="+mn-cs"/>
              </a:defRPr>
            </a:lvl5pPr>
            <a:lvl6pPr marL="2160000" indent="-360000">
              <a:buFont typeface="Arial" panose="020B0604020202020204" pitchFamily="34" charset="0"/>
              <a:buChar char="‒"/>
              <a:defRPr lang="sv-SE" sz="1800" kern="1200" spc="0" baseline="0" dirty="0" smtClean="0">
                <a:solidFill>
                  <a:schemeClr val="tx1"/>
                </a:solidFill>
                <a:latin typeface="+mn-lt"/>
                <a:ea typeface="+mn-ea"/>
                <a:cs typeface="+mn-cs"/>
              </a:defRPr>
            </a:lvl6pPr>
            <a:lvl7pPr marL="2520000" indent="-360000">
              <a:buFont typeface="Arial" panose="020B0604020202020204" pitchFamily="34" charset="0"/>
              <a:buChar char="‒"/>
              <a:defRPr lang="sv-SE" sz="1800" kern="1200" spc="0" baseline="0" dirty="0" smtClean="0">
                <a:solidFill>
                  <a:schemeClr val="tx1"/>
                </a:solidFill>
                <a:latin typeface="+mn-lt"/>
                <a:ea typeface="+mn-ea"/>
                <a:cs typeface="+mn-cs"/>
              </a:defRPr>
            </a:lvl7pPr>
            <a:lvl8pPr marL="2880000" indent="-360000">
              <a:buFont typeface="Arial" panose="020B0604020202020204" pitchFamily="34" charset="0"/>
              <a:buChar char="‒"/>
              <a:defRPr lang="sv-SE" sz="1800" kern="1200" spc="0" baseline="0" dirty="0" smtClean="0">
                <a:solidFill>
                  <a:schemeClr val="tx1"/>
                </a:solidFill>
                <a:latin typeface="+mn-lt"/>
                <a:ea typeface="+mn-ea"/>
                <a:cs typeface="+mn-cs"/>
              </a:defRPr>
            </a:lvl8pPr>
            <a:lvl9pPr marL="3240000" indent="-324000">
              <a:buFont typeface="Arial" panose="020B0604020202020204" pitchFamily="34" charset="0"/>
              <a:buChar char="‒"/>
              <a:defRPr lang="sv-SE" sz="1800" kern="1200" spc="0" baseline="0" dirty="0" smtClean="0">
                <a:solidFill>
                  <a:schemeClr val="tx1"/>
                </a:solidFill>
                <a:latin typeface="+mn-lt"/>
                <a:ea typeface="+mn-ea"/>
                <a:cs typeface="+mn-cs"/>
              </a:defRPr>
            </a:lvl9pPr>
          </a:lstStyle>
          <a:p>
            <a:pPr lvl="0"/>
            <a:r>
              <a:rPr lang="sv-SE" dirty="0"/>
              <a:t>Skriv text här</a:t>
            </a:r>
          </a:p>
        </p:txBody>
      </p:sp>
    </p:spTree>
    <p:extLst>
      <p:ext uri="{BB962C8B-B14F-4D97-AF65-F5344CB8AC3E}">
        <p14:creationId xmlns:p14="http://schemas.microsoft.com/office/powerpoint/2010/main" val="2920636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Rubrik hö, bild vä">
    <p:spTree>
      <p:nvGrpSpPr>
        <p:cNvPr id="1" name=""/>
        <p:cNvGrpSpPr/>
        <p:nvPr/>
      </p:nvGrpSpPr>
      <p:grpSpPr>
        <a:xfrm>
          <a:off x="0" y="0"/>
          <a:ext cx="0" cy="0"/>
          <a:chOff x="0" y="0"/>
          <a:chExt cx="0" cy="0"/>
        </a:xfrm>
      </p:grpSpPr>
      <p:sp>
        <p:nvSpPr>
          <p:cNvPr id="5" name="Rubrik 1"/>
          <p:cNvSpPr>
            <a:spLocks noGrp="1"/>
          </p:cNvSpPr>
          <p:nvPr>
            <p:ph type="title" hasCustomPrompt="1"/>
          </p:nvPr>
        </p:nvSpPr>
        <p:spPr>
          <a:xfrm>
            <a:off x="6456000" y="1269000"/>
            <a:ext cx="5040000" cy="900000"/>
          </a:xfrm>
          <a:prstGeom prst="rect">
            <a:avLst/>
          </a:prstGeom>
        </p:spPr>
        <p:txBody>
          <a:bodyPr anchor="ctr"/>
          <a:lstStyle>
            <a:lvl1pPr>
              <a:defRPr sz="3600"/>
            </a:lvl1pPr>
          </a:lstStyle>
          <a:p>
            <a:r>
              <a:rPr lang="sv-SE" dirty="0"/>
              <a:t>Rubrik</a:t>
            </a:r>
          </a:p>
        </p:txBody>
      </p:sp>
      <p:sp>
        <p:nvSpPr>
          <p:cNvPr id="7" name="Platshållare för bild 9"/>
          <p:cNvSpPr>
            <a:spLocks noGrp="1"/>
          </p:cNvSpPr>
          <p:nvPr>
            <p:ph type="pic" sz="quarter" idx="13" hasCustomPrompt="1"/>
          </p:nvPr>
        </p:nvSpPr>
        <p:spPr>
          <a:xfrm>
            <a:off x="694800" y="1269000"/>
            <a:ext cx="5040000" cy="4320000"/>
          </a:xfrm>
          <a:prstGeom prst="rect">
            <a:avLst/>
          </a:prstGeom>
        </p:spPr>
        <p:txBody>
          <a:bodyPr/>
          <a:lstStyle>
            <a:lvl1pPr marL="0" indent="0" algn="ctr">
              <a:lnSpc>
                <a:spcPct val="100000"/>
              </a:lnSpc>
              <a:spcBef>
                <a:spcPts val="1200"/>
              </a:spcBef>
              <a:buNone/>
              <a:defRPr spc="0" baseline="0"/>
            </a:lvl1pPr>
          </a:lstStyle>
          <a:p>
            <a:r>
              <a:rPr lang="sv-SE" dirty="0"/>
              <a:t>Bild</a:t>
            </a:r>
          </a:p>
        </p:txBody>
      </p:sp>
      <p:sp>
        <p:nvSpPr>
          <p:cNvPr id="2" name="Platshållare för datum 1"/>
          <p:cNvSpPr>
            <a:spLocks noGrp="1"/>
          </p:cNvSpPr>
          <p:nvPr>
            <p:ph type="dt" sz="half" idx="14"/>
          </p:nvPr>
        </p:nvSpPr>
        <p:spPr/>
        <p:txBody>
          <a:bodyPr/>
          <a:lstStyle>
            <a:lvl1pPr>
              <a:defRPr sz="1000"/>
            </a:lvl1pPr>
          </a:lstStyle>
          <a:p>
            <a:endParaRPr lang="sv-SE" dirty="0"/>
          </a:p>
        </p:txBody>
      </p:sp>
      <p:sp>
        <p:nvSpPr>
          <p:cNvPr id="9" name="Platshållare för sidfot 8"/>
          <p:cNvSpPr>
            <a:spLocks noGrp="1"/>
          </p:cNvSpPr>
          <p:nvPr>
            <p:ph type="ftr" sz="quarter" idx="15"/>
          </p:nvPr>
        </p:nvSpPr>
        <p:spPr/>
        <p:txBody>
          <a:bodyPr/>
          <a:lstStyle>
            <a:lvl1pPr>
              <a:defRPr sz="1000"/>
            </a:lvl1pPr>
          </a:lstStyle>
          <a:p>
            <a:r>
              <a:rPr lang="sv-SE"/>
              <a:t>Titel</a:t>
            </a:r>
            <a:endParaRPr lang="sv-SE" dirty="0"/>
          </a:p>
        </p:txBody>
      </p:sp>
      <p:sp>
        <p:nvSpPr>
          <p:cNvPr id="10" name="Platshållare för bildnummer 9"/>
          <p:cNvSpPr>
            <a:spLocks noGrp="1"/>
          </p:cNvSpPr>
          <p:nvPr>
            <p:ph type="sldNum" sz="quarter" idx="16"/>
          </p:nvPr>
        </p:nvSpPr>
        <p:spPr/>
        <p:txBody>
          <a:bodyPr/>
          <a:lstStyle>
            <a:lvl1pPr>
              <a:defRPr sz="1000"/>
            </a:lvl1pPr>
          </a:lstStyle>
          <a:p>
            <a:fld id="{816FEC2C-AD63-44F4-896C-A2025F5FB260}" type="slidenum">
              <a:rPr lang="sv-SE" smtClean="0"/>
              <a:pPr/>
              <a:t>‹#›</a:t>
            </a:fld>
            <a:endParaRPr lang="sv-SE" dirty="0"/>
          </a:p>
        </p:txBody>
      </p:sp>
      <p:sp>
        <p:nvSpPr>
          <p:cNvPr id="8" name="Platshållare för text 7"/>
          <p:cNvSpPr>
            <a:spLocks noGrp="1"/>
          </p:cNvSpPr>
          <p:nvPr>
            <p:ph type="body" sz="quarter" idx="12" hasCustomPrompt="1"/>
          </p:nvPr>
        </p:nvSpPr>
        <p:spPr>
          <a:xfrm>
            <a:off x="6454800" y="2170800"/>
            <a:ext cx="5040000" cy="3420000"/>
          </a:xfrm>
          <a:prstGeom prst="rect">
            <a:avLst/>
          </a:prstGeom>
        </p:spPr>
        <p:txBody>
          <a:bodyPr/>
          <a:lstStyle>
            <a:lvl1pPr marL="360000" indent="-360000" defTabSz="360000">
              <a:lnSpc>
                <a:spcPct val="100000"/>
              </a:lnSpc>
              <a:spcBef>
                <a:spcPts val="1200"/>
              </a:spcBef>
              <a:buFont typeface="Arial" panose="020B0604020202020204" pitchFamily="34" charset="0"/>
              <a:buChar char="•"/>
              <a:defRPr sz="2000" spc="0"/>
            </a:lvl1pPr>
            <a:lvl2pPr marL="720000" marR="0" indent="-360000" algn="l" defTabSz="360000" rtl="0" eaLnBrk="1" fontAlgn="auto" latinLnBrk="0" hangingPunct="1">
              <a:lnSpc>
                <a:spcPct val="90000"/>
              </a:lnSpc>
              <a:spcBef>
                <a:spcPts val="500"/>
              </a:spcBef>
              <a:spcAft>
                <a:spcPts val="0"/>
              </a:spcAft>
              <a:buClrTx/>
              <a:buSzTx/>
              <a:buFont typeface="Arial" panose="020B0604020202020204" pitchFamily="34" charset="0"/>
              <a:buChar char="‒"/>
              <a:tabLst>
                <a:tab pos="360000" algn="l"/>
              </a:tabLst>
              <a:defRPr lang="sv-SE" sz="1800" kern="1200" spc="0" baseline="0" dirty="0" smtClean="0">
                <a:solidFill>
                  <a:schemeClr val="tx1"/>
                </a:solidFill>
                <a:latin typeface="+mn-lt"/>
                <a:ea typeface="+mn-ea"/>
                <a:cs typeface="+mn-cs"/>
              </a:defRPr>
            </a:lvl2pPr>
            <a:lvl3pPr marL="1080000" marR="0" indent="-3600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lang="sv-SE" sz="1800" kern="1200" spc="0" baseline="0" dirty="0" smtClean="0">
                <a:solidFill>
                  <a:schemeClr val="tx1"/>
                </a:solidFill>
                <a:latin typeface="+mn-lt"/>
                <a:ea typeface="+mn-ea"/>
                <a:cs typeface="+mn-cs"/>
              </a:defRPr>
            </a:lvl3pPr>
            <a:lvl4pPr marL="1440000" marR="0" indent="-3600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lang="sv-SE" sz="1800" kern="1200" spc="0" baseline="0" dirty="0" smtClean="0">
                <a:solidFill>
                  <a:schemeClr val="tx1"/>
                </a:solidFill>
                <a:latin typeface="+mn-lt"/>
                <a:ea typeface="+mn-ea"/>
                <a:cs typeface="+mn-cs"/>
              </a:defRPr>
            </a:lvl4pPr>
            <a:lvl5pPr marL="1800000" indent="-360000" defTabSz="3240000">
              <a:buFont typeface="Arial" panose="020B0604020202020204" pitchFamily="34" charset="0"/>
              <a:buChar char="‒"/>
              <a:tabLst>
                <a:tab pos="360000" algn="l"/>
                <a:tab pos="720000" algn="l"/>
                <a:tab pos="1080000" algn="l"/>
                <a:tab pos="1440000" algn="l"/>
                <a:tab pos="1800000" algn="l"/>
                <a:tab pos="2160000" algn="l"/>
                <a:tab pos="2520000" algn="l"/>
                <a:tab pos="2880000" algn="l"/>
                <a:tab pos="3240000" algn="l"/>
              </a:tabLst>
              <a:defRPr lang="sv-SE" sz="1800" kern="1200" spc="0" baseline="0" dirty="0" smtClean="0">
                <a:solidFill>
                  <a:schemeClr val="tx1"/>
                </a:solidFill>
                <a:latin typeface="+mn-lt"/>
                <a:ea typeface="+mn-ea"/>
                <a:cs typeface="+mn-cs"/>
              </a:defRPr>
            </a:lvl5pPr>
            <a:lvl6pPr marL="2160000" indent="-360000">
              <a:buFont typeface="Arial" panose="020B0604020202020204" pitchFamily="34" charset="0"/>
              <a:buChar char="‒"/>
              <a:defRPr lang="sv-SE" sz="1800" kern="1200" spc="0" baseline="0" dirty="0" smtClean="0">
                <a:solidFill>
                  <a:schemeClr val="tx1"/>
                </a:solidFill>
                <a:latin typeface="+mn-lt"/>
                <a:ea typeface="+mn-ea"/>
                <a:cs typeface="+mn-cs"/>
              </a:defRPr>
            </a:lvl6pPr>
            <a:lvl7pPr marL="2520000" indent="-360000">
              <a:buFont typeface="Arial" panose="020B0604020202020204" pitchFamily="34" charset="0"/>
              <a:buChar char="‒"/>
              <a:defRPr lang="sv-SE" sz="1800" kern="1200" spc="0" baseline="0" dirty="0" smtClean="0">
                <a:solidFill>
                  <a:schemeClr val="tx1"/>
                </a:solidFill>
                <a:latin typeface="+mn-lt"/>
                <a:ea typeface="+mn-ea"/>
                <a:cs typeface="+mn-cs"/>
              </a:defRPr>
            </a:lvl7pPr>
            <a:lvl8pPr marL="2880000" indent="-360000">
              <a:buFont typeface="Arial" panose="020B0604020202020204" pitchFamily="34" charset="0"/>
              <a:buChar char="‒"/>
              <a:defRPr lang="sv-SE" sz="1800" kern="1200" spc="0" baseline="0" dirty="0" smtClean="0">
                <a:solidFill>
                  <a:schemeClr val="tx1"/>
                </a:solidFill>
                <a:latin typeface="+mn-lt"/>
                <a:ea typeface="+mn-ea"/>
                <a:cs typeface="+mn-cs"/>
              </a:defRPr>
            </a:lvl8pPr>
            <a:lvl9pPr marL="3240000" indent="-324000">
              <a:buFont typeface="Arial" panose="020B0604020202020204" pitchFamily="34" charset="0"/>
              <a:buChar char="‒"/>
              <a:defRPr lang="sv-SE" sz="1800" kern="1200" spc="0" baseline="0" dirty="0" smtClean="0">
                <a:solidFill>
                  <a:schemeClr val="tx1"/>
                </a:solidFill>
                <a:latin typeface="+mn-lt"/>
                <a:ea typeface="+mn-ea"/>
                <a:cs typeface="+mn-cs"/>
              </a:defRPr>
            </a:lvl9pPr>
          </a:lstStyle>
          <a:p>
            <a:pPr lvl="0"/>
            <a:r>
              <a:rPr lang="sv-SE" dirty="0"/>
              <a:t>Skriv text här</a:t>
            </a:r>
          </a:p>
        </p:txBody>
      </p:sp>
    </p:spTree>
    <p:extLst>
      <p:ext uri="{BB962C8B-B14F-4D97-AF65-F5344CB8AC3E}">
        <p14:creationId xmlns:p14="http://schemas.microsoft.com/office/powerpoint/2010/main" val="1106066077"/>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svg"/><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6.xml"/><Relationship Id="rId7" Type="http://schemas.openxmlformats.org/officeDocument/2006/relationships/image" Target="../media/image4.png"/><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image" Target="../media/image3.svg"/><Relationship Id="rId5" Type="http://schemas.openxmlformats.org/officeDocument/2006/relationships/image" Target="../media/image2.png"/><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9.xml"/><Relationship Id="rId7" Type="http://schemas.openxmlformats.org/officeDocument/2006/relationships/theme" Target="../theme/theme4.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5" Type="http://schemas.openxmlformats.org/officeDocument/2006/relationships/slideLayout" Target="../slideLayouts/slideLayout11.xml"/><Relationship Id="rId4" Type="http://schemas.openxmlformats.org/officeDocument/2006/relationships/slideLayout" Target="../slideLayouts/slideLayout10.xml"/><Relationship Id="rId9" Type="http://schemas.openxmlformats.org/officeDocument/2006/relationships/image" Target="../media/image3.svg"/></Relationships>
</file>

<file path=ppt/slideMasters/_rels/slideMaster5.xml.rels><?xml version="1.0" encoding="UTF-8" standalone="yes"?>
<Relationships xmlns="http://schemas.openxmlformats.org/package/2006/relationships"><Relationship Id="rId3" Type="http://schemas.openxmlformats.org/officeDocument/2006/relationships/theme" Target="../theme/theme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image" Target="../media/image4.png"/><Relationship Id="rId5" Type="http://schemas.openxmlformats.org/officeDocument/2006/relationships/image" Target="../media/image3.svg"/><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585703571"/>
      </p:ext>
    </p:extLst>
  </p:cSld>
  <p:clrMap bg1="lt1" tx1="dk1" bg2="lt2" tx2="dk2" accent1="accent1" accent2="accent2" accent3="accent3" accent4="accent4" accent5="accent5" accent6="accent6" hlink="hlink" folHlink="folHlink"/>
  <p:sldLayoutIdLst>
    <p:sldLayoutId id="2147483651" r:id="rId1"/>
  </p:sldLayoutIdLs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Bild 6" descr="Trafikverkets logotyp">
            <a:extLst>
              <a:ext uri="{FF2B5EF4-FFF2-40B4-BE49-F238E27FC236}">
                <a16:creationId xmlns:a16="http://schemas.microsoft.com/office/drawing/2014/main" id="{F6D06EDD-E5A3-40F5-94E9-EF10146AE402}"/>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5338665" y="0"/>
            <a:ext cx="1514670" cy="756000"/>
          </a:xfrm>
          <a:prstGeom prst="rect">
            <a:avLst/>
          </a:prstGeom>
          <a:blipFill>
            <a:blip r:embed="rId6"/>
            <a:stretch>
              <a:fillRect/>
            </a:stretch>
          </a:blipFill>
          <a:effectLst>
            <a:reflection stA="45000" endPos="1000" dist="50800" dir="5400000" sy="-100000" algn="bl" rotWithShape="0"/>
          </a:effectLst>
        </p:spPr>
      </p:pic>
      <p:sp>
        <p:nvSpPr>
          <p:cNvPr id="6" name="Platshållare för datum 2"/>
          <p:cNvSpPr>
            <a:spLocks noGrp="1"/>
          </p:cNvSpPr>
          <p:nvPr>
            <p:ph type="dt" sz="half" idx="2"/>
          </p:nvPr>
        </p:nvSpPr>
        <p:spPr>
          <a:xfrm>
            <a:off x="10152000" y="201600"/>
            <a:ext cx="1767114" cy="365125"/>
          </a:xfrm>
          <a:prstGeom prst="rect">
            <a:avLst/>
          </a:prstGeom>
          <a:noFill/>
        </p:spPr>
        <p:txBody>
          <a:bodyPr vert="horz" lIns="91440" tIns="45720" rIns="91440" bIns="45720" rtlCol="0" anchor="ctr"/>
          <a:lstStyle>
            <a:lvl1pPr algn="r">
              <a:defRPr sz="1000">
                <a:solidFill>
                  <a:schemeClr val="tx1"/>
                </a:solidFill>
              </a:defRPr>
            </a:lvl1pPr>
          </a:lstStyle>
          <a:p>
            <a:endParaRPr lang="sv-SE" dirty="0"/>
          </a:p>
        </p:txBody>
      </p:sp>
      <p:sp>
        <p:nvSpPr>
          <p:cNvPr id="8" name="Platshållare för sidfot 4"/>
          <p:cNvSpPr>
            <a:spLocks noGrp="1"/>
          </p:cNvSpPr>
          <p:nvPr>
            <p:ph type="ftr" sz="quarter" idx="3"/>
          </p:nvPr>
        </p:nvSpPr>
        <p:spPr>
          <a:xfrm>
            <a:off x="694800" y="201600"/>
            <a:ext cx="4050000" cy="365125"/>
          </a:xfrm>
          <a:prstGeom prst="rect">
            <a:avLst/>
          </a:prstGeom>
        </p:spPr>
        <p:txBody>
          <a:bodyPr vert="horz" lIns="91440" tIns="45720" rIns="91440" bIns="45720" rtlCol="0" anchor="ctr"/>
          <a:lstStyle>
            <a:lvl1pPr algn="l">
              <a:defRPr sz="1000">
                <a:solidFill>
                  <a:schemeClr val="tx1"/>
                </a:solidFill>
              </a:defRPr>
            </a:lvl1pPr>
          </a:lstStyle>
          <a:p>
            <a:r>
              <a:rPr lang="sv-SE"/>
              <a:t>Titel</a:t>
            </a:r>
            <a:endParaRPr lang="sv-SE" dirty="0"/>
          </a:p>
        </p:txBody>
      </p:sp>
      <p:sp>
        <p:nvSpPr>
          <p:cNvPr id="9" name="Platshållare för bildnummer 1"/>
          <p:cNvSpPr>
            <a:spLocks noGrp="1"/>
          </p:cNvSpPr>
          <p:nvPr>
            <p:ph type="sldNum" sz="quarter" idx="4"/>
          </p:nvPr>
        </p:nvSpPr>
        <p:spPr>
          <a:xfrm>
            <a:off x="0" y="201600"/>
            <a:ext cx="784800" cy="365125"/>
          </a:xfrm>
          <a:prstGeom prst="rect">
            <a:avLst/>
          </a:prstGeom>
        </p:spPr>
        <p:txBody>
          <a:bodyPr vert="horz" lIns="91440" tIns="45720" rIns="91440" bIns="45720" rtlCol="0" anchor="ctr"/>
          <a:lstStyle>
            <a:lvl1pPr algn="ctr">
              <a:defRPr sz="1000">
                <a:solidFill>
                  <a:schemeClr val="tx1"/>
                </a:solidFill>
              </a:defRPr>
            </a:lvl1pPr>
          </a:lstStyle>
          <a:p>
            <a:fld id="{816FEC2C-AD63-44F4-896C-A2025F5FB260}" type="slidenum">
              <a:rPr lang="sv-SE" smtClean="0"/>
              <a:pPr/>
              <a:t>‹#›</a:t>
            </a:fld>
            <a:endParaRPr lang="sv-SE" dirty="0"/>
          </a:p>
        </p:txBody>
      </p:sp>
    </p:spTree>
    <p:extLst>
      <p:ext uri="{BB962C8B-B14F-4D97-AF65-F5344CB8AC3E}">
        <p14:creationId xmlns:p14="http://schemas.microsoft.com/office/powerpoint/2010/main" val="2492816128"/>
      </p:ext>
    </p:extLst>
  </p:cSld>
  <p:clrMap bg1="lt1" tx1="dk1" bg2="lt2" tx2="dk2" accent1="accent1" accent2="accent2" accent3="accent3" accent4="accent4" accent5="accent5" accent6="accent6" hlink="hlink" folHlink="folHlink"/>
  <p:sldLayoutIdLst>
    <p:sldLayoutId id="2147483674" r:id="rId1"/>
    <p:sldLayoutId id="2147483683" r:id="rId2"/>
  </p:sldLayoutIdLst>
  <p:hf hdr="0" ftr="0"/>
  <p:txStyles>
    <p:titleStyle>
      <a:lvl1pPr algn="l" defTabSz="914400" rtl="0" eaLnBrk="1" latinLnBrk="0" hangingPunct="1">
        <a:lnSpc>
          <a:spcPct val="90000"/>
        </a:lnSpc>
        <a:spcBef>
          <a:spcPct val="0"/>
        </a:spcBef>
        <a:buNone/>
        <a:defRPr sz="5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800" kern="1200" spc="120" baseline="0">
          <a:solidFill>
            <a:schemeClr val="tx1"/>
          </a:solidFill>
          <a:latin typeface="+mn-lt"/>
          <a:ea typeface="+mn-ea"/>
          <a:cs typeface="+mn-cs"/>
        </a:defRPr>
      </a:lvl1pPr>
      <a:lvl2pPr marL="460800" indent="-228600" algn="l" defTabSz="914400" rtl="0" eaLnBrk="1" latinLnBrk="0" hangingPunct="1">
        <a:lnSpc>
          <a:spcPct val="90000"/>
        </a:lnSpc>
        <a:spcBef>
          <a:spcPts val="500"/>
        </a:spcBef>
        <a:buFont typeface="Arial" panose="020B0604020202020204" pitchFamily="34" charset="0"/>
        <a:buChar char="•"/>
        <a:defRPr sz="1800" kern="1200" spc="120" baseline="0">
          <a:solidFill>
            <a:schemeClr val="tx1"/>
          </a:solidFill>
          <a:latin typeface="+mn-lt"/>
          <a:ea typeface="+mn-ea"/>
          <a:cs typeface="+mn-cs"/>
        </a:defRPr>
      </a:lvl2pPr>
      <a:lvl3pPr marL="691200" indent="-228600" algn="l" defTabSz="914400" rtl="0" eaLnBrk="1" latinLnBrk="0" hangingPunct="1">
        <a:lnSpc>
          <a:spcPct val="90000"/>
        </a:lnSpc>
        <a:spcBef>
          <a:spcPts val="500"/>
        </a:spcBef>
        <a:buFont typeface="Arial" panose="020B0604020202020204" pitchFamily="34" charset="0"/>
        <a:buChar char="•"/>
        <a:defRPr sz="1800" kern="1200" spc="120" baseline="0">
          <a:solidFill>
            <a:schemeClr val="tx1"/>
          </a:solidFill>
          <a:latin typeface="+mn-lt"/>
          <a:ea typeface="+mn-ea"/>
          <a:cs typeface="+mn-cs"/>
        </a:defRPr>
      </a:lvl3pPr>
      <a:lvl4pPr marL="921600" indent="-228600" algn="l" defTabSz="914400" rtl="0" eaLnBrk="1" latinLnBrk="0" hangingPunct="1">
        <a:lnSpc>
          <a:spcPct val="90000"/>
        </a:lnSpc>
        <a:spcBef>
          <a:spcPts val="500"/>
        </a:spcBef>
        <a:buFont typeface="Arial" panose="020B0604020202020204" pitchFamily="34" charset="0"/>
        <a:buChar char="•"/>
        <a:defRPr sz="1800" kern="1200" spc="120" baseline="0">
          <a:solidFill>
            <a:schemeClr val="tx1"/>
          </a:solidFill>
          <a:latin typeface="+mn-lt"/>
          <a:ea typeface="+mn-ea"/>
          <a:cs typeface="+mn-cs"/>
        </a:defRPr>
      </a:lvl4pPr>
      <a:lvl5pPr marL="1116000" indent="-228600" algn="l" defTabSz="914400" rtl="0" eaLnBrk="1" latinLnBrk="0" hangingPunct="1">
        <a:lnSpc>
          <a:spcPct val="90000"/>
        </a:lnSpc>
        <a:spcBef>
          <a:spcPts val="500"/>
        </a:spcBef>
        <a:buFont typeface="Arial" panose="020B0604020202020204" pitchFamily="34" charset="0"/>
        <a:buChar char="•"/>
        <a:defRPr sz="1800" kern="1200" spc="12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pos="3840" userDrawn="1">
          <p15:clr>
            <a:srgbClr val="F26B43"/>
          </p15:clr>
        </p15:guide>
        <p15:guide id="7" orient="horz" pos="2160" userDrawn="1">
          <p15:clr>
            <a:srgbClr val="F26B43"/>
          </p15:clr>
        </p15:guide>
        <p15:guide id="8" pos="438" userDrawn="1">
          <p15:clr>
            <a:srgbClr val="F26B43"/>
          </p15:clr>
        </p15:guide>
        <p15:guide id="9" pos="7242" userDrawn="1">
          <p15:clr>
            <a:srgbClr val="F26B43"/>
          </p15:clr>
        </p15:guide>
        <p15:guide id="10" orient="horz" pos="3884" userDrawn="1">
          <p15:clr>
            <a:srgbClr val="F26B43"/>
          </p15:clr>
        </p15:guide>
        <p15:guide id="11" orient="horz" pos="799" userDrawn="1">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Bild 6" descr="Trafikverkets logotyp">
            <a:extLst>
              <a:ext uri="{FF2B5EF4-FFF2-40B4-BE49-F238E27FC236}">
                <a16:creationId xmlns:a16="http://schemas.microsoft.com/office/drawing/2014/main" id="{F6D06EDD-E5A3-40F5-94E9-EF10146AE402}"/>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5338665" y="0"/>
            <a:ext cx="1514670" cy="756000"/>
          </a:xfrm>
          <a:prstGeom prst="rect">
            <a:avLst/>
          </a:prstGeom>
          <a:blipFill>
            <a:blip r:embed="rId7"/>
            <a:stretch>
              <a:fillRect/>
            </a:stretch>
          </a:blipFill>
          <a:effectLst>
            <a:reflection stA="45000" endPos="1000" dist="50800" dir="5400000" sy="-100000" algn="bl" rotWithShape="0"/>
          </a:effectLst>
        </p:spPr>
      </p:pic>
      <p:sp>
        <p:nvSpPr>
          <p:cNvPr id="6" name="Platshållare för datum 2"/>
          <p:cNvSpPr>
            <a:spLocks noGrp="1"/>
          </p:cNvSpPr>
          <p:nvPr>
            <p:ph type="dt" sz="half" idx="2"/>
          </p:nvPr>
        </p:nvSpPr>
        <p:spPr>
          <a:xfrm>
            <a:off x="10152000" y="201600"/>
            <a:ext cx="1767114" cy="365125"/>
          </a:xfrm>
          <a:prstGeom prst="rect">
            <a:avLst/>
          </a:prstGeom>
          <a:noFill/>
        </p:spPr>
        <p:txBody>
          <a:bodyPr vert="horz" lIns="91440" tIns="45720" rIns="91440" bIns="45720" rtlCol="0" anchor="ctr"/>
          <a:lstStyle>
            <a:lvl1pPr algn="r">
              <a:defRPr sz="1000">
                <a:solidFill>
                  <a:schemeClr val="tx1"/>
                </a:solidFill>
              </a:defRPr>
            </a:lvl1pPr>
          </a:lstStyle>
          <a:p>
            <a:endParaRPr lang="sv-SE" dirty="0"/>
          </a:p>
        </p:txBody>
      </p:sp>
      <p:sp>
        <p:nvSpPr>
          <p:cNvPr id="8" name="Platshållare för sidfot 4"/>
          <p:cNvSpPr>
            <a:spLocks noGrp="1"/>
          </p:cNvSpPr>
          <p:nvPr>
            <p:ph type="ftr" sz="quarter" idx="3"/>
          </p:nvPr>
        </p:nvSpPr>
        <p:spPr>
          <a:xfrm>
            <a:off x="694800" y="201600"/>
            <a:ext cx="4050000" cy="365125"/>
          </a:xfrm>
          <a:prstGeom prst="rect">
            <a:avLst/>
          </a:prstGeom>
        </p:spPr>
        <p:txBody>
          <a:bodyPr vert="horz" lIns="91440" tIns="45720" rIns="91440" bIns="45720" rtlCol="0" anchor="ctr"/>
          <a:lstStyle>
            <a:lvl1pPr algn="l">
              <a:defRPr sz="1000">
                <a:solidFill>
                  <a:schemeClr val="tx1"/>
                </a:solidFill>
              </a:defRPr>
            </a:lvl1pPr>
          </a:lstStyle>
          <a:p>
            <a:r>
              <a:rPr lang="sv-SE"/>
              <a:t>Titel</a:t>
            </a:r>
            <a:endParaRPr lang="sv-SE" dirty="0"/>
          </a:p>
        </p:txBody>
      </p:sp>
      <p:sp>
        <p:nvSpPr>
          <p:cNvPr id="9" name="Platshållare för bildnummer 1"/>
          <p:cNvSpPr>
            <a:spLocks noGrp="1"/>
          </p:cNvSpPr>
          <p:nvPr>
            <p:ph type="sldNum" sz="quarter" idx="4"/>
          </p:nvPr>
        </p:nvSpPr>
        <p:spPr>
          <a:xfrm>
            <a:off x="0" y="201600"/>
            <a:ext cx="784800" cy="365125"/>
          </a:xfrm>
          <a:prstGeom prst="rect">
            <a:avLst/>
          </a:prstGeom>
        </p:spPr>
        <p:txBody>
          <a:bodyPr vert="horz" lIns="91440" tIns="45720" rIns="91440" bIns="45720" rtlCol="0" anchor="ctr"/>
          <a:lstStyle>
            <a:lvl1pPr algn="ctr">
              <a:defRPr sz="1000">
                <a:solidFill>
                  <a:schemeClr val="tx1"/>
                </a:solidFill>
              </a:defRPr>
            </a:lvl1pPr>
          </a:lstStyle>
          <a:p>
            <a:fld id="{816FEC2C-AD63-44F4-896C-A2025F5FB260}" type="slidenum">
              <a:rPr lang="sv-SE" smtClean="0"/>
              <a:pPr/>
              <a:t>‹#›</a:t>
            </a:fld>
            <a:endParaRPr lang="sv-SE" dirty="0"/>
          </a:p>
        </p:txBody>
      </p:sp>
    </p:spTree>
    <p:extLst>
      <p:ext uri="{BB962C8B-B14F-4D97-AF65-F5344CB8AC3E}">
        <p14:creationId xmlns:p14="http://schemas.microsoft.com/office/powerpoint/2010/main" val="1863979302"/>
      </p:ext>
    </p:extLst>
  </p:cSld>
  <p:clrMap bg1="lt1" tx1="dk1" bg2="lt2" tx2="dk2" accent1="accent1" accent2="accent2" accent3="accent3" accent4="accent4" accent5="accent5" accent6="accent6" hlink="hlink" folHlink="folHlink"/>
  <p:sldLayoutIdLst>
    <p:sldLayoutId id="2147483680" r:id="rId1"/>
    <p:sldLayoutId id="2147483677" r:id="rId2"/>
    <p:sldLayoutId id="2147483650" r:id="rId3"/>
  </p:sldLayoutIdLst>
  <p:hf hdr="0" ftr="0"/>
  <p:txStyles>
    <p:titleStyle>
      <a:lvl1pPr algn="l" defTabSz="914400" rtl="0" eaLnBrk="1" latinLnBrk="0" hangingPunct="1">
        <a:lnSpc>
          <a:spcPct val="90000"/>
        </a:lnSpc>
        <a:spcBef>
          <a:spcPct val="0"/>
        </a:spcBef>
        <a:buNone/>
        <a:defRPr sz="5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800" kern="1200" spc="120" baseline="0">
          <a:solidFill>
            <a:schemeClr val="tx1"/>
          </a:solidFill>
          <a:latin typeface="+mn-lt"/>
          <a:ea typeface="+mn-ea"/>
          <a:cs typeface="+mn-cs"/>
        </a:defRPr>
      </a:lvl1pPr>
      <a:lvl2pPr marL="460800" indent="-228600" algn="l" defTabSz="914400" rtl="0" eaLnBrk="1" latinLnBrk="0" hangingPunct="1">
        <a:lnSpc>
          <a:spcPct val="90000"/>
        </a:lnSpc>
        <a:spcBef>
          <a:spcPts val="500"/>
        </a:spcBef>
        <a:buFont typeface="Arial" panose="020B0604020202020204" pitchFamily="34" charset="0"/>
        <a:buChar char="•"/>
        <a:defRPr sz="1800" kern="1200" spc="120" baseline="0">
          <a:solidFill>
            <a:schemeClr val="tx1"/>
          </a:solidFill>
          <a:latin typeface="+mn-lt"/>
          <a:ea typeface="+mn-ea"/>
          <a:cs typeface="+mn-cs"/>
        </a:defRPr>
      </a:lvl2pPr>
      <a:lvl3pPr marL="691200" indent="-228600" algn="l" defTabSz="914400" rtl="0" eaLnBrk="1" latinLnBrk="0" hangingPunct="1">
        <a:lnSpc>
          <a:spcPct val="90000"/>
        </a:lnSpc>
        <a:spcBef>
          <a:spcPts val="500"/>
        </a:spcBef>
        <a:buFont typeface="Arial" panose="020B0604020202020204" pitchFamily="34" charset="0"/>
        <a:buChar char="•"/>
        <a:defRPr sz="1800" kern="1200" spc="120" baseline="0">
          <a:solidFill>
            <a:schemeClr val="tx1"/>
          </a:solidFill>
          <a:latin typeface="+mn-lt"/>
          <a:ea typeface="+mn-ea"/>
          <a:cs typeface="+mn-cs"/>
        </a:defRPr>
      </a:lvl3pPr>
      <a:lvl4pPr marL="921600" indent="-228600" algn="l" defTabSz="914400" rtl="0" eaLnBrk="1" latinLnBrk="0" hangingPunct="1">
        <a:lnSpc>
          <a:spcPct val="90000"/>
        </a:lnSpc>
        <a:spcBef>
          <a:spcPts val="500"/>
        </a:spcBef>
        <a:buFont typeface="Arial" panose="020B0604020202020204" pitchFamily="34" charset="0"/>
        <a:buChar char="•"/>
        <a:defRPr sz="1800" kern="1200" spc="120" baseline="0">
          <a:solidFill>
            <a:schemeClr val="tx1"/>
          </a:solidFill>
          <a:latin typeface="+mn-lt"/>
          <a:ea typeface="+mn-ea"/>
          <a:cs typeface="+mn-cs"/>
        </a:defRPr>
      </a:lvl4pPr>
      <a:lvl5pPr marL="1116000" indent="-228600" algn="l" defTabSz="914400" rtl="0" eaLnBrk="1" latinLnBrk="0" hangingPunct="1">
        <a:lnSpc>
          <a:spcPct val="90000"/>
        </a:lnSpc>
        <a:spcBef>
          <a:spcPts val="500"/>
        </a:spcBef>
        <a:buFont typeface="Arial" panose="020B0604020202020204" pitchFamily="34" charset="0"/>
        <a:buChar char="•"/>
        <a:defRPr sz="1800" kern="1200" spc="12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pos="3840" userDrawn="1">
          <p15:clr>
            <a:srgbClr val="F26B43"/>
          </p15:clr>
        </p15:guide>
        <p15:guide id="7" orient="horz" pos="2160" userDrawn="1">
          <p15:clr>
            <a:srgbClr val="F26B43"/>
          </p15:clr>
        </p15:guide>
        <p15:guide id="8" pos="438" userDrawn="1">
          <p15:clr>
            <a:srgbClr val="F26B43"/>
          </p15:clr>
        </p15:guide>
        <p15:guide id="9" pos="7242" userDrawn="1">
          <p15:clr>
            <a:srgbClr val="F26B43"/>
          </p15:clr>
        </p15:guide>
        <p15:guide id="10" orient="horz" pos="3884" userDrawn="1">
          <p15:clr>
            <a:srgbClr val="F26B43"/>
          </p15:clr>
        </p15:guide>
        <p15:guide id="11" orient="horz" pos="799" userDrawn="1">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Bild 6" descr="Trafikverkets logotyp">
            <a:extLst>
              <a:ext uri="{FF2B5EF4-FFF2-40B4-BE49-F238E27FC236}">
                <a16:creationId xmlns:a16="http://schemas.microsoft.com/office/drawing/2014/main" id="{F6D06EDD-E5A3-40F5-94E9-EF10146AE402}"/>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a:off x="5338665" y="0"/>
            <a:ext cx="1514670" cy="756000"/>
          </a:xfrm>
          <a:prstGeom prst="rect">
            <a:avLst/>
          </a:prstGeom>
          <a:effectLst>
            <a:reflection stA="45000" endPos="1000" dist="50800" dir="5400000" sy="-100000" algn="bl" rotWithShape="0"/>
          </a:effectLst>
        </p:spPr>
      </p:pic>
      <p:sp>
        <p:nvSpPr>
          <p:cNvPr id="3" name="Platshållare för datum 2"/>
          <p:cNvSpPr>
            <a:spLocks noGrp="1"/>
          </p:cNvSpPr>
          <p:nvPr>
            <p:ph type="dt" sz="half" idx="2"/>
          </p:nvPr>
        </p:nvSpPr>
        <p:spPr>
          <a:xfrm>
            <a:off x="10152000" y="201600"/>
            <a:ext cx="1767114" cy="365125"/>
          </a:xfrm>
          <a:prstGeom prst="rect">
            <a:avLst/>
          </a:prstGeom>
          <a:noFill/>
        </p:spPr>
        <p:txBody>
          <a:bodyPr vert="horz" lIns="91440" tIns="45720" rIns="91440" bIns="45720" rtlCol="0" anchor="ctr"/>
          <a:lstStyle>
            <a:lvl1pPr algn="r">
              <a:defRPr sz="1000">
                <a:solidFill>
                  <a:schemeClr val="tx1"/>
                </a:solidFill>
              </a:defRPr>
            </a:lvl1pPr>
          </a:lstStyle>
          <a:p>
            <a:endParaRPr lang="sv-SE" dirty="0"/>
          </a:p>
        </p:txBody>
      </p:sp>
      <p:sp>
        <p:nvSpPr>
          <p:cNvPr id="5" name="Platshållare för sidfot 4"/>
          <p:cNvSpPr>
            <a:spLocks noGrp="1"/>
          </p:cNvSpPr>
          <p:nvPr>
            <p:ph type="ftr" sz="quarter" idx="3"/>
          </p:nvPr>
        </p:nvSpPr>
        <p:spPr>
          <a:xfrm>
            <a:off x="694800" y="201600"/>
            <a:ext cx="4050000" cy="365125"/>
          </a:xfrm>
          <a:prstGeom prst="rect">
            <a:avLst/>
          </a:prstGeom>
        </p:spPr>
        <p:txBody>
          <a:bodyPr vert="horz" lIns="91440" tIns="45720" rIns="91440" bIns="45720" rtlCol="0" anchor="ctr"/>
          <a:lstStyle>
            <a:lvl1pPr algn="l">
              <a:defRPr sz="1000">
                <a:solidFill>
                  <a:schemeClr val="tx1"/>
                </a:solidFill>
              </a:defRPr>
            </a:lvl1pPr>
          </a:lstStyle>
          <a:p>
            <a:r>
              <a:rPr lang="sv-SE"/>
              <a:t>Titel</a:t>
            </a:r>
            <a:endParaRPr lang="sv-SE" dirty="0"/>
          </a:p>
        </p:txBody>
      </p:sp>
      <p:sp>
        <p:nvSpPr>
          <p:cNvPr id="2" name="Platshållare för bildnummer 1"/>
          <p:cNvSpPr>
            <a:spLocks noGrp="1"/>
          </p:cNvSpPr>
          <p:nvPr>
            <p:ph type="sldNum" sz="quarter" idx="4"/>
          </p:nvPr>
        </p:nvSpPr>
        <p:spPr>
          <a:xfrm>
            <a:off x="0" y="201600"/>
            <a:ext cx="784800" cy="365125"/>
          </a:xfrm>
          <a:prstGeom prst="rect">
            <a:avLst/>
          </a:prstGeom>
        </p:spPr>
        <p:txBody>
          <a:bodyPr vert="horz" lIns="91440" tIns="45720" rIns="91440" bIns="45720" rtlCol="0" anchor="ctr"/>
          <a:lstStyle>
            <a:lvl1pPr algn="ctr">
              <a:defRPr sz="1000">
                <a:solidFill>
                  <a:schemeClr val="tx1"/>
                </a:solidFill>
              </a:defRPr>
            </a:lvl1pPr>
          </a:lstStyle>
          <a:p>
            <a:fld id="{816FEC2C-AD63-44F4-896C-A2025F5FB260}" type="slidenum">
              <a:rPr lang="sv-SE" smtClean="0"/>
              <a:pPr/>
              <a:t>‹#›</a:t>
            </a:fld>
            <a:endParaRPr lang="sv-SE" dirty="0"/>
          </a:p>
        </p:txBody>
      </p:sp>
    </p:spTree>
    <p:extLst>
      <p:ext uri="{BB962C8B-B14F-4D97-AF65-F5344CB8AC3E}">
        <p14:creationId xmlns:p14="http://schemas.microsoft.com/office/powerpoint/2010/main" val="1707428571"/>
      </p:ext>
    </p:extLst>
  </p:cSld>
  <p:clrMap bg1="lt1" tx1="dk1" bg2="lt2" tx2="dk2" accent1="accent1" accent2="accent2" accent3="accent3" accent4="accent4" accent5="accent5" accent6="accent6" hlink="hlink" folHlink="folHlink"/>
  <p:sldLayoutIdLst>
    <p:sldLayoutId id="2147483672" r:id="rId1"/>
    <p:sldLayoutId id="2147483666" r:id="rId2"/>
    <p:sldLayoutId id="2147483667" r:id="rId3"/>
    <p:sldLayoutId id="2147483668" r:id="rId4"/>
    <p:sldLayoutId id="2147483669" r:id="rId5"/>
    <p:sldLayoutId id="2147483665" r:id="rId6"/>
  </p:sldLayoutIdLst>
  <p:hf hdr="0" ftr="0"/>
  <p:txStyles>
    <p:titleStyle>
      <a:lvl1pPr algn="l" defTabSz="914400" rtl="0" eaLnBrk="1" latinLnBrk="0" hangingPunct="1">
        <a:lnSpc>
          <a:spcPct val="90000"/>
        </a:lnSpc>
        <a:spcBef>
          <a:spcPct val="0"/>
        </a:spcBef>
        <a:buNone/>
        <a:defRPr sz="5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800" kern="1200" spc="120" baseline="0">
          <a:solidFill>
            <a:schemeClr val="tx1"/>
          </a:solidFill>
          <a:latin typeface="+mn-lt"/>
          <a:ea typeface="+mn-ea"/>
          <a:cs typeface="+mn-cs"/>
        </a:defRPr>
      </a:lvl1pPr>
      <a:lvl2pPr marL="460800" indent="-228600" algn="l" defTabSz="914400" rtl="0" eaLnBrk="1" latinLnBrk="0" hangingPunct="1">
        <a:lnSpc>
          <a:spcPct val="90000"/>
        </a:lnSpc>
        <a:spcBef>
          <a:spcPts val="500"/>
        </a:spcBef>
        <a:buFont typeface="Arial" panose="020B0604020202020204" pitchFamily="34" charset="0"/>
        <a:buChar char="•"/>
        <a:defRPr sz="1800" kern="1200" spc="120" baseline="0">
          <a:solidFill>
            <a:schemeClr val="tx1"/>
          </a:solidFill>
          <a:latin typeface="+mn-lt"/>
          <a:ea typeface="+mn-ea"/>
          <a:cs typeface="+mn-cs"/>
        </a:defRPr>
      </a:lvl2pPr>
      <a:lvl3pPr marL="691200" indent="-228600" algn="l" defTabSz="914400" rtl="0" eaLnBrk="1" latinLnBrk="0" hangingPunct="1">
        <a:lnSpc>
          <a:spcPct val="90000"/>
        </a:lnSpc>
        <a:spcBef>
          <a:spcPts val="500"/>
        </a:spcBef>
        <a:buFont typeface="Arial" panose="020B0604020202020204" pitchFamily="34" charset="0"/>
        <a:buChar char="•"/>
        <a:defRPr sz="1800" kern="1200" spc="120" baseline="0">
          <a:solidFill>
            <a:schemeClr val="tx1"/>
          </a:solidFill>
          <a:latin typeface="+mn-lt"/>
          <a:ea typeface="+mn-ea"/>
          <a:cs typeface="+mn-cs"/>
        </a:defRPr>
      </a:lvl3pPr>
      <a:lvl4pPr marL="921600" indent="-228600" algn="l" defTabSz="914400" rtl="0" eaLnBrk="1" latinLnBrk="0" hangingPunct="1">
        <a:lnSpc>
          <a:spcPct val="90000"/>
        </a:lnSpc>
        <a:spcBef>
          <a:spcPts val="500"/>
        </a:spcBef>
        <a:buFont typeface="Arial" panose="020B0604020202020204" pitchFamily="34" charset="0"/>
        <a:buChar char="•"/>
        <a:defRPr sz="1800" kern="1200" spc="120" baseline="0">
          <a:solidFill>
            <a:schemeClr val="tx1"/>
          </a:solidFill>
          <a:latin typeface="+mn-lt"/>
          <a:ea typeface="+mn-ea"/>
          <a:cs typeface="+mn-cs"/>
        </a:defRPr>
      </a:lvl4pPr>
      <a:lvl5pPr marL="1116000" indent="-228600" algn="l" defTabSz="914400" rtl="0" eaLnBrk="1" latinLnBrk="0" hangingPunct="1">
        <a:lnSpc>
          <a:spcPct val="90000"/>
        </a:lnSpc>
        <a:spcBef>
          <a:spcPts val="500"/>
        </a:spcBef>
        <a:buFont typeface="Arial" panose="020B0604020202020204" pitchFamily="34" charset="0"/>
        <a:buChar char="•"/>
        <a:defRPr sz="1800" kern="1200" spc="12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orient="horz" pos="2160" userDrawn="1">
          <p15:clr>
            <a:srgbClr val="F26B43"/>
          </p15:clr>
        </p15:guide>
        <p15:guide id="14" pos="3840" userDrawn="1">
          <p15:clr>
            <a:srgbClr val="F26B43"/>
          </p15:clr>
        </p15:guide>
        <p15:guide id="15" pos="438" userDrawn="1">
          <p15:clr>
            <a:srgbClr val="F26B43"/>
          </p15:clr>
        </p15:guide>
        <p15:guide id="16" pos="7242" userDrawn="1">
          <p15:clr>
            <a:srgbClr val="F26B43"/>
          </p15:clr>
        </p15:guide>
        <p15:guide id="17" orient="horz" pos="3884" userDrawn="1">
          <p15:clr>
            <a:srgbClr val="F26B43"/>
          </p15:clr>
        </p15:guide>
        <p15:guide id="18" orient="horz" pos="799" userDrawn="1">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Bild 6" descr="Trafikverkets logotyp">
            <a:extLst>
              <a:ext uri="{FF2B5EF4-FFF2-40B4-BE49-F238E27FC236}">
                <a16:creationId xmlns:a16="http://schemas.microsoft.com/office/drawing/2014/main" id="{F6D06EDD-E5A3-40F5-94E9-EF10146AE402}"/>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5338665" y="0"/>
            <a:ext cx="1514670" cy="756000"/>
          </a:xfrm>
          <a:prstGeom prst="rect">
            <a:avLst/>
          </a:prstGeom>
          <a:blipFill>
            <a:blip r:embed="rId6"/>
            <a:stretch>
              <a:fillRect/>
            </a:stretch>
          </a:blipFill>
          <a:effectLst>
            <a:reflection stA="45000" endPos="1000" dist="50800" dir="5400000" sy="-100000" algn="bl" rotWithShape="0"/>
          </a:effectLst>
        </p:spPr>
      </p:pic>
      <p:sp>
        <p:nvSpPr>
          <p:cNvPr id="6" name="Platshållare för datum 2"/>
          <p:cNvSpPr>
            <a:spLocks noGrp="1"/>
          </p:cNvSpPr>
          <p:nvPr>
            <p:ph type="dt" sz="half" idx="2"/>
          </p:nvPr>
        </p:nvSpPr>
        <p:spPr>
          <a:xfrm>
            <a:off x="10152000" y="201600"/>
            <a:ext cx="1767114" cy="365125"/>
          </a:xfrm>
          <a:prstGeom prst="rect">
            <a:avLst/>
          </a:prstGeom>
          <a:noFill/>
        </p:spPr>
        <p:txBody>
          <a:bodyPr vert="horz" lIns="91440" tIns="45720" rIns="91440" bIns="45720" rtlCol="0" anchor="ctr"/>
          <a:lstStyle>
            <a:lvl1pPr algn="r">
              <a:defRPr sz="1000">
                <a:solidFill>
                  <a:schemeClr val="tx1"/>
                </a:solidFill>
              </a:defRPr>
            </a:lvl1pPr>
          </a:lstStyle>
          <a:p>
            <a:endParaRPr lang="sv-SE" dirty="0"/>
          </a:p>
        </p:txBody>
      </p:sp>
      <p:sp>
        <p:nvSpPr>
          <p:cNvPr id="8" name="Platshållare för sidfot 4"/>
          <p:cNvSpPr>
            <a:spLocks noGrp="1"/>
          </p:cNvSpPr>
          <p:nvPr>
            <p:ph type="ftr" sz="quarter" idx="3"/>
          </p:nvPr>
        </p:nvSpPr>
        <p:spPr>
          <a:xfrm>
            <a:off x="694800" y="201600"/>
            <a:ext cx="4050000" cy="365125"/>
          </a:xfrm>
          <a:prstGeom prst="rect">
            <a:avLst/>
          </a:prstGeom>
        </p:spPr>
        <p:txBody>
          <a:bodyPr vert="horz" lIns="91440" tIns="45720" rIns="91440" bIns="45720" rtlCol="0" anchor="ctr"/>
          <a:lstStyle>
            <a:lvl1pPr algn="l">
              <a:defRPr sz="1000">
                <a:solidFill>
                  <a:schemeClr val="tx1"/>
                </a:solidFill>
              </a:defRPr>
            </a:lvl1pPr>
          </a:lstStyle>
          <a:p>
            <a:r>
              <a:rPr lang="sv-SE"/>
              <a:t>Titel</a:t>
            </a:r>
            <a:endParaRPr lang="sv-SE" dirty="0"/>
          </a:p>
        </p:txBody>
      </p:sp>
      <p:sp>
        <p:nvSpPr>
          <p:cNvPr id="9" name="Platshållare för bildnummer 1"/>
          <p:cNvSpPr>
            <a:spLocks noGrp="1"/>
          </p:cNvSpPr>
          <p:nvPr>
            <p:ph type="sldNum" sz="quarter" idx="4"/>
          </p:nvPr>
        </p:nvSpPr>
        <p:spPr>
          <a:xfrm>
            <a:off x="0" y="201600"/>
            <a:ext cx="784800" cy="365125"/>
          </a:xfrm>
          <a:prstGeom prst="rect">
            <a:avLst/>
          </a:prstGeom>
        </p:spPr>
        <p:txBody>
          <a:bodyPr vert="horz" lIns="91440" tIns="45720" rIns="91440" bIns="45720" rtlCol="0" anchor="ctr"/>
          <a:lstStyle>
            <a:lvl1pPr algn="ctr">
              <a:defRPr sz="1000">
                <a:solidFill>
                  <a:schemeClr val="tx1"/>
                </a:solidFill>
              </a:defRPr>
            </a:lvl1pPr>
          </a:lstStyle>
          <a:p>
            <a:fld id="{816FEC2C-AD63-44F4-896C-A2025F5FB260}" type="slidenum">
              <a:rPr lang="sv-SE" smtClean="0"/>
              <a:pPr/>
              <a:t>‹#›</a:t>
            </a:fld>
            <a:endParaRPr lang="sv-SE" dirty="0"/>
          </a:p>
        </p:txBody>
      </p:sp>
    </p:spTree>
    <p:extLst>
      <p:ext uri="{BB962C8B-B14F-4D97-AF65-F5344CB8AC3E}">
        <p14:creationId xmlns:p14="http://schemas.microsoft.com/office/powerpoint/2010/main" val="7786994"/>
      </p:ext>
    </p:extLst>
  </p:cSld>
  <p:clrMap bg1="lt1" tx1="dk1" bg2="lt2" tx2="dk2" accent1="accent1" accent2="accent2" accent3="accent3" accent4="accent4" accent5="accent5" accent6="accent6" hlink="hlink" folHlink="folHlink"/>
  <p:sldLayoutIdLst>
    <p:sldLayoutId id="2147483688" r:id="rId1"/>
    <p:sldLayoutId id="2147483679" r:id="rId2"/>
  </p:sldLayoutIdLst>
  <p:hf hdr="0" ftr="0"/>
  <p:txStyles>
    <p:titleStyle>
      <a:lvl1pPr algn="l" defTabSz="914400" rtl="0" eaLnBrk="1" latinLnBrk="0" hangingPunct="1">
        <a:lnSpc>
          <a:spcPct val="90000"/>
        </a:lnSpc>
        <a:spcBef>
          <a:spcPct val="0"/>
        </a:spcBef>
        <a:buNone/>
        <a:defRPr sz="5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800" kern="1200" spc="120" baseline="0">
          <a:solidFill>
            <a:schemeClr val="tx1"/>
          </a:solidFill>
          <a:latin typeface="+mn-lt"/>
          <a:ea typeface="+mn-ea"/>
          <a:cs typeface="+mn-cs"/>
        </a:defRPr>
      </a:lvl1pPr>
      <a:lvl2pPr marL="460800" indent="-228600" algn="l" defTabSz="914400" rtl="0" eaLnBrk="1" latinLnBrk="0" hangingPunct="1">
        <a:lnSpc>
          <a:spcPct val="90000"/>
        </a:lnSpc>
        <a:spcBef>
          <a:spcPts val="500"/>
        </a:spcBef>
        <a:buFont typeface="Arial" panose="020B0604020202020204" pitchFamily="34" charset="0"/>
        <a:buChar char="•"/>
        <a:defRPr sz="1800" kern="1200" spc="120" baseline="0">
          <a:solidFill>
            <a:schemeClr val="tx1"/>
          </a:solidFill>
          <a:latin typeface="+mn-lt"/>
          <a:ea typeface="+mn-ea"/>
          <a:cs typeface="+mn-cs"/>
        </a:defRPr>
      </a:lvl2pPr>
      <a:lvl3pPr marL="691200" indent="-228600" algn="l" defTabSz="914400" rtl="0" eaLnBrk="1" latinLnBrk="0" hangingPunct="1">
        <a:lnSpc>
          <a:spcPct val="90000"/>
        </a:lnSpc>
        <a:spcBef>
          <a:spcPts val="500"/>
        </a:spcBef>
        <a:buFont typeface="Arial" panose="020B0604020202020204" pitchFamily="34" charset="0"/>
        <a:buChar char="•"/>
        <a:defRPr sz="1800" kern="1200" spc="120" baseline="0">
          <a:solidFill>
            <a:schemeClr val="tx1"/>
          </a:solidFill>
          <a:latin typeface="+mn-lt"/>
          <a:ea typeface="+mn-ea"/>
          <a:cs typeface="+mn-cs"/>
        </a:defRPr>
      </a:lvl3pPr>
      <a:lvl4pPr marL="921600" indent="-228600" algn="l" defTabSz="914400" rtl="0" eaLnBrk="1" latinLnBrk="0" hangingPunct="1">
        <a:lnSpc>
          <a:spcPct val="90000"/>
        </a:lnSpc>
        <a:spcBef>
          <a:spcPts val="500"/>
        </a:spcBef>
        <a:buFont typeface="Arial" panose="020B0604020202020204" pitchFamily="34" charset="0"/>
        <a:buChar char="•"/>
        <a:defRPr sz="1800" kern="1200" spc="120" baseline="0">
          <a:solidFill>
            <a:schemeClr val="tx1"/>
          </a:solidFill>
          <a:latin typeface="+mn-lt"/>
          <a:ea typeface="+mn-ea"/>
          <a:cs typeface="+mn-cs"/>
        </a:defRPr>
      </a:lvl4pPr>
      <a:lvl5pPr marL="1116000" indent="-228600" algn="l" defTabSz="914400" rtl="0" eaLnBrk="1" latinLnBrk="0" hangingPunct="1">
        <a:lnSpc>
          <a:spcPct val="90000"/>
        </a:lnSpc>
        <a:spcBef>
          <a:spcPts val="500"/>
        </a:spcBef>
        <a:buFont typeface="Arial" panose="020B0604020202020204" pitchFamily="34" charset="0"/>
        <a:buChar char="•"/>
        <a:defRPr sz="1800" kern="1200" spc="12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pos="3840" userDrawn="1">
          <p15:clr>
            <a:srgbClr val="F26B43"/>
          </p15:clr>
        </p15:guide>
        <p15:guide id="7" orient="horz" pos="2160" userDrawn="1">
          <p15:clr>
            <a:srgbClr val="F26B43"/>
          </p15:clr>
        </p15:guide>
        <p15:guide id="8" pos="438" userDrawn="1">
          <p15:clr>
            <a:srgbClr val="F26B43"/>
          </p15:clr>
        </p15:guide>
        <p15:guide id="9" pos="7242" userDrawn="1">
          <p15:clr>
            <a:srgbClr val="F26B43"/>
          </p15:clr>
        </p15:guide>
        <p15:guide id="10" orient="horz" pos="3884" userDrawn="1">
          <p15:clr>
            <a:srgbClr val="F26B43"/>
          </p15:clr>
        </p15:guide>
        <p15:guide id="11" orient="horz" pos="799"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7472630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ubrik 7">
            <a:extLst>
              <a:ext uri="{FF2B5EF4-FFF2-40B4-BE49-F238E27FC236}">
                <a16:creationId xmlns:a16="http://schemas.microsoft.com/office/drawing/2014/main" id="{33F58D46-7043-48F8-A9E9-6CF741E7C4A2}"/>
              </a:ext>
            </a:extLst>
          </p:cNvPr>
          <p:cNvSpPr>
            <a:spLocks noGrp="1"/>
          </p:cNvSpPr>
          <p:nvPr>
            <p:ph type="title"/>
          </p:nvPr>
        </p:nvSpPr>
        <p:spPr/>
        <p:txBody>
          <a:bodyPr/>
          <a:lstStyle/>
          <a:p>
            <a:r>
              <a:rPr lang="sv-SE" dirty="0"/>
              <a:t>Rättning av buggar</a:t>
            </a:r>
          </a:p>
        </p:txBody>
      </p:sp>
      <p:sp>
        <p:nvSpPr>
          <p:cNvPr id="4" name="Platshållare för datum 3">
            <a:extLst>
              <a:ext uri="{FF2B5EF4-FFF2-40B4-BE49-F238E27FC236}">
                <a16:creationId xmlns:a16="http://schemas.microsoft.com/office/drawing/2014/main" id="{3964C370-462F-4C07-B628-263C27BBC051}"/>
              </a:ext>
            </a:extLst>
          </p:cNvPr>
          <p:cNvSpPr>
            <a:spLocks noGrp="1"/>
          </p:cNvSpPr>
          <p:nvPr>
            <p:ph type="dt" sz="half" idx="2"/>
          </p:nvPr>
        </p:nvSpPr>
        <p:spPr/>
        <p:txBody>
          <a:bodyPr/>
          <a:lstStyle/>
          <a:p>
            <a:endParaRPr lang="sv-SE" dirty="0"/>
          </a:p>
        </p:txBody>
      </p:sp>
      <p:sp>
        <p:nvSpPr>
          <p:cNvPr id="5" name="Platshållare för bildnummer 4">
            <a:extLst>
              <a:ext uri="{FF2B5EF4-FFF2-40B4-BE49-F238E27FC236}">
                <a16:creationId xmlns:a16="http://schemas.microsoft.com/office/drawing/2014/main" id="{E2EF9E43-66E6-49E2-BAF4-92FE7A72D6A5}"/>
              </a:ext>
            </a:extLst>
          </p:cNvPr>
          <p:cNvSpPr>
            <a:spLocks noGrp="1"/>
          </p:cNvSpPr>
          <p:nvPr>
            <p:ph type="sldNum" sz="quarter" idx="4"/>
          </p:nvPr>
        </p:nvSpPr>
        <p:spPr/>
        <p:txBody>
          <a:bodyPr/>
          <a:lstStyle/>
          <a:p>
            <a:fld id="{816FEC2C-AD63-44F4-896C-A2025F5FB260}" type="slidenum">
              <a:rPr lang="sv-SE" smtClean="0"/>
              <a:pPr/>
              <a:t>10</a:t>
            </a:fld>
            <a:endParaRPr lang="sv-SE" dirty="0"/>
          </a:p>
        </p:txBody>
      </p:sp>
      <p:sp>
        <p:nvSpPr>
          <p:cNvPr id="15" name="textruta 14">
            <a:extLst>
              <a:ext uri="{FF2B5EF4-FFF2-40B4-BE49-F238E27FC236}">
                <a16:creationId xmlns:a16="http://schemas.microsoft.com/office/drawing/2014/main" id="{EC587C02-5805-4AB5-98F1-71303204F80C}"/>
              </a:ext>
            </a:extLst>
          </p:cNvPr>
          <p:cNvSpPr txBox="1"/>
          <p:nvPr/>
        </p:nvSpPr>
        <p:spPr>
          <a:xfrm>
            <a:off x="784800" y="2351314"/>
            <a:ext cx="10378005" cy="4801314"/>
          </a:xfrm>
          <a:prstGeom prst="rect">
            <a:avLst/>
          </a:prstGeom>
          <a:noFill/>
        </p:spPr>
        <p:txBody>
          <a:bodyPr wrap="square" rtlCol="0">
            <a:spAutoFit/>
          </a:bodyPr>
          <a:lstStyle/>
          <a:p>
            <a:pPr marL="285750" indent="-285750">
              <a:buFont typeface="Arial" panose="020B0604020202020204" pitchFamily="34" charset="0"/>
              <a:buChar char="•"/>
            </a:pPr>
            <a:r>
              <a:rPr lang="sv-SE" sz="2000" dirty="0"/>
              <a:t>Rättning så att viltolyckor räknas ut med avseende på trafik för prognosår 1 och inte för basår, prognosår 1 och prognosår 2</a:t>
            </a:r>
          </a:p>
          <a:p>
            <a:pPr marL="742950" lvl="1" indent="-285750">
              <a:buFont typeface="Arial" panose="020B0604020202020204" pitchFamily="34" charset="0"/>
              <a:buChar char="•"/>
            </a:pPr>
            <a:endParaRPr lang="sv-SE" sz="1600" dirty="0"/>
          </a:p>
          <a:p>
            <a:pPr marL="742950" lvl="1" indent="-285750">
              <a:buFont typeface="Arial" panose="020B0604020202020204" pitchFamily="34" charset="0"/>
              <a:buChar char="•"/>
            </a:pPr>
            <a:r>
              <a:rPr lang="sv-SE" sz="1600" dirty="0"/>
              <a:t>I EVA beräknas viltolyckor på landsbygdslänkar där antal viltolyckor beror på antal axelpar på varje länk där olika brytpunkter används. I tidigare version av EVA har antalet viltolyckor beräknats utifrån mängden trafik i basåret, prognosår 1 och prognosår 2. Det är inte fel i sig men om det sker en trafikutveckling som gör att trafiken utvecklar sig så pass mellan basåret och prognosår 1 eller mellan prognosår 1 och prognosår 2 att en ny brytpunkt nås så blir det stora ”hopp” i antal viltolyckor mellan de olika åren. I denna version av EVA används istället trafiken för prognosår 1 för samtliga år för att beräkna antalet viltolyckor per respektive år för att undvika dessa ”hopp” och oförklarliga skillnader mellan de olika åren.</a:t>
            </a:r>
          </a:p>
          <a:p>
            <a:pPr lvl="1"/>
            <a:endParaRPr lang="sv-SE" dirty="0"/>
          </a:p>
          <a:p>
            <a:pPr marL="285750" indent="-285750">
              <a:buFont typeface="Wingdings" panose="05000000000000000000" pitchFamily="2" charset="2"/>
              <a:buChar char="v"/>
            </a:pPr>
            <a:r>
              <a:rPr lang="sv-SE" sz="2000" dirty="0"/>
              <a:t>Rättningen påverkar resultaten på följande vis: </a:t>
            </a:r>
            <a:r>
              <a:rPr lang="sv-SE" altLang="sv-SE" sz="2000" dirty="0"/>
              <a:t>Med antagande om samma trafik i de olika åren vid beräkning av vilt ger det utslag på trafiksäkerhetseffekten men beroende på typ av åtgärd kan det både innebära en högre och en lägre nytta avseende trafiksäkerhet. Dock inga stora avvikelser.</a:t>
            </a:r>
          </a:p>
          <a:p>
            <a:pPr marL="285750" indent="-285750">
              <a:buFont typeface="Wingdings" panose="05000000000000000000" pitchFamily="2" charset="2"/>
              <a:buChar char="v"/>
            </a:pPr>
            <a:endParaRPr lang="sv-SE" sz="2000" dirty="0"/>
          </a:p>
          <a:p>
            <a:pPr marL="285750" indent="-285750">
              <a:buFont typeface="Wingdings" panose="05000000000000000000" pitchFamily="2" charset="2"/>
              <a:buChar char="v"/>
            </a:pPr>
            <a:endParaRPr lang="sv-SE" sz="2000" dirty="0"/>
          </a:p>
        </p:txBody>
      </p:sp>
    </p:spTree>
    <p:extLst>
      <p:ext uri="{BB962C8B-B14F-4D97-AF65-F5344CB8AC3E}">
        <p14:creationId xmlns:p14="http://schemas.microsoft.com/office/powerpoint/2010/main" val="15613806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ubrik 7">
            <a:extLst>
              <a:ext uri="{FF2B5EF4-FFF2-40B4-BE49-F238E27FC236}">
                <a16:creationId xmlns:a16="http://schemas.microsoft.com/office/drawing/2014/main" id="{33F58D46-7043-48F8-A9E9-6CF741E7C4A2}"/>
              </a:ext>
            </a:extLst>
          </p:cNvPr>
          <p:cNvSpPr>
            <a:spLocks noGrp="1"/>
          </p:cNvSpPr>
          <p:nvPr>
            <p:ph type="title"/>
          </p:nvPr>
        </p:nvSpPr>
        <p:spPr/>
        <p:txBody>
          <a:bodyPr/>
          <a:lstStyle/>
          <a:p>
            <a:r>
              <a:rPr lang="sv-SE" dirty="0"/>
              <a:t>Rättning av buggar</a:t>
            </a:r>
          </a:p>
        </p:txBody>
      </p:sp>
      <p:sp>
        <p:nvSpPr>
          <p:cNvPr id="4" name="Platshållare för datum 3">
            <a:extLst>
              <a:ext uri="{FF2B5EF4-FFF2-40B4-BE49-F238E27FC236}">
                <a16:creationId xmlns:a16="http://schemas.microsoft.com/office/drawing/2014/main" id="{3964C370-462F-4C07-B628-263C27BBC051}"/>
              </a:ext>
            </a:extLst>
          </p:cNvPr>
          <p:cNvSpPr>
            <a:spLocks noGrp="1"/>
          </p:cNvSpPr>
          <p:nvPr>
            <p:ph type="dt" sz="half" idx="2"/>
          </p:nvPr>
        </p:nvSpPr>
        <p:spPr/>
        <p:txBody>
          <a:bodyPr/>
          <a:lstStyle/>
          <a:p>
            <a:endParaRPr lang="sv-SE" dirty="0"/>
          </a:p>
        </p:txBody>
      </p:sp>
      <p:sp>
        <p:nvSpPr>
          <p:cNvPr id="5" name="Platshållare för bildnummer 4">
            <a:extLst>
              <a:ext uri="{FF2B5EF4-FFF2-40B4-BE49-F238E27FC236}">
                <a16:creationId xmlns:a16="http://schemas.microsoft.com/office/drawing/2014/main" id="{E2EF9E43-66E6-49E2-BAF4-92FE7A72D6A5}"/>
              </a:ext>
            </a:extLst>
          </p:cNvPr>
          <p:cNvSpPr>
            <a:spLocks noGrp="1"/>
          </p:cNvSpPr>
          <p:nvPr>
            <p:ph type="sldNum" sz="quarter" idx="4"/>
          </p:nvPr>
        </p:nvSpPr>
        <p:spPr/>
        <p:txBody>
          <a:bodyPr/>
          <a:lstStyle/>
          <a:p>
            <a:fld id="{816FEC2C-AD63-44F4-896C-A2025F5FB260}" type="slidenum">
              <a:rPr lang="sv-SE" smtClean="0"/>
              <a:pPr/>
              <a:t>11</a:t>
            </a:fld>
            <a:endParaRPr lang="sv-SE" dirty="0"/>
          </a:p>
        </p:txBody>
      </p:sp>
      <p:sp>
        <p:nvSpPr>
          <p:cNvPr id="15" name="textruta 14">
            <a:extLst>
              <a:ext uri="{FF2B5EF4-FFF2-40B4-BE49-F238E27FC236}">
                <a16:creationId xmlns:a16="http://schemas.microsoft.com/office/drawing/2014/main" id="{EC587C02-5805-4AB5-98F1-71303204F80C}"/>
              </a:ext>
            </a:extLst>
          </p:cNvPr>
          <p:cNvSpPr txBox="1"/>
          <p:nvPr/>
        </p:nvSpPr>
        <p:spPr>
          <a:xfrm>
            <a:off x="784800" y="2351314"/>
            <a:ext cx="10378005" cy="2277547"/>
          </a:xfrm>
          <a:prstGeom prst="rect">
            <a:avLst/>
          </a:prstGeom>
          <a:noFill/>
        </p:spPr>
        <p:txBody>
          <a:bodyPr wrap="square" rtlCol="0">
            <a:spAutoFit/>
          </a:bodyPr>
          <a:lstStyle/>
          <a:p>
            <a:pPr marL="285750" indent="-285750">
              <a:buFont typeface="Arial" panose="020B0604020202020204" pitchFamily="34" charset="0"/>
              <a:buChar char="•"/>
            </a:pPr>
            <a:r>
              <a:rPr lang="sv-SE" sz="2000" dirty="0"/>
              <a:t>Rättning av hur justering görs vid beräkning av effekt </a:t>
            </a:r>
            <a:r>
              <a:rPr lang="sv-SE" sz="2000" dirty="0" err="1"/>
              <a:t>sidområden</a:t>
            </a:r>
            <a:endParaRPr lang="sv-SE" sz="2000" dirty="0"/>
          </a:p>
          <a:p>
            <a:pPr marL="742950" lvl="1" indent="-285750">
              <a:buFont typeface="Arial" panose="020B0604020202020204" pitchFamily="34" charset="0"/>
              <a:buChar char="•"/>
            </a:pPr>
            <a:endParaRPr lang="sv-SE" sz="1600" dirty="0"/>
          </a:p>
          <a:p>
            <a:pPr marL="742950" lvl="1" indent="-285750">
              <a:buFont typeface="Arial" panose="020B0604020202020204" pitchFamily="34" charset="0"/>
              <a:buChar char="•"/>
            </a:pPr>
            <a:r>
              <a:rPr lang="sv-SE" sz="1600" dirty="0"/>
              <a:t>I tidigare version av EVA har justering vid användande av sidoområde endast gjorts för effekten ”dödade” men enligt effektsambanden ska denna justering göras för alla olyckstyper, så i EVA 2026:1 justeras alla personskadeolyckor ned med angiven faktor.</a:t>
            </a:r>
            <a:br>
              <a:rPr lang="sv-SE" sz="1600" dirty="0"/>
            </a:br>
            <a:endParaRPr lang="sv-SE" dirty="0"/>
          </a:p>
          <a:p>
            <a:pPr marL="285750" indent="-285750">
              <a:buFont typeface="Wingdings" panose="05000000000000000000" pitchFamily="2" charset="2"/>
              <a:buChar char="v"/>
            </a:pPr>
            <a:r>
              <a:rPr lang="sv-SE" sz="2000" dirty="0"/>
              <a:t>Rättningen påverkar resultaten på följande vis: När samtliga personskadeolyckor justeras till följd av sidoområden blir trafiksäkerhetsnyttan av åtgärden större. </a:t>
            </a:r>
          </a:p>
        </p:txBody>
      </p:sp>
    </p:spTree>
    <p:extLst>
      <p:ext uri="{BB962C8B-B14F-4D97-AF65-F5344CB8AC3E}">
        <p14:creationId xmlns:p14="http://schemas.microsoft.com/office/powerpoint/2010/main" val="29810348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ubrik 7">
            <a:extLst>
              <a:ext uri="{FF2B5EF4-FFF2-40B4-BE49-F238E27FC236}">
                <a16:creationId xmlns:a16="http://schemas.microsoft.com/office/drawing/2014/main" id="{33F58D46-7043-48F8-A9E9-6CF741E7C4A2}"/>
              </a:ext>
            </a:extLst>
          </p:cNvPr>
          <p:cNvSpPr>
            <a:spLocks noGrp="1"/>
          </p:cNvSpPr>
          <p:nvPr>
            <p:ph type="title"/>
          </p:nvPr>
        </p:nvSpPr>
        <p:spPr/>
        <p:txBody>
          <a:bodyPr/>
          <a:lstStyle/>
          <a:p>
            <a:r>
              <a:rPr lang="sv-SE" dirty="0"/>
              <a:t>Rättning av buggar</a:t>
            </a:r>
          </a:p>
        </p:txBody>
      </p:sp>
      <p:sp>
        <p:nvSpPr>
          <p:cNvPr id="4" name="Platshållare för datum 3">
            <a:extLst>
              <a:ext uri="{FF2B5EF4-FFF2-40B4-BE49-F238E27FC236}">
                <a16:creationId xmlns:a16="http://schemas.microsoft.com/office/drawing/2014/main" id="{3964C370-462F-4C07-B628-263C27BBC051}"/>
              </a:ext>
            </a:extLst>
          </p:cNvPr>
          <p:cNvSpPr>
            <a:spLocks noGrp="1"/>
          </p:cNvSpPr>
          <p:nvPr>
            <p:ph type="dt" sz="half" idx="2"/>
          </p:nvPr>
        </p:nvSpPr>
        <p:spPr/>
        <p:txBody>
          <a:bodyPr/>
          <a:lstStyle/>
          <a:p>
            <a:endParaRPr lang="sv-SE" dirty="0"/>
          </a:p>
        </p:txBody>
      </p:sp>
      <p:sp>
        <p:nvSpPr>
          <p:cNvPr id="5" name="Platshållare för bildnummer 4">
            <a:extLst>
              <a:ext uri="{FF2B5EF4-FFF2-40B4-BE49-F238E27FC236}">
                <a16:creationId xmlns:a16="http://schemas.microsoft.com/office/drawing/2014/main" id="{E2EF9E43-66E6-49E2-BAF4-92FE7A72D6A5}"/>
              </a:ext>
            </a:extLst>
          </p:cNvPr>
          <p:cNvSpPr>
            <a:spLocks noGrp="1"/>
          </p:cNvSpPr>
          <p:nvPr>
            <p:ph type="sldNum" sz="quarter" idx="4"/>
          </p:nvPr>
        </p:nvSpPr>
        <p:spPr/>
        <p:txBody>
          <a:bodyPr/>
          <a:lstStyle/>
          <a:p>
            <a:fld id="{816FEC2C-AD63-44F4-896C-A2025F5FB260}" type="slidenum">
              <a:rPr lang="sv-SE" smtClean="0"/>
              <a:pPr/>
              <a:t>12</a:t>
            </a:fld>
            <a:endParaRPr lang="sv-SE" dirty="0"/>
          </a:p>
        </p:txBody>
      </p:sp>
      <p:sp>
        <p:nvSpPr>
          <p:cNvPr id="15" name="textruta 14">
            <a:extLst>
              <a:ext uri="{FF2B5EF4-FFF2-40B4-BE49-F238E27FC236}">
                <a16:creationId xmlns:a16="http://schemas.microsoft.com/office/drawing/2014/main" id="{EC587C02-5805-4AB5-98F1-71303204F80C}"/>
              </a:ext>
            </a:extLst>
          </p:cNvPr>
          <p:cNvSpPr txBox="1"/>
          <p:nvPr/>
        </p:nvSpPr>
        <p:spPr>
          <a:xfrm>
            <a:off x="784800" y="2351314"/>
            <a:ext cx="10378005" cy="2523768"/>
          </a:xfrm>
          <a:prstGeom prst="rect">
            <a:avLst/>
          </a:prstGeom>
          <a:noFill/>
        </p:spPr>
        <p:txBody>
          <a:bodyPr wrap="square" rtlCol="0">
            <a:spAutoFit/>
          </a:bodyPr>
          <a:lstStyle/>
          <a:p>
            <a:pPr marL="285750" indent="-285750">
              <a:buFont typeface="Arial" panose="020B0604020202020204" pitchFamily="34" charset="0"/>
              <a:buChar char="•"/>
            </a:pPr>
            <a:r>
              <a:rPr lang="sv-SE" sz="2000" dirty="0"/>
              <a:t>Rättning av hur effekterna för fordonsunderhåll presenteras</a:t>
            </a:r>
          </a:p>
          <a:p>
            <a:pPr marL="742950" lvl="1" indent="-285750">
              <a:buFont typeface="Arial" panose="020B0604020202020204" pitchFamily="34" charset="0"/>
              <a:buChar char="•"/>
            </a:pPr>
            <a:endParaRPr lang="sv-SE" sz="1600" dirty="0"/>
          </a:p>
          <a:p>
            <a:pPr marL="742950" lvl="1" indent="-285750">
              <a:buFont typeface="Arial" panose="020B0604020202020204" pitchFamily="34" charset="0"/>
              <a:buChar char="•"/>
            </a:pPr>
            <a:r>
              <a:rPr lang="sv-SE" sz="1600" dirty="0"/>
              <a:t>Effekterna för fordonsunderhåll saknar en faktor 1000. Det blir inte fel i värderingen eftersom vi använder värdering i kronor men skickar ut resultatet som tusentals kronor. Detta har i nya versionen av EVA rättas genom en multiplikation av alla effekter för fordonsunderhåll med 1000 och dividerat motsvarande värderingar med 1000. Så resultatet blir detsamma men även med en korrekt redovisning. </a:t>
            </a:r>
          </a:p>
          <a:p>
            <a:pPr lvl="1"/>
            <a:endParaRPr lang="sv-SE" dirty="0"/>
          </a:p>
          <a:p>
            <a:pPr marL="285750" indent="-285750">
              <a:buFont typeface="Wingdings" panose="05000000000000000000" pitchFamily="2" charset="2"/>
              <a:buChar char="v"/>
            </a:pPr>
            <a:r>
              <a:rPr lang="sv-SE" sz="2000" dirty="0"/>
              <a:t>Rättningen påverkar resultaten på följande vis: Påverkar inte resultatet alls utan förtydligar för användaren. </a:t>
            </a:r>
          </a:p>
        </p:txBody>
      </p:sp>
    </p:spTree>
    <p:extLst>
      <p:ext uri="{BB962C8B-B14F-4D97-AF65-F5344CB8AC3E}">
        <p14:creationId xmlns:p14="http://schemas.microsoft.com/office/powerpoint/2010/main" val="22531109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ubrik 7">
            <a:extLst>
              <a:ext uri="{FF2B5EF4-FFF2-40B4-BE49-F238E27FC236}">
                <a16:creationId xmlns:a16="http://schemas.microsoft.com/office/drawing/2014/main" id="{33F58D46-7043-48F8-A9E9-6CF741E7C4A2}"/>
              </a:ext>
            </a:extLst>
          </p:cNvPr>
          <p:cNvSpPr>
            <a:spLocks noGrp="1"/>
          </p:cNvSpPr>
          <p:nvPr>
            <p:ph type="title"/>
          </p:nvPr>
        </p:nvSpPr>
        <p:spPr/>
        <p:txBody>
          <a:bodyPr/>
          <a:lstStyle/>
          <a:p>
            <a:r>
              <a:rPr lang="sv-SE" dirty="0"/>
              <a:t>Rättning av buggar</a:t>
            </a:r>
          </a:p>
        </p:txBody>
      </p:sp>
      <p:sp>
        <p:nvSpPr>
          <p:cNvPr id="4" name="Platshållare för datum 3">
            <a:extLst>
              <a:ext uri="{FF2B5EF4-FFF2-40B4-BE49-F238E27FC236}">
                <a16:creationId xmlns:a16="http://schemas.microsoft.com/office/drawing/2014/main" id="{3964C370-462F-4C07-B628-263C27BBC051}"/>
              </a:ext>
            </a:extLst>
          </p:cNvPr>
          <p:cNvSpPr>
            <a:spLocks noGrp="1"/>
          </p:cNvSpPr>
          <p:nvPr>
            <p:ph type="dt" sz="half" idx="2"/>
          </p:nvPr>
        </p:nvSpPr>
        <p:spPr/>
        <p:txBody>
          <a:bodyPr/>
          <a:lstStyle/>
          <a:p>
            <a:endParaRPr lang="sv-SE" dirty="0"/>
          </a:p>
        </p:txBody>
      </p:sp>
      <p:sp>
        <p:nvSpPr>
          <p:cNvPr id="5" name="Platshållare för bildnummer 4">
            <a:extLst>
              <a:ext uri="{FF2B5EF4-FFF2-40B4-BE49-F238E27FC236}">
                <a16:creationId xmlns:a16="http://schemas.microsoft.com/office/drawing/2014/main" id="{E2EF9E43-66E6-49E2-BAF4-92FE7A72D6A5}"/>
              </a:ext>
            </a:extLst>
          </p:cNvPr>
          <p:cNvSpPr>
            <a:spLocks noGrp="1"/>
          </p:cNvSpPr>
          <p:nvPr>
            <p:ph type="sldNum" sz="quarter" idx="4"/>
          </p:nvPr>
        </p:nvSpPr>
        <p:spPr/>
        <p:txBody>
          <a:bodyPr/>
          <a:lstStyle/>
          <a:p>
            <a:fld id="{816FEC2C-AD63-44F4-896C-A2025F5FB260}" type="slidenum">
              <a:rPr lang="sv-SE" smtClean="0"/>
              <a:pPr/>
              <a:t>13</a:t>
            </a:fld>
            <a:endParaRPr lang="sv-SE" dirty="0"/>
          </a:p>
        </p:txBody>
      </p:sp>
      <p:sp>
        <p:nvSpPr>
          <p:cNvPr id="15" name="textruta 14">
            <a:extLst>
              <a:ext uri="{FF2B5EF4-FFF2-40B4-BE49-F238E27FC236}">
                <a16:creationId xmlns:a16="http://schemas.microsoft.com/office/drawing/2014/main" id="{EC587C02-5805-4AB5-98F1-71303204F80C}"/>
              </a:ext>
            </a:extLst>
          </p:cNvPr>
          <p:cNvSpPr txBox="1"/>
          <p:nvPr/>
        </p:nvSpPr>
        <p:spPr>
          <a:xfrm>
            <a:off x="784800" y="2351314"/>
            <a:ext cx="10378005" cy="2585323"/>
          </a:xfrm>
          <a:prstGeom prst="rect">
            <a:avLst/>
          </a:prstGeom>
          <a:noFill/>
        </p:spPr>
        <p:txBody>
          <a:bodyPr wrap="square" rtlCol="0">
            <a:spAutoFit/>
          </a:bodyPr>
          <a:lstStyle/>
          <a:p>
            <a:pPr marL="285750" indent="-285750">
              <a:buFont typeface="Arial" panose="020B0604020202020204" pitchFamily="34" charset="0"/>
              <a:buChar char="•"/>
            </a:pPr>
            <a:r>
              <a:rPr lang="sv-SE" sz="2000" dirty="0"/>
              <a:t>Rättning så att det att se tidigare granskningskommentarer när ett EVA-projekt är trafikverksgodkänt</a:t>
            </a:r>
          </a:p>
          <a:p>
            <a:pPr marL="742950" lvl="1" indent="-285750">
              <a:buFont typeface="Arial" panose="020B0604020202020204" pitchFamily="34" charset="0"/>
              <a:buChar char="•"/>
            </a:pPr>
            <a:endParaRPr lang="sv-SE" sz="1600" dirty="0"/>
          </a:p>
          <a:p>
            <a:pPr marL="742950" lvl="1" indent="-285750">
              <a:buFont typeface="Arial" panose="020B0604020202020204" pitchFamily="34" charset="0"/>
              <a:buChar char="•"/>
            </a:pPr>
            <a:r>
              <a:rPr lang="sv-SE" sz="1600" dirty="0"/>
              <a:t>Det har inte gått att se tidigare granskningskommentarer när ett EVA-projekt blivit trafikverksgodkänt då möjlighet till att öppna granskningsloggen försvinner när ett projekt får status 6. Detta är nu rättat så att loggen finns kvar om användaren önskar se tidigare kommentarer för ett projekt. </a:t>
            </a:r>
            <a:br>
              <a:rPr lang="sv-SE" sz="1600" dirty="0"/>
            </a:br>
            <a:endParaRPr lang="sv-SE" dirty="0"/>
          </a:p>
          <a:p>
            <a:pPr marL="285750" indent="-285750">
              <a:buFont typeface="Wingdings" panose="05000000000000000000" pitchFamily="2" charset="2"/>
              <a:buChar char="v"/>
            </a:pPr>
            <a:r>
              <a:rPr lang="sv-SE" sz="2000" dirty="0"/>
              <a:t>Rättningen påverkar resultaten på följande vis: Påverkar inte resultatet alls utan underlättar för användaren. </a:t>
            </a:r>
          </a:p>
        </p:txBody>
      </p:sp>
    </p:spTree>
    <p:extLst>
      <p:ext uri="{BB962C8B-B14F-4D97-AF65-F5344CB8AC3E}">
        <p14:creationId xmlns:p14="http://schemas.microsoft.com/office/powerpoint/2010/main" val="11172425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ubrik 7">
            <a:extLst>
              <a:ext uri="{FF2B5EF4-FFF2-40B4-BE49-F238E27FC236}">
                <a16:creationId xmlns:a16="http://schemas.microsoft.com/office/drawing/2014/main" id="{33F58D46-7043-48F8-A9E9-6CF741E7C4A2}"/>
              </a:ext>
            </a:extLst>
          </p:cNvPr>
          <p:cNvSpPr>
            <a:spLocks noGrp="1"/>
          </p:cNvSpPr>
          <p:nvPr>
            <p:ph type="title"/>
          </p:nvPr>
        </p:nvSpPr>
        <p:spPr/>
        <p:txBody>
          <a:bodyPr/>
          <a:lstStyle/>
          <a:p>
            <a:r>
              <a:rPr lang="sv-SE" dirty="0"/>
              <a:t>Rättning av buggar</a:t>
            </a:r>
          </a:p>
        </p:txBody>
      </p:sp>
      <p:sp>
        <p:nvSpPr>
          <p:cNvPr id="4" name="Platshållare för datum 3">
            <a:extLst>
              <a:ext uri="{FF2B5EF4-FFF2-40B4-BE49-F238E27FC236}">
                <a16:creationId xmlns:a16="http://schemas.microsoft.com/office/drawing/2014/main" id="{3964C370-462F-4C07-B628-263C27BBC051}"/>
              </a:ext>
            </a:extLst>
          </p:cNvPr>
          <p:cNvSpPr>
            <a:spLocks noGrp="1"/>
          </p:cNvSpPr>
          <p:nvPr>
            <p:ph type="dt" sz="half" idx="2"/>
          </p:nvPr>
        </p:nvSpPr>
        <p:spPr/>
        <p:txBody>
          <a:bodyPr/>
          <a:lstStyle/>
          <a:p>
            <a:endParaRPr lang="sv-SE" dirty="0"/>
          </a:p>
        </p:txBody>
      </p:sp>
      <p:sp>
        <p:nvSpPr>
          <p:cNvPr id="5" name="Platshållare för bildnummer 4">
            <a:extLst>
              <a:ext uri="{FF2B5EF4-FFF2-40B4-BE49-F238E27FC236}">
                <a16:creationId xmlns:a16="http://schemas.microsoft.com/office/drawing/2014/main" id="{E2EF9E43-66E6-49E2-BAF4-92FE7A72D6A5}"/>
              </a:ext>
            </a:extLst>
          </p:cNvPr>
          <p:cNvSpPr>
            <a:spLocks noGrp="1"/>
          </p:cNvSpPr>
          <p:nvPr>
            <p:ph type="sldNum" sz="quarter" idx="4"/>
          </p:nvPr>
        </p:nvSpPr>
        <p:spPr/>
        <p:txBody>
          <a:bodyPr/>
          <a:lstStyle/>
          <a:p>
            <a:fld id="{816FEC2C-AD63-44F4-896C-A2025F5FB260}" type="slidenum">
              <a:rPr lang="sv-SE" smtClean="0"/>
              <a:pPr/>
              <a:t>14</a:t>
            </a:fld>
            <a:endParaRPr lang="sv-SE" dirty="0"/>
          </a:p>
        </p:txBody>
      </p:sp>
      <p:sp>
        <p:nvSpPr>
          <p:cNvPr id="15" name="textruta 14">
            <a:extLst>
              <a:ext uri="{FF2B5EF4-FFF2-40B4-BE49-F238E27FC236}">
                <a16:creationId xmlns:a16="http://schemas.microsoft.com/office/drawing/2014/main" id="{EC587C02-5805-4AB5-98F1-71303204F80C}"/>
              </a:ext>
            </a:extLst>
          </p:cNvPr>
          <p:cNvSpPr txBox="1"/>
          <p:nvPr/>
        </p:nvSpPr>
        <p:spPr>
          <a:xfrm>
            <a:off x="784800" y="2351314"/>
            <a:ext cx="10378005" cy="2031325"/>
          </a:xfrm>
          <a:prstGeom prst="rect">
            <a:avLst/>
          </a:prstGeom>
          <a:noFill/>
        </p:spPr>
        <p:txBody>
          <a:bodyPr wrap="square" rtlCol="0">
            <a:spAutoFit/>
          </a:bodyPr>
          <a:lstStyle/>
          <a:p>
            <a:pPr marL="285750" indent="-285750">
              <a:buFont typeface="Arial" panose="020B0604020202020204" pitchFamily="34" charset="0"/>
              <a:buChar char="•"/>
            </a:pPr>
            <a:r>
              <a:rPr lang="sv-SE" sz="2000" dirty="0"/>
              <a:t>Beräkningsfel vid beräkning med ändrad kalkylperiod</a:t>
            </a:r>
          </a:p>
          <a:p>
            <a:pPr marL="742950" lvl="1" indent="-285750">
              <a:buFont typeface="Arial" panose="020B0604020202020204" pitchFamily="34" charset="0"/>
              <a:buChar char="•"/>
            </a:pPr>
            <a:endParaRPr lang="sv-SE" sz="1600" dirty="0"/>
          </a:p>
          <a:p>
            <a:pPr marL="742950" lvl="1" indent="-285750">
              <a:buFont typeface="Arial" panose="020B0604020202020204" pitchFamily="34" charset="0"/>
              <a:buChar char="•"/>
            </a:pPr>
            <a:r>
              <a:rPr lang="sv-SE" sz="1600" dirty="0"/>
              <a:t>Vid ändrad kalkylperiod från 60 till 40 år har beräkningen i vissa fall kraschat om användaren inte först gått in i investeringskostnadsfliken och tryckt OK. </a:t>
            </a:r>
            <a:br>
              <a:rPr lang="sv-SE" sz="1600" dirty="0"/>
            </a:br>
            <a:endParaRPr lang="sv-SE" dirty="0"/>
          </a:p>
          <a:p>
            <a:pPr marL="285750" indent="-285750">
              <a:buFont typeface="Wingdings" panose="05000000000000000000" pitchFamily="2" charset="2"/>
              <a:buChar char="v"/>
            </a:pPr>
            <a:r>
              <a:rPr lang="sv-SE" sz="2000" dirty="0"/>
              <a:t>Rättningen påverkar resultaten på följande vis: Påverkar inte resultatet alls utan underlättar för användaren. </a:t>
            </a:r>
          </a:p>
        </p:txBody>
      </p:sp>
    </p:spTree>
    <p:extLst>
      <p:ext uri="{BB962C8B-B14F-4D97-AF65-F5344CB8AC3E}">
        <p14:creationId xmlns:p14="http://schemas.microsoft.com/office/powerpoint/2010/main" val="1219734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ubrik 7">
            <a:extLst>
              <a:ext uri="{FF2B5EF4-FFF2-40B4-BE49-F238E27FC236}">
                <a16:creationId xmlns:a16="http://schemas.microsoft.com/office/drawing/2014/main" id="{33F58D46-7043-48F8-A9E9-6CF741E7C4A2}"/>
              </a:ext>
            </a:extLst>
          </p:cNvPr>
          <p:cNvSpPr>
            <a:spLocks noGrp="1"/>
          </p:cNvSpPr>
          <p:nvPr>
            <p:ph type="title"/>
          </p:nvPr>
        </p:nvSpPr>
        <p:spPr/>
        <p:txBody>
          <a:bodyPr/>
          <a:lstStyle/>
          <a:p>
            <a:r>
              <a:rPr lang="sv-SE" dirty="0"/>
              <a:t>Rättning av buggar</a:t>
            </a:r>
          </a:p>
        </p:txBody>
      </p:sp>
      <p:sp>
        <p:nvSpPr>
          <p:cNvPr id="4" name="Platshållare för datum 3">
            <a:extLst>
              <a:ext uri="{FF2B5EF4-FFF2-40B4-BE49-F238E27FC236}">
                <a16:creationId xmlns:a16="http://schemas.microsoft.com/office/drawing/2014/main" id="{3964C370-462F-4C07-B628-263C27BBC051}"/>
              </a:ext>
            </a:extLst>
          </p:cNvPr>
          <p:cNvSpPr>
            <a:spLocks noGrp="1"/>
          </p:cNvSpPr>
          <p:nvPr>
            <p:ph type="dt" sz="half" idx="2"/>
          </p:nvPr>
        </p:nvSpPr>
        <p:spPr/>
        <p:txBody>
          <a:bodyPr/>
          <a:lstStyle/>
          <a:p>
            <a:endParaRPr lang="sv-SE" dirty="0"/>
          </a:p>
        </p:txBody>
      </p:sp>
      <p:sp>
        <p:nvSpPr>
          <p:cNvPr id="5" name="Platshållare för bildnummer 4">
            <a:extLst>
              <a:ext uri="{FF2B5EF4-FFF2-40B4-BE49-F238E27FC236}">
                <a16:creationId xmlns:a16="http://schemas.microsoft.com/office/drawing/2014/main" id="{E2EF9E43-66E6-49E2-BAF4-92FE7A72D6A5}"/>
              </a:ext>
            </a:extLst>
          </p:cNvPr>
          <p:cNvSpPr>
            <a:spLocks noGrp="1"/>
          </p:cNvSpPr>
          <p:nvPr>
            <p:ph type="sldNum" sz="quarter" idx="4"/>
          </p:nvPr>
        </p:nvSpPr>
        <p:spPr/>
        <p:txBody>
          <a:bodyPr/>
          <a:lstStyle/>
          <a:p>
            <a:fld id="{816FEC2C-AD63-44F4-896C-A2025F5FB260}" type="slidenum">
              <a:rPr lang="sv-SE" smtClean="0"/>
              <a:pPr/>
              <a:t>15</a:t>
            </a:fld>
            <a:endParaRPr lang="sv-SE" dirty="0"/>
          </a:p>
        </p:txBody>
      </p:sp>
      <p:sp>
        <p:nvSpPr>
          <p:cNvPr id="15" name="textruta 14">
            <a:extLst>
              <a:ext uri="{FF2B5EF4-FFF2-40B4-BE49-F238E27FC236}">
                <a16:creationId xmlns:a16="http://schemas.microsoft.com/office/drawing/2014/main" id="{EC587C02-5805-4AB5-98F1-71303204F80C}"/>
              </a:ext>
            </a:extLst>
          </p:cNvPr>
          <p:cNvSpPr txBox="1"/>
          <p:nvPr/>
        </p:nvSpPr>
        <p:spPr>
          <a:xfrm>
            <a:off x="784800" y="2351314"/>
            <a:ext cx="10378005" cy="3323987"/>
          </a:xfrm>
          <a:prstGeom prst="rect">
            <a:avLst/>
          </a:prstGeom>
          <a:noFill/>
        </p:spPr>
        <p:txBody>
          <a:bodyPr wrap="square" rtlCol="0">
            <a:spAutoFit/>
          </a:bodyPr>
          <a:lstStyle/>
          <a:p>
            <a:pPr marL="285750" indent="-285750">
              <a:buFont typeface="Arial" panose="020B0604020202020204" pitchFamily="34" charset="0"/>
              <a:buChar char="•"/>
            </a:pPr>
            <a:r>
              <a:rPr lang="sv-SE" sz="2000" dirty="0"/>
              <a:t>Värdering tas bort för svårt skadade, lindrigt skadade och allvarligt skadade i resultatrapporten</a:t>
            </a:r>
          </a:p>
          <a:p>
            <a:pPr marL="742950" lvl="1" indent="-285750">
              <a:buFont typeface="Arial" panose="020B0604020202020204" pitchFamily="34" charset="0"/>
              <a:buChar char="•"/>
            </a:pPr>
            <a:endParaRPr lang="sv-SE" sz="1600" dirty="0"/>
          </a:p>
          <a:p>
            <a:pPr marL="742950" lvl="1" indent="-285750">
              <a:buFont typeface="Arial" panose="020B0604020202020204" pitchFamily="34" charset="0"/>
              <a:buChar char="•"/>
            </a:pPr>
            <a:r>
              <a:rPr lang="sv-SE" sz="1600" dirty="0"/>
              <a:t>I resultatrapporten har det i tidigare version av EVA gått att se värderingen för svårt skadade, lindrigt skadade och allvarligt skadade i kronor. Om summering görs av trafiksäkerhetsvärderingen där dessa är inkluderade ger det en felaktig total värdering, vilket kan vara förvirrande för användaren. Svårt skadade och lindrigt skadade används endast för att räkna om effekterna till mycket allvarligt skadade, allvarligt skadade exkl. mycket allvarligt skadade och ej allvarligt skadade varför dessa värderingar nollas i resultatrapporten.</a:t>
            </a:r>
            <a:br>
              <a:rPr lang="sv-SE" sz="1600" dirty="0"/>
            </a:br>
            <a:endParaRPr lang="sv-SE" dirty="0"/>
          </a:p>
          <a:p>
            <a:pPr marL="285750" indent="-285750">
              <a:buFont typeface="Wingdings" panose="05000000000000000000" pitchFamily="2" charset="2"/>
              <a:buChar char="v"/>
            </a:pPr>
            <a:r>
              <a:rPr lang="sv-SE" sz="2000" dirty="0"/>
              <a:t>Rättningen påverkar resultaten på följande vis: Påverkar inte resultatet alls utan underlättar för användaren. </a:t>
            </a:r>
          </a:p>
        </p:txBody>
      </p:sp>
    </p:spTree>
    <p:extLst>
      <p:ext uri="{BB962C8B-B14F-4D97-AF65-F5344CB8AC3E}">
        <p14:creationId xmlns:p14="http://schemas.microsoft.com/office/powerpoint/2010/main" val="34792024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E385AC0-ED26-4A90-A4A7-011BAD6A25D3}"/>
              </a:ext>
            </a:extLst>
          </p:cNvPr>
          <p:cNvSpPr>
            <a:spLocks noGrp="1"/>
          </p:cNvSpPr>
          <p:nvPr>
            <p:ph type="title"/>
          </p:nvPr>
        </p:nvSpPr>
        <p:spPr>
          <a:xfrm>
            <a:off x="696000" y="2990327"/>
            <a:ext cx="10800000" cy="1080000"/>
          </a:xfrm>
        </p:spPr>
        <p:txBody>
          <a:bodyPr/>
          <a:lstStyle/>
          <a:p>
            <a:r>
              <a:rPr lang="sv-SE" dirty="0"/>
              <a:t>Du är välkommen med dina förbättrings- och utvecklingsförslag till eva@trafikverket.se</a:t>
            </a:r>
          </a:p>
        </p:txBody>
      </p:sp>
      <p:sp>
        <p:nvSpPr>
          <p:cNvPr id="3" name="Platshållare för datum 2">
            <a:extLst>
              <a:ext uri="{FF2B5EF4-FFF2-40B4-BE49-F238E27FC236}">
                <a16:creationId xmlns:a16="http://schemas.microsoft.com/office/drawing/2014/main" id="{8CF9AE21-EF09-4E73-BA05-DEFE0BDD68F2}"/>
              </a:ext>
            </a:extLst>
          </p:cNvPr>
          <p:cNvSpPr>
            <a:spLocks noGrp="1"/>
          </p:cNvSpPr>
          <p:nvPr>
            <p:ph type="dt" sz="half" idx="2"/>
          </p:nvPr>
        </p:nvSpPr>
        <p:spPr/>
        <p:txBody>
          <a:bodyPr/>
          <a:lstStyle/>
          <a:p>
            <a:endParaRPr lang="sv-SE" dirty="0"/>
          </a:p>
        </p:txBody>
      </p:sp>
      <p:sp>
        <p:nvSpPr>
          <p:cNvPr id="4" name="Platshållare för bildnummer 3">
            <a:extLst>
              <a:ext uri="{FF2B5EF4-FFF2-40B4-BE49-F238E27FC236}">
                <a16:creationId xmlns:a16="http://schemas.microsoft.com/office/drawing/2014/main" id="{723AE755-3D07-4F3B-AD43-49C7A7DC0F15}"/>
              </a:ext>
            </a:extLst>
          </p:cNvPr>
          <p:cNvSpPr>
            <a:spLocks noGrp="1"/>
          </p:cNvSpPr>
          <p:nvPr>
            <p:ph type="sldNum" sz="quarter" idx="4"/>
          </p:nvPr>
        </p:nvSpPr>
        <p:spPr/>
        <p:txBody>
          <a:bodyPr/>
          <a:lstStyle/>
          <a:p>
            <a:fld id="{816FEC2C-AD63-44F4-896C-A2025F5FB260}" type="slidenum">
              <a:rPr lang="sv-SE" smtClean="0"/>
              <a:pPr/>
              <a:t>16</a:t>
            </a:fld>
            <a:endParaRPr lang="sv-SE" dirty="0"/>
          </a:p>
        </p:txBody>
      </p:sp>
    </p:spTree>
    <p:extLst>
      <p:ext uri="{BB962C8B-B14F-4D97-AF65-F5344CB8AC3E}">
        <p14:creationId xmlns:p14="http://schemas.microsoft.com/office/powerpoint/2010/main" val="34458900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000" b="-1000"/>
          </a:stretch>
        </a:blip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4110361-66C7-4861-A2E8-ECDF0C453E29}"/>
              </a:ext>
            </a:extLst>
          </p:cNvPr>
          <p:cNvSpPr>
            <a:spLocks noGrp="1"/>
          </p:cNvSpPr>
          <p:nvPr>
            <p:ph type="title"/>
          </p:nvPr>
        </p:nvSpPr>
        <p:spPr>
          <a:xfrm>
            <a:off x="0" y="2752821"/>
            <a:ext cx="12192000" cy="1080000"/>
          </a:xfrm>
          <a:gradFill>
            <a:gsLst>
              <a:gs pos="0">
                <a:schemeClr val="bg1">
                  <a:lumMod val="75000"/>
                  <a:alpha val="48000"/>
                </a:schemeClr>
              </a:gs>
              <a:gs pos="0">
                <a:schemeClr val="accent1">
                  <a:lumMod val="45000"/>
                  <a:lumOff val="55000"/>
                </a:schemeClr>
              </a:gs>
              <a:gs pos="0">
                <a:schemeClr val="accent1">
                  <a:lumMod val="45000"/>
                  <a:lumOff val="55000"/>
                </a:schemeClr>
              </a:gs>
              <a:gs pos="0">
                <a:schemeClr val="bg1">
                  <a:lumMod val="50000"/>
                  <a:alpha val="50000"/>
                </a:schemeClr>
              </a:gs>
            </a:gsLst>
            <a:lin ang="5400000" scaled="1"/>
          </a:gradFill>
          <a:effectLst>
            <a:outerShdw blurRad="50800" dist="38100" dir="2700000" algn="tl" rotWithShape="0">
              <a:prstClr val="black">
                <a:alpha val="40000"/>
              </a:prstClr>
            </a:outerShdw>
          </a:effectLst>
        </p:spPr>
        <p:txBody>
          <a:bodyPr/>
          <a:lstStyle/>
          <a:p>
            <a:r>
              <a:rPr lang="sv-SE" sz="4000" dirty="0"/>
              <a:t>Nyheter i EVA version 2026:1 (2026-05-04)</a:t>
            </a:r>
          </a:p>
        </p:txBody>
      </p:sp>
    </p:spTree>
    <p:extLst>
      <p:ext uri="{BB962C8B-B14F-4D97-AF65-F5344CB8AC3E}">
        <p14:creationId xmlns:p14="http://schemas.microsoft.com/office/powerpoint/2010/main" val="16104306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ubrik 7">
            <a:extLst>
              <a:ext uri="{FF2B5EF4-FFF2-40B4-BE49-F238E27FC236}">
                <a16:creationId xmlns:a16="http://schemas.microsoft.com/office/drawing/2014/main" id="{33F58D46-7043-48F8-A9E9-6CF741E7C4A2}"/>
              </a:ext>
            </a:extLst>
          </p:cNvPr>
          <p:cNvSpPr>
            <a:spLocks noGrp="1"/>
          </p:cNvSpPr>
          <p:nvPr>
            <p:ph type="title"/>
          </p:nvPr>
        </p:nvSpPr>
        <p:spPr>
          <a:xfrm>
            <a:off x="696000" y="1263174"/>
            <a:ext cx="10800000" cy="900000"/>
          </a:xfrm>
        </p:spPr>
        <p:txBody>
          <a:bodyPr/>
          <a:lstStyle/>
          <a:p>
            <a:r>
              <a:rPr lang="sv-SE" dirty="0"/>
              <a:t>Sammanfattning av förändringar</a:t>
            </a:r>
          </a:p>
        </p:txBody>
      </p:sp>
      <p:sp>
        <p:nvSpPr>
          <p:cNvPr id="4" name="Platshållare för datum 3">
            <a:extLst>
              <a:ext uri="{FF2B5EF4-FFF2-40B4-BE49-F238E27FC236}">
                <a16:creationId xmlns:a16="http://schemas.microsoft.com/office/drawing/2014/main" id="{3964C370-462F-4C07-B628-263C27BBC051}"/>
              </a:ext>
            </a:extLst>
          </p:cNvPr>
          <p:cNvSpPr>
            <a:spLocks noGrp="1"/>
          </p:cNvSpPr>
          <p:nvPr>
            <p:ph type="dt" sz="half" idx="2"/>
          </p:nvPr>
        </p:nvSpPr>
        <p:spPr/>
        <p:txBody>
          <a:bodyPr/>
          <a:lstStyle/>
          <a:p>
            <a:endParaRPr lang="sv-SE" dirty="0"/>
          </a:p>
        </p:txBody>
      </p:sp>
      <p:sp>
        <p:nvSpPr>
          <p:cNvPr id="5" name="Platshållare för bildnummer 4">
            <a:extLst>
              <a:ext uri="{FF2B5EF4-FFF2-40B4-BE49-F238E27FC236}">
                <a16:creationId xmlns:a16="http://schemas.microsoft.com/office/drawing/2014/main" id="{E2EF9E43-66E6-49E2-BAF4-92FE7A72D6A5}"/>
              </a:ext>
            </a:extLst>
          </p:cNvPr>
          <p:cNvSpPr>
            <a:spLocks noGrp="1"/>
          </p:cNvSpPr>
          <p:nvPr>
            <p:ph type="sldNum" sz="quarter" idx="4"/>
          </p:nvPr>
        </p:nvSpPr>
        <p:spPr/>
        <p:txBody>
          <a:bodyPr/>
          <a:lstStyle/>
          <a:p>
            <a:fld id="{816FEC2C-AD63-44F4-896C-A2025F5FB260}" type="slidenum">
              <a:rPr lang="sv-SE" smtClean="0"/>
              <a:pPr/>
              <a:t>3</a:t>
            </a:fld>
            <a:endParaRPr lang="sv-SE" dirty="0"/>
          </a:p>
        </p:txBody>
      </p:sp>
      <p:sp>
        <p:nvSpPr>
          <p:cNvPr id="2" name="Rektangel: rundade hörn 1">
            <a:extLst>
              <a:ext uri="{FF2B5EF4-FFF2-40B4-BE49-F238E27FC236}">
                <a16:creationId xmlns:a16="http://schemas.microsoft.com/office/drawing/2014/main" id="{E49A77CA-75AE-41A8-95F7-5A33A996A005}"/>
              </a:ext>
            </a:extLst>
          </p:cNvPr>
          <p:cNvSpPr/>
          <p:nvPr/>
        </p:nvSpPr>
        <p:spPr>
          <a:xfrm>
            <a:off x="784800" y="2170800"/>
            <a:ext cx="2143536" cy="12582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 name="textruta 2">
            <a:extLst>
              <a:ext uri="{FF2B5EF4-FFF2-40B4-BE49-F238E27FC236}">
                <a16:creationId xmlns:a16="http://schemas.microsoft.com/office/drawing/2014/main" id="{8C8350E1-3CDC-4268-B133-917C43DD07E9}"/>
              </a:ext>
            </a:extLst>
          </p:cNvPr>
          <p:cNvSpPr txBox="1"/>
          <p:nvPr/>
        </p:nvSpPr>
        <p:spPr>
          <a:xfrm>
            <a:off x="773564" y="2263345"/>
            <a:ext cx="2302145" cy="1121123"/>
          </a:xfrm>
          <a:prstGeom prst="rect">
            <a:avLst/>
          </a:prstGeom>
          <a:noFill/>
        </p:spPr>
        <p:txBody>
          <a:bodyPr wrap="square" rtlCol="0">
            <a:spAutoFit/>
          </a:bodyPr>
          <a:lstStyle/>
          <a:p>
            <a:r>
              <a:rPr lang="sv-SE" sz="1300" b="1" dirty="0"/>
              <a:t>Nya rangkurvor och</a:t>
            </a:r>
            <a:br>
              <a:rPr lang="sv-SE" sz="1300" b="1" dirty="0"/>
            </a:br>
            <a:r>
              <a:rPr lang="sv-SE" sz="1300" b="1" dirty="0"/>
              <a:t>trafikindex: </a:t>
            </a:r>
            <a:r>
              <a:rPr lang="sv-SE" sz="1300" dirty="0"/>
              <a:t>Uppdaterade</a:t>
            </a:r>
            <a:br>
              <a:rPr lang="sv-SE" sz="1300" dirty="0"/>
            </a:br>
            <a:r>
              <a:rPr lang="sv-SE" sz="1300" dirty="0"/>
              <a:t>timmar i olika ranger som</a:t>
            </a:r>
            <a:br>
              <a:rPr lang="sv-SE" sz="1300" dirty="0"/>
            </a:br>
            <a:r>
              <a:rPr lang="sv-SE" sz="1300" dirty="0"/>
              <a:t>påverkar restid och därmed </a:t>
            </a:r>
            <a:br>
              <a:rPr lang="sv-SE" sz="1300" dirty="0"/>
            </a:br>
            <a:r>
              <a:rPr lang="sv-SE" sz="1300" dirty="0"/>
              <a:t>även fordonskostnader.</a:t>
            </a:r>
          </a:p>
        </p:txBody>
      </p:sp>
      <p:sp>
        <p:nvSpPr>
          <p:cNvPr id="10" name="Rektangel: rundade hörn 9">
            <a:extLst>
              <a:ext uri="{FF2B5EF4-FFF2-40B4-BE49-F238E27FC236}">
                <a16:creationId xmlns:a16="http://schemas.microsoft.com/office/drawing/2014/main" id="{E3F755D8-7D27-4409-8578-4E0AAFC6FC57}"/>
              </a:ext>
            </a:extLst>
          </p:cNvPr>
          <p:cNvSpPr/>
          <p:nvPr/>
        </p:nvSpPr>
        <p:spPr>
          <a:xfrm>
            <a:off x="3085871" y="2170799"/>
            <a:ext cx="2143536" cy="12582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1" name="textruta 10">
            <a:extLst>
              <a:ext uri="{FF2B5EF4-FFF2-40B4-BE49-F238E27FC236}">
                <a16:creationId xmlns:a16="http://schemas.microsoft.com/office/drawing/2014/main" id="{27063531-C591-4076-BEBD-928E14F0E985}"/>
              </a:ext>
            </a:extLst>
          </p:cNvPr>
          <p:cNvSpPr txBox="1"/>
          <p:nvPr/>
        </p:nvSpPr>
        <p:spPr>
          <a:xfrm>
            <a:off x="3075039" y="2263344"/>
            <a:ext cx="1968809" cy="892552"/>
          </a:xfrm>
          <a:prstGeom prst="rect">
            <a:avLst/>
          </a:prstGeom>
          <a:noFill/>
        </p:spPr>
        <p:txBody>
          <a:bodyPr wrap="none" rtlCol="0">
            <a:spAutoFit/>
          </a:bodyPr>
          <a:lstStyle/>
          <a:p>
            <a:r>
              <a:rPr lang="sv-SE" sz="1300" b="1" dirty="0"/>
              <a:t>Trafikutvecklingstal:</a:t>
            </a:r>
            <a:br>
              <a:rPr lang="sv-SE" sz="1300" b="1" dirty="0"/>
            </a:br>
            <a:r>
              <a:rPr lang="sv-SE" sz="1300" dirty="0"/>
              <a:t>Nya trafikutvecklingstal</a:t>
            </a:r>
            <a:br>
              <a:rPr lang="sv-SE" sz="1300" dirty="0"/>
            </a:br>
            <a:r>
              <a:rPr lang="sv-SE" sz="1300" dirty="0"/>
              <a:t>enligt nya basprognoser</a:t>
            </a:r>
            <a:br>
              <a:rPr lang="sv-SE" sz="1300" dirty="0"/>
            </a:br>
            <a:r>
              <a:rPr lang="sv-SE" sz="1300" dirty="0"/>
              <a:t>för person och gods</a:t>
            </a:r>
          </a:p>
        </p:txBody>
      </p:sp>
      <p:sp>
        <p:nvSpPr>
          <p:cNvPr id="9" name="Rektangel: rundade hörn 8">
            <a:extLst>
              <a:ext uri="{FF2B5EF4-FFF2-40B4-BE49-F238E27FC236}">
                <a16:creationId xmlns:a16="http://schemas.microsoft.com/office/drawing/2014/main" id="{429CE0CF-3C9C-4838-8C20-67946F2994F6}"/>
              </a:ext>
            </a:extLst>
          </p:cNvPr>
          <p:cNvSpPr/>
          <p:nvPr/>
        </p:nvSpPr>
        <p:spPr>
          <a:xfrm>
            <a:off x="5395658" y="3559806"/>
            <a:ext cx="2143536" cy="12582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2" name="textruta 11">
            <a:extLst>
              <a:ext uri="{FF2B5EF4-FFF2-40B4-BE49-F238E27FC236}">
                <a16:creationId xmlns:a16="http://schemas.microsoft.com/office/drawing/2014/main" id="{671D124C-324E-4271-9DB0-E32B813C7318}"/>
              </a:ext>
            </a:extLst>
          </p:cNvPr>
          <p:cNvSpPr txBox="1"/>
          <p:nvPr/>
        </p:nvSpPr>
        <p:spPr>
          <a:xfrm>
            <a:off x="5507580" y="3642602"/>
            <a:ext cx="1745991" cy="692497"/>
          </a:xfrm>
          <a:prstGeom prst="rect">
            <a:avLst/>
          </a:prstGeom>
          <a:noFill/>
        </p:spPr>
        <p:txBody>
          <a:bodyPr wrap="none" rtlCol="0">
            <a:spAutoFit/>
          </a:bodyPr>
          <a:lstStyle/>
          <a:p>
            <a:r>
              <a:rPr lang="sv-SE" sz="1300" b="1" dirty="0"/>
              <a:t>Buggrättningar: </a:t>
            </a:r>
            <a:r>
              <a:rPr lang="sv-SE" sz="1300" dirty="0"/>
              <a:t>Ett </a:t>
            </a:r>
            <a:br>
              <a:rPr lang="sv-SE" sz="1300" dirty="0"/>
            </a:br>
            <a:r>
              <a:rPr lang="sv-SE" sz="1300" dirty="0"/>
              <a:t>antal mindre </a:t>
            </a:r>
            <a:br>
              <a:rPr lang="sv-SE" sz="1300" dirty="0"/>
            </a:br>
            <a:r>
              <a:rPr lang="sv-SE" sz="1300" dirty="0"/>
              <a:t>buggrättningar. </a:t>
            </a:r>
          </a:p>
        </p:txBody>
      </p:sp>
      <p:sp>
        <p:nvSpPr>
          <p:cNvPr id="13" name="Rektangel: rundade hörn 12">
            <a:extLst>
              <a:ext uri="{FF2B5EF4-FFF2-40B4-BE49-F238E27FC236}">
                <a16:creationId xmlns:a16="http://schemas.microsoft.com/office/drawing/2014/main" id="{0ED813DA-9610-47B7-A430-FCD60AEBA7E5}"/>
              </a:ext>
            </a:extLst>
          </p:cNvPr>
          <p:cNvSpPr/>
          <p:nvPr/>
        </p:nvSpPr>
        <p:spPr>
          <a:xfrm>
            <a:off x="5373216" y="2162429"/>
            <a:ext cx="2143536" cy="12582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textruta 13">
            <a:extLst>
              <a:ext uri="{FF2B5EF4-FFF2-40B4-BE49-F238E27FC236}">
                <a16:creationId xmlns:a16="http://schemas.microsoft.com/office/drawing/2014/main" id="{7CD93786-C851-4866-9F12-381F7A46E9FE}"/>
              </a:ext>
            </a:extLst>
          </p:cNvPr>
          <p:cNvSpPr txBox="1"/>
          <p:nvPr/>
        </p:nvSpPr>
        <p:spPr>
          <a:xfrm>
            <a:off x="5418101" y="2248852"/>
            <a:ext cx="2098651" cy="1461939"/>
          </a:xfrm>
          <a:prstGeom prst="rect">
            <a:avLst/>
          </a:prstGeom>
          <a:noFill/>
        </p:spPr>
        <p:txBody>
          <a:bodyPr wrap="none" rtlCol="0">
            <a:spAutoFit/>
          </a:bodyPr>
          <a:lstStyle/>
          <a:p>
            <a:r>
              <a:rPr lang="sv-SE" sz="1300" b="1" dirty="0"/>
              <a:t>Vägnät: </a:t>
            </a:r>
            <a:r>
              <a:rPr lang="sv-SE" sz="1300" dirty="0"/>
              <a:t>Nytt vägnät </a:t>
            </a:r>
            <a:br>
              <a:rPr lang="sv-SE" sz="1300" dirty="0"/>
            </a:br>
            <a:r>
              <a:rPr lang="sv-SE" sz="1300" dirty="0"/>
              <a:t>uttaget 2024-12-31 </a:t>
            </a:r>
            <a:br>
              <a:rPr lang="sv-SE" sz="1300" dirty="0"/>
            </a:br>
            <a:r>
              <a:rPr lang="sv-SE" sz="1300" dirty="0"/>
              <a:t>(IPA-nät) med trafiksiffror </a:t>
            </a:r>
            <a:br>
              <a:rPr lang="sv-SE" sz="1300" dirty="0"/>
            </a:br>
            <a:r>
              <a:rPr lang="sv-SE" sz="1300" dirty="0"/>
              <a:t>för 2024 som sedan</a:t>
            </a:r>
            <a:br>
              <a:rPr lang="sv-SE" sz="1300" dirty="0"/>
            </a:br>
            <a:r>
              <a:rPr lang="sv-SE" sz="1300" dirty="0"/>
              <a:t>omräknats till basår 2019.</a:t>
            </a:r>
            <a:br>
              <a:rPr lang="sv-SE" sz="1200" dirty="0"/>
            </a:br>
            <a:br>
              <a:rPr lang="sv-SE" sz="1200" dirty="0"/>
            </a:br>
            <a:endParaRPr lang="sv-SE" sz="1200" dirty="0"/>
          </a:p>
        </p:txBody>
      </p:sp>
      <p:sp>
        <p:nvSpPr>
          <p:cNvPr id="16" name="textruta 15">
            <a:extLst>
              <a:ext uri="{FF2B5EF4-FFF2-40B4-BE49-F238E27FC236}">
                <a16:creationId xmlns:a16="http://schemas.microsoft.com/office/drawing/2014/main" id="{72AB6B9F-01BE-4BE5-9C41-64923FE54AF0}"/>
              </a:ext>
            </a:extLst>
          </p:cNvPr>
          <p:cNvSpPr txBox="1"/>
          <p:nvPr/>
        </p:nvSpPr>
        <p:spPr>
          <a:xfrm>
            <a:off x="773564" y="3642602"/>
            <a:ext cx="2157963" cy="892552"/>
          </a:xfrm>
          <a:prstGeom prst="rect">
            <a:avLst/>
          </a:prstGeom>
          <a:noFill/>
        </p:spPr>
        <p:txBody>
          <a:bodyPr wrap="none" rtlCol="0">
            <a:spAutoFit/>
          </a:bodyPr>
          <a:lstStyle/>
          <a:p>
            <a:r>
              <a:rPr lang="sv-SE" sz="1300" b="1" dirty="0"/>
              <a:t>Tidsberoende </a:t>
            </a:r>
            <a:br>
              <a:rPr lang="sv-SE" sz="1300" b="1" dirty="0"/>
            </a:br>
            <a:r>
              <a:rPr lang="sv-SE" sz="1300" b="1" dirty="0"/>
              <a:t>kapitalkostnad har tagits</a:t>
            </a:r>
          </a:p>
          <a:p>
            <a:r>
              <a:rPr lang="sv-SE" sz="1300" b="1" dirty="0"/>
              <a:t>bort: </a:t>
            </a:r>
            <a:r>
              <a:rPr lang="sv-SE" sz="1300" dirty="0"/>
              <a:t>Detta missades vid </a:t>
            </a:r>
            <a:br>
              <a:rPr lang="sv-SE" sz="1300" dirty="0"/>
            </a:br>
            <a:r>
              <a:rPr lang="sv-SE" sz="1300" dirty="0"/>
              <a:t>uppdateringen 2024.</a:t>
            </a:r>
          </a:p>
        </p:txBody>
      </p:sp>
      <p:sp>
        <p:nvSpPr>
          <p:cNvPr id="17" name="Rektangel: rundade hörn 16">
            <a:extLst>
              <a:ext uri="{FF2B5EF4-FFF2-40B4-BE49-F238E27FC236}">
                <a16:creationId xmlns:a16="http://schemas.microsoft.com/office/drawing/2014/main" id="{664E96C7-1C0B-4EF8-A9BA-2CB30BE23C63}"/>
              </a:ext>
            </a:extLst>
          </p:cNvPr>
          <p:cNvSpPr/>
          <p:nvPr/>
        </p:nvSpPr>
        <p:spPr>
          <a:xfrm>
            <a:off x="773564" y="3559806"/>
            <a:ext cx="2143536" cy="12582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8" name="Rektangel: rundade hörn 17">
            <a:extLst>
              <a:ext uri="{FF2B5EF4-FFF2-40B4-BE49-F238E27FC236}">
                <a16:creationId xmlns:a16="http://schemas.microsoft.com/office/drawing/2014/main" id="{5CD80EF6-8016-4170-8168-285A40C411E0}"/>
              </a:ext>
            </a:extLst>
          </p:cNvPr>
          <p:cNvSpPr/>
          <p:nvPr/>
        </p:nvSpPr>
        <p:spPr>
          <a:xfrm>
            <a:off x="3085871" y="3559806"/>
            <a:ext cx="2143536" cy="12582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9" name="textruta 18">
            <a:extLst>
              <a:ext uri="{FF2B5EF4-FFF2-40B4-BE49-F238E27FC236}">
                <a16:creationId xmlns:a16="http://schemas.microsoft.com/office/drawing/2014/main" id="{4253F962-1726-40FB-A40E-C0F08255F1FC}"/>
              </a:ext>
            </a:extLst>
          </p:cNvPr>
          <p:cNvSpPr txBox="1"/>
          <p:nvPr/>
        </p:nvSpPr>
        <p:spPr>
          <a:xfrm>
            <a:off x="3100298" y="3658229"/>
            <a:ext cx="2193229" cy="1092607"/>
          </a:xfrm>
          <a:prstGeom prst="rect">
            <a:avLst/>
          </a:prstGeom>
          <a:noFill/>
        </p:spPr>
        <p:txBody>
          <a:bodyPr wrap="none" rtlCol="0">
            <a:spAutoFit/>
          </a:bodyPr>
          <a:lstStyle/>
          <a:p>
            <a:r>
              <a:rPr lang="sv-SE" sz="1300" b="1" dirty="0"/>
              <a:t>Uppdaterade schabloner </a:t>
            </a:r>
            <a:br>
              <a:rPr lang="sv-SE" sz="1300" b="1" dirty="0"/>
            </a:br>
            <a:r>
              <a:rPr lang="sv-SE" sz="1300" b="1" dirty="0"/>
              <a:t>för gång och cykel i </a:t>
            </a:r>
            <a:br>
              <a:rPr lang="sv-SE" sz="1300" b="1" dirty="0"/>
            </a:br>
            <a:r>
              <a:rPr lang="sv-SE" sz="1300" b="1" dirty="0"/>
              <a:t>korsningar: </a:t>
            </a:r>
            <a:r>
              <a:rPr lang="sv-SE" sz="1300" dirty="0"/>
              <a:t>Nya </a:t>
            </a:r>
            <a:br>
              <a:rPr lang="sv-SE" sz="1300" dirty="0"/>
            </a:br>
            <a:r>
              <a:rPr lang="sv-SE" sz="1300" dirty="0"/>
              <a:t>schabloner i EVA för gång </a:t>
            </a:r>
            <a:br>
              <a:rPr lang="sv-SE" sz="1300" dirty="0"/>
            </a:br>
            <a:r>
              <a:rPr lang="sv-SE" sz="1300" dirty="0"/>
              <a:t>och cykel i korsningar.</a:t>
            </a:r>
          </a:p>
        </p:txBody>
      </p:sp>
      <p:sp>
        <p:nvSpPr>
          <p:cNvPr id="20" name="Rektangel: rundade hörn 19">
            <a:extLst>
              <a:ext uri="{FF2B5EF4-FFF2-40B4-BE49-F238E27FC236}">
                <a16:creationId xmlns:a16="http://schemas.microsoft.com/office/drawing/2014/main" id="{0E58F7FC-B2A0-4F56-B6BD-502FC5661416}"/>
              </a:ext>
            </a:extLst>
          </p:cNvPr>
          <p:cNvSpPr/>
          <p:nvPr/>
        </p:nvSpPr>
        <p:spPr>
          <a:xfrm>
            <a:off x="7688013" y="2170799"/>
            <a:ext cx="2143536" cy="12582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1" name="textruta 20">
            <a:extLst>
              <a:ext uri="{FF2B5EF4-FFF2-40B4-BE49-F238E27FC236}">
                <a16:creationId xmlns:a16="http://schemas.microsoft.com/office/drawing/2014/main" id="{FF9E4296-3577-44CE-AD1C-343C567B7350}"/>
              </a:ext>
            </a:extLst>
          </p:cNvPr>
          <p:cNvSpPr txBox="1"/>
          <p:nvPr/>
        </p:nvSpPr>
        <p:spPr>
          <a:xfrm>
            <a:off x="7730408" y="2263344"/>
            <a:ext cx="2012539" cy="1261884"/>
          </a:xfrm>
          <a:prstGeom prst="rect">
            <a:avLst/>
          </a:prstGeom>
          <a:noFill/>
        </p:spPr>
        <p:txBody>
          <a:bodyPr wrap="none" rtlCol="0">
            <a:spAutoFit/>
          </a:bodyPr>
          <a:lstStyle/>
          <a:p>
            <a:r>
              <a:rPr lang="sv-SE" sz="1300" b="1" dirty="0"/>
              <a:t>Ändrad hantering MLV </a:t>
            </a:r>
            <a:br>
              <a:rPr lang="sv-SE" sz="1300" b="1" dirty="0"/>
            </a:br>
            <a:r>
              <a:rPr lang="sv-SE" sz="1300" b="1" dirty="0"/>
              <a:t>1+1 väg: </a:t>
            </a:r>
            <a:r>
              <a:rPr lang="sv-SE" sz="1300" dirty="0"/>
              <a:t>1+1 vägar ska </a:t>
            </a:r>
            <a:br>
              <a:rPr lang="sv-SE" sz="1300" dirty="0"/>
            </a:br>
            <a:r>
              <a:rPr lang="sv-SE" sz="1300" dirty="0"/>
              <a:t>hanteras på nytt sätt vid </a:t>
            </a:r>
            <a:br>
              <a:rPr lang="sv-SE" sz="1300" dirty="0"/>
            </a:br>
            <a:r>
              <a:rPr lang="sv-SE" sz="1300" dirty="0"/>
              <a:t>kodning i EVA.</a:t>
            </a:r>
            <a:br>
              <a:rPr lang="sv-SE" sz="1200" dirty="0"/>
            </a:br>
            <a:br>
              <a:rPr lang="sv-SE" sz="1200" dirty="0"/>
            </a:br>
            <a:endParaRPr lang="sv-SE" sz="1200" dirty="0"/>
          </a:p>
        </p:txBody>
      </p:sp>
    </p:spTree>
    <p:extLst>
      <p:ext uri="{BB962C8B-B14F-4D97-AF65-F5344CB8AC3E}">
        <p14:creationId xmlns:p14="http://schemas.microsoft.com/office/powerpoint/2010/main" val="11531394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ubrik 7">
            <a:extLst>
              <a:ext uri="{FF2B5EF4-FFF2-40B4-BE49-F238E27FC236}">
                <a16:creationId xmlns:a16="http://schemas.microsoft.com/office/drawing/2014/main" id="{33F58D46-7043-48F8-A9E9-6CF741E7C4A2}"/>
              </a:ext>
            </a:extLst>
          </p:cNvPr>
          <p:cNvSpPr>
            <a:spLocks noGrp="1"/>
          </p:cNvSpPr>
          <p:nvPr>
            <p:ph type="title"/>
          </p:nvPr>
        </p:nvSpPr>
        <p:spPr/>
        <p:txBody>
          <a:bodyPr/>
          <a:lstStyle/>
          <a:p>
            <a:r>
              <a:rPr lang="sv-SE" dirty="0"/>
              <a:t>Nya effektsamband gällande rangkurvor och trafikindex</a:t>
            </a:r>
          </a:p>
        </p:txBody>
      </p:sp>
      <p:sp>
        <p:nvSpPr>
          <p:cNvPr id="4" name="Platshållare för datum 3">
            <a:extLst>
              <a:ext uri="{FF2B5EF4-FFF2-40B4-BE49-F238E27FC236}">
                <a16:creationId xmlns:a16="http://schemas.microsoft.com/office/drawing/2014/main" id="{3964C370-462F-4C07-B628-263C27BBC051}"/>
              </a:ext>
            </a:extLst>
          </p:cNvPr>
          <p:cNvSpPr>
            <a:spLocks noGrp="1"/>
          </p:cNvSpPr>
          <p:nvPr>
            <p:ph type="dt" sz="half" idx="2"/>
          </p:nvPr>
        </p:nvSpPr>
        <p:spPr/>
        <p:txBody>
          <a:bodyPr/>
          <a:lstStyle/>
          <a:p>
            <a:endParaRPr lang="sv-SE" dirty="0"/>
          </a:p>
        </p:txBody>
      </p:sp>
      <p:sp>
        <p:nvSpPr>
          <p:cNvPr id="5" name="Platshållare för bildnummer 4">
            <a:extLst>
              <a:ext uri="{FF2B5EF4-FFF2-40B4-BE49-F238E27FC236}">
                <a16:creationId xmlns:a16="http://schemas.microsoft.com/office/drawing/2014/main" id="{E2EF9E43-66E6-49E2-BAF4-92FE7A72D6A5}"/>
              </a:ext>
            </a:extLst>
          </p:cNvPr>
          <p:cNvSpPr>
            <a:spLocks noGrp="1"/>
          </p:cNvSpPr>
          <p:nvPr>
            <p:ph type="sldNum" sz="quarter" idx="4"/>
          </p:nvPr>
        </p:nvSpPr>
        <p:spPr/>
        <p:txBody>
          <a:bodyPr/>
          <a:lstStyle/>
          <a:p>
            <a:fld id="{816FEC2C-AD63-44F4-896C-A2025F5FB260}" type="slidenum">
              <a:rPr lang="sv-SE" smtClean="0"/>
              <a:pPr/>
              <a:t>4</a:t>
            </a:fld>
            <a:endParaRPr lang="sv-SE" dirty="0"/>
          </a:p>
        </p:txBody>
      </p:sp>
      <p:sp>
        <p:nvSpPr>
          <p:cNvPr id="15" name="textruta 14">
            <a:extLst>
              <a:ext uri="{FF2B5EF4-FFF2-40B4-BE49-F238E27FC236}">
                <a16:creationId xmlns:a16="http://schemas.microsoft.com/office/drawing/2014/main" id="{EC587C02-5805-4AB5-98F1-71303204F80C}"/>
              </a:ext>
            </a:extLst>
          </p:cNvPr>
          <p:cNvSpPr txBox="1"/>
          <p:nvPr/>
        </p:nvSpPr>
        <p:spPr>
          <a:xfrm>
            <a:off x="784800" y="2351314"/>
            <a:ext cx="10378005" cy="4524315"/>
          </a:xfrm>
          <a:prstGeom prst="rect">
            <a:avLst/>
          </a:prstGeom>
          <a:noFill/>
        </p:spPr>
        <p:txBody>
          <a:bodyPr wrap="square" rtlCol="0">
            <a:spAutoFit/>
          </a:bodyPr>
          <a:lstStyle/>
          <a:p>
            <a:pPr marL="285750" indent="-285750">
              <a:buFont typeface="Arial" panose="020B0604020202020204" pitchFamily="34" charset="0"/>
              <a:buChar char="•"/>
            </a:pPr>
            <a:r>
              <a:rPr lang="sv-SE" sz="2000" dirty="0"/>
              <a:t>Uppdatering av trafikvariation över året; reviderade samband för trafikindex och rangkurvor beräknade från mätdata</a:t>
            </a:r>
          </a:p>
          <a:p>
            <a:pPr marL="742950" lvl="1" indent="-285750">
              <a:buFont typeface="Arial" panose="020B0604020202020204" pitchFamily="34" charset="0"/>
              <a:buChar char="•"/>
            </a:pPr>
            <a:endParaRPr lang="sv-SE" sz="1600" dirty="0"/>
          </a:p>
          <a:p>
            <a:pPr marL="742950" lvl="1" indent="-285750">
              <a:buFont typeface="Arial" panose="020B0604020202020204" pitchFamily="34" charset="0"/>
              <a:buChar char="•"/>
            </a:pPr>
            <a:r>
              <a:rPr lang="sv-SE" sz="1600" dirty="0"/>
              <a:t>I EVA beräknas restid med hjälp av rangkurvor och timindex. Trafikvariationsindex är ett mått som beskriver hur trafikflöden varierar över tid och rangkurvor representerar trafikbelastningen under året. De tidigare trafikvariationsindexen är över 20 år gamla och det har skett förändringar i fordonsflottan och trafikmönster varför de nationella trafikschablonerna (baserat på empiriska data från åren 2018 och 2019) har uppdaterats. Även antalet mätpunkter har utökats och schablonerna kan nu beräknats utifrån en större mängd data.</a:t>
            </a:r>
          </a:p>
          <a:p>
            <a:pPr lvl="1"/>
            <a:r>
              <a:rPr lang="sv-SE" sz="1600" dirty="0"/>
              <a:t>  </a:t>
            </a:r>
          </a:p>
          <a:p>
            <a:pPr marL="285750" indent="-285750">
              <a:buFont typeface="Wingdings" panose="05000000000000000000" pitchFamily="2" charset="2"/>
              <a:buChar char="v"/>
            </a:pPr>
            <a:r>
              <a:rPr lang="sv-SE" sz="2000" dirty="0"/>
              <a:t>Förändringen påverkar resultaten på följande vis: Beroende på vad det är för trafikvariationstyp och trafikflöden i projektet blir påverkan av förändringen olika. Nya rangkurvor påverkar restiden både personbil och gods som i sin tur ger utslag även på fordonskostnader och (marginellt) på utsläpp. Påverkan på NNK är mindre än 0,5 % för majoriteten av de projekt vi testat. </a:t>
            </a:r>
          </a:p>
          <a:p>
            <a:pPr marL="285750" indent="-285750">
              <a:buFont typeface="Wingdings" panose="05000000000000000000" pitchFamily="2" charset="2"/>
              <a:buChar char="v"/>
            </a:pPr>
            <a:endParaRPr lang="sv-SE" sz="2000" dirty="0"/>
          </a:p>
        </p:txBody>
      </p:sp>
    </p:spTree>
    <p:extLst>
      <p:ext uri="{BB962C8B-B14F-4D97-AF65-F5344CB8AC3E}">
        <p14:creationId xmlns:p14="http://schemas.microsoft.com/office/powerpoint/2010/main" val="1139069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ubrik 7">
            <a:extLst>
              <a:ext uri="{FF2B5EF4-FFF2-40B4-BE49-F238E27FC236}">
                <a16:creationId xmlns:a16="http://schemas.microsoft.com/office/drawing/2014/main" id="{33F58D46-7043-48F8-A9E9-6CF741E7C4A2}"/>
              </a:ext>
            </a:extLst>
          </p:cNvPr>
          <p:cNvSpPr>
            <a:spLocks noGrp="1"/>
          </p:cNvSpPr>
          <p:nvPr>
            <p:ph type="title"/>
          </p:nvPr>
        </p:nvSpPr>
        <p:spPr/>
        <p:txBody>
          <a:bodyPr/>
          <a:lstStyle/>
          <a:p>
            <a:r>
              <a:rPr lang="sv-SE" dirty="0"/>
              <a:t>Nya trafikutvecklingstal</a:t>
            </a:r>
          </a:p>
        </p:txBody>
      </p:sp>
      <p:sp>
        <p:nvSpPr>
          <p:cNvPr id="4" name="Platshållare för datum 3">
            <a:extLst>
              <a:ext uri="{FF2B5EF4-FFF2-40B4-BE49-F238E27FC236}">
                <a16:creationId xmlns:a16="http://schemas.microsoft.com/office/drawing/2014/main" id="{3964C370-462F-4C07-B628-263C27BBC051}"/>
              </a:ext>
            </a:extLst>
          </p:cNvPr>
          <p:cNvSpPr>
            <a:spLocks noGrp="1"/>
          </p:cNvSpPr>
          <p:nvPr>
            <p:ph type="dt" sz="half" idx="2"/>
          </p:nvPr>
        </p:nvSpPr>
        <p:spPr/>
        <p:txBody>
          <a:bodyPr/>
          <a:lstStyle/>
          <a:p>
            <a:endParaRPr lang="sv-SE" dirty="0"/>
          </a:p>
        </p:txBody>
      </p:sp>
      <p:sp>
        <p:nvSpPr>
          <p:cNvPr id="5" name="Platshållare för bildnummer 4">
            <a:extLst>
              <a:ext uri="{FF2B5EF4-FFF2-40B4-BE49-F238E27FC236}">
                <a16:creationId xmlns:a16="http://schemas.microsoft.com/office/drawing/2014/main" id="{E2EF9E43-66E6-49E2-BAF4-92FE7A72D6A5}"/>
              </a:ext>
            </a:extLst>
          </p:cNvPr>
          <p:cNvSpPr>
            <a:spLocks noGrp="1"/>
          </p:cNvSpPr>
          <p:nvPr>
            <p:ph type="sldNum" sz="quarter" idx="4"/>
          </p:nvPr>
        </p:nvSpPr>
        <p:spPr/>
        <p:txBody>
          <a:bodyPr/>
          <a:lstStyle/>
          <a:p>
            <a:fld id="{816FEC2C-AD63-44F4-896C-A2025F5FB260}" type="slidenum">
              <a:rPr lang="sv-SE" smtClean="0"/>
              <a:pPr/>
              <a:t>5</a:t>
            </a:fld>
            <a:endParaRPr lang="sv-SE" dirty="0"/>
          </a:p>
        </p:txBody>
      </p:sp>
      <p:sp>
        <p:nvSpPr>
          <p:cNvPr id="15" name="textruta 14">
            <a:extLst>
              <a:ext uri="{FF2B5EF4-FFF2-40B4-BE49-F238E27FC236}">
                <a16:creationId xmlns:a16="http://schemas.microsoft.com/office/drawing/2014/main" id="{EC587C02-5805-4AB5-98F1-71303204F80C}"/>
              </a:ext>
            </a:extLst>
          </p:cNvPr>
          <p:cNvSpPr txBox="1"/>
          <p:nvPr/>
        </p:nvSpPr>
        <p:spPr>
          <a:xfrm>
            <a:off x="784800" y="2351314"/>
            <a:ext cx="10378005" cy="2062103"/>
          </a:xfrm>
          <a:prstGeom prst="rect">
            <a:avLst/>
          </a:prstGeom>
          <a:noFill/>
        </p:spPr>
        <p:txBody>
          <a:bodyPr wrap="square" rtlCol="0">
            <a:spAutoFit/>
          </a:bodyPr>
          <a:lstStyle/>
          <a:p>
            <a:pPr marL="285750" indent="-285750">
              <a:buFont typeface="Arial" panose="020B0604020202020204" pitchFamily="34" charset="0"/>
              <a:buChar char="•"/>
            </a:pPr>
            <a:r>
              <a:rPr lang="sv-SE" sz="2000" dirty="0"/>
              <a:t>Uppdaterade trafikutvecklingstal</a:t>
            </a:r>
          </a:p>
          <a:p>
            <a:pPr marL="742950" lvl="1" indent="-285750">
              <a:buFont typeface="Arial" panose="020B0604020202020204" pitchFamily="34" charset="0"/>
              <a:buChar char="•"/>
            </a:pPr>
            <a:endParaRPr lang="sv-SE" sz="1600" dirty="0"/>
          </a:p>
          <a:p>
            <a:pPr marL="742950" lvl="1" indent="-285750">
              <a:buFont typeface="Arial" panose="020B0604020202020204" pitchFamily="34" charset="0"/>
              <a:buChar char="•"/>
            </a:pPr>
            <a:r>
              <a:rPr lang="sv-SE" sz="1600" dirty="0"/>
              <a:t>Trafikutvecklingstalen är uppdaterade enligt nya basprognoser för person och gods</a:t>
            </a:r>
          </a:p>
          <a:p>
            <a:pPr lvl="1"/>
            <a:r>
              <a:rPr lang="sv-SE" sz="1600" dirty="0"/>
              <a:t>  </a:t>
            </a:r>
          </a:p>
          <a:p>
            <a:pPr marL="285750" indent="-285750">
              <a:buFont typeface="Wingdings" panose="05000000000000000000" pitchFamily="2" charset="2"/>
              <a:buChar char="v"/>
            </a:pPr>
            <a:r>
              <a:rPr lang="sv-SE" sz="2000" dirty="0"/>
              <a:t>Förändringen påverkar resultaten på följande vis: Det är fortsatt upp till användaren att motivera användandet av trafikutvecklingstal så att de är uppdaterade enligt ny basprognos för person och gods påverkar inte resultaten.</a:t>
            </a:r>
          </a:p>
        </p:txBody>
      </p:sp>
    </p:spTree>
    <p:extLst>
      <p:ext uri="{BB962C8B-B14F-4D97-AF65-F5344CB8AC3E}">
        <p14:creationId xmlns:p14="http://schemas.microsoft.com/office/powerpoint/2010/main" val="21859982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ubrik 7">
            <a:extLst>
              <a:ext uri="{FF2B5EF4-FFF2-40B4-BE49-F238E27FC236}">
                <a16:creationId xmlns:a16="http://schemas.microsoft.com/office/drawing/2014/main" id="{33F58D46-7043-48F8-A9E9-6CF741E7C4A2}"/>
              </a:ext>
            </a:extLst>
          </p:cNvPr>
          <p:cNvSpPr>
            <a:spLocks noGrp="1"/>
          </p:cNvSpPr>
          <p:nvPr>
            <p:ph type="title"/>
          </p:nvPr>
        </p:nvSpPr>
        <p:spPr/>
        <p:txBody>
          <a:bodyPr/>
          <a:lstStyle/>
          <a:p>
            <a:r>
              <a:rPr lang="sv-SE" dirty="0"/>
              <a:t>Nytt IPA-nät</a:t>
            </a:r>
          </a:p>
        </p:txBody>
      </p:sp>
      <p:sp>
        <p:nvSpPr>
          <p:cNvPr id="4" name="Platshållare för datum 3">
            <a:extLst>
              <a:ext uri="{FF2B5EF4-FFF2-40B4-BE49-F238E27FC236}">
                <a16:creationId xmlns:a16="http://schemas.microsoft.com/office/drawing/2014/main" id="{3964C370-462F-4C07-B628-263C27BBC051}"/>
              </a:ext>
            </a:extLst>
          </p:cNvPr>
          <p:cNvSpPr>
            <a:spLocks noGrp="1"/>
          </p:cNvSpPr>
          <p:nvPr>
            <p:ph type="dt" sz="half" idx="2"/>
          </p:nvPr>
        </p:nvSpPr>
        <p:spPr/>
        <p:txBody>
          <a:bodyPr/>
          <a:lstStyle/>
          <a:p>
            <a:endParaRPr lang="sv-SE" dirty="0"/>
          </a:p>
        </p:txBody>
      </p:sp>
      <p:sp>
        <p:nvSpPr>
          <p:cNvPr id="5" name="Platshållare för bildnummer 4">
            <a:extLst>
              <a:ext uri="{FF2B5EF4-FFF2-40B4-BE49-F238E27FC236}">
                <a16:creationId xmlns:a16="http://schemas.microsoft.com/office/drawing/2014/main" id="{E2EF9E43-66E6-49E2-BAF4-92FE7A72D6A5}"/>
              </a:ext>
            </a:extLst>
          </p:cNvPr>
          <p:cNvSpPr>
            <a:spLocks noGrp="1"/>
          </p:cNvSpPr>
          <p:nvPr>
            <p:ph type="sldNum" sz="quarter" idx="4"/>
          </p:nvPr>
        </p:nvSpPr>
        <p:spPr/>
        <p:txBody>
          <a:bodyPr/>
          <a:lstStyle/>
          <a:p>
            <a:fld id="{816FEC2C-AD63-44F4-896C-A2025F5FB260}" type="slidenum">
              <a:rPr lang="sv-SE" smtClean="0"/>
              <a:pPr/>
              <a:t>6</a:t>
            </a:fld>
            <a:endParaRPr lang="sv-SE" dirty="0"/>
          </a:p>
        </p:txBody>
      </p:sp>
      <p:sp>
        <p:nvSpPr>
          <p:cNvPr id="15" name="textruta 14">
            <a:extLst>
              <a:ext uri="{FF2B5EF4-FFF2-40B4-BE49-F238E27FC236}">
                <a16:creationId xmlns:a16="http://schemas.microsoft.com/office/drawing/2014/main" id="{EC587C02-5805-4AB5-98F1-71303204F80C}"/>
              </a:ext>
            </a:extLst>
          </p:cNvPr>
          <p:cNvSpPr txBox="1"/>
          <p:nvPr/>
        </p:nvSpPr>
        <p:spPr>
          <a:xfrm>
            <a:off x="784800" y="2351314"/>
            <a:ext cx="10378005" cy="2369880"/>
          </a:xfrm>
          <a:prstGeom prst="rect">
            <a:avLst/>
          </a:prstGeom>
          <a:noFill/>
        </p:spPr>
        <p:txBody>
          <a:bodyPr wrap="square" rtlCol="0">
            <a:spAutoFit/>
          </a:bodyPr>
          <a:lstStyle/>
          <a:p>
            <a:pPr marL="285750" indent="-285750">
              <a:buFont typeface="Arial" panose="020B0604020202020204" pitchFamily="34" charset="0"/>
              <a:buChar char="•"/>
            </a:pPr>
            <a:r>
              <a:rPr lang="sv-SE" sz="2000" dirty="0"/>
              <a:t>Nytt vägnät uttaget 2024-12-31 (IPA-nät), med trafiksiffror fram tom 2024 som sedan räknats om till basår 2019</a:t>
            </a:r>
          </a:p>
          <a:p>
            <a:pPr marL="742950" lvl="1" indent="-285750">
              <a:buFont typeface="Arial" panose="020B0604020202020204" pitchFamily="34" charset="0"/>
              <a:buChar char="•"/>
            </a:pPr>
            <a:endParaRPr lang="sv-SE" sz="1600" dirty="0"/>
          </a:p>
          <a:p>
            <a:pPr marL="742950" lvl="1" indent="-285750">
              <a:buFont typeface="Arial" panose="020B0604020202020204" pitchFamily="34" charset="0"/>
              <a:buChar char="•"/>
            </a:pPr>
            <a:r>
              <a:rPr lang="sv-SE" sz="1600" dirty="0"/>
              <a:t>Det gamla vägnätet var uttaget 2023-12-31</a:t>
            </a:r>
          </a:p>
          <a:p>
            <a:pPr lvl="1"/>
            <a:r>
              <a:rPr lang="sv-SE" sz="1600" dirty="0"/>
              <a:t>  </a:t>
            </a:r>
          </a:p>
          <a:p>
            <a:pPr marL="285750" indent="-285750">
              <a:buFont typeface="Wingdings" panose="05000000000000000000" pitchFamily="2" charset="2"/>
              <a:buChar char="v"/>
            </a:pPr>
            <a:r>
              <a:rPr lang="sv-SE" sz="2000" dirty="0"/>
              <a:t>Förändringen påverkar resultaten på följande vis: Det påverkar inte resultaten i EVA. Däremot får användaren rätt trafikmängd på de länkar som ingår i ett projekt och trafiköppnade projekt mellan 2023-12-31 och 2024-12-31 finns nu med i vägnätet i EVA.</a:t>
            </a:r>
          </a:p>
        </p:txBody>
      </p:sp>
    </p:spTree>
    <p:extLst>
      <p:ext uri="{BB962C8B-B14F-4D97-AF65-F5344CB8AC3E}">
        <p14:creationId xmlns:p14="http://schemas.microsoft.com/office/powerpoint/2010/main" val="18287387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ubrik 7">
            <a:extLst>
              <a:ext uri="{FF2B5EF4-FFF2-40B4-BE49-F238E27FC236}">
                <a16:creationId xmlns:a16="http://schemas.microsoft.com/office/drawing/2014/main" id="{33F58D46-7043-48F8-A9E9-6CF741E7C4A2}"/>
              </a:ext>
            </a:extLst>
          </p:cNvPr>
          <p:cNvSpPr>
            <a:spLocks noGrp="1"/>
          </p:cNvSpPr>
          <p:nvPr>
            <p:ph type="title"/>
          </p:nvPr>
        </p:nvSpPr>
        <p:spPr/>
        <p:txBody>
          <a:bodyPr/>
          <a:lstStyle/>
          <a:p>
            <a:r>
              <a:rPr lang="sv-SE" dirty="0"/>
              <a:t>Ändrad rekommendation MLV 1+1-väg</a:t>
            </a:r>
          </a:p>
        </p:txBody>
      </p:sp>
      <p:sp>
        <p:nvSpPr>
          <p:cNvPr id="4" name="Platshållare för datum 3">
            <a:extLst>
              <a:ext uri="{FF2B5EF4-FFF2-40B4-BE49-F238E27FC236}">
                <a16:creationId xmlns:a16="http://schemas.microsoft.com/office/drawing/2014/main" id="{3964C370-462F-4C07-B628-263C27BBC051}"/>
              </a:ext>
            </a:extLst>
          </p:cNvPr>
          <p:cNvSpPr>
            <a:spLocks noGrp="1"/>
          </p:cNvSpPr>
          <p:nvPr>
            <p:ph type="dt" sz="half" idx="2"/>
          </p:nvPr>
        </p:nvSpPr>
        <p:spPr/>
        <p:txBody>
          <a:bodyPr/>
          <a:lstStyle/>
          <a:p>
            <a:endParaRPr lang="sv-SE" dirty="0"/>
          </a:p>
        </p:txBody>
      </p:sp>
      <p:sp>
        <p:nvSpPr>
          <p:cNvPr id="5" name="Platshållare för bildnummer 4">
            <a:extLst>
              <a:ext uri="{FF2B5EF4-FFF2-40B4-BE49-F238E27FC236}">
                <a16:creationId xmlns:a16="http://schemas.microsoft.com/office/drawing/2014/main" id="{E2EF9E43-66E6-49E2-BAF4-92FE7A72D6A5}"/>
              </a:ext>
            </a:extLst>
          </p:cNvPr>
          <p:cNvSpPr>
            <a:spLocks noGrp="1"/>
          </p:cNvSpPr>
          <p:nvPr>
            <p:ph type="sldNum" sz="quarter" idx="4"/>
          </p:nvPr>
        </p:nvSpPr>
        <p:spPr/>
        <p:txBody>
          <a:bodyPr/>
          <a:lstStyle/>
          <a:p>
            <a:fld id="{816FEC2C-AD63-44F4-896C-A2025F5FB260}" type="slidenum">
              <a:rPr lang="sv-SE" smtClean="0"/>
              <a:pPr/>
              <a:t>7</a:t>
            </a:fld>
            <a:endParaRPr lang="sv-SE" dirty="0"/>
          </a:p>
        </p:txBody>
      </p:sp>
      <p:sp>
        <p:nvSpPr>
          <p:cNvPr id="15" name="textruta 14">
            <a:extLst>
              <a:ext uri="{FF2B5EF4-FFF2-40B4-BE49-F238E27FC236}">
                <a16:creationId xmlns:a16="http://schemas.microsoft.com/office/drawing/2014/main" id="{EC587C02-5805-4AB5-98F1-71303204F80C}"/>
              </a:ext>
            </a:extLst>
          </p:cNvPr>
          <p:cNvSpPr txBox="1"/>
          <p:nvPr/>
        </p:nvSpPr>
        <p:spPr>
          <a:xfrm>
            <a:off x="784800" y="2351314"/>
            <a:ext cx="10378005" cy="3785652"/>
          </a:xfrm>
          <a:prstGeom prst="rect">
            <a:avLst/>
          </a:prstGeom>
          <a:noFill/>
        </p:spPr>
        <p:txBody>
          <a:bodyPr wrap="square" rtlCol="0">
            <a:spAutoFit/>
          </a:bodyPr>
          <a:lstStyle/>
          <a:p>
            <a:pPr marL="285750" indent="-285750">
              <a:buFont typeface="Arial" panose="020B0604020202020204" pitchFamily="34" charset="0"/>
              <a:buChar char="•"/>
            </a:pPr>
            <a:r>
              <a:rPr lang="sv-SE" sz="2000" dirty="0"/>
              <a:t>Tidigare har rekommendationen varit att koda vägen som en vanlig väg med 2 körfält och sedan justera ner trafiksäkerheten med avseende på mitträcke. </a:t>
            </a:r>
          </a:p>
          <a:p>
            <a:pPr marL="285750" indent="-285750">
              <a:buFont typeface="Arial" panose="020B0604020202020204" pitchFamily="34" charset="0"/>
              <a:buChar char="•"/>
            </a:pPr>
            <a:endParaRPr lang="sv-SE" sz="2000" dirty="0"/>
          </a:p>
          <a:p>
            <a:pPr marL="285750" indent="-285750">
              <a:buFont typeface="Arial" panose="020B0604020202020204" pitchFamily="34" charset="0"/>
              <a:buChar char="•"/>
            </a:pPr>
            <a:r>
              <a:rPr lang="sv-SE" sz="2000" dirty="0"/>
              <a:t>Denna hantering medför dock att restidsvinsterna överskattas medan underhållskostnaderna underskattas. Detta pga att en vanlig väg med 2 körfält har högre hastigheter (för samma hastighetsgräns) men lägre underhållskostnader jämfört med en 1+1-väg. </a:t>
            </a:r>
          </a:p>
          <a:p>
            <a:pPr marL="285750" indent="-285750">
              <a:buFont typeface="Arial" panose="020B0604020202020204" pitchFamily="34" charset="0"/>
              <a:buChar char="•"/>
            </a:pPr>
            <a:endParaRPr lang="sv-SE" sz="2000" dirty="0"/>
          </a:p>
          <a:p>
            <a:r>
              <a:rPr lang="sv-SE" sz="2000" dirty="0">
                <a:highlight>
                  <a:srgbClr val="FFFF00"/>
                </a:highlight>
              </a:rPr>
              <a:t>NY REKOMMENDATION:</a:t>
            </a:r>
          </a:p>
          <a:p>
            <a:r>
              <a:rPr lang="sv-SE" sz="2000" dirty="0"/>
              <a:t>Normalt ingår 1+1-sträckan i en längre 2+1-sträcka med varierande andel 1+1 och 2+1. I första hand ska detta därför kodas som en 2+1-väg och i den mån det går hanteras genom att skruva ner omkörningsandelen. </a:t>
            </a:r>
          </a:p>
        </p:txBody>
      </p:sp>
    </p:spTree>
    <p:extLst>
      <p:ext uri="{BB962C8B-B14F-4D97-AF65-F5344CB8AC3E}">
        <p14:creationId xmlns:p14="http://schemas.microsoft.com/office/powerpoint/2010/main" val="42454031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ubrik 7">
            <a:extLst>
              <a:ext uri="{FF2B5EF4-FFF2-40B4-BE49-F238E27FC236}">
                <a16:creationId xmlns:a16="http://schemas.microsoft.com/office/drawing/2014/main" id="{33F58D46-7043-48F8-A9E9-6CF741E7C4A2}"/>
              </a:ext>
            </a:extLst>
          </p:cNvPr>
          <p:cNvSpPr>
            <a:spLocks noGrp="1"/>
          </p:cNvSpPr>
          <p:nvPr>
            <p:ph type="title"/>
          </p:nvPr>
        </p:nvSpPr>
        <p:spPr/>
        <p:txBody>
          <a:bodyPr/>
          <a:lstStyle/>
          <a:p>
            <a:r>
              <a:rPr lang="sv-SE" dirty="0"/>
              <a:t>Tidsberoende kapitalkostnad har tagits bort</a:t>
            </a:r>
          </a:p>
        </p:txBody>
      </p:sp>
      <p:sp>
        <p:nvSpPr>
          <p:cNvPr id="4" name="Platshållare för datum 3">
            <a:extLst>
              <a:ext uri="{FF2B5EF4-FFF2-40B4-BE49-F238E27FC236}">
                <a16:creationId xmlns:a16="http://schemas.microsoft.com/office/drawing/2014/main" id="{3964C370-462F-4C07-B628-263C27BBC051}"/>
              </a:ext>
            </a:extLst>
          </p:cNvPr>
          <p:cNvSpPr>
            <a:spLocks noGrp="1"/>
          </p:cNvSpPr>
          <p:nvPr>
            <p:ph type="dt" sz="half" idx="2"/>
          </p:nvPr>
        </p:nvSpPr>
        <p:spPr/>
        <p:txBody>
          <a:bodyPr/>
          <a:lstStyle/>
          <a:p>
            <a:endParaRPr lang="sv-SE" dirty="0"/>
          </a:p>
        </p:txBody>
      </p:sp>
      <p:sp>
        <p:nvSpPr>
          <p:cNvPr id="5" name="Platshållare för bildnummer 4">
            <a:extLst>
              <a:ext uri="{FF2B5EF4-FFF2-40B4-BE49-F238E27FC236}">
                <a16:creationId xmlns:a16="http://schemas.microsoft.com/office/drawing/2014/main" id="{E2EF9E43-66E6-49E2-BAF4-92FE7A72D6A5}"/>
              </a:ext>
            </a:extLst>
          </p:cNvPr>
          <p:cNvSpPr>
            <a:spLocks noGrp="1"/>
          </p:cNvSpPr>
          <p:nvPr>
            <p:ph type="sldNum" sz="quarter" idx="4"/>
          </p:nvPr>
        </p:nvSpPr>
        <p:spPr/>
        <p:txBody>
          <a:bodyPr/>
          <a:lstStyle/>
          <a:p>
            <a:fld id="{816FEC2C-AD63-44F4-896C-A2025F5FB260}" type="slidenum">
              <a:rPr lang="sv-SE" smtClean="0"/>
              <a:pPr/>
              <a:t>8</a:t>
            </a:fld>
            <a:endParaRPr lang="sv-SE" dirty="0"/>
          </a:p>
        </p:txBody>
      </p:sp>
      <p:sp>
        <p:nvSpPr>
          <p:cNvPr id="15" name="textruta 14">
            <a:extLst>
              <a:ext uri="{FF2B5EF4-FFF2-40B4-BE49-F238E27FC236}">
                <a16:creationId xmlns:a16="http://schemas.microsoft.com/office/drawing/2014/main" id="{EC587C02-5805-4AB5-98F1-71303204F80C}"/>
              </a:ext>
            </a:extLst>
          </p:cNvPr>
          <p:cNvSpPr txBox="1"/>
          <p:nvPr/>
        </p:nvSpPr>
        <p:spPr>
          <a:xfrm>
            <a:off x="784800" y="2351314"/>
            <a:ext cx="10378005" cy="3170099"/>
          </a:xfrm>
          <a:prstGeom prst="rect">
            <a:avLst/>
          </a:prstGeom>
          <a:noFill/>
        </p:spPr>
        <p:txBody>
          <a:bodyPr wrap="square" rtlCol="0">
            <a:spAutoFit/>
          </a:bodyPr>
          <a:lstStyle/>
          <a:p>
            <a:pPr marL="285750" indent="-285750">
              <a:buFont typeface="Arial" panose="020B0604020202020204" pitchFamily="34" charset="0"/>
              <a:buChar char="•"/>
            </a:pPr>
            <a:r>
              <a:rPr lang="sv-SE" sz="2000" dirty="0"/>
              <a:t>Den tidsberoende kapitalkostnaden har tagits bort vid beräkning av fordonsvärdeminskning. Detta enligt ASEK 8. Det missades i EVA vid uppdateringen 2024 varför den tagits bort nu. </a:t>
            </a:r>
          </a:p>
          <a:p>
            <a:pPr marL="742950" lvl="1" indent="-285750">
              <a:buFont typeface="Arial" panose="020B0604020202020204" pitchFamily="34" charset="0"/>
              <a:buChar char="•"/>
            </a:pPr>
            <a:endParaRPr lang="sv-SE" sz="1600" dirty="0"/>
          </a:p>
          <a:p>
            <a:pPr marL="742950" lvl="1" indent="-285750">
              <a:buFont typeface="Arial" panose="020B0604020202020204" pitchFamily="34" charset="0"/>
              <a:buChar char="•"/>
            </a:pPr>
            <a:r>
              <a:rPr lang="sv-SE" sz="1600" dirty="0"/>
              <a:t>Tidigare har fordonsvärdeminskning i EVA beräknats dels som en kapitalkostnad som är beroende av restid på länk och nod men också en värdeminskning som är </a:t>
            </a:r>
            <a:r>
              <a:rPr lang="sv-SE" sz="1600" dirty="0" err="1"/>
              <a:t>avståndsberoende</a:t>
            </a:r>
            <a:r>
              <a:rPr lang="sv-SE" sz="1600" dirty="0"/>
              <a:t>. Nu är det enbart en </a:t>
            </a:r>
            <a:r>
              <a:rPr lang="sv-SE" sz="1600" dirty="0" err="1"/>
              <a:t>avståndsberoende</a:t>
            </a:r>
            <a:r>
              <a:rPr lang="sv-SE" sz="1600" dirty="0"/>
              <a:t> värdeminskning som räknas ut. </a:t>
            </a:r>
          </a:p>
          <a:p>
            <a:pPr lvl="1"/>
            <a:r>
              <a:rPr lang="sv-SE" sz="1600" dirty="0"/>
              <a:t>  </a:t>
            </a:r>
          </a:p>
          <a:p>
            <a:pPr marL="285750" indent="-285750">
              <a:buFont typeface="Wingdings" panose="05000000000000000000" pitchFamily="2" charset="2"/>
              <a:buChar char="v"/>
            </a:pPr>
            <a:r>
              <a:rPr lang="sv-SE" sz="2000" dirty="0"/>
              <a:t>Förändringen påverkar resultaten på följande vis: Fordonsvärdeminskningen som är en del av fordonskostnaden blir något lägre i samtliga projekt och därmed minskar fordonskostnader totalt för projekten. </a:t>
            </a:r>
          </a:p>
        </p:txBody>
      </p:sp>
    </p:spTree>
    <p:extLst>
      <p:ext uri="{BB962C8B-B14F-4D97-AF65-F5344CB8AC3E}">
        <p14:creationId xmlns:p14="http://schemas.microsoft.com/office/powerpoint/2010/main" val="17018469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ubrik 7">
            <a:extLst>
              <a:ext uri="{FF2B5EF4-FFF2-40B4-BE49-F238E27FC236}">
                <a16:creationId xmlns:a16="http://schemas.microsoft.com/office/drawing/2014/main" id="{33F58D46-7043-48F8-A9E9-6CF741E7C4A2}"/>
              </a:ext>
            </a:extLst>
          </p:cNvPr>
          <p:cNvSpPr>
            <a:spLocks noGrp="1"/>
          </p:cNvSpPr>
          <p:nvPr>
            <p:ph type="title"/>
          </p:nvPr>
        </p:nvSpPr>
        <p:spPr/>
        <p:txBody>
          <a:bodyPr/>
          <a:lstStyle/>
          <a:p>
            <a:r>
              <a:rPr lang="sv-SE" dirty="0"/>
              <a:t>Uppdaterade schabloner för gång och cykel</a:t>
            </a:r>
          </a:p>
        </p:txBody>
      </p:sp>
      <p:sp>
        <p:nvSpPr>
          <p:cNvPr id="4" name="Platshållare för datum 3">
            <a:extLst>
              <a:ext uri="{FF2B5EF4-FFF2-40B4-BE49-F238E27FC236}">
                <a16:creationId xmlns:a16="http://schemas.microsoft.com/office/drawing/2014/main" id="{3964C370-462F-4C07-B628-263C27BBC051}"/>
              </a:ext>
            </a:extLst>
          </p:cNvPr>
          <p:cNvSpPr>
            <a:spLocks noGrp="1"/>
          </p:cNvSpPr>
          <p:nvPr>
            <p:ph type="dt" sz="half" idx="2"/>
          </p:nvPr>
        </p:nvSpPr>
        <p:spPr/>
        <p:txBody>
          <a:bodyPr/>
          <a:lstStyle/>
          <a:p>
            <a:endParaRPr lang="sv-SE" dirty="0"/>
          </a:p>
        </p:txBody>
      </p:sp>
      <p:sp>
        <p:nvSpPr>
          <p:cNvPr id="5" name="Platshållare för bildnummer 4">
            <a:extLst>
              <a:ext uri="{FF2B5EF4-FFF2-40B4-BE49-F238E27FC236}">
                <a16:creationId xmlns:a16="http://schemas.microsoft.com/office/drawing/2014/main" id="{E2EF9E43-66E6-49E2-BAF4-92FE7A72D6A5}"/>
              </a:ext>
            </a:extLst>
          </p:cNvPr>
          <p:cNvSpPr>
            <a:spLocks noGrp="1"/>
          </p:cNvSpPr>
          <p:nvPr>
            <p:ph type="sldNum" sz="quarter" idx="4"/>
          </p:nvPr>
        </p:nvSpPr>
        <p:spPr/>
        <p:txBody>
          <a:bodyPr/>
          <a:lstStyle/>
          <a:p>
            <a:fld id="{816FEC2C-AD63-44F4-896C-A2025F5FB260}" type="slidenum">
              <a:rPr lang="sv-SE" smtClean="0"/>
              <a:pPr/>
              <a:t>9</a:t>
            </a:fld>
            <a:endParaRPr lang="sv-SE" dirty="0"/>
          </a:p>
        </p:txBody>
      </p:sp>
      <p:sp>
        <p:nvSpPr>
          <p:cNvPr id="15" name="textruta 14">
            <a:extLst>
              <a:ext uri="{FF2B5EF4-FFF2-40B4-BE49-F238E27FC236}">
                <a16:creationId xmlns:a16="http://schemas.microsoft.com/office/drawing/2014/main" id="{EC587C02-5805-4AB5-98F1-71303204F80C}"/>
              </a:ext>
            </a:extLst>
          </p:cNvPr>
          <p:cNvSpPr txBox="1"/>
          <p:nvPr/>
        </p:nvSpPr>
        <p:spPr>
          <a:xfrm>
            <a:off x="784800" y="2351314"/>
            <a:ext cx="10378005" cy="3170099"/>
          </a:xfrm>
          <a:prstGeom prst="rect">
            <a:avLst/>
          </a:prstGeom>
          <a:noFill/>
        </p:spPr>
        <p:txBody>
          <a:bodyPr wrap="square" rtlCol="0">
            <a:spAutoFit/>
          </a:bodyPr>
          <a:lstStyle/>
          <a:p>
            <a:pPr marL="285750" indent="-285750">
              <a:buFont typeface="Arial" panose="020B0604020202020204" pitchFamily="34" charset="0"/>
              <a:buChar char="•"/>
            </a:pPr>
            <a:r>
              <a:rPr lang="sv-SE" sz="2000" dirty="0"/>
              <a:t>Schabloner för gång och cykel har uppdaterats i korsningar</a:t>
            </a:r>
          </a:p>
          <a:p>
            <a:pPr marL="742950" lvl="1" indent="-285750">
              <a:buFont typeface="Arial" panose="020B0604020202020204" pitchFamily="34" charset="0"/>
              <a:buChar char="•"/>
            </a:pPr>
            <a:endParaRPr lang="sv-SE" sz="1600" dirty="0"/>
          </a:p>
          <a:p>
            <a:pPr marL="742950" lvl="1" indent="-285750">
              <a:buFont typeface="Arial" panose="020B0604020202020204" pitchFamily="34" charset="0"/>
              <a:buChar char="•"/>
            </a:pPr>
            <a:r>
              <a:rPr lang="sv-SE" sz="1600" dirty="0"/>
              <a:t>Tidigare har det i EVA antagits att det både cyklar och går personer i korsningar på vägar med hastighet 100-120km/h, detta är nu justerat till flöden om 0. Även schablonerna för 80km/h har justerats ner för att efterlikna verkligheten. </a:t>
            </a:r>
          </a:p>
          <a:p>
            <a:pPr lvl="1"/>
            <a:r>
              <a:rPr lang="sv-SE" sz="1600" dirty="0"/>
              <a:t>  </a:t>
            </a:r>
          </a:p>
          <a:p>
            <a:pPr marL="285750" indent="-285750">
              <a:buFont typeface="Wingdings" panose="05000000000000000000" pitchFamily="2" charset="2"/>
              <a:buChar char="v"/>
            </a:pPr>
            <a:r>
              <a:rPr lang="sv-SE" sz="2000" dirty="0"/>
              <a:t>Förändringen påverkar resultaten på följande vis: Trafiksäkerhetseffekten i korsning blir något lägre vid högre hastigheter med korsningar, därmed även värderingen. Hur det slår på projekt i stort beror på åtgärd. För en åtgärd från vanlig väg till mötesfri landsväg där man samtidigt höjer hastigheten kan de vunna trafiksäkerhetsnyttorna, till följd av byte av vägtyp, komma att marginellt dämpas av nya schabloner. </a:t>
            </a:r>
          </a:p>
        </p:txBody>
      </p:sp>
    </p:spTree>
    <p:extLst>
      <p:ext uri="{BB962C8B-B14F-4D97-AF65-F5344CB8AC3E}">
        <p14:creationId xmlns:p14="http://schemas.microsoft.com/office/powerpoint/2010/main" val="193614111"/>
      </p:ext>
    </p:extLst>
  </p:cSld>
  <p:clrMapOvr>
    <a:masterClrMapping/>
  </p:clrMapOvr>
</p:sld>
</file>

<file path=ppt/theme/theme1.xml><?xml version="1.0" encoding="utf-8"?>
<a:theme xmlns:a="http://schemas.openxmlformats.org/drawingml/2006/main" name="Logotyp">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_Trafikverket.potx" id="{313A48FF-50EA-4D7E-92C9-D77E721D7BBB}" vid="{94786BAC-ACFF-4497-BE3A-D061B1236287}"/>
    </a:ext>
  </a:extLst>
</a:theme>
</file>

<file path=ppt/theme/theme2.xml><?xml version="1.0" encoding="utf-8"?>
<a:theme xmlns:a="http://schemas.openxmlformats.org/drawingml/2006/main" name="1 Huvudrubrik med logotyp">
  <a:themeElements>
    <a:clrScheme name="TrV_Colour">
      <a:dk1>
        <a:sysClr val="windowText" lastClr="000000"/>
      </a:dk1>
      <a:lt1>
        <a:sysClr val="window" lastClr="FFFFFF"/>
      </a:lt1>
      <a:dk2>
        <a:srgbClr val="000000"/>
      </a:dk2>
      <a:lt2>
        <a:srgbClr val="F8F8F8"/>
      </a:lt2>
      <a:accent1>
        <a:srgbClr val="D70000"/>
      </a:accent1>
      <a:accent2>
        <a:srgbClr val="505050"/>
      </a:accent2>
      <a:accent3>
        <a:srgbClr val="870000"/>
      </a:accent3>
      <a:accent4>
        <a:srgbClr val="FF0000"/>
      </a:accent4>
      <a:accent5>
        <a:srgbClr val="A0A0A0"/>
      </a:accent5>
      <a:accent6>
        <a:srgbClr val="5F0000"/>
      </a:accent6>
      <a:hlink>
        <a:srgbClr val="0070C0"/>
      </a:hlink>
      <a:folHlink>
        <a:srgbClr val="870000"/>
      </a:folHlink>
    </a:clrScheme>
    <a:fontScheme name="TrV_Fo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_Trafikverket.potx" id="{313A48FF-50EA-4D7E-92C9-D77E721D7BBB}" vid="{123D040E-DEDA-43B5-AC20-25C1706C344D}"/>
    </a:ext>
  </a:extLst>
</a:theme>
</file>

<file path=ppt/theme/theme3.xml><?xml version="1.0" encoding="utf-8"?>
<a:theme xmlns:a="http://schemas.openxmlformats.org/drawingml/2006/main" name="2_Kapitelrubrik med logotyp">
  <a:themeElements>
    <a:clrScheme name="TrV_Colour">
      <a:dk1>
        <a:sysClr val="windowText" lastClr="000000"/>
      </a:dk1>
      <a:lt1>
        <a:sysClr val="window" lastClr="FFFFFF"/>
      </a:lt1>
      <a:dk2>
        <a:srgbClr val="000000"/>
      </a:dk2>
      <a:lt2>
        <a:srgbClr val="F8F8F8"/>
      </a:lt2>
      <a:accent1>
        <a:srgbClr val="D70000"/>
      </a:accent1>
      <a:accent2>
        <a:srgbClr val="505050"/>
      </a:accent2>
      <a:accent3>
        <a:srgbClr val="870000"/>
      </a:accent3>
      <a:accent4>
        <a:srgbClr val="FF0000"/>
      </a:accent4>
      <a:accent5>
        <a:srgbClr val="A0A0A0"/>
      </a:accent5>
      <a:accent6>
        <a:srgbClr val="5F0000"/>
      </a:accent6>
      <a:hlink>
        <a:srgbClr val="0070C0"/>
      </a:hlink>
      <a:folHlink>
        <a:srgbClr val="870000"/>
      </a:folHlink>
    </a:clrScheme>
    <a:fontScheme name="TrV_Fo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_Trafikverket.potx" id="{313A48FF-50EA-4D7E-92C9-D77E721D7BBB}" vid="{6A7FBE6F-B2DA-4F01-995E-A795EBC6CD1E}"/>
    </a:ext>
  </a:extLst>
</a:theme>
</file>

<file path=ppt/theme/theme4.xml><?xml version="1.0" encoding="utf-8"?>
<a:theme xmlns:a="http://schemas.openxmlformats.org/drawingml/2006/main" name="4_Rubrik, inehåll, titel, datum, sidnr">
  <a:themeElements>
    <a:clrScheme name="TrV_Colour">
      <a:dk1>
        <a:sysClr val="windowText" lastClr="000000"/>
      </a:dk1>
      <a:lt1>
        <a:sysClr val="window" lastClr="FFFFFF"/>
      </a:lt1>
      <a:dk2>
        <a:srgbClr val="000000"/>
      </a:dk2>
      <a:lt2>
        <a:srgbClr val="F8F8F8"/>
      </a:lt2>
      <a:accent1>
        <a:srgbClr val="D70000"/>
      </a:accent1>
      <a:accent2>
        <a:srgbClr val="505050"/>
      </a:accent2>
      <a:accent3>
        <a:srgbClr val="870000"/>
      </a:accent3>
      <a:accent4>
        <a:srgbClr val="FF0000"/>
      </a:accent4>
      <a:accent5>
        <a:srgbClr val="A0A0A0"/>
      </a:accent5>
      <a:accent6>
        <a:srgbClr val="5F0000"/>
      </a:accent6>
      <a:hlink>
        <a:srgbClr val="0070C0"/>
      </a:hlink>
      <a:folHlink>
        <a:srgbClr val="870000"/>
      </a:folHlink>
    </a:clrScheme>
    <a:fontScheme name="TrV_Fo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_Trafikverket.potx" id="{313A48FF-50EA-4D7E-92C9-D77E721D7BBB}" vid="{C744E65B-CF2A-4F11-B6C9-C7E6C9296EBC}"/>
    </a:ext>
  </a:extLst>
</a:theme>
</file>

<file path=ppt/theme/theme5.xml><?xml version="1.0" encoding="utf-8"?>
<a:theme xmlns:a="http://schemas.openxmlformats.org/drawingml/2006/main" name="3_Rubrik med logo och bild">
  <a:themeElements>
    <a:clrScheme name="TrV_Colour">
      <a:dk1>
        <a:sysClr val="windowText" lastClr="000000"/>
      </a:dk1>
      <a:lt1>
        <a:sysClr val="window" lastClr="FFFFFF"/>
      </a:lt1>
      <a:dk2>
        <a:srgbClr val="000000"/>
      </a:dk2>
      <a:lt2>
        <a:srgbClr val="F8F8F8"/>
      </a:lt2>
      <a:accent1>
        <a:srgbClr val="D70000"/>
      </a:accent1>
      <a:accent2>
        <a:srgbClr val="505050"/>
      </a:accent2>
      <a:accent3>
        <a:srgbClr val="870000"/>
      </a:accent3>
      <a:accent4>
        <a:srgbClr val="FF0000"/>
      </a:accent4>
      <a:accent5>
        <a:srgbClr val="A0A0A0"/>
      </a:accent5>
      <a:accent6>
        <a:srgbClr val="5F0000"/>
      </a:accent6>
      <a:hlink>
        <a:srgbClr val="0070C0"/>
      </a:hlink>
      <a:folHlink>
        <a:srgbClr val="870000"/>
      </a:folHlink>
    </a:clrScheme>
    <a:fontScheme name="TrV_Fo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_Trafikverket.potx" id="{313A48FF-50EA-4D7E-92C9-D77E721D7BBB}" vid="{EDF771EA-7E9F-407E-88AC-37B16E9E16A4}"/>
    </a:ext>
  </a:extLst>
</a:theme>
</file>

<file path=ppt/theme/theme6.xml><?xml version="1.0" encoding="utf-8"?>
<a:theme xmlns:a="http://schemas.openxmlformats.org/drawingml/2006/main" name="Office-tema">
  <a:themeElements>
    <a:clrScheme name="TrV_Colour">
      <a:dk1>
        <a:sysClr val="windowText" lastClr="000000"/>
      </a:dk1>
      <a:lt1>
        <a:sysClr val="window" lastClr="FFFFFF"/>
      </a:lt1>
      <a:dk2>
        <a:srgbClr val="000000"/>
      </a:dk2>
      <a:lt2>
        <a:srgbClr val="F8F8F8"/>
      </a:lt2>
      <a:accent1>
        <a:srgbClr val="D70000"/>
      </a:accent1>
      <a:accent2>
        <a:srgbClr val="505050"/>
      </a:accent2>
      <a:accent3>
        <a:srgbClr val="870000"/>
      </a:accent3>
      <a:accent4>
        <a:srgbClr val="FF0000"/>
      </a:accent4>
      <a:accent5>
        <a:srgbClr val="A0A0A0"/>
      </a:accent5>
      <a:accent6>
        <a:srgbClr val="5F0000"/>
      </a:accent6>
      <a:hlink>
        <a:srgbClr val="0070C0"/>
      </a:hlink>
      <a:folHlink>
        <a:srgbClr val="870000"/>
      </a:folHlink>
    </a:clrScheme>
    <a:fontScheme name="TrV_Fo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tema">
  <a:themeElements>
    <a:clrScheme name="TrV_Colour">
      <a:dk1>
        <a:sysClr val="windowText" lastClr="000000"/>
      </a:dk1>
      <a:lt1>
        <a:sysClr val="window" lastClr="FFFFFF"/>
      </a:lt1>
      <a:dk2>
        <a:srgbClr val="000000"/>
      </a:dk2>
      <a:lt2>
        <a:srgbClr val="F8F8F8"/>
      </a:lt2>
      <a:accent1>
        <a:srgbClr val="D70000"/>
      </a:accent1>
      <a:accent2>
        <a:srgbClr val="505050"/>
      </a:accent2>
      <a:accent3>
        <a:srgbClr val="870000"/>
      </a:accent3>
      <a:accent4>
        <a:srgbClr val="FF0000"/>
      </a:accent4>
      <a:accent5>
        <a:srgbClr val="A0A0A0"/>
      </a:accent5>
      <a:accent6>
        <a:srgbClr val="5F0000"/>
      </a:accent6>
      <a:hlink>
        <a:srgbClr val="0070C0"/>
      </a:hlink>
      <a:folHlink>
        <a:srgbClr val="870000"/>
      </a:folHlink>
    </a:clrScheme>
    <a:fontScheme name="TrV_Fo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customXsn xmlns="http://schemas.microsoft.com/office/2006/metadata/customXsn">
  <xsnLocation/>
  <cached>True</cached>
  <openByDefault>True</openByDefault>
  <xsnScope/>
</customXsn>
</file>

<file path=customXml/item3.xml><?xml version="1.0" encoding="utf-8"?>
<ct:contentTypeSchema xmlns:ct="http://schemas.microsoft.com/office/2006/metadata/contentType" xmlns:ma="http://schemas.microsoft.com/office/2006/metadata/properties/metaAttributes" ct:_="" ma:_="" ma:contentTypeName="ArbDokument01" ma:contentTypeID="0x010100F3454A24D10946AC8A6A7F801497FF3100F8AAE1524C8247BC8FBD01CB77B538160049C868843E32F843B292C7524B694823" ma:contentTypeVersion="8" ma:contentTypeDescription="Skapa ett nytt dokument." ma:contentTypeScope="" ma:versionID="918af676cad90072b5e5ed8d902223e8">
  <xsd:schema xmlns:xsd="http://www.w3.org/2001/XMLSchema" xmlns:xs="http://www.w3.org/2001/XMLSchema" xmlns:p="http://schemas.microsoft.com/office/2006/metadata/properties" xmlns:ns1="Trafikverket" xmlns:ns3="36ad2b8f-2181-4457-9253-31459ed4b018" targetNamespace="http://schemas.microsoft.com/office/2006/metadata/properties" ma:root="true" ma:fieldsID="c74f9c67301bb0ab8176d4883bfd4096" ns1:_="" ns3:_="">
    <xsd:import namespace="Trafikverket"/>
    <xsd:import namespace="36ad2b8f-2181-4457-9253-31459ed4b018"/>
    <xsd:element name="properties">
      <xsd:complexType>
        <xsd:sequence>
          <xsd:element name="documentManagement">
            <xsd:complexType>
              <xsd:all>
                <xsd:element ref="ns1:Skapat_x0020_av_x0020_NY"/>
                <xsd:element ref="ns1:Dokumentdatum_x0020_NY"/>
                <xsd:element ref="ns1:TRVversionNY" minOccurs="0"/>
                <xsd:element ref="ns1:TrvDocumentTemplateId" minOccurs="0"/>
                <xsd:element ref="ns1:TrvDocumentTemplateVersion" minOccurs="0"/>
                <xsd:element ref="ns3:TrvDocumentTypeTaxHTField0" minOccurs="0"/>
                <xsd:element ref="ns3:TaxCatchAll" minOccurs="0"/>
                <xsd:element ref="ns3:TaxCatchAllLabel" minOccurs="0"/>
                <xsd:element ref="ns3:TrvConfidentialityLevelTaxHTField0"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Trafikverket" elementFormDefault="qualified">
    <xsd:import namespace="http://schemas.microsoft.com/office/2006/documentManagement/types"/>
    <xsd:import namespace="http://schemas.microsoft.com/office/infopath/2007/PartnerControls"/>
    <xsd:element name="Skapat_x0020_av_x0020_NY" ma:index="0" ma:displayName="Skapat av" ma:description="Namn och organisationsbeteckning för den person som skapat dokumentet." ma:internalName="TrvCreatedBy" ma:readOnly="false">
      <xsd:simpleType>
        <xsd:restriction base="dms:Text"/>
      </xsd:simpleType>
    </xsd:element>
    <xsd:element name="Dokumentdatum_x0020_NY" ma:index="2" ma:displayName="Dokumentdatum" ma:description="Datum för nuvarande version" ma:format="DateOnly" ma:internalName="TrvDocumentDate" ma:readOnly="false">
      <xsd:simpleType>
        <xsd:restriction base="dms:DateTime"/>
      </xsd:simpleType>
    </xsd:element>
    <xsd:element name="TRVversionNY" ma:index="8" nillable="true" ma:displayName="Version" ma:description="Dokumentets versionsnummer" ma:internalName="TrvVersion" ma:readOnly="true">
      <xsd:simpleType>
        <xsd:restriction base="dms:Text"/>
      </xsd:simpleType>
    </xsd:element>
    <xsd:element name="TrvDocumentTemplateId" ma:index="9" nillable="true" ma:displayName="TMALL-nummer" ma:description="Unik sträng eller nummer som identifierar dokumentmallen. Värdet sätts av respektive system." ma:internalName="TrvDocumentTemplateId" ma:readOnly="true">
      <xsd:simpleType>
        <xsd:restriction base="dms:Text"/>
      </xsd:simpleType>
    </xsd:element>
    <xsd:element name="TrvDocumentTemplateVersion" ma:index="10" nillable="true" ma:displayName="Mallversion" ma:description="Dokumentmallens versionsnummer" ma:internalName="TrvDocumentTemplateVers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6ad2b8f-2181-4457-9253-31459ed4b018" elementFormDefault="qualified">
    <xsd:import namespace="http://schemas.microsoft.com/office/2006/documentManagement/types"/>
    <xsd:import namespace="http://schemas.microsoft.com/office/infopath/2007/PartnerControls"/>
    <xsd:element name="TrvDocumentTypeTaxHTField0" ma:index="11" nillable="true" ma:taxonomy="true" ma:internalName="TrvDocumentTypeTaxHTField0" ma:taxonomyFieldName="TrvDocumentType" ma:displayName="Dokumenttyp" ma:readOnly="true" ma:fieldId="{254c14be-9fac-4cea-a731-8aa49979445b}" ma:sspId="56b52474-2a4b-42ac-ac16-0a67cba4e670" ma:termSetId="152f56a5-fdb2-4180-8a6e-79ef00400bc3" ma:anchorId="00000000-0000-0000-0000-000000000000" ma:open="false" ma:isKeyword="false">
      <xsd:complexType>
        <xsd:sequence>
          <xsd:element ref="pc:Terms" minOccurs="0" maxOccurs="1"/>
        </xsd:sequence>
      </xsd:complexType>
    </xsd:element>
    <xsd:element name="TaxCatchAll" ma:index="12" nillable="true" ma:displayName="Taxonomy Catch All Column" ma:hidden="true" ma:list="{289d0a56-51c6-4062-bcef-f5e7a34ed71c}" ma:internalName="TaxCatchAll" ma:readOnly="false" ma:showField="CatchAllData" ma:web="36ad2b8f-2181-4457-9253-31459ed4b018">
      <xsd:complexType>
        <xsd:complexContent>
          <xsd:extension base="dms:MultiChoiceLookup">
            <xsd:sequence>
              <xsd:element name="Value" type="dms:Lookup" maxOccurs="unbounded" minOccurs="0" nillable="true"/>
            </xsd:sequence>
          </xsd:extension>
        </xsd:complexContent>
      </xsd:complexType>
    </xsd:element>
    <xsd:element name="TaxCatchAllLabel" ma:index="13" nillable="true" ma:displayName="Taxonomy Catch All Column1" ma:hidden="true" ma:list="{289d0a56-51c6-4062-bcef-f5e7a34ed71c}" ma:internalName="TaxCatchAllLabel" ma:readOnly="false" ma:showField="CatchAllDataLabel" ma:web="36ad2b8f-2181-4457-9253-31459ed4b018">
      <xsd:complexType>
        <xsd:complexContent>
          <xsd:extension base="dms:MultiChoiceLookup">
            <xsd:sequence>
              <xsd:element name="Value" type="dms:Lookup" maxOccurs="unbounded" minOccurs="0" nillable="true"/>
            </xsd:sequence>
          </xsd:extension>
        </xsd:complexContent>
      </xsd:complexType>
    </xsd:element>
    <xsd:element name="TrvConfidentialityLevelTaxHTField0" ma:index="17" ma:taxonomy="true" ma:internalName="TrvConfidentialityLevelTaxHTField0" ma:taxonomyFieldName="TrvConfidentialityLevel" ma:displayName="Konfidentialitetsnivå" ma:readOnly="false" ma:default="159;#2 Intern|13d1762d-2ea9-450d-b05e-1ff9ba31b2a4" ma:fieldId="{a84a37ca-5c43-43e3-a37a-c23c41d1607d}" ma:sspId="56b52474-2a4b-42ac-ac16-0a67cba4e670" ma:termSetId="4d666f29-dc73-4030-952a-63de8896f399" ma:anchorId="00000000-0000-0000-0000-000000000000" ma:open="fals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5" ma:displayName="Innehållstyp"/>
        <xsd:element ref="dc:title" maxOccurs="1" ma:index="1" ma:displayName="Dokument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TrvDocumentTemplateId xmlns="Trafikverket">TMALL 0145</TrvDocumentTemplateId>
    <TrvDocumentTemplateVersion xmlns="Trafikverket">5.0</TrvDocumentTemplateVersion>
    <Skapat_x0020_av_x0020_NY xmlns="Trafikverket">Amanda Tollstoy</Skapat_x0020_av_x0020_NY>
    <Dokumentdatum_x0020_NY xmlns="Trafikverket">2026-03-17T23:00:00+00:00</Dokumentdatum_x0020_NY>
    <TRVversionNY xmlns="Trafikverket">0.12</TRVversionNY>
    <TaxCatchAll xmlns="36ad2b8f-2181-4457-9253-31459ed4b018">
      <Value>160</Value>
      <Value>149</Value>
      <Value>28</Value>
    </TaxCatchAll>
    <TrvDocumentTypeTaxHTField0 xmlns="36ad2b8f-2181-4457-9253-31459ed4b018">
      <Terms xmlns="http://schemas.microsoft.com/office/infopath/2007/PartnerControls">
        <TermInfo xmlns="http://schemas.microsoft.com/office/infopath/2007/PartnerControls">
          <TermName xmlns="http://schemas.microsoft.com/office/infopath/2007/PartnerControls">ARBETSMATERIAL</TermName>
          <TermId xmlns="http://schemas.microsoft.com/office/infopath/2007/PartnerControls">a2894791-a90f-4fd8-bd38-5426c743cb42</TermId>
        </TermInfo>
      </Terms>
    </TrvDocumentTypeTaxHTField0>
    <TrvConfidentialityLevelTaxHTField0 xmlns="36ad2b8f-2181-4457-9253-31459ed4b018">
      <Terms xmlns="http://schemas.microsoft.com/office/infopath/2007/PartnerControls">
        <TermInfo xmlns="http://schemas.microsoft.com/office/infopath/2007/PartnerControls">
          <TermName xmlns="http://schemas.microsoft.com/office/infopath/2007/PartnerControls">1 Ej känslig</TermName>
          <TermId xmlns="http://schemas.microsoft.com/office/infopath/2007/PartnerControls">d6b02225-a7b5-4820-9bf2-4651be70f844</TermId>
        </TermInfo>
      </Terms>
    </TrvConfidentialityLevelTaxHTField0>
    <TaxCatchAllLabel xmlns="36ad2b8f-2181-4457-9253-31459ed4b018"/>
  </documentManagement>
</p:properties>
</file>

<file path=customXml/itemProps1.xml><?xml version="1.0" encoding="utf-8"?>
<ds:datastoreItem xmlns:ds="http://schemas.openxmlformats.org/officeDocument/2006/customXml" ds:itemID="{907995CE-3062-4DCB-913E-CA7C92E2CDC1}">
  <ds:schemaRefs>
    <ds:schemaRef ds:uri="http://schemas.microsoft.com/sharepoint/v3/contenttype/forms"/>
  </ds:schemaRefs>
</ds:datastoreItem>
</file>

<file path=customXml/itemProps2.xml><?xml version="1.0" encoding="utf-8"?>
<ds:datastoreItem xmlns:ds="http://schemas.openxmlformats.org/officeDocument/2006/customXml" ds:itemID="{AA321C44-86C6-4897-B3A1-0158ADA86F2C}">
  <ds:schemaRefs>
    <ds:schemaRef ds:uri="http://schemas.microsoft.com/office/2006/metadata/customXsn"/>
  </ds:schemaRefs>
</ds:datastoreItem>
</file>

<file path=customXml/itemProps3.xml><?xml version="1.0" encoding="utf-8"?>
<ds:datastoreItem xmlns:ds="http://schemas.openxmlformats.org/officeDocument/2006/customXml" ds:itemID="{F8E1954F-F8B4-4984-B127-CD3B38A16A7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Trafikverket"/>
    <ds:schemaRef ds:uri="36ad2b8f-2181-4457-9253-31459ed4b01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E74B4E73-29F5-4C44-AEDC-5752B130AE4E}">
  <ds:schemaRefs>
    <ds:schemaRef ds:uri="http://purl.org/dc/terms/"/>
    <ds:schemaRef ds:uri="http://www.w3.org/XML/1998/namespace"/>
    <ds:schemaRef ds:uri="http://schemas.microsoft.com/office/2006/documentManagement/types"/>
    <ds:schemaRef ds:uri="http://schemas.microsoft.com/office/infopath/2007/PartnerControls"/>
    <ds:schemaRef ds:uri="http://purl.org/dc/elements/1.1/"/>
    <ds:schemaRef ds:uri="http://schemas.openxmlformats.org/package/2006/metadata/core-properties"/>
    <ds:schemaRef ds:uri="36ad2b8f-2181-4457-9253-31459ed4b018"/>
    <ds:schemaRef ds:uri="Trafikverket"/>
    <ds:schemaRef ds:uri="http://schemas.microsoft.com/office/2006/metadata/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Presentation_Trafikverket</Template>
  <TotalTime>1712</TotalTime>
  <Words>1455</Words>
  <Application>Microsoft Office PowerPoint</Application>
  <PresentationFormat>Bredbild</PresentationFormat>
  <Paragraphs>104</Paragraphs>
  <Slides>16</Slides>
  <Notes>8</Notes>
  <HiddenSlides>0</HiddenSlides>
  <MMClips>0</MMClips>
  <ScaleCrop>false</ScaleCrop>
  <HeadingPairs>
    <vt:vector size="6" baseType="variant">
      <vt:variant>
        <vt:lpstr>Använt teckensnitt</vt:lpstr>
      </vt:variant>
      <vt:variant>
        <vt:i4>2</vt:i4>
      </vt:variant>
      <vt:variant>
        <vt:lpstr>Tema</vt:lpstr>
      </vt:variant>
      <vt:variant>
        <vt:i4>5</vt:i4>
      </vt:variant>
      <vt:variant>
        <vt:lpstr>Bildrubriker</vt:lpstr>
      </vt:variant>
      <vt:variant>
        <vt:i4>16</vt:i4>
      </vt:variant>
    </vt:vector>
  </HeadingPairs>
  <TitlesOfParts>
    <vt:vector size="23" baseType="lpstr">
      <vt:lpstr>Arial</vt:lpstr>
      <vt:lpstr>Wingdings</vt:lpstr>
      <vt:lpstr>Logotyp</vt:lpstr>
      <vt:lpstr>1 Huvudrubrik med logotyp</vt:lpstr>
      <vt:lpstr>2_Kapitelrubrik med logotyp</vt:lpstr>
      <vt:lpstr>4_Rubrik, inehåll, titel, datum, sidnr</vt:lpstr>
      <vt:lpstr>3_Rubrik med logo och bild</vt:lpstr>
      <vt:lpstr>PowerPoint-presentation</vt:lpstr>
      <vt:lpstr>Nyheter i EVA version 2026:1 (2026-05-04)</vt:lpstr>
      <vt:lpstr>Sammanfattning av förändringar</vt:lpstr>
      <vt:lpstr>Nya effektsamband gällande rangkurvor och trafikindex</vt:lpstr>
      <vt:lpstr>Nya trafikutvecklingstal</vt:lpstr>
      <vt:lpstr>Nytt IPA-nät</vt:lpstr>
      <vt:lpstr>Ändrad rekommendation MLV 1+1-väg</vt:lpstr>
      <vt:lpstr>Tidsberoende kapitalkostnad har tagits bort</vt:lpstr>
      <vt:lpstr>Uppdaterade schabloner för gång och cykel</vt:lpstr>
      <vt:lpstr>Rättning av buggar</vt:lpstr>
      <vt:lpstr>Rättning av buggar</vt:lpstr>
      <vt:lpstr>Rättning av buggar</vt:lpstr>
      <vt:lpstr>Rättning av buggar</vt:lpstr>
      <vt:lpstr>Rättning av buggar</vt:lpstr>
      <vt:lpstr>Rättning av buggar</vt:lpstr>
      <vt:lpstr>Du är välkommen med dina förbättrings- och utvecklingsförslag till eva@trafikverket.se</vt:lpstr>
    </vt:vector>
  </TitlesOfParts>
  <Company>Trafikverket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Tollstoy Amanda, PLee</dc:creator>
  <cp:lastModifiedBy>Tollstoy Amanda, PLee</cp:lastModifiedBy>
  <cp:revision>13</cp:revision>
  <dcterms:created xsi:type="dcterms:W3CDTF">2026-03-18T09:22:23Z</dcterms:created>
  <dcterms:modified xsi:type="dcterms:W3CDTF">2026-04-07T06:55:40Z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0x010100F3454A24D10946AC8A6A7F801497FF3100F8AAE1524C8247BC8FBD01CB77B538160049C868843E32F843B292C7524B694823</vt:lpwstr>
  </property>
  <property fmtid="{D5CDD505-2E9C-101B-9397-08002B2CF9AE}" pid="3" name="TrvDocumentType">
    <vt:lpwstr>28;#ARBETSMATERIAL|a2894791-a90f-4fd8-bd38-5426c743cb42</vt:lpwstr>
  </property>
  <property fmtid="{D5CDD505-2E9C-101B-9397-08002B2CF9AE}" pid="4" name="TrvDocumentTemplateOwner">
    <vt:lpwstr>20;#KM Kommunikation|65ba4904-7f87-411a-bf82-b389570b62aa</vt:lpwstr>
  </property>
  <property fmtid="{D5CDD505-2E9C-101B-9397-08002B2CF9AE}" pid="5" name="TrvDocumentTemplateStatus">
    <vt:lpwstr>Distribuerad</vt:lpwstr>
  </property>
  <property fmtid="{D5CDD505-2E9C-101B-9397-08002B2CF9AE}" pid="6" name="TrvDocumentTemplateCategory">
    <vt:lpwstr>27;#Grundmallar|ba03f0de-f93f-4e70-95f2-fa30c55e4680</vt:lpwstr>
  </property>
  <property fmtid="{D5CDD505-2E9C-101B-9397-08002B2CF9AE}" pid="7" name="TrvConfidentialityLevel">
    <vt:lpwstr>160;#1 Ej känslig|d6b02225-a7b5-4820-9bf2-4651be70f844</vt:lpwstr>
  </property>
  <property fmtid="{D5CDD505-2E9C-101B-9397-08002B2CF9AE}" pid="8" name="TrvCounterpartIdentityNumber">
    <vt:lpwstr/>
  </property>
  <property fmtid="{D5CDD505-2E9C-101B-9397-08002B2CF9AE}" pid="9" name="TrvCaseId">
    <vt:lpwstr/>
  </property>
  <property fmtid="{D5CDD505-2E9C-101B-9397-08002B2CF9AE}" pid="10" name="TrvAddressee">
    <vt:lpwstr/>
  </property>
  <property fmtid="{D5CDD505-2E9C-101B-9397-08002B2CF9AE}" pid="11" name="TrvCounterpart">
    <vt:lpwstr/>
  </property>
  <property fmtid="{D5CDD505-2E9C-101B-9397-08002B2CF9AE}" pid="12" name="TrvApprovedBy">
    <vt:lpwstr/>
  </property>
  <property fmtid="{D5CDD505-2E9C-101B-9397-08002B2CF9AE}" pid="13" name="TrvCounterpartCaseId">
    <vt:lpwstr/>
  </property>
  <property fmtid="{D5CDD505-2E9C-101B-9397-08002B2CF9AE}" pid="14" name="TrvCopyTo">
    <vt:lpwstr/>
  </property>
  <property fmtid="{D5CDD505-2E9C-101B-9397-08002B2CF9AE}" pid="15" name="TrvUploadedDocumentTypeTaxHTField0">
    <vt:lpwstr>UPPLADDAT DOKUMENT|7c5b34d8-57da-44ed-9451-2f10a78af863</vt:lpwstr>
  </property>
  <property fmtid="{D5CDD505-2E9C-101B-9397-08002B2CF9AE}" pid="16" name="TrvUploadedDocumentType">
    <vt:lpwstr>149;#UPPLADDAT DOKUMENT|7c5b34d8-57da-44ed-9451-2f10a78af863</vt:lpwstr>
  </property>
</Properties>
</file>