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357" r:id="rId5"/>
    <p:sldId id="359" r:id="rId6"/>
    <p:sldId id="313" r:id="rId7"/>
    <p:sldId id="314" r:id="rId8"/>
    <p:sldId id="268" r:id="rId9"/>
    <p:sldId id="276" r:id="rId10"/>
    <p:sldId id="358" r:id="rId11"/>
    <p:sldId id="344" r:id="rId12"/>
    <p:sldId id="353" r:id="rId13"/>
    <p:sldId id="277" r:id="rId14"/>
    <p:sldId id="278" r:id="rId15"/>
  </p:sldIdLst>
  <p:sldSz cx="12192000" cy="6858000"/>
  <p:notesSz cx="6858000" cy="9144000"/>
  <p:custDataLst>
    <p:tags r:id="rId18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orient="horz" pos="278" userDrawn="1">
          <p15:clr>
            <a:srgbClr val="A4A3A4"/>
          </p15:clr>
        </p15:guide>
        <p15:guide id="3" orient="horz" pos="4042" userDrawn="1">
          <p15:clr>
            <a:srgbClr val="A4A3A4"/>
          </p15:clr>
        </p15:guide>
        <p15:guide id="4" orient="horz" pos="1162" userDrawn="1">
          <p15:clr>
            <a:srgbClr val="A4A3A4"/>
          </p15:clr>
        </p15:guide>
        <p15:guide id="5" orient="horz" pos="3974" userDrawn="1">
          <p15:clr>
            <a:srgbClr val="A4A3A4"/>
          </p15:clr>
        </p15:guide>
        <p15:guide id="6" orient="horz" pos="3816" userDrawn="1">
          <p15:clr>
            <a:srgbClr val="A4A3A4"/>
          </p15:clr>
        </p15:guide>
        <p15:guide id="7" orient="horz" pos="3022" userDrawn="1">
          <p15:clr>
            <a:srgbClr val="A4A3A4"/>
          </p15:clr>
        </p15:guide>
        <p15:guide id="8" orient="horz" pos="3135" userDrawn="1">
          <p15:clr>
            <a:srgbClr val="A4A3A4"/>
          </p15:clr>
        </p15:guide>
        <p15:guide id="9" orient="horz" pos="572" userDrawn="1">
          <p15:clr>
            <a:srgbClr val="A4A3A4"/>
          </p15:clr>
        </p15:guide>
        <p15:guide id="10" orient="horz" pos="1253" userDrawn="1">
          <p15:clr>
            <a:srgbClr val="A4A3A4"/>
          </p15:clr>
        </p15:guide>
        <p15:guide id="11" orient="horz" pos="2001" userDrawn="1">
          <p15:clr>
            <a:srgbClr val="A4A3A4"/>
          </p15:clr>
        </p15:guide>
        <p15:guide id="12" pos="3749" userDrawn="1">
          <p15:clr>
            <a:srgbClr val="A4A3A4"/>
          </p15:clr>
        </p15:guide>
        <p15:guide id="13" pos="363" userDrawn="1">
          <p15:clr>
            <a:srgbClr val="A4A3A4"/>
          </p15:clr>
        </p15:guide>
        <p15:guide id="14" pos="7317" userDrawn="1">
          <p15:clr>
            <a:srgbClr val="A4A3A4"/>
          </p15:clr>
        </p15:guide>
        <p15:guide id="15" pos="3900" userDrawn="1">
          <p15:clr>
            <a:srgbClr val="A4A3A4"/>
          </p15:clr>
        </p15:guide>
        <p15:guide id="16" pos="2752" userDrawn="1">
          <p15:clr>
            <a:srgbClr val="A4A3A4"/>
          </p15:clr>
        </p15:guide>
        <p15:guide id="17" pos="2569" userDrawn="1">
          <p15:clr>
            <a:srgbClr val="A4A3A4"/>
          </p15:clr>
        </p15:guide>
        <p15:guide id="18" pos="1541" userDrawn="1">
          <p15:clr>
            <a:srgbClr val="A4A3A4"/>
          </p15:clr>
        </p15:guide>
        <p15:guide id="19" pos="1360" userDrawn="1">
          <p15:clr>
            <a:srgbClr val="A4A3A4"/>
          </p15:clr>
        </p15:guide>
        <p15:guide id="20" pos="4928" userDrawn="1">
          <p15:clr>
            <a:srgbClr val="A4A3A4"/>
          </p15:clr>
        </p15:guide>
        <p15:guide id="21" pos="5111" userDrawn="1">
          <p15:clr>
            <a:srgbClr val="A4A3A4"/>
          </p15:clr>
        </p15:guide>
        <p15:guide id="22" pos="6139" userDrawn="1">
          <p15:clr>
            <a:srgbClr val="A4A3A4"/>
          </p15:clr>
        </p15:guide>
        <p15:guide id="23" pos="63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nica Lindqvist" initials="ML" lastIdx="3" clrIdx="0">
    <p:extLst>
      <p:ext uri="{19B8F6BF-5375-455C-9EA6-DF929625EA0E}">
        <p15:presenceInfo xmlns:p15="http://schemas.microsoft.com/office/powerpoint/2012/main" userId="S-1-5-21-2401176923-1108262827-754777720-176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007E"/>
    <a:srgbClr val="FFE57E"/>
    <a:srgbClr val="F0A5C3"/>
    <a:srgbClr val="7DC8F0"/>
    <a:srgbClr val="009FE4"/>
    <a:srgbClr val="D2E182"/>
    <a:srgbClr val="B0CB0B"/>
    <a:srgbClr val="FFB900"/>
    <a:srgbClr val="EBF0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Objects="1" showGuides="1">
      <p:cViewPr varScale="1">
        <p:scale>
          <a:sx n="104" d="100"/>
          <a:sy n="104" d="100"/>
        </p:scale>
        <p:origin x="138" y="420"/>
      </p:cViewPr>
      <p:guideLst>
        <p:guide orient="horz" pos="2115"/>
        <p:guide orient="horz" pos="278"/>
        <p:guide orient="horz" pos="4042"/>
        <p:guide orient="horz" pos="1162"/>
        <p:guide orient="horz" pos="3974"/>
        <p:guide orient="horz" pos="3816"/>
        <p:guide orient="horz" pos="3022"/>
        <p:guide orient="horz" pos="3135"/>
        <p:guide orient="horz" pos="572"/>
        <p:guide orient="horz" pos="1253"/>
        <p:guide orient="horz" pos="2001"/>
        <p:guide pos="3749"/>
        <p:guide pos="363"/>
        <p:guide pos="7317"/>
        <p:guide pos="3900"/>
        <p:guide pos="2752"/>
        <p:guide pos="2569"/>
        <p:guide pos="1541"/>
        <p:guide pos="1360"/>
        <p:guide pos="4928"/>
        <p:guide pos="5111"/>
        <p:guide pos="6139"/>
        <p:guide pos="63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 showGuides="1">
      <p:cViewPr varScale="1">
        <p:scale>
          <a:sx n="98" d="100"/>
          <a:sy n="98" d="100"/>
        </p:scale>
        <p:origin x="351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RP\HKFORSK\Bil\SF2019\SF2019-analys-2019050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RP\HKFORSK\Bil\SF2019\SF2019-analys-20190819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RP\HKFORSK\Bil\SF2019\SF2019-polis-f&#246;r%20analys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RP\HKFORSK\Bil\SF2019\SF2019-polis-f&#246;r%20analys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RP\HKFORSK\Bil\SF2019\SF2019-polis-f&#246;r%20analys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RP\HKFORSK\Bil\SF2019\SF2019-polis-f&#246;r%20analys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RP\HKFORSK\Bil\SF2019\SF2019-polis-f&#246;r%20analys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RP\HKFORSK\Bil\SF2019\SF2019-polis-f&#246;r%20analys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RP\HKFORSK\Bil\SF2019\SF2019-analys-20190509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RP\HKFORSK\Bil\SF2019\SF2019-polis-f&#246;r%20analy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RP\HKFORSK\Bil\SF2019\SF2019-polis-f&#246;r%20analy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RP\HKFORSK\Bil\SF2019\SF2019-polis-f&#246;r%20analy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RP\HKFORSK\Bil\SF2019\SF2019-polis-f&#246;r%20analy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RP\HKFORSK\Bil\SF2019\SF2019-polis-f&#246;r%20analy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RP\HKFORSK\Bil\SF2019\SF2019-polis-f&#246;r%20analy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RP\HKFORSK\Bil\SF2019\SF2019-polis-f&#246;r%20analys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'Utveckling-år (2)'!$AJ$1</c:f>
              <c:strCache>
                <c:ptCount val="1"/>
                <c:pt idx="0">
                  <c:v>Rel rpmi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'Utveckling-år (2)'!$AK$2:$AK$10</c:f>
                <c:numCache>
                  <c:formatCode>General</c:formatCode>
                  <c:ptCount val="9"/>
                  <c:pt idx="0">
                    <c:v>4.2155781435952236E-3</c:v>
                  </c:pt>
                  <c:pt idx="1">
                    <c:v>3.9912698244900374E-3</c:v>
                  </c:pt>
                  <c:pt idx="2">
                    <c:v>2.4819042149391776E-3</c:v>
                  </c:pt>
                  <c:pt idx="3">
                    <c:v>1.6063752544594467E-3</c:v>
                  </c:pt>
                  <c:pt idx="4">
                    <c:v>1.6960217394269596E-3</c:v>
                  </c:pt>
                  <c:pt idx="5">
                    <c:v>2.0135926302309697E-3</c:v>
                  </c:pt>
                  <c:pt idx="6">
                    <c:v>3.3553230105305212E-3</c:v>
                  </c:pt>
                  <c:pt idx="7">
                    <c:v>7.9633066979928856E-3</c:v>
                  </c:pt>
                  <c:pt idx="8">
                    <c:v>9.1178062415931543E-4</c:v>
                  </c:pt>
                </c:numCache>
              </c:numRef>
            </c:plus>
            <c:minus>
              <c:numRef>
                <c:f>'Utveckling-år (2)'!$AK$2:$AK$10</c:f>
                <c:numCache>
                  <c:formatCode>General</c:formatCode>
                  <c:ptCount val="9"/>
                  <c:pt idx="0">
                    <c:v>4.2155781435952236E-3</c:v>
                  </c:pt>
                  <c:pt idx="1">
                    <c:v>3.9912698244900374E-3</c:v>
                  </c:pt>
                  <c:pt idx="2">
                    <c:v>2.4819042149391776E-3</c:v>
                  </c:pt>
                  <c:pt idx="3">
                    <c:v>1.6063752544594467E-3</c:v>
                  </c:pt>
                  <c:pt idx="4">
                    <c:v>1.6960217394269596E-3</c:v>
                  </c:pt>
                  <c:pt idx="5">
                    <c:v>2.0135926302309697E-3</c:v>
                  </c:pt>
                  <c:pt idx="6">
                    <c:v>3.3553230105305212E-3</c:v>
                  </c:pt>
                  <c:pt idx="7">
                    <c:v>7.9633066979928856E-3</c:v>
                  </c:pt>
                  <c:pt idx="8">
                    <c:v>9.1178062415931543E-4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'Utveckling-år (2)'!$A$2:$A$9</c:f>
              <c:strCache>
                <c:ptCount val="8"/>
                <c:pt idx="0">
                  <c:v>1980-1984</c:v>
                </c:pt>
                <c:pt idx="1">
                  <c:v>1985-1989</c:v>
                </c:pt>
                <c:pt idx="2">
                  <c:v>1990-1994</c:v>
                </c:pt>
                <c:pt idx="3">
                  <c:v>1995-1999</c:v>
                </c:pt>
                <c:pt idx="4">
                  <c:v>2000-2004</c:v>
                </c:pt>
                <c:pt idx="5">
                  <c:v>2005-2009</c:v>
                </c:pt>
                <c:pt idx="6">
                  <c:v>2010-2014</c:v>
                </c:pt>
                <c:pt idx="7">
                  <c:v>2015-2019</c:v>
                </c:pt>
              </c:strCache>
            </c:strRef>
          </c:cat>
          <c:val>
            <c:numRef>
              <c:f>'Utveckling-år (2)'!$AJ$2:$AJ$9</c:f>
              <c:numCache>
                <c:formatCode>0.000</c:formatCode>
                <c:ptCount val="8"/>
                <c:pt idx="0">
                  <c:v>5.7074338474944218E-2</c:v>
                </c:pt>
                <c:pt idx="1">
                  <c:v>5.9486752961016118E-2</c:v>
                </c:pt>
                <c:pt idx="2">
                  <c:v>4.1595828112824001E-2</c:v>
                </c:pt>
                <c:pt idx="3">
                  <c:v>3.2332575892127777E-2</c:v>
                </c:pt>
                <c:pt idx="4">
                  <c:v>2.5797341477361072E-2</c:v>
                </c:pt>
                <c:pt idx="5">
                  <c:v>2.1187829652242911E-2</c:v>
                </c:pt>
                <c:pt idx="6">
                  <c:v>2.146962342627767E-2</c:v>
                </c:pt>
                <c:pt idx="7">
                  <c:v>1.5416057479613313E-2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D9-4CB1-B30C-BAB5128175E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442649976"/>
        <c:axId val="442650368"/>
      </c:barChart>
      <c:catAx>
        <c:axId val="44264997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42650368"/>
        <c:crosses val="autoZero"/>
        <c:auto val="1"/>
        <c:lblAlgn val="ctr"/>
        <c:lblOffset val="100"/>
        <c:noMultiLvlLbl val="0"/>
      </c:catAx>
      <c:valAx>
        <c:axId val="44265036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42649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'Utveckling-år'!$AT$2</c:f>
              <c:strCache>
                <c:ptCount val="1"/>
                <c:pt idx="0">
                  <c:v>1980-1989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'Utveckling-år'!$AU$1:$AZ$1</c:f>
              <c:strCache>
                <c:ptCount val="6"/>
                <c:pt idx="0">
                  <c:v>Mindre småbilar</c:v>
                </c:pt>
                <c:pt idx="1">
                  <c:v>Större småbilar</c:v>
                </c:pt>
                <c:pt idx="2">
                  <c:v>Mellanstora bilar</c:v>
                </c:pt>
                <c:pt idx="3">
                  <c:v>Stora bilar</c:v>
                </c:pt>
                <c:pt idx="4">
                  <c:v>Minibussar</c:v>
                </c:pt>
                <c:pt idx="5">
                  <c:v>SUV</c:v>
                </c:pt>
              </c:strCache>
            </c:strRef>
          </c:cat>
          <c:val>
            <c:numRef>
              <c:f>'Utveckling-år'!$AU$2:$AZ$2</c:f>
              <c:numCache>
                <c:formatCode>0.000</c:formatCode>
                <c:ptCount val="6"/>
                <c:pt idx="0">
                  <c:v>5.7388814981108198E-2</c:v>
                </c:pt>
                <c:pt idx="1">
                  <c:v>5.856263259417599E-2</c:v>
                </c:pt>
                <c:pt idx="2">
                  <c:v>5.3520415051171055E-2</c:v>
                </c:pt>
                <c:pt idx="3">
                  <c:v>4.471376447167353E-2</c:v>
                </c:pt>
                <c:pt idx="4">
                  <c:v>3.1401585612989988E-2</c:v>
                </c:pt>
                <c:pt idx="5">
                  <c:v>4.4073605819804261E-2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38-4687-9AE6-0BB7B9A29371}"/>
            </c:ext>
          </c:extLst>
        </c:ser>
        <c:ser>
          <c:idx val="1"/>
          <c:order val="1"/>
          <c:tx>
            <c:strRef>
              <c:f>'Utveckling-år'!$AT$3</c:f>
              <c:strCache>
                <c:ptCount val="1"/>
                <c:pt idx="0">
                  <c:v>1990-1999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'Utveckling-år'!$AU$1:$AZ$1</c:f>
              <c:strCache>
                <c:ptCount val="6"/>
                <c:pt idx="0">
                  <c:v>Mindre småbilar</c:v>
                </c:pt>
                <c:pt idx="1">
                  <c:v>Större småbilar</c:v>
                </c:pt>
                <c:pt idx="2">
                  <c:v>Mellanstora bilar</c:v>
                </c:pt>
                <c:pt idx="3">
                  <c:v>Stora bilar</c:v>
                </c:pt>
                <c:pt idx="4">
                  <c:v>Minibussar</c:v>
                </c:pt>
                <c:pt idx="5">
                  <c:v>SUV</c:v>
                </c:pt>
              </c:strCache>
            </c:strRef>
          </c:cat>
          <c:val>
            <c:numRef>
              <c:f>'Utveckling-år'!$AU$3:$AZ$3</c:f>
              <c:numCache>
                <c:formatCode>0.000</c:formatCode>
                <c:ptCount val="6"/>
                <c:pt idx="0">
                  <c:v>3.685649846425948E-2</c:v>
                </c:pt>
                <c:pt idx="1">
                  <c:v>3.6083311176646128E-2</c:v>
                </c:pt>
                <c:pt idx="2">
                  <c:v>3.2958371349444737E-2</c:v>
                </c:pt>
                <c:pt idx="3">
                  <c:v>3.0980288926986736E-2</c:v>
                </c:pt>
                <c:pt idx="4">
                  <c:v>2.550581923565166E-2</c:v>
                </c:pt>
                <c:pt idx="5">
                  <c:v>2.1584871583703438E-2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138-4687-9AE6-0BB7B9A29371}"/>
            </c:ext>
          </c:extLst>
        </c:ser>
        <c:ser>
          <c:idx val="2"/>
          <c:order val="2"/>
          <c:tx>
            <c:strRef>
              <c:f>'Utveckling-år'!$AT$4</c:f>
              <c:strCache>
                <c:ptCount val="1"/>
                <c:pt idx="0">
                  <c:v>2000-2009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'Utveckling-år'!$AU$1:$AZ$1</c:f>
              <c:strCache>
                <c:ptCount val="6"/>
                <c:pt idx="0">
                  <c:v>Mindre småbilar</c:v>
                </c:pt>
                <c:pt idx="1">
                  <c:v>Större småbilar</c:v>
                </c:pt>
                <c:pt idx="2">
                  <c:v>Mellanstora bilar</c:v>
                </c:pt>
                <c:pt idx="3">
                  <c:v>Stora bilar</c:v>
                </c:pt>
                <c:pt idx="4">
                  <c:v>Minibussar</c:v>
                </c:pt>
                <c:pt idx="5">
                  <c:v>SUV</c:v>
                </c:pt>
              </c:strCache>
            </c:strRef>
          </c:cat>
          <c:val>
            <c:numRef>
              <c:f>'Utveckling-år'!$AU$4:$AZ$4</c:f>
              <c:numCache>
                <c:formatCode>0.000</c:formatCode>
                <c:ptCount val="6"/>
                <c:pt idx="0">
                  <c:v>2.5386018243168357E-2</c:v>
                </c:pt>
                <c:pt idx="1">
                  <c:v>2.1734772065703126E-2</c:v>
                </c:pt>
                <c:pt idx="2">
                  <c:v>2.3271457631434973E-2</c:v>
                </c:pt>
                <c:pt idx="3">
                  <c:v>2.2301117983024744E-2</c:v>
                </c:pt>
                <c:pt idx="4">
                  <c:v>1.7265305536999981E-2</c:v>
                </c:pt>
                <c:pt idx="5">
                  <c:v>1.6745768008577661E-2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138-4687-9AE6-0BB7B9A29371}"/>
            </c:ext>
          </c:extLst>
        </c:ser>
        <c:ser>
          <c:idx val="3"/>
          <c:order val="3"/>
          <c:tx>
            <c:strRef>
              <c:f>'Utveckling-år'!$AT$5</c:f>
              <c:strCache>
                <c:ptCount val="1"/>
                <c:pt idx="0">
                  <c:v>2010-2019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'Utveckling-år'!$AU$1:$AZ$1</c:f>
              <c:strCache>
                <c:ptCount val="6"/>
                <c:pt idx="0">
                  <c:v>Mindre småbilar</c:v>
                </c:pt>
                <c:pt idx="1">
                  <c:v>Större småbilar</c:v>
                </c:pt>
                <c:pt idx="2">
                  <c:v>Mellanstora bilar</c:v>
                </c:pt>
                <c:pt idx="3">
                  <c:v>Stora bilar</c:v>
                </c:pt>
                <c:pt idx="4">
                  <c:v>Minibussar</c:v>
                </c:pt>
                <c:pt idx="5">
                  <c:v>SUV</c:v>
                </c:pt>
              </c:strCache>
            </c:strRef>
          </c:cat>
          <c:val>
            <c:numRef>
              <c:f>'Utveckling-år'!$AU$5:$AZ$5</c:f>
              <c:numCache>
                <c:formatCode>0.000</c:formatCode>
                <c:ptCount val="6"/>
                <c:pt idx="0">
                  <c:v>2.0329133146566668E-2</c:v>
                </c:pt>
                <c:pt idx="1">
                  <c:v>1.6638463468476864E-2</c:v>
                </c:pt>
                <c:pt idx="2">
                  <c:v>1.6455227346855672E-2</c:v>
                </c:pt>
                <c:pt idx="3">
                  <c:v>1.7034370419633075E-2</c:v>
                </c:pt>
                <c:pt idx="4">
                  <c:v>1.4430841890729624E-2</c:v>
                </c:pt>
                <c:pt idx="5">
                  <c:v>1.7739527409976665E-2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138-4687-9AE6-0BB7B9A293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19974864"/>
        <c:axId val="919973552"/>
      </c:barChart>
      <c:catAx>
        <c:axId val="919974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919973552"/>
        <c:crosses val="autoZero"/>
        <c:auto val="1"/>
        <c:lblAlgn val="ctr"/>
        <c:lblOffset val="100"/>
        <c:noMultiLvlLbl val="0"/>
      </c:catAx>
      <c:valAx>
        <c:axId val="919973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919974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847914788843392"/>
          <c:y val="4.3289793463608166E-2"/>
          <c:w val="0.73305777696751584"/>
          <c:h val="8.83471882774569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sv-SE" dirty="0"/>
              <a:t>R all injuries 18%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NCAP!$AB$1</c:f>
              <c:strCache>
                <c:ptCount val="1"/>
                <c:pt idx="0">
                  <c:v>Rtot*m NORM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NCAP!$AG$2:$AG$5</c:f>
                <c:numCache>
                  <c:formatCode>General</c:formatCode>
                  <c:ptCount val="4"/>
                  <c:pt idx="0">
                    <c:v>1.6587284819817746E-2</c:v>
                  </c:pt>
                  <c:pt idx="1">
                    <c:v>1.5581129023404404E-2</c:v>
                  </c:pt>
                  <c:pt idx="2">
                    <c:v>8.935859664177705E-3</c:v>
                  </c:pt>
                  <c:pt idx="3">
                    <c:v>1.0292078800585618E-2</c:v>
                  </c:pt>
                </c:numCache>
              </c:numRef>
            </c:plus>
            <c:minus>
              <c:numRef>
                <c:f>NCAP!$AG$2:$AG$5</c:f>
                <c:numCache>
                  <c:formatCode>General</c:formatCode>
                  <c:ptCount val="4"/>
                  <c:pt idx="0">
                    <c:v>1.6587284819817746E-2</c:v>
                  </c:pt>
                  <c:pt idx="1">
                    <c:v>1.5581129023404404E-2</c:v>
                  </c:pt>
                  <c:pt idx="2">
                    <c:v>8.935859664177705E-3</c:v>
                  </c:pt>
                  <c:pt idx="3">
                    <c:v>1.0292078800585618E-2</c:v>
                  </c:pt>
                </c:numCache>
              </c:numRef>
            </c:minus>
            <c:spPr>
              <a:noFill/>
              <a:ln w="9525">
                <a:solidFill>
                  <a:schemeClr val="tx2">
                    <a:lumMod val="75000"/>
                    <a:lumOff val="25000"/>
                  </a:schemeClr>
                </a:solidFill>
                <a:round/>
              </a:ln>
              <a:effectLst/>
            </c:spPr>
          </c:errBars>
          <c:cat>
            <c:numRef>
              <c:f>NCAP!$A$2:$A$5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NCAP!$AB$2:$AB$5</c:f>
              <c:numCache>
                <c:formatCode>0.00</c:formatCode>
                <c:ptCount val="4"/>
                <c:pt idx="0">
                  <c:v>1.0335313798385648</c:v>
                </c:pt>
                <c:pt idx="1">
                  <c:v>0.94690958949357884</c:v>
                </c:pt>
                <c:pt idx="2">
                  <c:v>0.89775281143488661</c:v>
                </c:pt>
                <c:pt idx="3">
                  <c:v>0.85081032895151176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77-496E-A172-B2F804A7483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498740048"/>
        <c:axId val="498740440"/>
      </c:barChart>
      <c:catAx>
        <c:axId val="49874004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98740440"/>
        <c:crosses val="autoZero"/>
        <c:auto val="1"/>
        <c:lblAlgn val="ctr"/>
        <c:lblOffset val="100"/>
        <c:noMultiLvlLbl val="0"/>
      </c:catAx>
      <c:valAx>
        <c:axId val="498740440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98740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dirty="0"/>
              <a:t>R Fatal and </a:t>
            </a:r>
            <a:r>
              <a:rPr lang="sv-SE" dirty="0" err="1"/>
              <a:t>serious</a:t>
            </a:r>
            <a:r>
              <a:rPr lang="sv-SE" dirty="0"/>
              <a:t> 22%</a:t>
            </a:r>
          </a:p>
        </c:rich>
      </c:tx>
      <c:layout>
        <c:manualLayout>
          <c:xMode val="edge"/>
          <c:yMode val="edge"/>
          <c:x val="0.37579155730533687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NCAP!$AB$7</c:f>
              <c:strCache>
                <c:ptCount val="1"/>
                <c:pt idx="0">
                  <c:v>Rtot*m NORM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NCAP!$AG$8:$AG$11</c:f>
                <c:numCache>
                  <c:formatCode>General</c:formatCode>
                  <c:ptCount val="4"/>
                  <c:pt idx="0">
                    <c:v>4.7000637184562849E-2</c:v>
                  </c:pt>
                  <c:pt idx="1">
                    <c:v>4.6529299825319489E-2</c:v>
                  </c:pt>
                  <c:pt idx="2">
                    <c:v>2.8272989920141545E-2</c:v>
                  </c:pt>
                  <c:pt idx="3">
                    <c:v>3.476110828308774E-2</c:v>
                  </c:pt>
                </c:numCache>
              </c:numRef>
            </c:plus>
            <c:minus>
              <c:numRef>
                <c:f>NCAP!$AG$8:$AG$11</c:f>
                <c:numCache>
                  <c:formatCode>General</c:formatCode>
                  <c:ptCount val="4"/>
                  <c:pt idx="0">
                    <c:v>4.7000637184562849E-2</c:v>
                  </c:pt>
                  <c:pt idx="1">
                    <c:v>4.6529299825319489E-2</c:v>
                  </c:pt>
                  <c:pt idx="2">
                    <c:v>2.8272989920141545E-2</c:v>
                  </c:pt>
                  <c:pt idx="3">
                    <c:v>3.476110828308774E-2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numRef>
              <c:f>NCAP!$A$8:$A$11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NCAP!$AB$8:$AB$11</c:f>
              <c:numCache>
                <c:formatCode>0.00</c:formatCode>
                <c:ptCount val="4"/>
                <c:pt idx="0">
                  <c:v>0.96269775951956327</c:v>
                </c:pt>
                <c:pt idx="1">
                  <c:v>0.87265119703557226</c:v>
                </c:pt>
                <c:pt idx="2">
                  <c:v>0.80343124420377621</c:v>
                </c:pt>
                <c:pt idx="3">
                  <c:v>0.75034340975252845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C0-4C7C-9A2D-6CB175160AB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498741224"/>
        <c:axId val="498741616"/>
      </c:barChart>
      <c:catAx>
        <c:axId val="4987412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98741616"/>
        <c:crosses val="autoZero"/>
        <c:auto val="1"/>
        <c:lblAlgn val="ctr"/>
        <c:lblOffset val="100"/>
        <c:noMultiLvlLbl val="0"/>
      </c:catAx>
      <c:valAx>
        <c:axId val="498741616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98741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dirty="0"/>
              <a:t>R fatal 40%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NCAP!$AB$13</c:f>
              <c:strCache>
                <c:ptCount val="1"/>
                <c:pt idx="0">
                  <c:v>Rtot*m NORM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NCAP!$AG$14:$AG$17</c:f>
                <c:numCache>
                  <c:formatCode>General</c:formatCode>
                  <c:ptCount val="4"/>
                  <c:pt idx="0">
                    <c:v>0.16910432365478212</c:v>
                  </c:pt>
                  <c:pt idx="1">
                    <c:v>0.18365761403820116</c:v>
                  </c:pt>
                  <c:pt idx="2">
                    <c:v>0.10380563109974583</c:v>
                  </c:pt>
                  <c:pt idx="3">
                    <c:v>0.13640341273514636</c:v>
                  </c:pt>
                </c:numCache>
              </c:numRef>
            </c:plus>
            <c:minus>
              <c:numRef>
                <c:f>NCAP!$AG$14:$AG$17</c:f>
                <c:numCache>
                  <c:formatCode>General</c:formatCode>
                  <c:ptCount val="4"/>
                  <c:pt idx="0">
                    <c:v>0.16910432365478212</c:v>
                  </c:pt>
                  <c:pt idx="1">
                    <c:v>0.18365761403820116</c:v>
                  </c:pt>
                  <c:pt idx="2">
                    <c:v>0.10380563109974583</c:v>
                  </c:pt>
                  <c:pt idx="3">
                    <c:v>0.13640341273514636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numRef>
              <c:f>NCAP!$A$14:$A$17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NCAP!$AB$14:$AB$17</c:f>
              <c:numCache>
                <c:formatCode>0.00</c:formatCode>
                <c:ptCount val="4"/>
                <c:pt idx="0">
                  <c:v>0.83503889642991147</c:v>
                </c:pt>
                <c:pt idx="1">
                  <c:v>0.68701727258382339</c:v>
                </c:pt>
                <c:pt idx="2">
                  <c:v>0.70149591022507496</c:v>
                </c:pt>
                <c:pt idx="3">
                  <c:v>0.49691761363230097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65-471A-8C22-49E11D2E6B7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498742400"/>
        <c:axId val="499160000"/>
      </c:barChart>
      <c:catAx>
        <c:axId val="49874240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99160000"/>
        <c:crosses val="autoZero"/>
        <c:auto val="1"/>
        <c:lblAlgn val="ctr"/>
        <c:lblOffset val="100"/>
        <c:noMultiLvlLbl val="0"/>
      </c:catAx>
      <c:valAx>
        <c:axId val="499160000"/>
        <c:scaling>
          <c:orientation val="minMax"/>
          <c:min val="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98742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Rel</a:t>
            </a:r>
            <a:r>
              <a:rPr lang="en-US" dirty="0"/>
              <a:t> risk of </a:t>
            </a:r>
            <a:r>
              <a:rPr lang="en-US" dirty="0" err="1"/>
              <a:t>pmi</a:t>
            </a:r>
            <a:r>
              <a:rPr lang="en-US" dirty="0"/>
              <a:t> (10%) 42% lower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NCAP!$AJ$1</c:f>
              <c:strCache>
                <c:ptCount val="1"/>
                <c:pt idx="0">
                  <c:v>Rel rpmi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NCAP!$AK$2:$AK$5</c:f>
                <c:numCache>
                  <c:formatCode>General</c:formatCode>
                  <c:ptCount val="4"/>
                  <c:pt idx="0">
                    <c:v>3.5768684533509995E-3</c:v>
                  </c:pt>
                  <c:pt idx="1">
                    <c:v>2.918417045123127E-3</c:v>
                  </c:pt>
                  <c:pt idx="2">
                    <c:v>1.4973793329972201E-3</c:v>
                  </c:pt>
                  <c:pt idx="3">
                    <c:v>1.4813762190846111E-3</c:v>
                  </c:pt>
                </c:numCache>
              </c:numRef>
            </c:plus>
            <c:minus>
              <c:numRef>
                <c:f>NCAP!$AK$2:$AK$5</c:f>
                <c:numCache>
                  <c:formatCode>General</c:formatCode>
                  <c:ptCount val="4"/>
                  <c:pt idx="0">
                    <c:v>3.5768684533509995E-3</c:v>
                  </c:pt>
                  <c:pt idx="1">
                    <c:v>2.918417045123127E-3</c:v>
                  </c:pt>
                  <c:pt idx="2">
                    <c:v>1.4973793329972201E-3</c:v>
                  </c:pt>
                  <c:pt idx="3">
                    <c:v>1.4813762190846111E-3</c:v>
                  </c:pt>
                </c:numCache>
              </c:numRef>
            </c:minus>
            <c:spPr>
              <a:noFill/>
              <a:ln w="9525">
                <a:solidFill>
                  <a:schemeClr val="tx2">
                    <a:lumMod val="75000"/>
                    <a:lumOff val="25000"/>
                  </a:schemeClr>
                </a:solidFill>
                <a:round/>
              </a:ln>
              <a:effectLst/>
            </c:spPr>
          </c:errBars>
          <c:cat>
            <c:numRef>
              <c:f>NCAP!$A$2:$A$5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NCAP!$AJ$2:$AJ$5</c:f>
              <c:numCache>
                <c:formatCode>0.0000</c:formatCode>
                <c:ptCount val="4"/>
                <c:pt idx="0">
                  <c:v>3.863254350865037E-2</c:v>
                </c:pt>
                <c:pt idx="1">
                  <c:v>3.1618543315497787E-2</c:v>
                </c:pt>
                <c:pt idx="2">
                  <c:v>2.8958523458856925E-2</c:v>
                </c:pt>
                <c:pt idx="3">
                  <c:v>2.259884388708204E-2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53-490A-8090-0932DE07737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499160784"/>
        <c:axId val="499161176"/>
      </c:barChart>
      <c:catAx>
        <c:axId val="4991607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99161176"/>
        <c:crosses val="autoZero"/>
        <c:auto val="1"/>
        <c:lblAlgn val="ctr"/>
        <c:lblOffset val="100"/>
        <c:noMultiLvlLbl val="0"/>
      </c:catAx>
      <c:valAx>
        <c:axId val="499161176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99160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Rel</a:t>
            </a:r>
            <a:r>
              <a:rPr lang="en-US" dirty="0"/>
              <a:t> risk of AIS3</a:t>
            </a:r>
            <a:r>
              <a:rPr lang="en-US" sz="1600" b="1" i="0" u="none" strike="noStrike" kern="1200" baseline="0" dirty="0">
                <a:solidFill>
                  <a:srgbClr val="0A4682"/>
                </a:solidFill>
                <a:latin typeface="+mn-lt"/>
                <a:ea typeface="+mn-ea"/>
                <a:cs typeface="+mn-cs"/>
              </a:rPr>
              <a:t>+, 46% lower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NCAP!$AR$1</c:f>
              <c:strCache>
                <c:ptCount val="1"/>
                <c:pt idx="0">
                  <c:v>Rel risk of AIS3+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NCAP!$A$2:$A$5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NCAP!$AR$2:$AR$5</c:f>
              <c:numCache>
                <c:formatCode>0.00%</c:formatCode>
                <c:ptCount val="4"/>
                <c:pt idx="0">
                  <c:v>6.2000184642268183E-2</c:v>
                </c:pt>
                <c:pt idx="1">
                  <c:v>5.408904925148781E-2</c:v>
                </c:pt>
                <c:pt idx="2">
                  <c:v>4.2110836555740778E-2</c:v>
                </c:pt>
                <c:pt idx="3">
                  <c:v>3.3639094514506251E-2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F0-4D77-93A0-374FC28DE51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499161960"/>
        <c:axId val="499162352"/>
      </c:barChart>
      <c:catAx>
        <c:axId val="49916196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99162352"/>
        <c:crosses val="autoZero"/>
        <c:auto val="1"/>
        <c:lblAlgn val="ctr"/>
        <c:lblOffset val="100"/>
        <c:noMultiLvlLbl val="0"/>
      </c:catAx>
      <c:valAx>
        <c:axId val="4991623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99161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Rel</a:t>
            </a:r>
            <a:r>
              <a:rPr lang="en-US" dirty="0"/>
              <a:t> </a:t>
            </a:r>
            <a:r>
              <a:rPr lang="en-US" dirty="0" err="1"/>
              <a:t>rpmi</a:t>
            </a:r>
            <a:r>
              <a:rPr lang="en-US" dirty="0"/>
              <a:t> 1%, 23% lower</a:t>
            </a:r>
          </a:p>
        </c:rich>
      </c:tx>
      <c:layout>
        <c:manualLayout>
          <c:xMode val="edge"/>
          <c:yMode val="edge"/>
          <c:x val="0.28191683709634763"/>
          <c:y val="2.02596424731440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NCAP!$AN$1</c:f>
              <c:strCache>
                <c:ptCount val="1"/>
                <c:pt idx="0">
                  <c:v>Rel rpmi 1%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NCAP!$A$2:$A$5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NCAP!$AN$2:$AN$5</c:f>
              <c:numCache>
                <c:formatCode>0.0000</c:formatCode>
                <c:ptCount val="4"/>
                <c:pt idx="0">
                  <c:v>0.17767016396239999</c:v>
                </c:pt>
                <c:pt idx="1">
                  <c:v>0.15558566847379507</c:v>
                </c:pt>
                <c:pt idx="2">
                  <c:v>0.14713376127277844</c:v>
                </c:pt>
                <c:pt idx="3">
                  <c:v>0.13622474191737305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E3-40E0-BA0F-1429B49D4C4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360130000"/>
        <c:axId val="354209784"/>
      </c:barChart>
      <c:catAx>
        <c:axId val="36013000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54209784"/>
        <c:crosses val="autoZero"/>
        <c:auto val="1"/>
        <c:lblAlgn val="ctr"/>
        <c:lblOffset val="100"/>
        <c:noMultiLvlLbl val="0"/>
      </c:catAx>
      <c:valAx>
        <c:axId val="354209784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60130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'Utveckling-år (2)'!$AB$23</c:f>
              <c:strCache>
                <c:ptCount val="1"/>
                <c:pt idx="0">
                  <c:v>Rtot*m NORM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'Utveckling-år (2)'!$AG$24:$AG$31</c:f>
                <c:numCache>
                  <c:formatCode>General</c:formatCode>
                  <c:ptCount val="8"/>
                  <c:pt idx="0">
                    <c:v>9.8638028348536758E-2</c:v>
                  </c:pt>
                  <c:pt idx="1">
                    <c:v>0.11685344991332533</c:v>
                  </c:pt>
                  <c:pt idx="2">
                    <c:v>0.11205041069949513</c:v>
                  </c:pt>
                  <c:pt idx="3">
                    <c:v>9.6627506286719733E-2</c:v>
                  </c:pt>
                  <c:pt idx="4">
                    <c:v>0.14349817825909494</c:v>
                  </c:pt>
                  <c:pt idx="5">
                    <c:v>0.18576720427104823</c:v>
                  </c:pt>
                  <c:pt idx="6">
                    <c:v>0.24506182581865407</c:v>
                  </c:pt>
                  <c:pt idx="7">
                    <c:v>0.88786815035571487</c:v>
                  </c:pt>
                </c:numCache>
              </c:numRef>
            </c:plus>
            <c:minus>
              <c:numRef>
                <c:f>'Utveckling-år (2)'!$AG$24:$AG$31</c:f>
                <c:numCache>
                  <c:formatCode>General</c:formatCode>
                  <c:ptCount val="8"/>
                  <c:pt idx="0">
                    <c:v>9.8638028348536758E-2</c:v>
                  </c:pt>
                  <c:pt idx="1">
                    <c:v>0.11685344991332533</c:v>
                  </c:pt>
                  <c:pt idx="2">
                    <c:v>0.11205041069949513</c:v>
                  </c:pt>
                  <c:pt idx="3">
                    <c:v>9.6627506286719733E-2</c:v>
                  </c:pt>
                  <c:pt idx="4">
                    <c:v>0.14349817825909494</c:v>
                  </c:pt>
                  <c:pt idx="5">
                    <c:v>0.18576720427104823</c:v>
                  </c:pt>
                  <c:pt idx="6">
                    <c:v>0.24506182581865407</c:v>
                  </c:pt>
                  <c:pt idx="7">
                    <c:v>0.88786815035571487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'Utveckling-år (2)'!$A$24:$A$31</c:f>
              <c:strCache>
                <c:ptCount val="8"/>
                <c:pt idx="0">
                  <c:v>1980-1984</c:v>
                </c:pt>
                <c:pt idx="1">
                  <c:v>1985-1989</c:v>
                </c:pt>
                <c:pt idx="2">
                  <c:v>1990-1994</c:v>
                </c:pt>
                <c:pt idx="3">
                  <c:v>1995-1999</c:v>
                </c:pt>
                <c:pt idx="4">
                  <c:v>2000-2004</c:v>
                </c:pt>
                <c:pt idx="5">
                  <c:v>2005-2009</c:v>
                </c:pt>
                <c:pt idx="6">
                  <c:v>2010-2014</c:v>
                </c:pt>
                <c:pt idx="7">
                  <c:v>2015-2019</c:v>
                </c:pt>
              </c:strCache>
            </c:strRef>
          </c:cat>
          <c:val>
            <c:numRef>
              <c:f>'Utveckling-år (2)'!$AB$24:$AB$31</c:f>
              <c:numCache>
                <c:formatCode>0.00</c:formatCode>
                <c:ptCount val="8"/>
                <c:pt idx="0">
                  <c:v>1.5577003946556345</c:v>
                </c:pt>
                <c:pt idx="1">
                  <c:v>1.0349098234491128</c:v>
                </c:pt>
                <c:pt idx="2">
                  <c:v>0.93185389174305366</c:v>
                </c:pt>
                <c:pt idx="3">
                  <c:v>0.84789697811035536</c:v>
                </c:pt>
                <c:pt idx="4">
                  <c:v>0.56093441745996242</c:v>
                </c:pt>
                <c:pt idx="5">
                  <c:v>0.31155548688260154</c:v>
                </c:pt>
                <c:pt idx="6">
                  <c:v>0.47714223398969574</c:v>
                </c:pt>
                <c:pt idx="7">
                  <c:v>0.18441444618935773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78-4F1A-AC2E-40B9ABE305E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457056480"/>
        <c:axId val="457056872"/>
      </c:barChart>
      <c:catAx>
        <c:axId val="45705648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57056872"/>
        <c:crosses val="autoZero"/>
        <c:auto val="1"/>
        <c:lblAlgn val="ctr"/>
        <c:lblOffset val="100"/>
        <c:noMultiLvlLbl val="0"/>
      </c:catAx>
      <c:valAx>
        <c:axId val="457056872"/>
        <c:scaling>
          <c:orientation val="minMax"/>
          <c:min val="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57056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sz="1600" dirty="0"/>
              <a:t>R all injuries 40%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'Utveckling-år (2)'!$AB$1</c:f>
              <c:strCache>
                <c:ptCount val="1"/>
                <c:pt idx="0">
                  <c:v>Rtot*m NORM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'Utveckling-år (2)'!$AG$2:$AG$9</c:f>
                <c:numCache>
                  <c:formatCode>General</c:formatCode>
                  <c:ptCount val="8"/>
                  <c:pt idx="0">
                    <c:v>1.082058234311181E-2</c:v>
                  </c:pt>
                  <c:pt idx="1">
                    <c:v>1.191156078126893E-2</c:v>
                  </c:pt>
                  <c:pt idx="2">
                    <c:v>1.0785817581838723E-2</c:v>
                  </c:pt>
                  <c:pt idx="3">
                    <c:v>8.6996491221889832E-3</c:v>
                  </c:pt>
                  <c:pt idx="4">
                    <c:v>1.146606614752458E-2</c:v>
                  </c:pt>
                  <c:pt idx="5">
                    <c:v>1.3339491093237947E-2</c:v>
                  </c:pt>
                  <c:pt idx="6">
                    <c:v>2.1640140598189694E-2</c:v>
                  </c:pt>
                  <c:pt idx="7">
                    <c:v>5.5439505978961245E-2</c:v>
                  </c:pt>
                </c:numCache>
              </c:numRef>
            </c:plus>
            <c:minus>
              <c:numRef>
                <c:f>'Utveckling-år (2)'!$AG$2:$AG$9</c:f>
                <c:numCache>
                  <c:formatCode>General</c:formatCode>
                  <c:ptCount val="8"/>
                  <c:pt idx="0">
                    <c:v>1.082058234311181E-2</c:v>
                  </c:pt>
                  <c:pt idx="1">
                    <c:v>1.191156078126893E-2</c:v>
                  </c:pt>
                  <c:pt idx="2">
                    <c:v>1.0785817581838723E-2</c:v>
                  </c:pt>
                  <c:pt idx="3">
                    <c:v>8.6996491221889832E-3</c:v>
                  </c:pt>
                  <c:pt idx="4">
                    <c:v>1.146606614752458E-2</c:v>
                  </c:pt>
                  <c:pt idx="5">
                    <c:v>1.3339491093237947E-2</c:v>
                  </c:pt>
                  <c:pt idx="6">
                    <c:v>2.1640140598189694E-2</c:v>
                  </c:pt>
                  <c:pt idx="7">
                    <c:v>5.5439505978961245E-2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'Utveckling-år (2)'!$A$2:$A$9</c:f>
              <c:strCache>
                <c:ptCount val="8"/>
                <c:pt idx="0">
                  <c:v>1980-1984</c:v>
                </c:pt>
                <c:pt idx="1">
                  <c:v>1985-1989</c:v>
                </c:pt>
                <c:pt idx="2">
                  <c:v>1990-1994</c:v>
                </c:pt>
                <c:pt idx="3">
                  <c:v>1995-1999</c:v>
                </c:pt>
                <c:pt idx="4">
                  <c:v>2000-2004</c:v>
                </c:pt>
                <c:pt idx="5">
                  <c:v>2005-2009</c:v>
                </c:pt>
                <c:pt idx="6">
                  <c:v>2010-2014</c:v>
                </c:pt>
                <c:pt idx="7">
                  <c:v>2015-2019</c:v>
                </c:pt>
              </c:strCache>
            </c:strRef>
          </c:cat>
          <c:val>
            <c:numRef>
              <c:f>'Utveckling-år (2)'!$AB$2:$AB$9</c:f>
              <c:numCache>
                <c:formatCode>0.00</c:formatCode>
                <c:ptCount val="8"/>
                <c:pt idx="0">
                  <c:v>1.1683385008181408</c:v>
                </c:pt>
                <c:pt idx="1">
                  <c:v>1.1365291981826822</c:v>
                </c:pt>
                <c:pt idx="2">
                  <c:v>1.0378230129655706</c:v>
                </c:pt>
                <c:pt idx="3">
                  <c:v>0.94341508219390158</c:v>
                </c:pt>
                <c:pt idx="4">
                  <c:v>0.86269390046100747</c:v>
                </c:pt>
                <c:pt idx="5">
                  <c:v>0.81619867423062697</c:v>
                </c:pt>
                <c:pt idx="6">
                  <c:v>0.78065552803034322</c:v>
                </c:pt>
                <c:pt idx="7">
                  <c:v>0.69755229534913854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D1-4FA0-AA9F-B4CEA2B34F1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360129216"/>
        <c:axId val="360128824"/>
      </c:barChart>
      <c:catAx>
        <c:axId val="36012921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60128824"/>
        <c:crosses val="autoZero"/>
        <c:auto val="1"/>
        <c:lblAlgn val="ctr"/>
        <c:lblOffset val="100"/>
        <c:noMultiLvlLbl val="0"/>
      </c:catAx>
      <c:valAx>
        <c:axId val="360128824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60129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dirty="0"/>
              <a:t>R Fatal and </a:t>
            </a:r>
            <a:r>
              <a:rPr lang="sv-SE" dirty="0" err="1"/>
              <a:t>serious</a:t>
            </a:r>
            <a:r>
              <a:rPr lang="sv-SE" dirty="0"/>
              <a:t> 58%</a:t>
            </a:r>
          </a:p>
        </c:rich>
      </c:tx>
      <c:layout>
        <c:manualLayout>
          <c:xMode val="edge"/>
          <c:yMode val="edge"/>
          <c:x val="0.37579155730533687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'Utveckling-år (2)'!$AB$12</c:f>
              <c:strCache>
                <c:ptCount val="1"/>
                <c:pt idx="0">
                  <c:v>Rtot*m NORM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'Utveckling-år (2)'!$AG$13:$AG$20</c:f>
                <c:numCache>
                  <c:formatCode>General</c:formatCode>
                  <c:ptCount val="8"/>
                  <c:pt idx="0">
                    <c:v>2.9337831827168717E-2</c:v>
                  </c:pt>
                  <c:pt idx="1">
                    <c:v>3.224906005562822E-2</c:v>
                  </c:pt>
                  <c:pt idx="2">
                    <c:v>3.1004379177723633E-2</c:v>
                  </c:pt>
                  <c:pt idx="3">
                    <c:v>2.5948222066912184E-2</c:v>
                  </c:pt>
                  <c:pt idx="4">
                    <c:v>3.7338546088960263E-2</c:v>
                  </c:pt>
                  <c:pt idx="5">
                    <c:v>4.615649346540069E-2</c:v>
                  </c:pt>
                  <c:pt idx="6">
                    <c:v>7.1772464223330973E-2</c:v>
                  </c:pt>
                  <c:pt idx="7">
                    <c:v>0.19414179026261266</c:v>
                  </c:pt>
                </c:numCache>
              </c:numRef>
            </c:plus>
            <c:minus>
              <c:numRef>
                <c:f>'Utveckling-år (2)'!$AG$13:$AG$20</c:f>
                <c:numCache>
                  <c:formatCode>General</c:formatCode>
                  <c:ptCount val="8"/>
                  <c:pt idx="0">
                    <c:v>2.9337831827168717E-2</c:v>
                  </c:pt>
                  <c:pt idx="1">
                    <c:v>3.224906005562822E-2</c:v>
                  </c:pt>
                  <c:pt idx="2">
                    <c:v>3.1004379177723633E-2</c:v>
                  </c:pt>
                  <c:pt idx="3">
                    <c:v>2.5948222066912184E-2</c:v>
                  </c:pt>
                  <c:pt idx="4">
                    <c:v>3.7338546088960263E-2</c:v>
                  </c:pt>
                  <c:pt idx="5">
                    <c:v>4.615649346540069E-2</c:v>
                  </c:pt>
                  <c:pt idx="6">
                    <c:v>7.1772464223330973E-2</c:v>
                  </c:pt>
                  <c:pt idx="7">
                    <c:v>0.19414179026261266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'Utveckling-år (2)'!$A$13:$A$20</c:f>
              <c:strCache>
                <c:ptCount val="8"/>
                <c:pt idx="0">
                  <c:v>1980-1984</c:v>
                </c:pt>
                <c:pt idx="1">
                  <c:v>1985-1989</c:v>
                </c:pt>
                <c:pt idx="2">
                  <c:v>1990-1994</c:v>
                </c:pt>
                <c:pt idx="3">
                  <c:v>1995-1999</c:v>
                </c:pt>
                <c:pt idx="4">
                  <c:v>2000-2004</c:v>
                </c:pt>
                <c:pt idx="5">
                  <c:v>2005-2009</c:v>
                </c:pt>
                <c:pt idx="6">
                  <c:v>2010-2014</c:v>
                </c:pt>
                <c:pt idx="7">
                  <c:v>2015-2019</c:v>
                </c:pt>
              </c:strCache>
            </c:strRef>
          </c:cat>
          <c:val>
            <c:numRef>
              <c:f>'Utveckling-år (2)'!$AB$13:$AB$20</c:f>
              <c:numCache>
                <c:formatCode>0.00</c:formatCode>
                <c:ptCount val="8"/>
                <c:pt idx="0">
                  <c:v>1.1592253905646206</c:v>
                </c:pt>
                <c:pt idx="1">
                  <c:v>1.1440932768420145</c:v>
                </c:pt>
                <c:pt idx="2">
                  <c:v>0.98104785000750983</c:v>
                </c:pt>
                <c:pt idx="3">
                  <c:v>0.89226361526665354</c:v>
                </c:pt>
                <c:pt idx="4">
                  <c:v>0.7501903768327417</c:v>
                </c:pt>
                <c:pt idx="5">
                  <c:v>0.64520575724255858</c:v>
                </c:pt>
                <c:pt idx="6">
                  <c:v>0.66484693154046259</c:v>
                </c:pt>
                <c:pt idx="7">
                  <c:v>0.48771120866788686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97-4561-922D-247DAB38822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360118368"/>
        <c:axId val="360115624"/>
      </c:barChart>
      <c:catAx>
        <c:axId val="3601183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60115624"/>
        <c:crosses val="autoZero"/>
        <c:auto val="1"/>
        <c:lblAlgn val="ctr"/>
        <c:lblOffset val="100"/>
        <c:noMultiLvlLbl val="0"/>
      </c:catAx>
      <c:valAx>
        <c:axId val="360115624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60118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dirty="0"/>
              <a:t>R fatal 88%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'Utveckling-år (2)'!$AB$23</c:f>
              <c:strCache>
                <c:ptCount val="1"/>
                <c:pt idx="0">
                  <c:v>Rtot*m NORM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'Utveckling-år (2)'!$AG$24:$AG$31</c:f>
                <c:numCache>
                  <c:formatCode>General</c:formatCode>
                  <c:ptCount val="8"/>
                  <c:pt idx="0">
                    <c:v>9.8638028348536758E-2</c:v>
                  </c:pt>
                  <c:pt idx="1">
                    <c:v>0.11685344991332533</c:v>
                  </c:pt>
                  <c:pt idx="2">
                    <c:v>0.11205041069949513</c:v>
                  </c:pt>
                  <c:pt idx="3">
                    <c:v>9.6627506286719733E-2</c:v>
                  </c:pt>
                  <c:pt idx="4">
                    <c:v>0.14349817825909494</c:v>
                  </c:pt>
                  <c:pt idx="5">
                    <c:v>0.18576720427104823</c:v>
                  </c:pt>
                  <c:pt idx="6">
                    <c:v>0.24506182581865407</c:v>
                  </c:pt>
                  <c:pt idx="7">
                    <c:v>0.88786815035571487</c:v>
                  </c:pt>
                </c:numCache>
              </c:numRef>
            </c:plus>
            <c:minus>
              <c:numRef>
                <c:f>'Utveckling-år (2)'!$AG$24:$AG$31</c:f>
                <c:numCache>
                  <c:formatCode>General</c:formatCode>
                  <c:ptCount val="8"/>
                  <c:pt idx="0">
                    <c:v>9.8638028348536758E-2</c:v>
                  </c:pt>
                  <c:pt idx="1">
                    <c:v>0.11685344991332533</c:v>
                  </c:pt>
                  <c:pt idx="2">
                    <c:v>0.11205041069949513</c:v>
                  </c:pt>
                  <c:pt idx="3">
                    <c:v>9.6627506286719733E-2</c:v>
                  </c:pt>
                  <c:pt idx="4">
                    <c:v>0.14349817825909494</c:v>
                  </c:pt>
                  <c:pt idx="5">
                    <c:v>0.18576720427104823</c:v>
                  </c:pt>
                  <c:pt idx="6">
                    <c:v>0.24506182581865407</c:v>
                  </c:pt>
                  <c:pt idx="7">
                    <c:v>0.88786815035571487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'Utveckling-år (2)'!$A$24:$A$31</c:f>
              <c:strCache>
                <c:ptCount val="8"/>
                <c:pt idx="0">
                  <c:v>1980-1984</c:v>
                </c:pt>
                <c:pt idx="1">
                  <c:v>1985-1989</c:v>
                </c:pt>
                <c:pt idx="2">
                  <c:v>1990-1994</c:v>
                </c:pt>
                <c:pt idx="3">
                  <c:v>1995-1999</c:v>
                </c:pt>
                <c:pt idx="4">
                  <c:v>2000-2004</c:v>
                </c:pt>
                <c:pt idx="5">
                  <c:v>2005-2009</c:v>
                </c:pt>
                <c:pt idx="6">
                  <c:v>2010-2014</c:v>
                </c:pt>
                <c:pt idx="7">
                  <c:v>2015-2019</c:v>
                </c:pt>
              </c:strCache>
            </c:strRef>
          </c:cat>
          <c:val>
            <c:numRef>
              <c:f>'Utveckling-år (2)'!$AB$24:$AB$31</c:f>
              <c:numCache>
                <c:formatCode>0.00</c:formatCode>
                <c:ptCount val="8"/>
                <c:pt idx="0">
                  <c:v>1.5577003946556345</c:v>
                </c:pt>
                <c:pt idx="1">
                  <c:v>1.0349098234491128</c:v>
                </c:pt>
                <c:pt idx="2">
                  <c:v>0.93185389174305366</c:v>
                </c:pt>
                <c:pt idx="3">
                  <c:v>0.84789697811035536</c:v>
                </c:pt>
                <c:pt idx="4">
                  <c:v>0.56093441745996242</c:v>
                </c:pt>
                <c:pt idx="5">
                  <c:v>0.31155548688260154</c:v>
                </c:pt>
                <c:pt idx="6">
                  <c:v>0.47714223398969574</c:v>
                </c:pt>
                <c:pt idx="7">
                  <c:v>0.18441444618935773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E5-43AC-901B-BEB3259D787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360116016"/>
        <c:axId val="360118760"/>
      </c:barChart>
      <c:catAx>
        <c:axId val="36011601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60118760"/>
        <c:crosses val="autoZero"/>
        <c:auto val="1"/>
        <c:lblAlgn val="ctr"/>
        <c:lblOffset val="100"/>
        <c:noMultiLvlLbl val="0"/>
      </c:catAx>
      <c:valAx>
        <c:axId val="360118760"/>
        <c:scaling>
          <c:orientation val="minMax"/>
          <c:min val="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60116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dirty="0"/>
              <a:t>R Fatal 64%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'Utveckling-år (2)'!$AB$34</c:f>
              <c:strCache>
                <c:ptCount val="1"/>
                <c:pt idx="0">
                  <c:v>Rtot*m NORM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'Utveckling-år (2)'!$AG$35:$AG$39</c:f>
                <c:numCache>
                  <c:formatCode>General</c:formatCode>
                  <c:ptCount val="5"/>
                  <c:pt idx="0">
                    <c:v>7.5544194475765422E-2</c:v>
                  </c:pt>
                  <c:pt idx="1">
                    <c:v>7.3223971804421653E-2</c:v>
                  </c:pt>
                  <c:pt idx="2">
                    <c:v>0.11394843775939252</c:v>
                  </c:pt>
                  <c:pt idx="3">
                    <c:v>0.23679942707363255</c:v>
                  </c:pt>
                  <c:pt idx="4">
                    <c:v>3.955003424728297E-2</c:v>
                  </c:pt>
                </c:numCache>
              </c:numRef>
            </c:plus>
            <c:minus>
              <c:numRef>
                <c:f>'Utveckling-år (2)'!$AG$35:$AG$38</c:f>
                <c:numCache>
                  <c:formatCode>General</c:formatCode>
                  <c:ptCount val="4"/>
                  <c:pt idx="0">
                    <c:v>7.5544194475765422E-2</c:v>
                  </c:pt>
                  <c:pt idx="1">
                    <c:v>7.3223971804421653E-2</c:v>
                  </c:pt>
                  <c:pt idx="2">
                    <c:v>0.11394843775939252</c:v>
                  </c:pt>
                  <c:pt idx="3">
                    <c:v>0.23679942707363255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'Utveckling-år (2)'!$A$35:$A$38</c:f>
              <c:strCache>
                <c:ptCount val="4"/>
                <c:pt idx="0">
                  <c:v>1980-1989</c:v>
                </c:pt>
                <c:pt idx="1">
                  <c:v>1990-1999</c:v>
                </c:pt>
                <c:pt idx="2">
                  <c:v>2000-2009</c:v>
                </c:pt>
                <c:pt idx="3">
                  <c:v>2010-2019</c:v>
                </c:pt>
              </c:strCache>
            </c:strRef>
          </c:cat>
          <c:val>
            <c:numRef>
              <c:f>'Utveckling-år (2)'!$AB$35:$AB$38</c:f>
              <c:numCache>
                <c:formatCode>0.00</c:formatCode>
                <c:ptCount val="4"/>
                <c:pt idx="0">
                  <c:v>1.3410877671875898</c:v>
                </c:pt>
                <c:pt idx="1">
                  <c:v>0.91241397577903094</c:v>
                </c:pt>
                <c:pt idx="2">
                  <c:v>0.47373169083541061</c:v>
                </c:pt>
                <c:pt idx="3">
                  <c:v>0.47669780611602208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5A-471E-9A1F-A6B48E969F7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360117192"/>
        <c:axId val="196631088"/>
      </c:barChart>
      <c:catAx>
        <c:axId val="36011719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96631088"/>
        <c:crosses val="autoZero"/>
        <c:auto val="1"/>
        <c:lblAlgn val="ctr"/>
        <c:lblOffset val="100"/>
        <c:noMultiLvlLbl val="0"/>
      </c:catAx>
      <c:valAx>
        <c:axId val="19663108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60117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Rel</a:t>
            </a:r>
            <a:r>
              <a:rPr lang="en-US" dirty="0"/>
              <a:t> </a:t>
            </a:r>
            <a:r>
              <a:rPr lang="en-US" dirty="0" err="1"/>
              <a:t>rpmi</a:t>
            </a:r>
            <a:r>
              <a:rPr lang="en-US" dirty="0"/>
              <a:t> 10%, 73%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'Utveckling-år (2)'!$AJ$1</c:f>
              <c:strCache>
                <c:ptCount val="1"/>
                <c:pt idx="0">
                  <c:v>Rel rpmi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cust"/>
            <c:noEndCap val="0"/>
            <c:plus>
              <c:numRef>
                <c:f>'Utveckling-år (2)'!$AK$2:$AK$10</c:f>
                <c:numCache>
                  <c:formatCode>General</c:formatCode>
                  <c:ptCount val="9"/>
                  <c:pt idx="0">
                    <c:v>4.2155781435952236E-3</c:v>
                  </c:pt>
                  <c:pt idx="1">
                    <c:v>3.9912698244900374E-3</c:v>
                  </c:pt>
                  <c:pt idx="2">
                    <c:v>2.4819042149391776E-3</c:v>
                  </c:pt>
                  <c:pt idx="3">
                    <c:v>1.6063752544594467E-3</c:v>
                  </c:pt>
                  <c:pt idx="4">
                    <c:v>1.6960217394269596E-3</c:v>
                  </c:pt>
                  <c:pt idx="5">
                    <c:v>2.0135926302309697E-3</c:v>
                  </c:pt>
                  <c:pt idx="6">
                    <c:v>3.3553230105305212E-3</c:v>
                  </c:pt>
                  <c:pt idx="7">
                    <c:v>7.9633066979928856E-3</c:v>
                  </c:pt>
                  <c:pt idx="8">
                    <c:v>9.1178062415931543E-4</c:v>
                  </c:pt>
                </c:numCache>
              </c:numRef>
            </c:plus>
            <c:minus>
              <c:numRef>
                <c:f>'Utveckling-år (2)'!$AK$2:$AK$10</c:f>
                <c:numCache>
                  <c:formatCode>General</c:formatCode>
                  <c:ptCount val="9"/>
                  <c:pt idx="0">
                    <c:v>4.2155781435952236E-3</c:v>
                  </c:pt>
                  <c:pt idx="1">
                    <c:v>3.9912698244900374E-3</c:v>
                  </c:pt>
                  <c:pt idx="2">
                    <c:v>2.4819042149391776E-3</c:v>
                  </c:pt>
                  <c:pt idx="3">
                    <c:v>1.6063752544594467E-3</c:v>
                  </c:pt>
                  <c:pt idx="4">
                    <c:v>1.6960217394269596E-3</c:v>
                  </c:pt>
                  <c:pt idx="5">
                    <c:v>2.0135926302309697E-3</c:v>
                  </c:pt>
                  <c:pt idx="6">
                    <c:v>3.3553230105305212E-3</c:v>
                  </c:pt>
                  <c:pt idx="7">
                    <c:v>7.9633066979928856E-3</c:v>
                  </c:pt>
                  <c:pt idx="8">
                    <c:v>9.1178062415931543E-4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'Utveckling-år (2)'!$A$2:$A$9</c:f>
              <c:strCache>
                <c:ptCount val="8"/>
                <c:pt idx="0">
                  <c:v>1980-1984</c:v>
                </c:pt>
                <c:pt idx="1">
                  <c:v>1985-1989</c:v>
                </c:pt>
                <c:pt idx="2">
                  <c:v>1990-1994</c:v>
                </c:pt>
                <c:pt idx="3">
                  <c:v>1995-1999</c:v>
                </c:pt>
                <c:pt idx="4">
                  <c:v>2000-2004</c:v>
                </c:pt>
                <c:pt idx="5">
                  <c:v>2005-2009</c:v>
                </c:pt>
                <c:pt idx="6">
                  <c:v>2010-2014</c:v>
                </c:pt>
                <c:pt idx="7">
                  <c:v>2015-2019</c:v>
                </c:pt>
              </c:strCache>
            </c:strRef>
          </c:cat>
          <c:val>
            <c:numRef>
              <c:f>'Utveckling-år (2)'!$AJ$2:$AJ$9</c:f>
              <c:numCache>
                <c:formatCode>0.000</c:formatCode>
                <c:ptCount val="8"/>
                <c:pt idx="0">
                  <c:v>5.7074338474944218E-2</c:v>
                </c:pt>
                <c:pt idx="1">
                  <c:v>5.9486752961016118E-2</c:v>
                </c:pt>
                <c:pt idx="2">
                  <c:v>4.1595828112824001E-2</c:v>
                </c:pt>
                <c:pt idx="3">
                  <c:v>3.2332575892127777E-2</c:v>
                </c:pt>
                <c:pt idx="4">
                  <c:v>2.5797341477361072E-2</c:v>
                </c:pt>
                <c:pt idx="5">
                  <c:v>2.1187829652242911E-2</c:v>
                </c:pt>
                <c:pt idx="6">
                  <c:v>2.146962342627767E-2</c:v>
                </c:pt>
                <c:pt idx="7">
                  <c:v>1.5416057479613313E-2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EA-435D-9476-018F59ACD11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358796704"/>
        <c:axId val="358798272"/>
      </c:barChart>
      <c:catAx>
        <c:axId val="35879670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58798272"/>
        <c:crosses val="autoZero"/>
        <c:auto val="1"/>
        <c:lblAlgn val="ctr"/>
        <c:lblOffset val="100"/>
        <c:noMultiLvlLbl val="0"/>
      </c:catAx>
      <c:valAx>
        <c:axId val="35879827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58796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Rel</a:t>
            </a:r>
            <a:r>
              <a:rPr lang="en-US" dirty="0"/>
              <a:t> risk AIS3+ 80%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>
        <c:manualLayout>
          <c:layoutTarget val="inner"/>
          <c:xMode val="edge"/>
          <c:yMode val="edge"/>
          <c:x val="6.808407062915911E-2"/>
          <c:y val="0.2068764131312737"/>
          <c:w val="0.89761681952726646"/>
          <c:h val="0.7121843819155229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'Utveckling-år (2)'!$AN$41</c:f>
              <c:strCache>
                <c:ptCount val="1"/>
                <c:pt idx="0">
                  <c:v>Rel risk AIS3+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'Utveckling-år (2)'!$AM$42:$AM$49</c:f>
              <c:strCache>
                <c:ptCount val="8"/>
                <c:pt idx="0">
                  <c:v>1980-1984</c:v>
                </c:pt>
                <c:pt idx="1">
                  <c:v>1985-1989</c:v>
                </c:pt>
                <c:pt idx="2">
                  <c:v>1990-1994</c:v>
                </c:pt>
                <c:pt idx="3">
                  <c:v>1995-1999</c:v>
                </c:pt>
                <c:pt idx="4">
                  <c:v>2000-2004</c:v>
                </c:pt>
                <c:pt idx="5">
                  <c:v>2005-2009</c:v>
                </c:pt>
                <c:pt idx="6">
                  <c:v>2010-2014</c:v>
                </c:pt>
                <c:pt idx="7">
                  <c:v>2015-2019</c:v>
                </c:pt>
              </c:strCache>
            </c:strRef>
          </c:cat>
          <c:val>
            <c:numRef>
              <c:f>'Utveckling-år (2)'!$AN$42:$AN$49</c:f>
              <c:numCache>
                <c:formatCode>0.000</c:formatCode>
                <c:ptCount val="8"/>
                <c:pt idx="0">
                  <c:v>0.11430922907164286</c:v>
                </c:pt>
                <c:pt idx="1">
                  <c:v>0.10041746765894002</c:v>
                </c:pt>
                <c:pt idx="2">
                  <c:v>6.7886829409272972E-2</c:v>
                </c:pt>
                <c:pt idx="3">
                  <c:v>5.0252676768351441E-2</c:v>
                </c:pt>
                <c:pt idx="4">
                  <c:v>3.9894652670640414E-2</c:v>
                </c:pt>
                <c:pt idx="5">
                  <c:v>3.0449457813859618E-2</c:v>
                </c:pt>
                <c:pt idx="6">
                  <c:v>3.110181386575072E-2</c:v>
                </c:pt>
                <c:pt idx="7">
                  <c:v>2.2501686946746403E-2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40-48E0-AAE8-CA99ADD849E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360965960"/>
        <c:axId val="494246880"/>
      </c:barChart>
      <c:catAx>
        <c:axId val="36096596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94246880"/>
        <c:crosses val="autoZero"/>
        <c:auto val="1"/>
        <c:lblAlgn val="ctr"/>
        <c:lblOffset val="100"/>
        <c:noMultiLvlLbl val="0"/>
      </c:catAx>
      <c:valAx>
        <c:axId val="494246880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60965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/>
              <a:t>Rel rpmi 1%, 52% reduction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'Utveckling-år (2)'!$AU$1</c:f>
              <c:strCache>
                <c:ptCount val="1"/>
                <c:pt idx="0">
                  <c:v>Rel rpmi 1%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'Utveckling-år (2)'!$A$2:$A$9</c:f>
              <c:strCache>
                <c:ptCount val="8"/>
                <c:pt idx="0">
                  <c:v>1980-1984</c:v>
                </c:pt>
                <c:pt idx="1">
                  <c:v>1985-1989</c:v>
                </c:pt>
                <c:pt idx="2">
                  <c:v>1990-1994</c:v>
                </c:pt>
                <c:pt idx="3">
                  <c:v>1995-1999</c:v>
                </c:pt>
                <c:pt idx="4">
                  <c:v>2000-2004</c:v>
                </c:pt>
                <c:pt idx="5">
                  <c:v>2005-2009</c:v>
                </c:pt>
                <c:pt idx="6">
                  <c:v>2010-2014</c:v>
                </c:pt>
                <c:pt idx="7">
                  <c:v>2015-2019</c:v>
                </c:pt>
              </c:strCache>
            </c:strRef>
          </c:cat>
          <c:val>
            <c:numRef>
              <c:f>'Utveckling-år (2)'!$AU$2:$AU$9</c:f>
              <c:numCache>
                <c:formatCode>_-* #\ ##0.000\ _k_r_-;\-* #\ ##0.000\ _k_r_-;_-* "-"??\ _k_r_-;_-@_-</c:formatCode>
                <c:ptCount val="8"/>
                <c:pt idx="0">
                  <c:v>0.21637543397577208</c:v>
                </c:pt>
                <c:pt idx="1">
                  <c:v>0.21652421881641498</c:v>
                </c:pt>
                <c:pt idx="2">
                  <c:v>0.18008959212515774</c:v>
                </c:pt>
                <c:pt idx="3">
                  <c:v>0.15683884499278353</c:v>
                </c:pt>
                <c:pt idx="4">
                  <c:v>0.14102545434196204</c:v>
                </c:pt>
                <c:pt idx="5">
                  <c:v>0.128584388779203</c:v>
                </c:pt>
                <c:pt idx="6">
                  <c:v>0.1247168315903566</c:v>
                </c:pt>
                <c:pt idx="7">
                  <c:v>0.10475086362514324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B9-4CE7-A573-E1EFBD3B412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498738872"/>
        <c:axId val="498739264"/>
      </c:barChart>
      <c:catAx>
        <c:axId val="4987388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98739264"/>
        <c:crosses val="autoZero"/>
        <c:auto val="1"/>
        <c:lblAlgn val="ctr"/>
        <c:lblOffset val="100"/>
        <c:noMultiLvlLbl val="0"/>
      </c:catAx>
      <c:valAx>
        <c:axId val="498739264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\ ##0.000\ _k_r_-;\-* #\ ##0.000\ _k_r_-;_-* &quot;-&quot;??\ _k_r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98738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9EA533-60AC-44C0-B84B-FCA2A1650258}" type="datetimeFigureOut">
              <a:rPr lang="sv-SE" smtClean="0"/>
              <a:t>2019-09-23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15F18B-6733-442E-B7B4-69E7D2E57F6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02567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76FDA3-B0B5-4894-A737-0FC3459D609F}" type="datetimeFigureOut">
              <a:rPr lang="sv-SE" smtClean="0"/>
              <a:pPr/>
              <a:t>2019-09-23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8F7C9-FBDD-47A0-B9D7-977B78E559D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6802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88900" y="746125"/>
            <a:ext cx="6629400" cy="3729038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8F7C9-FBDD-47A0-B9D7-977B78E559D4}" type="slidenum">
              <a:rPr lang="sv-SE" smtClean="0"/>
              <a:pPr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2683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8F7C9-FBDD-47A0-B9D7-977B78E559D4}" type="slidenum">
              <a:rPr lang="sv-SE" smtClean="0"/>
              <a:pPr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59500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8F7C9-FBDD-47A0-B9D7-977B78E559D4}" type="slidenum">
              <a:rPr lang="sv-SE" smtClean="0"/>
              <a:pPr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80973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8F7C9-FBDD-47A0-B9D7-977B78E559D4}" type="slidenum">
              <a:rPr lang="sv-SE" smtClean="0"/>
              <a:pPr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3509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grö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Bildobjekt 26">
            <a:extLst>
              <a:ext uri="{FF2B5EF4-FFF2-40B4-BE49-F238E27FC236}">
                <a16:creationId xmlns:a16="http://schemas.microsoft.com/office/drawing/2014/main" id="{52753511-62F7-4E14-BB20-D7A438BCC50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659" b="1899"/>
          <a:stretch/>
        </p:blipFill>
        <p:spPr>
          <a:xfrm>
            <a:off x="4370400" y="4068000"/>
            <a:ext cx="7821600" cy="2790000"/>
          </a:xfrm>
          <a:prstGeom prst="rect">
            <a:avLst/>
          </a:prstGeom>
        </p:spPr>
      </p:pic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75733" y="2085931"/>
            <a:ext cx="8534400" cy="1752600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7" name="Freeform 8">
            <a:extLst>
              <a:ext uri="{FF2B5EF4-FFF2-40B4-BE49-F238E27FC236}">
                <a16:creationId xmlns:a16="http://schemas.microsoft.com/office/drawing/2014/main" id="{7A4790E8-FC37-49F6-8692-3A9B86C0864A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10500491" y="6348214"/>
            <a:ext cx="1117451" cy="242015"/>
          </a:xfrm>
          <a:custGeom>
            <a:avLst/>
            <a:gdLst>
              <a:gd name="T0" fmla="*/ 309 w 567"/>
              <a:gd name="T1" fmla="*/ 47 h 123"/>
              <a:gd name="T2" fmla="*/ 345 w 567"/>
              <a:gd name="T3" fmla="*/ 57 h 123"/>
              <a:gd name="T4" fmla="*/ 350 w 567"/>
              <a:gd name="T5" fmla="*/ 38 h 123"/>
              <a:gd name="T6" fmla="*/ 335 w 567"/>
              <a:gd name="T7" fmla="*/ 41 h 123"/>
              <a:gd name="T8" fmla="*/ 302 w 567"/>
              <a:gd name="T9" fmla="*/ 78 h 123"/>
              <a:gd name="T10" fmla="*/ 309 w 567"/>
              <a:gd name="T11" fmla="*/ 111 h 123"/>
              <a:gd name="T12" fmla="*/ 296 w 567"/>
              <a:gd name="T13" fmla="*/ 94 h 123"/>
              <a:gd name="T14" fmla="*/ 300 w 567"/>
              <a:gd name="T15" fmla="*/ 116 h 123"/>
              <a:gd name="T16" fmla="*/ 326 w 567"/>
              <a:gd name="T17" fmla="*/ 122 h 123"/>
              <a:gd name="T18" fmla="*/ 405 w 567"/>
              <a:gd name="T19" fmla="*/ 106 h 123"/>
              <a:gd name="T20" fmla="*/ 404 w 567"/>
              <a:gd name="T21" fmla="*/ 74 h 123"/>
              <a:gd name="T22" fmla="*/ 430 w 567"/>
              <a:gd name="T23" fmla="*/ 115 h 123"/>
              <a:gd name="T24" fmla="*/ 405 w 567"/>
              <a:gd name="T25" fmla="*/ 37 h 123"/>
              <a:gd name="T26" fmla="*/ 373 w 567"/>
              <a:gd name="T27" fmla="*/ 69 h 123"/>
              <a:gd name="T28" fmla="*/ 379 w 567"/>
              <a:gd name="T29" fmla="*/ 48 h 123"/>
              <a:gd name="T30" fmla="*/ 406 w 567"/>
              <a:gd name="T31" fmla="*/ 68 h 123"/>
              <a:gd name="T32" fmla="*/ 375 w 567"/>
              <a:gd name="T33" fmla="*/ 121 h 123"/>
              <a:gd name="T34" fmla="*/ 406 w 567"/>
              <a:gd name="T35" fmla="*/ 111 h 123"/>
              <a:gd name="T36" fmla="*/ 434 w 567"/>
              <a:gd name="T37" fmla="*/ 113 h 123"/>
              <a:gd name="T38" fmla="*/ 558 w 567"/>
              <a:gd name="T39" fmla="*/ 60 h 123"/>
              <a:gd name="T40" fmla="*/ 512 w 567"/>
              <a:gd name="T41" fmla="*/ 54 h 123"/>
              <a:gd name="T42" fmla="*/ 469 w 567"/>
              <a:gd name="T43" fmla="*/ 51 h 123"/>
              <a:gd name="T44" fmla="*/ 435 w 567"/>
              <a:gd name="T45" fmla="*/ 39 h 123"/>
              <a:gd name="T46" fmla="*/ 446 w 567"/>
              <a:gd name="T47" fmla="*/ 105 h 123"/>
              <a:gd name="T48" fmla="*/ 475 w 567"/>
              <a:gd name="T49" fmla="*/ 120 h 123"/>
              <a:gd name="T50" fmla="*/ 467 w 567"/>
              <a:gd name="T51" fmla="*/ 59 h 123"/>
              <a:gd name="T52" fmla="*/ 491 w 567"/>
              <a:gd name="T53" fmla="*/ 59 h 123"/>
              <a:gd name="T54" fmla="*/ 483 w 567"/>
              <a:gd name="T55" fmla="*/ 120 h 123"/>
              <a:gd name="T56" fmla="*/ 512 w 567"/>
              <a:gd name="T57" fmla="*/ 106 h 123"/>
              <a:gd name="T58" fmla="*/ 529 w 567"/>
              <a:gd name="T59" fmla="*/ 47 h 123"/>
              <a:gd name="T60" fmla="*/ 529 w 567"/>
              <a:gd name="T61" fmla="*/ 118 h 123"/>
              <a:gd name="T62" fmla="*/ 567 w 567"/>
              <a:gd name="T63" fmla="*/ 118 h 123"/>
              <a:gd name="T64" fmla="*/ 253 w 567"/>
              <a:gd name="T65" fmla="*/ 67 h 123"/>
              <a:gd name="T66" fmla="*/ 288 w 567"/>
              <a:gd name="T67" fmla="*/ 39 h 123"/>
              <a:gd name="T68" fmla="*/ 263 w 567"/>
              <a:gd name="T69" fmla="*/ 48 h 123"/>
              <a:gd name="T70" fmla="*/ 234 w 567"/>
              <a:gd name="T71" fmla="*/ 0 h 123"/>
              <a:gd name="T72" fmla="*/ 213 w 567"/>
              <a:gd name="T73" fmla="*/ 15 h 123"/>
              <a:gd name="T74" fmla="*/ 202 w 567"/>
              <a:gd name="T75" fmla="*/ 120 h 123"/>
              <a:gd name="T76" fmla="*/ 234 w 567"/>
              <a:gd name="T77" fmla="*/ 106 h 123"/>
              <a:gd name="T78" fmla="*/ 256 w 567"/>
              <a:gd name="T79" fmla="*/ 108 h 123"/>
              <a:gd name="T80" fmla="*/ 253 w 567"/>
              <a:gd name="T81" fmla="*/ 120 h 123"/>
              <a:gd name="T82" fmla="*/ 275 w 567"/>
              <a:gd name="T83" fmla="*/ 101 h 123"/>
              <a:gd name="T84" fmla="*/ 157 w 567"/>
              <a:gd name="T85" fmla="*/ 0 h 123"/>
              <a:gd name="T86" fmla="*/ 168 w 567"/>
              <a:gd name="T87" fmla="*/ 107 h 123"/>
              <a:gd name="T88" fmla="*/ 199 w 567"/>
              <a:gd name="T89" fmla="*/ 120 h 123"/>
              <a:gd name="T90" fmla="*/ 45 w 567"/>
              <a:gd name="T91" fmla="*/ 58 h 123"/>
              <a:gd name="T92" fmla="*/ 61 w 567"/>
              <a:gd name="T93" fmla="*/ 3 h 123"/>
              <a:gd name="T94" fmla="*/ 95 w 567"/>
              <a:gd name="T95" fmla="*/ 0 h 123"/>
              <a:gd name="T96" fmla="*/ 18 w 567"/>
              <a:gd name="T97" fmla="*/ 19 h 123"/>
              <a:gd name="T98" fmla="*/ 0 w 567"/>
              <a:gd name="T99" fmla="*/ 121 h 123"/>
              <a:gd name="T100" fmla="*/ 44 w 567"/>
              <a:gd name="T101" fmla="*/ 114 h 123"/>
              <a:gd name="T102" fmla="*/ 43 w 567"/>
              <a:gd name="T103" fmla="*/ 62 h 123"/>
              <a:gd name="T104" fmla="*/ 72 w 567"/>
              <a:gd name="T105" fmla="*/ 32 h 123"/>
              <a:gd name="T106" fmla="*/ 135 w 567"/>
              <a:gd name="T107" fmla="*/ 84 h 123"/>
              <a:gd name="T108" fmla="*/ 119 w 567"/>
              <a:gd name="T109" fmla="*/ 41 h 123"/>
              <a:gd name="T110" fmla="*/ 82 w 567"/>
              <a:gd name="T111" fmla="*/ 79 h 123"/>
              <a:gd name="T112" fmla="*/ 119 w 567"/>
              <a:gd name="T113" fmla="*/ 37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67" h="123">
                <a:moveTo>
                  <a:pt x="348" y="80"/>
                </a:moveTo>
                <a:cubicBezTo>
                  <a:pt x="343" y="76"/>
                  <a:pt x="333" y="72"/>
                  <a:pt x="326" y="68"/>
                </a:cubicBezTo>
                <a:cubicBezTo>
                  <a:pt x="319" y="65"/>
                  <a:pt x="303" y="59"/>
                  <a:pt x="309" y="47"/>
                </a:cubicBezTo>
                <a:cubicBezTo>
                  <a:pt x="312" y="41"/>
                  <a:pt x="321" y="40"/>
                  <a:pt x="326" y="42"/>
                </a:cubicBezTo>
                <a:cubicBezTo>
                  <a:pt x="332" y="43"/>
                  <a:pt x="337" y="46"/>
                  <a:pt x="340" y="50"/>
                </a:cubicBezTo>
                <a:cubicBezTo>
                  <a:pt x="342" y="52"/>
                  <a:pt x="344" y="54"/>
                  <a:pt x="345" y="57"/>
                </a:cubicBezTo>
                <a:cubicBezTo>
                  <a:pt x="347" y="60"/>
                  <a:pt x="349" y="65"/>
                  <a:pt x="349" y="65"/>
                </a:cubicBezTo>
                <a:cubicBezTo>
                  <a:pt x="350" y="65"/>
                  <a:pt x="350" y="65"/>
                  <a:pt x="350" y="65"/>
                </a:cubicBezTo>
                <a:cubicBezTo>
                  <a:pt x="350" y="38"/>
                  <a:pt x="350" y="38"/>
                  <a:pt x="350" y="38"/>
                </a:cubicBezTo>
                <a:cubicBezTo>
                  <a:pt x="349" y="38"/>
                  <a:pt x="349" y="38"/>
                  <a:pt x="349" y="38"/>
                </a:cubicBezTo>
                <a:cubicBezTo>
                  <a:pt x="347" y="41"/>
                  <a:pt x="345" y="43"/>
                  <a:pt x="342" y="43"/>
                </a:cubicBezTo>
                <a:cubicBezTo>
                  <a:pt x="340" y="43"/>
                  <a:pt x="338" y="42"/>
                  <a:pt x="335" y="41"/>
                </a:cubicBezTo>
                <a:cubicBezTo>
                  <a:pt x="331" y="39"/>
                  <a:pt x="326" y="37"/>
                  <a:pt x="320" y="36"/>
                </a:cubicBezTo>
                <a:cubicBezTo>
                  <a:pt x="300" y="35"/>
                  <a:pt x="292" y="50"/>
                  <a:pt x="293" y="61"/>
                </a:cubicBezTo>
                <a:cubicBezTo>
                  <a:pt x="293" y="68"/>
                  <a:pt x="296" y="73"/>
                  <a:pt x="302" y="78"/>
                </a:cubicBezTo>
                <a:cubicBezTo>
                  <a:pt x="311" y="85"/>
                  <a:pt x="318" y="87"/>
                  <a:pt x="330" y="93"/>
                </a:cubicBezTo>
                <a:cubicBezTo>
                  <a:pt x="344" y="101"/>
                  <a:pt x="339" y="112"/>
                  <a:pt x="332" y="115"/>
                </a:cubicBezTo>
                <a:cubicBezTo>
                  <a:pt x="326" y="117"/>
                  <a:pt x="318" y="116"/>
                  <a:pt x="309" y="111"/>
                </a:cubicBezTo>
                <a:cubicBezTo>
                  <a:pt x="307" y="109"/>
                  <a:pt x="304" y="107"/>
                  <a:pt x="302" y="103"/>
                </a:cubicBezTo>
                <a:cubicBezTo>
                  <a:pt x="300" y="101"/>
                  <a:pt x="299" y="98"/>
                  <a:pt x="298" y="94"/>
                </a:cubicBezTo>
                <a:cubicBezTo>
                  <a:pt x="296" y="94"/>
                  <a:pt x="296" y="94"/>
                  <a:pt x="296" y="94"/>
                </a:cubicBezTo>
                <a:cubicBezTo>
                  <a:pt x="296" y="121"/>
                  <a:pt x="296" y="121"/>
                  <a:pt x="296" y="121"/>
                </a:cubicBezTo>
                <a:cubicBezTo>
                  <a:pt x="298" y="121"/>
                  <a:pt x="298" y="121"/>
                  <a:pt x="298" y="121"/>
                </a:cubicBezTo>
                <a:cubicBezTo>
                  <a:pt x="299" y="118"/>
                  <a:pt x="299" y="117"/>
                  <a:pt x="300" y="116"/>
                </a:cubicBezTo>
                <a:cubicBezTo>
                  <a:pt x="301" y="115"/>
                  <a:pt x="304" y="113"/>
                  <a:pt x="308" y="115"/>
                </a:cubicBezTo>
                <a:cubicBezTo>
                  <a:pt x="312" y="117"/>
                  <a:pt x="315" y="119"/>
                  <a:pt x="317" y="120"/>
                </a:cubicBezTo>
                <a:cubicBezTo>
                  <a:pt x="322" y="121"/>
                  <a:pt x="324" y="122"/>
                  <a:pt x="326" y="122"/>
                </a:cubicBezTo>
                <a:cubicBezTo>
                  <a:pt x="341" y="123"/>
                  <a:pt x="356" y="114"/>
                  <a:pt x="356" y="97"/>
                </a:cubicBezTo>
                <a:cubicBezTo>
                  <a:pt x="356" y="91"/>
                  <a:pt x="352" y="85"/>
                  <a:pt x="348" y="80"/>
                </a:cubicBezTo>
                <a:moveTo>
                  <a:pt x="405" y="106"/>
                </a:moveTo>
                <a:cubicBezTo>
                  <a:pt x="398" y="110"/>
                  <a:pt x="392" y="112"/>
                  <a:pt x="388" y="111"/>
                </a:cubicBezTo>
                <a:cubicBezTo>
                  <a:pt x="380" y="110"/>
                  <a:pt x="378" y="101"/>
                  <a:pt x="379" y="95"/>
                </a:cubicBezTo>
                <a:cubicBezTo>
                  <a:pt x="382" y="86"/>
                  <a:pt x="391" y="80"/>
                  <a:pt x="404" y="74"/>
                </a:cubicBezTo>
                <a:cubicBezTo>
                  <a:pt x="406" y="73"/>
                  <a:pt x="406" y="73"/>
                  <a:pt x="406" y="73"/>
                </a:cubicBezTo>
                <a:lnTo>
                  <a:pt x="405" y="106"/>
                </a:lnTo>
                <a:close/>
                <a:moveTo>
                  <a:pt x="430" y="115"/>
                </a:moveTo>
                <a:cubicBezTo>
                  <a:pt x="427" y="115"/>
                  <a:pt x="427" y="111"/>
                  <a:pt x="427" y="105"/>
                </a:cubicBezTo>
                <a:cubicBezTo>
                  <a:pt x="427" y="65"/>
                  <a:pt x="427" y="65"/>
                  <a:pt x="427" y="65"/>
                </a:cubicBezTo>
                <a:cubicBezTo>
                  <a:pt x="428" y="48"/>
                  <a:pt x="425" y="39"/>
                  <a:pt x="405" y="37"/>
                </a:cubicBezTo>
                <a:cubicBezTo>
                  <a:pt x="388" y="35"/>
                  <a:pt x="374" y="42"/>
                  <a:pt x="369" y="46"/>
                </a:cubicBezTo>
                <a:cubicBezTo>
                  <a:pt x="363" y="52"/>
                  <a:pt x="362" y="57"/>
                  <a:pt x="362" y="59"/>
                </a:cubicBezTo>
                <a:cubicBezTo>
                  <a:pt x="363" y="65"/>
                  <a:pt x="367" y="69"/>
                  <a:pt x="373" y="69"/>
                </a:cubicBezTo>
                <a:cubicBezTo>
                  <a:pt x="379" y="69"/>
                  <a:pt x="384" y="65"/>
                  <a:pt x="384" y="61"/>
                </a:cubicBezTo>
                <a:cubicBezTo>
                  <a:pt x="384" y="57"/>
                  <a:pt x="382" y="56"/>
                  <a:pt x="381" y="54"/>
                </a:cubicBezTo>
                <a:cubicBezTo>
                  <a:pt x="380" y="52"/>
                  <a:pt x="379" y="51"/>
                  <a:pt x="379" y="48"/>
                </a:cubicBezTo>
                <a:cubicBezTo>
                  <a:pt x="379" y="44"/>
                  <a:pt x="386" y="41"/>
                  <a:pt x="395" y="40"/>
                </a:cubicBezTo>
                <a:cubicBezTo>
                  <a:pt x="402" y="40"/>
                  <a:pt x="406" y="46"/>
                  <a:pt x="406" y="54"/>
                </a:cubicBezTo>
                <a:cubicBezTo>
                  <a:pt x="406" y="68"/>
                  <a:pt x="406" y="68"/>
                  <a:pt x="406" y="68"/>
                </a:cubicBezTo>
                <a:cubicBezTo>
                  <a:pt x="406" y="68"/>
                  <a:pt x="398" y="71"/>
                  <a:pt x="381" y="79"/>
                </a:cubicBezTo>
                <a:cubicBezTo>
                  <a:pt x="367" y="85"/>
                  <a:pt x="361" y="93"/>
                  <a:pt x="360" y="101"/>
                </a:cubicBezTo>
                <a:cubicBezTo>
                  <a:pt x="359" y="112"/>
                  <a:pt x="366" y="120"/>
                  <a:pt x="375" y="121"/>
                </a:cubicBezTo>
                <a:cubicBezTo>
                  <a:pt x="382" y="123"/>
                  <a:pt x="388" y="121"/>
                  <a:pt x="396" y="116"/>
                </a:cubicBezTo>
                <a:cubicBezTo>
                  <a:pt x="399" y="115"/>
                  <a:pt x="406" y="110"/>
                  <a:pt x="406" y="110"/>
                </a:cubicBezTo>
                <a:cubicBezTo>
                  <a:pt x="406" y="111"/>
                  <a:pt x="406" y="111"/>
                  <a:pt x="406" y="111"/>
                </a:cubicBezTo>
                <a:cubicBezTo>
                  <a:pt x="406" y="117"/>
                  <a:pt x="412" y="121"/>
                  <a:pt x="417" y="122"/>
                </a:cubicBezTo>
                <a:cubicBezTo>
                  <a:pt x="422" y="122"/>
                  <a:pt x="429" y="122"/>
                  <a:pt x="436" y="115"/>
                </a:cubicBezTo>
                <a:cubicBezTo>
                  <a:pt x="434" y="113"/>
                  <a:pt x="434" y="113"/>
                  <a:pt x="434" y="113"/>
                </a:cubicBezTo>
                <a:cubicBezTo>
                  <a:pt x="433" y="114"/>
                  <a:pt x="432" y="115"/>
                  <a:pt x="430" y="115"/>
                </a:cubicBezTo>
                <a:moveTo>
                  <a:pt x="558" y="108"/>
                </a:moveTo>
                <a:cubicBezTo>
                  <a:pt x="558" y="60"/>
                  <a:pt x="558" y="60"/>
                  <a:pt x="558" y="60"/>
                </a:cubicBezTo>
                <a:cubicBezTo>
                  <a:pt x="558" y="47"/>
                  <a:pt x="551" y="37"/>
                  <a:pt x="539" y="37"/>
                </a:cubicBezTo>
                <a:cubicBezTo>
                  <a:pt x="529" y="37"/>
                  <a:pt x="520" y="43"/>
                  <a:pt x="514" y="52"/>
                </a:cubicBezTo>
                <a:cubicBezTo>
                  <a:pt x="512" y="54"/>
                  <a:pt x="512" y="54"/>
                  <a:pt x="512" y="54"/>
                </a:cubicBezTo>
                <a:cubicBezTo>
                  <a:pt x="512" y="52"/>
                  <a:pt x="512" y="52"/>
                  <a:pt x="512" y="52"/>
                </a:cubicBezTo>
                <a:cubicBezTo>
                  <a:pt x="510" y="43"/>
                  <a:pt x="502" y="37"/>
                  <a:pt x="492" y="37"/>
                </a:cubicBezTo>
                <a:cubicBezTo>
                  <a:pt x="483" y="37"/>
                  <a:pt x="476" y="42"/>
                  <a:pt x="469" y="51"/>
                </a:cubicBezTo>
                <a:cubicBezTo>
                  <a:pt x="467" y="54"/>
                  <a:pt x="467" y="54"/>
                  <a:pt x="467" y="54"/>
                </a:cubicBezTo>
                <a:cubicBezTo>
                  <a:pt x="467" y="39"/>
                  <a:pt x="467" y="39"/>
                  <a:pt x="467" y="39"/>
                </a:cubicBezTo>
                <a:cubicBezTo>
                  <a:pt x="435" y="39"/>
                  <a:pt x="435" y="39"/>
                  <a:pt x="435" y="39"/>
                </a:cubicBezTo>
                <a:cubicBezTo>
                  <a:pt x="435" y="41"/>
                  <a:pt x="435" y="41"/>
                  <a:pt x="435" y="41"/>
                </a:cubicBezTo>
                <a:cubicBezTo>
                  <a:pt x="444" y="42"/>
                  <a:pt x="445" y="46"/>
                  <a:pt x="445" y="54"/>
                </a:cubicBezTo>
                <a:cubicBezTo>
                  <a:pt x="446" y="105"/>
                  <a:pt x="446" y="105"/>
                  <a:pt x="446" y="105"/>
                </a:cubicBezTo>
                <a:cubicBezTo>
                  <a:pt x="446" y="113"/>
                  <a:pt x="445" y="117"/>
                  <a:pt x="436" y="118"/>
                </a:cubicBezTo>
                <a:cubicBezTo>
                  <a:pt x="436" y="120"/>
                  <a:pt x="436" y="120"/>
                  <a:pt x="436" y="120"/>
                </a:cubicBezTo>
                <a:cubicBezTo>
                  <a:pt x="475" y="120"/>
                  <a:pt x="475" y="120"/>
                  <a:pt x="475" y="120"/>
                </a:cubicBezTo>
                <a:cubicBezTo>
                  <a:pt x="475" y="118"/>
                  <a:pt x="475" y="118"/>
                  <a:pt x="475" y="118"/>
                </a:cubicBezTo>
                <a:cubicBezTo>
                  <a:pt x="468" y="117"/>
                  <a:pt x="467" y="113"/>
                  <a:pt x="467" y="106"/>
                </a:cubicBezTo>
                <a:cubicBezTo>
                  <a:pt x="467" y="59"/>
                  <a:pt x="467" y="59"/>
                  <a:pt x="467" y="59"/>
                </a:cubicBezTo>
                <a:cubicBezTo>
                  <a:pt x="467" y="58"/>
                  <a:pt x="467" y="58"/>
                  <a:pt x="467" y="58"/>
                </a:cubicBezTo>
                <a:cubicBezTo>
                  <a:pt x="472" y="51"/>
                  <a:pt x="477" y="47"/>
                  <a:pt x="482" y="47"/>
                </a:cubicBezTo>
                <a:cubicBezTo>
                  <a:pt x="485" y="47"/>
                  <a:pt x="491" y="49"/>
                  <a:pt x="491" y="59"/>
                </a:cubicBezTo>
                <a:cubicBezTo>
                  <a:pt x="491" y="106"/>
                  <a:pt x="491" y="106"/>
                  <a:pt x="491" y="106"/>
                </a:cubicBezTo>
                <a:cubicBezTo>
                  <a:pt x="491" y="113"/>
                  <a:pt x="491" y="117"/>
                  <a:pt x="483" y="118"/>
                </a:cubicBezTo>
                <a:cubicBezTo>
                  <a:pt x="483" y="120"/>
                  <a:pt x="483" y="120"/>
                  <a:pt x="483" y="120"/>
                </a:cubicBezTo>
                <a:cubicBezTo>
                  <a:pt x="521" y="120"/>
                  <a:pt x="521" y="120"/>
                  <a:pt x="521" y="120"/>
                </a:cubicBezTo>
                <a:cubicBezTo>
                  <a:pt x="521" y="118"/>
                  <a:pt x="521" y="118"/>
                  <a:pt x="521" y="118"/>
                </a:cubicBezTo>
                <a:cubicBezTo>
                  <a:pt x="513" y="117"/>
                  <a:pt x="512" y="113"/>
                  <a:pt x="512" y="106"/>
                </a:cubicBezTo>
                <a:cubicBezTo>
                  <a:pt x="512" y="59"/>
                  <a:pt x="512" y="59"/>
                  <a:pt x="512" y="59"/>
                </a:cubicBezTo>
                <a:cubicBezTo>
                  <a:pt x="513" y="58"/>
                  <a:pt x="513" y="58"/>
                  <a:pt x="513" y="58"/>
                </a:cubicBezTo>
                <a:cubicBezTo>
                  <a:pt x="519" y="50"/>
                  <a:pt x="523" y="47"/>
                  <a:pt x="529" y="47"/>
                </a:cubicBezTo>
                <a:cubicBezTo>
                  <a:pt x="534" y="47"/>
                  <a:pt x="537" y="51"/>
                  <a:pt x="537" y="57"/>
                </a:cubicBezTo>
                <a:cubicBezTo>
                  <a:pt x="537" y="105"/>
                  <a:pt x="537" y="105"/>
                  <a:pt x="537" y="105"/>
                </a:cubicBezTo>
                <a:cubicBezTo>
                  <a:pt x="537" y="111"/>
                  <a:pt x="537" y="117"/>
                  <a:pt x="529" y="118"/>
                </a:cubicBezTo>
                <a:cubicBezTo>
                  <a:pt x="529" y="120"/>
                  <a:pt x="529" y="120"/>
                  <a:pt x="529" y="120"/>
                </a:cubicBezTo>
                <a:cubicBezTo>
                  <a:pt x="567" y="120"/>
                  <a:pt x="567" y="120"/>
                  <a:pt x="567" y="120"/>
                </a:cubicBezTo>
                <a:cubicBezTo>
                  <a:pt x="567" y="118"/>
                  <a:pt x="567" y="118"/>
                  <a:pt x="567" y="118"/>
                </a:cubicBezTo>
                <a:cubicBezTo>
                  <a:pt x="560" y="117"/>
                  <a:pt x="559" y="114"/>
                  <a:pt x="558" y="108"/>
                </a:cubicBezTo>
                <a:moveTo>
                  <a:pt x="275" y="101"/>
                </a:moveTo>
                <a:cubicBezTo>
                  <a:pt x="253" y="67"/>
                  <a:pt x="253" y="67"/>
                  <a:pt x="253" y="67"/>
                </a:cubicBezTo>
                <a:cubicBezTo>
                  <a:pt x="262" y="57"/>
                  <a:pt x="262" y="57"/>
                  <a:pt x="262" y="57"/>
                </a:cubicBezTo>
                <a:cubicBezTo>
                  <a:pt x="274" y="43"/>
                  <a:pt x="278" y="41"/>
                  <a:pt x="288" y="41"/>
                </a:cubicBezTo>
                <a:cubicBezTo>
                  <a:pt x="288" y="39"/>
                  <a:pt x="288" y="39"/>
                  <a:pt x="288" y="39"/>
                </a:cubicBezTo>
                <a:cubicBezTo>
                  <a:pt x="254" y="39"/>
                  <a:pt x="254" y="39"/>
                  <a:pt x="254" y="39"/>
                </a:cubicBezTo>
                <a:cubicBezTo>
                  <a:pt x="254" y="41"/>
                  <a:pt x="254" y="41"/>
                  <a:pt x="254" y="41"/>
                </a:cubicBezTo>
                <a:cubicBezTo>
                  <a:pt x="258" y="41"/>
                  <a:pt x="263" y="41"/>
                  <a:pt x="263" y="48"/>
                </a:cubicBezTo>
                <a:cubicBezTo>
                  <a:pt x="263" y="51"/>
                  <a:pt x="260" y="53"/>
                  <a:pt x="254" y="60"/>
                </a:cubicBezTo>
                <a:cubicBezTo>
                  <a:pt x="234" y="82"/>
                  <a:pt x="234" y="82"/>
                  <a:pt x="234" y="82"/>
                </a:cubicBezTo>
                <a:cubicBezTo>
                  <a:pt x="234" y="0"/>
                  <a:pt x="234" y="0"/>
                  <a:pt x="234" y="0"/>
                </a:cubicBezTo>
                <a:cubicBezTo>
                  <a:pt x="202" y="0"/>
                  <a:pt x="202" y="0"/>
                  <a:pt x="202" y="0"/>
                </a:cubicBezTo>
                <a:cubicBezTo>
                  <a:pt x="202" y="2"/>
                  <a:pt x="202" y="2"/>
                  <a:pt x="202" y="2"/>
                </a:cubicBezTo>
                <a:cubicBezTo>
                  <a:pt x="211" y="2"/>
                  <a:pt x="213" y="5"/>
                  <a:pt x="213" y="15"/>
                </a:cubicBezTo>
                <a:cubicBezTo>
                  <a:pt x="213" y="105"/>
                  <a:pt x="213" y="105"/>
                  <a:pt x="213" y="105"/>
                </a:cubicBezTo>
                <a:cubicBezTo>
                  <a:pt x="213" y="113"/>
                  <a:pt x="211" y="118"/>
                  <a:pt x="202" y="118"/>
                </a:cubicBezTo>
                <a:cubicBezTo>
                  <a:pt x="202" y="120"/>
                  <a:pt x="202" y="120"/>
                  <a:pt x="202" y="120"/>
                </a:cubicBezTo>
                <a:cubicBezTo>
                  <a:pt x="245" y="120"/>
                  <a:pt x="245" y="120"/>
                  <a:pt x="245" y="120"/>
                </a:cubicBezTo>
                <a:cubicBezTo>
                  <a:pt x="245" y="118"/>
                  <a:pt x="245" y="118"/>
                  <a:pt x="245" y="118"/>
                </a:cubicBezTo>
                <a:cubicBezTo>
                  <a:pt x="236" y="117"/>
                  <a:pt x="234" y="114"/>
                  <a:pt x="234" y="106"/>
                </a:cubicBezTo>
                <a:cubicBezTo>
                  <a:pt x="234" y="89"/>
                  <a:pt x="234" y="89"/>
                  <a:pt x="234" y="89"/>
                </a:cubicBezTo>
                <a:cubicBezTo>
                  <a:pt x="240" y="82"/>
                  <a:pt x="240" y="82"/>
                  <a:pt x="240" y="82"/>
                </a:cubicBezTo>
                <a:cubicBezTo>
                  <a:pt x="256" y="108"/>
                  <a:pt x="256" y="108"/>
                  <a:pt x="256" y="108"/>
                </a:cubicBezTo>
                <a:cubicBezTo>
                  <a:pt x="257" y="110"/>
                  <a:pt x="258" y="113"/>
                  <a:pt x="258" y="114"/>
                </a:cubicBezTo>
                <a:cubicBezTo>
                  <a:pt x="258" y="117"/>
                  <a:pt x="256" y="118"/>
                  <a:pt x="253" y="118"/>
                </a:cubicBezTo>
                <a:cubicBezTo>
                  <a:pt x="253" y="120"/>
                  <a:pt x="253" y="120"/>
                  <a:pt x="253" y="120"/>
                </a:cubicBezTo>
                <a:cubicBezTo>
                  <a:pt x="292" y="120"/>
                  <a:pt x="292" y="120"/>
                  <a:pt x="292" y="120"/>
                </a:cubicBezTo>
                <a:cubicBezTo>
                  <a:pt x="292" y="118"/>
                  <a:pt x="292" y="118"/>
                  <a:pt x="292" y="118"/>
                </a:cubicBezTo>
                <a:cubicBezTo>
                  <a:pt x="286" y="118"/>
                  <a:pt x="283" y="114"/>
                  <a:pt x="275" y="101"/>
                </a:cubicBezTo>
                <a:moveTo>
                  <a:pt x="189" y="108"/>
                </a:moveTo>
                <a:cubicBezTo>
                  <a:pt x="189" y="0"/>
                  <a:pt x="189" y="0"/>
                  <a:pt x="189" y="0"/>
                </a:cubicBezTo>
                <a:cubicBezTo>
                  <a:pt x="157" y="0"/>
                  <a:pt x="157" y="0"/>
                  <a:pt x="157" y="0"/>
                </a:cubicBezTo>
                <a:cubicBezTo>
                  <a:pt x="157" y="2"/>
                  <a:pt x="157" y="2"/>
                  <a:pt x="157" y="2"/>
                </a:cubicBezTo>
                <a:cubicBezTo>
                  <a:pt x="166" y="2"/>
                  <a:pt x="168" y="5"/>
                  <a:pt x="168" y="14"/>
                </a:cubicBezTo>
                <a:cubicBezTo>
                  <a:pt x="168" y="107"/>
                  <a:pt x="168" y="107"/>
                  <a:pt x="168" y="107"/>
                </a:cubicBezTo>
                <a:cubicBezTo>
                  <a:pt x="168" y="114"/>
                  <a:pt x="165" y="118"/>
                  <a:pt x="157" y="118"/>
                </a:cubicBezTo>
                <a:cubicBezTo>
                  <a:pt x="157" y="120"/>
                  <a:pt x="157" y="120"/>
                  <a:pt x="157" y="120"/>
                </a:cubicBezTo>
                <a:cubicBezTo>
                  <a:pt x="199" y="120"/>
                  <a:pt x="199" y="120"/>
                  <a:pt x="199" y="120"/>
                </a:cubicBezTo>
                <a:cubicBezTo>
                  <a:pt x="199" y="118"/>
                  <a:pt x="199" y="118"/>
                  <a:pt x="199" y="118"/>
                </a:cubicBezTo>
                <a:cubicBezTo>
                  <a:pt x="192" y="118"/>
                  <a:pt x="189" y="115"/>
                  <a:pt x="189" y="108"/>
                </a:cubicBezTo>
                <a:moveTo>
                  <a:pt x="45" y="58"/>
                </a:moveTo>
                <a:cubicBezTo>
                  <a:pt x="40" y="58"/>
                  <a:pt x="40" y="58"/>
                  <a:pt x="40" y="58"/>
                </a:cubicBezTo>
                <a:cubicBezTo>
                  <a:pt x="40" y="3"/>
                  <a:pt x="40" y="3"/>
                  <a:pt x="40" y="3"/>
                </a:cubicBezTo>
                <a:cubicBezTo>
                  <a:pt x="61" y="3"/>
                  <a:pt x="61" y="3"/>
                  <a:pt x="61" y="3"/>
                </a:cubicBezTo>
                <a:cubicBezTo>
                  <a:pt x="81" y="3"/>
                  <a:pt x="90" y="11"/>
                  <a:pt x="93" y="30"/>
                </a:cubicBezTo>
                <a:cubicBezTo>
                  <a:pt x="95" y="30"/>
                  <a:pt x="95" y="30"/>
                  <a:pt x="95" y="30"/>
                </a:cubicBezTo>
                <a:cubicBezTo>
                  <a:pt x="95" y="0"/>
                  <a:pt x="95" y="0"/>
                  <a:pt x="9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"/>
                  <a:pt x="0" y="2"/>
                  <a:pt x="0" y="2"/>
                </a:cubicBezTo>
                <a:cubicBezTo>
                  <a:pt x="14" y="1"/>
                  <a:pt x="18" y="5"/>
                  <a:pt x="18" y="19"/>
                </a:cubicBezTo>
                <a:cubicBezTo>
                  <a:pt x="18" y="101"/>
                  <a:pt x="18" y="101"/>
                  <a:pt x="18" y="101"/>
                </a:cubicBezTo>
                <a:cubicBezTo>
                  <a:pt x="18" y="113"/>
                  <a:pt x="15" y="119"/>
                  <a:pt x="0" y="118"/>
                </a:cubicBezTo>
                <a:cubicBezTo>
                  <a:pt x="0" y="121"/>
                  <a:pt x="0" y="121"/>
                  <a:pt x="0" y="121"/>
                </a:cubicBezTo>
                <a:cubicBezTo>
                  <a:pt x="57" y="121"/>
                  <a:pt x="57" y="121"/>
                  <a:pt x="57" y="121"/>
                </a:cubicBezTo>
                <a:cubicBezTo>
                  <a:pt x="57" y="118"/>
                  <a:pt x="57" y="118"/>
                  <a:pt x="57" y="118"/>
                </a:cubicBezTo>
                <a:cubicBezTo>
                  <a:pt x="49" y="118"/>
                  <a:pt x="46" y="117"/>
                  <a:pt x="44" y="114"/>
                </a:cubicBezTo>
                <a:cubicBezTo>
                  <a:pt x="41" y="112"/>
                  <a:pt x="40" y="108"/>
                  <a:pt x="40" y="101"/>
                </a:cubicBezTo>
                <a:cubicBezTo>
                  <a:pt x="40" y="62"/>
                  <a:pt x="40" y="62"/>
                  <a:pt x="40" y="62"/>
                </a:cubicBezTo>
                <a:cubicBezTo>
                  <a:pt x="43" y="62"/>
                  <a:pt x="43" y="62"/>
                  <a:pt x="43" y="62"/>
                </a:cubicBezTo>
                <a:cubicBezTo>
                  <a:pt x="60" y="62"/>
                  <a:pt x="69" y="71"/>
                  <a:pt x="70" y="89"/>
                </a:cubicBezTo>
                <a:cubicBezTo>
                  <a:pt x="72" y="89"/>
                  <a:pt x="72" y="89"/>
                  <a:pt x="72" y="89"/>
                </a:cubicBezTo>
                <a:cubicBezTo>
                  <a:pt x="72" y="32"/>
                  <a:pt x="72" y="32"/>
                  <a:pt x="72" y="32"/>
                </a:cubicBezTo>
                <a:cubicBezTo>
                  <a:pt x="70" y="32"/>
                  <a:pt x="70" y="32"/>
                  <a:pt x="70" y="32"/>
                </a:cubicBezTo>
                <a:cubicBezTo>
                  <a:pt x="70" y="48"/>
                  <a:pt x="60" y="58"/>
                  <a:pt x="45" y="58"/>
                </a:cubicBezTo>
                <a:moveTo>
                  <a:pt x="135" y="84"/>
                </a:moveTo>
                <a:cubicBezTo>
                  <a:pt x="135" y="109"/>
                  <a:pt x="129" y="118"/>
                  <a:pt x="119" y="118"/>
                </a:cubicBezTo>
                <a:cubicBezTo>
                  <a:pt x="109" y="118"/>
                  <a:pt x="104" y="105"/>
                  <a:pt x="104" y="75"/>
                </a:cubicBezTo>
                <a:cubicBezTo>
                  <a:pt x="104" y="50"/>
                  <a:pt x="110" y="41"/>
                  <a:pt x="119" y="41"/>
                </a:cubicBezTo>
                <a:cubicBezTo>
                  <a:pt x="132" y="41"/>
                  <a:pt x="135" y="56"/>
                  <a:pt x="135" y="84"/>
                </a:cubicBezTo>
                <a:moveTo>
                  <a:pt x="119" y="37"/>
                </a:moveTo>
                <a:cubicBezTo>
                  <a:pt x="101" y="37"/>
                  <a:pt x="82" y="50"/>
                  <a:pt x="82" y="79"/>
                </a:cubicBezTo>
                <a:cubicBezTo>
                  <a:pt x="82" y="111"/>
                  <a:pt x="104" y="122"/>
                  <a:pt x="120" y="122"/>
                </a:cubicBezTo>
                <a:cubicBezTo>
                  <a:pt x="136" y="122"/>
                  <a:pt x="157" y="111"/>
                  <a:pt x="157" y="79"/>
                </a:cubicBezTo>
                <a:cubicBezTo>
                  <a:pt x="157" y="50"/>
                  <a:pt x="139" y="37"/>
                  <a:pt x="119" y="37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/>
          </a:p>
        </p:txBody>
      </p:sp>
      <p:pic>
        <p:nvPicPr>
          <p:cNvPr id="29" name="Bildobjekt 28">
            <a:extLst>
              <a:ext uri="{FF2B5EF4-FFF2-40B4-BE49-F238E27FC236}">
                <a16:creationId xmlns:a16="http://schemas.microsoft.com/office/drawing/2014/main" id="{3D9A8033-6197-468F-BF48-780D44E44B0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26"/>
          <a:stretch/>
        </p:blipFill>
        <p:spPr>
          <a:xfrm>
            <a:off x="1918800" y="4892400"/>
            <a:ext cx="8985441" cy="19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210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vbild och innehåll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3"/>
          </p:nvPr>
        </p:nvSpPr>
        <p:spPr>
          <a:xfrm>
            <a:off x="575734" y="441326"/>
            <a:ext cx="5376333" cy="5616575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9934" y="332657"/>
            <a:ext cx="5376333" cy="1512018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39934" y="1844676"/>
            <a:ext cx="5376333" cy="42132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 noProof="0" dirty="0"/>
              <a:t>2019-05-20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 noProof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C77FE8C-F1C2-4836-9107-962F8D87D20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0479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och halvbild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3"/>
          </p:nvPr>
        </p:nvSpPr>
        <p:spPr>
          <a:xfrm>
            <a:off x="6239934" y="441326"/>
            <a:ext cx="5376333" cy="5616575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1932" y="332657"/>
            <a:ext cx="5376333" cy="1512018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1932" y="1844676"/>
            <a:ext cx="5376333" cy="42132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 noProof="0" dirty="0"/>
              <a:t>2019-05-20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 noProof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C77FE8C-F1C2-4836-9107-962F8D87D20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68078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vbild och innehåll utan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3"/>
          </p:nvPr>
        </p:nvSpPr>
        <p:spPr>
          <a:xfrm>
            <a:off x="575734" y="441326"/>
            <a:ext cx="5376333" cy="5616575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39934" y="441326"/>
            <a:ext cx="5376333" cy="561657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FE8C-F1C2-4836-9107-962F8D87D201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 noProof="0" dirty="0"/>
              <a:t>2019-05-20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22020304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och halvbild utan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3"/>
          </p:nvPr>
        </p:nvSpPr>
        <p:spPr>
          <a:xfrm>
            <a:off x="6239934" y="441326"/>
            <a:ext cx="5376333" cy="5616575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1932" y="441326"/>
            <a:ext cx="5376333" cy="561657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FE8C-F1C2-4836-9107-962F8D87D201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 noProof="0" dirty="0"/>
              <a:t>2019-05-20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13352811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3"/>
          </p:nvPr>
        </p:nvSpPr>
        <p:spPr>
          <a:xfrm>
            <a:off x="575734" y="441326"/>
            <a:ext cx="11040533" cy="2735263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FE8C-F1C2-4836-9107-962F8D87D201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4"/>
          </p:nvPr>
        </p:nvSpPr>
        <p:spPr>
          <a:xfrm>
            <a:off x="575734" y="3357564"/>
            <a:ext cx="8303684" cy="2700337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sv-SE" noProof="0" dirty="0"/>
              <a:t>2019-05-20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278825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 med 2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3"/>
          </p:nvPr>
        </p:nvSpPr>
        <p:spPr>
          <a:xfrm>
            <a:off x="575734" y="441326"/>
            <a:ext cx="11040533" cy="2735263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FE8C-F1C2-4836-9107-962F8D87D201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4"/>
          </p:nvPr>
        </p:nvSpPr>
        <p:spPr>
          <a:xfrm>
            <a:off x="6239934" y="3357564"/>
            <a:ext cx="5376333" cy="2700337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5"/>
          </p:nvPr>
        </p:nvSpPr>
        <p:spPr>
          <a:xfrm>
            <a:off x="575734" y="3357564"/>
            <a:ext cx="5376333" cy="2700337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 noProof="0" dirty="0"/>
              <a:t>2019-05-20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36600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75733" y="1844675"/>
            <a:ext cx="5418667" cy="42814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97600" y="1844675"/>
            <a:ext cx="5418667" cy="42814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FE8C-F1C2-4836-9107-962F8D87D201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sv-SE" noProof="0" dirty="0"/>
              <a:t>2019-05-20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196673664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FE8C-F1C2-4836-9107-962F8D87D201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 hasCustomPrompt="1"/>
          </p:nvPr>
        </p:nvSpPr>
        <p:spPr>
          <a:xfrm>
            <a:off x="575734" y="1844675"/>
            <a:ext cx="3503084" cy="3348038"/>
          </a:xfrm>
          <a:solidFill>
            <a:schemeClr val="bg1"/>
          </a:solidFill>
        </p:spPr>
        <p:txBody>
          <a:bodyPr vert="horz" lIns="144000" tIns="144000" rIns="144000" bIns="144000" rtlCol="0">
            <a:normAutofit/>
          </a:bodyPr>
          <a:lstStyle>
            <a:lvl1pPr marL="0" indent="0">
              <a:buNone/>
              <a:defRPr sz="1600"/>
            </a:lvl1pPr>
            <a:lvl2pPr marL="466725" indent="-285750">
              <a:buFont typeface="Arial" panose="020B0604020202020204" pitchFamily="34" charset="0"/>
              <a:buChar char="•"/>
              <a:defRPr lang="sv-SE" sz="1600" dirty="0" smtClean="0"/>
            </a:lvl2pPr>
            <a:lvl3pPr>
              <a:defRPr lang="sv-SE" sz="1600" dirty="0" smtClean="0"/>
            </a:lvl3pPr>
            <a:lvl4pPr>
              <a:defRPr lang="sv-SE" sz="1600" dirty="0" smtClean="0"/>
            </a:lvl4pPr>
            <a:lvl5pPr>
              <a:defRPr lang="sv-SE" sz="1600" dirty="0"/>
            </a:lvl5pPr>
          </a:lstStyle>
          <a:p>
            <a:pPr lvl="0"/>
            <a:r>
              <a:rPr lang="sv-SE" dirty="0"/>
              <a:t>Nivå ett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</p:txBody>
      </p:sp>
      <p:sp>
        <p:nvSpPr>
          <p:cNvPr id="7" name="Platshållare för text 5"/>
          <p:cNvSpPr>
            <a:spLocks noGrp="1"/>
          </p:cNvSpPr>
          <p:nvPr>
            <p:ph type="body" sz="quarter" idx="14" hasCustomPrompt="1"/>
          </p:nvPr>
        </p:nvSpPr>
        <p:spPr>
          <a:xfrm>
            <a:off x="4344459" y="1844675"/>
            <a:ext cx="3503084" cy="3348038"/>
          </a:xfrm>
          <a:solidFill>
            <a:schemeClr val="bg1"/>
          </a:solidFill>
        </p:spPr>
        <p:txBody>
          <a:bodyPr vert="horz" lIns="144000" tIns="144000" rIns="144000" bIns="144000" rtlCol="0">
            <a:normAutofit/>
          </a:bodyPr>
          <a:lstStyle>
            <a:lvl1pPr marL="6350" indent="0">
              <a:buFontTx/>
              <a:buNone/>
              <a:defRPr sz="1600"/>
            </a:lvl1pPr>
            <a:lvl2pPr>
              <a:defRPr lang="sv-SE" sz="1600" dirty="0" smtClean="0"/>
            </a:lvl2pPr>
            <a:lvl3pPr>
              <a:defRPr lang="sv-SE" sz="1600" dirty="0" smtClean="0"/>
            </a:lvl3pPr>
            <a:lvl4pPr>
              <a:defRPr lang="sv-SE" sz="1600" dirty="0" smtClean="0"/>
            </a:lvl4pPr>
            <a:lvl5pPr>
              <a:defRPr lang="sv-SE" sz="1600" dirty="0"/>
            </a:lvl5pPr>
          </a:lstStyle>
          <a:p>
            <a:pPr lvl="0"/>
            <a:r>
              <a:rPr lang="sv-SE" dirty="0"/>
              <a:t>Nivå ett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</p:txBody>
      </p:sp>
      <p:sp>
        <p:nvSpPr>
          <p:cNvPr id="8" name="Platshållare för text 5"/>
          <p:cNvSpPr>
            <a:spLocks noGrp="1"/>
          </p:cNvSpPr>
          <p:nvPr>
            <p:ph type="body" sz="quarter" idx="15" hasCustomPrompt="1"/>
          </p:nvPr>
        </p:nvSpPr>
        <p:spPr>
          <a:xfrm>
            <a:off x="8113183" y="1844675"/>
            <a:ext cx="3503084" cy="3348038"/>
          </a:xfrm>
          <a:solidFill>
            <a:schemeClr val="bg1"/>
          </a:solidFill>
        </p:spPr>
        <p:txBody>
          <a:bodyPr vert="horz" lIns="144000" tIns="144000" rIns="144000" bIns="144000" rtlCol="0">
            <a:normAutofit/>
          </a:bodyPr>
          <a:lstStyle>
            <a:lvl1pPr marL="6350" indent="0">
              <a:buFontTx/>
              <a:buNone/>
              <a:defRPr sz="1600"/>
            </a:lvl1pPr>
            <a:lvl2pPr>
              <a:defRPr lang="sv-SE" sz="1600" dirty="0" smtClean="0"/>
            </a:lvl2pPr>
            <a:lvl3pPr>
              <a:defRPr lang="sv-SE" sz="1600" dirty="0" smtClean="0"/>
            </a:lvl3pPr>
            <a:lvl4pPr>
              <a:defRPr lang="sv-SE" sz="1600" dirty="0" smtClean="0"/>
            </a:lvl4pPr>
            <a:lvl5pPr>
              <a:defRPr lang="sv-SE" sz="1600" dirty="0"/>
            </a:lvl5pPr>
          </a:lstStyle>
          <a:p>
            <a:pPr lvl="0"/>
            <a:r>
              <a:rPr lang="sv-SE" dirty="0"/>
              <a:t>Nivå ett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 noProof="0" dirty="0"/>
              <a:t>2019-05-20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7076943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ru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FE8C-F1C2-4836-9107-962F8D87D201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 hasCustomPrompt="1"/>
          </p:nvPr>
        </p:nvSpPr>
        <p:spPr>
          <a:xfrm>
            <a:off x="575734" y="1844675"/>
            <a:ext cx="5376333" cy="3348038"/>
          </a:xfrm>
          <a:solidFill>
            <a:schemeClr val="bg1"/>
          </a:solidFill>
        </p:spPr>
        <p:txBody>
          <a:bodyPr vert="horz" lIns="144000" tIns="144000" rIns="144000" bIns="144000" rtlCol="0">
            <a:normAutofit/>
          </a:bodyPr>
          <a:lstStyle>
            <a:lvl1pPr marL="6350" indent="0">
              <a:buNone/>
              <a:defRPr sz="1600"/>
            </a:lvl1pPr>
            <a:lvl2pPr>
              <a:defRPr lang="sv-SE" sz="1600" dirty="0" smtClean="0"/>
            </a:lvl2pPr>
            <a:lvl3pPr>
              <a:defRPr lang="sv-SE" sz="1600" dirty="0" smtClean="0"/>
            </a:lvl3pPr>
            <a:lvl4pPr>
              <a:defRPr lang="sv-SE" sz="1600" dirty="0" smtClean="0"/>
            </a:lvl4pPr>
            <a:lvl5pPr>
              <a:defRPr lang="sv-SE" sz="1600" dirty="0"/>
            </a:lvl5pPr>
          </a:lstStyle>
          <a:p>
            <a:pPr marL="292100" lvl="0" indent="-285750"/>
            <a:r>
              <a:rPr lang="sv-SE" dirty="0"/>
              <a:t>Nivå ett</a:t>
            </a:r>
          </a:p>
          <a:p>
            <a:pPr marL="466725" lvl="1" indent="-285750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text 5"/>
          <p:cNvSpPr>
            <a:spLocks noGrp="1"/>
          </p:cNvSpPr>
          <p:nvPr>
            <p:ph type="body" sz="quarter" idx="14" hasCustomPrompt="1"/>
          </p:nvPr>
        </p:nvSpPr>
        <p:spPr>
          <a:xfrm>
            <a:off x="6242954" y="1844675"/>
            <a:ext cx="5376333" cy="3348038"/>
          </a:xfrm>
          <a:solidFill>
            <a:schemeClr val="bg1"/>
          </a:solidFill>
        </p:spPr>
        <p:txBody>
          <a:bodyPr vert="horz" lIns="144000" tIns="144000" rIns="144000" bIns="144000" rtlCol="0">
            <a:normAutofit/>
          </a:bodyPr>
          <a:lstStyle>
            <a:lvl1pPr marL="6350" indent="0">
              <a:buNone/>
              <a:defRPr sz="1600"/>
            </a:lvl1pPr>
            <a:lvl2pPr>
              <a:defRPr lang="sv-SE" sz="1600" dirty="0" smtClean="0"/>
            </a:lvl2pPr>
            <a:lvl3pPr>
              <a:defRPr lang="sv-SE" sz="1600" dirty="0" smtClean="0"/>
            </a:lvl3pPr>
            <a:lvl4pPr>
              <a:defRPr lang="sv-SE" sz="1600" dirty="0" smtClean="0"/>
            </a:lvl4pPr>
            <a:lvl5pPr>
              <a:defRPr lang="sv-SE" sz="1600" dirty="0"/>
            </a:lvl5pPr>
          </a:lstStyle>
          <a:p>
            <a:pPr marL="292100" lvl="0" indent="-285750"/>
            <a:r>
              <a:rPr lang="sv-SE" dirty="0"/>
              <a:t>Nivå ett</a:t>
            </a:r>
          </a:p>
          <a:p>
            <a:pPr marL="466725" lvl="1" indent="-285750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sv-SE" noProof="0" dirty="0"/>
              <a:t>2019-05-20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20807632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dskap mol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FE8C-F1C2-4836-9107-962F8D87D201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3"/>
          </p:nvPr>
        </p:nvSpPr>
        <p:spPr>
          <a:xfrm>
            <a:off x="2928000" y="914400"/>
            <a:ext cx="6336000" cy="4684714"/>
          </a:xfrm>
          <a:custGeom>
            <a:avLst/>
            <a:gdLst>
              <a:gd name="connsiteX0" fmla="*/ 2513287 w 6334804"/>
              <a:gd name="connsiteY0" fmla="*/ 0 h 4684714"/>
              <a:gd name="connsiteX1" fmla="*/ 3782311 w 6334804"/>
              <a:gd name="connsiteY1" fmla="*/ 656273 h 4684714"/>
              <a:gd name="connsiteX2" fmla="*/ 4374523 w 6334804"/>
              <a:gd name="connsiteY2" fmla="*/ 462280 h 4684714"/>
              <a:gd name="connsiteX3" fmla="*/ 5381488 w 6334804"/>
              <a:gd name="connsiteY3" fmla="*/ 1469391 h 4684714"/>
              <a:gd name="connsiteX4" fmla="*/ 5352600 w 6334804"/>
              <a:gd name="connsiteY4" fmla="*/ 1702594 h 4684714"/>
              <a:gd name="connsiteX5" fmla="*/ 6334804 w 6334804"/>
              <a:gd name="connsiteY5" fmla="*/ 3141029 h 4684714"/>
              <a:gd name="connsiteX6" fmla="*/ 4793404 w 6334804"/>
              <a:gd name="connsiteY6" fmla="*/ 4684714 h 4684714"/>
              <a:gd name="connsiteX7" fmla="*/ 1411402 w 6334804"/>
              <a:gd name="connsiteY7" fmla="*/ 4684714 h 4684714"/>
              <a:gd name="connsiteX8" fmla="*/ 0 w 6334804"/>
              <a:gd name="connsiteY8" fmla="*/ 3271045 h 4684714"/>
              <a:gd name="connsiteX9" fmla="*/ 998712 w 6334804"/>
              <a:gd name="connsiteY9" fmla="*/ 1921352 h 4684714"/>
              <a:gd name="connsiteX10" fmla="*/ 955379 w 6334804"/>
              <a:gd name="connsiteY10" fmla="*/ 1558132 h 4684714"/>
              <a:gd name="connsiteX11" fmla="*/ 2513287 w 6334804"/>
              <a:gd name="connsiteY11" fmla="*/ 0 h 4684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334804" h="4684714">
                <a:moveTo>
                  <a:pt x="2513287" y="0"/>
                </a:moveTo>
                <a:cubicBezTo>
                  <a:pt x="3037405" y="0"/>
                  <a:pt x="3499618" y="260033"/>
                  <a:pt x="3782311" y="656273"/>
                </a:cubicBezTo>
                <a:cubicBezTo>
                  <a:pt x="3947388" y="534511"/>
                  <a:pt x="4151670" y="462280"/>
                  <a:pt x="4374523" y="462280"/>
                </a:cubicBezTo>
                <a:cubicBezTo>
                  <a:pt x="4929592" y="462280"/>
                  <a:pt x="5381488" y="912178"/>
                  <a:pt x="5381488" y="1469391"/>
                </a:cubicBezTo>
                <a:cubicBezTo>
                  <a:pt x="5381488" y="1549877"/>
                  <a:pt x="5371171" y="1628299"/>
                  <a:pt x="5352600" y="1702594"/>
                </a:cubicBezTo>
                <a:cubicBezTo>
                  <a:pt x="5928304" y="1927543"/>
                  <a:pt x="6334804" y="2486820"/>
                  <a:pt x="6334804" y="3141029"/>
                </a:cubicBezTo>
                <a:cubicBezTo>
                  <a:pt x="6334804" y="3993358"/>
                  <a:pt x="5645611" y="4684714"/>
                  <a:pt x="4793404" y="4684714"/>
                </a:cubicBezTo>
                <a:cubicBezTo>
                  <a:pt x="4793404" y="4684714"/>
                  <a:pt x="4793404" y="4684714"/>
                  <a:pt x="1411402" y="4684714"/>
                </a:cubicBezTo>
                <a:cubicBezTo>
                  <a:pt x="631417" y="4684714"/>
                  <a:pt x="0" y="4051143"/>
                  <a:pt x="0" y="3271045"/>
                </a:cubicBezTo>
                <a:cubicBezTo>
                  <a:pt x="0" y="2635410"/>
                  <a:pt x="420945" y="2096771"/>
                  <a:pt x="998712" y="1921352"/>
                </a:cubicBezTo>
                <a:cubicBezTo>
                  <a:pt x="971887" y="1803718"/>
                  <a:pt x="955379" y="1681957"/>
                  <a:pt x="955379" y="1558132"/>
                </a:cubicBezTo>
                <a:cubicBezTo>
                  <a:pt x="955379" y="697548"/>
                  <a:pt x="1652827" y="0"/>
                  <a:pt x="2513287" y="0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 tIns="684000" anchor="ctr">
            <a:no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180975" indent="0" algn="ctr">
              <a:buNone/>
              <a:defRPr/>
            </a:lvl2pPr>
            <a:lvl3pPr marL="355600" indent="0" algn="ctr">
              <a:buNone/>
              <a:defRPr/>
            </a:lvl3pPr>
            <a:lvl4pPr marL="536575" indent="0" algn="ctr">
              <a:buNone/>
              <a:defRPr/>
            </a:lvl4pPr>
            <a:lvl5pPr marL="719138" indent="0" algn="ctr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 noProof="0" dirty="0"/>
              <a:t>2019-05-20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1041342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89D25663-0EB7-4F8A-92C7-C93119B9BFD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659" b="1899"/>
          <a:stretch/>
        </p:blipFill>
        <p:spPr>
          <a:xfrm>
            <a:off x="4370400" y="4068000"/>
            <a:ext cx="7821600" cy="2790000"/>
          </a:xfrm>
          <a:prstGeom prst="rect">
            <a:avLst/>
          </a:prstGeom>
        </p:spPr>
      </p:pic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75733" y="2085931"/>
            <a:ext cx="8534400" cy="1752600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7" name="Freeform 8">
            <a:extLst>
              <a:ext uri="{FF2B5EF4-FFF2-40B4-BE49-F238E27FC236}">
                <a16:creationId xmlns:a16="http://schemas.microsoft.com/office/drawing/2014/main" id="{CA8BB441-5810-4BED-A2A0-4C448C0F463A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10502086" y="6348214"/>
            <a:ext cx="1117451" cy="242015"/>
          </a:xfrm>
          <a:custGeom>
            <a:avLst/>
            <a:gdLst>
              <a:gd name="T0" fmla="*/ 309 w 567"/>
              <a:gd name="T1" fmla="*/ 47 h 123"/>
              <a:gd name="T2" fmla="*/ 345 w 567"/>
              <a:gd name="T3" fmla="*/ 57 h 123"/>
              <a:gd name="T4" fmla="*/ 350 w 567"/>
              <a:gd name="T5" fmla="*/ 38 h 123"/>
              <a:gd name="T6" fmla="*/ 335 w 567"/>
              <a:gd name="T7" fmla="*/ 41 h 123"/>
              <a:gd name="T8" fmla="*/ 302 w 567"/>
              <a:gd name="T9" fmla="*/ 78 h 123"/>
              <a:gd name="T10" fmla="*/ 309 w 567"/>
              <a:gd name="T11" fmla="*/ 111 h 123"/>
              <a:gd name="T12" fmla="*/ 296 w 567"/>
              <a:gd name="T13" fmla="*/ 94 h 123"/>
              <a:gd name="T14" fmla="*/ 300 w 567"/>
              <a:gd name="T15" fmla="*/ 116 h 123"/>
              <a:gd name="T16" fmla="*/ 326 w 567"/>
              <a:gd name="T17" fmla="*/ 122 h 123"/>
              <a:gd name="T18" fmla="*/ 405 w 567"/>
              <a:gd name="T19" fmla="*/ 106 h 123"/>
              <a:gd name="T20" fmla="*/ 404 w 567"/>
              <a:gd name="T21" fmla="*/ 74 h 123"/>
              <a:gd name="T22" fmla="*/ 430 w 567"/>
              <a:gd name="T23" fmla="*/ 115 h 123"/>
              <a:gd name="T24" fmla="*/ 405 w 567"/>
              <a:gd name="T25" fmla="*/ 37 h 123"/>
              <a:gd name="T26" fmla="*/ 373 w 567"/>
              <a:gd name="T27" fmla="*/ 69 h 123"/>
              <a:gd name="T28" fmla="*/ 379 w 567"/>
              <a:gd name="T29" fmla="*/ 48 h 123"/>
              <a:gd name="T30" fmla="*/ 406 w 567"/>
              <a:gd name="T31" fmla="*/ 68 h 123"/>
              <a:gd name="T32" fmla="*/ 375 w 567"/>
              <a:gd name="T33" fmla="*/ 121 h 123"/>
              <a:gd name="T34" fmla="*/ 406 w 567"/>
              <a:gd name="T35" fmla="*/ 111 h 123"/>
              <a:gd name="T36" fmla="*/ 434 w 567"/>
              <a:gd name="T37" fmla="*/ 113 h 123"/>
              <a:gd name="T38" fmla="*/ 558 w 567"/>
              <a:gd name="T39" fmla="*/ 60 h 123"/>
              <a:gd name="T40" fmla="*/ 512 w 567"/>
              <a:gd name="T41" fmla="*/ 54 h 123"/>
              <a:gd name="T42" fmla="*/ 469 w 567"/>
              <a:gd name="T43" fmla="*/ 51 h 123"/>
              <a:gd name="T44" fmla="*/ 435 w 567"/>
              <a:gd name="T45" fmla="*/ 39 h 123"/>
              <a:gd name="T46" fmla="*/ 446 w 567"/>
              <a:gd name="T47" fmla="*/ 105 h 123"/>
              <a:gd name="T48" fmla="*/ 475 w 567"/>
              <a:gd name="T49" fmla="*/ 120 h 123"/>
              <a:gd name="T50" fmla="*/ 467 w 567"/>
              <a:gd name="T51" fmla="*/ 59 h 123"/>
              <a:gd name="T52" fmla="*/ 491 w 567"/>
              <a:gd name="T53" fmla="*/ 59 h 123"/>
              <a:gd name="T54" fmla="*/ 483 w 567"/>
              <a:gd name="T55" fmla="*/ 120 h 123"/>
              <a:gd name="T56" fmla="*/ 512 w 567"/>
              <a:gd name="T57" fmla="*/ 106 h 123"/>
              <a:gd name="T58" fmla="*/ 529 w 567"/>
              <a:gd name="T59" fmla="*/ 47 h 123"/>
              <a:gd name="T60" fmla="*/ 529 w 567"/>
              <a:gd name="T61" fmla="*/ 118 h 123"/>
              <a:gd name="T62" fmla="*/ 567 w 567"/>
              <a:gd name="T63" fmla="*/ 118 h 123"/>
              <a:gd name="T64" fmla="*/ 253 w 567"/>
              <a:gd name="T65" fmla="*/ 67 h 123"/>
              <a:gd name="T66" fmla="*/ 288 w 567"/>
              <a:gd name="T67" fmla="*/ 39 h 123"/>
              <a:gd name="T68" fmla="*/ 263 w 567"/>
              <a:gd name="T69" fmla="*/ 48 h 123"/>
              <a:gd name="T70" fmla="*/ 234 w 567"/>
              <a:gd name="T71" fmla="*/ 0 h 123"/>
              <a:gd name="T72" fmla="*/ 213 w 567"/>
              <a:gd name="T73" fmla="*/ 15 h 123"/>
              <a:gd name="T74" fmla="*/ 202 w 567"/>
              <a:gd name="T75" fmla="*/ 120 h 123"/>
              <a:gd name="T76" fmla="*/ 234 w 567"/>
              <a:gd name="T77" fmla="*/ 106 h 123"/>
              <a:gd name="T78" fmla="*/ 256 w 567"/>
              <a:gd name="T79" fmla="*/ 108 h 123"/>
              <a:gd name="T80" fmla="*/ 253 w 567"/>
              <a:gd name="T81" fmla="*/ 120 h 123"/>
              <a:gd name="T82" fmla="*/ 275 w 567"/>
              <a:gd name="T83" fmla="*/ 101 h 123"/>
              <a:gd name="T84" fmla="*/ 157 w 567"/>
              <a:gd name="T85" fmla="*/ 0 h 123"/>
              <a:gd name="T86" fmla="*/ 168 w 567"/>
              <a:gd name="T87" fmla="*/ 107 h 123"/>
              <a:gd name="T88" fmla="*/ 199 w 567"/>
              <a:gd name="T89" fmla="*/ 120 h 123"/>
              <a:gd name="T90" fmla="*/ 45 w 567"/>
              <a:gd name="T91" fmla="*/ 58 h 123"/>
              <a:gd name="T92" fmla="*/ 61 w 567"/>
              <a:gd name="T93" fmla="*/ 3 h 123"/>
              <a:gd name="T94" fmla="*/ 95 w 567"/>
              <a:gd name="T95" fmla="*/ 0 h 123"/>
              <a:gd name="T96" fmla="*/ 18 w 567"/>
              <a:gd name="T97" fmla="*/ 19 h 123"/>
              <a:gd name="T98" fmla="*/ 0 w 567"/>
              <a:gd name="T99" fmla="*/ 121 h 123"/>
              <a:gd name="T100" fmla="*/ 44 w 567"/>
              <a:gd name="T101" fmla="*/ 114 h 123"/>
              <a:gd name="T102" fmla="*/ 43 w 567"/>
              <a:gd name="T103" fmla="*/ 62 h 123"/>
              <a:gd name="T104" fmla="*/ 72 w 567"/>
              <a:gd name="T105" fmla="*/ 32 h 123"/>
              <a:gd name="T106" fmla="*/ 135 w 567"/>
              <a:gd name="T107" fmla="*/ 84 h 123"/>
              <a:gd name="T108" fmla="*/ 119 w 567"/>
              <a:gd name="T109" fmla="*/ 41 h 123"/>
              <a:gd name="T110" fmla="*/ 82 w 567"/>
              <a:gd name="T111" fmla="*/ 79 h 123"/>
              <a:gd name="T112" fmla="*/ 119 w 567"/>
              <a:gd name="T113" fmla="*/ 37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67" h="123">
                <a:moveTo>
                  <a:pt x="348" y="80"/>
                </a:moveTo>
                <a:cubicBezTo>
                  <a:pt x="343" y="76"/>
                  <a:pt x="333" y="72"/>
                  <a:pt x="326" y="68"/>
                </a:cubicBezTo>
                <a:cubicBezTo>
                  <a:pt x="319" y="65"/>
                  <a:pt x="303" y="59"/>
                  <a:pt x="309" y="47"/>
                </a:cubicBezTo>
                <a:cubicBezTo>
                  <a:pt x="312" y="41"/>
                  <a:pt x="321" y="40"/>
                  <a:pt x="326" y="42"/>
                </a:cubicBezTo>
                <a:cubicBezTo>
                  <a:pt x="332" y="43"/>
                  <a:pt x="337" y="46"/>
                  <a:pt x="340" y="50"/>
                </a:cubicBezTo>
                <a:cubicBezTo>
                  <a:pt x="342" y="52"/>
                  <a:pt x="344" y="54"/>
                  <a:pt x="345" y="57"/>
                </a:cubicBezTo>
                <a:cubicBezTo>
                  <a:pt x="347" y="60"/>
                  <a:pt x="349" y="65"/>
                  <a:pt x="349" y="65"/>
                </a:cubicBezTo>
                <a:cubicBezTo>
                  <a:pt x="350" y="65"/>
                  <a:pt x="350" y="65"/>
                  <a:pt x="350" y="65"/>
                </a:cubicBezTo>
                <a:cubicBezTo>
                  <a:pt x="350" y="38"/>
                  <a:pt x="350" y="38"/>
                  <a:pt x="350" y="38"/>
                </a:cubicBezTo>
                <a:cubicBezTo>
                  <a:pt x="349" y="38"/>
                  <a:pt x="349" y="38"/>
                  <a:pt x="349" y="38"/>
                </a:cubicBezTo>
                <a:cubicBezTo>
                  <a:pt x="347" y="41"/>
                  <a:pt x="345" y="43"/>
                  <a:pt x="342" y="43"/>
                </a:cubicBezTo>
                <a:cubicBezTo>
                  <a:pt x="340" y="43"/>
                  <a:pt x="338" y="42"/>
                  <a:pt x="335" y="41"/>
                </a:cubicBezTo>
                <a:cubicBezTo>
                  <a:pt x="331" y="39"/>
                  <a:pt x="326" y="37"/>
                  <a:pt x="320" y="36"/>
                </a:cubicBezTo>
                <a:cubicBezTo>
                  <a:pt x="300" y="35"/>
                  <a:pt x="292" y="50"/>
                  <a:pt x="293" y="61"/>
                </a:cubicBezTo>
                <a:cubicBezTo>
                  <a:pt x="293" y="68"/>
                  <a:pt x="296" y="73"/>
                  <a:pt x="302" y="78"/>
                </a:cubicBezTo>
                <a:cubicBezTo>
                  <a:pt x="311" y="85"/>
                  <a:pt x="318" y="87"/>
                  <a:pt x="330" y="93"/>
                </a:cubicBezTo>
                <a:cubicBezTo>
                  <a:pt x="344" y="101"/>
                  <a:pt x="339" y="112"/>
                  <a:pt x="332" y="115"/>
                </a:cubicBezTo>
                <a:cubicBezTo>
                  <a:pt x="326" y="117"/>
                  <a:pt x="318" y="116"/>
                  <a:pt x="309" y="111"/>
                </a:cubicBezTo>
                <a:cubicBezTo>
                  <a:pt x="307" y="109"/>
                  <a:pt x="304" y="107"/>
                  <a:pt x="302" y="103"/>
                </a:cubicBezTo>
                <a:cubicBezTo>
                  <a:pt x="300" y="101"/>
                  <a:pt x="299" y="98"/>
                  <a:pt x="298" y="94"/>
                </a:cubicBezTo>
                <a:cubicBezTo>
                  <a:pt x="296" y="94"/>
                  <a:pt x="296" y="94"/>
                  <a:pt x="296" y="94"/>
                </a:cubicBezTo>
                <a:cubicBezTo>
                  <a:pt x="296" y="121"/>
                  <a:pt x="296" y="121"/>
                  <a:pt x="296" y="121"/>
                </a:cubicBezTo>
                <a:cubicBezTo>
                  <a:pt x="298" y="121"/>
                  <a:pt x="298" y="121"/>
                  <a:pt x="298" y="121"/>
                </a:cubicBezTo>
                <a:cubicBezTo>
                  <a:pt x="299" y="118"/>
                  <a:pt x="299" y="117"/>
                  <a:pt x="300" y="116"/>
                </a:cubicBezTo>
                <a:cubicBezTo>
                  <a:pt x="301" y="115"/>
                  <a:pt x="304" y="113"/>
                  <a:pt x="308" y="115"/>
                </a:cubicBezTo>
                <a:cubicBezTo>
                  <a:pt x="312" y="117"/>
                  <a:pt x="315" y="119"/>
                  <a:pt x="317" y="120"/>
                </a:cubicBezTo>
                <a:cubicBezTo>
                  <a:pt x="322" y="121"/>
                  <a:pt x="324" y="122"/>
                  <a:pt x="326" y="122"/>
                </a:cubicBezTo>
                <a:cubicBezTo>
                  <a:pt x="341" y="123"/>
                  <a:pt x="356" y="114"/>
                  <a:pt x="356" y="97"/>
                </a:cubicBezTo>
                <a:cubicBezTo>
                  <a:pt x="356" y="91"/>
                  <a:pt x="352" y="85"/>
                  <a:pt x="348" y="80"/>
                </a:cubicBezTo>
                <a:moveTo>
                  <a:pt x="405" y="106"/>
                </a:moveTo>
                <a:cubicBezTo>
                  <a:pt x="398" y="110"/>
                  <a:pt x="392" y="112"/>
                  <a:pt x="388" y="111"/>
                </a:cubicBezTo>
                <a:cubicBezTo>
                  <a:pt x="380" y="110"/>
                  <a:pt x="378" y="101"/>
                  <a:pt x="379" y="95"/>
                </a:cubicBezTo>
                <a:cubicBezTo>
                  <a:pt x="382" y="86"/>
                  <a:pt x="391" y="80"/>
                  <a:pt x="404" y="74"/>
                </a:cubicBezTo>
                <a:cubicBezTo>
                  <a:pt x="406" y="73"/>
                  <a:pt x="406" y="73"/>
                  <a:pt x="406" y="73"/>
                </a:cubicBezTo>
                <a:lnTo>
                  <a:pt x="405" y="106"/>
                </a:lnTo>
                <a:close/>
                <a:moveTo>
                  <a:pt x="430" y="115"/>
                </a:moveTo>
                <a:cubicBezTo>
                  <a:pt x="427" y="115"/>
                  <a:pt x="427" y="111"/>
                  <a:pt x="427" y="105"/>
                </a:cubicBezTo>
                <a:cubicBezTo>
                  <a:pt x="427" y="65"/>
                  <a:pt x="427" y="65"/>
                  <a:pt x="427" y="65"/>
                </a:cubicBezTo>
                <a:cubicBezTo>
                  <a:pt x="428" y="48"/>
                  <a:pt x="425" y="39"/>
                  <a:pt x="405" y="37"/>
                </a:cubicBezTo>
                <a:cubicBezTo>
                  <a:pt x="388" y="35"/>
                  <a:pt x="374" y="42"/>
                  <a:pt x="369" y="46"/>
                </a:cubicBezTo>
                <a:cubicBezTo>
                  <a:pt x="363" y="52"/>
                  <a:pt x="362" y="57"/>
                  <a:pt x="362" y="59"/>
                </a:cubicBezTo>
                <a:cubicBezTo>
                  <a:pt x="363" y="65"/>
                  <a:pt x="367" y="69"/>
                  <a:pt x="373" y="69"/>
                </a:cubicBezTo>
                <a:cubicBezTo>
                  <a:pt x="379" y="69"/>
                  <a:pt x="384" y="65"/>
                  <a:pt x="384" y="61"/>
                </a:cubicBezTo>
                <a:cubicBezTo>
                  <a:pt x="384" y="57"/>
                  <a:pt x="382" y="56"/>
                  <a:pt x="381" y="54"/>
                </a:cubicBezTo>
                <a:cubicBezTo>
                  <a:pt x="380" y="52"/>
                  <a:pt x="379" y="51"/>
                  <a:pt x="379" y="48"/>
                </a:cubicBezTo>
                <a:cubicBezTo>
                  <a:pt x="379" y="44"/>
                  <a:pt x="386" y="41"/>
                  <a:pt x="395" y="40"/>
                </a:cubicBezTo>
                <a:cubicBezTo>
                  <a:pt x="402" y="40"/>
                  <a:pt x="406" y="46"/>
                  <a:pt x="406" y="54"/>
                </a:cubicBezTo>
                <a:cubicBezTo>
                  <a:pt x="406" y="68"/>
                  <a:pt x="406" y="68"/>
                  <a:pt x="406" y="68"/>
                </a:cubicBezTo>
                <a:cubicBezTo>
                  <a:pt x="406" y="68"/>
                  <a:pt x="398" y="71"/>
                  <a:pt x="381" y="79"/>
                </a:cubicBezTo>
                <a:cubicBezTo>
                  <a:pt x="367" y="85"/>
                  <a:pt x="361" y="93"/>
                  <a:pt x="360" y="101"/>
                </a:cubicBezTo>
                <a:cubicBezTo>
                  <a:pt x="359" y="112"/>
                  <a:pt x="366" y="120"/>
                  <a:pt x="375" y="121"/>
                </a:cubicBezTo>
                <a:cubicBezTo>
                  <a:pt x="382" y="123"/>
                  <a:pt x="388" y="121"/>
                  <a:pt x="396" y="116"/>
                </a:cubicBezTo>
                <a:cubicBezTo>
                  <a:pt x="399" y="115"/>
                  <a:pt x="406" y="110"/>
                  <a:pt x="406" y="110"/>
                </a:cubicBezTo>
                <a:cubicBezTo>
                  <a:pt x="406" y="111"/>
                  <a:pt x="406" y="111"/>
                  <a:pt x="406" y="111"/>
                </a:cubicBezTo>
                <a:cubicBezTo>
                  <a:pt x="406" y="117"/>
                  <a:pt x="412" y="121"/>
                  <a:pt x="417" y="122"/>
                </a:cubicBezTo>
                <a:cubicBezTo>
                  <a:pt x="422" y="122"/>
                  <a:pt x="429" y="122"/>
                  <a:pt x="436" y="115"/>
                </a:cubicBezTo>
                <a:cubicBezTo>
                  <a:pt x="434" y="113"/>
                  <a:pt x="434" y="113"/>
                  <a:pt x="434" y="113"/>
                </a:cubicBezTo>
                <a:cubicBezTo>
                  <a:pt x="433" y="114"/>
                  <a:pt x="432" y="115"/>
                  <a:pt x="430" y="115"/>
                </a:cubicBezTo>
                <a:moveTo>
                  <a:pt x="558" y="108"/>
                </a:moveTo>
                <a:cubicBezTo>
                  <a:pt x="558" y="60"/>
                  <a:pt x="558" y="60"/>
                  <a:pt x="558" y="60"/>
                </a:cubicBezTo>
                <a:cubicBezTo>
                  <a:pt x="558" y="47"/>
                  <a:pt x="551" y="37"/>
                  <a:pt x="539" y="37"/>
                </a:cubicBezTo>
                <a:cubicBezTo>
                  <a:pt x="529" y="37"/>
                  <a:pt x="520" y="43"/>
                  <a:pt x="514" y="52"/>
                </a:cubicBezTo>
                <a:cubicBezTo>
                  <a:pt x="512" y="54"/>
                  <a:pt x="512" y="54"/>
                  <a:pt x="512" y="54"/>
                </a:cubicBezTo>
                <a:cubicBezTo>
                  <a:pt x="512" y="52"/>
                  <a:pt x="512" y="52"/>
                  <a:pt x="512" y="52"/>
                </a:cubicBezTo>
                <a:cubicBezTo>
                  <a:pt x="510" y="43"/>
                  <a:pt x="502" y="37"/>
                  <a:pt x="492" y="37"/>
                </a:cubicBezTo>
                <a:cubicBezTo>
                  <a:pt x="483" y="37"/>
                  <a:pt x="476" y="42"/>
                  <a:pt x="469" y="51"/>
                </a:cubicBezTo>
                <a:cubicBezTo>
                  <a:pt x="467" y="54"/>
                  <a:pt x="467" y="54"/>
                  <a:pt x="467" y="54"/>
                </a:cubicBezTo>
                <a:cubicBezTo>
                  <a:pt x="467" y="39"/>
                  <a:pt x="467" y="39"/>
                  <a:pt x="467" y="39"/>
                </a:cubicBezTo>
                <a:cubicBezTo>
                  <a:pt x="435" y="39"/>
                  <a:pt x="435" y="39"/>
                  <a:pt x="435" y="39"/>
                </a:cubicBezTo>
                <a:cubicBezTo>
                  <a:pt x="435" y="41"/>
                  <a:pt x="435" y="41"/>
                  <a:pt x="435" y="41"/>
                </a:cubicBezTo>
                <a:cubicBezTo>
                  <a:pt x="444" y="42"/>
                  <a:pt x="445" y="46"/>
                  <a:pt x="445" y="54"/>
                </a:cubicBezTo>
                <a:cubicBezTo>
                  <a:pt x="446" y="105"/>
                  <a:pt x="446" y="105"/>
                  <a:pt x="446" y="105"/>
                </a:cubicBezTo>
                <a:cubicBezTo>
                  <a:pt x="446" y="113"/>
                  <a:pt x="445" y="117"/>
                  <a:pt x="436" y="118"/>
                </a:cubicBezTo>
                <a:cubicBezTo>
                  <a:pt x="436" y="120"/>
                  <a:pt x="436" y="120"/>
                  <a:pt x="436" y="120"/>
                </a:cubicBezTo>
                <a:cubicBezTo>
                  <a:pt x="475" y="120"/>
                  <a:pt x="475" y="120"/>
                  <a:pt x="475" y="120"/>
                </a:cubicBezTo>
                <a:cubicBezTo>
                  <a:pt x="475" y="118"/>
                  <a:pt x="475" y="118"/>
                  <a:pt x="475" y="118"/>
                </a:cubicBezTo>
                <a:cubicBezTo>
                  <a:pt x="468" y="117"/>
                  <a:pt x="467" y="113"/>
                  <a:pt x="467" y="106"/>
                </a:cubicBezTo>
                <a:cubicBezTo>
                  <a:pt x="467" y="59"/>
                  <a:pt x="467" y="59"/>
                  <a:pt x="467" y="59"/>
                </a:cubicBezTo>
                <a:cubicBezTo>
                  <a:pt x="467" y="58"/>
                  <a:pt x="467" y="58"/>
                  <a:pt x="467" y="58"/>
                </a:cubicBezTo>
                <a:cubicBezTo>
                  <a:pt x="472" y="51"/>
                  <a:pt x="477" y="47"/>
                  <a:pt x="482" y="47"/>
                </a:cubicBezTo>
                <a:cubicBezTo>
                  <a:pt x="485" y="47"/>
                  <a:pt x="491" y="49"/>
                  <a:pt x="491" y="59"/>
                </a:cubicBezTo>
                <a:cubicBezTo>
                  <a:pt x="491" y="106"/>
                  <a:pt x="491" y="106"/>
                  <a:pt x="491" y="106"/>
                </a:cubicBezTo>
                <a:cubicBezTo>
                  <a:pt x="491" y="113"/>
                  <a:pt x="491" y="117"/>
                  <a:pt x="483" y="118"/>
                </a:cubicBezTo>
                <a:cubicBezTo>
                  <a:pt x="483" y="120"/>
                  <a:pt x="483" y="120"/>
                  <a:pt x="483" y="120"/>
                </a:cubicBezTo>
                <a:cubicBezTo>
                  <a:pt x="521" y="120"/>
                  <a:pt x="521" y="120"/>
                  <a:pt x="521" y="120"/>
                </a:cubicBezTo>
                <a:cubicBezTo>
                  <a:pt x="521" y="118"/>
                  <a:pt x="521" y="118"/>
                  <a:pt x="521" y="118"/>
                </a:cubicBezTo>
                <a:cubicBezTo>
                  <a:pt x="513" y="117"/>
                  <a:pt x="512" y="113"/>
                  <a:pt x="512" y="106"/>
                </a:cubicBezTo>
                <a:cubicBezTo>
                  <a:pt x="512" y="59"/>
                  <a:pt x="512" y="59"/>
                  <a:pt x="512" y="59"/>
                </a:cubicBezTo>
                <a:cubicBezTo>
                  <a:pt x="513" y="58"/>
                  <a:pt x="513" y="58"/>
                  <a:pt x="513" y="58"/>
                </a:cubicBezTo>
                <a:cubicBezTo>
                  <a:pt x="519" y="50"/>
                  <a:pt x="523" y="47"/>
                  <a:pt x="529" y="47"/>
                </a:cubicBezTo>
                <a:cubicBezTo>
                  <a:pt x="534" y="47"/>
                  <a:pt x="537" y="51"/>
                  <a:pt x="537" y="57"/>
                </a:cubicBezTo>
                <a:cubicBezTo>
                  <a:pt x="537" y="105"/>
                  <a:pt x="537" y="105"/>
                  <a:pt x="537" y="105"/>
                </a:cubicBezTo>
                <a:cubicBezTo>
                  <a:pt x="537" y="111"/>
                  <a:pt x="537" y="117"/>
                  <a:pt x="529" y="118"/>
                </a:cubicBezTo>
                <a:cubicBezTo>
                  <a:pt x="529" y="120"/>
                  <a:pt x="529" y="120"/>
                  <a:pt x="529" y="120"/>
                </a:cubicBezTo>
                <a:cubicBezTo>
                  <a:pt x="567" y="120"/>
                  <a:pt x="567" y="120"/>
                  <a:pt x="567" y="120"/>
                </a:cubicBezTo>
                <a:cubicBezTo>
                  <a:pt x="567" y="118"/>
                  <a:pt x="567" y="118"/>
                  <a:pt x="567" y="118"/>
                </a:cubicBezTo>
                <a:cubicBezTo>
                  <a:pt x="560" y="117"/>
                  <a:pt x="559" y="114"/>
                  <a:pt x="558" y="108"/>
                </a:cubicBezTo>
                <a:moveTo>
                  <a:pt x="275" y="101"/>
                </a:moveTo>
                <a:cubicBezTo>
                  <a:pt x="253" y="67"/>
                  <a:pt x="253" y="67"/>
                  <a:pt x="253" y="67"/>
                </a:cubicBezTo>
                <a:cubicBezTo>
                  <a:pt x="262" y="57"/>
                  <a:pt x="262" y="57"/>
                  <a:pt x="262" y="57"/>
                </a:cubicBezTo>
                <a:cubicBezTo>
                  <a:pt x="274" y="43"/>
                  <a:pt x="278" y="41"/>
                  <a:pt x="288" y="41"/>
                </a:cubicBezTo>
                <a:cubicBezTo>
                  <a:pt x="288" y="39"/>
                  <a:pt x="288" y="39"/>
                  <a:pt x="288" y="39"/>
                </a:cubicBezTo>
                <a:cubicBezTo>
                  <a:pt x="254" y="39"/>
                  <a:pt x="254" y="39"/>
                  <a:pt x="254" y="39"/>
                </a:cubicBezTo>
                <a:cubicBezTo>
                  <a:pt x="254" y="41"/>
                  <a:pt x="254" y="41"/>
                  <a:pt x="254" y="41"/>
                </a:cubicBezTo>
                <a:cubicBezTo>
                  <a:pt x="258" y="41"/>
                  <a:pt x="263" y="41"/>
                  <a:pt x="263" y="48"/>
                </a:cubicBezTo>
                <a:cubicBezTo>
                  <a:pt x="263" y="51"/>
                  <a:pt x="260" y="53"/>
                  <a:pt x="254" y="60"/>
                </a:cubicBezTo>
                <a:cubicBezTo>
                  <a:pt x="234" y="82"/>
                  <a:pt x="234" y="82"/>
                  <a:pt x="234" y="82"/>
                </a:cubicBezTo>
                <a:cubicBezTo>
                  <a:pt x="234" y="0"/>
                  <a:pt x="234" y="0"/>
                  <a:pt x="234" y="0"/>
                </a:cubicBezTo>
                <a:cubicBezTo>
                  <a:pt x="202" y="0"/>
                  <a:pt x="202" y="0"/>
                  <a:pt x="202" y="0"/>
                </a:cubicBezTo>
                <a:cubicBezTo>
                  <a:pt x="202" y="2"/>
                  <a:pt x="202" y="2"/>
                  <a:pt x="202" y="2"/>
                </a:cubicBezTo>
                <a:cubicBezTo>
                  <a:pt x="211" y="2"/>
                  <a:pt x="213" y="5"/>
                  <a:pt x="213" y="15"/>
                </a:cubicBezTo>
                <a:cubicBezTo>
                  <a:pt x="213" y="105"/>
                  <a:pt x="213" y="105"/>
                  <a:pt x="213" y="105"/>
                </a:cubicBezTo>
                <a:cubicBezTo>
                  <a:pt x="213" y="113"/>
                  <a:pt x="211" y="118"/>
                  <a:pt x="202" y="118"/>
                </a:cubicBezTo>
                <a:cubicBezTo>
                  <a:pt x="202" y="120"/>
                  <a:pt x="202" y="120"/>
                  <a:pt x="202" y="120"/>
                </a:cubicBezTo>
                <a:cubicBezTo>
                  <a:pt x="245" y="120"/>
                  <a:pt x="245" y="120"/>
                  <a:pt x="245" y="120"/>
                </a:cubicBezTo>
                <a:cubicBezTo>
                  <a:pt x="245" y="118"/>
                  <a:pt x="245" y="118"/>
                  <a:pt x="245" y="118"/>
                </a:cubicBezTo>
                <a:cubicBezTo>
                  <a:pt x="236" y="117"/>
                  <a:pt x="234" y="114"/>
                  <a:pt x="234" y="106"/>
                </a:cubicBezTo>
                <a:cubicBezTo>
                  <a:pt x="234" y="89"/>
                  <a:pt x="234" y="89"/>
                  <a:pt x="234" y="89"/>
                </a:cubicBezTo>
                <a:cubicBezTo>
                  <a:pt x="240" y="82"/>
                  <a:pt x="240" y="82"/>
                  <a:pt x="240" y="82"/>
                </a:cubicBezTo>
                <a:cubicBezTo>
                  <a:pt x="256" y="108"/>
                  <a:pt x="256" y="108"/>
                  <a:pt x="256" y="108"/>
                </a:cubicBezTo>
                <a:cubicBezTo>
                  <a:pt x="257" y="110"/>
                  <a:pt x="258" y="113"/>
                  <a:pt x="258" y="114"/>
                </a:cubicBezTo>
                <a:cubicBezTo>
                  <a:pt x="258" y="117"/>
                  <a:pt x="256" y="118"/>
                  <a:pt x="253" y="118"/>
                </a:cubicBezTo>
                <a:cubicBezTo>
                  <a:pt x="253" y="120"/>
                  <a:pt x="253" y="120"/>
                  <a:pt x="253" y="120"/>
                </a:cubicBezTo>
                <a:cubicBezTo>
                  <a:pt x="292" y="120"/>
                  <a:pt x="292" y="120"/>
                  <a:pt x="292" y="120"/>
                </a:cubicBezTo>
                <a:cubicBezTo>
                  <a:pt x="292" y="118"/>
                  <a:pt x="292" y="118"/>
                  <a:pt x="292" y="118"/>
                </a:cubicBezTo>
                <a:cubicBezTo>
                  <a:pt x="286" y="118"/>
                  <a:pt x="283" y="114"/>
                  <a:pt x="275" y="101"/>
                </a:cubicBezTo>
                <a:moveTo>
                  <a:pt x="189" y="108"/>
                </a:moveTo>
                <a:cubicBezTo>
                  <a:pt x="189" y="0"/>
                  <a:pt x="189" y="0"/>
                  <a:pt x="189" y="0"/>
                </a:cubicBezTo>
                <a:cubicBezTo>
                  <a:pt x="157" y="0"/>
                  <a:pt x="157" y="0"/>
                  <a:pt x="157" y="0"/>
                </a:cubicBezTo>
                <a:cubicBezTo>
                  <a:pt x="157" y="2"/>
                  <a:pt x="157" y="2"/>
                  <a:pt x="157" y="2"/>
                </a:cubicBezTo>
                <a:cubicBezTo>
                  <a:pt x="166" y="2"/>
                  <a:pt x="168" y="5"/>
                  <a:pt x="168" y="14"/>
                </a:cubicBezTo>
                <a:cubicBezTo>
                  <a:pt x="168" y="107"/>
                  <a:pt x="168" y="107"/>
                  <a:pt x="168" y="107"/>
                </a:cubicBezTo>
                <a:cubicBezTo>
                  <a:pt x="168" y="114"/>
                  <a:pt x="165" y="118"/>
                  <a:pt x="157" y="118"/>
                </a:cubicBezTo>
                <a:cubicBezTo>
                  <a:pt x="157" y="120"/>
                  <a:pt x="157" y="120"/>
                  <a:pt x="157" y="120"/>
                </a:cubicBezTo>
                <a:cubicBezTo>
                  <a:pt x="199" y="120"/>
                  <a:pt x="199" y="120"/>
                  <a:pt x="199" y="120"/>
                </a:cubicBezTo>
                <a:cubicBezTo>
                  <a:pt x="199" y="118"/>
                  <a:pt x="199" y="118"/>
                  <a:pt x="199" y="118"/>
                </a:cubicBezTo>
                <a:cubicBezTo>
                  <a:pt x="192" y="118"/>
                  <a:pt x="189" y="115"/>
                  <a:pt x="189" y="108"/>
                </a:cubicBezTo>
                <a:moveTo>
                  <a:pt x="45" y="58"/>
                </a:moveTo>
                <a:cubicBezTo>
                  <a:pt x="40" y="58"/>
                  <a:pt x="40" y="58"/>
                  <a:pt x="40" y="58"/>
                </a:cubicBezTo>
                <a:cubicBezTo>
                  <a:pt x="40" y="3"/>
                  <a:pt x="40" y="3"/>
                  <a:pt x="40" y="3"/>
                </a:cubicBezTo>
                <a:cubicBezTo>
                  <a:pt x="61" y="3"/>
                  <a:pt x="61" y="3"/>
                  <a:pt x="61" y="3"/>
                </a:cubicBezTo>
                <a:cubicBezTo>
                  <a:pt x="81" y="3"/>
                  <a:pt x="90" y="11"/>
                  <a:pt x="93" y="30"/>
                </a:cubicBezTo>
                <a:cubicBezTo>
                  <a:pt x="95" y="30"/>
                  <a:pt x="95" y="30"/>
                  <a:pt x="95" y="30"/>
                </a:cubicBezTo>
                <a:cubicBezTo>
                  <a:pt x="95" y="0"/>
                  <a:pt x="95" y="0"/>
                  <a:pt x="9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"/>
                  <a:pt x="0" y="2"/>
                  <a:pt x="0" y="2"/>
                </a:cubicBezTo>
                <a:cubicBezTo>
                  <a:pt x="14" y="1"/>
                  <a:pt x="18" y="5"/>
                  <a:pt x="18" y="19"/>
                </a:cubicBezTo>
                <a:cubicBezTo>
                  <a:pt x="18" y="101"/>
                  <a:pt x="18" y="101"/>
                  <a:pt x="18" y="101"/>
                </a:cubicBezTo>
                <a:cubicBezTo>
                  <a:pt x="18" y="113"/>
                  <a:pt x="15" y="119"/>
                  <a:pt x="0" y="118"/>
                </a:cubicBezTo>
                <a:cubicBezTo>
                  <a:pt x="0" y="121"/>
                  <a:pt x="0" y="121"/>
                  <a:pt x="0" y="121"/>
                </a:cubicBezTo>
                <a:cubicBezTo>
                  <a:pt x="57" y="121"/>
                  <a:pt x="57" y="121"/>
                  <a:pt x="57" y="121"/>
                </a:cubicBezTo>
                <a:cubicBezTo>
                  <a:pt x="57" y="118"/>
                  <a:pt x="57" y="118"/>
                  <a:pt x="57" y="118"/>
                </a:cubicBezTo>
                <a:cubicBezTo>
                  <a:pt x="49" y="118"/>
                  <a:pt x="46" y="117"/>
                  <a:pt x="44" y="114"/>
                </a:cubicBezTo>
                <a:cubicBezTo>
                  <a:pt x="41" y="112"/>
                  <a:pt x="40" y="108"/>
                  <a:pt x="40" y="101"/>
                </a:cubicBezTo>
                <a:cubicBezTo>
                  <a:pt x="40" y="62"/>
                  <a:pt x="40" y="62"/>
                  <a:pt x="40" y="62"/>
                </a:cubicBezTo>
                <a:cubicBezTo>
                  <a:pt x="43" y="62"/>
                  <a:pt x="43" y="62"/>
                  <a:pt x="43" y="62"/>
                </a:cubicBezTo>
                <a:cubicBezTo>
                  <a:pt x="60" y="62"/>
                  <a:pt x="69" y="71"/>
                  <a:pt x="70" y="89"/>
                </a:cubicBezTo>
                <a:cubicBezTo>
                  <a:pt x="72" y="89"/>
                  <a:pt x="72" y="89"/>
                  <a:pt x="72" y="89"/>
                </a:cubicBezTo>
                <a:cubicBezTo>
                  <a:pt x="72" y="32"/>
                  <a:pt x="72" y="32"/>
                  <a:pt x="72" y="32"/>
                </a:cubicBezTo>
                <a:cubicBezTo>
                  <a:pt x="70" y="32"/>
                  <a:pt x="70" y="32"/>
                  <a:pt x="70" y="32"/>
                </a:cubicBezTo>
                <a:cubicBezTo>
                  <a:pt x="70" y="48"/>
                  <a:pt x="60" y="58"/>
                  <a:pt x="45" y="58"/>
                </a:cubicBezTo>
                <a:moveTo>
                  <a:pt x="135" y="84"/>
                </a:moveTo>
                <a:cubicBezTo>
                  <a:pt x="135" y="109"/>
                  <a:pt x="129" y="118"/>
                  <a:pt x="119" y="118"/>
                </a:cubicBezTo>
                <a:cubicBezTo>
                  <a:pt x="109" y="118"/>
                  <a:pt x="104" y="105"/>
                  <a:pt x="104" y="75"/>
                </a:cubicBezTo>
                <a:cubicBezTo>
                  <a:pt x="104" y="50"/>
                  <a:pt x="110" y="41"/>
                  <a:pt x="119" y="41"/>
                </a:cubicBezTo>
                <a:cubicBezTo>
                  <a:pt x="132" y="41"/>
                  <a:pt x="135" y="56"/>
                  <a:pt x="135" y="84"/>
                </a:cubicBezTo>
                <a:moveTo>
                  <a:pt x="119" y="37"/>
                </a:moveTo>
                <a:cubicBezTo>
                  <a:pt x="101" y="37"/>
                  <a:pt x="82" y="50"/>
                  <a:pt x="82" y="79"/>
                </a:cubicBezTo>
                <a:cubicBezTo>
                  <a:pt x="82" y="111"/>
                  <a:pt x="104" y="122"/>
                  <a:pt x="120" y="122"/>
                </a:cubicBezTo>
                <a:cubicBezTo>
                  <a:pt x="136" y="122"/>
                  <a:pt x="157" y="111"/>
                  <a:pt x="157" y="79"/>
                </a:cubicBezTo>
                <a:cubicBezTo>
                  <a:pt x="157" y="50"/>
                  <a:pt x="139" y="37"/>
                  <a:pt x="119" y="37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351275C2-767D-49D0-9542-EC7C75E9CCA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26"/>
          <a:stretch/>
        </p:blipFill>
        <p:spPr>
          <a:xfrm>
            <a:off x="1918800" y="4892400"/>
            <a:ext cx="8985441" cy="19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1838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dskap hjär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6"/>
          <p:cNvSpPr>
            <a:spLocks/>
          </p:cNvSpPr>
          <p:nvPr userDrawn="1"/>
        </p:nvSpPr>
        <p:spPr bwMode="auto">
          <a:xfrm>
            <a:off x="1595143" y="3298680"/>
            <a:ext cx="4375213" cy="2426668"/>
          </a:xfrm>
          <a:custGeom>
            <a:avLst/>
            <a:gdLst>
              <a:gd name="T0" fmla="*/ 2594 w 3070"/>
              <a:gd name="T1" fmla="*/ 825 h 2270"/>
              <a:gd name="T2" fmla="*/ 2608 w 3070"/>
              <a:gd name="T3" fmla="*/ 712 h 2270"/>
              <a:gd name="T4" fmla="*/ 2120 w 3070"/>
              <a:gd name="T5" fmla="*/ 224 h 2270"/>
              <a:gd name="T6" fmla="*/ 1833 w 3070"/>
              <a:gd name="T7" fmla="*/ 318 h 2270"/>
              <a:gd name="T8" fmla="*/ 1218 w 3070"/>
              <a:gd name="T9" fmla="*/ 0 h 2270"/>
              <a:gd name="T10" fmla="*/ 463 w 3070"/>
              <a:gd name="T11" fmla="*/ 755 h 2270"/>
              <a:gd name="T12" fmla="*/ 484 w 3070"/>
              <a:gd name="T13" fmla="*/ 931 h 2270"/>
              <a:gd name="T14" fmla="*/ 0 w 3070"/>
              <a:gd name="T15" fmla="*/ 1585 h 2270"/>
              <a:gd name="T16" fmla="*/ 684 w 3070"/>
              <a:gd name="T17" fmla="*/ 2270 h 2270"/>
              <a:gd name="T18" fmla="*/ 2323 w 3070"/>
              <a:gd name="T19" fmla="*/ 2270 h 2270"/>
              <a:gd name="T20" fmla="*/ 3070 w 3070"/>
              <a:gd name="T21" fmla="*/ 1522 h 2270"/>
              <a:gd name="T22" fmla="*/ 2594 w 3070"/>
              <a:gd name="T23" fmla="*/ 825 h 2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070" h="2270">
                <a:moveTo>
                  <a:pt x="2594" y="825"/>
                </a:moveTo>
                <a:cubicBezTo>
                  <a:pt x="2603" y="789"/>
                  <a:pt x="2608" y="751"/>
                  <a:pt x="2608" y="712"/>
                </a:cubicBezTo>
                <a:cubicBezTo>
                  <a:pt x="2608" y="442"/>
                  <a:pt x="2389" y="224"/>
                  <a:pt x="2120" y="224"/>
                </a:cubicBezTo>
                <a:cubicBezTo>
                  <a:pt x="2012" y="224"/>
                  <a:pt x="1913" y="259"/>
                  <a:pt x="1833" y="318"/>
                </a:cubicBezTo>
                <a:cubicBezTo>
                  <a:pt x="1696" y="126"/>
                  <a:pt x="1472" y="0"/>
                  <a:pt x="1218" y="0"/>
                </a:cubicBezTo>
                <a:cubicBezTo>
                  <a:pt x="801" y="0"/>
                  <a:pt x="463" y="338"/>
                  <a:pt x="463" y="755"/>
                </a:cubicBezTo>
                <a:cubicBezTo>
                  <a:pt x="463" y="815"/>
                  <a:pt x="471" y="874"/>
                  <a:pt x="484" y="931"/>
                </a:cubicBezTo>
                <a:cubicBezTo>
                  <a:pt x="204" y="1016"/>
                  <a:pt x="0" y="1277"/>
                  <a:pt x="0" y="1585"/>
                </a:cubicBezTo>
                <a:cubicBezTo>
                  <a:pt x="0" y="1963"/>
                  <a:pt x="306" y="2270"/>
                  <a:pt x="684" y="2270"/>
                </a:cubicBezTo>
                <a:cubicBezTo>
                  <a:pt x="2323" y="2270"/>
                  <a:pt x="2323" y="2270"/>
                  <a:pt x="2323" y="2270"/>
                </a:cubicBezTo>
                <a:cubicBezTo>
                  <a:pt x="2736" y="2270"/>
                  <a:pt x="3070" y="1935"/>
                  <a:pt x="3070" y="1522"/>
                </a:cubicBezTo>
                <a:cubicBezTo>
                  <a:pt x="3070" y="1205"/>
                  <a:pt x="2873" y="934"/>
                  <a:pt x="2594" y="825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90000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10000"/>
              </a:lnSpc>
            </a:pPr>
            <a:endParaRPr lang="sv-SE" sz="3600" dirty="0">
              <a:solidFill>
                <a:schemeClr val="bg1"/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FE8C-F1C2-4836-9107-962F8D87D201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/>
          </p:nvPr>
        </p:nvSpPr>
        <p:spPr>
          <a:xfrm>
            <a:off x="3019406" y="522514"/>
            <a:ext cx="6238800" cy="5541284"/>
          </a:xfrm>
          <a:custGeom>
            <a:avLst/>
            <a:gdLst>
              <a:gd name="connsiteX0" fmla="*/ 1686149 w 6237432"/>
              <a:gd name="connsiteY0" fmla="*/ 0 h 5541284"/>
              <a:gd name="connsiteX1" fmla="*/ 3064926 w 6237432"/>
              <a:gd name="connsiteY1" fmla="*/ 742058 h 5541284"/>
              <a:gd name="connsiteX2" fmla="*/ 3117618 w 6237432"/>
              <a:gd name="connsiteY2" fmla="*/ 777185 h 5541284"/>
              <a:gd name="connsiteX3" fmla="*/ 3170311 w 6237432"/>
              <a:gd name="connsiteY3" fmla="*/ 742058 h 5541284"/>
              <a:gd name="connsiteX4" fmla="*/ 4549088 w 6237432"/>
              <a:gd name="connsiteY4" fmla="*/ 0 h 5541284"/>
              <a:gd name="connsiteX5" fmla="*/ 4698383 w 6237432"/>
              <a:gd name="connsiteY5" fmla="*/ 6586 h 5541284"/>
              <a:gd name="connsiteX6" fmla="*/ 6182545 w 6237432"/>
              <a:gd name="connsiteY6" fmla="*/ 1299699 h 5541284"/>
              <a:gd name="connsiteX7" fmla="*/ 6184740 w 6237432"/>
              <a:gd name="connsiteY7" fmla="*/ 1308481 h 5541284"/>
              <a:gd name="connsiteX8" fmla="*/ 6184740 w 6237432"/>
              <a:gd name="connsiteY8" fmla="*/ 1310676 h 5541284"/>
              <a:gd name="connsiteX9" fmla="*/ 6237432 w 6237432"/>
              <a:gd name="connsiteY9" fmla="*/ 1736591 h 5541284"/>
              <a:gd name="connsiteX10" fmla="*/ 5815895 w 6237432"/>
              <a:gd name="connsiteY10" fmla="*/ 3240466 h 5541284"/>
              <a:gd name="connsiteX11" fmla="*/ 3993625 w 6237432"/>
              <a:gd name="connsiteY11" fmla="*/ 5067070 h 5541284"/>
              <a:gd name="connsiteX12" fmla="*/ 3117618 w 6237432"/>
              <a:gd name="connsiteY12" fmla="*/ 5541284 h 5541284"/>
              <a:gd name="connsiteX13" fmla="*/ 2241612 w 6237432"/>
              <a:gd name="connsiteY13" fmla="*/ 5067070 h 5541284"/>
              <a:gd name="connsiteX14" fmla="*/ 419342 w 6237432"/>
              <a:gd name="connsiteY14" fmla="*/ 3240466 h 5541284"/>
              <a:gd name="connsiteX15" fmla="*/ 0 w 6237432"/>
              <a:gd name="connsiteY15" fmla="*/ 1736591 h 5541284"/>
              <a:gd name="connsiteX16" fmla="*/ 50497 w 6237432"/>
              <a:gd name="connsiteY16" fmla="*/ 1310676 h 5541284"/>
              <a:gd name="connsiteX17" fmla="*/ 50497 w 6237432"/>
              <a:gd name="connsiteY17" fmla="*/ 1308481 h 5541284"/>
              <a:gd name="connsiteX18" fmla="*/ 52692 w 6237432"/>
              <a:gd name="connsiteY18" fmla="*/ 1299699 h 5541284"/>
              <a:gd name="connsiteX19" fmla="*/ 1536854 w 6237432"/>
              <a:gd name="connsiteY19" fmla="*/ 6586 h 5541284"/>
              <a:gd name="connsiteX20" fmla="*/ 1686149 w 6237432"/>
              <a:gd name="connsiteY20" fmla="*/ 0 h 5541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237432" h="5541284">
                <a:moveTo>
                  <a:pt x="1686149" y="0"/>
                </a:moveTo>
                <a:cubicBezTo>
                  <a:pt x="2256980" y="0"/>
                  <a:pt x="2761946" y="294189"/>
                  <a:pt x="3064926" y="742058"/>
                </a:cubicBezTo>
                <a:cubicBezTo>
                  <a:pt x="3075904" y="759621"/>
                  <a:pt x="3093468" y="781576"/>
                  <a:pt x="3117618" y="777185"/>
                </a:cubicBezTo>
                <a:cubicBezTo>
                  <a:pt x="3141769" y="781576"/>
                  <a:pt x="3159333" y="759621"/>
                  <a:pt x="3170311" y="742058"/>
                </a:cubicBezTo>
                <a:cubicBezTo>
                  <a:pt x="3475486" y="294189"/>
                  <a:pt x="3978257" y="0"/>
                  <a:pt x="4549088" y="0"/>
                </a:cubicBezTo>
                <a:cubicBezTo>
                  <a:pt x="4599585" y="0"/>
                  <a:pt x="4650082" y="2195"/>
                  <a:pt x="4698383" y="6586"/>
                </a:cubicBezTo>
                <a:cubicBezTo>
                  <a:pt x="5444855" y="39518"/>
                  <a:pt x="6015686" y="577400"/>
                  <a:pt x="6182545" y="1299699"/>
                </a:cubicBezTo>
                <a:cubicBezTo>
                  <a:pt x="6182545" y="1301894"/>
                  <a:pt x="6182545" y="1304090"/>
                  <a:pt x="6184740" y="1308481"/>
                </a:cubicBezTo>
                <a:cubicBezTo>
                  <a:pt x="6184740" y="1308481"/>
                  <a:pt x="6184740" y="1308481"/>
                  <a:pt x="6184740" y="1310676"/>
                </a:cubicBezTo>
                <a:cubicBezTo>
                  <a:pt x="6217673" y="1446793"/>
                  <a:pt x="6237432" y="1589497"/>
                  <a:pt x="6237432" y="1736591"/>
                </a:cubicBezTo>
                <a:cubicBezTo>
                  <a:pt x="6237432" y="2261301"/>
                  <a:pt x="6096920" y="2766251"/>
                  <a:pt x="5815895" y="3240466"/>
                </a:cubicBezTo>
                <a:cubicBezTo>
                  <a:pt x="5409727" y="3923247"/>
                  <a:pt x="4715947" y="4537969"/>
                  <a:pt x="3993625" y="5067070"/>
                </a:cubicBezTo>
                <a:cubicBezTo>
                  <a:pt x="3567697" y="5381017"/>
                  <a:pt x="3319605" y="5541284"/>
                  <a:pt x="3117618" y="5541284"/>
                </a:cubicBezTo>
                <a:cubicBezTo>
                  <a:pt x="2924414" y="5541284"/>
                  <a:pt x="2656562" y="5381017"/>
                  <a:pt x="2241612" y="5067070"/>
                </a:cubicBezTo>
                <a:cubicBezTo>
                  <a:pt x="1525877" y="4526992"/>
                  <a:pt x="825510" y="3923247"/>
                  <a:pt x="419342" y="3240466"/>
                </a:cubicBezTo>
                <a:cubicBezTo>
                  <a:pt x="138317" y="2766251"/>
                  <a:pt x="0" y="2261301"/>
                  <a:pt x="0" y="1736591"/>
                </a:cubicBezTo>
                <a:cubicBezTo>
                  <a:pt x="0" y="1589497"/>
                  <a:pt x="17564" y="1446793"/>
                  <a:pt x="50497" y="1310676"/>
                </a:cubicBezTo>
                <a:cubicBezTo>
                  <a:pt x="50497" y="1308481"/>
                  <a:pt x="50497" y="1308481"/>
                  <a:pt x="50497" y="1308481"/>
                </a:cubicBezTo>
                <a:cubicBezTo>
                  <a:pt x="52692" y="1304090"/>
                  <a:pt x="52692" y="1301894"/>
                  <a:pt x="52692" y="1299699"/>
                </a:cubicBezTo>
                <a:cubicBezTo>
                  <a:pt x="219551" y="577400"/>
                  <a:pt x="790382" y="39518"/>
                  <a:pt x="1536854" y="6586"/>
                </a:cubicBezTo>
                <a:cubicBezTo>
                  <a:pt x="1585155" y="2195"/>
                  <a:pt x="1635652" y="0"/>
                  <a:pt x="1686149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lIns="90000" tIns="0" rIns="90000" bIns="288000" anchor="ctr">
            <a:no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180975" indent="0" algn="ctr">
              <a:buNone/>
              <a:defRPr/>
            </a:lvl2pPr>
            <a:lvl3pPr marL="355600" indent="0" algn="ctr">
              <a:buNone/>
              <a:defRPr/>
            </a:lvl3pPr>
            <a:lvl4pPr marL="536575" indent="0" algn="ctr">
              <a:buNone/>
              <a:defRPr/>
            </a:lvl4pPr>
            <a:lvl5pPr marL="719138" indent="0" algn="ctr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 noProof="0" dirty="0"/>
              <a:t>2019-05-20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18815954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FE8C-F1C2-4836-9107-962F8D87D201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sv-SE" noProof="0" dirty="0"/>
              <a:t>2019-05-20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40369547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Klicka här för att ändra format</a:t>
            </a:r>
            <a:endParaRPr lang="sv-SE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A1064C8-62B2-4F0A-9239-901D308016DC}" type="slidenum">
              <a:rPr lang="sv-SE"/>
              <a:pPr/>
              <a:t>‹#›</a:t>
            </a:fld>
            <a:r>
              <a:rPr lang="sv-SE"/>
              <a:t>  Titel på presentationen  </a:t>
            </a:r>
            <a:fld id="{88BBE308-889E-47ED-8618-94FD15612EBC}" type="datetime1">
              <a:rPr lang="sv-SE"/>
              <a:pPr/>
              <a:t>2019-09-23</a:t>
            </a:fld>
            <a:r>
              <a:rPr lang="sv-SE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15208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>
            <a:extLst>
              <a:ext uri="{FF2B5EF4-FFF2-40B4-BE49-F238E27FC236}">
                <a16:creationId xmlns:a16="http://schemas.microsoft.com/office/drawing/2014/main" id="{B00AFE19-220C-4D46-B2D1-A18687E3C33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659" b="1899"/>
          <a:stretch/>
        </p:blipFill>
        <p:spPr>
          <a:xfrm>
            <a:off x="4370400" y="4068000"/>
            <a:ext cx="7821600" cy="2790000"/>
          </a:xfrm>
          <a:prstGeom prst="rect">
            <a:avLst/>
          </a:prstGeom>
        </p:spPr>
      </p:pic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75733" y="2085931"/>
            <a:ext cx="8534400" cy="1752600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7" name="Freeform 8">
            <a:extLst>
              <a:ext uri="{FF2B5EF4-FFF2-40B4-BE49-F238E27FC236}">
                <a16:creationId xmlns:a16="http://schemas.microsoft.com/office/drawing/2014/main" id="{A970D43E-7880-4F5A-B4C6-3EBC46702F4C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10500491" y="6348214"/>
            <a:ext cx="1117451" cy="242015"/>
          </a:xfrm>
          <a:custGeom>
            <a:avLst/>
            <a:gdLst>
              <a:gd name="T0" fmla="*/ 309 w 567"/>
              <a:gd name="T1" fmla="*/ 47 h 123"/>
              <a:gd name="T2" fmla="*/ 345 w 567"/>
              <a:gd name="T3" fmla="*/ 57 h 123"/>
              <a:gd name="T4" fmla="*/ 350 w 567"/>
              <a:gd name="T5" fmla="*/ 38 h 123"/>
              <a:gd name="T6" fmla="*/ 335 w 567"/>
              <a:gd name="T7" fmla="*/ 41 h 123"/>
              <a:gd name="T8" fmla="*/ 302 w 567"/>
              <a:gd name="T9" fmla="*/ 78 h 123"/>
              <a:gd name="T10" fmla="*/ 309 w 567"/>
              <a:gd name="T11" fmla="*/ 111 h 123"/>
              <a:gd name="T12" fmla="*/ 296 w 567"/>
              <a:gd name="T13" fmla="*/ 94 h 123"/>
              <a:gd name="T14" fmla="*/ 300 w 567"/>
              <a:gd name="T15" fmla="*/ 116 h 123"/>
              <a:gd name="T16" fmla="*/ 326 w 567"/>
              <a:gd name="T17" fmla="*/ 122 h 123"/>
              <a:gd name="T18" fmla="*/ 405 w 567"/>
              <a:gd name="T19" fmla="*/ 106 h 123"/>
              <a:gd name="T20" fmla="*/ 404 w 567"/>
              <a:gd name="T21" fmla="*/ 74 h 123"/>
              <a:gd name="T22" fmla="*/ 430 w 567"/>
              <a:gd name="T23" fmla="*/ 115 h 123"/>
              <a:gd name="T24" fmla="*/ 405 w 567"/>
              <a:gd name="T25" fmla="*/ 37 h 123"/>
              <a:gd name="T26" fmla="*/ 373 w 567"/>
              <a:gd name="T27" fmla="*/ 69 h 123"/>
              <a:gd name="T28" fmla="*/ 379 w 567"/>
              <a:gd name="T29" fmla="*/ 48 h 123"/>
              <a:gd name="T30" fmla="*/ 406 w 567"/>
              <a:gd name="T31" fmla="*/ 68 h 123"/>
              <a:gd name="T32" fmla="*/ 375 w 567"/>
              <a:gd name="T33" fmla="*/ 121 h 123"/>
              <a:gd name="T34" fmla="*/ 406 w 567"/>
              <a:gd name="T35" fmla="*/ 111 h 123"/>
              <a:gd name="T36" fmla="*/ 434 w 567"/>
              <a:gd name="T37" fmla="*/ 113 h 123"/>
              <a:gd name="T38" fmla="*/ 558 w 567"/>
              <a:gd name="T39" fmla="*/ 60 h 123"/>
              <a:gd name="T40" fmla="*/ 512 w 567"/>
              <a:gd name="T41" fmla="*/ 54 h 123"/>
              <a:gd name="T42" fmla="*/ 469 w 567"/>
              <a:gd name="T43" fmla="*/ 51 h 123"/>
              <a:gd name="T44" fmla="*/ 435 w 567"/>
              <a:gd name="T45" fmla="*/ 39 h 123"/>
              <a:gd name="T46" fmla="*/ 446 w 567"/>
              <a:gd name="T47" fmla="*/ 105 h 123"/>
              <a:gd name="T48" fmla="*/ 475 w 567"/>
              <a:gd name="T49" fmla="*/ 120 h 123"/>
              <a:gd name="T50" fmla="*/ 467 w 567"/>
              <a:gd name="T51" fmla="*/ 59 h 123"/>
              <a:gd name="T52" fmla="*/ 491 w 567"/>
              <a:gd name="T53" fmla="*/ 59 h 123"/>
              <a:gd name="T54" fmla="*/ 483 w 567"/>
              <a:gd name="T55" fmla="*/ 120 h 123"/>
              <a:gd name="T56" fmla="*/ 512 w 567"/>
              <a:gd name="T57" fmla="*/ 106 h 123"/>
              <a:gd name="T58" fmla="*/ 529 w 567"/>
              <a:gd name="T59" fmla="*/ 47 h 123"/>
              <a:gd name="T60" fmla="*/ 529 w 567"/>
              <a:gd name="T61" fmla="*/ 118 h 123"/>
              <a:gd name="T62" fmla="*/ 567 w 567"/>
              <a:gd name="T63" fmla="*/ 118 h 123"/>
              <a:gd name="T64" fmla="*/ 253 w 567"/>
              <a:gd name="T65" fmla="*/ 67 h 123"/>
              <a:gd name="T66" fmla="*/ 288 w 567"/>
              <a:gd name="T67" fmla="*/ 39 h 123"/>
              <a:gd name="T68" fmla="*/ 263 w 567"/>
              <a:gd name="T69" fmla="*/ 48 h 123"/>
              <a:gd name="T70" fmla="*/ 234 w 567"/>
              <a:gd name="T71" fmla="*/ 0 h 123"/>
              <a:gd name="T72" fmla="*/ 213 w 567"/>
              <a:gd name="T73" fmla="*/ 15 h 123"/>
              <a:gd name="T74" fmla="*/ 202 w 567"/>
              <a:gd name="T75" fmla="*/ 120 h 123"/>
              <a:gd name="T76" fmla="*/ 234 w 567"/>
              <a:gd name="T77" fmla="*/ 106 h 123"/>
              <a:gd name="T78" fmla="*/ 256 w 567"/>
              <a:gd name="T79" fmla="*/ 108 h 123"/>
              <a:gd name="T80" fmla="*/ 253 w 567"/>
              <a:gd name="T81" fmla="*/ 120 h 123"/>
              <a:gd name="T82" fmla="*/ 275 w 567"/>
              <a:gd name="T83" fmla="*/ 101 h 123"/>
              <a:gd name="T84" fmla="*/ 157 w 567"/>
              <a:gd name="T85" fmla="*/ 0 h 123"/>
              <a:gd name="T86" fmla="*/ 168 w 567"/>
              <a:gd name="T87" fmla="*/ 107 h 123"/>
              <a:gd name="T88" fmla="*/ 199 w 567"/>
              <a:gd name="T89" fmla="*/ 120 h 123"/>
              <a:gd name="T90" fmla="*/ 45 w 567"/>
              <a:gd name="T91" fmla="*/ 58 h 123"/>
              <a:gd name="T92" fmla="*/ 61 w 567"/>
              <a:gd name="T93" fmla="*/ 3 h 123"/>
              <a:gd name="T94" fmla="*/ 95 w 567"/>
              <a:gd name="T95" fmla="*/ 0 h 123"/>
              <a:gd name="T96" fmla="*/ 18 w 567"/>
              <a:gd name="T97" fmla="*/ 19 h 123"/>
              <a:gd name="T98" fmla="*/ 0 w 567"/>
              <a:gd name="T99" fmla="*/ 121 h 123"/>
              <a:gd name="T100" fmla="*/ 44 w 567"/>
              <a:gd name="T101" fmla="*/ 114 h 123"/>
              <a:gd name="T102" fmla="*/ 43 w 567"/>
              <a:gd name="T103" fmla="*/ 62 h 123"/>
              <a:gd name="T104" fmla="*/ 72 w 567"/>
              <a:gd name="T105" fmla="*/ 32 h 123"/>
              <a:gd name="T106" fmla="*/ 135 w 567"/>
              <a:gd name="T107" fmla="*/ 84 h 123"/>
              <a:gd name="T108" fmla="*/ 119 w 567"/>
              <a:gd name="T109" fmla="*/ 41 h 123"/>
              <a:gd name="T110" fmla="*/ 82 w 567"/>
              <a:gd name="T111" fmla="*/ 79 h 123"/>
              <a:gd name="T112" fmla="*/ 119 w 567"/>
              <a:gd name="T113" fmla="*/ 37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67" h="123">
                <a:moveTo>
                  <a:pt x="348" y="80"/>
                </a:moveTo>
                <a:cubicBezTo>
                  <a:pt x="343" y="76"/>
                  <a:pt x="333" y="72"/>
                  <a:pt x="326" y="68"/>
                </a:cubicBezTo>
                <a:cubicBezTo>
                  <a:pt x="319" y="65"/>
                  <a:pt x="303" y="59"/>
                  <a:pt x="309" y="47"/>
                </a:cubicBezTo>
                <a:cubicBezTo>
                  <a:pt x="312" y="41"/>
                  <a:pt x="321" y="40"/>
                  <a:pt x="326" y="42"/>
                </a:cubicBezTo>
                <a:cubicBezTo>
                  <a:pt x="332" y="43"/>
                  <a:pt x="337" y="46"/>
                  <a:pt x="340" y="50"/>
                </a:cubicBezTo>
                <a:cubicBezTo>
                  <a:pt x="342" y="52"/>
                  <a:pt x="344" y="54"/>
                  <a:pt x="345" y="57"/>
                </a:cubicBezTo>
                <a:cubicBezTo>
                  <a:pt x="347" y="60"/>
                  <a:pt x="349" y="65"/>
                  <a:pt x="349" y="65"/>
                </a:cubicBezTo>
                <a:cubicBezTo>
                  <a:pt x="350" y="65"/>
                  <a:pt x="350" y="65"/>
                  <a:pt x="350" y="65"/>
                </a:cubicBezTo>
                <a:cubicBezTo>
                  <a:pt x="350" y="38"/>
                  <a:pt x="350" y="38"/>
                  <a:pt x="350" y="38"/>
                </a:cubicBezTo>
                <a:cubicBezTo>
                  <a:pt x="349" y="38"/>
                  <a:pt x="349" y="38"/>
                  <a:pt x="349" y="38"/>
                </a:cubicBezTo>
                <a:cubicBezTo>
                  <a:pt x="347" y="41"/>
                  <a:pt x="345" y="43"/>
                  <a:pt x="342" y="43"/>
                </a:cubicBezTo>
                <a:cubicBezTo>
                  <a:pt x="340" y="43"/>
                  <a:pt x="338" y="42"/>
                  <a:pt x="335" y="41"/>
                </a:cubicBezTo>
                <a:cubicBezTo>
                  <a:pt x="331" y="39"/>
                  <a:pt x="326" y="37"/>
                  <a:pt x="320" y="36"/>
                </a:cubicBezTo>
                <a:cubicBezTo>
                  <a:pt x="300" y="35"/>
                  <a:pt x="292" y="50"/>
                  <a:pt x="293" y="61"/>
                </a:cubicBezTo>
                <a:cubicBezTo>
                  <a:pt x="293" y="68"/>
                  <a:pt x="296" y="73"/>
                  <a:pt x="302" y="78"/>
                </a:cubicBezTo>
                <a:cubicBezTo>
                  <a:pt x="311" y="85"/>
                  <a:pt x="318" y="87"/>
                  <a:pt x="330" y="93"/>
                </a:cubicBezTo>
                <a:cubicBezTo>
                  <a:pt x="344" y="101"/>
                  <a:pt x="339" y="112"/>
                  <a:pt x="332" y="115"/>
                </a:cubicBezTo>
                <a:cubicBezTo>
                  <a:pt x="326" y="117"/>
                  <a:pt x="318" y="116"/>
                  <a:pt x="309" y="111"/>
                </a:cubicBezTo>
                <a:cubicBezTo>
                  <a:pt x="307" y="109"/>
                  <a:pt x="304" y="107"/>
                  <a:pt x="302" y="103"/>
                </a:cubicBezTo>
                <a:cubicBezTo>
                  <a:pt x="300" y="101"/>
                  <a:pt x="299" y="98"/>
                  <a:pt x="298" y="94"/>
                </a:cubicBezTo>
                <a:cubicBezTo>
                  <a:pt x="296" y="94"/>
                  <a:pt x="296" y="94"/>
                  <a:pt x="296" y="94"/>
                </a:cubicBezTo>
                <a:cubicBezTo>
                  <a:pt x="296" y="121"/>
                  <a:pt x="296" y="121"/>
                  <a:pt x="296" y="121"/>
                </a:cubicBezTo>
                <a:cubicBezTo>
                  <a:pt x="298" y="121"/>
                  <a:pt x="298" y="121"/>
                  <a:pt x="298" y="121"/>
                </a:cubicBezTo>
                <a:cubicBezTo>
                  <a:pt x="299" y="118"/>
                  <a:pt x="299" y="117"/>
                  <a:pt x="300" y="116"/>
                </a:cubicBezTo>
                <a:cubicBezTo>
                  <a:pt x="301" y="115"/>
                  <a:pt x="304" y="113"/>
                  <a:pt x="308" y="115"/>
                </a:cubicBezTo>
                <a:cubicBezTo>
                  <a:pt x="312" y="117"/>
                  <a:pt x="315" y="119"/>
                  <a:pt x="317" y="120"/>
                </a:cubicBezTo>
                <a:cubicBezTo>
                  <a:pt x="322" y="121"/>
                  <a:pt x="324" y="122"/>
                  <a:pt x="326" y="122"/>
                </a:cubicBezTo>
                <a:cubicBezTo>
                  <a:pt x="341" y="123"/>
                  <a:pt x="356" y="114"/>
                  <a:pt x="356" y="97"/>
                </a:cubicBezTo>
                <a:cubicBezTo>
                  <a:pt x="356" y="91"/>
                  <a:pt x="352" y="85"/>
                  <a:pt x="348" y="80"/>
                </a:cubicBezTo>
                <a:moveTo>
                  <a:pt x="405" y="106"/>
                </a:moveTo>
                <a:cubicBezTo>
                  <a:pt x="398" y="110"/>
                  <a:pt x="392" y="112"/>
                  <a:pt x="388" y="111"/>
                </a:cubicBezTo>
                <a:cubicBezTo>
                  <a:pt x="380" y="110"/>
                  <a:pt x="378" y="101"/>
                  <a:pt x="379" y="95"/>
                </a:cubicBezTo>
                <a:cubicBezTo>
                  <a:pt x="382" y="86"/>
                  <a:pt x="391" y="80"/>
                  <a:pt x="404" y="74"/>
                </a:cubicBezTo>
                <a:cubicBezTo>
                  <a:pt x="406" y="73"/>
                  <a:pt x="406" y="73"/>
                  <a:pt x="406" y="73"/>
                </a:cubicBezTo>
                <a:lnTo>
                  <a:pt x="405" y="106"/>
                </a:lnTo>
                <a:close/>
                <a:moveTo>
                  <a:pt x="430" y="115"/>
                </a:moveTo>
                <a:cubicBezTo>
                  <a:pt x="427" y="115"/>
                  <a:pt x="427" y="111"/>
                  <a:pt x="427" y="105"/>
                </a:cubicBezTo>
                <a:cubicBezTo>
                  <a:pt x="427" y="65"/>
                  <a:pt x="427" y="65"/>
                  <a:pt x="427" y="65"/>
                </a:cubicBezTo>
                <a:cubicBezTo>
                  <a:pt x="428" y="48"/>
                  <a:pt x="425" y="39"/>
                  <a:pt x="405" y="37"/>
                </a:cubicBezTo>
                <a:cubicBezTo>
                  <a:pt x="388" y="35"/>
                  <a:pt x="374" y="42"/>
                  <a:pt x="369" y="46"/>
                </a:cubicBezTo>
                <a:cubicBezTo>
                  <a:pt x="363" y="52"/>
                  <a:pt x="362" y="57"/>
                  <a:pt x="362" y="59"/>
                </a:cubicBezTo>
                <a:cubicBezTo>
                  <a:pt x="363" y="65"/>
                  <a:pt x="367" y="69"/>
                  <a:pt x="373" y="69"/>
                </a:cubicBezTo>
                <a:cubicBezTo>
                  <a:pt x="379" y="69"/>
                  <a:pt x="384" y="65"/>
                  <a:pt x="384" y="61"/>
                </a:cubicBezTo>
                <a:cubicBezTo>
                  <a:pt x="384" y="57"/>
                  <a:pt x="382" y="56"/>
                  <a:pt x="381" y="54"/>
                </a:cubicBezTo>
                <a:cubicBezTo>
                  <a:pt x="380" y="52"/>
                  <a:pt x="379" y="51"/>
                  <a:pt x="379" y="48"/>
                </a:cubicBezTo>
                <a:cubicBezTo>
                  <a:pt x="379" y="44"/>
                  <a:pt x="386" y="41"/>
                  <a:pt x="395" y="40"/>
                </a:cubicBezTo>
                <a:cubicBezTo>
                  <a:pt x="402" y="40"/>
                  <a:pt x="406" y="46"/>
                  <a:pt x="406" y="54"/>
                </a:cubicBezTo>
                <a:cubicBezTo>
                  <a:pt x="406" y="68"/>
                  <a:pt x="406" y="68"/>
                  <a:pt x="406" y="68"/>
                </a:cubicBezTo>
                <a:cubicBezTo>
                  <a:pt x="406" y="68"/>
                  <a:pt x="398" y="71"/>
                  <a:pt x="381" y="79"/>
                </a:cubicBezTo>
                <a:cubicBezTo>
                  <a:pt x="367" y="85"/>
                  <a:pt x="361" y="93"/>
                  <a:pt x="360" y="101"/>
                </a:cubicBezTo>
                <a:cubicBezTo>
                  <a:pt x="359" y="112"/>
                  <a:pt x="366" y="120"/>
                  <a:pt x="375" y="121"/>
                </a:cubicBezTo>
                <a:cubicBezTo>
                  <a:pt x="382" y="123"/>
                  <a:pt x="388" y="121"/>
                  <a:pt x="396" y="116"/>
                </a:cubicBezTo>
                <a:cubicBezTo>
                  <a:pt x="399" y="115"/>
                  <a:pt x="406" y="110"/>
                  <a:pt x="406" y="110"/>
                </a:cubicBezTo>
                <a:cubicBezTo>
                  <a:pt x="406" y="111"/>
                  <a:pt x="406" y="111"/>
                  <a:pt x="406" y="111"/>
                </a:cubicBezTo>
                <a:cubicBezTo>
                  <a:pt x="406" y="117"/>
                  <a:pt x="412" y="121"/>
                  <a:pt x="417" y="122"/>
                </a:cubicBezTo>
                <a:cubicBezTo>
                  <a:pt x="422" y="122"/>
                  <a:pt x="429" y="122"/>
                  <a:pt x="436" y="115"/>
                </a:cubicBezTo>
                <a:cubicBezTo>
                  <a:pt x="434" y="113"/>
                  <a:pt x="434" y="113"/>
                  <a:pt x="434" y="113"/>
                </a:cubicBezTo>
                <a:cubicBezTo>
                  <a:pt x="433" y="114"/>
                  <a:pt x="432" y="115"/>
                  <a:pt x="430" y="115"/>
                </a:cubicBezTo>
                <a:moveTo>
                  <a:pt x="558" y="108"/>
                </a:moveTo>
                <a:cubicBezTo>
                  <a:pt x="558" y="60"/>
                  <a:pt x="558" y="60"/>
                  <a:pt x="558" y="60"/>
                </a:cubicBezTo>
                <a:cubicBezTo>
                  <a:pt x="558" y="47"/>
                  <a:pt x="551" y="37"/>
                  <a:pt x="539" y="37"/>
                </a:cubicBezTo>
                <a:cubicBezTo>
                  <a:pt x="529" y="37"/>
                  <a:pt x="520" y="43"/>
                  <a:pt x="514" y="52"/>
                </a:cubicBezTo>
                <a:cubicBezTo>
                  <a:pt x="512" y="54"/>
                  <a:pt x="512" y="54"/>
                  <a:pt x="512" y="54"/>
                </a:cubicBezTo>
                <a:cubicBezTo>
                  <a:pt x="512" y="52"/>
                  <a:pt x="512" y="52"/>
                  <a:pt x="512" y="52"/>
                </a:cubicBezTo>
                <a:cubicBezTo>
                  <a:pt x="510" y="43"/>
                  <a:pt x="502" y="37"/>
                  <a:pt x="492" y="37"/>
                </a:cubicBezTo>
                <a:cubicBezTo>
                  <a:pt x="483" y="37"/>
                  <a:pt x="476" y="42"/>
                  <a:pt x="469" y="51"/>
                </a:cubicBezTo>
                <a:cubicBezTo>
                  <a:pt x="467" y="54"/>
                  <a:pt x="467" y="54"/>
                  <a:pt x="467" y="54"/>
                </a:cubicBezTo>
                <a:cubicBezTo>
                  <a:pt x="467" y="39"/>
                  <a:pt x="467" y="39"/>
                  <a:pt x="467" y="39"/>
                </a:cubicBezTo>
                <a:cubicBezTo>
                  <a:pt x="435" y="39"/>
                  <a:pt x="435" y="39"/>
                  <a:pt x="435" y="39"/>
                </a:cubicBezTo>
                <a:cubicBezTo>
                  <a:pt x="435" y="41"/>
                  <a:pt x="435" y="41"/>
                  <a:pt x="435" y="41"/>
                </a:cubicBezTo>
                <a:cubicBezTo>
                  <a:pt x="444" y="42"/>
                  <a:pt x="445" y="46"/>
                  <a:pt x="445" y="54"/>
                </a:cubicBezTo>
                <a:cubicBezTo>
                  <a:pt x="446" y="105"/>
                  <a:pt x="446" y="105"/>
                  <a:pt x="446" y="105"/>
                </a:cubicBezTo>
                <a:cubicBezTo>
                  <a:pt x="446" y="113"/>
                  <a:pt x="445" y="117"/>
                  <a:pt x="436" y="118"/>
                </a:cubicBezTo>
                <a:cubicBezTo>
                  <a:pt x="436" y="120"/>
                  <a:pt x="436" y="120"/>
                  <a:pt x="436" y="120"/>
                </a:cubicBezTo>
                <a:cubicBezTo>
                  <a:pt x="475" y="120"/>
                  <a:pt x="475" y="120"/>
                  <a:pt x="475" y="120"/>
                </a:cubicBezTo>
                <a:cubicBezTo>
                  <a:pt x="475" y="118"/>
                  <a:pt x="475" y="118"/>
                  <a:pt x="475" y="118"/>
                </a:cubicBezTo>
                <a:cubicBezTo>
                  <a:pt x="468" y="117"/>
                  <a:pt x="467" y="113"/>
                  <a:pt x="467" y="106"/>
                </a:cubicBezTo>
                <a:cubicBezTo>
                  <a:pt x="467" y="59"/>
                  <a:pt x="467" y="59"/>
                  <a:pt x="467" y="59"/>
                </a:cubicBezTo>
                <a:cubicBezTo>
                  <a:pt x="467" y="58"/>
                  <a:pt x="467" y="58"/>
                  <a:pt x="467" y="58"/>
                </a:cubicBezTo>
                <a:cubicBezTo>
                  <a:pt x="472" y="51"/>
                  <a:pt x="477" y="47"/>
                  <a:pt x="482" y="47"/>
                </a:cubicBezTo>
                <a:cubicBezTo>
                  <a:pt x="485" y="47"/>
                  <a:pt x="491" y="49"/>
                  <a:pt x="491" y="59"/>
                </a:cubicBezTo>
                <a:cubicBezTo>
                  <a:pt x="491" y="106"/>
                  <a:pt x="491" y="106"/>
                  <a:pt x="491" y="106"/>
                </a:cubicBezTo>
                <a:cubicBezTo>
                  <a:pt x="491" y="113"/>
                  <a:pt x="491" y="117"/>
                  <a:pt x="483" y="118"/>
                </a:cubicBezTo>
                <a:cubicBezTo>
                  <a:pt x="483" y="120"/>
                  <a:pt x="483" y="120"/>
                  <a:pt x="483" y="120"/>
                </a:cubicBezTo>
                <a:cubicBezTo>
                  <a:pt x="521" y="120"/>
                  <a:pt x="521" y="120"/>
                  <a:pt x="521" y="120"/>
                </a:cubicBezTo>
                <a:cubicBezTo>
                  <a:pt x="521" y="118"/>
                  <a:pt x="521" y="118"/>
                  <a:pt x="521" y="118"/>
                </a:cubicBezTo>
                <a:cubicBezTo>
                  <a:pt x="513" y="117"/>
                  <a:pt x="512" y="113"/>
                  <a:pt x="512" y="106"/>
                </a:cubicBezTo>
                <a:cubicBezTo>
                  <a:pt x="512" y="59"/>
                  <a:pt x="512" y="59"/>
                  <a:pt x="512" y="59"/>
                </a:cubicBezTo>
                <a:cubicBezTo>
                  <a:pt x="513" y="58"/>
                  <a:pt x="513" y="58"/>
                  <a:pt x="513" y="58"/>
                </a:cubicBezTo>
                <a:cubicBezTo>
                  <a:pt x="519" y="50"/>
                  <a:pt x="523" y="47"/>
                  <a:pt x="529" y="47"/>
                </a:cubicBezTo>
                <a:cubicBezTo>
                  <a:pt x="534" y="47"/>
                  <a:pt x="537" y="51"/>
                  <a:pt x="537" y="57"/>
                </a:cubicBezTo>
                <a:cubicBezTo>
                  <a:pt x="537" y="105"/>
                  <a:pt x="537" y="105"/>
                  <a:pt x="537" y="105"/>
                </a:cubicBezTo>
                <a:cubicBezTo>
                  <a:pt x="537" y="111"/>
                  <a:pt x="537" y="117"/>
                  <a:pt x="529" y="118"/>
                </a:cubicBezTo>
                <a:cubicBezTo>
                  <a:pt x="529" y="120"/>
                  <a:pt x="529" y="120"/>
                  <a:pt x="529" y="120"/>
                </a:cubicBezTo>
                <a:cubicBezTo>
                  <a:pt x="567" y="120"/>
                  <a:pt x="567" y="120"/>
                  <a:pt x="567" y="120"/>
                </a:cubicBezTo>
                <a:cubicBezTo>
                  <a:pt x="567" y="118"/>
                  <a:pt x="567" y="118"/>
                  <a:pt x="567" y="118"/>
                </a:cubicBezTo>
                <a:cubicBezTo>
                  <a:pt x="560" y="117"/>
                  <a:pt x="559" y="114"/>
                  <a:pt x="558" y="108"/>
                </a:cubicBezTo>
                <a:moveTo>
                  <a:pt x="275" y="101"/>
                </a:moveTo>
                <a:cubicBezTo>
                  <a:pt x="253" y="67"/>
                  <a:pt x="253" y="67"/>
                  <a:pt x="253" y="67"/>
                </a:cubicBezTo>
                <a:cubicBezTo>
                  <a:pt x="262" y="57"/>
                  <a:pt x="262" y="57"/>
                  <a:pt x="262" y="57"/>
                </a:cubicBezTo>
                <a:cubicBezTo>
                  <a:pt x="274" y="43"/>
                  <a:pt x="278" y="41"/>
                  <a:pt x="288" y="41"/>
                </a:cubicBezTo>
                <a:cubicBezTo>
                  <a:pt x="288" y="39"/>
                  <a:pt x="288" y="39"/>
                  <a:pt x="288" y="39"/>
                </a:cubicBezTo>
                <a:cubicBezTo>
                  <a:pt x="254" y="39"/>
                  <a:pt x="254" y="39"/>
                  <a:pt x="254" y="39"/>
                </a:cubicBezTo>
                <a:cubicBezTo>
                  <a:pt x="254" y="41"/>
                  <a:pt x="254" y="41"/>
                  <a:pt x="254" y="41"/>
                </a:cubicBezTo>
                <a:cubicBezTo>
                  <a:pt x="258" y="41"/>
                  <a:pt x="263" y="41"/>
                  <a:pt x="263" y="48"/>
                </a:cubicBezTo>
                <a:cubicBezTo>
                  <a:pt x="263" y="51"/>
                  <a:pt x="260" y="53"/>
                  <a:pt x="254" y="60"/>
                </a:cubicBezTo>
                <a:cubicBezTo>
                  <a:pt x="234" y="82"/>
                  <a:pt x="234" y="82"/>
                  <a:pt x="234" y="82"/>
                </a:cubicBezTo>
                <a:cubicBezTo>
                  <a:pt x="234" y="0"/>
                  <a:pt x="234" y="0"/>
                  <a:pt x="234" y="0"/>
                </a:cubicBezTo>
                <a:cubicBezTo>
                  <a:pt x="202" y="0"/>
                  <a:pt x="202" y="0"/>
                  <a:pt x="202" y="0"/>
                </a:cubicBezTo>
                <a:cubicBezTo>
                  <a:pt x="202" y="2"/>
                  <a:pt x="202" y="2"/>
                  <a:pt x="202" y="2"/>
                </a:cubicBezTo>
                <a:cubicBezTo>
                  <a:pt x="211" y="2"/>
                  <a:pt x="213" y="5"/>
                  <a:pt x="213" y="15"/>
                </a:cubicBezTo>
                <a:cubicBezTo>
                  <a:pt x="213" y="105"/>
                  <a:pt x="213" y="105"/>
                  <a:pt x="213" y="105"/>
                </a:cubicBezTo>
                <a:cubicBezTo>
                  <a:pt x="213" y="113"/>
                  <a:pt x="211" y="118"/>
                  <a:pt x="202" y="118"/>
                </a:cubicBezTo>
                <a:cubicBezTo>
                  <a:pt x="202" y="120"/>
                  <a:pt x="202" y="120"/>
                  <a:pt x="202" y="120"/>
                </a:cubicBezTo>
                <a:cubicBezTo>
                  <a:pt x="245" y="120"/>
                  <a:pt x="245" y="120"/>
                  <a:pt x="245" y="120"/>
                </a:cubicBezTo>
                <a:cubicBezTo>
                  <a:pt x="245" y="118"/>
                  <a:pt x="245" y="118"/>
                  <a:pt x="245" y="118"/>
                </a:cubicBezTo>
                <a:cubicBezTo>
                  <a:pt x="236" y="117"/>
                  <a:pt x="234" y="114"/>
                  <a:pt x="234" y="106"/>
                </a:cubicBezTo>
                <a:cubicBezTo>
                  <a:pt x="234" y="89"/>
                  <a:pt x="234" y="89"/>
                  <a:pt x="234" y="89"/>
                </a:cubicBezTo>
                <a:cubicBezTo>
                  <a:pt x="240" y="82"/>
                  <a:pt x="240" y="82"/>
                  <a:pt x="240" y="82"/>
                </a:cubicBezTo>
                <a:cubicBezTo>
                  <a:pt x="256" y="108"/>
                  <a:pt x="256" y="108"/>
                  <a:pt x="256" y="108"/>
                </a:cubicBezTo>
                <a:cubicBezTo>
                  <a:pt x="257" y="110"/>
                  <a:pt x="258" y="113"/>
                  <a:pt x="258" y="114"/>
                </a:cubicBezTo>
                <a:cubicBezTo>
                  <a:pt x="258" y="117"/>
                  <a:pt x="256" y="118"/>
                  <a:pt x="253" y="118"/>
                </a:cubicBezTo>
                <a:cubicBezTo>
                  <a:pt x="253" y="120"/>
                  <a:pt x="253" y="120"/>
                  <a:pt x="253" y="120"/>
                </a:cubicBezTo>
                <a:cubicBezTo>
                  <a:pt x="292" y="120"/>
                  <a:pt x="292" y="120"/>
                  <a:pt x="292" y="120"/>
                </a:cubicBezTo>
                <a:cubicBezTo>
                  <a:pt x="292" y="118"/>
                  <a:pt x="292" y="118"/>
                  <a:pt x="292" y="118"/>
                </a:cubicBezTo>
                <a:cubicBezTo>
                  <a:pt x="286" y="118"/>
                  <a:pt x="283" y="114"/>
                  <a:pt x="275" y="101"/>
                </a:cubicBezTo>
                <a:moveTo>
                  <a:pt x="189" y="108"/>
                </a:moveTo>
                <a:cubicBezTo>
                  <a:pt x="189" y="0"/>
                  <a:pt x="189" y="0"/>
                  <a:pt x="189" y="0"/>
                </a:cubicBezTo>
                <a:cubicBezTo>
                  <a:pt x="157" y="0"/>
                  <a:pt x="157" y="0"/>
                  <a:pt x="157" y="0"/>
                </a:cubicBezTo>
                <a:cubicBezTo>
                  <a:pt x="157" y="2"/>
                  <a:pt x="157" y="2"/>
                  <a:pt x="157" y="2"/>
                </a:cubicBezTo>
                <a:cubicBezTo>
                  <a:pt x="166" y="2"/>
                  <a:pt x="168" y="5"/>
                  <a:pt x="168" y="14"/>
                </a:cubicBezTo>
                <a:cubicBezTo>
                  <a:pt x="168" y="107"/>
                  <a:pt x="168" y="107"/>
                  <a:pt x="168" y="107"/>
                </a:cubicBezTo>
                <a:cubicBezTo>
                  <a:pt x="168" y="114"/>
                  <a:pt x="165" y="118"/>
                  <a:pt x="157" y="118"/>
                </a:cubicBezTo>
                <a:cubicBezTo>
                  <a:pt x="157" y="120"/>
                  <a:pt x="157" y="120"/>
                  <a:pt x="157" y="120"/>
                </a:cubicBezTo>
                <a:cubicBezTo>
                  <a:pt x="199" y="120"/>
                  <a:pt x="199" y="120"/>
                  <a:pt x="199" y="120"/>
                </a:cubicBezTo>
                <a:cubicBezTo>
                  <a:pt x="199" y="118"/>
                  <a:pt x="199" y="118"/>
                  <a:pt x="199" y="118"/>
                </a:cubicBezTo>
                <a:cubicBezTo>
                  <a:pt x="192" y="118"/>
                  <a:pt x="189" y="115"/>
                  <a:pt x="189" y="108"/>
                </a:cubicBezTo>
                <a:moveTo>
                  <a:pt x="45" y="58"/>
                </a:moveTo>
                <a:cubicBezTo>
                  <a:pt x="40" y="58"/>
                  <a:pt x="40" y="58"/>
                  <a:pt x="40" y="58"/>
                </a:cubicBezTo>
                <a:cubicBezTo>
                  <a:pt x="40" y="3"/>
                  <a:pt x="40" y="3"/>
                  <a:pt x="40" y="3"/>
                </a:cubicBezTo>
                <a:cubicBezTo>
                  <a:pt x="61" y="3"/>
                  <a:pt x="61" y="3"/>
                  <a:pt x="61" y="3"/>
                </a:cubicBezTo>
                <a:cubicBezTo>
                  <a:pt x="81" y="3"/>
                  <a:pt x="90" y="11"/>
                  <a:pt x="93" y="30"/>
                </a:cubicBezTo>
                <a:cubicBezTo>
                  <a:pt x="95" y="30"/>
                  <a:pt x="95" y="30"/>
                  <a:pt x="95" y="30"/>
                </a:cubicBezTo>
                <a:cubicBezTo>
                  <a:pt x="95" y="0"/>
                  <a:pt x="95" y="0"/>
                  <a:pt x="9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"/>
                  <a:pt x="0" y="2"/>
                  <a:pt x="0" y="2"/>
                </a:cubicBezTo>
                <a:cubicBezTo>
                  <a:pt x="14" y="1"/>
                  <a:pt x="18" y="5"/>
                  <a:pt x="18" y="19"/>
                </a:cubicBezTo>
                <a:cubicBezTo>
                  <a:pt x="18" y="101"/>
                  <a:pt x="18" y="101"/>
                  <a:pt x="18" y="101"/>
                </a:cubicBezTo>
                <a:cubicBezTo>
                  <a:pt x="18" y="113"/>
                  <a:pt x="15" y="119"/>
                  <a:pt x="0" y="118"/>
                </a:cubicBezTo>
                <a:cubicBezTo>
                  <a:pt x="0" y="121"/>
                  <a:pt x="0" y="121"/>
                  <a:pt x="0" y="121"/>
                </a:cubicBezTo>
                <a:cubicBezTo>
                  <a:pt x="57" y="121"/>
                  <a:pt x="57" y="121"/>
                  <a:pt x="57" y="121"/>
                </a:cubicBezTo>
                <a:cubicBezTo>
                  <a:pt x="57" y="118"/>
                  <a:pt x="57" y="118"/>
                  <a:pt x="57" y="118"/>
                </a:cubicBezTo>
                <a:cubicBezTo>
                  <a:pt x="49" y="118"/>
                  <a:pt x="46" y="117"/>
                  <a:pt x="44" y="114"/>
                </a:cubicBezTo>
                <a:cubicBezTo>
                  <a:pt x="41" y="112"/>
                  <a:pt x="40" y="108"/>
                  <a:pt x="40" y="101"/>
                </a:cubicBezTo>
                <a:cubicBezTo>
                  <a:pt x="40" y="62"/>
                  <a:pt x="40" y="62"/>
                  <a:pt x="40" y="62"/>
                </a:cubicBezTo>
                <a:cubicBezTo>
                  <a:pt x="43" y="62"/>
                  <a:pt x="43" y="62"/>
                  <a:pt x="43" y="62"/>
                </a:cubicBezTo>
                <a:cubicBezTo>
                  <a:pt x="60" y="62"/>
                  <a:pt x="69" y="71"/>
                  <a:pt x="70" y="89"/>
                </a:cubicBezTo>
                <a:cubicBezTo>
                  <a:pt x="72" y="89"/>
                  <a:pt x="72" y="89"/>
                  <a:pt x="72" y="89"/>
                </a:cubicBezTo>
                <a:cubicBezTo>
                  <a:pt x="72" y="32"/>
                  <a:pt x="72" y="32"/>
                  <a:pt x="72" y="32"/>
                </a:cubicBezTo>
                <a:cubicBezTo>
                  <a:pt x="70" y="32"/>
                  <a:pt x="70" y="32"/>
                  <a:pt x="70" y="32"/>
                </a:cubicBezTo>
                <a:cubicBezTo>
                  <a:pt x="70" y="48"/>
                  <a:pt x="60" y="58"/>
                  <a:pt x="45" y="58"/>
                </a:cubicBezTo>
                <a:moveTo>
                  <a:pt x="135" y="84"/>
                </a:moveTo>
                <a:cubicBezTo>
                  <a:pt x="135" y="109"/>
                  <a:pt x="129" y="118"/>
                  <a:pt x="119" y="118"/>
                </a:cubicBezTo>
                <a:cubicBezTo>
                  <a:pt x="109" y="118"/>
                  <a:pt x="104" y="105"/>
                  <a:pt x="104" y="75"/>
                </a:cubicBezTo>
                <a:cubicBezTo>
                  <a:pt x="104" y="50"/>
                  <a:pt x="110" y="41"/>
                  <a:pt x="119" y="41"/>
                </a:cubicBezTo>
                <a:cubicBezTo>
                  <a:pt x="132" y="41"/>
                  <a:pt x="135" y="56"/>
                  <a:pt x="135" y="84"/>
                </a:cubicBezTo>
                <a:moveTo>
                  <a:pt x="119" y="37"/>
                </a:moveTo>
                <a:cubicBezTo>
                  <a:pt x="101" y="37"/>
                  <a:pt x="82" y="50"/>
                  <a:pt x="82" y="79"/>
                </a:cubicBezTo>
                <a:cubicBezTo>
                  <a:pt x="82" y="111"/>
                  <a:pt x="104" y="122"/>
                  <a:pt x="120" y="122"/>
                </a:cubicBezTo>
                <a:cubicBezTo>
                  <a:pt x="136" y="122"/>
                  <a:pt x="157" y="111"/>
                  <a:pt x="157" y="79"/>
                </a:cubicBezTo>
                <a:cubicBezTo>
                  <a:pt x="157" y="50"/>
                  <a:pt x="139" y="37"/>
                  <a:pt x="119" y="37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A520E900-7DD2-4FFD-8A7C-097DEFA5465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26"/>
          <a:stretch/>
        </p:blipFill>
        <p:spPr>
          <a:xfrm>
            <a:off x="1918800" y="4892400"/>
            <a:ext cx="8985441" cy="19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017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g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>
            <a:extLst>
              <a:ext uri="{FF2B5EF4-FFF2-40B4-BE49-F238E27FC236}">
                <a16:creationId xmlns:a16="http://schemas.microsoft.com/office/drawing/2014/main" id="{DCC073CA-979D-4CF8-814C-05490F6385E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659" b="1899"/>
          <a:stretch/>
        </p:blipFill>
        <p:spPr>
          <a:xfrm>
            <a:off x="4370400" y="4068000"/>
            <a:ext cx="7821600" cy="2790000"/>
          </a:xfrm>
          <a:prstGeom prst="rect">
            <a:avLst/>
          </a:prstGeom>
        </p:spPr>
      </p:pic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75733" y="2085931"/>
            <a:ext cx="8534400" cy="1752600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12" name="Freeform 8">
            <a:extLst>
              <a:ext uri="{FF2B5EF4-FFF2-40B4-BE49-F238E27FC236}">
                <a16:creationId xmlns:a16="http://schemas.microsoft.com/office/drawing/2014/main" id="{1501FF33-3E2C-4969-AD81-929B0C56A40C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10500491" y="6348214"/>
            <a:ext cx="1117451" cy="242015"/>
          </a:xfrm>
          <a:custGeom>
            <a:avLst/>
            <a:gdLst>
              <a:gd name="T0" fmla="*/ 309 w 567"/>
              <a:gd name="T1" fmla="*/ 47 h 123"/>
              <a:gd name="T2" fmla="*/ 345 w 567"/>
              <a:gd name="T3" fmla="*/ 57 h 123"/>
              <a:gd name="T4" fmla="*/ 350 w 567"/>
              <a:gd name="T5" fmla="*/ 38 h 123"/>
              <a:gd name="T6" fmla="*/ 335 w 567"/>
              <a:gd name="T7" fmla="*/ 41 h 123"/>
              <a:gd name="T8" fmla="*/ 302 w 567"/>
              <a:gd name="T9" fmla="*/ 78 h 123"/>
              <a:gd name="T10" fmla="*/ 309 w 567"/>
              <a:gd name="T11" fmla="*/ 111 h 123"/>
              <a:gd name="T12" fmla="*/ 296 w 567"/>
              <a:gd name="T13" fmla="*/ 94 h 123"/>
              <a:gd name="T14" fmla="*/ 300 w 567"/>
              <a:gd name="T15" fmla="*/ 116 h 123"/>
              <a:gd name="T16" fmla="*/ 326 w 567"/>
              <a:gd name="T17" fmla="*/ 122 h 123"/>
              <a:gd name="T18" fmla="*/ 405 w 567"/>
              <a:gd name="T19" fmla="*/ 106 h 123"/>
              <a:gd name="T20" fmla="*/ 404 w 567"/>
              <a:gd name="T21" fmla="*/ 74 h 123"/>
              <a:gd name="T22" fmla="*/ 430 w 567"/>
              <a:gd name="T23" fmla="*/ 115 h 123"/>
              <a:gd name="T24" fmla="*/ 405 w 567"/>
              <a:gd name="T25" fmla="*/ 37 h 123"/>
              <a:gd name="T26" fmla="*/ 373 w 567"/>
              <a:gd name="T27" fmla="*/ 69 h 123"/>
              <a:gd name="T28" fmla="*/ 379 w 567"/>
              <a:gd name="T29" fmla="*/ 48 h 123"/>
              <a:gd name="T30" fmla="*/ 406 w 567"/>
              <a:gd name="T31" fmla="*/ 68 h 123"/>
              <a:gd name="T32" fmla="*/ 375 w 567"/>
              <a:gd name="T33" fmla="*/ 121 h 123"/>
              <a:gd name="T34" fmla="*/ 406 w 567"/>
              <a:gd name="T35" fmla="*/ 111 h 123"/>
              <a:gd name="T36" fmla="*/ 434 w 567"/>
              <a:gd name="T37" fmla="*/ 113 h 123"/>
              <a:gd name="T38" fmla="*/ 558 w 567"/>
              <a:gd name="T39" fmla="*/ 60 h 123"/>
              <a:gd name="T40" fmla="*/ 512 w 567"/>
              <a:gd name="T41" fmla="*/ 54 h 123"/>
              <a:gd name="T42" fmla="*/ 469 w 567"/>
              <a:gd name="T43" fmla="*/ 51 h 123"/>
              <a:gd name="T44" fmla="*/ 435 w 567"/>
              <a:gd name="T45" fmla="*/ 39 h 123"/>
              <a:gd name="T46" fmla="*/ 446 w 567"/>
              <a:gd name="T47" fmla="*/ 105 h 123"/>
              <a:gd name="T48" fmla="*/ 475 w 567"/>
              <a:gd name="T49" fmla="*/ 120 h 123"/>
              <a:gd name="T50" fmla="*/ 467 w 567"/>
              <a:gd name="T51" fmla="*/ 59 h 123"/>
              <a:gd name="T52" fmla="*/ 491 w 567"/>
              <a:gd name="T53" fmla="*/ 59 h 123"/>
              <a:gd name="T54" fmla="*/ 483 w 567"/>
              <a:gd name="T55" fmla="*/ 120 h 123"/>
              <a:gd name="T56" fmla="*/ 512 w 567"/>
              <a:gd name="T57" fmla="*/ 106 h 123"/>
              <a:gd name="T58" fmla="*/ 529 w 567"/>
              <a:gd name="T59" fmla="*/ 47 h 123"/>
              <a:gd name="T60" fmla="*/ 529 w 567"/>
              <a:gd name="T61" fmla="*/ 118 h 123"/>
              <a:gd name="T62" fmla="*/ 567 w 567"/>
              <a:gd name="T63" fmla="*/ 118 h 123"/>
              <a:gd name="T64" fmla="*/ 253 w 567"/>
              <a:gd name="T65" fmla="*/ 67 h 123"/>
              <a:gd name="T66" fmla="*/ 288 w 567"/>
              <a:gd name="T67" fmla="*/ 39 h 123"/>
              <a:gd name="T68" fmla="*/ 263 w 567"/>
              <a:gd name="T69" fmla="*/ 48 h 123"/>
              <a:gd name="T70" fmla="*/ 234 w 567"/>
              <a:gd name="T71" fmla="*/ 0 h 123"/>
              <a:gd name="T72" fmla="*/ 213 w 567"/>
              <a:gd name="T73" fmla="*/ 15 h 123"/>
              <a:gd name="T74" fmla="*/ 202 w 567"/>
              <a:gd name="T75" fmla="*/ 120 h 123"/>
              <a:gd name="T76" fmla="*/ 234 w 567"/>
              <a:gd name="T77" fmla="*/ 106 h 123"/>
              <a:gd name="T78" fmla="*/ 256 w 567"/>
              <a:gd name="T79" fmla="*/ 108 h 123"/>
              <a:gd name="T80" fmla="*/ 253 w 567"/>
              <a:gd name="T81" fmla="*/ 120 h 123"/>
              <a:gd name="T82" fmla="*/ 275 w 567"/>
              <a:gd name="T83" fmla="*/ 101 h 123"/>
              <a:gd name="T84" fmla="*/ 157 w 567"/>
              <a:gd name="T85" fmla="*/ 0 h 123"/>
              <a:gd name="T86" fmla="*/ 168 w 567"/>
              <a:gd name="T87" fmla="*/ 107 h 123"/>
              <a:gd name="T88" fmla="*/ 199 w 567"/>
              <a:gd name="T89" fmla="*/ 120 h 123"/>
              <a:gd name="T90" fmla="*/ 45 w 567"/>
              <a:gd name="T91" fmla="*/ 58 h 123"/>
              <a:gd name="T92" fmla="*/ 61 w 567"/>
              <a:gd name="T93" fmla="*/ 3 h 123"/>
              <a:gd name="T94" fmla="*/ 95 w 567"/>
              <a:gd name="T95" fmla="*/ 0 h 123"/>
              <a:gd name="T96" fmla="*/ 18 w 567"/>
              <a:gd name="T97" fmla="*/ 19 h 123"/>
              <a:gd name="T98" fmla="*/ 0 w 567"/>
              <a:gd name="T99" fmla="*/ 121 h 123"/>
              <a:gd name="T100" fmla="*/ 44 w 567"/>
              <a:gd name="T101" fmla="*/ 114 h 123"/>
              <a:gd name="T102" fmla="*/ 43 w 567"/>
              <a:gd name="T103" fmla="*/ 62 h 123"/>
              <a:gd name="T104" fmla="*/ 72 w 567"/>
              <a:gd name="T105" fmla="*/ 32 h 123"/>
              <a:gd name="T106" fmla="*/ 135 w 567"/>
              <a:gd name="T107" fmla="*/ 84 h 123"/>
              <a:gd name="T108" fmla="*/ 119 w 567"/>
              <a:gd name="T109" fmla="*/ 41 h 123"/>
              <a:gd name="T110" fmla="*/ 82 w 567"/>
              <a:gd name="T111" fmla="*/ 79 h 123"/>
              <a:gd name="T112" fmla="*/ 119 w 567"/>
              <a:gd name="T113" fmla="*/ 37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67" h="123">
                <a:moveTo>
                  <a:pt x="348" y="80"/>
                </a:moveTo>
                <a:cubicBezTo>
                  <a:pt x="343" y="76"/>
                  <a:pt x="333" y="72"/>
                  <a:pt x="326" y="68"/>
                </a:cubicBezTo>
                <a:cubicBezTo>
                  <a:pt x="319" y="65"/>
                  <a:pt x="303" y="59"/>
                  <a:pt x="309" y="47"/>
                </a:cubicBezTo>
                <a:cubicBezTo>
                  <a:pt x="312" y="41"/>
                  <a:pt x="321" y="40"/>
                  <a:pt x="326" y="42"/>
                </a:cubicBezTo>
                <a:cubicBezTo>
                  <a:pt x="332" y="43"/>
                  <a:pt x="337" y="46"/>
                  <a:pt x="340" y="50"/>
                </a:cubicBezTo>
                <a:cubicBezTo>
                  <a:pt x="342" y="52"/>
                  <a:pt x="344" y="54"/>
                  <a:pt x="345" y="57"/>
                </a:cubicBezTo>
                <a:cubicBezTo>
                  <a:pt x="347" y="60"/>
                  <a:pt x="349" y="65"/>
                  <a:pt x="349" y="65"/>
                </a:cubicBezTo>
                <a:cubicBezTo>
                  <a:pt x="350" y="65"/>
                  <a:pt x="350" y="65"/>
                  <a:pt x="350" y="65"/>
                </a:cubicBezTo>
                <a:cubicBezTo>
                  <a:pt x="350" y="38"/>
                  <a:pt x="350" y="38"/>
                  <a:pt x="350" y="38"/>
                </a:cubicBezTo>
                <a:cubicBezTo>
                  <a:pt x="349" y="38"/>
                  <a:pt x="349" y="38"/>
                  <a:pt x="349" y="38"/>
                </a:cubicBezTo>
                <a:cubicBezTo>
                  <a:pt x="347" y="41"/>
                  <a:pt x="345" y="43"/>
                  <a:pt x="342" y="43"/>
                </a:cubicBezTo>
                <a:cubicBezTo>
                  <a:pt x="340" y="43"/>
                  <a:pt x="338" y="42"/>
                  <a:pt x="335" y="41"/>
                </a:cubicBezTo>
                <a:cubicBezTo>
                  <a:pt x="331" y="39"/>
                  <a:pt x="326" y="37"/>
                  <a:pt x="320" y="36"/>
                </a:cubicBezTo>
                <a:cubicBezTo>
                  <a:pt x="300" y="35"/>
                  <a:pt x="292" y="50"/>
                  <a:pt x="293" y="61"/>
                </a:cubicBezTo>
                <a:cubicBezTo>
                  <a:pt x="293" y="68"/>
                  <a:pt x="296" y="73"/>
                  <a:pt x="302" y="78"/>
                </a:cubicBezTo>
                <a:cubicBezTo>
                  <a:pt x="311" y="85"/>
                  <a:pt x="318" y="87"/>
                  <a:pt x="330" y="93"/>
                </a:cubicBezTo>
                <a:cubicBezTo>
                  <a:pt x="344" y="101"/>
                  <a:pt x="339" y="112"/>
                  <a:pt x="332" y="115"/>
                </a:cubicBezTo>
                <a:cubicBezTo>
                  <a:pt x="326" y="117"/>
                  <a:pt x="318" y="116"/>
                  <a:pt x="309" y="111"/>
                </a:cubicBezTo>
                <a:cubicBezTo>
                  <a:pt x="307" y="109"/>
                  <a:pt x="304" y="107"/>
                  <a:pt x="302" y="103"/>
                </a:cubicBezTo>
                <a:cubicBezTo>
                  <a:pt x="300" y="101"/>
                  <a:pt x="299" y="98"/>
                  <a:pt x="298" y="94"/>
                </a:cubicBezTo>
                <a:cubicBezTo>
                  <a:pt x="296" y="94"/>
                  <a:pt x="296" y="94"/>
                  <a:pt x="296" y="94"/>
                </a:cubicBezTo>
                <a:cubicBezTo>
                  <a:pt x="296" y="121"/>
                  <a:pt x="296" y="121"/>
                  <a:pt x="296" y="121"/>
                </a:cubicBezTo>
                <a:cubicBezTo>
                  <a:pt x="298" y="121"/>
                  <a:pt x="298" y="121"/>
                  <a:pt x="298" y="121"/>
                </a:cubicBezTo>
                <a:cubicBezTo>
                  <a:pt x="299" y="118"/>
                  <a:pt x="299" y="117"/>
                  <a:pt x="300" y="116"/>
                </a:cubicBezTo>
                <a:cubicBezTo>
                  <a:pt x="301" y="115"/>
                  <a:pt x="304" y="113"/>
                  <a:pt x="308" y="115"/>
                </a:cubicBezTo>
                <a:cubicBezTo>
                  <a:pt x="312" y="117"/>
                  <a:pt x="315" y="119"/>
                  <a:pt x="317" y="120"/>
                </a:cubicBezTo>
                <a:cubicBezTo>
                  <a:pt x="322" y="121"/>
                  <a:pt x="324" y="122"/>
                  <a:pt x="326" y="122"/>
                </a:cubicBezTo>
                <a:cubicBezTo>
                  <a:pt x="341" y="123"/>
                  <a:pt x="356" y="114"/>
                  <a:pt x="356" y="97"/>
                </a:cubicBezTo>
                <a:cubicBezTo>
                  <a:pt x="356" y="91"/>
                  <a:pt x="352" y="85"/>
                  <a:pt x="348" y="80"/>
                </a:cubicBezTo>
                <a:moveTo>
                  <a:pt x="405" y="106"/>
                </a:moveTo>
                <a:cubicBezTo>
                  <a:pt x="398" y="110"/>
                  <a:pt x="392" y="112"/>
                  <a:pt x="388" y="111"/>
                </a:cubicBezTo>
                <a:cubicBezTo>
                  <a:pt x="380" y="110"/>
                  <a:pt x="378" y="101"/>
                  <a:pt x="379" y="95"/>
                </a:cubicBezTo>
                <a:cubicBezTo>
                  <a:pt x="382" y="86"/>
                  <a:pt x="391" y="80"/>
                  <a:pt x="404" y="74"/>
                </a:cubicBezTo>
                <a:cubicBezTo>
                  <a:pt x="406" y="73"/>
                  <a:pt x="406" y="73"/>
                  <a:pt x="406" y="73"/>
                </a:cubicBezTo>
                <a:lnTo>
                  <a:pt x="405" y="106"/>
                </a:lnTo>
                <a:close/>
                <a:moveTo>
                  <a:pt x="430" y="115"/>
                </a:moveTo>
                <a:cubicBezTo>
                  <a:pt x="427" y="115"/>
                  <a:pt x="427" y="111"/>
                  <a:pt x="427" y="105"/>
                </a:cubicBezTo>
                <a:cubicBezTo>
                  <a:pt x="427" y="65"/>
                  <a:pt x="427" y="65"/>
                  <a:pt x="427" y="65"/>
                </a:cubicBezTo>
                <a:cubicBezTo>
                  <a:pt x="428" y="48"/>
                  <a:pt x="425" y="39"/>
                  <a:pt x="405" y="37"/>
                </a:cubicBezTo>
                <a:cubicBezTo>
                  <a:pt x="388" y="35"/>
                  <a:pt x="374" y="42"/>
                  <a:pt x="369" y="46"/>
                </a:cubicBezTo>
                <a:cubicBezTo>
                  <a:pt x="363" y="52"/>
                  <a:pt x="362" y="57"/>
                  <a:pt x="362" y="59"/>
                </a:cubicBezTo>
                <a:cubicBezTo>
                  <a:pt x="363" y="65"/>
                  <a:pt x="367" y="69"/>
                  <a:pt x="373" y="69"/>
                </a:cubicBezTo>
                <a:cubicBezTo>
                  <a:pt x="379" y="69"/>
                  <a:pt x="384" y="65"/>
                  <a:pt x="384" y="61"/>
                </a:cubicBezTo>
                <a:cubicBezTo>
                  <a:pt x="384" y="57"/>
                  <a:pt x="382" y="56"/>
                  <a:pt x="381" y="54"/>
                </a:cubicBezTo>
                <a:cubicBezTo>
                  <a:pt x="380" y="52"/>
                  <a:pt x="379" y="51"/>
                  <a:pt x="379" y="48"/>
                </a:cubicBezTo>
                <a:cubicBezTo>
                  <a:pt x="379" y="44"/>
                  <a:pt x="386" y="41"/>
                  <a:pt x="395" y="40"/>
                </a:cubicBezTo>
                <a:cubicBezTo>
                  <a:pt x="402" y="40"/>
                  <a:pt x="406" y="46"/>
                  <a:pt x="406" y="54"/>
                </a:cubicBezTo>
                <a:cubicBezTo>
                  <a:pt x="406" y="68"/>
                  <a:pt x="406" y="68"/>
                  <a:pt x="406" y="68"/>
                </a:cubicBezTo>
                <a:cubicBezTo>
                  <a:pt x="406" y="68"/>
                  <a:pt x="398" y="71"/>
                  <a:pt x="381" y="79"/>
                </a:cubicBezTo>
                <a:cubicBezTo>
                  <a:pt x="367" y="85"/>
                  <a:pt x="361" y="93"/>
                  <a:pt x="360" y="101"/>
                </a:cubicBezTo>
                <a:cubicBezTo>
                  <a:pt x="359" y="112"/>
                  <a:pt x="366" y="120"/>
                  <a:pt x="375" y="121"/>
                </a:cubicBezTo>
                <a:cubicBezTo>
                  <a:pt x="382" y="123"/>
                  <a:pt x="388" y="121"/>
                  <a:pt x="396" y="116"/>
                </a:cubicBezTo>
                <a:cubicBezTo>
                  <a:pt x="399" y="115"/>
                  <a:pt x="406" y="110"/>
                  <a:pt x="406" y="110"/>
                </a:cubicBezTo>
                <a:cubicBezTo>
                  <a:pt x="406" y="111"/>
                  <a:pt x="406" y="111"/>
                  <a:pt x="406" y="111"/>
                </a:cubicBezTo>
                <a:cubicBezTo>
                  <a:pt x="406" y="117"/>
                  <a:pt x="412" y="121"/>
                  <a:pt x="417" y="122"/>
                </a:cubicBezTo>
                <a:cubicBezTo>
                  <a:pt x="422" y="122"/>
                  <a:pt x="429" y="122"/>
                  <a:pt x="436" y="115"/>
                </a:cubicBezTo>
                <a:cubicBezTo>
                  <a:pt x="434" y="113"/>
                  <a:pt x="434" y="113"/>
                  <a:pt x="434" y="113"/>
                </a:cubicBezTo>
                <a:cubicBezTo>
                  <a:pt x="433" y="114"/>
                  <a:pt x="432" y="115"/>
                  <a:pt x="430" y="115"/>
                </a:cubicBezTo>
                <a:moveTo>
                  <a:pt x="558" y="108"/>
                </a:moveTo>
                <a:cubicBezTo>
                  <a:pt x="558" y="60"/>
                  <a:pt x="558" y="60"/>
                  <a:pt x="558" y="60"/>
                </a:cubicBezTo>
                <a:cubicBezTo>
                  <a:pt x="558" y="47"/>
                  <a:pt x="551" y="37"/>
                  <a:pt x="539" y="37"/>
                </a:cubicBezTo>
                <a:cubicBezTo>
                  <a:pt x="529" y="37"/>
                  <a:pt x="520" y="43"/>
                  <a:pt x="514" y="52"/>
                </a:cubicBezTo>
                <a:cubicBezTo>
                  <a:pt x="512" y="54"/>
                  <a:pt x="512" y="54"/>
                  <a:pt x="512" y="54"/>
                </a:cubicBezTo>
                <a:cubicBezTo>
                  <a:pt x="512" y="52"/>
                  <a:pt x="512" y="52"/>
                  <a:pt x="512" y="52"/>
                </a:cubicBezTo>
                <a:cubicBezTo>
                  <a:pt x="510" y="43"/>
                  <a:pt x="502" y="37"/>
                  <a:pt x="492" y="37"/>
                </a:cubicBezTo>
                <a:cubicBezTo>
                  <a:pt x="483" y="37"/>
                  <a:pt x="476" y="42"/>
                  <a:pt x="469" y="51"/>
                </a:cubicBezTo>
                <a:cubicBezTo>
                  <a:pt x="467" y="54"/>
                  <a:pt x="467" y="54"/>
                  <a:pt x="467" y="54"/>
                </a:cubicBezTo>
                <a:cubicBezTo>
                  <a:pt x="467" y="39"/>
                  <a:pt x="467" y="39"/>
                  <a:pt x="467" y="39"/>
                </a:cubicBezTo>
                <a:cubicBezTo>
                  <a:pt x="435" y="39"/>
                  <a:pt x="435" y="39"/>
                  <a:pt x="435" y="39"/>
                </a:cubicBezTo>
                <a:cubicBezTo>
                  <a:pt x="435" y="41"/>
                  <a:pt x="435" y="41"/>
                  <a:pt x="435" y="41"/>
                </a:cubicBezTo>
                <a:cubicBezTo>
                  <a:pt x="444" y="42"/>
                  <a:pt x="445" y="46"/>
                  <a:pt x="445" y="54"/>
                </a:cubicBezTo>
                <a:cubicBezTo>
                  <a:pt x="446" y="105"/>
                  <a:pt x="446" y="105"/>
                  <a:pt x="446" y="105"/>
                </a:cubicBezTo>
                <a:cubicBezTo>
                  <a:pt x="446" y="113"/>
                  <a:pt x="445" y="117"/>
                  <a:pt x="436" y="118"/>
                </a:cubicBezTo>
                <a:cubicBezTo>
                  <a:pt x="436" y="120"/>
                  <a:pt x="436" y="120"/>
                  <a:pt x="436" y="120"/>
                </a:cubicBezTo>
                <a:cubicBezTo>
                  <a:pt x="475" y="120"/>
                  <a:pt x="475" y="120"/>
                  <a:pt x="475" y="120"/>
                </a:cubicBezTo>
                <a:cubicBezTo>
                  <a:pt x="475" y="118"/>
                  <a:pt x="475" y="118"/>
                  <a:pt x="475" y="118"/>
                </a:cubicBezTo>
                <a:cubicBezTo>
                  <a:pt x="468" y="117"/>
                  <a:pt x="467" y="113"/>
                  <a:pt x="467" y="106"/>
                </a:cubicBezTo>
                <a:cubicBezTo>
                  <a:pt x="467" y="59"/>
                  <a:pt x="467" y="59"/>
                  <a:pt x="467" y="59"/>
                </a:cubicBezTo>
                <a:cubicBezTo>
                  <a:pt x="467" y="58"/>
                  <a:pt x="467" y="58"/>
                  <a:pt x="467" y="58"/>
                </a:cubicBezTo>
                <a:cubicBezTo>
                  <a:pt x="472" y="51"/>
                  <a:pt x="477" y="47"/>
                  <a:pt x="482" y="47"/>
                </a:cubicBezTo>
                <a:cubicBezTo>
                  <a:pt x="485" y="47"/>
                  <a:pt x="491" y="49"/>
                  <a:pt x="491" y="59"/>
                </a:cubicBezTo>
                <a:cubicBezTo>
                  <a:pt x="491" y="106"/>
                  <a:pt x="491" y="106"/>
                  <a:pt x="491" y="106"/>
                </a:cubicBezTo>
                <a:cubicBezTo>
                  <a:pt x="491" y="113"/>
                  <a:pt x="491" y="117"/>
                  <a:pt x="483" y="118"/>
                </a:cubicBezTo>
                <a:cubicBezTo>
                  <a:pt x="483" y="120"/>
                  <a:pt x="483" y="120"/>
                  <a:pt x="483" y="120"/>
                </a:cubicBezTo>
                <a:cubicBezTo>
                  <a:pt x="521" y="120"/>
                  <a:pt x="521" y="120"/>
                  <a:pt x="521" y="120"/>
                </a:cubicBezTo>
                <a:cubicBezTo>
                  <a:pt x="521" y="118"/>
                  <a:pt x="521" y="118"/>
                  <a:pt x="521" y="118"/>
                </a:cubicBezTo>
                <a:cubicBezTo>
                  <a:pt x="513" y="117"/>
                  <a:pt x="512" y="113"/>
                  <a:pt x="512" y="106"/>
                </a:cubicBezTo>
                <a:cubicBezTo>
                  <a:pt x="512" y="59"/>
                  <a:pt x="512" y="59"/>
                  <a:pt x="512" y="59"/>
                </a:cubicBezTo>
                <a:cubicBezTo>
                  <a:pt x="513" y="58"/>
                  <a:pt x="513" y="58"/>
                  <a:pt x="513" y="58"/>
                </a:cubicBezTo>
                <a:cubicBezTo>
                  <a:pt x="519" y="50"/>
                  <a:pt x="523" y="47"/>
                  <a:pt x="529" y="47"/>
                </a:cubicBezTo>
                <a:cubicBezTo>
                  <a:pt x="534" y="47"/>
                  <a:pt x="537" y="51"/>
                  <a:pt x="537" y="57"/>
                </a:cubicBezTo>
                <a:cubicBezTo>
                  <a:pt x="537" y="105"/>
                  <a:pt x="537" y="105"/>
                  <a:pt x="537" y="105"/>
                </a:cubicBezTo>
                <a:cubicBezTo>
                  <a:pt x="537" y="111"/>
                  <a:pt x="537" y="117"/>
                  <a:pt x="529" y="118"/>
                </a:cubicBezTo>
                <a:cubicBezTo>
                  <a:pt x="529" y="120"/>
                  <a:pt x="529" y="120"/>
                  <a:pt x="529" y="120"/>
                </a:cubicBezTo>
                <a:cubicBezTo>
                  <a:pt x="567" y="120"/>
                  <a:pt x="567" y="120"/>
                  <a:pt x="567" y="120"/>
                </a:cubicBezTo>
                <a:cubicBezTo>
                  <a:pt x="567" y="118"/>
                  <a:pt x="567" y="118"/>
                  <a:pt x="567" y="118"/>
                </a:cubicBezTo>
                <a:cubicBezTo>
                  <a:pt x="560" y="117"/>
                  <a:pt x="559" y="114"/>
                  <a:pt x="558" y="108"/>
                </a:cubicBezTo>
                <a:moveTo>
                  <a:pt x="275" y="101"/>
                </a:moveTo>
                <a:cubicBezTo>
                  <a:pt x="253" y="67"/>
                  <a:pt x="253" y="67"/>
                  <a:pt x="253" y="67"/>
                </a:cubicBezTo>
                <a:cubicBezTo>
                  <a:pt x="262" y="57"/>
                  <a:pt x="262" y="57"/>
                  <a:pt x="262" y="57"/>
                </a:cubicBezTo>
                <a:cubicBezTo>
                  <a:pt x="274" y="43"/>
                  <a:pt x="278" y="41"/>
                  <a:pt x="288" y="41"/>
                </a:cubicBezTo>
                <a:cubicBezTo>
                  <a:pt x="288" y="39"/>
                  <a:pt x="288" y="39"/>
                  <a:pt x="288" y="39"/>
                </a:cubicBezTo>
                <a:cubicBezTo>
                  <a:pt x="254" y="39"/>
                  <a:pt x="254" y="39"/>
                  <a:pt x="254" y="39"/>
                </a:cubicBezTo>
                <a:cubicBezTo>
                  <a:pt x="254" y="41"/>
                  <a:pt x="254" y="41"/>
                  <a:pt x="254" y="41"/>
                </a:cubicBezTo>
                <a:cubicBezTo>
                  <a:pt x="258" y="41"/>
                  <a:pt x="263" y="41"/>
                  <a:pt x="263" y="48"/>
                </a:cubicBezTo>
                <a:cubicBezTo>
                  <a:pt x="263" y="51"/>
                  <a:pt x="260" y="53"/>
                  <a:pt x="254" y="60"/>
                </a:cubicBezTo>
                <a:cubicBezTo>
                  <a:pt x="234" y="82"/>
                  <a:pt x="234" y="82"/>
                  <a:pt x="234" y="82"/>
                </a:cubicBezTo>
                <a:cubicBezTo>
                  <a:pt x="234" y="0"/>
                  <a:pt x="234" y="0"/>
                  <a:pt x="234" y="0"/>
                </a:cubicBezTo>
                <a:cubicBezTo>
                  <a:pt x="202" y="0"/>
                  <a:pt x="202" y="0"/>
                  <a:pt x="202" y="0"/>
                </a:cubicBezTo>
                <a:cubicBezTo>
                  <a:pt x="202" y="2"/>
                  <a:pt x="202" y="2"/>
                  <a:pt x="202" y="2"/>
                </a:cubicBezTo>
                <a:cubicBezTo>
                  <a:pt x="211" y="2"/>
                  <a:pt x="213" y="5"/>
                  <a:pt x="213" y="15"/>
                </a:cubicBezTo>
                <a:cubicBezTo>
                  <a:pt x="213" y="105"/>
                  <a:pt x="213" y="105"/>
                  <a:pt x="213" y="105"/>
                </a:cubicBezTo>
                <a:cubicBezTo>
                  <a:pt x="213" y="113"/>
                  <a:pt x="211" y="118"/>
                  <a:pt x="202" y="118"/>
                </a:cubicBezTo>
                <a:cubicBezTo>
                  <a:pt x="202" y="120"/>
                  <a:pt x="202" y="120"/>
                  <a:pt x="202" y="120"/>
                </a:cubicBezTo>
                <a:cubicBezTo>
                  <a:pt x="245" y="120"/>
                  <a:pt x="245" y="120"/>
                  <a:pt x="245" y="120"/>
                </a:cubicBezTo>
                <a:cubicBezTo>
                  <a:pt x="245" y="118"/>
                  <a:pt x="245" y="118"/>
                  <a:pt x="245" y="118"/>
                </a:cubicBezTo>
                <a:cubicBezTo>
                  <a:pt x="236" y="117"/>
                  <a:pt x="234" y="114"/>
                  <a:pt x="234" y="106"/>
                </a:cubicBezTo>
                <a:cubicBezTo>
                  <a:pt x="234" y="89"/>
                  <a:pt x="234" y="89"/>
                  <a:pt x="234" y="89"/>
                </a:cubicBezTo>
                <a:cubicBezTo>
                  <a:pt x="240" y="82"/>
                  <a:pt x="240" y="82"/>
                  <a:pt x="240" y="82"/>
                </a:cubicBezTo>
                <a:cubicBezTo>
                  <a:pt x="256" y="108"/>
                  <a:pt x="256" y="108"/>
                  <a:pt x="256" y="108"/>
                </a:cubicBezTo>
                <a:cubicBezTo>
                  <a:pt x="257" y="110"/>
                  <a:pt x="258" y="113"/>
                  <a:pt x="258" y="114"/>
                </a:cubicBezTo>
                <a:cubicBezTo>
                  <a:pt x="258" y="117"/>
                  <a:pt x="256" y="118"/>
                  <a:pt x="253" y="118"/>
                </a:cubicBezTo>
                <a:cubicBezTo>
                  <a:pt x="253" y="120"/>
                  <a:pt x="253" y="120"/>
                  <a:pt x="253" y="120"/>
                </a:cubicBezTo>
                <a:cubicBezTo>
                  <a:pt x="292" y="120"/>
                  <a:pt x="292" y="120"/>
                  <a:pt x="292" y="120"/>
                </a:cubicBezTo>
                <a:cubicBezTo>
                  <a:pt x="292" y="118"/>
                  <a:pt x="292" y="118"/>
                  <a:pt x="292" y="118"/>
                </a:cubicBezTo>
                <a:cubicBezTo>
                  <a:pt x="286" y="118"/>
                  <a:pt x="283" y="114"/>
                  <a:pt x="275" y="101"/>
                </a:cubicBezTo>
                <a:moveTo>
                  <a:pt x="189" y="108"/>
                </a:moveTo>
                <a:cubicBezTo>
                  <a:pt x="189" y="0"/>
                  <a:pt x="189" y="0"/>
                  <a:pt x="189" y="0"/>
                </a:cubicBezTo>
                <a:cubicBezTo>
                  <a:pt x="157" y="0"/>
                  <a:pt x="157" y="0"/>
                  <a:pt x="157" y="0"/>
                </a:cubicBezTo>
                <a:cubicBezTo>
                  <a:pt x="157" y="2"/>
                  <a:pt x="157" y="2"/>
                  <a:pt x="157" y="2"/>
                </a:cubicBezTo>
                <a:cubicBezTo>
                  <a:pt x="166" y="2"/>
                  <a:pt x="168" y="5"/>
                  <a:pt x="168" y="14"/>
                </a:cubicBezTo>
                <a:cubicBezTo>
                  <a:pt x="168" y="107"/>
                  <a:pt x="168" y="107"/>
                  <a:pt x="168" y="107"/>
                </a:cubicBezTo>
                <a:cubicBezTo>
                  <a:pt x="168" y="114"/>
                  <a:pt x="165" y="118"/>
                  <a:pt x="157" y="118"/>
                </a:cubicBezTo>
                <a:cubicBezTo>
                  <a:pt x="157" y="120"/>
                  <a:pt x="157" y="120"/>
                  <a:pt x="157" y="120"/>
                </a:cubicBezTo>
                <a:cubicBezTo>
                  <a:pt x="199" y="120"/>
                  <a:pt x="199" y="120"/>
                  <a:pt x="199" y="120"/>
                </a:cubicBezTo>
                <a:cubicBezTo>
                  <a:pt x="199" y="118"/>
                  <a:pt x="199" y="118"/>
                  <a:pt x="199" y="118"/>
                </a:cubicBezTo>
                <a:cubicBezTo>
                  <a:pt x="192" y="118"/>
                  <a:pt x="189" y="115"/>
                  <a:pt x="189" y="108"/>
                </a:cubicBezTo>
                <a:moveTo>
                  <a:pt x="45" y="58"/>
                </a:moveTo>
                <a:cubicBezTo>
                  <a:pt x="40" y="58"/>
                  <a:pt x="40" y="58"/>
                  <a:pt x="40" y="58"/>
                </a:cubicBezTo>
                <a:cubicBezTo>
                  <a:pt x="40" y="3"/>
                  <a:pt x="40" y="3"/>
                  <a:pt x="40" y="3"/>
                </a:cubicBezTo>
                <a:cubicBezTo>
                  <a:pt x="61" y="3"/>
                  <a:pt x="61" y="3"/>
                  <a:pt x="61" y="3"/>
                </a:cubicBezTo>
                <a:cubicBezTo>
                  <a:pt x="81" y="3"/>
                  <a:pt x="90" y="11"/>
                  <a:pt x="93" y="30"/>
                </a:cubicBezTo>
                <a:cubicBezTo>
                  <a:pt x="95" y="30"/>
                  <a:pt x="95" y="30"/>
                  <a:pt x="95" y="30"/>
                </a:cubicBezTo>
                <a:cubicBezTo>
                  <a:pt x="95" y="0"/>
                  <a:pt x="95" y="0"/>
                  <a:pt x="9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"/>
                  <a:pt x="0" y="2"/>
                  <a:pt x="0" y="2"/>
                </a:cubicBezTo>
                <a:cubicBezTo>
                  <a:pt x="14" y="1"/>
                  <a:pt x="18" y="5"/>
                  <a:pt x="18" y="19"/>
                </a:cubicBezTo>
                <a:cubicBezTo>
                  <a:pt x="18" y="101"/>
                  <a:pt x="18" y="101"/>
                  <a:pt x="18" y="101"/>
                </a:cubicBezTo>
                <a:cubicBezTo>
                  <a:pt x="18" y="113"/>
                  <a:pt x="15" y="119"/>
                  <a:pt x="0" y="118"/>
                </a:cubicBezTo>
                <a:cubicBezTo>
                  <a:pt x="0" y="121"/>
                  <a:pt x="0" y="121"/>
                  <a:pt x="0" y="121"/>
                </a:cubicBezTo>
                <a:cubicBezTo>
                  <a:pt x="57" y="121"/>
                  <a:pt x="57" y="121"/>
                  <a:pt x="57" y="121"/>
                </a:cubicBezTo>
                <a:cubicBezTo>
                  <a:pt x="57" y="118"/>
                  <a:pt x="57" y="118"/>
                  <a:pt x="57" y="118"/>
                </a:cubicBezTo>
                <a:cubicBezTo>
                  <a:pt x="49" y="118"/>
                  <a:pt x="46" y="117"/>
                  <a:pt x="44" y="114"/>
                </a:cubicBezTo>
                <a:cubicBezTo>
                  <a:pt x="41" y="112"/>
                  <a:pt x="40" y="108"/>
                  <a:pt x="40" y="101"/>
                </a:cubicBezTo>
                <a:cubicBezTo>
                  <a:pt x="40" y="62"/>
                  <a:pt x="40" y="62"/>
                  <a:pt x="40" y="62"/>
                </a:cubicBezTo>
                <a:cubicBezTo>
                  <a:pt x="43" y="62"/>
                  <a:pt x="43" y="62"/>
                  <a:pt x="43" y="62"/>
                </a:cubicBezTo>
                <a:cubicBezTo>
                  <a:pt x="60" y="62"/>
                  <a:pt x="69" y="71"/>
                  <a:pt x="70" y="89"/>
                </a:cubicBezTo>
                <a:cubicBezTo>
                  <a:pt x="72" y="89"/>
                  <a:pt x="72" y="89"/>
                  <a:pt x="72" y="89"/>
                </a:cubicBezTo>
                <a:cubicBezTo>
                  <a:pt x="72" y="32"/>
                  <a:pt x="72" y="32"/>
                  <a:pt x="72" y="32"/>
                </a:cubicBezTo>
                <a:cubicBezTo>
                  <a:pt x="70" y="32"/>
                  <a:pt x="70" y="32"/>
                  <a:pt x="70" y="32"/>
                </a:cubicBezTo>
                <a:cubicBezTo>
                  <a:pt x="70" y="48"/>
                  <a:pt x="60" y="58"/>
                  <a:pt x="45" y="58"/>
                </a:cubicBezTo>
                <a:moveTo>
                  <a:pt x="135" y="84"/>
                </a:moveTo>
                <a:cubicBezTo>
                  <a:pt x="135" y="109"/>
                  <a:pt x="129" y="118"/>
                  <a:pt x="119" y="118"/>
                </a:cubicBezTo>
                <a:cubicBezTo>
                  <a:pt x="109" y="118"/>
                  <a:pt x="104" y="105"/>
                  <a:pt x="104" y="75"/>
                </a:cubicBezTo>
                <a:cubicBezTo>
                  <a:pt x="104" y="50"/>
                  <a:pt x="110" y="41"/>
                  <a:pt x="119" y="41"/>
                </a:cubicBezTo>
                <a:cubicBezTo>
                  <a:pt x="132" y="41"/>
                  <a:pt x="135" y="56"/>
                  <a:pt x="135" y="84"/>
                </a:cubicBezTo>
                <a:moveTo>
                  <a:pt x="119" y="37"/>
                </a:moveTo>
                <a:cubicBezTo>
                  <a:pt x="101" y="37"/>
                  <a:pt x="82" y="50"/>
                  <a:pt x="82" y="79"/>
                </a:cubicBezTo>
                <a:cubicBezTo>
                  <a:pt x="82" y="111"/>
                  <a:pt x="104" y="122"/>
                  <a:pt x="120" y="122"/>
                </a:cubicBezTo>
                <a:cubicBezTo>
                  <a:pt x="136" y="122"/>
                  <a:pt x="157" y="111"/>
                  <a:pt x="157" y="79"/>
                </a:cubicBezTo>
                <a:cubicBezTo>
                  <a:pt x="157" y="50"/>
                  <a:pt x="139" y="37"/>
                  <a:pt x="119" y="37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43824EC3-3E9F-4573-9D9A-0C684070EA8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26"/>
          <a:stretch/>
        </p:blipFill>
        <p:spPr>
          <a:xfrm>
            <a:off x="1918800" y="4892400"/>
            <a:ext cx="8985441" cy="19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877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Kapitel grö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ihandsfigur 11"/>
          <p:cNvSpPr>
            <a:spLocks/>
          </p:cNvSpPr>
          <p:nvPr userDrawn="1"/>
        </p:nvSpPr>
        <p:spPr bwMode="auto">
          <a:xfrm>
            <a:off x="6418800" y="1828596"/>
            <a:ext cx="5774400" cy="5029404"/>
          </a:xfrm>
          <a:custGeom>
            <a:avLst/>
            <a:gdLst>
              <a:gd name="connsiteX0" fmla="*/ 4747499 w 5774180"/>
              <a:gd name="connsiteY0" fmla="*/ 0 h 5029404"/>
              <a:gd name="connsiteX1" fmla="*/ 5008910 w 5774180"/>
              <a:gd name="connsiteY1" fmla="*/ 112680 h 5029404"/>
              <a:gd name="connsiteX2" fmla="*/ 5508104 w 5774180"/>
              <a:gd name="connsiteY2" fmla="*/ 657906 h 5029404"/>
              <a:gd name="connsiteX3" fmla="*/ 5508104 w 5774180"/>
              <a:gd name="connsiteY3" fmla="*/ 658973 h 5029404"/>
              <a:gd name="connsiteX4" fmla="*/ 5508104 w 5774180"/>
              <a:gd name="connsiteY4" fmla="*/ 661328 h 5029404"/>
              <a:gd name="connsiteX5" fmla="*/ 5774180 w 5774180"/>
              <a:gd name="connsiteY5" fmla="*/ 949991 h 5029404"/>
              <a:gd name="connsiteX6" fmla="*/ 5774180 w 5774180"/>
              <a:gd name="connsiteY6" fmla="*/ 5029404 h 5029404"/>
              <a:gd name="connsiteX7" fmla="*/ 5401852 w 5774180"/>
              <a:gd name="connsiteY7" fmla="*/ 5029404 h 5029404"/>
              <a:gd name="connsiteX8" fmla="*/ 2354308 w 5774180"/>
              <a:gd name="connsiteY8" fmla="*/ 5029404 h 5029404"/>
              <a:gd name="connsiteX9" fmla="*/ 0 w 5774180"/>
              <a:gd name="connsiteY9" fmla="*/ 5029404 h 5029404"/>
              <a:gd name="connsiteX10" fmla="*/ 2411159 w 5774180"/>
              <a:gd name="connsiteY10" fmla="*/ 2388089 h 5029404"/>
              <a:gd name="connsiteX11" fmla="*/ 4487905 w 5774180"/>
              <a:gd name="connsiteY11" fmla="*/ 112680 h 5029404"/>
              <a:gd name="connsiteX12" fmla="*/ 4747499 w 5774180"/>
              <a:gd name="connsiteY12" fmla="*/ 0 h 5029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74180" h="5029404">
                <a:moveTo>
                  <a:pt x="4747499" y="0"/>
                </a:moveTo>
                <a:cubicBezTo>
                  <a:pt x="4842915" y="0"/>
                  <a:pt x="4938635" y="37560"/>
                  <a:pt x="5008910" y="112680"/>
                </a:cubicBezTo>
                <a:cubicBezTo>
                  <a:pt x="5008910" y="112680"/>
                  <a:pt x="5008910" y="112680"/>
                  <a:pt x="5508104" y="657906"/>
                </a:cubicBezTo>
                <a:cubicBezTo>
                  <a:pt x="5508104" y="657906"/>
                  <a:pt x="5508104" y="657906"/>
                  <a:pt x="5508104" y="658973"/>
                </a:cubicBezTo>
                <a:lnTo>
                  <a:pt x="5508104" y="661328"/>
                </a:lnTo>
                <a:lnTo>
                  <a:pt x="5774180" y="949991"/>
                </a:lnTo>
                <a:lnTo>
                  <a:pt x="5774180" y="5029404"/>
                </a:lnTo>
                <a:lnTo>
                  <a:pt x="5401852" y="5029404"/>
                </a:lnTo>
                <a:lnTo>
                  <a:pt x="2354308" y="5029404"/>
                </a:lnTo>
                <a:lnTo>
                  <a:pt x="0" y="5029404"/>
                </a:lnTo>
                <a:cubicBezTo>
                  <a:pt x="0" y="5029404"/>
                  <a:pt x="0" y="5029404"/>
                  <a:pt x="2411159" y="2388089"/>
                </a:cubicBezTo>
                <a:cubicBezTo>
                  <a:pt x="2411159" y="2388089"/>
                  <a:pt x="2411159" y="2388089"/>
                  <a:pt x="4487905" y="112680"/>
                </a:cubicBezTo>
                <a:cubicBezTo>
                  <a:pt x="4556969" y="37560"/>
                  <a:pt x="4652082" y="0"/>
                  <a:pt x="4747499" y="0"/>
                </a:cubicBezTo>
                <a:close/>
              </a:path>
            </a:pathLst>
          </a:custGeom>
          <a:solidFill>
            <a:srgbClr val="B0CB0B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sv-SE" sz="1800" dirty="0"/>
          </a:p>
        </p:txBody>
      </p:sp>
      <p:sp>
        <p:nvSpPr>
          <p:cNvPr id="13" name="Freeform 6"/>
          <p:cNvSpPr>
            <a:spLocks/>
          </p:cNvSpPr>
          <p:nvPr userDrawn="1"/>
        </p:nvSpPr>
        <p:spPr bwMode="auto">
          <a:xfrm>
            <a:off x="3647728" y="3245534"/>
            <a:ext cx="6811200" cy="3612466"/>
          </a:xfrm>
          <a:custGeom>
            <a:avLst/>
            <a:gdLst>
              <a:gd name="T0" fmla="*/ 2651 w 2651"/>
              <a:gd name="T1" fmla="*/ 1406 h 1406"/>
              <a:gd name="T2" fmla="*/ 1866 w 2651"/>
              <a:gd name="T3" fmla="*/ 552 h 1406"/>
              <a:gd name="T4" fmla="*/ 1839 w 2651"/>
              <a:gd name="T5" fmla="*/ 572 h 1406"/>
              <a:gd name="T6" fmla="*/ 1866 w 2651"/>
              <a:gd name="T7" fmla="*/ 552 h 1406"/>
              <a:gd name="T8" fmla="*/ 1401 w 2651"/>
              <a:gd name="T9" fmla="*/ 47 h 1406"/>
              <a:gd name="T10" fmla="*/ 1240 w 2651"/>
              <a:gd name="T11" fmla="*/ 47 h 1406"/>
              <a:gd name="T12" fmla="*/ 843 w 2651"/>
              <a:gd name="T13" fmla="*/ 481 h 1406"/>
              <a:gd name="T14" fmla="*/ 0 w 2651"/>
              <a:gd name="T15" fmla="*/ 1406 h 1406"/>
              <a:gd name="T16" fmla="*/ 2651 w 2651"/>
              <a:gd name="T17" fmla="*/ 1406 h 1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651" h="1406">
                <a:moveTo>
                  <a:pt x="2651" y="1406"/>
                </a:moveTo>
                <a:cubicBezTo>
                  <a:pt x="1866" y="552"/>
                  <a:pt x="1866" y="552"/>
                  <a:pt x="1866" y="552"/>
                </a:cubicBezTo>
                <a:cubicBezTo>
                  <a:pt x="1857" y="559"/>
                  <a:pt x="1849" y="566"/>
                  <a:pt x="1839" y="572"/>
                </a:cubicBezTo>
                <a:cubicBezTo>
                  <a:pt x="1849" y="566"/>
                  <a:pt x="1857" y="559"/>
                  <a:pt x="1866" y="552"/>
                </a:cubicBezTo>
                <a:cubicBezTo>
                  <a:pt x="1401" y="47"/>
                  <a:pt x="1401" y="47"/>
                  <a:pt x="1401" y="47"/>
                </a:cubicBezTo>
                <a:cubicBezTo>
                  <a:pt x="1358" y="0"/>
                  <a:pt x="1284" y="0"/>
                  <a:pt x="1240" y="47"/>
                </a:cubicBezTo>
                <a:cubicBezTo>
                  <a:pt x="843" y="481"/>
                  <a:pt x="843" y="481"/>
                  <a:pt x="843" y="481"/>
                </a:cubicBezTo>
                <a:cubicBezTo>
                  <a:pt x="0" y="1406"/>
                  <a:pt x="0" y="1406"/>
                  <a:pt x="0" y="1406"/>
                </a:cubicBezTo>
                <a:lnTo>
                  <a:pt x="2651" y="1406"/>
                </a:lnTo>
                <a:close/>
              </a:path>
            </a:pathLst>
          </a:custGeom>
          <a:solidFill>
            <a:srgbClr val="D2E18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sv-SE" sz="180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5734" y="1844676"/>
            <a:ext cx="6768405" cy="421322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noProof="0" dirty="0"/>
              <a:t>2019-05-20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noProof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FE8C-F1C2-4836-9107-962F8D87D201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A49852AE-E8D8-401E-B134-C93F3E15F645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10501200" y="6348214"/>
            <a:ext cx="1117451" cy="242015"/>
          </a:xfrm>
          <a:custGeom>
            <a:avLst/>
            <a:gdLst>
              <a:gd name="T0" fmla="*/ 309 w 567"/>
              <a:gd name="T1" fmla="*/ 47 h 123"/>
              <a:gd name="T2" fmla="*/ 345 w 567"/>
              <a:gd name="T3" fmla="*/ 57 h 123"/>
              <a:gd name="T4" fmla="*/ 350 w 567"/>
              <a:gd name="T5" fmla="*/ 38 h 123"/>
              <a:gd name="T6" fmla="*/ 335 w 567"/>
              <a:gd name="T7" fmla="*/ 41 h 123"/>
              <a:gd name="T8" fmla="*/ 302 w 567"/>
              <a:gd name="T9" fmla="*/ 78 h 123"/>
              <a:gd name="T10" fmla="*/ 309 w 567"/>
              <a:gd name="T11" fmla="*/ 111 h 123"/>
              <a:gd name="T12" fmla="*/ 296 w 567"/>
              <a:gd name="T13" fmla="*/ 94 h 123"/>
              <a:gd name="T14" fmla="*/ 300 w 567"/>
              <a:gd name="T15" fmla="*/ 116 h 123"/>
              <a:gd name="T16" fmla="*/ 326 w 567"/>
              <a:gd name="T17" fmla="*/ 122 h 123"/>
              <a:gd name="T18" fmla="*/ 405 w 567"/>
              <a:gd name="T19" fmla="*/ 106 h 123"/>
              <a:gd name="T20" fmla="*/ 404 w 567"/>
              <a:gd name="T21" fmla="*/ 74 h 123"/>
              <a:gd name="T22" fmla="*/ 430 w 567"/>
              <a:gd name="T23" fmla="*/ 115 h 123"/>
              <a:gd name="T24" fmla="*/ 405 w 567"/>
              <a:gd name="T25" fmla="*/ 37 h 123"/>
              <a:gd name="T26" fmla="*/ 373 w 567"/>
              <a:gd name="T27" fmla="*/ 69 h 123"/>
              <a:gd name="T28" fmla="*/ 379 w 567"/>
              <a:gd name="T29" fmla="*/ 48 h 123"/>
              <a:gd name="T30" fmla="*/ 406 w 567"/>
              <a:gd name="T31" fmla="*/ 68 h 123"/>
              <a:gd name="T32" fmla="*/ 375 w 567"/>
              <a:gd name="T33" fmla="*/ 121 h 123"/>
              <a:gd name="T34" fmla="*/ 406 w 567"/>
              <a:gd name="T35" fmla="*/ 111 h 123"/>
              <a:gd name="T36" fmla="*/ 434 w 567"/>
              <a:gd name="T37" fmla="*/ 113 h 123"/>
              <a:gd name="T38" fmla="*/ 558 w 567"/>
              <a:gd name="T39" fmla="*/ 60 h 123"/>
              <a:gd name="T40" fmla="*/ 512 w 567"/>
              <a:gd name="T41" fmla="*/ 54 h 123"/>
              <a:gd name="T42" fmla="*/ 469 w 567"/>
              <a:gd name="T43" fmla="*/ 51 h 123"/>
              <a:gd name="T44" fmla="*/ 435 w 567"/>
              <a:gd name="T45" fmla="*/ 39 h 123"/>
              <a:gd name="T46" fmla="*/ 446 w 567"/>
              <a:gd name="T47" fmla="*/ 105 h 123"/>
              <a:gd name="T48" fmla="*/ 475 w 567"/>
              <a:gd name="T49" fmla="*/ 120 h 123"/>
              <a:gd name="T50" fmla="*/ 467 w 567"/>
              <a:gd name="T51" fmla="*/ 59 h 123"/>
              <a:gd name="T52" fmla="*/ 491 w 567"/>
              <a:gd name="T53" fmla="*/ 59 h 123"/>
              <a:gd name="T54" fmla="*/ 483 w 567"/>
              <a:gd name="T55" fmla="*/ 120 h 123"/>
              <a:gd name="T56" fmla="*/ 512 w 567"/>
              <a:gd name="T57" fmla="*/ 106 h 123"/>
              <a:gd name="T58" fmla="*/ 529 w 567"/>
              <a:gd name="T59" fmla="*/ 47 h 123"/>
              <a:gd name="T60" fmla="*/ 529 w 567"/>
              <a:gd name="T61" fmla="*/ 118 h 123"/>
              <a:gd name="T62" fmla="*/ 567 w 567"/>
              <a:gd name="T63" fmla="*/ 118 h 123"/>
              <a:gd name="T64" fmla="*/ 253 w 567"/>
              <a:gd name="T65" fmla="*/ 67 h 123"/>
              <a:gd name="T66" fmla="*/ 288 w 567"/>
              <a:gd name="T67" fmla="*/ 39 h 123"/>
              <a:gd name="T68" fmla="*/ 263 w 567"/>
              <a:gd name="T69" fmla="*/ 48 h 123"/>
              <a:gd name="T70" fmla="*/ 234 w 567"/>
              <a:gd name="T71" fmla="*/ 0 h 123"/>
              <a:gd name="T72" fmla="*/ 213 w 567"/>
              <a:gd name="T73" fmla="*/ 15 h 123"/>
              <a:gd name="T74" fmla="*/ 202 w 567"/>
              <a:gd name="T75" fmla="*/ 120 h 123"/>
              <a:gd name="T76" fmla="*/ 234 w 567"/>
              <a:gd name="T77" fmla="*/ 106 h 123"/>
              <a:gd name="T78" fmla="*/ 256 w 567"/>
              <a:gd name="T79" fmla="*/ 108 h 123"/>
              <a:gd name="T80" fmla="*/ 253 w 567"/>
              <a:gd name="T81" fmla="*/ 120 h 123"/>
              <a:gd name="T82" fmla="*/ 275 w 567"/>
              <a:gd name="T83" fmla="*/ 101 h 123"/>
              <a:gd name="T84" fmla="*/ 157 w 567"/>
              <a:gd name="T85" fmla="*/ 0 h 123"/>
              <a:gd name="T86" fmla="*/ 168 w 567"/>
              <a:gd name="T87" fmla="*/ 107 h 123"/>
              <a:gd name="T88" fmla="*/ 199 w 567"/>
              <a:gd name="T89" fmla="*/ 120 h 123"/>
              <a:gd name="T90" fmla="*/ 45 w 567"/>
              <a:gd name="T91" fmla="*/ 58 h 123"/>
              <a:gd name="T92" fmla="*/ 61 w 567"/>
              <a:gd name="T93" fmla="*/ 3 h 123"/>
              <a:gd name="T94" fmla="*/ 95 w 567"/>
              <a:gd name="T95" fmla="*/ 0 h 123"/>
              <a:gd name="T96" fmla="*/ 18 w 567"/>
              <a:gd name="T97" fmla="*/ 19 h 123"/>
              <a:gd name="T98" fmla="*/ 0 w 567"/>
              <a:gd name="T99" fmla="*/ 121 h 123"/>
              <a:gd name="T100" fmla="*/ 44 w 567"/>
              <a:gd name="T101" fmla="*/ 114 h 123"/>
              <a:gd name="T102" fmla="*/ 43 w 567"/>
              <a:gd name="T103" fmla="*/ 62 h 123"/>
              <a:gd name="T104" fmla="*/ 72 w 567"/>
              <a:gd name="T105" fmla="*/ 32 h 123"/>
              <a:gd name="T106" fmla="*/ 135 w 567"/>
              <a:gd name="T107" fmla="*/ 84 h 123"/>
              <a:gd name="T108" fmla="*/ 119 w 567"/>
              <a:gd name="T109" fmla="*/ 41 h 123"/>
              <a:gd name="T110" fmla="*/ 82 w 567"/>
              <a:gd name="T111" fmla="*/ 79 h 123"/>
              <a:gd name="T112" fmla="*/ 119 w 567"/>
              <a:gd name="T113" fmla="*/ 37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67" h="123">
                <a:moveTo>
                  <a:pt x="348" y="80"/>
                </a:moveTo>
                <a:cubicBezTo>
                  <a:pt x="343" y="76"/>
                  <a:pt x="333" y="72"/>
                  <a:pt x="326" y="68"/>
                </a:cubicBezTo>
                <a:cubicBezTo>
                  <a:pt x="319" y="65"/>
                  <a:pt x="303" y="59"/>
                  <a:pt x="309" y="47"/>
                </a:cubicBezTo>
                <a:cubicBezTo>
                  <a:pt x="312" y="41"/>
                  <a:pt x="321" y="40"/>
                  <a:pt x="326" y="42"/>
                </a:cubicBezTo>
                <a:cubicBezTo>
                  <a:pt x="332" y="43"/>
                  <a:pt x="337" y="46"/>
                  <a:pt x="340" y="50"/>
                </a:cubicBezTo>
                <a:cubicBezTo>
                  <a:pt x="342" y="52"/>
                  <a:pt x="344" y="54"/>
                  <a:pt x="345" y="57"/>
                </a:cubicBezTo>
                <a:cubicBezTo>
                  <a:pt x="347" y="60"/>
                  <a:pt x="349" y="65"/>
                  <a:pt x="349" y="65"/>
                </a:cubicBezTo>
                <a:cubicBezTo>
                  <a:pt x="350" y="65"/>
                  <a:pt x="350" y="65"/>
                  <a:pt x="350" y="65"/>
                </a:cubicBezTo>
                <a:cubicBezTo>
                  <a:pt x="350" y="38"/>
                  <a:pt x="350" y="38"/>
                  <a:pt x="350" y="38"/>
                </a:cubicBezTo>
                <a:cubicBezTo>
                  <a:pt x="349" y="38"/>
                  <a:pt x="349" y="38"/>
                  <a:pt x="349" y="38"/>
                </a:cubicBezTo>
                <a:cubicBezTo>
                  <a:pt x="347" y="41"/>
                  <a:pt x="345" y="43"/>
                  <a:pt x="342" y="43"/>
                </a:cubicBezTo>
                <a:cubicBezTo>
                  <a:pt x="340" y="43"/>
                  <a:pt x="338" y="42"/>
                  <a:pt x="335" y="41"/>
                </a:cubicBezTo>
                <a:cubicBezTo>
                  <a:pt x="331" y="39"/>
                  <a:pt x="326" y="37"/>
                  <a:pt x="320" y="36"/>
                </a:cubicBezTo>
                <a:cubicBezTo>
                  <a:pt x="300" y="35"/>
                  <a:pt x="292" y="50"/>
                  <a:pt x="293" y="61"/>
                </a:cubicBezTo>
                <a:cubicBezTo>
                  <a:pt x="293" y="68"/>
                  <a:pt x="296" y="73"/>
                  <a:pt x="302" y="78"/>
                </a:cubicBezTo>
                <a:cubicBezTo>
                  <a:pt x="311" y="85"/>
                  <a:pt x="318" y="87"/>
                  <a:pt x="330" y="93"/>
                </a:cubicBezTo>
                <a:cubicBezTo>
                  <a:pt x="344" y="101"/>
                  <a:pt x="339" y="112"/>
                  <a:pt x="332" y="115"/>
                </a:cubicBezTo>
                <a:cubicBezTo>
                  <a:pt x="326" y="117"/>
                  <a:pt x="318" y="116"/>
                  <a:pt x="309" y="111"/>
                </a:cubicBezTo>
                <a:cubicBezTo>
                  <a:pt x="307" y="109"/>
                  <a:pt x="304" y="107"/>
                  <a:pt x="302" y="103"/>
                </a:cubicBezTo>
                <a:cubicBezTo>
                  <a:pt x="300" y="101"/>
                  <a:pt x="299" y="98"/>
                  <a:pt x="298" y="94"/>
                </a:cubicBezTo>
                <a:cubicBezTo>
                  <a:pt x="296" y="94"/>
                  <a:pt x="296" y="94"/>
                  <a:pt x="296" y="94"/>
                </a:cubicBezTo>
                <a:cubicBezTo>
                  <a:pt x="296" y="121"/>
                  <a:pt x="296" y="121"/>
                  <a:pt x="296" y="121"/>
                </a:cubicBezTo>
                <a:cubicBezTo>
                  <a:pt x="298" y="121"/>
                  <a:pt x="298" y="121"/>
                  <a:pt x="298" y="121"/>
                </a:cubicBezTo>
                <a:cubicBezTo>
                  <a:pt x="299" y="118"/>
                  <a:pt x="299" y="117"/>
                  <a:pt x="300" y="116"/>
                </a:cubicBezTo>
                <a:cubicBezTo>
                  <a:pt x="301" y="115"/>
                  <a:pt x="304" y="113"/>
                  <a:pt x="308" y="115"/>
                </a:cubicBezTo>
                <a:cubicBezTo>
                  <a:pt x="312" y="117"/>
                  <a:pt x="315" y="119"/>
                  <a:pt x="317" y="120"/>
                </a:cubicBezTo>
                <a:cubicBezTo>
                  <a:pt x="322" y="121"/>
                  <a:pt x="324" y="122"/>
                  <a:pt x="326" y="122"/>
                </a:cubicBezTo>
                <a:cubicBezTo>
                  <a:pt x="341" y="123"/>
                  <a:pt x="356" y="114"/>
                  <a:pt x="356" y="97"/>
                </a:cubicBezTo>
                <a:cubicBezTo>
                  <a:pt x="356" y="91"/>
                  <a:pt x="352" y="85"/>
                  <a:pt x="348" y="80"/>
                </a:cubicBezTo>
                <a:moveTo>
                  <a:pt x="405" y="106"/>
                </a:moveTo>
                <a:cubicBezTo>
                  <a:pt x="398" y="110"/>
                  <a:pt x="392" y="112"/>
                  <a:pt x="388" y="111"/>
                </a:cubicBezTo>
                <a:cubicBezTo>
                  <a:pt x="380" y="110"/>
                  <a:pt x="378" y="101"/>
                  <a:pt x="379" y="95"/>
                </a:cubicBezTo>
                <a:cubicBezTo>
                  <a:pt x="382" y="86"/>
                  <a:pt x="391" y="80"/>
                  <a:pt x="404" y="74"/>
                </a:cubicBezTo>
                <a:cubicBezTo>
                  <a:pt x="406" y="73"/>
                  <a:pt x="406" y="73"/>
                  <a:pt x="406" y="73"/>
                </a:cubicBezTo>
                <a:lnTo>
                  <a:pt x="405" y="106"/>
                </a:lnTo>
                <a:close/>
                <a:moveTo>
                  <a:pt x="430" y="115"/>
                </a:moveTo>
                <a:cubicBezTo>
                  <a:pt x="427" y="115"/>
                  <a:pt x="427" y="111"/>
                  <a:pt x="427" y="105"/>
                </a:cubicBezTo>
                <a:cubicBezTo>
                  <a:pt x="427" y="65"/>
                  <a:pt x="427" y="65"/>
                  <a:pt x="427" y="65"/>
                </a:cubicBezTo>
                <a:cubicBezTo>
                  <a:pt x="428" y="48"/>
                  <a:pt x="425" y="39"/>
                  <a:pt x="405" y="37"/>
                </a:cubicBezTo>
                <a:cubicBezTo>
                  <a:pt x="388" y="35"/>
                  <a:pt x="374" y="42"/>
                  <a:pt x="369" y="46"/>
                </a:cubicBezTo>
                <a:cubicBezTo>
                  <a:pt x="363" y="52"/>
                  <a:pt x="362" y="57"/>
                  <a:pt x="362" y="59"/>
                </a:cubicBezTo>
                <a:cubicBezTo>
                  <a:pt x="363" y="65"/>
                  <a:pt x="367" y="69"/>
                  <a:pt x="373" y="69"/>
                </a:cubicBezTo>
                <a:cubicBezTo>
                  <a:pt x="379" y="69"/>
                  <a:pt x="384" y="65"/>
                  <a:pt x="384" y="61"/>
                </a:cubicBezTo>
                <a:cubicBezTo>
                  <a:pt x="384" y="57"/>
                  <a:pt x="382" y="56"/>
                  <a:pt x="381" y="54"/>
                </a:cubicBezTo>
                <a:cubicBezTo>
                  <a:pt x="380" y="52"/>
                  <a:pt x="379" y="51"/>
                  <a:pt x="379" y="48"/>
                </a:cubicBezTo>
                <a:cubicBezTo>
                  <a:pt x="379" y="44"/>
                  <a:pt x="386" y="41"/>
                  <a:pt x="395" y="40"/>
                </a:cubicBezTo>
                <a:cubicBezTo>
                  <a:pt x="402" y="40"/>
                  <a:pt x="406" y="46"/>
                  <a:pt x="406" y="54"/>
                </a:cubicBezTo>
                <a:cubicBezTo>
                  <a:pt x="406" y="68"/>
                  <a:pt x="406" y="68"/>
                  <a:pt x="406" y="68"/>
                </a:cubicBezTo>
                <a:cubicBezTo>
                  <a:pt x="406" y="68"/>
                  <a:pt x="398" y="71"/>
                  <a:pt x="381" y="79"/>
                </a:cubicBezTo>
                <a:cubicBezTo>
                  <a:pt x="367" y="85"/>
                  <a:pt x="361" y="93"/>
                  <a:pt x="360" y="101"/>
                </a:cubicBezTo>
                <a:cubicBezTo>
                  <a:pt x="359" y="112"/>
                  <a:pt x="366" y="120"/>
                  <a:pt x="375" y="121"/>
                </a:cubicBezTo>
                <a:cubicBezTo>
                  <a:pt x="382" y="123"/>
                  <a:pt x="388" y="121"/>
                  <a:pt x="396" y="116"/>
                </a:cubicBezTo>
                <a:cubicBezTo>
                  <a:pt x="399" y="115"/>
                  <a:pt x="406" y="110"/>
                  <a:pt x="406" y="110"/>
                </a:cubicBezTo>
                <a:cubicBezTo>
                  <a:pt x="406" y="111"/>
                  <a:pt x="406" y="111"/>
                  <a:pt x="406" y="111"/>
                </a:cubicBezTo>
                <a:cubicBezTo>
                  <a:pt x="406" y="117"/>
                  <a:pt x="412" y="121"/>
                  <a:pt x="417" y="122"/>
                </a:cubicBezTo>
                <a:cubicBezTo>
                  <a:pt x="422" y="122"/>
                  <a:pt x="429" y="122"/>
                  <a:pt x="436" y="115"/>
                </a:cubicBezTo>
                <a:cubicBezTo>
                  <a:pt x="434" y="113"/>
                  <a:pt x="434" y="113"/>
                  <a:pt x="434" y="113"/>
                </a:cubicBezTo>
                <a:cubicBezTo>
                  <a:pt x="433" y="114"/>
                  <a:pt x="432" y="115"/>
                  <a:pt x="430" y="115"/>
                </a:cubicBezTo>
                <a:moveTo>
                  <a:pt x="558" y="108"/>
                </a:moveTo>
                <a:cubicBezTo>
                  <a:pt x="558" y="60"/>
                  <a:pt x="558" y="60"/>
                  <a:pt x="558" y="60"/>
                </a:cubicBezTo>
                <a:cubicBezTo>
                  <a:pt x="558" y="47"/>
                  <a:pt x="551" y="37"/>
                  <a:pt x="539" y="37"/>
                </a:cubicBezTo>
                <a:cubicBezTo>
                  <a:pt x="529" y="37"/>
                  <a:pt x="520" y="43"/>
                  <a:pt x="514" y="52"/>
                </a:cubicBezTo>
                <a:cubicBezTo>
                  <a:pt x="512" y="54"/>
                  <a:pt x="512" y="54"/>
                  <a:pt x="512" y="54"/>
                </a:cubicBezTo>
                <a:cubicBezTo>
                  <a:pt x="512" y="52"/>
                  <a:pt x="512" y="52"/>
                  <a:pt x="512" y="52"/>
                </a:cubicBezTo>
                <a:cubicBezTo>
                  <a:pt x="510" y="43"/>
                  <a:pt x="502" y="37"/>
                  <a:pt x="492" y="37"/>
                </a:cubicBezTo>
                <a:cubicBezTo>
                  <a:pt x="483" y="37"/>
                  <a:pt x="476" y="42"/>
                  <a:pt x="469" y="51"/>
                </a:cubicBezTo>
                <a:cubicBezTo>
                  <a:pt x="467" y="54"/>
                  <a:pt x="467" y="54"/>
                  <a:pt x="467" y="54"/>
                </a:cubicBezTo>
                <a:cubicBezTo>
                  <a:pt x="467" y="39"/>
                  <a:pt x="467" y="39"/>
                  <a:pt x="467" y="39"/>
                </a:cubicBezTo>
                <a:cubicBezTo>
                  <a:pt x="435" y="39"/>
                  <a:pt x="435" y="39"/>
                  <a:pt x="435" y="39"/>
                </a:cubicBezTo>
                <a:cubicBezTo>
                  <a:pt x="435" y="41"/>
                  <a:pt x="435" y="41"/>
                  <a:pt x="435" y="41"/>
                </a:cubicBezTo>
                <a:cubicBezTo>
                  <a:pt x="444" y="42"/>
                  <a:pt x="445" y="46"/>
                  <a:pt x="445" y="54"/>
                </a:cubicBezTo>
                <a:cubicBezTo>
                  <a:pt x="446" y="105"/>
                  <a:pt x="446" y="105"/>
                  <a:pt x="446" y="105"/>
                </a:cubicBezTo>
                <a:cubicBezTo>
                  <a:pt x="446" y="113"/>
                  <a:pt x="445" y="117"/>
                  <a:pt x="436" y="118"/>
                </a:cubicBezTo>
                <a:cubicBezTo>
                  <a:pt x="436" y="120"/>
                  <a:pt x="436" y="120"/>
                  <a:pt x="436" y="120"/>
                </a:cubicBezTo>
                <a:cubicBezTo>
                  <a:pt x="475" y="120"/>
                  <a:pt x="475" y="120"/>
                  <a:pt x="475" y="120"/>
                </a:cubicBezTo>
                <a:cubicBezTo>
                  <a:pt x="475" y="118"/>
                  <a:pt x="475" y="118"/>
                  <a:pt x="475" y="118"/>
                </a:cubicBezTo>
                <a:cubicBezTo>
                  <a:pt x="468" y="117"/>
                  <a:pt x="467" y="113"/>
                  <a:pt x="467" y="106"/>
                </a:cubicBezTo>
                <a:cubicBezTo>
                  <a:pt x="467" y="59"/>
                  <a:pt x="467" y="59"/>
                  <a:pt x="467" y="59"/>
                </a:cubicBezTo>
                <a:cubicBezTo>
                  <a:pt x="467" y="58"/>
                  <a:pt x="467" y="58"/>
                  <a:pt x="467" y="58"/>
                </a:cubicBezTo>
                <a:cubicBezTo>
                  <a:pt x="472" y="51"/>
                  <a:pt x="477" y="47"/>
                  <a:pt x="482" y="47"/>
                </a:cubicBezTo>
                <a:cubicBezTo>
                  <a:pt x="485" y="47"/>
                  <a:pt x="491" y="49"/>
                  <a:pt x="491" y="59"/>
                </a:cubicBezTo>
                <a:cubicBezTo>
                  <a:pt x="491" y="106"/>
                  <a:pt x="491" y="106"/>
                  <a:pt x="491" y="106"/>
                </a:cubicBezTo>
                <a:cubicBezTo>
                  <a:pt x="491" y="113"/>
                  <a:pt x="491" y="117"/>
                  <a:pt x="483" y="118"/>
                </a:cubicBezTo>
                <a:cubicBezTo>
                  <a:pt x="483" y="120"/>
                  <a:pt x="483" y="120"/>
                  <a:pt x="483" y="120"/>
                </a:cubicBezTo>
                <a:cubicBezTo>
                  <a:pt x="521" y="120"/>
                  <a:pt x="521" y="120"/>
                  <a:pt x="521" y="120"/>
                </a:cubicBezTo>
                <a:cubicBezTo>
                  <a:pt x="521" y="118"/>
                  <a:pt x="521" y="118"/>
                  <a:pt x="521" y="118"/>
                </a:cubicBezTo>
                <a:cubicBezTo>
                  <a:pt x="513" y="117"/>
                  <a:pt x="512" y="113"/>
                  <a:pt x="512" y="106"/>
                </a:cubicBezTo>
                <a:cubicBezTo>
                  <a:pt x="512" y="59"/>
                  <a:pt x="512" y="59"/>
                  <a:pt x="512" y="59"/>
                </a:cubicBezTo>
                <a:cubicBezTo>
                  <a:pt x="513" y="58"/>
                  <a:pt x="513" y="58"/>
                  <a:pt x="513" y="58"/>
                </a:cubicBezTo>
                <a:cubicBezTo>
                  <a:pt x="519" y="50"/>
                  <a:pt x="523" y="47"/>
                  <a:pt x="529" y="47"/>
                </a:cubicBezTo>
                <a:cubicBezTo>
                  <a:pt x="534" y="47"/>
                  <a:pt x="537" y="51"/>
                  <a:pt x="537" y="57"/>
                </a:cubicBezTo>
                <a:cubicBezTo>
                  <a:pt x="537" y="105"/>
                  <a:pt x="537" y="105"/>
                  <a:pt x="537" y="105"/>
                </a:cubicBezTo>
                <a:cubicBezTo>
                  <a:pt x="537" y="111"/>
                  <a:pt x="537" y="117"/>
                  <a:pt x="529" y="118"/>
                </a:cubicBezTo>
                <a:cubicBezTo>
                  <a:pt x="529" y="120"/>
                  <a:pt x="529" y="120"/>
                  <a:pt x="529" y="120"/>
                </a:cubicBezTo>
                <a:cubicBezTo>
                  <a:pt x="567" y="120"/>
                  <a:pt x="567" y="120"/>
                  <a:pt x="567" y="120"/>
                </a:cubicBezTo>
                <a:cubicBezTo>
                  <a:pt x="567" y="118"/>
                  <a:pt x="567" y="118"/>
                  <a:pt x="567" y="118"/>
                </a:cubicBezTo>
                <a:cubicBezTo>
                  <a:pt x="560" y="117"/>
                  <a:pt x="559" y="114"/>
                  <a:pt x="558" y="108"/>
                </a:cubicBezTo>
                <a:moveTo>
                  <a:pt x="275" y="101"/>
                </a:moveTo>
                <a:cubicBezTo>
                  <a:pt x="253" y="67"/>
                  <a:pt x="253" y="67"/>
                  <a:pt x="253" y="67"/>
                </a:cubicBezTo>
                <a:cubicBezTo>
                  <a:pt x="262" y="57"/>
                  <a:pt x="262" y="57"/>
                  <a:pt x="262" y="57"/>
                </a:cubicBezTo>
                <a:cubicBezTo>
                  <a:pt x="274" y="43"/>
                  <a:pt x="278" y="41"/>
                  <a:pt x="288" y="41"/>
                </a:cubicBezTo>
                <a:cubicBezTo>
                  <a:pt x="288" y="39"/>
                  <a:pt x="288" y="39"/>
                  <a:pt x="288" y="39"/>
                </a:cubicBezTo>
                <a:cubicBezTo>
                  <a:pt x="254" y="39"/>
                  <a:pt x="254" y="39"/>
                  <a:pt x="254" y="39"/>
                </a:cubicBezTo>
                <a:cubicBezTo>
                  <a:pt x="254" y="41"/>
                  <a:pt x="254" y="41"/>
                  <a:pt x="254" y="41"/>
                </a:cubicBezTo>
                <a:cubicBezTo>
                  <a:pt x="258" y="41"/>
                  <a:pt x="263" y="41"/>
                  <a:pt x="263" y="48"/>
                </a:cubicBezTo>
                <a:cubicBezTo>
                  <a:pt x="263" y="51"/>
                  <a:pt x="260" y="53"/>
                  <a:pt x="254" y="60"/>
                </a:cubicBezTo>
                <a:cubicBezTo>
                  <a:pt x="234" y="82"/>
                  <a:pt x="234" y="82"/>
                  <a:pt x="234" y="82"/>
                </a:cubicBezTo>
                <a:cubicBezTo>
                  <a:pt x="234" y="0"/>
                  <a:pt x="234" y="0"/>
                  <a:pt x="234" y="0"/>
                </a:cubicBezTo>
                <a:cubicBezTo>
                  <a:pt x="202" y="0"/>
                  <a:pt x="202" y="0"/>
                  <a:pt x="202" y="0"/>
                </a:cubicBezTo>
                <a:cubicBezTo>
                  <a:pt x="202" y="2"/>
                  <a:pt x="202" y="2"/>
                  <a:pt x="202" y="2"/>
                </a:cubicBezTo>
                <a:cubicBezTo>
                  <a:pt x="211" y="2"/>
                  <a:pt x="213" y="5"/>
                  <a:pt x="213" y="15"/>
                </a:cubicBezTo>
                <a:cubicBezTo>
                  <a:pt x="213" y="105"/>
                  <a:pt x="213" y="105"/>
                  <a:pt x="213" y="105"/>
                </a:cubicBezTo>
                <a:cubicBezTo>
                  <a:pt x="213" y="113"/>
                  <a:pt x="211" y="118"/>
                  <a:pt x="202" y="118"/>
                </a:cubicBezTo>
                <a:cubicBezTo>
                  <a:pt x="202" y="120"/>
                  <a:pt x="202" y="120"/>
                  <a:pt x="202" y="120"/>
                </a:cubicBezTo>
                <a:cubicBezTo>
                  <a:pt x="245" y="120"/>
                  <a:pt x="245" y="120"/>
                  <a:pt x="245" y="120"/>
                </a:cubicBezTo>
                <a:cubicBezTo>
                  <a:pt x="245" y="118"/>
                  <a:pt x="245" y="118"/>
                  <a:pt x="245" y="118"/>
                </a:cubicBezTo>
                <a:cubicBezTo>
                  <a:pt x="236" y="117"/>
                  <a:pt x="234" y="114"/>
                  <a:pt x="234" y="106"/>
                </a:cubicBezTo>
                <a:cubicBezTo>
                  <a:pt x="234" y="89"/>
                  <a:pt x="234" y="89"/>
                  <a:pt x="234" y="89"/>
                </a:cubicBezTo>
                <a:cubicBezTo>
                  <a:pt x="240" y="82"/>
                  <a:pt x="240" y="82"/>
                  <a:pt x="240" y="82"/>
                </a:cubicBezTo>
                <a:cubicBezTo>
                  <a:pt x="256" y="108"/>
                  <a:pt x="256" y="108"/>
                  <a:pt x="256" y="108"/>
                </a:cubicBezTo>
                <a:cubicBezTo>
                  <a:pt x="257" y="110"/>
                  <a:pt x="258" y="113"/>
                  <a:pt x="258" y="114"/>
                </a:cubicBezTo>
                <a:cubicBezTo>
                  <a:pt x="258" y="117"/>
                  <a:pt x="256" y="118"/>
                  <a:pt x="253" y="118"/>
                </a:cubicBezTo>
                <a:cubicBezTo>
                  <a:pt x="253" y="120"/>
                  <a:pt x="253" y="120"/>
                  <a:pt x="253" y="120"/>
                </a:cubicBezTo>
                <a:cubicBezTo>
                  <a:pt x="292" y="120"/>
                  <a:pt x="292" y="120"/>
                  <a:pt x="292" y="120"/>
                </a:cubicBezTo>
                <a:cubicBezTo>
                  <a:pt x="292" y="118"/>
                  <a:pt x="292" y="118"/>
                  <a:pt x="292" y="118"/>
                </a:cubicBezTo>
                <a:cubicBezTo>
                  <a:pt x="286" y="118"/>
                  <a:pt x="283" y="114"/>
                  <a:pt x="275" y="101"/>
                </a:cubicBezTo>
                <a:moveTo>
                  <a:pt x="189" y="108"/>
                </a:moveTo>
                <a:cubicBezTo>
                  <a:pt x="189" y="0"/>
                  <a:pt x="189" y="0"/>
                  <a:pt x="189" y="0"/>
                </a:cubicBezTo>
                <a:cubicBezTo>
                  <a:pt x="157" y="0"/>
                  <a:pt x="157" y="0"/>
                  <a:pt x="157" y="0"/>
                </a:cubicBezTo>
                <a:cubicBezTo>
                  <a:pt x="157" y="2"/>
                  <a:pt x="157" y="2"/>
                  <a:pt x="157" y="2"/>
                </a:cubicBezTo>
                <a:cubicBezTo>
                  <a:pt x="166" y="2"/>
                  <a:pt x="168" y="5"/>
                  <a:pt x="168" y="14"/>
                </a:cubicBezTo>
                <a:cubicBezTo>
                  <a:pt x="168" y="107"/>
                  <a:pt x="168" y="107"/>
                  <a:pt x="168" y="107"/>
                </a:cubicBezTo>
                <a:cubicBezTo>
                  <a:pt x="168" y="114"/>
                  <a:pt x="165" y="118"/>
                  <a:pt x="157" y="118"/>
                </a:cubicBezTo>
                <a:cubicBezTo>
                  <a:pt x="157" y="120"/>
                  <a:pt x="157" y="120"/>
                  <a:pt x="157" y="120"/>
                </a:cubicBezTo>
                <a:cubicBezTo>
                  <a:pt x="199" y="120"/>
                  <a:pt x="199" y="120"/>
                  <a:pt x="199" y="120"/>
                </a:cubicBezTo>
                <a:cubicBezTo>
                  <a:pt x="199" y="118"/>
                  <a:pt x="199" y="118"/>
                  <a:pt x="199" y="118"/>
                </a:cubicBezTo>
                <a:cubicBezTo>
                  <a:pt x="192" y="118"/>
                  <a:pt x="189" y="115"/>
                  <a:pt x="189" y="108"/>
                </a:cubicBezTo>
                <a:moveTo>
                  <a:pt x="45" y="58"/>
                </a:moveTo>
                <a:cubicBezTo>
                  <a:pt x="40" y="58"/>
                  <a:pt x="40" y="58"/>
                  <a:pt x="40" y="58"/>
                </a:cubicBezTo>
                <a:cubicBezTo>
                  <a:pt x="40" y="3"/>
                  <a:pt x="40" y="3"/>
                  <a:pt x="40" y="3"/>
                </a:cubicBezTo>
                <a:cubicBezTo>
                  <a:pt x="61" y="3"/>
                  <a:pt x="61" y="3"/>
                  <a:pt x="61" y="3"/>
                </a:cubicBezTo>
                <a:cubicBezTo>
                  <a:pt x="81" y="3"/>
                  <a:pt x="90" y="11"/>
                  <a:pt x="93" y="30"/>
                </a:cubicBezTo>
                <a:cubicBezTo>
                  <a:pt x="95" y="30"/>
                  <a:pt x="95" y="30"/>
                  <a:pt x="95" y="30"/>
                </a:cubicBezTo>
                <a:cubicBezTo>
                  <a:pt x="95" y="0"/>
                  <a:pt x="95" y="0"/>
                  <a:pt x="9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"/>
                  <a:pt x="0" y="2"/>
                  <a:pt x="0" y="2"/>
                </a:cubicBezTo>
                <a:cubicBezTo>
                  <a:pt x="14" y="1"/>
                  <a:pt x="18" y="5"/>
                  <a:pt x="18" y="19"/>
                </a:cubicBezTo>
                <a:cubicBezTo>
                  <a:pt x="18" y="101"/>
                  <a:pt x="18" y="101"/>
                  <a:pt x="18" y="101"/>
                </a:cubicBezTo>
                <a:cubicBezTo>
                  <a:pt x="18" y="113"/>
                  <a:pt x="15" y="119"/>
                  <a:pt x="0" y="118"/>
                </a:cubicBezTo>
                <a:cubicBezTo>
                  <a:pt x="0" y="121"/>
                  <a:pt x="0" y="121"/>
                  <a:pt x="0" y="121"/>
                </a:cubicBezTo>
                <a:cubicBezTo>
                  <a:pt x="57" y="121"/>
                  <a:pt x="57" y="121"/>
                  <a:pt x="57" y="121"/>
                </a:cubicBezTo>
                <a:cubicBezTo>
                  <a:pt x="57" y="118"/>
                  <a:pt x="57" y="118"/>
                  <a:pt x="57" y="118"/>
                </a:cubicBezTo>
                <a:cubicBezTo>
                  <a:pt x="49" y="118"/>
                  <a:pt x="46" y="117"/>
                  <a:pt x="44" y="114"/>
                </a:cubicBezTo>
                <a:cubicBezTo>
                  <a:pt x="41" y="112"/>
                  <a:pt x="40" y="108"/>
                  <a:pt x="40" y="101"/>
                </a:cubicBezTo>
                <a:cubicBezTo>
                  <a:pt x="40" y="62"/>
                  <a:pt x="40" y="62"/>
                  <a:pt x="40" y="62"/>
                </a:cubicBezTo>
                <a:cubicBezTo>
                  <a:pt x="43" y="62"/>
                  <a:pt x="43" y="62"/>
                  <a:pt x="43" y="62"/>
                </a:cubicBezTo>
                <a:cubicBezTo>
                  <a:pt x="60" y="62"/>
                  <a:pt x="69" y="71"/>
                  <a:pt x="70" y="89"/>
                </a:cubicBezTo>
                <a:cubicBezTo>
                  <a:pt x="72" y="89"/>
                  <a:pt x="72" y="89"/>
                  <a:pt x="72" y="89"/>
                </a:cubicBezTo>
                <a:cubicBezTo>
                  <a:pt x="72" y="32"/>
                  <a:pt x="72" y="32"/>
                  <a:pt x="72" y="32"/>
                </a:cubicBezTo>
                <a:cubicBezTo>
                  <a:pt x="70" y="32"/>
                  <a:pt x="70" y="32"/>
                  <a:pt x="70" y="32"/>
                </a:cubicBezTo>
                <a:cubicBezTo>
                  <a:pt x="70" y="48"/>
                  <a:pt x="60" y="58"/>
                  <a:pt x="45" y="58"/>
                </a:cubicBezTo>
                <a:moveTo>
                  <a:pt x="135" y="84"/>
                </a:moveTo>
                <a:cubicBezTo>
                  <a:pt x="135" y="109"/>
                  <a:pt x="129" y="118"/>
                  <a:pt x="119" y="118"/>
                </a:cubicBezTo>
                <a:cubicBezTo>
                  <a:pt x="109" y="118"/>
                  <a:pt x="104" y="105"/>
                  <a:pt x="104" y="75"/>
                </a:cubicBezTo>
                <a:cubicBezTo>
                  <a:pt x="104" y="50"/>
                  <a:pt x="110" y="41"/>
                  <a:pt x="119" y="41"/>
                </a:cubicBezTo>
                <a:cubicBezTo>
                  <a:pt x="132" y="41"/>
                  <a:pt x="135" y="56"/>
                  <a:pt x="135" y="84"/>
                </a:cubicBezTo>
                <a:moveTo>
                  <a:pt x="119" y="37"/>
                </a:moveTo>
                <a:cubicBezTo>
                  <a:pt x="101" y="37"/>
                  <a:pt x="82" y="50"/>
                  <a:pt x="82" y="79"/>
                </a:cubicBezTo>
                <a:cubicBezTo>
                  <a:pt x="82" y="111"/>
                  <a:pt x="104" y="122"/>
                  <a:pt x="120" y="122"/>
                </a:cubicBezTo>
                <a:cubicBezTo>
                  <a:pt x="136" y="122"/>
                  <a:pt x="157" y="111"/>
                  <a:pt x="157" y="79"/>
                </a:cubicBezTo>
                <a:cubicBezTo>
                  <a:pt x="157" y="50"/>
                  <a:pt x="139" y="37"/>
                  <a:pt x="119" y="37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5733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Kapitel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ihandsfigur 12"/>
          <p:cNvSpPr>
            <a:spLocks/>
          </p:cNvSpPr>
          <p:nvPr userDrawn="1"/>
        </p:nvSpPr>
        <p:spPr bwMode="auto">
          <a:xfrm>
            <a:off x="6418800" y="1828596"/>
            <a:ext cx="5774400" cy="5029404"/>
          </a:xfrm>
          <a:custGeom>
            <a:avLst/>
            <a:gdLst>
              <a:gd name="connsiteX0" fmla="*/ 4747499 w 5774180"/>
              <a:gd name="connsiteY0" fmla="*/ 0 h 5029404"/>
              <a:gd name="connsiteX1" fmla="*/ 5008910 w 5774180"/>
              <a:gd name="connsiteY1" fmla="*/ 112680 h 5029404"/>
              <a:gd name="connsiteX2" fmla="*/ 5508104 w 5774180"/>
              <a:gd name="connsiteY2" fmla="*/ 657906 h 5029404"/>
              <a:gd name="connsiteX3" fmla="*/ 5508104 w 5774180"/>
              <a:gd name="connsiteY3" fmla="*/ 658973 h 5029404"/>
              <a:gd name="connsiteX4" fmla="*/ 5508104 w 5774180"/>
              <a:gd name="connsiteY4" fmla="*/ 661328 h 5029404"/>
              <a:gd name="connsiteX5" fmla="*/ 5774180 w 5774180"/>
              <a:gd name="connsiteY5" fmla="*/ 949991 h 5029404"/>
              <a:gd name="connsiteX6" fmla="*/ 5774180 w 5774180"/>
              <a:gd name="connsiteY6" fmla="*/ 5029404 h 5029404"/>
              <a:gd name="connsiteX7" fmla="*/ 5401852 w 5774180"/>
              <a:gd name="connsiteY7" fmla="*/ 5029404 h 5029404"/>
              <a:gd name="connsiteX8" fmla="*/ 2354308 w 5774180"/>
              <a:gd name="connsiteY8" fmla="*/ 5029404 h 5029404"/>
              <a:gd name="connsiteX9" fmla="*/ 0 w 5774180"/>
              <a:gd name="connsiteY9" fmla="*/ 5029404 h 5029404"/>
              <a:gd name="connsiteX10" fmla="*/ 2411159 w 5774180"/>
              <a:gd name="connsiteY10" fmla="*/ 2388089 h 5029404"/>
              <a:gd name="connsiteX11" fmla="*/ 4487905 w 5774180"/>
              <a:gd name="connsiteY11" fmla="*/ 112680 h 5029404"/>
              <a:gd name="connsiteX12" fmla="*/ 4747499 w 5774180"/>
              <a:gd name="connsiteY12" fmla="*/ 0 h 5029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74180" h="5029404">
                <a:moveTo>
                  <a:pt x="4747499" y="0"/>
                </a:moveTo>
                <a:cubicBezTo>
                  <a:pt x="4842915" y="0"/>
                  <a:pt x="4938635" y="37560"/>
                  <a:pt x="5008910" y="112680"/>
                </a:cubicBezTo>
                <a:cubicBezTo>
                  <a:pt x="5008910" y="112680"/>
                  <a:pt x="5008910" y="112680"/>
                  <a:pt x="5508104" y="657906"/>
                </a:cubicBezTo>
                <a:cubicBezTo>
                  <a:pt x="5508104" y="657906"/>
                  <a:pt x="5508104" y="657906"/>
                  <a:pt x="5508104" y="658973"/>
                </a:cubicBezTo>
                <a:lnTo>
                  <a:pt x="5508104" y="661328"/>
                </a:lnTo>
                <a:lnTo>
                  <a:pt x="5774180" y="949991"/>
                </a:lnTo>
                <a:lnTo>
                  <a:pt x="5774180" y="5029404"/>
                </a:lnTo>
                <a:lnTo>
                  <a:pt x="5401852" y="5029404"/>
                </a:lnTo>
                <a:lnTo>
                  <a:pt x="2354308" y="5029404"/>
                </a:lnTo>
                <a:lnTo>
                  <a:pt x="0" y="5029404"/>
                </a:lnTo>
                <a:cubicBezTo>
                  <a:pt x="0" y="5029404"/>
                  <a:pt x="0" y="5029404"/>
                  <a:pt x="2411159" y="2388089"/>
                </a:cubicBezTo>
                <a:cubicBezTo>
                  <a:pt x="2411159" y="2388089"/>
                  <a:pt x="2411159" y="2388089"/>
                  <a:pt x="4487905" y="112680"/>
                </a:cubicBezTo>
                <a:cubicBezTo>
                  <a:pt x="4556969" y="37560"/>
                  <a:pt x="4652082" y="0"/>
                  <a:pt x="4747499" y="0"/>
                </a:cubicBezTo>
                <a:close/>
              </a:path>
            </a:pathLst>
          </a:custGeom>
          <a:solidFill>
            <a:srgbClr val="009FE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sv-SE" sz="1800"/>
          </a:p>
        </p:txBody>
      </p:sp>
      <p:sp>
        <p:nvSpPr>
          <p:cNvPr id="15" name="Freeform 6"/>
          <p:cNvSpPr>
            <a:spLocks/>
          </p:cNvSpPr>
          <p:nvPr userDrawn="1"/>
        </p:nvSpPr>
        <p:spPr bwMode="auto">
          <a:xfrm>
            <a:off x="3646800" y="3245534"/>
            <a:ext cx="6811200" cy="3612466"/>
          </a:xfrm>
          <a:custGeom>
            <a:avLst/>
            <a:gdLst>
              <a:gd name="T0" fmla="*/ 2651 w 2651"/>
              <a:gd name="T1" fmla="*/ 1406 h 1406"/>
              <a:gd name="T2" fmla="*/ 1866 w 2651"/>
              <a:gd name="T3" fmla="*/ 552 h 1406"/>
              <a:gd name="T4" fmla="*/ 1839 w 2651"/>
              <a:gd name="T5" fmla="*/ 572 h 1406"/>
              <a:gd name="T6" fmla="*/ 1866 w 2651"/>
              <a:gd name="T7" fmla="*/ 552 h 1406"/>
              <a:gd name="T8" fmla="*/ 1401 w 2651"/>
              <a:gd name="T9" fmla="*/ 47 h 1406"/>
              <a:gd name="T10" fmla="*/ 1240 w 2651"/>
              <a:gd name="T11" fmla="*/ 47 h 1406"/>
              <a:gd name="T12" fmla="*/ 843 w 2651"/>
              <a:gd name="T13" fmla="*/ 481 h 1406"/>
              <a:gd name="T14" fmla="*/ 0 w 2651"/>
              <a:gd name="T15" fmla="*/ 1406 h 1406"/>
              <a:gd name="T16" fmla="*/ 2651 w 2651"/>
              <a:gd name="T17" fmla="*/ 1406 h 1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651" h="1406">
                <a:moveTo>
                  <a:pt x="2651" y="1406"/>
                </a:moveTo>
                <a:cubicBezTo>
                  <a:pt x="1866" y="552"/>
                  <a:pt x="1866" y="552"/>
                  <a:pt x="1866" y="552"/>
                </a:cubicBezTo>
                <a:cubicBezTo>
                  <a:pt x="1857" y="559"/>
                  <a:pt x="1849" y="566"/>
                  <a:pt x="1839" y="572"/>
                </a:cubicBezTo>
                <a:cubicBezTo>
                  <a:pt x="1849" y="566"/>
                  <a:pt x="1857" y="559"/>
                  <a:pt x="1866" y="552"/>
                </a:cubicBezTo>
                <a:cubicBezTo>
                  <a:pt x="1401" y="47"/>
                  <a:pt x="1401" y="47"/>
                  <a:pt x="1401" y="47"/>
                </a:cubicBezTo>
                <a:cubicBezTo>
                  <a:pt x="1358" y="0"/>
                  <a:pt x="1284" y="0"/>
                  <a:pt x="1240" y="47"/>
                </a:cubicBezTo>
                <a:cubicBezTo>
                  <a:pt x="843" y="481"/>
                  <a:pt x="843" y="481"/>
                  <a:pt x="843" y="481"/>
                </a:cubicBezTo>
                <a:cubicBezTo>
                  <a:pt x="0" y="1406"/>
                  <a:pt x="0" y="1406"/>
                  <a:pt x="0" y="1406"/>
                </a:cubicBezTo>
                <a:lnTo>
                  <a:pt x="2651" y="1406"/>
                </a:lnTo>
                <a:close/>
              </a:path>
            </a:pathLst>
          </a:custGeom>
          <a:solidFill>
            <a:srgbClr val="7DC8F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sv-SE" sz="180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5734" y="1844676"/>
            <a:ext cx="6768405" cy="421322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FE8C-F1C2-4836-9107-962F8D87D201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sv-SE" noProof="0" dirty="0"/>
              <a:t>2019-05-20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sv-SE" noProof="0"/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23A114A3-F526-44D5-8F89-536D36D47795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10500491" y="6346800"/>
            <a:ext cx="1117451" cy="242015"/>
          </a:xfrm>
          <a:custGeom>
            <a:avLst/>
            <a:gdLst>
              <a:gd name="T0" fmla="*/ 309 w 567"/>
              <a:gd name="T1" fmla="*/ 47 h 123"/>
              <a:gd name="T2" fmla="*/ 345 w 567"/>
              <a:gd name="T3" fmla="*/ 57 h 123"/>
              <a:gd name="T4" fmla="*/ 350 w 567"/>
              <a:gd name="T5" fmla="*/ 38 h 123"/>
              <a:gd name="T6" fmla="*/ 335 w 567"/>
              <a:gd name="T7" fmla="*/ 41 h 123"/>
              <a:gd name="T8" fmla="*/ 302 w 567"/>
              <a:gd name="T9" fmla="*/ 78 h 123"/>
              <a:gd name="T10" fmla="*/ 309 w 567"/>
              <a:gd name="T11" fmla="*/ 111 h 123"/>
              <a:gd name="T12" fmla="*/ 296 w 567"/>
              <a:gd name="T13" fmla="*/ 94 h 123"/>
              <a:gd name="T14" fmla="*/ 300 w 567"/>
              <a:gd name="T15" fmla="*/ 116 h 123"/>
              <a:gd name="T16" fmla="*/ 326 w 567"/>
              <a:gd name="T17" fmla="*/ 122 h 123"/>
              <a:gd name="T18" fmla="*/ 405 w 567"/>
              <a:gd name="T19" fmla="*/ 106 h 123"/>
              <a:gd name="T20" fmla="*/ 404 w 567"/>
              <a:gd name="T21" fmla="*/ 74 h 123"/>
              <a:gd name="T22" fmla="*/ 430 w 567"/>
              <a:gd name="T23" fmla="*/ 115 h 123"/>
              <a:gd name="T24" fmla="*/ 405 w 567"/>
              <a:gd name="T25" fmla="*/ 37 h 123"/>
              <a:gd name="T26" fmla="*/ 373 w 567"/>
              <a:gd name="T27" fmla="*/ 69 h 123"/>
              <a:gd name="T28" fmla="*/ 379 w 567"/>
              <a:gd name="T29" fmla="*/ 48 h 123"/>
              <a:gd name="T30" fmla="*/ 406 w 567"/>
              <a:gd name="T31" fmla="*/ 68 h 123"/>
              <a:gd name="T32" fmla="*/ 375 w 567"/>
              <a:gd name="T33" fmla="*/ 121 h 123"/>
              <a:gd name="T34" fmla="*/ 406 w 567"/>
              <a:gd name="T35" fmla="*/ 111 h 123"/>
              <a:gd name="T36" fmla="*/ 434 w 567"/>
              <a:gd name="T37" fmla="*/ 113 h 123"/>
              <a:gd name="T38" fmla="*/ 558 w 567"/>
              <a:gd name="T39" fmla="*/ 60 h 123"/>
              <a:gd name="T40" fmla="*/ 512 w 567"/>
              <a:gd name="T41" fmla="*/ 54 h 123"/>
              <a:gd name="T42" fmla="*/ 469 w 567"/>
              <a:gd name="T43" fmla="*/ 51 h 123"/>
              <a:gd name="T44" fmla="*/ 435 w 567"/>
              <a:gd name="T45" fmla="*/ 39 h 123"/>
              <a:gd name="T46" fmla="*/ 446 w 567"/>
              <a:gd name="T47" fmla="*/ 105 h 123"/>
              <a:gd name="T48" fmla="*/ 475 w 567"/>
              <a:gd name="T49" fmla="*/ 120 h 123"/>
              <a:gd name="T50" fmla="*/ 467 w 567"/>
              <a:gd name="T51" fmla="*/ 59 h 123"/>
              <a:gd name="T52" fmla="*/ 491 w 567"/>
              <a:gd name="T53" fmla="*/ 59 h 123"/>
              <a:gd name="T54" fmla="*/ 483 w 567"/>
              <a:gd name="T55" fmla="*/ 120 h 123"/>
              <a:gd name="T56" fmla="*/ 512 w 567"/>
              <a:gd name="T57" fmla="*/ 106 h 123"/>
              <a:gd name="T58" fmla="*/ 529 w 567"/>
              <a:gd name="T59" fmla="*/ 47 h 123"/>
              <a:gd name="T60" fmla="*/ 529 w 567"/>
              <a:gd name="T61" fmla="*/ 118 h 123"/>
              <a:gd name="T62" fmla="*/ 567 w 567"/>
              <a:gd name="T63" fmla="*/ 118 h 123"/>
              <a:gd name="T64" fmla="*/ 253 w 567"/>
              <a:gd name="T65" fmla="*/ 67 h 123"/>
              <a:gd name="T66" fmla="*/ 288 w 567"/>
              <a:gd name="T67" fmla="*/ 39 h 123"/>
              <a:gd name="T68" fmla="*/ 263 w 567"/>
              <a:gd name="T69" fmla="*/ 48 h 123"/>
              <a:gd name="T70" fmla="*/ 234 w 567"/>
              <a:gd name="T71" fmla="*/ 0 h 123"/>
              <a:gd name="T72" fmla="*/ 213 w 567"/>
              <a:gd name="T73" fmla="*/ 15 h 123"/>
              <a:gd name="T74" fmla="*/ 202 w 567"/>
              <a:gd name="T75" fmla="*/ 120 h 123"/>
              <a:gd name="T76" fmla="*/ 234 w 567"/>
              <a:gd name="T77" fmla="*/ 106 h 123"/>
              <a:gd name="T78" fmla="*/ 256 w 567"/>
              <a:gd name="T79" fmla="*/ 108 h 123"/>
              <a:gd name="T80" fmla="*/ 253 w 567"/>
              <a:gd name="T81" fmla="*/ 120 h 123"/>
              <a:gd name="T82" fmla="*/ 275 w 567"/>
              <a:gd name="T83" fmla="*/ 101 h 123"/>
              <a:gd name="T84" fmla="*/ 157 w 567"/>
              <a:gd name="T85" fmla="*/ 0 h 123"/>
              <a:gd name="T86" fmla="*/ 168 w 567"/>
              <a:gd name="T87" fmla="*/ 107 h 123"/>
              <a:gd name="T88" fmla="*/ 199 w 567"/>
              <a:gd name="T89" fmla="*/ 120 h 123"/>
              <a:gd name="T90" fmla="*/ 45 w 567"/>
              <a:gd name="T91" fmla="*/ 58 h 123"/>
              <a:gd name="T92" fmla="*/ 61 w 567"/>
              <a:gd name="T93" fmla="*/ 3 h 123"/>
              <a:gd name="T94" fmla="*/ 95 w 567"/>
              <a:gd name="T95" fmla="*/ 0 h 123"/>
              <a:gd name="T96" fmla="*/ 18 w 567"/>
              <a:gd name="T97" fmla="*/ 19 h 123"/>
              <a:gd name="T98" fmla="*/ 0 w 567"/>
              <a:gd name="T99" fmla="*/ 121 h 123"/>
              <a:gd name="T100" fmla="*/ 44 w 567"/>
              <a:gd name="T101" fmla="*/ 114 h 123"/>
              <a:gd name="T102" fmla="*/ 43 w 567"/>
              <a:gd name="T103" fmla="*/ 62 h 123"/>
              <a:gd name="T104" fmla="*/ 72 w 567"/>
              <a:gd name="T105" fmla="*/ 32 h 123"/>
              <a:gd name="T106" fmla="*/ 135 w 567"/>
              <a:gd name="T107" fmla="*/ 84 h 123"/>
              <a:gd name="T108" fmla="*/ 119 w 567"/>
              <a:gd name="T109" fmla="*/ 41 h 123"/>
              <a:gd name="T110" fmla="*/ 82 w 567"/>
              <a:gd name="T111" fmla="*/ 79 h 123"/>
              <a:gd name="T112" fmla="*/ 119 w 567"/>
              <a:gd name="T113" fmla="*/ 37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67" h="123">
                <a:moveTo>
                  <a:pt x="348" y="80"/>
                </a:moveTo>
                <a:cubicBezTo>
                  <a:pt x="343" y="76"/>
                  <a:pt x="333" y="72"/>
                  <a:pt x="326" y="68"/>
                </a:cubicBezTo>
                <a:cubicBezTo>
                  <a:pt x="319" y="65"/>
                  <a:pt x="303" y="59"/>
                  <a:pt x="309" y="47"/>
                </a:cubicBezTo>
                <a:cubicBezTo>
                  <a:pt x="312" y="41"/>
                  <a:pt x="321" y="40"/>
                  <a:pt x="326" y="42"/>
                </a:cubicBezTo>
                <a:cubicBezTo>
                  <a:pt x="332" y="43"/>
                  <a:pt x="337" y="46"/>
                  <a:pt x="340" y="50"/>
                </a:cubicBezTo>
                <a:cubicBezTo>
                  <a:pt x="342" y="52"/>
                  <a:pt x="344" y="54"/>
                  <a:pt x="345" y="57"/>
                </a:cubicBezTo>
                <a:cubicBezTo>
                  <a:pt x="347" y="60"/>
                  <a:pt x="349" y="65"/>
                  <a:pt x="349" y="65"/>
                </a:cubicBezTo>
                <a:cubicBezTo>
                  <a:pt x="350" y="65"/>
                  <a:pt x="350" y="65"/>
                  <a:pt x="350" y="65"/>
                </a:cubicBezTo>
                <a:cubicBezTo>
                  <a:pt x="350" y="38"/>
                  <a:pt x="350" y="38"/>
                  <a:pt x="350" y="38"/>
                </a:cubicBezTo>
                <a:cubicBezTo>
                  <a:pt x="349" y="38"/>
                  <a:pt x="349" y="38"/>
                  <a:pt x="349" y="38"/>
                </a:cubicBezTo>
                <a:cubicBezTo>
                  <a:pt x="347" y="41"/>
                  <a:pt x="345" y="43"/>
                  <a:pt x="342" y="43"/>
                </a:cubicBezTo>
                <a:cubicBezTo>
                  <a:pt x="340" y="43"/>
                  <a:pt x="338" y="42"/>
                  <a:pt x="335" y="41"/>
                </a:cubicBezTo>
                <a:cubicBezTo>
                  <a:pt x="331" y="39"/>
                  <a:pt x="326" y="37"/>
                  <a:pt x="320" y="36"/>
                </a:cubicBezTo>
                <a:cubicBezTo>
                  <a:pt x="300" y="35"/>
                  <a:pt x="292" y="50"/>
                  <a:pt x="293" y="61"/>
                </a:cubicBezTo>
                <a:cubicBezTo>
                  <a:pt x="293" y="68"/>
                  <a:pt x="296" y="73"/>
                  <a:pt x="302" y="78"/>
                </a:cubicBezTo>
                <a:cubicBezTo>
                  <a:pt x="311" y="85"/>
                  <a:pt x="318" y="87"/>
                  <a:pt x="330" y="93"/>
                </a:cubicBezTo>
                <a:cubicBezTo>
                  <a:pt x="344" y="101"/>
                  <a:pt x="339" y="112"/>
                  <a:pt x="332" y="115"/>
                </a:cubicBezTo>
                <a:cubicBezTo>
                  <a:pt x="326" y="117"/>
                  <a:pt x="318" y="116"/>
                  <a:pt x="309" y="111"/>
                </a:cubicBezTo>
                <a:cubicBezTo>
                  <a:pt x="307" y="109"/>
                  <a:pt x="304" y="107"/>
                  <a:pt x="302" y="103"/>
                </a:cubicBezTo>
                <a:cubicBezTo>
                  <a:pt x="300" y="101"/>
                  <a:pt x="299" y="98"/>
                  <a:pt x="298" y="94"/>
                </a:cubicBezTo>
                <a:cubicBezTo>
                  <a:pt x="296" y="94"/>
                  <a:pt x="296" y="94"/>
                  <a:pt x="296" y="94"/>
                </a:cubicBezTo>
                <a:cubicBezTo>
                  <a:pt x="296" y="121"/>
                  <a:pt x="296" y="121"/>
                  <a:pt x="296" y="121"/>
                </a:cubicBezTo>
                <a:cubicBezTo>
                  <a:pt x="298" y="121"/>
                  <a:pt x="298" y="121"/>
                  <a:pt x="298" y="121"/>
                </a:cubicBezTo>
                <a:cubicBezTo>
                  <a:pt x="299" y="118"/>
                  <a:pt x="299" y="117"/>
                  <a:pt x="300" y="116"/>
                </a:cubicBezTo>
                <a:cubicBezTo>
                  <a:pt x="301" y="115"/>
                  <a:pt x="304" y="113"/>
                  <a:pt x="308" y="115"/>
                </a:cubicBezTo>
                <a:cubicBezTo>
                  <a:pt x="312" y="117"/>
                  <a:pt x="315" y="119"/>
                  <a:pt x="317" y="120"/>
                </a:cubicBezTo>
                <a:cubicBezTo>
                  <a:pt x="322" y="121"/>
                  <a:pt x="324" y="122"/>
                  <a:pt x="326" y="122"/>
                </a:cubicBezTo>
                <a:cubicBezTo>
                  <a:pt x="341" y="123"/>
                  <a:pt x="356" y="114"/>
                  <a:pt x="356" y="97"/>
                </a:cubicBezTo>
                <a:cubicBezTo>
                  <a:pt x="356" y="91"/>
                  <a:pt x="352" y="85"/>
                  <a:pt x="348" y="80"/>
                </a:cubicBezTo>
                <a:moveTo>
                  <a:pt x="405" y="106"/>
                </a:moveTo>
                <a:cubicBezTo>
                  <a:pt x="398" y="110"/>
                  <a:pt x="392" y="112"/>
                  <a:pt x="388" y="111"/>
                </a:cubicBezTo>
                <a:cubicBezTo>
                  <a:pt x="380" y="110"/>
                  <a:pt x="378" y="101"/>
                  <a:pt x="379" y="95"/>
                </a:cubicBezTo>
                <a:cubicBezTo>
                  <a:pt x="382" y="86"/>
                  <a:pt x="391" y="80"/>
                  <a:pt x="404" y="74"/>
                </a:cubicBezTo>
                <a:cubicBezTo>
                  <a:pt x="406" y="73"/>
                  <a:pt x="406" y="73"/>
                  <a:pt x="406" y="73"/>
                </a:cubicBezTo>
                <a:lnTo>
                  <a:pt x="405" y="106"/>
                </a:lnTo>
                <a:close/>
                <a:moveTo>
                  <a:pt x="430" y="115"/>
                </a:moveTo>
                <a:cubicBezTo>
                  <a:pt x="427" y="115"/>
                  <a:pt x="427" y="111"/>
                  <a:pt x="427" y="105"/>
                </a:cubicBezTo>
                <a:cubicBezTo>
                  <a:pt x="427" y="65"/>
                  <a:pt x="427" y="65"/>
                  <a:pt x="427" y="65"/>
                </a:cubicBezTo>
                <a:cubicBezTo>
                  <a:pt x="428" y="48"/>
                  <a:pt x="425" y="39"/>
                  <a:pt x="405" y="37"/>
                </a:cubicBezTo>
                <a:cubicBezTo>
                  <a:pt x="388" y="35"/>
                  <a:pt x="374" y="42"/>
                  <a:pt x="369" y="46"/>
                </a:cubicBezTo>
                <a:cubicBezTo>
                  <a:pt x="363" y="52"/>
                  <a:pt x="362" y="57"/>
                  <a:pt x="362" y="59"/>
                </a:cubicBezTo>
                <a:cubicBezTo>
                  <a:pt x="363" y="65"/>
                  <a:pt x="367" y="69"/>
                  <a:pt x="373" y="69"/>
                </a:cubicBezTo>
                <a:cubicBezTo>
                  <a:pt x="379" y="69"/>
                  <a:pt x="384" y="65"/>
                  <a:pt x="384" y="61"/>
                </a:cubicBezTo>
                <a:cubicBezTo>
                  <a:pt x="384" y="57"/>
                  <a:pt x="382" y="56"/>
                  <a:pt x="381" y="54"/>
                </a:cubicBezTo>
                <a:cubicBezTo>
                  <a:pt x="380" y="52"/>
                  <a:pt x="379" y="51"/>
                  <a:pt x="379" y="48"/>
                </a:cubicBezTo>
                <a:cubicBezTo>
                  <a:pt x="379" y="44"/>
                  <a:pt x="386" y="41"/>
                  <a:pt x="395" y="40"/>
                </a:cubicBezTo>
                <a:cubicBezTo>
                  <a:pt x="402" y="40"/>
                  <a:pt x="406" y="46"/>
                  <a:pt x="406" y="54"/>
                </a:cubicBezTo>
                <a:cubicBezTo>
                  <a:pt x="406" y="68"/>
                  <a:pt x="406" y="68"/>
                  <a:pt x="406" y="68"/>
                </a:cubicBezTo>
                <a:cubicBezTo>
                  <a:pt x="406" y="68"/>
                  <a:pt x="398" y="71"/>
                  <a:pt x="381" y="79"/>
                </a:cubicBezTo>
                <a:cubicBezTo>
                  <a:pt x="367" y="85"/>
                  <a:pt x="361" y="93"/>
                  <a:pt x="360" y="101"/>
                </a:cubicBezTo>
                <a:cubicBezTo>
                  <a:pt x="359" y="112"/>
                  <a:pt x="366" y="120"/>
                  <a:pt x="375" y="121"/>
                </a:cubicBezTo>
                <a:cubicBezTo>
                  <a:pt x="382" y="123"/>
                  <a:pt x="388" y="121"/>
                  <a:pt x="396" y="116"/>
                </a:cubicBezTo>
                <a:cubicBezTo>
                  <a:pt x="399" y="115"/>
                  <a:pt x="406" y="110"/>
                  <a:pt x="406" y="110"/>
                </a:cubicBezTo>
                <a:cubicBezTo>
                  <a:pt x="406" y="111"/>
                  <a:pt x="406" y="111"/>
                  <a:pt x="406" y="111"/>
                </a:cubicBezTo>
                <a:cubicBezTo>
                  <a:pt x="406" y="117"/>
                  <a:pt x="412" y="121"/>
                  <a:pt x="417" y="122"/>
                </a:cubicBezTo>
                <a:cubicBezTo>
                  <a:pt x="422" y="122"/>
                  <a:pt x="429" y="122"/>
                  <a:pt x="436" y="115"/>
                </a:cubicBezTo>
                <a:cubicBezTo>
                  <a:pt x="434" y="113"/>
                  <a:pt x="434" y="113"/>
                  <a:pt x="434" y="113"/>
                </a:cubicBezTo>
                <a:cubicBezTo>
                  <a:pt x="433" y="114"/>
                  <a:pt x="432" y="115"/>
                  <a:pt x="430" y="115"/>
                </a:cubicBezTo>
                <a:moveTo>
                  <a:pt x="558" y="108"/>
                </a:moveTo>
                <a:cubicBezTo>
                  <a:pt x="558" y="60"/>
                  <a:pt x="558" y="60"/>
                  <a:pt x="558" y="60"/>
                </a:cubicBezTo>
                <a:cubicBezTo>
                  <a:pt x="558" y="47"/>
                  <a:pt x="551" y="37"/>
                  <a:pt x="539" y="37"/>
                </a:cubicBezTo>
                <a:cubicBezTo>
                  <a:pt x="529" y="37"/>
                  <a:pt x="520" y="43"/>
                  <a:pt x="514" y="52"/>
                </a:cubicBezTo>
                <a:cubicBezTo>
                  <a:pt x="512" y="54"/>
                  <a:pt x="512" y="54"/>
                  <a:pt x="512" y="54"/>
                </a:cubicBezTo>
                <a:cubicBezTo>
                  <a:pt x="512" y="52"/>
                  <a:pt x="512" y="52"/>
                  <a:pt x="512" y="52"/>
                </a:cubicBezTo>
                <a:cubicBezTo>
                  <a:pt x="510" y="43"/>
                  <a:pt x="502" y="37"/>
                  <a:pt x="492" y="37"/>
                </a:cubicBezTo>
                <a:cubicBezTo>
                  <a:pt x="483" y="37"/>
                  <a:pt x="476" y="42"/>
                  <a:pt x="469" y="51"/>
                </a:cubicBezTo>
                <a:cubicBezTo>
                  <a:pt x="467" y="54"/>
                  <a:pt x="467" y="54"/>
                  <a:pt x="467" y="54"/>
                </a:cubicBezTo>
                <a:cubicBezTo>
                  <a:pt x="467" y="39"/>
                  <a:pt x="467" y="39"/>
                  <a:pt x="467" y="39"/>
                </a:cubicBezTo>
                <a:cubicBezTo>
                  <a:pt x="435" y="39"/>
                  <a:pt x="435" y="39"/>
                  <a:pt x="435" y="39"/>
                </a:cubicBezTo>
                <a:cubicBezTo>
                  <a:pt x="435" y="41"/>
                  <a:pt x="435" y="41"/>
                  <a:pt x="435" y="41"/>
                </a:cubicBezTo>
                <a:cubicBezTo>
                  <a:pt x="444" y="42"/>
                  <a:pt x="445" y="46"/>
                  <a:pt x="445" y="54"/>
                </a:cubicBezTo>
                <a:cubicBezTo>
                  <a:pt x="446" y="105"/>
                  <a:pt x="446" y="105"/>
                  <a:pt x="446" y="105"/>
                </a:cubicBezTo>
                <a:cubicBezTo>
                  <a:pt x="446" y="113"/>
                  <a:pt x="445" y="117"/>
                  <a:pt x="436" y="118"/>
                </a:cubicBezTo>
                <a:cubicBezTo>
                  <a:pt x="436" y="120"/>
                  <a:pt x="436" y="120"/>
                  <a:pt x="436" y="120"/>
                </a:cubicBezTo>
                <a:cubicBezTo>
                  <a:pt x="475" y="120"/>
                  <a:pt x="475" y="120"/>
                  <a:pt x="475" y="120"/>
                </a:cubicBezTo>
                <a:cubicBezTo>
                  <a:pt x="475" y="118"/>
                  <a:pt x="475" y="118"/>
                  <a:pt x="475" y="118"/>
                </a:cubicBezTo>
                <a:cubicBezTo>
                  <a:pt x="468" y="117"/>
                  <a:pt x="467" y="113"/>
                  <a:pt x="467" y="106"/>
                </a:cubicBezTo>
                <a:cubicBezTo>
                  <a:pt x="467" y="59"/>
                  <a:pt x="467" y="59"/>
                  <a:pt x="467" y="59"/>
                </a:cubicBezTo>
                <a:cubicBezTo>
                  <a:pt x="467" y="58"/>
                  <a:pt x="467" y="58"/>
                  <a:pt x="467" y="58"/>
                </a:cubicBezTo>
                <a:cubicBezTo>
                  <a:pt x="472" y="51"/>
                  <a:pt x="477" y="47"/>
                  <a:pt x="482" y="47"/>
                </a:cubicBezTo>
                <a:cubicBezTo>
                  <a:pt x="485" y="47"/>
                  <a:pt x="491" y="49"/>
                  <a:pt x="491" y="59"/>
                </a:cubicBezTo>
                <a:cubicBezTo>
                  <a:pt x="491" y="106"/>
                  <a:pt x="491" y="106"/>
                  <a:pt x="491" y="106"/>
                </a:cubicBezTo>
                <a:cubicBezTo>
                  <a:pt x="491" y="113"/>
                  <a:pt x="491" y="117"/>
                  <a:pt x="483" y="118"/>
                </a:cubicBezTo>
                <a:cubicBezTo>
                  <a:pt x="483" y="120"/>
                  <a:pt x="483" y="120"/>
                  <a:pt x="483" y="120"/>
                </a:cubicBezTo>
                <a:cubicBezTo>
                  <a:pt x="521" y="120"/>
                  <a:pt x="521" y="120"/>
                  <a:pt x="521" y="120"/>
                </a:cubicBezTo>
                <a:cubicBezTo>
                  <a:pt x="521" y="118"/>
                  <a:pt x="521" y="118"/>
                  <a:pt x="521" y="118"/>
                </a:cubicBezTo>
                <a:cubicBezTo>
                  <a:pt x="513" y="117"/>
                  <a:pt x="512" y="113"/>
                  <a:pt x="512" y="106"/>
                </a:cubicBezTo>
                <a:cubicBezTo>
                  <a:pt x="512" y="59"/>
                  <a:pt x="512" y="59"/>
                  <a:pt x="512" y="59"/>
                </a:cubicBezTo>
                <a:cubicBezTo>
                  <a:pt x="513" y="58"/>
                  <a:pt x="513" y="58"/>
                  <a:pt x="513" y="58"/>
                </a:cubicBezTo>
                <a:cubicBezTo>
                  <a:pt x="519" y="50"/>
                  <a:pt x="523" y="47"/>
                  <a:pt x="529" y="47"/>
                </a:cubicBezTo>
                <a:cubicBezTo>
                  <a:pt x="534" y="47"/>
                  <a:pt x="537" y="51"/>
                  <a:pt x="537" y="57"/>
                </a:cubicBezTo>
                <a:cubicBezTo>
                  <a:pt x="537" y="105"/>
                  <a:pt x="537" y="105"/>
                  <a:pt x="537" y="105"/>
                </a:cubicBezTo>
                <a:cubicBezTo>
                  <a:pt x="537" y="111"/>
                  <a:pt x="537" y="117"/>
                  <a:pt x="529" y="118"/>
                </a:cubicBezTo>
                <a:cubicBezTo>
                  <a:pt x="529" y="120"/>
                  <a:pt x="529" y="120"/>
                  <a:pt x="529" y="120"/>
                </a:cubicBezTo>
                <a:cubicBezTo>
                  <a:pt x="567" y="120"/>
                  <a:pt x="567" y="120"/>
                  <a:pt x="567" y="120"/>
                </a:cubicBezTo>
                <a:cubicBezTo>
                  <a:pt x="567" y="118"/>
                  <a:pt x="567" y="118"/>
                  <a:pt x="567" y="118"/>
                </a:cubicBezTo>
                <a:cubicBezTo>
                  <a:pt x="560" y="117"/>
                  <a:pt x="559" y="114"/>
                  <a:pt x="558" y="108"/>
                </a:cubicBezTo>
                <a:moveTo>
                  <a:pt x="275" y="101"/>
                </a:moveTo>
                <a:cubicBezTo>
                  <a:pt x="253" y="67"/>
                  <a:pt x="253" y="67"/>
                  <a:pt x="253" y="67"/>
                </a:cubicBezTo>
                <a:cubicBezTo>
                  <a:pt x="262" y="57"/>
                  <a:pt x="262" y="57"/>
                  <a:pt x="262" y="57"/>
                </a:cubicBezTo>
                <a:cubicBezTo>
                  <a:pt x="274" y="43"/>
                  <a:pt x="278" y="41"/>
                  <a:pt x="288" y="41"/>
                </a:cubicBezTo>
                <a:cubicBezTo>
                  <a:pt x="288" y="39"/>
                  <a:pt x="288" y="39"/>
                  <a:pt x="288" y="39"/>
                </a:cubicBezTo>
                <a:cubicBezTo>
                  <a:pt x="254" y="39"/>
                  <a:pt x="254" y="39"/>
                  <a:pt x="254" y="39"/>
                </a:cubicBezTo>
                <a:cubicBezTo>
                  <a:pt x="254" y="41"/>
                  <a:pt x="254" y="41"/>
                  <a:pt x="254" y="41"/>
                </a:cubicBezTo>
                <a:cubicBezTo>
                  <a:pt x="258" y="41"/>
                  <a:pt x="263" y="41"/>
                  <a:pt x="263" y="48"/>
                </a:cubicBezTo>
                <a:cubicBezTo>
                  <a:pt x="263" y="51"/>
                  <a:pt x="260" y="53"/>
                  <a:pt x="254" y="60"/>
                </a:cubicBezTo>
                <a:cubicBezTo>
                  <a:pt x="234" y="82"/>
                  <a:pt x="234" y="82"/>
                  <a:pt x="234" y="82"/>
                </a:cubicBezTo>
                <a:cubicBezTo>
                  <a:pt x="234" y="0"/>
                  <a:pt x="234" y="0"/>
                  <a:pt x="234" y="0"/>
                </a:cubicBezTo>
                <a:cubicBezTo>
                  <a:pt x="202" y="0"/>
                  <a:pt x="202" y="0"/>
                  <a:pt x="202" y="0"/>
                </a:cubicBezTo>
                <a:cubicBezTo>
                  <a:pt x="202" y="2"/>
                  <a:pt x="202" y="2"/>
                  <a:pt x="202" y="2"/>
                </a:cubicBezTo>
                <a:cubicBezTo>
                  <a:pt x="211" y="2"/>
                  <a:pt x="213" y="5"/>
                  <a:pt x="213" y="15"/>
                </a:cubicBezTo>
                <a:cubicBezTo>
                  <a:pt x="213" y="105"/>
                  <a:pt x="213" y="105"/>
                  <a:pt x="213" y="105"/>
                </a:cubicBezTo>
                <a:cubicBezTo>
                  <a:pt x="213" y="113"/>
                  <a:pt x="211" y="118"/>
                  <a:pt x="202" y="118"/>
                </a:cubicBezTo>
                <a:cubicBezTo>
                  <a:pt x="202" y="120"/>
                  <a:pt x="202" y="120"/>
                  <a:pt x="202" y="120"/>
                </a:cubicBezTo>
                <a:cubicBezTo>
                  <a:pt x="245" y="120"/>
                  <a:pt x="245" y="120"/>
                  <a:pt x="245" y="120"/>
                </a:cubicBezTo>
                <a:cubicBezTo>
                  <a:pt x="245" y="118"/>
                  <a:pt x="245" y="118"/>
                  <a:pt x="245" y="118"/>
                </a:cubicBezTo>
                <a:cubicBezTo>
                  <a:pt x="236" y="117"/>
                  <a:pt x="234" y="114"/>
                  <a:pt x="234" y="106"/>
                </a:cubicBezTo>
                <a:cubicBezTo>
                  <a:pt x="234" y="89"/>
                  <a:pt x="234" y="89"/>
                  <a:pt x="234" y="89"/>
                </a:cubicBezTo>
                <a:cubicBezTo>
                  <a:pt x="240" y="82"/>
                  <a:pt x="240" y="82"/>
                  <a:pt x="240" y="82"/>
                </a:cubicBezTo>
                <a:cubicBezTo>
                  <a:pt x="256" y="108"/>
                  <a:pt x="256" y="108"/>
                  <a:pt x="256" y="108"/>
                </a:cubicBezTo>
                <a:cubicBezTo>
                  <a:pt x="257" y="110"/>
                  <a:pt x="258" y="113"/>
                  <a:pt x="258" y="114"/>
                </a:cubicBezTo>
                <a:cubicBezTo>
                  <a:pt x="258" y="117"/>
                  <a:pt x="256" y="118"/>
                  <a:pt x="253" y="118"/>
                </a:cubicBezTo>
                <a:cubicBezTo>
                  <a:pt x="253" y="120"/>
                  <a:pt x="253" y="120"/>
                  <a:pt x="253" y="120"/>
                </a:cubicBezTo>
                <a:cubicBezTo>
                  <a:pt x="292" y="120"/>
                  <a:pt x="292" y="120"/>
                  <a:pt x="292" y="120"/>
                </a:cubicBezTo>
                <a:cubicBezTo>
                  <a:pt x="292" y="118"/>
                  <a:pt x="292" y="118"/>
                  <a:pt x="292" y="118"/>
                </a:cubicBezTo>
                <a:cubicBezTo>
                  <a:pt x="286" y="118"/>
                  <a:pt x="283" y="114"/>
                  <a:pt x="275" y="101"/>
                </a:cubicBezTo>
                <a:moveTo>
                  <a:pt x="189" y="108"/>
                </a:moveTo>
                <a:cubicBezTo>
                  <a:pt x="189" y="0"/>
                  <a:pt x="189" y="0"/>
                  <a:pt x="189" y="0"/>
                </a:cubicBezTo>
                <a:cubicBezTo>
                  <a:pt x="157" y="0"/>
                  <a:pt x="157" y="0"/>
                  <a:pt x="157" y="0"/>
                </a:cubicBezTo>
                <a:cubicBezTo>
                  <a:pt x="157" y="2"/>
                  <a:pt x="157" y="2"/>
                  <a:pt x="157" y="2"/>
                </a:cubicBezTo>
                <a:cubicBezTo>
                  <a:pt x="166" y="2"/>
                  <a:pt x="168" y="5"/>
                  <a:pt x="168" y="14"/>
                </a:cubicBezTo>
                <a:cubicBezTo>
                  <a:pt x="168" y="107"/>
                  <a:pt x="168" y="107"/>
                  <a:pt x="168" y="107"/>
                </a:cubicBezTo>
                <a:cubicBezTo>
                  <a:pt x="168" y="114"/>
                  <a:pt x="165" y="118"/>
                  <a:pt x="157" y="118"/>
                </a:cubicBezTo>
                <a:cubicBezTo>
                  <a:pt x="157" y="120"/>
                  <a:pt x="157" y="120"/>
                  <a:pt x="157" y="120"/>
                </a:cubicBezTo>
                <a:cubicBezTo>
                  <a:pt x="199" y="120"/>
                  <a:pt x="199" y="120"/>
                  <a:pt x="199" y="120"/>
                </a:cubicBezTo>
                <a:cubicBezTo>
                  <a:pt x="199" y="118"/>
                  <a:pt x="199" y="118"/>
                  <a:pt x="199" y="118"/>
                </a:cubicBezTo>
                <a:cubicBezTo>
                  <a:pt x="192" y="118"/>
                  <a:pt x="189" y="115"/>
                  <a:pt x="189" y="108"/>
                </a:cubicBezTo>
                <a:moveTo>
                  <a:pt x="45" y="58"/>
                </a:moveTo>
                <a:cubicBezTo>
                  <a:pt x="40" y="58"/>
                  <a:pt x="40" y="58"/>
                  <a:pt x="40" y="58"/>
                </a:cubicBezTo>
                <a:cubicBezTo>
                  <a:pt x="40" y="3"/>
                  <a:pt x="40" y="3"/>
                  <a:pt x="40" y="3"/>
                </a:cubicBezTo>
                <a:cubicBezTo>
                  <a:pt x="61" y="3"/>
                  <a:pt x="61" y="3"/>
                  <a:pt x="61" y="3"/>
                </a:cubicBezTo>
                <a:cubicBezTo>
                  <a:pt x="81" y="3"/>
                  <a:pt x="90" y="11"/>
                  <a:pt x="93" y="30"/>
                </a:cubicBezTo>
                <a:cubicBezTo>
                  <a:pt x="95" y="30"/>
                  <a:pt x="95" y="30"/>
                  <a:pt x="95" y="30"/>
                </a:cubicBezTo>
                <a:cubicBezTo>
                  <a:pt x="95" y="0"/>
                  <a:pt x="95" y="0"/>
                  <a:pt x="9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"/>
                  <a:pt x="0" y="2"/>
                  <a:pt x="0" y="2"/>
                </a:cubicBezTo>
                <a:cubicBezTo>
                  <a:pt x="14" y="1"/>
                  <a:pt x="18" y="5"/>
                  <a:pt x="18" y="19"/>
                </a:cubicBezTo>
                <a:cubicBezTo>
                  <a:pt x="18" y="101"/>
                  <a:pt x="18" y="101"/>
                  <a:pt x="18" y="101"/>
                </a:cubicBezTo>
                <a:cubicBezTo>
                  <a:pt x="18" y="113"/>
                  <a:pt x="15" y="119"/>
                  <a:pt x="0" y="118"/>
                </a:cubicBezTo>
                <a:cubicBezTo>
                  <a:pt x="0" y="121"/>
                  <a:pt x="0" y="121"/>
                  <a:pt x="0" y="121"/>
                </a:cubicBezTo>
                <a:cubicBezTo>
                  <a:pt x="57" y="121"/>
                  <a:pt x="57" y="121"/>
                  <a:pt x="57" y="121"/>
                </a:cubicBezTo>
                <a:cubicBezTo>
                  <a:pt x="57" y="118"/>
                  <a:pt x="57" y="118"/>
                  <a:pt x="57" y="118"/>
                </a:cubicBezTo>
                <a:cubicBezTo>
                  <a:pt x="49" y="118"/>
                  <a:pt x="46" y="117"/>
                  <a:pt x="44" y="114"/>
                </a:cubicBezTo>
                <a:cubicBezTo>
                  <a:pt x="41" y="112"/>
                  <a:pt x="40" y="108"/>
                  <a:pt x="40" y="101"/>
                </a:cubicBezTo>
                <a:cubicBezTo>
                  <a:pt x="40" y="62"/>
                  <a:pt x="40" y="62"/>
                  <a:pt x="40" y="62"/>
                </a:cubicBezTo>
                <a:cubicBezTo>
                  <a:pt x="43" y="62"/>
                  <a:pt x="43" y="62"/>
                  <a:pt x="43" y="62"/>
                </a:cubicBezTo>
                <a:cubicBezTo>
                  <a:pt x="60" y="62"/>
                  <a:pt x="69" y="71"/>
                  <a:pt x="70" y="89"/>
                </a:cubicBezTo>
                <a:cubicBezTo>
                  <a:pt x="72" y="89"/>
                  <a:pt x="72" y="89"/>
                  <a:pt x="72" y="89"/>
                </a:cubicBezTo>
                <a:cubicBezTo>
                  <a:pt x="72" y="32"/>
                  <a:pt x="72" y="32"/>
                  <a:pt x="72" y="32"/>
                </a:cubicBezTo>
                <a:cubicBezTo>
                  <a:pt x="70" y="32"/>
                  <a:pt x="70" y="32"/>
                  <a:pt x="70" y="32"/>
                </a:cubicBezTo>
                <a:cubicBezTo>
                  <a:pt x="70" y="48"/>
                  <a:pt x="60" y="58"/>
                  <a:pt x="45" y="58"/>
                </a:cubicBezTo>
                <a:moveTo>
                  <a:pt x="135" y="84"/>
                </a:moveTo>
                <a:cubicBezTo>
                  <a:pt x="135" y="109"/>
                  <a:pt x="129" y="118"/>
                  <a:pt x="119" y="118"/>
                </a:cubicBezTo>
                <a:cubicBezTo>
                  <a:pt x="109" y="118"/>
                  <a:pt x="104" y="105"/>
                  <a:pt x="104" y="75"/>
                </a:cubicBezTo>
                <a:cubicBezTo>
                  <a:pt x="104" y="50"/>
                  <a:pt x="110" y="41"/>
                  <a:pt x="119" y="41"/>
                </a:cubicBezTo>
                <a:cubicBezTo>
                  <a:pt x="132" y="41"/>
                  <a:pt x="135" y="56"/>
                  <a:pt x="135" y="84"/>
                </a:cubicBezTo>
                <a:moveTo>
                  <a:pt x="119" y="37"/>
                </a:moveTo>
                <a:cubicBezTo>
                  <a:pt x="101" y="37"/>
                  <a:pt x="82" y="50"/>
                  <a:pt x="82" y="79"/>
                </a:cubicBezTo>
                <a:cubicBezTo>
                  <a:pt x="82" y="111"/>
                  <a:pt x="104" y="122"/>
                  <a:pt x="120" y="122"/>
                </a:cubicBezTo>
                <a:cubicBezTo>
                  <a:pt x="136" y="122"/>
                  <a:pt x="157" y="111"/>
                  <a:pt x="157" y="79"/>
                </a:cubicBezTo>
                <a:cubicBezTo>
                  <a:pt x="157" y="50"/>
                  <a:pt x="139" y="37"/>
                  <a:pt x="119" y="37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21427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Kapitel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ihandsfigur 11"/>
          <p:cNvSpPr>
            <a:spLocks/>
          </p:cNvSpPr>
          <p:nvPr userDrawn="1"/>
        </p:nvSpPr>
        <p:spPr bwMode="auto">
          <a:xfrm>
            <a:off x="6418800" y="1828596"/>
            <a:ext cx="5774400" cy="5029404"/>
          </a:xfrm>
          <a:custGeom>
            <a:avLst/>
            <a:gdLst>
              <a:gd name="connsiteX0" fmla="*/ 4747499 w 5774180"/>
              <a:gd name="connsiteY0" fmla="*/ 0 h 5029404"/>
              <a:gd name="connsiteX1" fmla="*/ 5008910 w 5774180"/>
              <a:gd name="connsiteY1" fmla="*/ 112680 h 5029404"/>
              <a:gd name="connsiteX2" fmla="*/ 5508104 w 5774180"/>
              <a:gd name="connsiteY2" fmla="*/ 657906 h 5029404"/>
              <a:gd name="connsiteX3" fmla="*/ 5508104 w 5774180"/>
              <a:gd name="connsiteY3" fmla="*/ 658973 h 5029404"/>
              <a:gd name="connsiteX4" fmla="*/ 5508104 w 5774180"/>
              <a:gd name="connsiteY4" fmla="*/ 661328 h 5029404"/>
              <a:gd name="connsiteX5" fmla="*/ 5774180 w 5774180"/>
              <a:gd name="connsiteY5" fmla="*/ 949991 h 5029404"/>
              <a:gd name="connsiteX6" fmla="*/ 5774180 w 5774180"/>
              <a:gd name="connsiteY6" fmla="*/ 5029404 h 5029404"/>
              <a:gd name="connsiteX7" fmla="*/ 5401852 w 5774180"/>
              <a:gd name="connsiteY7" fmla="*/ 5029404 h 5029404"/>
              <a:gd name="connsiteX8" fmla="*/ 2354308 w 5774180"/>
              <a:gd name="connsiteY8" fmla="*/ 5029404 h 5029404"/>
              <a:gd name="connsiteX9" fmla="*/ 0 w 5774180"/>
              <a:gd name="connsiteY9" fmla="*/ 5029404 h 5029404"/>
              <a:gd name="connsiteX10" fmla="*/ 2411159 w 5774180"/>
              <a:gd name="connsiteY10" fmla="*/ 2388089 h 5029404"/>
              <a:gd name="connsiteX11" fmla="*/ 4487905 w 5774180"/>
              <a:gd name="connsiteY11" fmla="*/ 112680 h 5029404"/>
              <a:gd name="connsiteX12" fmla="*/ 4747499 w 5774180"/>
              <a:gd name="connsiteY12" fmla="*/ 0 h 5029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74180" h="5029404">
                <a:moveTo>
                  <a:pt x="4747499" y="0"/>
                </a:moveTo>
                <a:cubicBezTo>
                  <a:pt x="4842915" y="0"/>
                  <a:pt x="4938635" y="37560"/>
                  <a:pt x="5008910" y="112680"/>
                </a:cubicBezTo>
                <a:cubicBezTo>
                  <a:pt x="5008910" y="112680"/>
                  <a:pt x="5008910" y="112680"/>
                  <a:pt x="5508104" y="657906"/>
                </a:cubicBezTo>
                <a:cubicBezTo>
                  <a:pt x="5508104" y="657906"/>
                  <a:pt x="5508104" y="657906"/>
                  <a:pt x="5508104" y="658973"/>
                </a:cubicBezTo>
                <a:lnTo>
                  <a:pt x="5508104" y="661328"/>
                </a:lnTo>
                <a:lnTo>
                  <a:pt x="5774180" y="949991"/>
                </a:lnTo>
                <a:lnTo>
                  <a:pt x="5774180" y="5029404"/>
                </a:lnTo>
                <a:lnTo>
                  <a:pt x="5401852" y="5029404"/>
                </a:lnTo>
                <a:lnTo>
                  <a:pt x="2354308" y="5029404"/>
                </a:lnTo>
                <a:lnTo>
                  <a:pt x="0" y="5029404"/>
                </a:lnTo>
                <a:cubicBezTo>
                  <a:pt x="0" y="5029404"/>
                  <a:pt x="0" y="5029404"/>
                  <a:pt x="2411159" y="2388089"/>
                </a:cubicBezTo>
                <a:cubicBezTo>
                  <a:pt x="2411159" y="2388089"/>
                  <a:pt x="2411159" y="2388089"/>
                  <a:pt x="4487905" y="112680"/>
                </a:cubicBezTo>
                <a:cubicBezTo>
                  <a:pt x="4556969" y="37560"/>
                  <a:pt x="4652082" y="0"/>
                  <a:pt x="474749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sv-SE" sz="1800"/>
          </a:p>
        </p:txBody>
      </p:sp>
      <p:sp>
        <p:nvSpPr>
          <p:cNvPr id="15" name="Freeform 6"/>
          <p:cNvSpPr>
            <a:spLocks/>
          </p:cNvSpPr>
          <p:nvPr userDrawn="1"/>
        </p:nvSpPr>
        <p:spPr bwMode="auto">
          <a:xfrm>
            <a:off x="3646800" y="3245534"/>
            <a:ext cx="6811200" cy="3612466"/>
          </a:xfrm>
          <a:custGeom>
            <a:avLst/>
            <a:gdLst>
              <a:gd name="T0" fmla="*/ 2651 w 2651"/>
              <a:gd name="T1" fmla="*/ 1406 h 1406"/>
              <a:gd name="T2" fmla="*/ 1866 w 2651"/>
              <a:gd name="T3" fmla="*/ 552 h 1406"/>
              <a:gd name="T4" fmla="*/ 1839 w 2651"/>
              <a:gd name="T5" fmla="*/ 572 h 1406"/>
              <a:gd name="T6" fmla="*/ 1866 w 2651"/>
              <a:gd name="T7" fmla="*/ 552 h 1406"/>
              <a:gd name="T8" fmla="*/ 1401 w 2651"/>
              <a:gd name="T9" fmla="*/ 47 h 1406"/>
              <a:gd name="T10" fmla="*/ 1240 w 2651"/>
              <a:gd name="T11" fmla="*/ 47 h 1406"/>
              <a:gd name="T12" fmla="*/ 843 w 2651"/>
              <a:gd name="T13" fmla="*/ 481 h 1406"/>
              <a:gd name="T14" fmla="*/ 0 w 2651"/>
              <a:gd name="T15" fmla="*/ 1406 h 1406"/>
              <a:gd name="T16" fmla="*/ 2651 w 2651"/>
              <a:gd name="T17" fmla="*/ 1406 h 1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651" h="1406">
                <a:moveTo>
                  <a:pt x="2651" y="1406"/>
                </a:moveTo>
                <a:cubicBezTo>
                  <a:pt x="1866" y="552"/>
                  <a:pt x="1866" y="552"/>
                  <a:pt x="1866" y="552"/>
                </a:cubicBezTo>
                <a:cubicBezTo>
                  <a:pt x="1857" y="559"/>
                  <a:pt x="1849" y="566"/>
                  <a:pt x="1839" y="572"/>
                </a:cubicBezTo>
                <a:cubicBezTo>
                  <a:pt x="1849" y="566"/>
                  <a:pt x="1857" y="559"/>
                  <a:pt x="1866" y="552"/>
                </a:cubicBezTo>
                <a:cubicBezTo>
                  <a:pt x="1401" y="47"/>
                  <a:pt x="1401" y="47"/>
                  <a:pt x="1401" y="47"/>
                </a:cubicBezTo>
                <a:cubicBezTo>
                  <a:pt x="1358" y="0"/>
                  <a:pt x="1284" y="0"/>
                  <a:pt x="1240" y="47"/>
                </a:cubicBezTo>
                <a:cubicBezTo>
                  <a:pt x="843" y="481"/>
                  <a:pt x="843" y="481"/>
                  <a:pt x="843" y="481"/>
                </a:cubicBezTo>
                <a:cubicBezTo>
                  <a:pt x="0" y="1406"/>
                  <a:pt x="0" y="1406"/>
                  <a:pt x="0" y="1406"/>
                </a:cubicBezTo>
                <a:lnTo>
                  <a:pt x="2651" y="1406"/>
                </a:lnTo>
                <a:close/>
              </a:path>
            </a:pathLst>
          </a:custGeom>
          <a:solidFill>
            <a:srgbClr val="F0A5C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sv-SE" sz="180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5734" y="1844676"/>
            <a:ext cx="6768405" cy="421322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noProof="0" dirty="0"/>
              <a:t>2019-05-20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noProof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FE8C-F1C2-4836-9107-962F8D87D201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77D90598-2E4E-4342-9D37-3326872E619B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10501200" y="6348214"/>
            <a:ext cx="1117451" cy="242015"/>
          </a:xfrm>
          <a:custGeom>
            <a:avLst/>
            <a:gdLst>
              <a:gd name="T0" fmla="*/ 309 w 567"/>
              <a:gd name="T1" fmla="*/ 47 h 123"/>
              <a:gd name="T2" fmla="*/ 345 w 567"/>
              <a:gd name="T3" fmla="*/ 57 h 123"/>
              <a:gd name="T4" fmla="*/ 350 w 567"/>
              <a:gd name="T5" fmla="*/ 38 h 123"/>
              <a:gd name="T6" fmla="*/ 335 w 567"/>
              <a:gd name="T7" fmla="*/ 41 h 123"/>
              <a:gd name="T8" fmla="*/ 302 w 567"/>
              <a:gd name="T9" fmla="*/ 78 h 123"/>
              <a:gd name="T10" fmla="*/ 309 w 567"/>
              <a:gd name="T11" fmla="*/ 111 h 123"/>
              <a:gd name="T12" fmla="*/ 296 w 567"/>
              <a:gd name="T13" fmla="*/ 94 h 123"/>
              <a:gd name="T14" fmla="*/ 300 w 567"/>
              <a:gd name="T15" fmla="*/ 116 h 123"/>
              <a:gd name="T16" fmla="*/ 326 w 567"/>
              <a:gd name="T17" fmla="*/ 122 h 123"/>
              <a:gd name="T18" fmla="*/ 405 w 567"/>
              <a:gd name="T19" fmla="*/ 106 h 123"/>
              <a:gd name="T20" fmla="*/ 404 w 567"/>
              <a:gd name="T21" fmla="*/ 74 h 123"/>
              <a:gd name="T22" fmla="*/ 430 w 567"/>
              <a:gd name="T23" fmla="*/ 115 h 123"/>
              <a:gd name="T24" fmla="*/ 405 w 567"/>
              <a:gd name="T25" fmla="*/ 37 h 123"/>
              <a:gd name="T26" fmla="*/ 373 w 567"/>
              <a:gd name="T27" fmla="*/ 69 h 123"/>
              <a:gd name="T28" fmla="*/ 379 w 567"/>
              <a:gd name="T29" fmla="*/ 48 h 123"/>
              <a:gd name="T30" fmla="*/ 406 w 567"/>
              <a:gd name="T31" fmla="*/ 68 h 123"/>
              <a:gd name="T32" fmla="*/ 375 w 567"/>
              <a:gd name="T33" fmla="*/ 121 h 123"/>
              <a:gd name="T34" fmla="*/ 406 w 567"/>
              <a:gd name="T35" fmla="*/ 111 h 123"/>
              <a:gd name="T36" fmla="*/ 434 w 567"/>
              <a:gd name="T37" fmla="*/ 113 h 123"/>
              <a:gd name="T38" fmla="*/ 558 w 567"/>
              <a:gd name="T39" fmla="*/ 60 h 123"/>
              <a:gd name="T40" fmla="*/ 512 w 567"/>
              <a:gd name="T41" fmla="*/ 54 h 123"/>
              <a:gd name="T42" fmla="*/ 469 w 567"/>
              <a:gd name="T43" fmla="*/ 51 h 123"/>
              <a:gd name="T44" fmla="*/ 435 w 567"/>
              <a:gd name="T45" fmla="*/ 39 h 123"/>
              <a:gd name="T46" fmla="*/ 446 w 567"/>
              <a:gd name="T47" fmla="*/ 105 h 123"/>
              <a:gd name="T48" fmla="*/ 475 w 567"/>
              <a:gd name="T49" fmla="*/ 120 h 123"/>
              <a:gd name="T50" fmla="*/ 467 w 567"/>
              <a:gd name="T51" fmla="*/ 59 h 123"/>
              <a:gd name="T52" fmla="*/ 491 w 567"/>
              <a:gd name="T53" fmla="*/ 59 h 123"/>
              <a:gd name="T54" fmla="*/ 483 w 567"/>
              <a:gd name="T55" fmla="*/ 120 h 123"/>
              <a:gd name="T56" fmla="*/ 512 w 567"/>
              <a:gd name="T57" fmla="*/ 106 h 123"/>
              <a:gd name="T58" fmla="*/ 529 w 567"/>
              <a:gd name="T59" fmla="*/ 47 h 123"/>
              <a:gd name="T60" fmla="*/ 529 w 567"/>
              <a:gd name="T61" fmla="*/ 118 h 123"/>
              <a:gd name="T62" fmla="*/ 567 w 567"/>
              <a:gd name="T63" fmla="*/ 118 h 123"/>
              <a:gd name="T64" fmla="*/ 253 w 567"/>
              <a:gd name="T65" fmla="*/ 67 h 123"/>
              <a:gd name="T66" fmla="*/ 288 w 567"/>
              <a:gd name="T67" fmla="*/ 39 h 123"/>
              <a:gd name="T68" fmla="*/ 263 w 567"/>
              <a:gd name="T69" fmla="*/ 48 h 123"/>
              <a:gd name="T70" fmla="*/ 234 w 567"/>
              <a:gd name="T71" fmla="*/ 0 h 123"/>
              <a:gd name="T72" fmla="*/ 213 w 567"/>
              <a:gd name="T73" fmla="*/ 15 h 123"/>
              <a:gd name="T74" fmla="*/ 202 w 567"/>
              <a:gd name="T75" fmla="*/ 120 h 123"/>
              <a:gd name="T76" fmla="*/ 234 w 567"/>
              <a:gd name="T77" fmla="*/ 106 h 123"/>
              <a:gd name="T78" fmla="*/ 256 w 567"/>
              <a:gd name="T79" fmla="*/ 108 h 123"/>
              <a:gd name="T80" fmla="*/ 253 w 567"/>
              <a:gd name="T81" fmla="*/ 120 h 123"/>
              <a:gd name="T82" fmla="*/ 275 w 567"/>
              <a:gd name="T83" fmla="*/ 101 h 123"/>
              <a:gd name="T84" fmla="*/ 157 w 567"/>
              <a:gd name="T85" fmla="*/ 0 h 123"/>
              <a:gd name="T86" fmla="*/ 168 w 567"/>
              <a:gd name="T87" fmla="*/ 107 h 123"/>
              <a:gd name="T88" fmla="*/ 199 w 567"/>
              <a:gd name="T89" fmla="*/ 120 h 123"/>
              <a:gd name="T90" fmla="*/ 45 w 567"/>
              <a:gd name="T91" fmla="*/ 58 h 123"/>
              <a:gd name="T92" fmla="*/ 61 w 567"/>
              <a:gd name="T93" fmla="*/ 3 h 123"/>
              <a:gd name="T94" fmla="*/ 95 w 567"/>
              <a:gd name="T95" fmla="*/ 0 h 123"/>
              <a:gd name="T96" fmla="*/ 18 w 567"/>
              <a:gd name="T97" fmla="*/ 19 h 123"/>
              <a:gd name="T98" fmla="*/ 0 w 567"/>
              <a:gd name="T99" fmla="*/ 121 h 123"/>
              <a:gd name="T100" fmla="*/ 44 w 567"/>
              <a:gd name="T101" fmla="*/ 114 h 123"/>
              <a:gd name="T102" fmla="*/ 43 w 567"/>
              <a:gd name="T103" fmla="*/ 62 h 123"/>
              <a:gd name="T104" fmla="*/ 72 w 567"/>
              <a:gd name="T105" fmla="*/ 32 h 123"/>
              <a:gd name="T106" fmla="*/ 135 w 567"/>
              <a:gd name="T107" fmla="*/ 84 h 123"/>
              <a:gd name="T108" fmla="*/ 119 w 567"/>
              <a:gd name="T109" fmla="*/ 41 h 123"/>
              <a:gd name="T110" fmla="*/ 82 w 567"/>
              <a:gd name="T111" fmla="*/ 79 h 123"/>
              <a:gd name="T112" fmla="*/ 119 w 567"/>
              <a:gd name="T113" fmla="*/ 37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67" h="123">
                <a:moveTo>
                  <a:pt x="348" y="80"/>
                </a:moveTo>
                <a:cubicBezTo>
                  <a:pt x="343" y="76"/>
                  <a:pt x="333" y="72"/>
                  <a:pt x="326" y="68"/>
                </a:cubicBezTo>
                <a:cubicBezTo>
                  <a:pt x="319" y="65"/>
                  <a:pt x="303" y="59"/>
                  <a:pt x="309" y="47"/>
                </a:cubicBezTo>
                <a:cubicBezTo>
                  <a:pt x="312" y="41"/>
                  <a:pt x="321" y="40"/>
                  <a:pt x="326" y="42"/>
                </a:cubicBezTo>
                <a:cubicBezTo>
                  <a:pt x="332" y="43"/>
                  <a:pt x="337" y="46"/>
                  <a:pt x="340" y="50"/>
                </a:cubicBezTo>
                <a:cubicBezTo>
                  <a:pt x="342" y="52"/>
                  <a:pt x="344" y="54"/>
                  <a:pt x="345" y="57"/>
                </a:cubicBezTo>
                <a:cubicBezTo>
                  <a:pt x="347" y="60"/>
                  <a:pt x="349" y="65"/>
                  <a:pt x="349" y="65"/>
                </a:cubicBezTo>
                <a:cubicBezTo>
                  <a:pt x="350" y="65"/>
                  <a:pt x="350" y="65"/>
                  <a:pt x="350" y="65"/>
                </a:cubicBezTo>
                <a:cubicBezTo>
                  <a:pt x="350" y="38"/>
                  <a:pt x="350" y="38"/>
                  <a:pt x="350" y="38"/>
                </a:cubicBezTo>
                <a:cubicBezTo>
                  <a:pt x="349" y="38"/>
                  <a:pt x="349" y="38"/>
                  <a:pt x="349" y="38"/>
                </a:cubicBezTo>
                <a:cubicBezTo>
                  <a:pt x="347" y="41"/>
                  <a:pt x="345" y="43"/>
                  <a:pt x="342" y="43"/>
                </a:cubicBezTo>
                <a:cubicBezTo>
                  <a:pt x="340" y="43"/>
                  <a:pt x="338" y="42"/>
                  <a:pt x="335" y="41"/>
                </a:cubicBezTo>
                <a:cubicBezTo>
                  <a:pt x="331" y="39"/>
                  <a:pt x="326" y="37"/>
                  <a:pt x="320" y="36"/>
                </a:cubicBezTo>
                <a:cubicBezTo>
                  <a:pt x="300" y="35"/>
                  <a:pt x="292" y="50"/>
                  <a:pt x="293" y="61"/>
                </a:cubicBezTo>
                <a:cubicBezTo>
                  <a:pt x="293" y="68"/>
                  <a:pt x="296" y="73"/>
                  <a:pt x="302" y="78"/>
                </a:cubicBezTo>
                <a:cubicBezTo>
                  <a:pt x="311" y="85"/>
                  <a:pt x="318" y="87"/>
                  <a:pt x="330" y="93"/>
                </a:cubicBezTo>
                <a:cubicBezTo>
                  <a:pt x="344" y="101"/>
                  <a:pt x="339" y="112"/>
                  <a:pt x="332" y="115"/>
                </a:cubicBezTo>
                <a:cubicBezTo>
                  <a:pt x="326" y="117"/>
                  <a:pt x="318" y="116"/>
                  <a:pt x="309" y="111"/>
                </a:cubicBezTo>
                <a:cubicBezTo>
                  <a:pt x="307" y="109"/>
                  <a:pt x="304" y="107"/>
                  <a:pt x="302" y="103"/>
                </a:cubicBezTo>
                <a:cubicBezTo>
                  <a:pt x="300" y="101"/>
                  <a:pt x="299" y="98"/>
                  <a:pt x="298" y="94"/>
                </a:cubicBezTo>
                <a:cubicBezTo>
                  <a:pt x="296" y="94"/>
                  <a:pt x="296" y="94"/>
                  <a:pt x="296" y="94"/>
                </a:cubicBezTo>
                <a:cubicBezTo>
                  <a:pt x="296" y="121"/>
                  <a:pt x="296" y="121"/>
                  <a:pt x="296" y="121"/>
                </a:cubicBezTo>
                <a:cubicBezTo>
                  <a:pt x="298" y="121"/>
                  <a:pt x="298" y="121"/>
                  <a:pt x="298" y="121"/>
                </a:cubicBezTo>
                <a:cubicBezTo>
                  <a:pt x="299" y="118"/>
                  <a:pt x="299" y="117"/>
                  <a:pt x="300" y="116"/>
                </a:cubicBezTo>
                <a:cubicBezTo>
                  <a:pt x="301" y="115"/>
                  <a:pt x="304" y="113"/>
                  <a:pt x="308" y="115"/>
                </a:cubicBezTo>
                <a:cubicBezTo>
                  <a:pt x="312" y="117"/>
                  <a:pt x="315" y="119"/>
                  <a:pt x="317" y="120"/>
                </a:cubicBezTo>
                <a:cubicBezTo>
                  <a:pt x="322" y="121"/>
                  <a:pt x="324" y="122"/>
                  <a:pt x="326" y="122"/>
                </a:cubicBezTo>
                <a:cubicBezTo>
                  <a:pt x="341" y="123"/>
                  <a:pt x="356" y="114"/>
                  <a:pt x="356" y="97"/>
                </a:cubicBezTo>
                <a:cubicBezTo>
                  <a:pt x="356" y="91"/>
                  <a:pt x="352" y="85"/>
                  <a:pt x="348" y="80"/>
                </a:cubicBezTo>
                <a:moveTo>
                  <a:pt x="405" y="106"/>
                </a:moveTo>
                <a:cubicBezTo>
                  <a:pt x="398" y="110"/>
                  <a:pt x="392" y="112"/>
                  <a:pt x="388" y="111"/>
                </a:cubicBezTo>
                <a:cubicBezTo>
                  <a:pt x="380" y="110"/>
                  <a:pt x="378" y="101"/>
                  <a:pt x="379" y="95"/>
                </a:cubicBezTo>
                <a:cubicBezTo>
                  <a:pt x="382" y="86"/>
                  <a:pt x="391" y="80"/>
                  <a:pt x="404" y="74"/>
                </a:cubicBezTo>
                <a:cubicBezTo>
                  <a:pt x="406" y="73"/>
                  <a:pt x="406" y="73"/>
                  <a:pt x="406" y="73"/>
                </a:cubicBezTo>
                <a:lnTo>
                  <a:pt x="405" y="106"/>
                </a:lnTo>
                <a:close/>
                <a:moveTo>
                  <a:pt x="430" y="115"/>
                </a:moveTo>
                <a:cubicBezTo>
                  <a:pt x="427" y="115"/>
                  <a:pt x="427" y="111"/>
                  <a:pt x="427" y="105"/>
                </a:cubicBezTo>
                <a:cubicBezTo>
                  <a:pt x="427" y="65"/>
                  <a:pt x="427" y="65"/>
                  <a:pt x="427" y="65"/>
                </a:cubicBezTo>
                <a:cubicBezTo>
                  <a:pt x="428" y="48"/>
                  <a:pt x="425" y="39"/>
                  <a:pt x="405" y="37"/>
                </a:cubicBezTo>
                <a:cubicBezTo>
                  <a:pt x="388" y="35"/>
                  <a:pt x="374" y="42"/>
                  <a:pt x="369" y="46"/>
                </a:cubicBezTo>
                <a:cubicBezTo>
                  <a:pt x="363" y="52"/>
                  <a:pt x="362" y="57"/>
                  <a:pt x="362" y="59"/>
                </a:cubicBezTo>
                <a:cubicBezTo>
                  <a:pt x="363" y="65"/>
                  <a:pt x="367" y="69"/>
                  <a:pt x="373" y="69"/>
                </a:cubicBezTo>
                <a:cubicBezTo>
                  <a:pt x="379" y="69"/>
                  <a:pt x="384" y="65"/>
                  <a:pt x="384" y="61"/>
                </a:cubicBezTo>
                <a:cubicBezTo>
                  <a:pt x="384" y="57"/>
                  <a:pt x="382" y="56"/>
                  <a:pt x="381" y="54"/>
                </a:cubicBezTo>
                <a:cubicBezTo>
                  <a:pt x="380" y="52"/>
                  <a:pt x="379" y="51"/>
                  <a:pt x="379" y="48"/>
                </a:cubicBezTo>
                <a:cubicBezTo>
                  <a:pt x="379" y="44"/>
                  <a:pt x="386" y="41"/>
                  <a:pt x="395" y="40"/>
                </a:cubicBezTo>
                <a:cubicBezTo>
                  <a:pt x="402" y="40"/>
                  <a:pt x="406" y="46"/>
                  <a:pt x="406" y="54"/>
                </a:cubicBezTo>
                <a:cubicBezTo>
                  <a:pt x="406" y="68"/>
                  <a:pt x="406" y="68"/>
                  <a:pt x="406" y="68"/>
                </a:cubicBezTo>
                <a:cubicBezTo>
                  <a:pt x="406" y="68"/>
                  <a:pt x="398" y="71"/>
                  <a:pt x="381" y="79"/>
                </a:cubicBezTo>
                <a:cubicBezTo>
                  <a:pt x="367" y="85"/>
                  <a:pt x="361" y="93"/>
                  <a:pt x="360" y="101"/>
                </a:cubicBezTo>
                <a:cubicBezTo>
                  <a:pt x="359" y="112"/>
                  <a:pt x="366" y="120"/>
                  <a:pt x="375" y="121"/>
                </a:cubicBezTo>
                <a:cubicBezTo>
                  <a:pt x="382" y="123"/>
                  <a:pt x="388" y="121"/>
                  <a:pt x="396" y="116"/>
                </a:cubicBezTo>
                <a:cubicBezTo>
                  <a:pt x="399" y="115"/>
                  <a:pt x="406" y="110"/>
                  <a:pt x="406" y="110"/>
                </a:cubicBezTo>
                <a:cubicBezTo>
                  <a:pt x="406" y="111"/>
                  <a:pt x="406" y="111"/>
                  <a:pt x="406" y="111"/>
                </a:cubicBezTo>
                <a:cubicBezTo>
                  <a:pt x="406" y="117"/>
                  <a:pt x="412" y="121"/>
                  <a:pt x="417" y="122"/>
                </a:cubicBezTo>
                <a:cubicBezTo>
                  <a:pt x="422" y="122"/>
                  <a:pt x="429" y="122"/>
                  <a:pt x="436" y="115"/>
                </a:cubicBezTo>
                <a:cubicBezTo>
                  <a:pt x="434" y="113"/>
                  <a:pt x="434" y="113"/>
                  <a:pt x="434" y="113"/>
                </a:cubicBezTo>
                <a:cubicBezTo>
                  <a:pt x="433" y="114"/>
                  <a:pt x="432" y="115"/>
                  <a:pt x="430" y="115"/>
                </a:cubicBezTo>
                <a:moveTo>
                  <a:pt x="558" y="108"/>
                </a:moveTo>
                <a:cubicBezTo>
                  <a:pt x="558" y="60"/>
                  <a:pt x="558" y="60"/>
                  <a:pt x="558" y="60"/>
                </a:cubicBezTo>
                <a:cubicBezTo>
                  <a:pt x="558" y="47"/>
                  <a:pt x="551" y="37"/>
                  <a:pt x="539" y="37"/>
                </a:cubicBezTo>
                <a:cubicBezTo>
                  <a:pt x="529" y="37"/>
                  <a:pt x="520" y="43"/>
                  <a:pt x="514" y="52"/>
                </a:cubicBezTo>
                <a:cubicBezTo>
                  <a:pt x="512" y="54"/>
                  <a:pt x="512" y="54"/>
                  <a:pt x="512" y="54"/>
                </a:cubicBezTo>
                <a:cubicBezTo>
                  <a:pt x="512" y="52"/>
                  <a:pt x="512" y="52"/>
                  <a:pt x="512" y="52"/>
                </a:cubicBezTo>
                <a:cubicBezTo>
                  <a:pt x="510" y="43"/>
                  <a:pt x="502" y="37"/>
                  <a:pt x="492" y="37"/>
                </a:cubicBezTo>
                <a:cubicBezTo>
                  <a:pt x="483" y="37"/>
                  <a:pt x="476" y="42"/>
                  <a:pt x="469" y="51"/>
                </a:cubicBezTo>
                <a:cubicBezTo>
                  <a:pt x="467" y="54"/>
                  <a:pt x="467" y="54"/>
                  <a:pt x="467" y="54"/>
                </a:cubicBezTo>
                <a:cubicBezTo>
                  <a:pt x="467" y="39"/>
                  <a:pt x="467" y="39"/>
                  <a:pt x="467" y="39"/>
                </a:cubicBezTo>
                <a:cubicBezTo>
                  <a:pt x="435" y="39"/>
                  <a:pt x="435" y="39"/>
                  <a:pt x="435" y="39"/>
                </a:cubicBezTo>
                <a:cubicBezTo>
                  <a:pt x="435" y="41"/>
                  <a:pt x="435" y="41"/>
                  <a:pt x="435" y="41"/>
                </a:cubicBezTo>
                <a:cubicBezTo>
                  <a:pt x="444" y="42"/>
                  <a:pt x="445" y="46"/>
                  <a:pt x="445" y="54"/>
                </a:cubicBezTo>
                <a:cubicBezTo>
                  <a:pt x="446" y="105"/>
                  <a:pt x="446" y="105"/>
                  <a:pt x="446" y="105"/>
                </a:cubicBezTo>
                <a:cubicBezTo>
                  <a:pt x="446" y="113"/>
                  <a:pt x="445" y="117"/>
                  <a:pt x="436" y="118"/>
                </a:cubicBezTo>
                <a:cubicBezTo>
                  <a:pt x="436" y="120"/>
                  <a:pt x="436" y="120"/>
                  <a:pt x="436" y="120"/>
                </a:cubicBezTo>
                <a:cubicBezTo>
                  <a:pt x="475" y="120"/>
                  <a:pt x="475" y="120"/>
                  <a:pt x="475" y="120"/>
                </a:cubicBezTo>
                <a:cubicBezTo>
                  <a:pt x="475" y="118"/>
                  <a:pt x="475" y="118"/>
                  <a:pt x="475" y="118"/>
                </a:cubicBezTo>
                <a:cubicBezTo>
                  <a:pt x="468" y="117"/>
                  <a:pt x="467" y="113"/>
                  <a:pt x="467" y="106"/>
                </a:cubicBezTo>
                <a:cubicBezTo>
                  <a:pt x="467" y="59"/>
                  <a:pt x="467" y="59"/>
                  <a:pt x="467" y="59"/>
                </a:cubicBezTo>
                <a:cubicBezTo>
                  <a:pt x="467" y="58"/>
                  <a:pt x="467" y="58"/>
                  <a:pt x="467" y="58"/>
                </a:cubicBezTo>
                <a:cubicBezTo>
                  <a:pt x="472" y="51"/>
                  <a:pt x="477" y="47"/>
                  <a:pt x="482" y="47"/>
                </a:cubicBezTo>
                <a:cubicBezTo>
                  <a:pt x="485" y="47"/>
                  <a:pt x="491" y="49"/>
                  <a:pt x="491" y="59"/>
                </a:cubicBezTo>
                <a:cubicBezTo>
                  <a:pt x="491" y="106"/>
                  <a:pt x="491" y="106"/>
                  <a:pt x="491" y="106"/>
                </a:cubicBezTo>
                <a:cubicBezTo>
                  <a:pt x="491" y="113"/>
                  <a:pt x="491" y="117"/>
                  <a:pt x="483" y="118"/>
                </a:cubicBezTo>
                <a:cubicBezTo>
                  <a:pt x="483" y="120"/>
                  <a:pt x="483" y="120"/>
                  <a:pt x="483" y="120"/>
                </a:cubicBezTo>
                <a:cubicBezTo>
                  <a:pt x="521" y="120"/>
                  <a:pt x="521" y="120"/>
                  <a:pt x="521" y="120"/>
                </a:cubicBezTo>
                <a:cubicBezTo>
                  <a:pt x="521" y="118"/>
                  <a:pt x="521" y="118"/>
                  <a:pt x="521" y="118"/>
                </a:cubicBezTo>
                <a:cubicBezTo>
                  <a:pt x="513" y="117"/>
                  <a:pt x="512" y="113"/>
                  <a:pt x="512" y="106"/>
                </a:cubicBezTo>
                <a:cubicBezTo>
                  <a:pt x="512" y="59"/>
                  <a:pt x="512" y="59"/>
                  <a:pt x="512" y="59"/>
                </a:cubicBezTo>
                <a:cubicBezTo>
                  <a:pt x="513" y="58"/>
                  <a:pt x="513" y="58"/>
                  <a:pt x="513" y="58"/>
                </a:cubicBezTo>
                <a:cubicBezTo>
                  <a:pt x="519" y="50"/>
                  <a:pt x="523" y="47"/>
                  <a:pt x="529" y="47"/>
                </a:cubicBezTo>
                <a:cubicBezTo>
                  <a:pt x="534" y="47"/>
                  <a:pt x="537" y="51"/>
                  <a:pt x="537" y="57"/>
                </a:cubicBezTo>
                <a:cubicBezTo>
                  <a:pt x="537" y="105"/>
                  <a:pt x="537" y="105"/>
                  <a:pt x="537" y="105"/>
                </a:cubicBezTo>
                <a:cubicBezTo>
                  <a:pt x="537" y="111"/>
                  <a:pt x="537" y="117"/>
                  <a:pt x="529" y="118"/>
                </a:cubicBezTo>
                <a:cubicBezTo>
                  <a:pt x="529" y="120"/>
                  <a:pt x="529" y="120"/>
                  <a:pt x="529" y="120"/>
                </a:cubicBezTo>
                <a:cubicBezTo>
                  <a:pt x="567" y="120"/>
                  <a:pt x="567" y="120"/>
                  <a:pt x="567" y="120"/>
                </a:cubicBezTo>
                <a:cubicBezTo>
                  <a:pt x="567" y="118"/>
                  <a:pt x="567" y="118"/>
                  <a:pt x="567" y="118"/>
                </a:cubicBezTo>
                <a:cubicBezTo>
                  <a:pt x="560" y="117"/>
                  <a:pt x="559" y="114"/>
                  <a:pt x="558" y="108"/>
                </a:cubicBezTo>
                <a:moveTo>
                  <a:pt x="275" y="101"/>
                </a:moveTo>
                <a:cubicBezTo>
                  <a:pt x="253" y="67"/>
                  <a:pt x="253" y="67"/>
                  <a:pt x="253" y="67"/>
                </a:cubicBezTo>
                <a:cubicBezTo>
                  <a:pt x="262" y="57"/>
                  <a:pt x="262" y="57"/>
                  <a:pt x="262" y="57"/>
                </a:cubicBezTo>
                <a:cubicBezTo>
                  <a:pt x="274" y="43"/>
                  <a:pt x="278" y="41"/>
                  <a:pt x="288" y="41"/>
                </a:cubicBezTo>
                <a:cubicBezTo>
                  <a:pt x="288" y="39"/>
                  <a:pt x="288" y="39"/>
                  <a:pt x="288" y="39"/>
                </a:cubicBezTo>
                <a:cubicBezTo>
                  <a:pt x="254" y="39"/>
                  <a:pt x="254" y="39"/>
                  <a:pt x="254" y="39"/>
                </a:cubicBezTo>
                <a:cubicBezTo>
                  <a:pt x="254" y="41"/>
                  <a:pt x="254" y="41"/>
                  <a:pt x="254" y="41"/>
                </a:cubicBezTo>
                <a:cubicBezTo>
                  <a:pt x="258" y="41"/>
                  <a:pt x="263" y="41"/>
                  <a:pt x="263" y="48"/>
                </a:cubicBezTo>
                <a:cubicBezTo>
                  <a:pt x="263" y="51"/>
                  <a:pt x="260" y="53"/>
                  <a:pt x="254" y="60"/>
                </a:cubicBezTo>
                <a:cubicBezTo>
                  <a:pt x="234" y="82"/>
                  <a:pt x="234" y="82"/>
                  <a:pt x="234" y="82"/>
                </a:cubicBezTo>
                <a:cubicBezTo>
                  <a:pt x="234" y="0"/>
                  <a:pt x="234" y="0"/>
                  <a:pt x="234" y="0"/>
                </a:cubicBezTo>
                <a:cubicBezTo>
                  <a:pt x="202" y="0"/>
                  <a:pt x="202" y="0"/>
                  <a:pt x="202" y="0"/>
                </a:cubicBezTo>
                <a:cubicBezTo>
                  <a:pt x="202" y="2"/>
                  <a:pt x="202" y="2"/>
                  <a:pt x="202" y="2"/>
                </a:cubicBezTo>
                <a:cubicBezTo>
                  <a:pt x="211" y="2"/>
                  <a:pt x="213" y="5"/>
                  <a:pt x="213" y="15"/>
                </a:cubicBezTo>
                <a:cubicBezTo>
                  <a:pt x="213" y="105"/>
                  <a:pt x="213" y="105"/>
                  <a:pt x="213" y="105"/>
                </a:cubicBezTo>
                <a:cubicBezTo>
                  <a:pt x="213" y="113"/>
                  <a:pt x="211" y="118"/>
                  <a:pt x="202" y="118"/>
                </a:cubicBezTo>
                <a:cubicBezTo>
                  <a:pt x="202" y="120"/>
                  <a:pt x="202" y="120"/>
                  <a:pt x="202" y="120"/>
                </a:cubicBezTo>
                <a:cubicBezTo>
                  <a:pt x="245" y="120"/>
                  <a:pt x="245" y="120"/>
                  <a:pt x="245" y="120"/>
                </a:cubicBezTo>
                <a:cubicBezTo>
                  <a:pt x="245" y="118"/>
                  <a:pt x="245" y="118"/>
                  <a:pt x="245" y="118"/>
                </a:cubicBezTo>
                <a:cubicBezTo>
                  <a:pt x="236" y="117"/>
                  <a:pt x="234" y="114"/>
                  <a:pt x="234" y="106"/>
                </a:cubicBezTo>
                <a:cubicBezTo>
                  <a:pt x="234" y="89"/>
                  <a:pt x="234" y="89"/>
                  <a:pt x="234" y="89"/>
                </a:cubicBezTo>
                <a:cubicBezTo>
                  <a:pt x="240" y="82"/>
                  <a:pt x="240" y="82"/>
                  <a:pt x="240" y="82"/>
                </a:cubicBezTo>
                <a:cubicBezTo>
                  <a:pt x="256" y="108"/>
                  <a:pt x="256" y="108"/>
                  <a:pt x="256" y="108"/>
                </a:cubicBezTo>
                <a:cubicBezTo>
                  <a:pt x="257" y="110"/>
                  <a:pt x="258" y="113"/>
                  <a:pt x="258" y="114"/>
                </a:cubicBezTo>
                <a:cubicBezTo>
                  <a:pt x="258" y="117"/>
                  <a:pt x="256" y="118"/>
                  <a:pt x="253" y="118"/>
                </a:cubicBezTo>
                <a:cubicBezTo>
                  <a:pt x="253" y="120"/>
                  <a:pt x="253" y="120"/>
                  <a:pt x="253" y="120"/>
                </a:cubicBezTo>
                <a:cubicBezTo>
                  <a:pt x="292" y="120"/>
                  <a:pt x="292" y="120"/>
                  <a:pt x="292" y="120"/>
                </a:cubicBezTo>
                <a:cubicBezTo>
                  <a:pt x="292" y="118"/>
                  <a:pt x="292" y="118"/>
                  <a:pt x="292" y="118"/>
                </a:cubicBezTo>
                <a:cubicBezTo>
                  <a:pt x="286" y="118"/>
                  <a:pt x="283" y="114"/>
                  <a:pt x="275" y="101"/>
                </a:cubicBezTo>
                <a:moveTo>
                  <a:pt x="189" y="108"/>
                </a:moveTo>
                <a:cubicBezTo>
                  <a:pt x="189" y="0"/>
                  <a:pt x="189" y="0"/>
                  <a:pt x="189" y="0"/>
                </a:cubicBezTo>
                <a:cubicBezTo>
                  <a:pt x="157" y="0"/>
                  <a:pt x="157" y="0"/>
                  <a:pt x="157" y="0"/>
                </a:cubicBezTo>
                <a:cubicBezTo>
                  <a:pt x="157" y="2"/>
                  <a:pt x="157" y="2"/>
                  <a:pt x="157" y="2"/>
                </a:cubicBezTo>
                <a:cubicBezTo>
                  <a:pt x="166" y="2"/>
                  <a:pt x="168" y="5"/>
                  <a:pt x="168" y="14"/>
                </a:cubicBezTo>
                <a:cubicBezTo>
                  <a:pt x="168" y="107"/>
                  <a:pt x="168" y="107"/>
                  <a:pt x="168" y="107"/>
                </a:cubicBezTo>
                <a:cubicBezTo>
                  <a:pt x="168" y="114"/>
                  <a:pt x="165" y="118"/>
                  <a:pt x="157" y="118"/>
                </a:cubicBezTo>
                <a:cubicBezTo>
                  <a:pt x="157" y="120"/>
                  <a:pt x="157" y="120"/>
                  <a:pt x="157" y="120"/>
                </a:cubicBezTo>
                <a:cubicBezTo>
                  <a:pt x="199" y="120"/>
                  <a:pt x="199" y="120"/>
                  <a:pt x="199" y="120"/>
                </a:cubicBezTo>
                <a:cubicBezTo>
                  <a:pt x="199" y="118"/>
                  <a:pt x="199" y="118"/>
                  <a:pt x="199" y="118"/>
                </a:cubicBezTo>
                <a:cubicBezTo>
                  <a:pt x="192" y="118"/>
                  <a:pt x="189" y="115"/>
                  <a:pt x="189" y="108"/>
                </a:cubicBezTo>
                <a:moveTo>
                  <a:pt x="45" y="58"/>
                </a:moveTo>
                <a:cubicBezTo>
                  <a:pt x="40" y="58"/>
                  <a:pt x="40" y="58"/>
                  <a:pt x="40" y="58"/>
                </a:cubicBezTo>
                <a:cubicBezTo>
                  <a:pt x="40" y="3"/>
                  <a:pt x="40" y="3"/>
                  <a:pt x="40" y="3"/>
                </a:cubicBezTo>
                <a:cubicBezTo>
                  <a:pt x="61" y="3"/>
                  <a:pt x="61" y="3"/>
                  <a:pt x="61" y="3"/>
                </a:cubicBezTo>
                <a:cubicBezTo>
                  <a:pt x="81" y="3"/>
                  <a:pt x="90" y="11"/>
                  <a:pt x="93" y="30"/>
                </a:cubicBezTo>
                <a:cubicBezTo>
                  <a:pt x="95" y="30"/>
                  <a:pt x="95" y="30"/>
                  <a:pt x="95" y="30"/>
                </a:cubicBezTo>
                <a:cubicBezTo>
                  <a:pt x="95" y="0"/>
                  <a:pt x="95" y="0"/>
                  <a:pt x="9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"/>
                  <a:pt x="0" y="2"/>
                  <a:pt x="0" y="2"/>
                </a:cubicBezTo>
                <a:cubicBezTo>
                  <a:pt x="14" y="1"/>
                  <a:pt x="18" y="5"/>
                  <a:pt x="18" y="19"/>
                </a:cubicBezTo>
                <a:cubicBezTo>
                  <a:pt x="18" y="101"/>
                  <a:pt x="18" y="101"/>
                  <a:pt x="18" y="101"/>
                </a:cubicBezTo>
                <a:cubicBezTo>
                  <a:pt x="18" y="113"/>
                  <a:pt x="15" y="119"/>
                  <a:pt x="0" y="118"/>
                </a:cubicBezTo>
                <a:cubicBezTo>
                  <a:pt x="0" y="121"/>
                  <a:pt x="0" y="121"/>
                  <a:pt x="0" y="121"/>
                </a:cubicBezTo>
                <a:cubicBezTo>
                  <a:pt x="57" y="121"/>
                  <a:pt x="57" y="121"/>
                  <a:pt x="57" y="121"/>
                </a:cubicBezTo>
                <a:cubicBezTo>
                  <a:pt x="57" y="118"/>
                  <a:pt x="57" y="118"/>
                  <a:pt x="57" y="118"/>
                </a:cubicBezTo>
                <a:cubicBezTo>
                  <a:pt x="49" y="118"/>
                  <a:pt x="46" y="117"/>
                  <a:pt x="44" y="114"/>
                </a:cubicBezTo>
                <a:cubicBezTo>
                  <a:pt x="41" y="112"/>
                  <a:pt x="40" y="108"/>
                  <a:pt x="40" y="101"/>
                </a:cubicBezTo>
                <a:cubicBezTo>
                  <a:pt x="40" y="62"/>
                  <a:pt x="40" y="62"/>
                  <a:pt x="40" y="62"/>
                </a:cubicBezTo>
                <a:cubicBezTo>
                  <a:pt x="43" y="62"/>
                  <a:pt x="43" y="62"/>
                  <a:pt x="43" y="62"/>
                </a:cubicBezTo>
                <a:cubicBezTo>
                  <a:pt x="60" y="62"/>
                  <a:pt x="69" y="71"/>
                  <a:pt x="70" y="89"/>
                </a:cubicBezTo>
                <a:cubicBezTo>
                  <a:pt x="72" y="89"/>
                  <a:pt x="72" y="89"/>
                  <a:pt x="72" y="89"/>
                </a:cubicBezTo>
                <a:cubicBezTo>
                  <a:pt x="72" y="32"/>
                  <a:pt x="72" y="32"/>
                  <a:pt x="72" y="32"/>
                </a:cubicBezTo>
                <a:cubicBezTo>
                  <a:pt x="70" y="32"/>
                  <a:pt x="70" y="32"/>
                  <a:pt x="70" y="32"/>
                </a:cubicBezTo>
                <a:cubicBezTo>
                  <a:pt x="70" y="48"/>
                  <a:pt x="60" y="58"/>
                  <a:pt x="45" y="58"/>
                </a:cubicBezTo>
                <a:moveTo>
                  <a:pt x="135" y="84"/>
                </a:moveTo>
                <a:cubicBezTo>
                  <a:pt x="135" y="109"/>
                  <a:pt x="129" y="118"/>
                  <a:pt x="119" y="118"/>
                </a:cubicBezTo>
                <a:cubicBezTo>
                  <a:pt x="109" y="118"/>
                  <a:pt x="104" y="105"/>
                  <a:pt x="104" y="75"/>
                </a:cubicBezTo>
                <a:cubicBezTo>
                  <a:pt x="104" y="50"/>
                  <a:pt x="110" y="41"/>
                  <a:pt x="119" y="41"/>
                </a:cubicBezTo>
                <a:cubicBezTo>
                  <a:pt x="132" y="41"/>
                  <a:pt x="135" y="56"/>
                  <a:pt x="135" y="84"/>
                </a:cubicBezTo>
                <a:moveTo>
                  <a:pt x="119" y="37"/>
                </a:moveTo>
                <a:cubicBezTo>
                  <a:pt x="101" y="37"/>
                  <a:pt x="82" y="50"/>
                  <a:pt x="82" y="79"/>
                </a:cubicBezTo>
                <a:cubicBezTo>
                  <a:pt x="82" y="111"/>
                  <a:pt x="104" y="122"/>
                  <a:pt x="120" y="122"/>
                </a:cubicBezTo>
                <a:cubicBezTo>
                  <a:pt x="136" y="122"/>
                  <a:pt x="157" y="111"/>
                  <a:pt x="157" y="79"/>
                </a:cubicBezTo>
                <a:cubicBezTo>
                  <a:pt x="157" y="50"/>
                  <a:pt x="139" y="37"/>
                  <a:pt x="119" y="37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1276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Kapitel g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ihandsfigur 18"/>
          <p:cNvSpPr>
            <a:spLocks/>
          </p:cNvSpPr>
          <p:nvPr userDrawn="1"/>
        </p:nvSpPr>
        <p:spPr bwMode="auto">
          <a:xfrm>
            <a:off x="6418800" y="1828596"/>
            <a:ext cx="5774400" cy="5029404"/>
          </a:xfrm>
          <a:custGeom>
            <a:avLst/>
            <a:gdLst>
              <a:gd name="connsiteX0" fmla="*/ 4747499 w 5774180"/>
              <a:gd name="connsiteY0" fmla="*/ 0 h 5029404"/>
              <a:gd name="connsiteX1" fmla="*/ 5008910 w 5774180"/>
              <a:gd name="connsiteY1" fmla="*/ 112680 h 5029404"/>
              <a:gd name="connsiteX2" fmla="*/ 5508104 w 5774180"/>
              <a:gd name="connsiteY2" fmla="*/ 657906 h 5029404"/>
              <a:gd name="connsiteX3" fmla="*/ 5508104 w 5774180"/>
              <a:gd name="connsiteY3" fmla="*/ 658973 h 5029404"/>
              <a:gd name="connsiteX4" fmla="*/ 5508104 w 5774180"/>
              <a:gd name="connsiteY4" fmla="*/ 661328 h 5029404"/>
              <a:gd name="connsiteX5" fmla="*/ 5774180 w 5774180"/>
              <a:gd name="connsiteY5" fmla="*/ 949991 h 5029404"/>
              <a:gd name="connsiteX6" fmla="*/ 5774180 w 5774180"/>
              <a:gd name="connsiteY6" fmla="*/ 5029404 h 5029404"/>
              <a:gd name="connsiteX7" fmla="*/ 5401852 w 5774180"/>
              <a:gd name="connsiteY7" fmla="*/ 5029404 h 5029404"/>
              <a:gd name="connsiteX8" fmla="*/ 2354308 w 5774180"/>
              <a:gd name="connsiteY8" fmla="*/ 5029404 h 5029404"/>
              <a:gd name="connsiteX9" fmla="*/ 0 w 5774180"/>
              <a:gd name="connsiteY9" fmla="*/ 5029404 h 5029404"/>
              <a:gd name="connsiteX10" fmla="*/ 2411159 w 5774180"/>
              <a:gd name="connsiteY10" fmla="*/ 2388089 h 5029404"/>
              <a:gd name="connsiteX11" fmla="*/ 4487905 w 5774180"/>
              <a:gd name="connsiteY11" fmla="*/ 112680 h 5029404"/>
              <a:gd name="connsiteX12" fmla="*/ 4747499 w 5774180"/>
              <a:gd name="connsiteY12" fmla="*/ 0 h 5029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74180" h="5029404">
                <a:moveTo>
                  <a:pt x="4747499" y="0"/>
                </a:moveTo>
                <a:cubicBezTo>
                  <a:pt x="4842915" y="0"/>
                  <a:pt x="4938635" y="37560"/>
                  <a:pt x="5008910" y="112680"/>
                </a:cubicBezTo>
                <a:cubicBezTo>
                  <a:pt x="5008910" y="112680"/>
                  <a:pt x="5008910" y="112680"/>
                  <a:pt x="5508104" y="657906"/>
                </a:cubicBezTo>
                <a:cubicBezTo>
                  <a:pt x="5508104" y="657906"/>
                  <a:pt x="5508104" y="657906"/>
                  <a:pt x="5508104" y="658973"/>
                </a:cubicBezTo>
                <a:lnTo>
                  <a:pt x="5508104" y="661328"/>
                </a:lnTo>
                <a:lnTo>
                  <a:pt x="5774180" y="949991"/>
                </a:lnTo>
                <a:lnTo>
                  <a:pt x="5774180" y="5029404"/>
                </a:lnTo>
                <a:lnTo>
                  <a:pt x="5401852" y="5029404"/>
                </a:lnTo>
                <a:lnTo>
                  <a:pt x="2354308" y="5029404"/>
                </a:lnTo>
                <a:lnTo>
                  <a:pt x="0" y="5029404"/>
                </a:lnTo>
                <a:cubicBezTo>
                  <a:pt x="0" y="5029404"/>
                  <a:pt x="0" y="5029404"/>
                  <a:pt x="2411159" y="2388089"/>
                </a:cubicBezTo>
                <a:cubicBezTo>
                  <a:pt x="2411159" y="2388089"/>
                  <a:pt x="2411159" y="2388089"/>
                  <a:pt x="4487905" y="112680"/>
                </a:cubicBezTo>
                <a:cubicBezTo>
                  <a:pt x="4556969" y="37560"/>
                  <a:pt x="4652082" y="0"/>
                  <a:pt x="4747499" y="0"/>
                </a:cubicBezTo>
                <a:close/>
              </a:path>
            </a:pathLst>
          </a:custGeom>
          <a:solidFill>
            <a:srgbClr val="FFB9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sv-SE" sz="1800"/>
          </a:p>
        </p:txBody>
      </p:sp>
      <p:sp>
        <p:nvSpPr>
          <p:cNvPr id="12" name="Freeform 6"/>
          <p:cNvSpPr>
            <a:spLocks/>
          </p:cNvSpPr>
          <p:nvPr userDrawn="1"/>
        </p:nvSpPr>
        <p:spPr bwMode="auto">
          <a:xfrm>
            <a:off x="3646800" y="3245534"/>
            <a:ext cx="6811200" cy="3612466"/>
          </a:xfrm>
          <a:custGeom>
            <a:avLst/>
            <a:gdLst>
              <a:gd name="T0" fmla="*/ 2651 w 2651"/>
              <a:gd name="T1" fmla="*/ 1406 h 1406"/>
              <a:gd name="T2" fmla="*/ 1866 w 2651"/>
              <a:gd name="T3" fmla="*/ 552 h 1406"/>
              <a:gd name="T4" fmla="*/ 1839 w 2651"/>
              <a:gd name="T5" fmla="*/ 572 h 1406"/>
              <a:gd name="T6" fmla="*/ 1866 w 2651"/>
              <a:gd name="T7" fmla="*/ 552 h 1406"/>
              <a:gd name="T8" fmla="*/ 1401 w 2651"/>
              <a:gd name="T9" fmla="*/ 47 h 1406"/>
              <a:gd name="T10" fmla="*/ 1240 w 2651"/>
              <a:gd name="T11" fmla="*/ 47 h 1406"/>
              <a:gd name="T12" fmla="*/ 843 w 2651"/>
              <a:gd name="T13" fmla="*/ 481 h 1406"/>
              <a:gd name="T14" fmla="*/ 0 w 2651"/>
              <a:gd name="T15" fmla="*/ 1406 h 1406"/>
              <a:gd name="T16" fmla="*/ 2651 w 2651"/>
              <a:gd name="T17" fmla="*/ 1406 h 1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651" h="1406">
                <a:moveTo>
                  <a:pt x="2651" y="1406"/>
                </a:moveTo>
                <a:cubicBezTo>
                  <a:pt x="1866" y="552"/>
                  <a:pt x="1866" y="552"/>
                  <a:pt x="1866" y="552"/>
                </a:cubicBezTo>
                <a:cubicBezTo>
                  <a:pt x="1857" y="559"/>
                  <a:pt x="1849" y="566"/>
                  <a:pt x="1839" y="572"/>
                </a:cubicBezTo>
                <a:cubicBezTo>
                  <a:pt x="1849" y="566"/>
                  <a:pt x="1857" y="559"/>
                  <a:pt x="1866" y="552"/>
                </a:cubicBezTo>
                <a:cubicBezTo>
                  <a:pt x="1401" y="47"/>
                  <a:pt x="1401" y="47"/>
                  <a:pt x="1401" y="47"/>
                </a:cubicBezTo>
                <a:cubicBezTo>
                  <a:pt x="1358" y="0"/>
                  <a:pt x="1284" y="0"/>
                  <a:pt x="1240" y="47"/>
                </a:cubicBezTo>
                <a:cubicBezTo>
                  <a:pt x="843" y="481"/>
                  <a:pt x="843" y="481"/>
                  <a:pt x="843" y="481"/>
                </a:cubicBezTo>
                <a:cubicBezTo>
                  <a:pt x="0" y="1406"/>
                  <a:pt x="0" y="1406"/>
                  <a:pt x="0" y="1406"/>
                </a:cubicBezTo>
                <a:lnTo>
                  <a:pt x="2651" y="1406"/>
                </a:lnTo>
                <a:close/>
              </a:path>
            </a:pathLst>
          </a:custGeom>
          <a:solidFill>
            <a:srgbClr val="FFE57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sv-SE" sz="180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5734" y="1844676"/>
            <a:ext cx="6768405" cy="421322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noProof="0" dirty="0"/>
              <a:t>2019-05-20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noProof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FE8C-F1C2-4836-9107-962F8D87D201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251317DF-B9BA-45E4-80C4-3E49AD4D4A46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10501200" y="6348214"/>
            <a:ext cx="1117451" cy="242015"/>
          </a:xfrm>
          <a:custGeom>
            <a:avLst/>
            <a:gdLst>
              <a:gd name="T0" fmla="*/ 309 w 567"/>
              <a:gd name="T1" fmla="*/ 47 h 123"/>
              <a:gd name="T2" fmla="*/ 345 w 567"/>
              <a:gd name="T3" fmla="*/ 57 h 123"/>
              <a:gd name="T4" fmla="*/ 350 w 567"/>
              <a:gd name="T5" fmla="*/ 38 h 123"/>
              <a:gd name="T6" fmla="*/ 335 w 567"/>
              <a:gd name="T7" fmla="*/ 41 h 123"/>
              <a:gd name="T8" fmla="*/ 302 w 567"/>
              <a:gd name="T9" fmla="*/ 78 h 123"/>
              <a:gd name="T10" fmla="*/ 309 w 567"/>
              <a:gd name="T11" fmla="*/ 111 h 123"/>
              <a:gd name="T12" fmla="*/ 296 w 567"/>
              <a:gd name="T13" fmla="*/ 94 h 123"/>
              <a:gd name="T14" fmla="*/ 300 w 567"/>
              <a:gd name="T15" fmla="*/ 116 h 123"/>
              <a:gd name="T16" fmla="*/ 326 w 567"/>
              <a:gd name="T17" fmla="*/ 122 h 123"/>
              <a:gd name="T18" fmla="*/ 405 w 567"/>
              <a:gd name="T19" fmla="*/ 106 h 123"/>
              <a:gd name="T20" fmla="*/ 404 w 567"/>
              <a:gd name="T21" fmla="*/ 74 h 123"/>
              <a:gd name="T22" fmla="*/ 430 w 567"/>
              <a:gd name="T23" fmla="*/ 115 h 123"/>
              <a:gd name="T24" fmla="*/ 405 w 567"/>
              <a:gd name="T25" fmla="*/ 37 h 123"/>
              <a:gd name="T26" fmla="*/ 373 w 567"/>
              <a:gd name="T27" fmla="*/ 69 h 123"/>
              <a:gd name="T28" fmla="*/ 379 w 567"/>
              <a:gd name="T29" fmla="*/ 48 h 123"/>
              <a:gd name="T30" fmla="*/ 406 w 567"/>
              <a:gd name="T31" fmla="*/ 68 h 123"/>
              <a:gd name="T32" fmla="*/ 375 w 567"/>
              <a:gd name="T33" fmla="*/ 121 h 123"/>
              <a:gd name="T34" fmla="*/ 406 w 567"/>
              <a:gd name="T35" fmla="*/ 111 h 123"/>
              <a:gd name="T36" fmla="*/ 434 w 567"/>
              <a:gd name="T37" fmla="*/ 113 h 123"/>
              <a:gd name="T38" fmla="*/ 558 w 567"/>
              <a:gd name="T39" fmla="*/ 60 h 123"/>
              <a:gd name="T40" fmla="*/ 512 w 567"/>
              <a:gd name="T41" fmla="*/ 54 h 123"/>
              <a:gd name="T42" fmla="*/ 469 w 567"/>
              <a:gd name="T43" fmla="*/ 51 h 123"/>
              <a:gd name="T44" fmla="*/ 435 w 567"/>
              <a:gd name="T45" fmla="*/ 39 h 123"/>
              <a:gd name="T46" fmla="*/ 446 w 567"/>
              <a:gd name="T47" fmla="*/ 105 h 123"/>
              <a:gd name="T48" fmla="*/ 475 w 567"/>
              <a:gd name="T49" fmla="*/ 120 h 123"/>
              <a:gd name="T50" fmla="*/ 467 w 567"/>
              <a:gd name="T51" fmla="*/ 59 h 123"/>
              <a:gd name="T52" fmla="*/ 491 w 567"/>
              <a:gd name="T53" fmla="*/ 59 h 123"/>
              <a:gd name="T54" fmla="*/ 483 w 567"/>
              <a:gd name="T55" fmla="*/ 120 h 123"/>
              <a:gd name="T56" fmla="*/ 512 w 567"/>
              <a:gd name="T57" fmla="*/ 106 h 123"/>
              <a:gd name="T58" fmla="*/ 529 w 567"/>
              <a:gd name="T59" fmla="*/ 47 h 123"/>
              <a:gd name="T60" fmla="*/ 529 w 567"/>
              <a:gd name="T61" fmla="*/ 118 h 123"/>
              <a:gd name="T62" fmla="*/ 567 w 567"/>
              <a:gd name="T63" fmla="*/ 118 h 123"/>
              <a:gd name="T64" fmla="*/ 253 w 567"/>
              <a:gd name="T65" fmla="*/ 67 h 123"/>
              <a:gd name="T66" fmla="*/ 288 w 567"/>
              <a:gd name="T67" fmla="*/ 39 h 123"/>
              <a:gd name="T68" fmla="*/ 263 w 567"/>
              <a:gd name="T69" fmla="*/ 48 h 123"/>
              <a:gd name="T70" fmla="*/ 234 w 567"/>
              <a:gd name="T71" fmla="*/ 0 h 123"/>
              <a:gd name="T72" fmla="*/ 213 w 567"/>
              <a:gd name="T73" fmla="*/ 15 h 123"/>
              <a:gd name="T74" fmla="*/ 202 w 567"/>
              <a:gd name="T75" fmla="*/ 120 h 123"/>
              <a:gd name="T76" fmla="*/ 234 w 567"/>
              <a:gd name="T77" fmla="*/ 106 h 123"/>
              <a:gd name="T78" fmla="*/ 256 w 567"/>
              <a:gd name="T79" fmla="*/ 108 h 123"/>
              <a:gd name="T80" fmla="*/ 253 w 567"/>
              <a:gd name="T81" fmla="*/ 120 h 123"/>
              <a:gd name="T82" fmla="*/ 275 w 567"/>
              <a:gd name="T83" fmla="*/ 101 h 123"/>
              <a:gd name="T84" fmla="*/ 157 w 567"/>
              <a:gd name="T85" fmla="*/ 0 h 123"/>
              <a:gd name="T86" fmla="*/ 168 w 567"/>
              <a:gd name="T87" fmla="*/ 107 h 123"/>
              <a:gd name="T88" fmla="*/ 199 w 567"/>
              <a:gd name="T89" fmla="*/ 120 h 123"/>
              <a:gd name="T90" fmla="*/ 45 w 567"/>
              <a:gd name="T91" fmla="*/ 58 h 123"/>
              <a:gd name="T92" fmla="*/ 61 w 567"/>
              <a:gd name="T93" fmla="*/ 3 h 123"/>
              <a:gd name="T94" fmla="*/ 95 w 567"/>
              <a:gd name="T95" fmla="*/ 0 h 123"/>
              <a:gd name="T96" fmla="*/ 18 w 567"/>
              <a:gd name="T97" fmla="*/ 19 h 123"/>
              <a:gd name="T98" fmla="*/ 0 w 567"/>
              <a:gd name="T99" fmla="*/ 121 h 123"/>
              <a:gd name="T100" fmla="*/ 44 w 567"/>
              <a:gd name="T101" fmla="*/ 114 h 123"/>
              <a:gd name="T102" fmla="*/ 43 w 567"/>
              <a:gd name="T103" fmla="*/ 62 h 123"/>
              <a:gd name="T104" fmla="*/ 72 w 567"/>
              <a:gd name="T105" fmla="*/ 32 h 123"/>
              <a:gd name="T106" fmla="*/ 135 w 567"/>
              <a:gd name="T107" fmla="*/ 84 h 123"/>
              <a:gd name="T108" fmla="*/ 119 w 567"/>
              <a:gd name="T109" fmla="*/ 41 h 123"/>
              <a:gd name="T110" fmla="*/ 82 w 567"/>
              <a:gd name="T111" fmla="*/ 79 h 123"/>
              <a:gd name="T112" fmla="*/ 119 w 567"/>
              <a:gd name="T113" fmla="*/ 37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67" h="123">
                <a:moveTo>
                  <a:pt x="348" y="80"/>
                </a:moveTo>
                <a:cubicBezTo>
                  <a:pt x="343" y="76"/>
                  <a:pt x="333" y="72"/>
                  <a:pt x="326" y="68"/>
                </a:cubicBezTo>
                <a:cubicBezTo>
                  <a:pt x="319" y="65"/>
                  <a:pt x="303" y="59"/>
                  <a:pt x="309" y="47"/>
                </a:cubicBezTo>
                <a:cubicBezTo>
                  <a:pt x="312" y="41"/>
                  <a:pt x="321" y="40"/>
                  <a:pt x="326" y="42"/>
                </a:cubicBezTo>
                <a:cubicBezTo>
                  <a:pt x="332" y="43"/>
                  <a:pt x="337" y="46"/>
                  <a:pt x="340" y="50"/>
                </a:cubicBezTo>
                <a:cubicBezTo>
                  <a:pt x="342" y="52"/>
                  <a:pt x="344" y="54"/>
                  <a:pt x="345" y="57"/>
                </a:cubicBezTo>
                <a:cubicBezTo>
                  <a:pt x="347" y="60"/>
                  <a:pt x="349" y="65"/>
                  <a:pt x="349" y="65"/>
                </a:cubicBezTo>
                <a:cubicBezTo>
                  <a:pt x="350" y="65"/>
                  <a:pt x="350" y="65"/>
                  <a:pt x="350" y="65"/>
                </a:cubicBezTo>
                <a:cubicBezTo>
                  <a:pt x="350" y="38"/>
                  <a:pt x="350" y="38"/>
                  <a:pt x="350" y="38"/>
                </a:cubicBezTo>
                <a:cubicBezTo>
                  <a:pt x="349" y="38"/>
                  <a:pt x="349" y="38"/>
                  <a:pt x="349" y="38"/>
                </a:cubicBezTo>
                <a:cubicBezTo>
                  <a:pt x="347" y="41"/>
                  <a:pt x="345" y="43"/>
                  <a:pt x="342" y="43"/>
                </a:cubicBezTo>
                <a:cubicBezTo>
                  <a:pt x="340" y="43"/>
                  <a:pt x="338" y="42"/>
                  <a:pt x="335" y="41"/>
                </a:cubicBezTo>
                <a:cubicBezTo>
                  <a:pt x="331" y="39"/>
                  <a:pt x="326" y="37"/>
                  <a:pt x="320" y="36"/>
                </a:cubicBezTo>
                <a:cubicBezTo>
                  <a:pt x="300" y="35"/>
                  <a:pt x="292" y="50"/>
                  <a:pt x="293" y="61"/>
                </a:cubicBezTo>
                <a:cubicBezTo>
                  <a:pt x="293" y="68"/>
                  <a:pt x="296" y="73"/>
                  <a:pt x="302" y="78"/>
                </a:cubicBezTo>
                <a:cubicBezTo>
                  <a:pt x="311" y="85"/>
                  <a:pt x="318" y="87"/>
                  <a:pt x="330" y="93"/>
                </a:cubicBezTo>
                <a:cubicBezTo>
                  <a:pt x="344" y="101"/>
                  <a:pt x="339" y="112"/>
                  <a:pt x="332" y="115"/>
                </a:cubicBezTo>
                <a:cubicBezTo>
                  <a:pt x="326" y="117"/>
                  <a:pt x="318" y="116"/>
                  <a:pt x="309" y="111"/>
                </a:cubicBezTo>
                <a:cubicBezTo>
                  <a:pt x="307" y="109"/>
                  <a:pt x="304" y="107"/>
                  <a:pt x="302" y="103"/>
                </a:cubicBezTo>
                <a:cubicBezTo>
                  <a:pt x="300" y="101"/>
                  <a:pt x="299" y="98"/>
                  <a:pt x="298" y="94"/>
                </a:cubicBezTo>
                <a:cubicBezTo>
                  <a:pt x="296" y="94"/>
                  <a:pt x="296" y="94"/>
                  <a:pt x="296" y="94"/>
                </a:cubicBezTo>
                <a:cubicBezTo>
                  <a:pt x="296" y="121"/>
                  <a:pt x="296" y="121"/>
                  <a:pt x="296" y="121"/>
                </a:cubicBezTo>
                <a:cubicBezTo>
                  <a:pt x="298" y="121"/>
                  <a:pt x="298" y="121"/>
                  <a:pt x="298" y="121"/>
                </a:cubicBezTo>
                <a:cubicBezTo>
                  <a:pt x="299" y="118"/>
                  <a:pt x="299" y="117"/>
                  <a:pt x="300" y="116"/>
                </a:cubicBezTo>
                <a:cubicBezTo>
                  <a:pt x="301" y="115"/>
                  <a:pt x="304" y="113"/>
                  <a:pt x="308" y="115"/>
                </a:cubicBezTo>
                <a:cubicBezTo>
                  <a:pt x="312" y="117"/>
                  <a:pt x="315" y="119"/>
                  <a:pt x="317" y="120"/>
                </a:cubicBezTo>
                <a:cubicBezTo>
                  <a:pt x="322" y="121"/>
                  <a:pt x="324" y="122"/>
                  <a:pt x="326" y="122"/>
                </a:cubicBezTo>
                <a:cubicBezTo>
                  <a:pt x="341" y="123"/>
                  <a:pt x="356" y="114"/>
                  <a:pt x="356" y="97"/>
                </a:cubicBezTo>
                <a:cubicBezTo>
                  <a:pt x="356" y="91"/>
                  <a:pt x="352" y="85"/>
                  <a:pt x="348" y="80"/>
                </a:cubicBezTo>
                <a:moveTo>
                  <a:pt x="405" y="106"/>
                </a:moveTo>
                <a:cubicBezTo>
                  <a:pt x="398" y="110"/>
                  <a:pt x="392" y="112"/>
                  <a:pt x="388" y="111"/>
                </a:cubicBezTo>
                <a:cubicBezTo>
                  <a:pt x="380" y="110"/>
                  <a:pt x="378" y="101"/>
                  <a:pt x="379" y="95"/>
                </a:cubicBezTo>
                <a:cubicBezTo>
                  <a:pt x="382" y="86"/>
                  <a:pt x="391" y="80"/>
                  <a:pt x="404" y="74"/>
                </a:cubicBezTo>
                <a:cubicBezTo>
                  <a:pt x="406" y="73"/>
                  <a:pt x="406" y="73"/>
                  <a:pt x="406" y="73"/>
                </a:cubicBezTo>
                <a:lnTo>
                  <a:pt x="405" y="106"/>
                </a:lnTo>
                <a:close/>
                <a:moveTo>
                  <a:pt x="430" y="115"/>
                </a:moveTo>
                <a:cubicBezTo>
                  <a:pt x="427" y="115"/>
                  <a:pt x="427" y="111"/>
                  <a:pt x="427" y="105"/>
                </a:cubicBezTo>
                <a:cubicBezTo>
                  <a:pt x="427" y="65"/>
                  <a:pt x="427" y="65"/>
                  <a:pt x="427" y="65"/>
                </a:cubicBezTo>
                <a:cubicBezTo>
                  <a:pt x="428" y="48"/>
                  <a:pt x="425" y="39"/>
                  <a:pt x="405" y="37"/>
                </a:cubicBezTo>
                <a:cubicBezTo>
                  <a:pt x="388" y="35"/>
                  <a:pt x="374" y="42"/>
                  <a:pt x="369" y="46"/>
                </a:cubicBezTo>
                <a:cubicBezTo>
                  <a:pt x="363" y="52"/>
                  <a:pt x="362" y="57"/>
                  <a:pt x="362" y="59"/>
                </a:cubicBezTo>
                <a:cubicBezTo>
                  <a:pt x="363" y="65"/>
                  <a:pt x="367" y="69"/>
                  <a:pt x="373" y="69"/>
                </a:cubicBezTo>
                <a:cubicBezTo>
                  <a:pt x="379" y="69"/>
                  <a:pt x="384" y="65"/>
                  <a:pt x="384" y="61"/>
                </a:cubicBezTo>
                <a:cubicBezTo>
                  <a:pt x="384" y="57"/>
                  <a:pt x="382" y="56"/>
                  <a:pt x="381" y="54"/>
                </a:cubicBezTo>
                <a:cubicBezTo>
                  <a:pt x="380" y="52"/>
                  <a:pt x="379" y="51"/>
                  <a:pt x="379" y="48"/>
                </a:cubicBezTo>
                <a:cubicBezTo>
                  <a:pt x="379" y="44"/>
                  <a:pt x="386" y="41"/>
                  <a:pt x="395" y="40"/>
                </a:cubicBezTo>
                <a:cubicBezTo>
                  <a:pt x="402" y="40"/>
                  <a:pt x="406" y="46"/>
                  <a:pt x="406" y="54"/>
                </a:cubicBezTo>
                <a:cubicBezTo>
                  <a:pt x="406" y="68"/>
                  <a:pt x="406" y="68"/>
                  <a:pt x="406" y="68"/>
                </a:cubicBezTo>
                <a:cubicBezTo>
                  <a:pt x="406" y="68"/>
                  <a:pt x="398" y="71"/>
                  <a:pt x="381" y="79"/>
                </a:cubicBezTo>
                <a:cubicBezTo>
                  <a:pt x="367" y="85"/>
                  <a:pt x="361" y="93"/>
                  <a:pt x="360" y="101"/>
                </a:cubicBezTo>
                <a:cubicBezTo>
                  <a:pt x="359" y="112"/>
                  <a:pt x="366" y="120"/>
                  <a:pt x="375" y="121"/>
                </a:cubicBezTo>
                <a:cubicBezTo>
                  <a:pt x="382" y="123"/>
                  <a:pt x="388" y="121"/>
                  <a:pt x="396" y="116"/>
                </a:cubicBezTo>
                <a:cubicBezTo>
                  <a:pt x="399" y="115"/>
                  <a:pt x="406" y="110"/>
                  <a:pt x="406" y="110"/>
                </a:cubicBezTo>
                <a:cubicBezTo>
                  <a:pt x="406" y="111"/>
                  <a:pt x="406" y="111"/>
                  <a:pt x="406" y="111"/>
                </a:cubicBezTo>
                <a:cubicBezTo>
                  <a:pt x="406" y="117"/>
                  <a:pt x="412" y="121"/>
                  <a:pt x="417" y="122"/>
                </a:cubicBezTo>
                <a:cubicBezTo>
                  <a:pt x="422" y="122"/>
                  <a:pt x="429" y="122"/>
                  <a:pt x="436" y="115"/>
                </a:cubicBezTo>
                <a:cubicBezTo>
                  <a:pt x="434" y="113"/>
                  <a:pt x="434" y="113"/>
                  <a:pt x="434" y="113"/>
                </a:cubicBezTo>
                <a:cubicBezTo>
                  <a:pt x="433" y="114"/>
                  <a:pt x="432" y="115"/>
                  <a:pt x="430" y="115"/>
                </a:cubicBezTo>
                <a:moveTo>
                  <a:pt x="558" y="108"/>
                </a:moveTo>
                <a:cubicBezTo>
                  <a:pt x="558" y="60"/>
                  <a:pt x="558" y="60"/>
                  <a:pt x="558" y="60"/>
                </a:cubicBezTo>
                <a:cubicBezTo>
                  <a:pt x="558" y="47"/>
                  <a:pt x="551" y="37"/>
                  <a:pt x="539" y="37"/>
                </a:cubicBezTo>
                <a:cubicBezTo>
                  <a:pt x="529" y="37"/>
                  <a:pt x="520" y="43"/>
                  <a:pt x="514" y="52"/>
                </a:cubicBezTo>
                <a:cubicBezTo>
                  <a:pt x="512" y="54"/>
                  <a:pt x="512" y="54"/>
                  <a:pt x="512" y="54"/>
                </a:cubicBezTo>
                <a:cubicBezTo>
                  <a:pt x="512" y="52"/>
                  <a:pt x="512" y="52"/>
                  <a:pt x="512" y="52"/>
                </a:cubicBezTo>
                <a:cubicBezTo>
                  <a:pt x="510" y="43"/>
                  <a:pt x="502" y="37"/>
                  <a:pt x="492" y="37"/>
                </a:cubicBezTo>
                <a:cubicBezTo>
                  <a:pt x="483" y="37"/>
                  <a:pt x="476" y="42"/>
                  <a:pt x="469" y="51"/>
                </a:cubicBezTo>
                <a:cubicBezTo>
                  <a:pt x="467" y="54"/>
                  <a:pt x="467" y="54"/>
                  <a:pt x="467" y="54"/>
                </a:cubicBezTo>
                <a:cubicBezTo>
                  <a:pt x="467" y="39"/>
                  <a:pt x="467" y="39"/>
                  <a:pt x="467" y="39"/>
                </a:cubicBezTo>
                <a:cubicBezTo>
                  <a:pt x="435" y="39"/>
                  <a:pt x="435" y="39"/>
                  <a:pt x="435" y="39"/>
                </a:cubicBezTo>
                <a:cubicBezTo>
                  <a:pt x="435" y="41"/>
                  <a:pt x="435" y="41"/>
                  <a:pt x="435" y="41"/>
                </a:cubicBezTo>
                <a:cubicBezTo>
                  <a:pt x="444" y="42"/>
                  <a:pt x="445" y="46"/>
                  <a:pt x="445" y="54"/>
                </a:cubicBezTo>
                <a:cubicBezTo>
                  <a:pt x="446" y="105"/>
                  <a:pt x="446" y="105"/>
                  <a:pt x="446" y="105"/>
                </a:cubicBezTo>
                <a:cubicBezTo>
                  <a:pt x="446" y="113"/>
                  <a:pt x="445" y="117"/>
                  <a:pt x="436" y="118"/>
                </a:cubicBezTo>
                <a:cubicBezTo>
                  <a:pt x="436" y="120"/>
                  <a:pt x="436" y="120"/>
                  <a:pt x="436" y="120"/>
                </a:cubicBezTo>
                <a:cubicBezTo>
                  <a:pt x="475" y="120"/>
                  <a:pt x="475" y="120"/>
                  <a:pt x="475" y="120"/>
                </a:cubicBezTo>
                <a:cubicBezTo>
                  <a:pt x="475" y="118"/>
                  <a:pt x="475" y="118"/>
                  <a:pt x="475" y="118"/>
                </a:cubicBezTo>
                <a:cubicBezTo>
                  <a:pt x="468" y="117"/>
                  <a:pt x="467" y="113"/>
                  <a:pt x="467" y="106"/>
                </a:cubicBezTo>
                <a:cubicBezTo>
                  <a:pt x="467" y="59"/>
                  <a:pt x="467" y="59"/>
                  <a:pt x="467" y="59"/>
                </a:cubicBezTo>
                <a:cubicBezTo>
                  <a:pt x="467" y="58"/>
                  <a:pt x="467" y="58"/>
                  <a:pt x="467" y="58"/>
                </a:cubicBezTo>
                <a:cubicBezTo>
                  <a:pt x="472" y="51"/>
                  <a:pt x="477" y="47"/>
                  <a:pt x="482" y="47"/>
                </a:cubicBezTo>
                <a:cubicBezTo>
                  <a:pt x="485" y="47"/>
                  <a:pt x="491" y="49"/>
                  <a:pt x="491" y="59"/>
                </a:cubicBezTo>
                <a:cubicBezTo>
                  <a:pt x="491" y="106"/>
                  <a:pt x="491" y="106"/>
                  <a:pt x="491" y="106"/>
                </a:cubicBezTo>
                <a:cubicBezTo>
                  <a:pt x="491" y="113"/>
                  <a:pt x="491" y="117"/>
                  <a:pt x="483" y="118"/>
                </a:cubicBezTo>
                <a:cubicBezTo>
                  <a:pt x="483" y="120"/>
                  <a:pt x="483" y="120"/>
                  <a:pt x="483" y="120"/>
                </a:cubicBezTo>
                <a:cubicBezTo>
                  <a:pt x="521" y="120"/>
                  <a:pt x="521" y="120"/>
                  <a:pt x="521" y="120"/>
                </a:cubicBezTo>
                <a:cubicBezTo>
                  <a:pt x="521" y="118"/>
                  <a:pt x="521" y="118"/>
                  <a:pt x="521" y="118"/>
                </a:cubicBezTo>
                <a:cubicBezTo>
                  <a:pt x="513" y="117"/>
                  <a:pt x="512" y="113"/>
                  <a:pt x="512" y="106"/>
                </a:cubicBezTo>
                <a:cubicBezTo>
                  <a:pt x="512" y="59"/>
                  <a:pt x="512" y="59"/>
                  <a:pt x="512" y="59"/>
                </a:cubicBezTo>
                <a:cubicBezTo>
                  <a:pt x="513" y="58"/>
                  <a:pt x="513" y="58"/>
                  <a:pt x="513" y="58"/>
                </a:cubicBezTo>
                <a:cubicBezTo>
                  <a:pt x="519" y="50"/>
                  <a:pt x="523" y="47"/>
                  <a:pt x="529" y="47"/>
                </a:cubicBezTo>
                <a:cubicBezTo>
                  <a:pt x="534" y="47"/>
                  <a:pt x="537" y="51"/>
                  <a:pt x="537" y="57"/>
                </a:cubicBezTo>
                <a:cubicBezTo>
                  <a:pt x="537" y="105"/>
                  <a:pt x="537" y="105"/>
                  <a:pt x="537" y="105"/>
                </a:cubicBezTo>
                <a:cubicBezTo>
                  <a:pt x="537" y="111"/>
                  <a:pt x="537" y="117"/>
                  <a:pt x="529" y="118"/>
                </a:cubicBezTo>
                <a:cubicBezTo>
                  <a:pt x="529" y="120"/>
                  <a:pt x="529" y="120"/>
                  <a:pt x="529" y="120"/>
                </a:cubicBezTo>
                <a:cubicBezTo>
                  <a:pt x="567" y="120"/>
                  <a:pt x="567" y="120"/>
                  <a:pt x="567" y="120"/>
                </a:cubicBezTo>
                <a:cubicBezTo>
                  <a:pt x="567" y="118"/>
                  <a:pt x="567" y="118"/>
                  <a:pt x="567" y="118"/>
                </a:cubicBezTo>
                <a:cubicBezTo>
                  <a:pt x="560" y="117"/>
                  <a:pt x="559" y="114"/>
                  <a:pt x="558" y="108"/>
                </a:cubicBezTo>
                <a:moveTo>
                  <a:pt x="275" y="101"/>
                </a:moveTo>
                <a:cubicBezTo>
                  <a:pt x="253" y="67"/>
                  <a:pt x="253" y="67"/>
                  <a:pt x="253" y="67"/>
                </a:cubicBezTo>
                <a:cubicBezTo>
                  <a:pt x="262" y="57"/>
                  <a:pt x="262" y="57"/>
                  <a:pt x="262" y="57"/>
                </a:cubicBezTo>
                <a:cubicBezTo>
                  <a:pt x="274" y="43"/>
                  <a:pt x="278" y="41"/>
                  <a:pt x="288" y="41"/>
                </a:cubicBezTo>
                <a:cubicBezTo>
                  <a:pt x="288" y="39"/>
                  <a:pt x="288" y="39"/>
                  <a:pt x="288" y="39"/>
                </a:cubicBezTo>
                <a:cubicBezTo>
                  <a:pt x="254" y="39"/>
                  <a:pt x="254" y="39"/>
                  <a:pt x="254" y="39"/>
                </a:cubicBezTo>
                <a:cubicBezTo>
                  <a:pt x="254" y="41"/>
                  <a:pt x="254" y="41"/>
                  <a:pt x="254" y="41"/>
                </a:cubicBezTo>
                <a:cubicBezTo>
                  <a:pt x="258" y="41"/>
                  <a:pt x="263" y="41"/>
                  <a:pt x="263" y="48"/>
                </a:cubicBezTo>
                <a:cubicBezTo>
                  <a:pt x="263" y="51"/>
                  <a:pt x="260" y="53"/>
                  <a:pt x="254" y="60"/>
                </a:cubicBezTo>
                <a:cubicBezTo>
                  <a:pt x="234" y="82"/>
                  <a:pt x="234" y="82"/>
                  <a:pt x="234" y="82"/>
                </a:cubicBezTo>
                <a:cubicBezTo>
                  <a:pt x="234" y="0"/>
                  <a:pt x="234" y="0"/>
                  <a:pt x="234" y="0"/>
                </a:cubicBezTo>
                <a:cubicBezTo>
                  <a:pt x="202" y="0"/>
                  <a:pt x="202" y="0"/>
                  <a:pt x="202" y="0"/>
                </a:cubicBezTo>
                <a:cubicBezTo>
                  <a:pt x="202" y="2"/>
                  <a:pt x="202" y="2"/>
                  <a:pt x="202" y="2"/>
                </a:cubicBezTo>
                <a:cubicBezTo>
                  <a:pt x="211" y="2"/>
                  <a:pt x="213" y="5"/>
                  <a:pt x="213" y="15"/>
                </a:cubicBezTo>
                <a:cubicBezTo>
                  <a:pt x="213" y="105"/>
                  <a:pt x="213" y="105"/>
                  <a:pt x="213" y="105"/>
                </a:cubicBezTo>
                <a:cubicBezTo>
                  <a:pt x="213" y="113"/>
                  <a:pt x="211" y="118"/>
                  <a:pt x="202" y="118"/>
                </a:cubicBezTo>
                <a:cubicBezTo>
                  <a:pt x="202" y="120"/>
                  <a:pt x="202" y="120"/>
                  <a:pt x="202" y="120"/>
                </a:cubicBezTo>
                <a:cubicBezTo>
                  <a:pt x="245" y="120"/>
                  <a:pt x="245" y="120"/>
                  <a:pt x="245" y="120"/>
                </a:cubicBezTo>
                <a:cubicBezTo>
                  <a:pt x="245" y="118"/>
                  <a:pt x="245" y="118"/>
                  <a:pt x="245" y="118"/>
                </a:cubicBezTo>
                <a:cubicBezTo>
                  <a:pt x="236" y="117"/>
                  <a:pt x="234" y="114"/>
                  <a:pt x="234" y="106"/>
                </a:cubicBezTo>
                <a:cubicBezTo>
                  <a:pt x="234" y="89"/>
                  <a:pt x="234" y="89"/>
                  <a:pt x="234" y="89"/>
                </a:cubicBezTo>
                <a:cubicBezTo>
                  <a:pt x="240" y="82"/>
                  <a:pt x="240" y="82"/>
                  <a:pt x="240" y="82"/>
                </a:cubicBezTo>
                <a:cubicBezTo>
                  <a:pt x="256" y="108"/>
                  <a:pt x="256" y="108"/>
                  <a:pt x="256" y="108"/>
                </a:cubicBezTo>
                <a:cubicBezTo>
                  <a:pt x="257" y="110"/>
                  <a:pt x="258" y="113"/>
                  <a:pt x="258" y="114"/>
                </a:cubicBezTo>
                <a:cubicBezTo>
                  <a:pt x="258" y="117"/>
                  <a:pt x="256" y="118"/>
                  <a:pt x="253" y="118"/>
                </a:cubicBezTo>
                <a:cubicBezTo>
                  <a:pt x="253" y="120"/>
                  <a:pt x="253" y="120"/>
                  <a:pt x="253" y="120"/>
                </a:cubicBezTo>
                <a:cubicBezTo>
                  <a:pt x="292" y="120"/>
                  <a:pt x="292" y="120"/>
                  <a:pt x="292" y="120"/>
                </a:cubicBezTo>
                <a:cubicBezTo>
                  <a:pt x="292" y="118"/>
                  <a:pt x="292" y="118"/>
                  <a:pt x="292" y="118"/>
                </a:cubicBezTo>
                <a:cubicBezTo>
                  <a:pt x="286" y="118"/>
                  <a:pt x="283" y="114"/>
                  <a:pt x="275" y="101"/>
                </a:cubicBezTo>
                <a:moveTo>
                  <a:pt x="189" y="108"/>
                </a:moveTo>
                <a:cubicBezTo>
                  <a:pt x="189" y="0"/>
                  <a:pt x="189" y="0"/>
                  <a:pt x="189" y="0"/>
                </a:cubicBezTo>
                <a:cubicBezTo>
                  <a:pt x="157" y="0"/>
                  <a:pt x="157" y="0"/>
                  <a:pt x="157" y="0"/>
                </a:cubicBezTo>
                <a:cubicBezTo>
                  <a:pt x="157" y="2"/>
                  <a:pt x="157" y="2"/>
                  <a:pt x="157" y="2"/>
                </a:cubicBezTo>
                <a:cubicBezTo>
                  <a:pt x="166" y="2"/>
                  <a:pt x="168" y="5"/>
                  <a:pt x="168" y="14"/>
                </a:cubicBezTo>
                <a:cubicBezTo>
                  <a:pt x="168" y="107"/>
                  <a:pt x="168" y="107"/>
                  <a:pt x="168" y="107"/>
                </a:cubicBezTo>
                <a:cubicBezTo>
                  <a:pt x="168" y="114"/>
                  <a:pt x="165" y="118"/>
                  <a:pt x="157" y="118"/>
                </a:cubicBezTo>
                <a:cubicBezTo>
                  <a:pt x="157" y="120"/>
                  <a:pt x="157" y="120"/>
                  <a:pt x="157" y="120"/>
                </a:cubicBezTo>
                <a:cubicBezTo>
                  <a:pt x="199" y="120"/>
                  <a:pt x="199" y="120"/>
                  <a:pt x="199" y="120"/>
                </a:cubicBezTo>
                <a:cubicBezTo>
                  <a:pt x="199" y="118"/>
                  <a:pt x="199" y="118"/>
                  <a:pt x="199" y="118"/>
                </a:cubicBezTo>
                <a:cubicBezTo>
                  <a:pt x="192" y="118"/>
                  <a:pt x="189" y="115"/>
                  <a:pt x="189" y="108"/>
                </a:cubicBezTo>
                <a:moveTo>
                  <a:pt x="45" y="58"/>
                </a:moveTo>
                <a:cubicBezTo>
                  <a:pt x="40" y="58"/>
                  <a:pt x="40" y="58"/>
                  <a:pt x="40" y="58"/>
                </a:cubicBezTo>
                <a:cubicBezTo>
                  <a:pt x="40" y="3"/>
                  <a:pt x="40" y="3"/>
                  <a:pt x="40" y="3"/>
                </a:cubicBezTo>
                <a:cubicBezTo>
                  <a:pt x="61" y="3"/>
                  <a:pt x="61" y="3"/>
                  <a:pt x="61" y="3"/>
                </a:cubicBezTo>
                <a:cubicBezTo>
                  <a:pt x="81" y="3"/>
                  <a:pt x="90" y="11"/>
                  <a:pt x="93" y="30"/>
                </a:cubicBezTo>
                <a:cubicBezTo>
                  <a:pt x="95" y="30"/>
                  <a:pt x="95" y="30"/>
                  <a:pt x="95" y="30"/>
                </a:cubicBezTo>
                <a:cubicBezTo>
                  <a:pt x="95" y="0"/>
                  <a:pt x="95" y="0"/>
                  <a:pt x="9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"/>
                  <a:pt x="0" y="2"/>
                  <a:pt x="0" y="2"/>
                </a:cubicBezTo>
                <a:cubicBezTo>
                  <a:pt x="14" y="1"/>
                  <a:pt x="18" y="5"/>
                  <a:pt x="18" y="19"/>
                </a:cubicBezTo>
                <a:cubicBezTo>
                  <a:pt x="18" y="101"/>
                  <a:pt x="18" y="101"/>
                  <a:pt x="18" y="101"/>
                </a:cubicBezTo>
                <a:cubicBezTo>
                  <a:pt x="18" y="113"/>
                  <a:pt x="15" y="119"/>
                  <a:pt x="0" y="118"/>
                </a:cubicBezTo>
                <a:cubicBezTo>
                  <a:pt x="0" y="121"/>
                  <a:pt x="0" y="121"/>
                  <a:pt x="0" y="121"/>
                </a:cubicBezTo>
                <a:cubicBezTo>
                  <a:pt x="57" y="121"/>
                  <a:pt x="57" y="121"/>
                  <a:pt x="57" y="121"/>
                </a:cubicBezTo>
                <a:cubicBezTo>
                  <a:pt x="57" y="118"/>
                  <a:pt x="57" y="118"/>
                  <a:pt x="57" y="118"/>
                </a:cubicBezTo>
                <a:cubicBezTo>
                  <a:pt x="49" y="118"/>
                  <a:pt x="46" y="117"/>
                  <a:pt x="44" y="114"/>
                </a:cubicBezTo>
                <a:cubicBezTo>
                  <a:pt x="41" y="112"/>
                  <a:pt x="40" y="108"/>
                  <a:pt x="40" y="101"/>
                </a:cubicBezTo>
                <a:cubicBezTo>
                  <a:pt x="40" y="62"/>
                  <a:pt x="40" y="62"/>
                  <a:pt x="40" y="62"/>
                </a:cubicBezTo>
                <a:cubicBezTo>
                  <a:pt x="43" y="62"/>
                  <a:pt x="43" y="62"/>
                  <a:pt x="43" y="62"/>
                </a:cubicBezTo>
                <a:cubicBezTo>
                  <a:pt x="60" y="62"/>
                  <a:pt x="69" y="71"/>
                  <a:pt x="70" y="89"/>
                </a:cubicBezTo>
                <a:cubicBezTo>
                  <a:pt x="72" y="89"/>
                  <a:pt x="72" y="89"/>
                  <a:pt x="72" y="89"/>
                </a:cubicBezTo>
                <a:cubicBezTo>
                  <a:pt x="72" y="32"/>
                  <a:pt x="72" y="32"/>
                  <a:pt x="72" y="32"/>
                </a:cubicBezTo>
                <a:cubicBezTo>
                  <a:pt x="70" y="32"/>
                  <a:pt x="70" y="32"/>
                  <a:pt x="70" y="32"/>
                </a:cubicBezTo>
                <a:cubicBezTo>
                  <a:pt x="70" y="48"/>
                  <a:pt x="60" y="58"/>
                  <a:pt x="45" y="58"/>
                </a:cubicBezTo>
                <a:moveTo>
                  <a:pt x="135" y="84"/>
                </a:moveTo>
                <a:cubicBezTo>
                  <a:pt x="135" y="109"/>
                  <a:pt x="129" y="118"/>
                  <a:pt x="119" y="118"/>
                </a:cubicBezTo>
                <a:cubicBezTo>
                  <a:pt x="109" y="118"/>
                  <a:pt x="104" y="105"/>
                  <a:pt x="104" y="75"/>
                </a:cubicBezTo>
                <a:cubicBezTo>
                  <a:pt x="104" y="50"/>
                  <a:pt x="110" y="41"/>
                  <a:pt x="119" y="41"/>
                </a:cubicBezTo>
                <a:cubicBezTo>
                  <a:pt x="132" y="41"/>
                  <a:pt x="135" y="56"/>
                  <a:pt x="135" y="84"/>
                </a:cubicBezTo>
                <a:moveTo>
                  <a:pt x="119" y="37"/>
                </a:moveTo>
                <a:cubicBezTo>
                  <a:pt x="101" y="37"/>
                  <a:pt x="82" y="50"/>
                  <a:pt x="82" y="79"/>
                </a:cubicBezTo>
                <a:cubicBezTo>
                  <a:pt x="82" y="111"/>
                  <a:pt x="104" y="122"/>
                  <a:pt x="120" y="122"/>
                </a:cubicBezTo>
                <a:cubicBezTo>
                  <a:pt x="136" y="122"/>
                  <a:pt x="157" y="111"/>
                  <a:pt x="157" y="79"/>
                </a:cubicBezTo>
                <a:cubicBezTo>
                  <a:pt x="157" y="50"/>
                  <a:pt x="139" y="37"/>
                  <a:pt x="119" y="37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0880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noProof="0" dirty="0"/>
              <a:t>2019-05-20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noProof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FE8C-F1C2-4836-9107-962F8D87D20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7318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Rak 25"/>
          <p:cNvCxnSpPr/>
          <p:nvPr userDrawn="1"/>
        </p:nvCxnSpPr>
        <p:spPr>
          <a:xfrm>
            <a:off x="575552" y="6230344"/>
            <a:ext cx="11040533" cy="0"/>
          </a:xfrm>
          <a:prstGeom prst="line">
            <a:avLst/>
          </a:prstGeom>
          <a:ln w="6350" cap="rnd">
            <a:solidFill>
              <a:srgbClr val="009FE4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75734" y="332657"/>
            <a:ext cx="11040533" cy="1512018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75734" y="1844676"/>
            <a:ext cx="11040533" cy="421322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575733" y="6348682"/>
            <a:ext cx="528000" cy="241703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900">
                <a:solidFill>
                  <a:schemeClr val="accent1"/>
                </a:solidFill>
              </a:defRPr>
            </a:lvl1pPr>
          </a:lstStyle>
          <a:p>
            <a:fld id="{9C77FE8C-F1C2-4836-9107-962F8D87D201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4" name="Vänster klammerparentes 3"/>
          <p:cNvSpPr/>
          <p:nvPr userDrawn="1"/>
        </p:nvSpPr>
        <p:spPr>
          <a:xfrm flipH="1">
            <a:off x="12432704" y="425450"/>
            <a:ext cx="288032" cy="1419225"/>
          </a:xfrm>
          <a:prstGeom prst="leftBrace">
            <a:avLst>
              <a:gd name="adj1" fmla="val 52425"/>
              <a:gd name="adj2" fmla="val 50000"/>
            </a:avLst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cxnSp>
        <p:nvCxnSpPr>
          <p:cNvPr id="7" name="Rak 6"/>
          <p:cNvCxnSpPr/>
          <p:nvPr userDrawn="1"/>
        </p:nvCxnSpPr>
        <p:spPr>
          <a:xfrm flipH="1">
            <a:off x="12192000" y="425450"/>
            <a:ext cx="240704" cy="0"/>
          </a:xfrm>
          <a:prstGeom prst="line">
            <a:avLst/>
          </a:prstGeom>
          <a:ln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k 9"/>
          <p:cNvCxnSpPr>
            <a:stCxn id="4" idx="2"/>
          </p:cNvCxnSpPr>
          <p:nvPr userDrawn="1"/>
        </p:nvCxnSpPr>
        <p:spPr>
          <a:xfrm flipH="1">
            <a:off x="12192000" y="1844675"/>
            <a:ext cx="240704" cy="1"/>
          </a:xfrm>
          <a:prstGeom prst="line">
            <a:avLst/>
          </a:prstGeom>
          <a:ln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Vänster klammerparentes 11"/>
          <p:cNvSpPr/>
          <p:nvPr userDrawn="1"/>
        </p:nvSpPr>
        <p:spPr>
          <a:xfrm rot="5400000">
            <a:off x="5989045" y="-5801171"/>
            <a:ext cx="216024" cy="11042649"/>
          </a:xfrm>
          <a:prstGeom prst="leftBrace">
            <a:avLst>
              <a:gd name="adj1" fmla="val 52425"/>
              <a:gd name="adj2" fmla="val 50000"/>
            </a:avLst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cxnSp>
        <p:nvCxnSpPr>
          <p:cNvPr id="15" name="Rak 14"/>
          <p:cNvCxnSpPr/>
          <p:nvPr userDrawn="1"/>
        </p:nvCxnSpPr>
        <p:spPr>
          <a:xfrm>
            <a:off x="-288709" y="6057900"/>
            <a:ext cx="288709" cy="0"/>
          </a:xfrm>
          <a:prstGeom prst="line">
            <a:avLst/>
          </a:prstGeom>
          <a:ln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ruta 8"/>
          <p:cNvSpPr txBox="1"/>
          <p:nvPr userDrawn="1"/>
        </p:nvSpPr>
        <p:spPr>
          <a:xfrm>
            <a:off x="-1827510" y="3064832"/>
            <a:ext cx="90601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50" dirty="0">
                <a:solidFill>
                  <a:schemeClr val="accent2"/>
                </a:solidFill>
              </a:rPr>
              <a:t>Innehållsyta</a:t>
            </a:r>
          </a:p>
        </p:txBody>
      </p:sp>
      <p:sp>
        <p:nvSpPr>
          <p:cNvPr id="16" name="textruta 15"/>
          <p:cNvSpPr txBox="1"/>
          <p:nvPr userDrawn="1"/>
        </p:nvSpPr>
        <p:spPr>
          <a:xfrm>
            <a:off x="5470616" y="-705723"/>
            <a:ext cx="90601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50" dirty="0">
                <a:solidFill>
                  <a:schemeClr val="accent2"/>
                </a:solidFill>
              </a:rPr>
              <a:t>Innehållsyta</a:t>
            </a:r>
          </a:p>
        </p:txBody>
      </p:sp>
      <p:cxnSp>
        <p:nvCxnSpPr>
          <p:cNvPr id="18" name="Rak 17"/>
          <p:cNvCxnSpPr>
            <a:stCxn id="12" idx="2"/>
          </p:cNvCxnSpPr>
          <p:nvPr userDrawn="1"/>
        </p:nvCxnSpPr>
        <p:spPr>
          <a:xfrm>
            <a:off x="575733" y="-171834"/>
            <a:ext cx="0" cy="171834"/>
          </a:xfrm>
          <a:prstGeom prst="line">
            <a:avLst/>
          </a:prstGeom>
          <a:ln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18"/>
          <p:cNvCxnSpPr/>
          <p:nvPr userDrawn="1"/>
        </p:nvCxnSpPr>
        <p:spPr>
          <a:xfrm flipH="1">
            <a:off x="11618382" y="-171834"/>
            <a:ext cx="1" cy="171834"/>
          </a:xfrm>
          <a:prstGeom prst="line">
            <a:avLst/>
          </a:prstGeom>
          <a:ln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ruta 22"/>
          <p:cNvSpPr txBox="1"/>
          <p:nvPr userDrawn="1"/>
        </p:nvSpPr>
        <p:spPr>
          <a:xfrm>
            <a:off x="12720737" y="957861"/>
            <a:ext cx="75533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50" dirty="0">
                <a:solidFill>
                  <a:schemeClr val="accent2"/>
                </a:solidFill>
              </a:rPr>
              <a:t>Rubrikyta</a:t>
            </a:r>
          </a:p>
        </p:txBody>
      </p:sp>
      <p:sp>
        <p:nvSpPr>
          <p:cNvPr id="24" name="Vänster klammerparentes 23"/>
          <p:cNvSpPr/>
          <p:nvPr userDrawn="1"/>
        </p:nvSpPr>
        <p:spPr>
          <a:xfrm>
            <a:off x="-576741" y="425450"/>
            <a:ext cx="288032" cy="5632450"/>
          </a:xfrm>
          <a:prstGeom prst="leftBrace">
            <a:avLst>
              <a:gd name="adj1" fmla="val 52425"/>
              <a:gd name="adj2" fmla="val 50000"/>
            </a:avLst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cxnSp>
        <p:nvCxnSpPr>
          <p:cNvPr id="25" name="Rak 24"/>
          <p:cNvCxnSpPr/>
          <p:nvPr userDrawn="1"/>
        </p:nvCxnSpPr>
        <p:spPr>
          <a:xfrm>
            <a:off x="-288709" y="425450"/>
            <a:ext cx="288709" cy="0"/>
          </a:xfrm>
          <a:prstGeom prst="line">
            <a:avLst/>
          </a:prstGeom>
          <a:ln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Date Placeholder 3"/>
          <p:cNvSpPr>
            <a:spLocks noGrp="1"/>
          </p:cNvSpPr>
          <p:nvPr>
            <p:ph type="dt" sz="half" idx="2"/>
          </p:nvPr>
        </p:nvSpPr>
        <p:spPr>
          <a:xfrm>
            <a:off x="8399179" y="6348681"/>
            <a:ext cx="1209792" cy="241703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>
              <a:defRPr lang="en-GB" sz="900" smtClean="0">
                <a:solidFill>
                  <a:schemeClr val="accent1"/>
                </a:solidFill>
              </a:defRPr>
            </a:lvl1pPr>
          </a:lstStyle>
          <a:p>
            <a:r>
              <a:rPr lang="sv-SE" noProof="0" dirty="0"/>
              <a:t>2019-05-20</a:t>
            </a:r>
          </a:p>
        </p:txBody>
      </p:sp>
      <p:sp>
        <p:nvSpPr>
          <p:cNvPr id="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9456" y="6348681"/>
            <a:ext cx="7104000" cy="245812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>
              <a:defRPr lang="en-GB" sz="900">
                <a:solidFill>
                  <a:schemeClr val="accent1"/>
                </a:solidFill>
              </a:defRPr>
            </a:lvl1pPr>
          </a:lstStyle>
          <a:p>
            <a:endParaRPr lang="sv-SE" noProof="0" dirty="0"/>
          </a:p>
        </p:txBody>
      </p:sp>
      <p:sp>
        <p:nvSpPr>
          <p:cNvPr id="21" name="Freeform 8">
            <a:extLst>
              <a:ext uri="{FF2B5EF4-FFF2-40B4-BE49-F238E27FC236}">
                <a16:creationId xmlns:a16="http://schemas.microsoft.com/office/drawing/2014/main" id="{38092D51-8C53-49F9-9859-FC10B1023E6A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10500085" y="6346800"/>
            <a:ext cx="1116000" cy="241703"/>
          </a:xfrm>
          <a:custGeom>
            <a:avLst/>
            <a:gdLst>
              <a:gd name="T0" fmla="*/ 309 w 567"/>
              <a:gd name="T1" fmla="*/ 47 h 123"/>
              <a:gd name="T2" fmla="*/ 345 w 567"/>
              <a:gd name="T3" fmla="*/ 57 h 123"/>
              <a:gd name="T4" fmla="*/ 350 w 567"/>
              <a:gd name="T5" fmla="*/ 38 h 123"/>
              <a:gd name="T6" fmla="*/ 335 w 567"/>
              <a:gd name="T7" fmla="*/ 41 h 123"/>
              <a:gd name="T8" fmla="*/ 302 w 567"/>
              <a:gd name="T9" fmla="*/ 78 h 123"/>
              <a:gd name="T10" fmla="*/ 309 w 567"/>
              <a:gd name="T11" fmla="*/ 111 h 123"/>
              <a:gd name="T12" fmla="*/ 296 w 567"/>
              <a:gd name="T13" fmla="*/ 94 h 123"/>
              <a:gd name="T14" fmla="*/ 300 w 567"/>
              <a:gd name="T15" fmla="*/ 116 h 123"/>
              <a:gd name="T16" fmla="*/ 326 w 567"/>
              <a:gd name="T17" fmla="*/ 122 h 123"/>
              <a:gd name="T18" fmla="*/ 405 w 567"/>
              <a:gd name="T19" fmla="*/ 106 h 123"/>
              <a:gd name="T20" fmla="*/ 404 w 567"/>
              <a:gd name="T21" fmla="*/ 74 h 123"/>
              <a:gd name="T22" fmla="*/ 430 w 567"/>
              <a:gd name="T23" fmla="*/ 115 h 123"/>
              <a:gd name="T24" fmla="*/ 405 w 567"/>
              <a:gd name="T25" fmla="*/ 37 h 123"/>
              <a:gd name="T26" fmla="*/ 373 w 567"/>
              <a:gd name="T27" fmla="*/ 69 h 123"/>
              <a:gd name="T28" fmla="*/ 379 w 567"/>
              <a:gd name="T29" fmla="*/ 48 h 123"/>
              <a:gd name="T30" fmla="*/ 406 w 567"/>
              <a:gd name="T31" fmla="*/ 68 h 123"/>
              <a:gd name="T32" fmla="*/ 375 w 567"/>
              <a:gd name="T33" fmla="*/ 121 h 123"/>
              <a:gd name="T34" fmla="*/ 406 w 567"/>
              <a:gd name="T35" fmla="*/ 111 h 123"/>
              <a:gd name="T36" fmla="*/ 434 w 567"/>
              <a:gd name="T37" fmla="*/ 113 h 123"/>
              <a:gd name="T38" fmla="*/ 558 w 567"/>
              <a:gd name="T39" fmla="*/ 60 h 123"/>
              <a:gd name="T40" fmla="*/ 512 w 567"/>
              <a:gd name="T41" fmla="*/ 54 h 123"/>
              <a:gd name="T42" fmla="*/ 469 w 567"/>
              <a:gd name="T43" fmla="*/ 51 h 123"/>
              <a:gd name="T44" fmla="*/ 435 w 567"/>
              <a:gd name="T45" fmla="*/ 39 h 123"/>
              <a:gd name="T46" fmla="*/ 446 w 567"/>
              <a:gd name="T47" fmla="*/ 105 h 123"/>
              <a:gd name="T48" fmla="*/ 475 w 567"/>
              <a:gd name="T49" fmla="*/ 120 h 123"/>
              <a:gd name="T50" fmla="*/ 467 w 567"/>
              <a:gd name="T51" fmla="*/ 59 h 123"/>
              <a:gd name="T52" fmla="*/ 491 w 567"/>
              <a:gd name="T53" fmla="*/ 59 h 123"/>
              <a:gd name="T54" fmla="*/ 483 w 567"/>
              <a:gd name="T55" fmla="*/ 120 h 123"/>
              <a:gd name="T56" fmla="*/ 512 w 567"/>
              <a:gd name="T57" fmla="*/ 106 h 123"/>
              <a:gd name="T58" fmla="*/ 529 w 567"/>
              <a:gd name="T59" fmla="*/ 47 h 123"/>
              <a:gd name="T60" fmla="*/ 529 w 567"/>
              <a:gd name="T61" fmla="*/ 118 h 123"/>
              <a:gd name="T62" fmla="*/ 567 w 567"/>
              <a:gd name="T63" fmla="*/ 118 h 123"/>
              <a:gd name="T64" fmla="*/ 253 w 567"/>
              <a:gd name="T65" fmla="*/ 67 h 123"/>
              <a:gd name="T66" fmla="*/ 288 w 567"/>
              <a:gd name="T67" fmla="*/ 39 h 123"/>
              <a:gd name="T68" fmla="*/ 263 w 567"/>
              <a:gd name="T69" fmla="*/ 48 h 123"/>
              <a:gd name="T70" fmla="*/ 234 w 567"/>
              <a:gd name="T71" fmla="*/ 0 h 123"/>
              <a:gd name="T72" fmla="*/ 213 w 567"/>
              <a:gd name="T73" fmla="*/ 15 h 123"/>
              <a:gd name="T74" fmla="*/ 202 w 567"/>
              <a:gd name="T75" fmla="*/ 120 h 123"/>
              <a:gd name="T76" fmla="*/ 234 w 567"/>
              <a:gd name="T77" fmla="*/ 106 h 123"/>
              <a:gd name="T78" fmla="*/ 256 w 567"/>
              <a:gd name="T79" fmla="*/ 108 h 123"/>
              <a:gd name="T80" fmla="*/ 253 w 567"/>
              <a:gd name="T81" fmla="*/ 120 h 123"/>
              <a:gd name="T82" fmla="*/ 275 w 567"/>
              <a:gd name="T83" fmla="*/ 101 h 123"/>
              <a:gd name="T84" fmla="*/ 157 w 567"/>
              <a:gd name="T85" fmla="*/ 0 h 123"/>
              <a:gd name="T86" fmla="*/ 168 w 567"/>
              <a:gd name="T87" fmla="*/ 107 h 123"/>
              <a:gd name="T88" fmla="*/ 199 w 567"/>
              <a:gd name="T89" fmla="*/ 120 h 123"/>
              <a:gd name="T90" fmla="*/ 45 w 567"/>
              <a:gd name="T91" fmla="*/ 58 h 123"/>
              <a:gd name="T92" fmla="*/ 61 w 567"/>
              <a:gd name="T93" fmla="*/ 3 h 123"/>
              <a:gd name="T94" fmla="*/ 95 w 567"/>
              <a:gd name="T95" fmla="*/ 0 h 123"/>
              <a:gd name="T96" fmla="*/ 18 w 567"/>
              <a:gd name="T97" fmla="*/ 19 h 123"/>
              <a:gd name="T98" fmla="*/ 0 w 567"/>
              <a:gd name="T99" fmla="*/ 121 h 123"/>
              <a:gd name="T100" fmla="*/ 44 w 567"/>
              <a:gd name="T101" fmla="*/ 114 h 123"/>
              <a:gd name="T102" fmla="*/ 43 w 567"/>
              <a:gd name="T103" fmla="*/ 62 h 123"/>
              <a:gd name="T104" fmla="*/ 72 w 567"/>
              <a:gd name="T105" fmla="*/ 32 h 123"/>
              <a:gd name="T106" fmla="*/ 135 w 567"/>
              <a:gd name="T107" fmla="*/ 84 h 123"/>
              <a:gd name="T108" fmla="*/ 119 w 567"/>
              <a:gd name="T109" fmla="*/ 41 h 123"/>
              <a:gd name="T110" fmla="*/ 82 w 567"/>
              <a:gd name="T111" fmla="*/ 79 h 123"/>
              <a:gd name="T112" fmla="*/ 119 w 567"/>
              <a:gd name="T113" fmla="*/ 37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67" h="123">
                <a:moveTo>
                  <a:pt x="348" y="80"/>
                </a:moveTo>
                <a:cubicBezTo>
                  <a:pt x="343" y="76"/>
                  <a:pt x="333" y="72"/>
                  <a:pt x="326" y="68"/>
                </a:cubicBezTo>
                <a:cubicBezTo>
                  <a:pt x="319" y="65"/>
                  <a:pt x="303" y="59"/>
                  <a:pt x="309" y="47"/>
                </a:cubicBezTo>
                <a:cubicBezTo>
                  <a:pt x="312" y="41"/>
                  <a:pt x="321" y="40"/>
                  <a:pt x="326" y="42"/>
                </a:cubicBezTo>
                <a:cubicBezTo>
                  <a:pt x="332" y="43"/>
                  <a:pt x="337" y="46"/>
                  <a:pt x="340" y="50"/>
                </a:cubicBezTo>
                <a:cubicBezTo>
                  <a:pt x="342" y="52"/>
                  <a:pt x="344" y="54"/>
                  <a:pt x="345" y="57"/>
                </a:cubicBezTo>
                <a:cubicBezTo>
                  <a:pt x="347" y="60"/>
                  <a:pt x="349" y="65"/>
                  <a:pt x="349" y="65"/>
                </a:cubicBezTo>
                <a:cubicBezTo>
                  <a:pt x="350" y="65"/>
                  <a:pt x="350" y="65"/>
                  <a:pt x="350" y="65"/>
                </a:cubicBezTo>
                <a:cubicBezTo>
                  <a:pt x="350" y="38"/>
                  <a:pt x="350" y="38"/>
                  <a:pt x="350" y="38"/>
                </a:cubicBezTo>
                <a:cubicBezTo>
                  <a:pt x="349" y="38"/>
                  <a:pt x="349" y="38"/>
                  <a:pt x="349" y="38"/>
                </a:cubicBezTo>
                <a:cubicBezTo>
                  <a:pt x="347" y="41"/>
                  <a:pt x="345" y="43"/>
                  <a:pt x="342" y="43"/>
                </a:cubicBezTo>
                <a:cubicBezTo>
                  <a:pt x="340" y="43"/>
                  <a:pt x="338" y="42"/>
                  <a:pt x="335" y="41"/>
                </a:cubicBezTo>
                <a:cubicBezTo>
                  <a:pt x="331" y="39"/>
                  <a:pt x="326" y="37"/>
                  <a:pt x="320" y="36"/>
                </a:cubicBezTo>
                <a:cubicBezTo>
                  <a:pt x="300" y="35"/>
                  <a:pt x="292" y="50"/>
                  <a:pt x="293" y="61"/>
                </a:cubicBezTo>
                <a:cubicBezTo>
                  <a:pt x="293" y="68"/>
                  <a:pt x="296" y="73"/>
                  <a:pt x="302" y="78"/>
                </a:cubicBezTo>
                <a:cubicBezTo>
                  <a:pt x="311" y="85"/>
                  <a:pt x="318" y="87"/>
                  <a:pt x="330" y="93"/>
                </a:cubicBezTo>
                <a:cubicBezTo>
                  <a:pt x="344" y="101"/>
                  <a:pt x="339" y="112"/>
                  <a:pt x="332" y="115"/>
                </a:cubicBezTo>
                <a:cubicBezTo>
                  <a:pt x="326" y="117"/>
                  <a:pt x="318" y="116"/>
                  <a:pt x="309" y="111"/>
                </a:cubicBezTo>
                <a:cubicBezTo>
                  <a:pt x="307" y="109"/>
                  <a:pt x="304" y="107"/>
                  <a:pt x="302" y="103"/>
                </a:cubicBezTo>
                <a:cubicBezTo>
                  <a:pt x="300" y="101"/>
                  <a:pt x="299" y="98"/>
                  <a:pt x="298" y="94"/>
                </a:cubicBezTo>
                <a:cubicBezTo>
                  <a:pt x="296" y="94"/>
                  <a:pt x="296" y="94"/>
                  <a:pt x="296" y="94"/>
                </a:cubicBezTo>
                <a:cubicBezTo>
                  <a:pt x="296" y="121"/>
                  <a:pt x="296" y="121"/>
                  <a:pt x="296" y="121"/>
                </a:cubicBezTo>
                <a:cubicBezTo>
                  <a:pt x="298" y="121"/>
                  <a:pt x="298" y="121"/>
                  <a:pt x="298" y="121"/>
                </a:cubicBezTo>
                <a:cubicBezTo>
                  <a:pt x="299" y="118"/>
                  <a:pt x="299" y="117"/>
                  <a:pt x="300" y="116"/>
                </a:cubicBezTo>
                <a:cubicBezTo>
                  <a:pt x="301" y="115"/>
                  <a:pt x="304" y="113"/>
                  <a:pt x="308" y="115"/>
                </a:cubicBezTo>
                <a:cubicBezTo>
                  <a:pt x="312" y="117"/>
                  <a:pt x="315" y="119"/>
                  <a:pt x="317" y="120"/>
                </a:cubicBezTo>
                <a:cubicBezTo>
                  <a:pt x="322" y="121"/>
                  <a:pt x="324" y="122"/>
                  <a:pt x="326" y="122"/>
                </a:cubicBezTo>
                <a:cubicBezTo>
                  <a:pt x="341" y="123"/>
                  <a:pt x="356" y="114"/>
                  <a:pt x="356" y="97"/>
                </a:cubicBezTo>
                <a:cubicBezTo>
                  <a:pt x="356" y="91"/>
                  <a:pt x="352" y="85"/>
                  <a:pt x="348" y="80"/>
                </a:cubicBezTo>
                <a:moveTo>
                  <a:pt x="405" y="106"/>
                </a:moveTo>
                <a:cubicBezTo>
                  <a:pt x="398" y="110"/>
                  <a:pt x="392" y="112"/>
                  <a:pt x="388" y="111"/>
                </a:cubicBezTo>
                <a:cubicBezTo>
                  <a:pt x="380" y="110"/>
                  <a:pt x="378" y="101"/>
                  <a:pt x="379" y="95"/>
                </a:cubicBezTo>
                <a:cubicBezTo>
                  <a:pt x="382" y="86"/>
                  <a:pt x="391" y="80"/>
                  <a:pt x="404" y="74"/>
                </a:cubicBezTo>
                <a:cubicBezTo>
                  <a:pt x="406" y="73"/>
                  <a:pt x="406" y="73"/>
                  <a:pt x="406" y="73"/>
                </a:cubicBezTo>
                <a:lnTo>
                  <a:pt x="405" y="106"/>
                </a:lnTo>
                <a:close/>
                <a:moveTo>
                  <a:pt x="430" y="115"/>
                </a:moveTo>
                <a:cubicBezTo>
                  <a:pt x="427" y="115"/>
                  <a:pt x="427" y="111"/>
                  <a:pt x="427" y="105"/>
                </a:cubicBezTo>
                <a:cubicBezTo>
                  <a:pt x="427" y="65"/>
                  <a:pt x="427" y="65"/>
                  <a:pt x="427" y="65"/>
                </a:cubicBezTo>
                <a:cubicBezTo>
                  <a:pt x="428" y="48"/>
                  <a:pt x="425" y="39"/>
                  <a:pt x="405" y="37"/>
                </a:cubicBezTo>
                <a:cubicBezTo>
                  <a:pt x="388" y="35"/>
                  <a:pt x="374" y="42"/>
                  <a:pt x="369" y="46"/>
                </a:cubicBezTo>
                <a:cubicBezTo>
                  <a:pt x="363" y="52"/>
                  <a:pt x="362" y="57"/>
                  <a:pt x="362" y="59"/>
                </a:cubicBezTo>
                <a:cubicBezTo>
                  <a:pt x="363" y="65"/>
                  <a:pt x="367" y="69"/>
                  <a:pt x="373" y="69"/>
                </a:cubicBezTo>
                <a:cubicBezTo>
                  <a:pt x="379" y="69"/>
                  <a:pt x="384" y="65"/>
                  <a:pt x="384" y="61"/>
                </a:cubicBezTo>
                <a:cubicBezTo>
                  <a:pt x="384" y="57"/>
                  <a:pt x="382" y="56"/>
                  <a:pt x="381" y="54"/>
                </a:cubicBezTo>
                <a:cubicBezTo>
                  <a:pt x="380" y="52"/>
                  <a:pt x="379" y="51"/>
                  <a:pt x="379" y="48"/>
                </a:cubicBezTo>
                <a:cubicBezTo>
                  <a:pt x="379" y="44"/>
                  <a:pt x="386" y="41"/>
                  <a:pt x="395" y="40"/>
                </a:cubicBezTo>
                <a:cubicBezTo>
                  <a:pt x="402" y="40"/>
                  <a:pt x="406" y="46"/>
                  <a:pt x="406" y="54"/>
                </a:cubicBezTo>
                <a:cubicBezTo>
                  <a:pt x="406" y="68"/>
                  <a:pt x="406" y="68"/>
                  <a:pt x="406" y="68"/>
                </a:cubicBezTo>
                <a:cubicBezTo>
                  <a:pt x="406" y="68"/>
                  <a:pt x="398" y="71"/>
                  <a:pt x="381" y="79"/>
                </a:cubicBezTo>
                <a:cubicBezTo>
                  <a:pt x="367" y="85"/>
                  <a:pt x="361" y="93"/>
                  <a:pt x="360" y="101"/>
                </a:cubicBezTo>
                <a:cubicBezTo>
                  <a:pt x="359" y="112"/>
                  <a:pt x="366" y="120"/>
                  <a:pt x="375" y="121"/>
                </a:cubicBezTo>
                <a:cubicBezTo>
                  <a:pt x="382" y="123"/>
                  <a:pt x="388" y="121"/>
                  <a:pt x="396" y="116"/>
                </a:cubicBezTo>
                <a:cubicBezTo>
                  <a:pt x="399" y="115"/>
                  <a:pt x="406" y="110"/>
                  <a:pt x="406" y="110"/>
                </a:cubicBezTo>
                <a:cubicBezTo>
                  <a:pt x="406" y="111"/>
                  <a:pt x="406" y="111"/>
                  <a:pt x="406" y="111"/>
                </a:cubicBezTo>
                <a:cubicBezTo>
                  <a:pt x="406" y="117"/>
                  <a:pt x="412" y="121"/>
                  <a:pt x="417" y="122"/>
                </a:cubicBezTo>
                <a:cubicBezTo>
                  <a:pt x="422" y="122"/>
                  <a:pt x="429" y="122"/>
                  <a:pt x="436" y="115"/>
                </a:cubicBezTo>
                <a:cubicBezTo>
                  <a:pt x="434" y="113"/>
                  <a:pt x="434" y="113"/>
                  <a:pt x="434" y="113"/>
                </a:cubicBezTo>
                <a:cubicBezTo>
                  <a:pt x="433" y="114"/>
                  <a:pt x="432" y="115"/>
                  <a:pt x="430" y="115"/>
                </a:cubicBezTo>
                <a:moveTo>
                  <a:pt x="558" y="108"/>
                </a:moveTo>
                <a:cubicBezTo>
                  <a:pt x="558" y="60"/>
                  <a:pt x="558" y="60"/>
                  <a:pt x="558" y="60"/>
                </a:cubicBezTo>
                <a:cubicBezTo>
                  <a:pt x="558" y="47"/>
                  <a:pt x="551" y="37"/>
                  <a:pt x="539" y="37"/>
                </a:cubicBezTo>
                <a:cubicBezTo>
                  <a:pt x="529" y="37"/>
                  <a:pt x="520" y="43"/>
                  <a:pt x="514" y="52"/>
                </a:cubicBezTo>
                <a:cubicBezTo>
                  <a:pt x="512" y="54"/>
                  <a:pt x="512" y="54"/>
                  <a:pt x="512" y="54"/>
                </a:cubicBezTo>
                <a:cubicBezTo>
                  <a:pt x="512" y="52"/>
                  <a:pt x="512" y="52"/>
                  <a:pt x="512" y="52"/>
                </a:cubicBezTo>
                <a:cubicBezTo>
                  <a:pt x="510" y="43"/>
                  <a:pt x="502" y="37"/>
                  <a:pt x="492" y="37"/>
                </a:cubicBezTo>
                <a:cubicBezTo>
                  <a:pt x="483" y="37"/>
                  <a:pt x="476" y="42"/>
                  <a:pt x="469" y="51"/>
                </a:cubicBezTo>
                <a:cubicBezTo>
                  <a:pt x="467" y="54"/>
                  <a:pt x="467" y="54"/>
                  <a:pt x="467" y="54"/>
                </a:cubicBezTo>
                <a:cubicBezTo>
                  <a:pt x="467" y="39"/>
                  <a:pt x="467" y="39"/>
                  <a:pt x="467" y="39"/>
                </a:cubicBezTo>
                <a:cubicBezTo>
                  <a:pt x="435" y="39"/>
                  <a:pt x="435" y="39"/>
                  <a:pt x="435" y="39"/>
                </a:cubicBezTo>
                <a:cubicBezTo>
                  <a:pt x="435" y="41"/>
                  <a:pt x="435" y="41"/>
                  <a:pt x="435" y="41"/>
                </a:cubicBezTo>
                <a:cubicBezTo>
                  <a:pt x="444" y="42"/>
                  <a:pt x="445" y="46"/>
                  <a:pt x="445" y="54"/>
                </a:cubicBezTo>
                <a:cubicBezTo>
                  <a:pt x="446" y="105"/>
                  <a:pt x="446" y="105"/>
                  <a:pt x="446" y="105"/>
                </a:cubicBezTo>
                <a:cubicBezTo>
                  <a:pt x="446" y="113"/>
                  <a:pt x="445" y="117"/>
                  <a:pt x="436" y="118"/>
                </a:cubicBezTo>
                <a:cubicBezTo>
                  <a:pt x="436" y="120"/>
                  <a:pt x="436" y="120"/>
                  <a:pt x="436" y="120"/>
                </a:cubicBezTo>
                <a:cubicBezTo>
                  <a:pt x="475" y="120"/>
                  <a:pt x="475" y="120"/>
                  <a:pt x="475" y="120"/>
                </a:cubicBezTo>
                <a:cubicBezTo>
                  <a:pt x="475" y="118"/>
                  <a:pt x="475" y="118"/>
                  <a:pt x="475" y="118"/>
                </a:cubicBezTo>
                <a:cubicBezTo>
                  <a:pt x="468" y="117"/>
                  <a:pt x="467" y="113"/>
                  <a:pt x="467" y="106"/>
                </a:cubicBezTo>
                <a:cubicBezTo>
                  <a:pt x="467" y="59"/>
                  <a:pt x="467" y="59"/>
                  <a:pt x="467" y="59"/>
                </a:cubicBezTo>
                <a:cubicBezTo>
                  <a:pt x="467" y="58"/>
                  <a:pt x="467" y="58"/>
                  <a:pt x="467" y="58"/>
                </a:cubicBezTo>
                <a:cubicBezTo>
                  <a:pt x="472" y="51"/>
                  <a:pt x="477" y="47"/>
                  <a:pt x="482" y="47"/>
                </a:cubicBezTo>
                <a:cubicBezTo>
                  <a:pt x="485" y="47"/>
                  <a:pt x="491" y="49"/>
                  <a:pt x="491" y="59"/>
                </a:cubicBezTo>
                <a:cubicBezTo>
                  <a:pt x="491" y="106"/>
                  <a:pt x="491" y="106"/>
                  <a:pt x="491" y="106"/>
                </a:cubicBezTo>
                <a:cubicBezTo>
                  <a:pt x="491" y="113"/>
                  <a:pt x="491" y="117"/>
                  <a:pt x="483" y="118"/>
                </a:cubicBezTo>
                <a:cubicBezTo>
                  <a:pt x="483" y="120"/>
                  <a:pt x="483" y="120"/>
                  <a:pt x="483" y="120"/>
                </a:cubicBezTo>
                <a:cubicBezTo>
                  <a:pt x="521" y="120"/>
                  <a:pt x="521" y="120"/>
                  <a:pt x="521" y="120"/>
                </a:cubicBezTo>
                <a:cubicBezTo>
                  <a:pt x="521" y="118"/>
                  <a:pt x="521" y="118"/>
                  <a:pt x="521" y="118"/>
                </a:cubicBezTo>
                <a:cubicBezTo>
                  <a:pt x="513" y="117"/>
                  <a:pt x="512" y="113"/>
                  <a:pt x="512" y="106"/>
                </a:cubicBezTo>
                <a:cubicBezTo>
                  <a:pt x="512" y="59"/>
                  <a:pt x="512" y="59"/>
                  <a:pt x="512" y="59"/>
                </a:cubicBezTo>
                <a:cubicBezTo>
                  <a:pt x="513" y="58"/>
                  <a:pt x="513" y="58"/>
                  <a:pt x="513" y="58"/>
                </a:cubicBezTo>
                <a:cubicBezTo>
                  <a:pt x="519" y="50"/>
                  <a:pt x="523" y="47"/>
                  <a:pt x="529" y="47"/>
                </a:cubicBezTo>
                <a:cubicBezTo>
                  <a:pt x="534" y="47"/>
                  <a:pt x="537" y="51"/>
                  <a:pt x="537" y="57"/>
                </a:cubicBezTo>
                <a:cubicBezTo>
                  <a:pt x="537" y="105"/>
                  <a:pt x="537" y="105"/>
                  <a:pt x="537" y="105"/>
                </a:cubicBezTo>
                <a:cubicBezTo>
                  <a:pt x="537" y="111"/>
                  <a:pt x="537" y="117"/>
                  <a:pt x="529" y="118"/>
                </a:cubicBezTo>
                <a:cubicBezTo>
                  <a:pt x="529" y="120"/>
                  <a:pt x="529" y="120"/>
                  <a:pt x="529" y="120"/>
                </a:cubicBezTo>
                <a:cubicBezTo>
                  <a:pt x="567" y="120"/>
                  <a:pt x="567" y="120"/>
                  <a:pt x="567" y="120"/>
                </a:cubicBezTo>
                <a:cubicBezTo>
                  <a:pt x="567" y="118"/>
                  <a:pt x="567" y="118"/>
                  <a:pt x="567" y="118"/>
                </a:cubicBezTo>
                <a:cubicBezTo>
                  <a:pt x="560" y="117"/>
                  <a:pt x="559" y="114"/>
                  <a:pt x="558" y="108"/>
                </a:cubicBezTo>
                <a:moveTo>
                  <a:pt x="275" y="101"/>
                </a:moveTo>
                <a:cubicBezTo>
                  <a:pt x="253" y="67"/>
                  <a:pt x="253" y="67"/>
                  <a:pt x="253" y="67"/>
                </a:cubicBezTo>
                <a:cubicBezTo>
                  <a:pt x="262" y="57"/>
                  <a:pt x="262" y="57"/>
                  <a:pt x="262" y="57"/>
                </a:cubicBezTo>
                <a:cubicBezTo>
                  <a:pt x="274" y="43"/>
                  <a:pt x="278" y="41"/>
                  <a:pt x="288" y="41"/>
                </a:cubicBezTo>
                <a:cubicBezTo>
                  <a:pt x="288" y="39"/>
                  <a:pt x="288" y="39"/>
                  <a:pt x="288" y="39"/>
                </a:cubicBezTo>
                <a:cubicBezTo>
                  <a:pt x="254" y="39"/>
                  <a:pt x="254" y="39"/>
                  <a:pt x="254" y="39"/>
                </a:cubicBezTo>
                <a:cubicBezTo>
                  <a:pt x="254" y="41"/>
                  <a:pt x="254" y="41"/>
                  <a:pt x="254" y="41"/>
                </a:cubicBezTo>
                <a:cubicBezTo>
                  <a:pt x="258" y="41"/>
                  <a:pt x="263" y="41"/>
                  <a:pt x="263" y="48"/>
                </a:cubicBezTo>
                <a:cubicBezTo>
                  <a:pt x="263" y="51"/>
                  <a:pt x="260" y="53"/>
                  <a:pt x="254" y="60"/>
                </a:cubicBezTo>
                <a:cubicBezTo>
                  <a:pt x="234" y="82"/>
                  <a:pt x="234" y="82"/>
                  <a:pt x="234" y="82"/>
                </a:cubicBezTo>
                <a:cubicBezTo>
                  <a:pt x="234" y="0"/>
                  <a:pt x="234" y="0"/>
                  <a:pt x="234" y="0"/>
                </a:cubicBezTo>
                <a:cubicBezTo>
                  <a:pt x="202" y="0"/>
                  <a:pt x="202" y="0"/>
                  <a:pt x="202" y="0"/>
                </a:cubicBezTo>
                <a:cubicBezTo>
                  <a:pt x="202" y="2"/>
                  <a:pt x="202" y="2"/>
                  <a:pt x="202" y="2"/>
                </a:cubicBezTo>
                <a:cubicBezTo>
                  <a:pt x="211" y="2"/>
                  <a:pt x="213" y="5"/>
                  <a:pt x="213" y="15"/>
                </a:cubicBezTo>
                <a:cubicBezTo>
                  <a:pt x="213" y="105"/>
                  <a:pt x="213" y="105"/>
                  <a:pt x="213" y="105"/>
                </a:cubicBezTo>
                <a:cubicBezTo>
                  <a:pt x="213" y="113"/>
                  <a:pt x="211" y="118"/>
                  <a:pt x="202" y="118"/>
                </a:cubicBezTo>
                <a:cubicBezTo>
                  <a:pt x="202" y="120"/>
                  <a:pt x="202" y="120"/>
                  <a:pt x="202" y="120"/>
                </a:cubicBezTo>
                <a:cubicBezTo>
                  <a:pt x="245" y="120"/>
                  <a:pt x="245" y="120"/>
                  <a:pt x="245" y="120"/>
                </a:cubicBezTo>
                <a:cubicBezTo>
                  <a:pt x="245" y="118"/>
                  <a:pt x="245" y="118"/>
                  <a:pt x="245" y="118"/>
                </a:cubicBezTo>
                <a:cubicBezTo>
                  <a:pt x="236" y="117"/>
                  <a:pt x="234" y="114"/>
                  <a:pt x="234" y="106"/>
                </a:cubicBezTo>
                <a:cubicBezTo>
                  <a:pt x="234" y="89"/>
                  <a:pt x="234" y="89"/>
                  <a:pt x="234" y="89"/>
                </a:cubicBezTo>
                <a:cubicBezTo>
                  <a:pt x="240" y="82"/>
                  <a:pt x="240" y="82"/>
                  <a:pt x="240" y="82"/>
                </a:cubicBezTo>
                <a:cubicBezTo>
                  <a:pt x="256" y="108"/>
                  <a:pt x="256" y="108"/>
                  <a:pt x="256" y="108"/>
                </a:cubicBezTo>
                <a:cubicBezTo>
                  <a:pt x="257" y="110"/>
                  <a:pt x="258" y="113"/>
                  <a:pt x="258" y="114"/>
                </a:cubicBezTo>
                <a:cubicBezTo>
                  <a:pt x="258" y="117"/>
                  <a:pt x="256" y="118"/>
                  <a:pt x="253" y="118"/>
                </a:cubicBezTo>
                <a:cubicBezTo>
                  <a:pt x="253" y="120"/>
                  <a:pt x="253" y="120"/>
                  <a:pt x="253" y="120"/>
                </a:cubicBezTo>
                <a:cubicBezTo>
                  <a:pt x="292" y="120"/>
                  <a:pt x="292" y="120"/>
                  <a:pt x="292" y="120"/>
                </a:cubicBezTo>
                <a:cubicBezTo>
                  <a:pt x="292" y="118"/>
                  <a:pt x="292" y="118"/>
                  <a:pt x="292" y="118"/>
                </a:cubicBezTo>
                <a:cubicBezTo>
                  <a:pt x="286" y="118"/>
                  <a:pt x="283" y="114"/>
                  <a:pt x="275" y="101"/>
                </a:cubicBezTo>
                <a:moveTo>
                  <a:pt x="189" y="108"/>
                </a:moveTo>
                <a:cubicBezTo>
                  <a:pt x="189" y="0"/>
                  <a:pt x="189" y="0"/>
                  <a:pt x="189" y="0"/>
                </a:cubicBezTo>
                <a:cubicBezTo>
                  <a:pt x="157" y="0"/>
                  <a:pt x="157" y="0"/>
                  <a:pt x="157" y="0"/>
                </a:cubicBezTo>
                <a:cubicBezTo>
                  <a:pt x="157" y="2"/>
                  <a:pt x="157" y="2"/>
                  <a:pt x="157" y="2"/>
                </a:cubicBezTo>
                <a:cubicBezTo>
                  <a:pt x="166" y="2"/>
                  <a:pt x="168" y="5"/>
                  <a:pt x="168" y="14"/>
                </a:cubicBezTo>
                <a:cubicBezTo>
                  <a:pt x="168" y="107"/>
                  <a:pt x="168" y="107"/>
                  <a:pt x="168" y="107"/>
                </a:cubicBezTo>
                <a:cubicBezTo>
                  <a:pt x="168" y="114"/>
                  <a:pt x="165" y="118"/>
                  <a:pt x="157" y="118"/>
                </a:cubicBezTo>
                <a:cubicBezTo>
                  <a:pt x="157" y="120"/>
                  <a:pt x="157" y="120"/>
                  <a:pt x="157" y="120"/>
                </a:cubicBezTo>
                <a:cubicBezTo>
                  <a:pt x="199" y="120"/>
                  <a:pt x="199" y="120"/>
                  <a:pt x="199" y="120"/>
                </a:cubicBezTo>
                <a:cubicBezTo>
                  <a:pt x="199" y="118"/>
                  <a:pt x="199" y="118"/>
                  <a:pt x="199" y="118"/>
                </a:cubicBezTo>
                <a:cubicBezTo>
                  <a:pt x="192" y="118"/>
                  <a:pt x="189" y="115"/>
                  <a:pt x="189" y="108"/>
                </a:cubicBezTo>
                <a:moveTo>
                  <a:pt x="45" y="58"/>
                </a:moveTo>
                <a:cubicBezTo>
                  <a:pt x="40" y="58"/>
                  <a:pt x="40" y="58"/>
                  <a:pt x="40" y="58"/>
                </a:cubicBezTo>
                <a:cubicBezTo>
                  <a:pt x="40" y="3"/>
                  <a:pt x="40" y="3"/>
                  <a:pt x="40" y="3"/>
                </a:cubicBezTo>
                <a:cubicBezTo>
                  <a:pt x="61" y="3"/>
                  <a:pt x="61" y="3"/>
                  <a:pt x="61" y="3"/>
                </a:cubicBezTo>
                <a:cubicBezTo>
                  <a:pt x="81" y="3"/>
                  <a:pt x="90" y="11"/>
                  <a:pt x="93" y="30"/>
                </a:cubicBezTo>
                <a:cubicBezTo>
                  <a:pt x="95" y="30"/>
                  <a:pt x="95" y="30"/>
                  <a:pt x="95" y="30"/>
                </a:cubicBezTo>
                <a:cubicBezTo>
                  <a:pt x="95" y="0"/>
                  <a:pt x="95" y="0"/>
                  <a:pt x="9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"/>
                  <a:pt x="0" y="2"/>
                  <a:pt x="0" y="2"/>
                </a:cubicBezTo>
                <a:cubicBezTo>
                  <a:pt x="14" y="1"/>
                  <a:pt x="18" y="5"/>
                  <a:pt x="18" y="19"/>
                </a:cubicBezTo>
                <a:cubicBezTo>
                  <a:pt x="18" y="101"/>
                  <a:pt x="18" y="101"/>
                  <a:pt x="18" y="101"/>
                </a:cubicBezTo>
                <a:cubicBezTo>
                  <a:pt x="18" y="113"/>
                  <a:pt x="15" y="119"/>
                  <a:pt x="0" y="118"/>
                </a:cubicBezTo>
                <a:cubicBezTo>
                  <a:pt x="0" y="121"/>
                  <a:pt x="0" y="121"/>
                  <a:pt x="0" y="121"/>
                </a:cubicBezTo>
                <a:cubicBezTo>
                  <a:pt x="57" y="121"/>
                  <a:pt x="57" y="121"/>
                  <a:pt x="57" y="121"/>
                </a:cubicBezTo>
                <a:cubicBezTo>
                  <a:pt x="57" y="118"/>
                  <a:pt x="57" y="118"/>
                  <a:pt x="57" y="118"/>
                </a:cubicBezTo>
                <a:cubicBezTo>
                  <a:pt x="49" y="118"/>
                  <a:pt x="46" y="117"/>
                  <a:pt x="44" y="114"/>
                </a:cubicBezTo>
                <a:cubicBezTo>
                  <a:pt x="41" y="112"/>
                  <a:pt x="40" y="108"/>
                  <a:pt x="40" y="101"/>
                </a:cubicBezTo>
                <a:cubicBezTo>
                  <a:pt x="40" y="62"/>
                  <a:pt x="40" y="62"/>
                  <a:pt x="40" y="62"/>
                </a:cubicBezTo>
                <a:cubicBezTo>
                  <a:pt x="43" y="62"/>
                  <a:pt x="43" y="62"/>
                  <a:pt x="43" y="62"/>
                </a:cubicBezTo>
                <a:cubicBezTo>
                  <a:pt x="60" y="62"/>
                  <a:pt x="69" y="71"/>
                  <a:pt x="70" y="89"/>
                </a:cubicBezTo>
                <a:cubicBezTo>
                  <a:pt x="72" y="89"/>
                  <a:pt x="72" y="89"/>
                  <a:pt x="72" y="89"/>
                </a:cubicBezTo>
                <a:cubicBezTo>
                  <a:pt x="72" y="32"/>
                  <a:pt x="72" y="32"/>
                  <a:pt x="72" y="32"/>
                </a:cubicBezTo>
                <a:cubicBezTo>
                  <a:pt x="70" y="32"/>
                  <a:pt x="70" y="32"/>
                  <a:pt x="70" y="32"/>
                </a:cubicBezTo>
                <a:cubicBezTo>
                  <a:pt x="70" y="48"/>
                  <a:pt x="60" y="58"/>
                  <a:pt x="45" y="58"/>
                </a:cubicBezTo>
                <a:moveTo>
                  <a:pt x="135" y="84"/>
                </a:moveTo>
                <a:cubicBezTo>
                  <a:pt x="135" y="109"/>
                  <a:pt x="129" y="118"/>
                  <a:pt x="119" y="118"/>
                </a:cubicBezTo>
                <a:cubicBezTo>
                  <a:pt x="109" y="118"/>
                  <a:pt x="104" y="105"/>
                  <a:pt x="104" y="75"/>
                </a:cubicBezTo>
                <a:cubicBezTo>
                  <a:pt x="104" y="50"/>
                  <a:pt x="110" y="41"/>
                  <a:pt x="119" y="41"/>
                </a:cubicBezTo>
                <a:cubicBezTo>
                  <a:pt x="132" y="41"/>
                  <a:pt x="135" y="56"/>
                  <a:pt x="135" y="84"/>
                </a:cubicBezTo>
                <a:moveTo>
                  <a:pt x="119" y="37"/>
                </a:moveTo>
                <a:cubicBezTo>
                  <a:pt x="101" y="37"/>
                  <a:pt x="82" y="50"/>
                  <a:pt x="82" y="79"/>
                </a:cubicBezTo>
                <a:cubicBezTo>
                  <a:pt x="82" y="111"/>
                  <a:pt x="104" y="122"/>
                  <a:pt x="120" y="122"/>
                </a:cubicBezTo>
                <a:cubicBezTo>
                  <a:pt x="136" y="122"/>
                  <a:pt x="157" y="111"/>
                  <a:pt x="157" y="79"/>
                </a:cubicBezTo>
                <a:cubicBezTo>
                  <a:pt x="157" y="50"/>
                  <a:pt x="139" y="37"/>
                  <a:pt x="119" y="37"/>
                </a:cubicBezTo>
              </a:path>
            </a:pathLst>
          </a:custGeom>
          <a:solidFill>
            <a:srgbClr val="009FE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840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0" r:id="rId2"/>
    <p:sldLayoutId id="2147483671" r:id="rId3"/>
    <p:sldLayoutId id="2147483672" r:id="rId4"/>
    <p:sldLayoutId id="2147483658" r:id="rId5"/>
    <p:sldLayoutId id="2147483673" r:id="rId6"/>
    <p:sldLayoutId id="2147483674" r:id="rId7"/>
    <p:sldLayoutId id="2147483675" r:id="rId8"/>
    <p:sldLayoutId id="2147483650" r:id="rId9"/>
    <p:sldLayoutId id="2147483656" r:id="rId10"/>
    <p:sldLayoutId id="2147483661" r:id="rId11"/>
    <p:sldLayoutId id="2147483662" r:id="rId12"/>
    <p:sldLayoutId id="2147483663" r:id="rId13"/>
    <p:sldLayoutId id="2147483659" r:id="rId14"/>
    <p:sldLayoutId id="2147483660" r:id="rId15"/>
    <p:sldLayoutId id="2147483652" r:id="rId16"/>
    <p:sldLayoutId id="2147483654" r:id="rId17"/>
    <p:sldLayoutId id="2147483657" r:id="rId18"/>
    <p:sldLayoutId id="2147483667" r:id="rId19"/>
    <p:sldLayoutId id="2147483668" r:id="rId20"/>
    <p:sldLayoutId id="2147483655" r:id="rId21"/>
    <p:sldLayoutId id="2147483676" r:id="rId2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1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355600" indent="-174625" algn="l" defTabSz="9144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536575" indent="-180975" algn="l" defTabSz="9144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719138" indent="-182563" algn="l" defTabSz="9144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900113" indent="-180975" algn="l" defTabSz="9144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9.xml"/><Relationship Id="rId4" Type="http://schemas.openxmlformats.org/officeDocument/2006/relationships/chart" Target="../charts/char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9.xml"/><Relationship Id="rId4" Type="http://schemas.openxmlformats.org/officeDocument/2006/relationships/chart" Target="../charts/char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9.xml"/><Relationship Id="rId4" Type="http://schemas.openxmlformats.org/officeDocument/2006/relationships/chart" Target="../charts/char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5734" y="332657"/>
            <a:ext cx="11496930" cy="1512018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Utveckling</a:t>
            </a:r>
            <a:r>
              <a:rPr lang="en-US" dirty="0"/>
              <a:t> </a:t>
            </a:r>
            <a:r>
              <a:rPr lang="en-US" dirty="0" err="1"/>
              <a:t>bilsäkerhet</a:t>
            </a:r>
            <a:r>
              <a:rPr lang="en-US" dirty="0"/>
              <a:t> 1980-2018			</a:t>
            </a:r>
            <a:br>
              <a:rPr lang="sv-SE" dirty="0"/>
            </a:br>
            <a:br>
              <a:rPr lang="en-US" dirty="0"/>
            </a:br>
            <a:br>
              <a:rPr lang="en-US" dirty="0"/>
            </a:b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75734" y="2852936"/>
            <a:ext cx="4440146" cy="504056"/>
          </a:xfrm>
        </p:spPr>
        <p:txBody>
          <a:bodyPr>
            <a:normAutofit/>
          </a:bodyPr>
          <a:lstStyle/>
          <a:p>
            <a:r>
              <a:rPr lang="en-US" sz="2400" dirty="0"/>
              <a:t>Anders Kullgren</a:t>
            </a:r>
          </a:p>
        </p:txBody>
      </p:sp>
    </p:spTree>
    <p:extLst>
      <p:ext uri="{BB962C8B-B14F-4D97-AF65-F5344CB8AC3E}">
        <p14:creationId xmlns:p14="http://schemas.microsoft.com/office/powerpoint/2010/main" val="4042107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5734" y="332657"/>
            <a:ext cx="11040533" cy="864095"/>
          </a:xfrm>
        </p:spPr>
        <p:txBody>
          <a:bodyPr/>
          <a:lstStyle/>
          <a:p>
            <a:r>
              <a:rPr lang="sv-SE" dirty="0"/>
              <a:t>Euro NCAP korrelation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FE8C-F1C2-4836-9107-962F8D87D201}" type="slidenum">
              <a:rPr lang="sv-SE" smtClean="0"/>
              <a:pPr/>
              <a:t>10</a:t>
            </a:fld>
            <a:endParaRPr lang="sv-SE"/>
          </a:p>
        </p:txBody>
      </p:sp>
      <p:graphicFrame>
        <p:nvGraphicFramePr>
          <p:cNvPr id="6" name="Diagram 5"/>
          <p:cNvGraphicFramePr>
            <a:graphicFrameLocks/>
          </p:cNvGraphicFramePr>
          <p:nvPr>
            <p:extLst/>
          </p:nvPr>
        </p:nvGraphicFramePr>
        <p:xfrm>
          <a:off x="191344" y="1124766"/>
          <a:ext cx="5832648" cy="2647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Diagram 6"/>
          <p:cNvGraphicFramePr>
            <a:graphicFrameLocks/>
          </p:cNvGraphicFramePr>
          <p:nvPr>
            <p:extLst/>
          </p:nvPr>
        </p:nvGraphicFramePr>
        <p:xfrm>
          <a:off x="6096001" y="1124766"/>
          <a:ext cx="6096000" cy="27294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Diagram 7"/>
          <p:cNvGraphicFramePr>
            <a:graphicFrameLocks/>
          </p:cNvGraphicFramePr>
          <p:nvPr>
            <p:extLst/>
          </p:nvPr>
        </p:nvGraphicFramePr>
        <p:xfrm>
          <a:off x="263352" y="3617902"/>
          <a:ext cx="5760640" cy="2638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4523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5735" y="332657"/>
            <a:ext cx="2351914" cy="1656183"/>
          </a:xfrm>
        </p:spPr>
        <p:txBody>
          <a:bodyPr/>
          <a:lstStyle/>
          <a:p>
            <a:r>
              <a:rPr lang="sv-SE" dirty="0"/>
              <a:t>Euro NCAP korrelation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FE8C-F1C2-4836-9107-962F8D87D201}" type="slidenum">
              <a:rPr lang="sv-SE" smtClean="0"/>
              <a:pPr/>
              <a:t>11</a:t>
            </a:fld>
            <a:endParaRPr lang="sv-SE"/>
          </a:p>
        </p:txBody>
      </p:sp>
      <p:graphicFrame>
        <p:nvGraphicFramePr>
          <p:cNvPr id="6" name="Diagram 5"/>
          <p:cNvGraphicFramePr>
            <a:graphicFrameLocks/>
          </p:cNvGraphicFramePr>
          <p:nvPr>
            <p:extLst/>
          </p:nvPr>
        </p:nvGraphicFramePr>
        <p:xfrm>
          <a:off x="191344" y="3140968"/>
          <a:ext cx="5760640" cy="3103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Diagram 6"/>
          <p:cNvGraphicFramePr>
            <a:graphicFrameLocks/>
          </p:cNvGraphicFramePr>
          <p:nvPr>
            <p:extLst/>
          </p:nvPr>
        </p:nvGraphicFramePr>
        <p:xfrm>
          <a:off x="6168008" y="2924944"/>
          <a:ext cx="6023992" cy="331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Diagram 7"/>
          <p:cNvGraphicFramePr>
            <a:graphicFrameLocks/>
          </p:cNvGraphicFramePr>
          <p:nvPr>
            <p:extLst/>
          </p:nvPr>
        </p:nvGraphicFramePr>
        <p:xfrm>
          <a:off x="3359696" y="6658"/>
          <a:ext cx="5112568" cy="31343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85995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ubrik 5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/>
              <a:t>Baseras på verkliga olyckor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07987" indent="-507987"/>
            <a:r>
              <a:rPr lang="sv-SE" sz="3200" dirty="0"/>
              <a:t>Nationell trafikolycksdata (STRADA):</a:t>
            </a:r>
          </a:p>
          <a:p>
            <a:pPr marL="1261502" lvl="1" indent="-507987">
              <a:buClr>
                <a:schemeClr val="tx1"/>
              </a:buClr>
              <a:buNone/>
            </a:pPr>
            <a:r>
              <a:rPr lang="sv-SE" dirty="0"/>
              <a:t>1)  STRADA polis</a:t>
            </a:r>
          </a:p>
          <a:p>
            <a:pPr marL="1261502" lvl="1" indent="-507987">
              <a:buClr>
                <a:schemeClr val="tx1"/>
              </a:buClr>
              <a:buNone/>
            </a:pPr>
            <a:r>
              <a:rPr lang="sv-SE" dirty="0"/>
              <a:t>	polisrapporterade tvåbilskrockar i Sverige </a:t>
            </a:r>
            <a:br>
              <a:rPr lang="sv-SE" dirty="0"/>
            </a:br>
            <a:r>
              <a:rPr lang="sv-SE" dirty="0"/>
              <a:t>202 360 mellan 1994-2018</a:t>
            </a:r>
          </a:p>
          <a:p>
            <a:pPr marL="1261502" lvl="1" indent="-507987">
              <a:buClr>
                <a:schemeClr val="tx1"/>
              </a:buClr>
              <a:buNone/>
            </a:pPr>
            <a:r>
              <a:rPr lang="sv-SE" dirty="0"/>
              <a:t>2)  STRADA sjukvård</a:t>
            </a:r>
          </a:p>
          <a:p>
            <a:pPr marL="1261502" lvl="1" indent="-507987">
              <a:buClr>
                <a:schemeClr val="tx1"/>
              </a:buClr>
              <a:buNone/>
            </a:pPr>
            <a:r>
              <a:rPr lang="sv-SE" dirty="0"/>
              <a:t>	skadade personer rapporterade av akutsjukvården </a:t>
            </a:r>
            <a:br>
              <a:rPr lang="sv-SE" dirty="0"/>
            </a:br>
            <a:r>
              <a:rPr lang="sv-SE" dirty="0"/>
              <a:t>59 215 mellan 2003-2018</a:t>
            </a:r>
          </a:p>
          <a:p>
            <a:r>
              <a:rPr lang="sv-SE" sz="3200" dirty="0"/>
              <a:t>   Säkerhetsmått - risk att få en dödande eller</a:t>
            </a:r>
            <a:br>
              <a:rPr lang="sv-SE" sz="3200" dirty="0"/>
            </a:br>
            <a:r>
              <a:rPr lang="sv-SE" sz="3200" dirty="0"/>
              <a:t>   invalidiserande skada när krocken väl skett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FE8C-F1C2-4836-9107-962F8D87D201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60419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3B5755F9-3D35-4CF8-B0B2-3DD8D46578D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716411"/>
              </p:ext>
            </p:extLst>
          </p:nvPr>
        </p:nvGraphicFramePr>
        <p:xfrm>
          <a:off x="623392" y="1554197"/>
          <a:ext cx="10849205" cy="44670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>
          <a:xfrm>
            <a:off x="914400" y="219077"/>
            <a:ext cx="11074400" cy="1033463"/>
          </a:xfrm>
        </p:spPr>
        <p:txBody>
          <a:bodyPr>
            <a:normAutofit fontScale="90000"/>
          </a:bodyPr>
          <a:lstStyle/>
          <a:p>
            <a:r>
              <a:rPr lang="sv-SE" sz="4800" dirty="0"/>
              <a:t>Utveckling sedan 80-talet</a:t>
            </a:r>
            <a:br>
              <a:rPr lang="sv-SE" sz="4800" dirty="0"/>
            </a:br>
            <a:r>
              <a:rPr lang="sv-SE" dirty="0"/>
              <a:t>Risk för död eller invaliditet (&gt;10%)</a:t>
            </a:r>
            <a:endParaRPr lang="sv-SE" sz="3733" dirty="0"/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 flipH="1" flipV="1">
            <a:off x="3887755" y="5860700"/>
            <a:ext cx="5664629" cy="0"/>
          </a:xfrm>
          <a:prstGeom prst="line">
            <a:avLst/>
          </a:prstGeom>
          <a:noFill/>
          <a:ln w="28575">
            <a:solidFill>
              <a:srgbClr val="009FE4"/>
            </a:solidFill>
            <a:round/>
            <a:headEnd/>
            <a:tailEnd type="triangle" w="med" len="med"/>
          </a:ln>
        </p:spPr>
        <p:txBody>
          <a:bodyPr wrap="square" lIns="120000" tIns="62400" rIns="120000" bIns="62400">
            <a:spAutoFit/>
          </a:bodyPr>
          <a:lstStyle/>
          <a:p>
            <a:endParaRPr lang="sv-SE" sz="2400"/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7536161" y="5349214"/>
            <a:ext cx="962093" cy="495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20000" tIns="62400" rIns="120000" bIns="62400">
            <a:spAutoFit/>
          </a:bodyPr>
          <a:lstStyle/>
          <a:p>
            <a:r>
              <a:rPr lang="sv-SE" sz="2400" b="1" dirty="0"/>
              <a:t>-74%</a:t>
            </a:r>
          </a:p>
        </p:txBody>
      </p:sp>
    </p:spTree>
    <p:extLst>
      <p:ext uri="{BB962C8B-B14F-4D97-AF65-F5344CB8AC3E}">
        <p14:creationId xmlns:p14="http://schemas.microsoft.com/office/powerpoint/2010/main" val="106472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AECEBBBE-F0EF-41C2-84B1-272C73CE7E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1338079"/>
              </p:ext>
            </p:extLst>
          </p:nvPr>
        </p:nvGraphicFramePr>
        <p:xfrm>
          <a:off x="575734" y="1508788"/>
          <a:ext cx="10512821" cy="45125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75" name="Platshållare för bildnumm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1B61D24-9B18-4605-8389-F9131B24BAE2}" type="slidenum">
              <a:rPr lang="sv-SE" smtClean="0"/>
              <a:pPr/>
              <a:t>4</a:t>
            </a:fld>
            <a:endParaRPr lang="sv-SE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7013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sv-SE" sz="4800" dirty="0"/>
              <a:t>Utveckling sedan 80-talet </a:t>
            </a:r>
            <a:br>
              <a:rPr lang="sv-SE" dirty="0"/>
            </a:br>
            <a:r>
              <a:rPr lang="sv-SE" dirty="0"/>
              <a:t>Dödsrisk</a:t>
            </a:r>
            <a:endParaRPr lang="sv-SE" sz="4800" dirty="0"/>
          </a:p>
        </p:txBody>
      </p:sp>
      <p:sp>
        <p:nvSpPr>
          <p:cNvPr id="3077" name="Line 7"/>
          <p:cNvSpPr>
            <a:spLocks noChangeShapeType="1"/>
          </p:cNvSpPr>
          <p:nvPr/>
        </p:nvSpPr>
        <p:spPr bwMode="auto">
          <a:xfrm flipH="1">
            <a:off x="2831637" y="5829267"/>
            <a:ext cx="6624736" cy="0"/>
          </a:xfrm>
          <a:prstGeom prst="line">
            <a:avLst/>
          </a:prstGeom>
          <a:noFill/>
          <a:ln w="28575">
            <a:solidFill>
              <a:srgbClr val="009FE4"/>
            </a:solidFill>
            <a:round/>
            <a:headEnd/>
            <a:tailEnd type="triangle" w="med" len="med"/>
          </a:ln>
        </p:spPr>
        <p:txBody>
          <a:bodyPr wrap="square" lIns="120000" tIns="62400" rIns="120000" bIns="62400">
            <a:spAutoFit/>
          </a:bodyPr>
          <a:lstStyle/>
          <a:p>
            <a:endParaRPr lang="sv-SE" sz="2400"/>
          </a:p>
        </p:txBody>
      </p:sp>
      <p:sp>
        <p:nvSpPr>
          <p:cNvPr id="3078" name="Text Box 8"/>
          <p:cNvSpPr txBox="1">
            <a:spLocks noChangeArrowheads="1"/>
          </p:cNvSpPr>
          <p:nvPr/>
        </p:nvSpPr>
        <p:spPr bwMode="auto">
          <a:xfrm>
            <a:off x="7824193" y="5333916"/>
            <a:ext cx="962093" cy="495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20000" tIns="62400" rIns="120000" bIns="62400">
            <a:spAutoFit/>
          </a:bodyPr>
          <a:lstStyle/>
          <a:p>
            <a:r>
              <a:rPr lang="sv-SE" sz="2400" b="1" dirty="0"/>
              <a:t>-88%</a:t>
            </a:r>
          </a:p>
        </p:txBody>
      </p:sp>
    </p:spTree>
    <p:extLst>
      <p:ext uri="{BB962C8B-B14F-4D97-AF65-F5344CB8AC3E}">
        <p14:creationId xmlns:p14="http://schemas.microsoft.com/office/powerpoint/2010/main" val="2306759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5734" y="332657"/>
            <a:ext cx="11040533" cy="5184575"/>
          </a:xfrm>
        </p:spPr>
        <p:txBody>
          <a:bodyPr>
            <a:normAutofit/>
          </a:bodyPr>
          <a:lstStyle/>
          <a:p>
            <a:r>
              <a:rPr lang="sv-SE" dirty="0"/>
              <a:t>Utveckling bilsäkerhet</a:t>
            </a: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FE8C-F1C2-4836-9107-962F8D87D201}" type="slidenum">
              <a:rPr lang="sv-SE" smtClean="0"/>
              <a:pPr/>
              <a:t>5</a:t>
            </a:fld>
            <a:endParaRPr lang="sv-SE"/>
          </a:p>
        </p:txBody>
      </p:sp>
      <p:graphicFrame>
        <p:nvGraphicFramePr>
          <p:cNvPr id="6" name="Diagra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7907415"/>
              </p:ext>
            </p:extLst>
          </p:nvPr>
        </p:nvGraphicFramePr>
        <p:xfrm>
          <a:off x="239955" y="794985"/>
          <a:ext cx="5568013" cy="2750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Diagram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1604082"/>
              </p:ext>
            </p:extLst>
          </p:nvPr>
        </p:nvGraphicFramePr>
        <p:xfrm>
          <a:off x="6143748" y="836712"/>
          <a:ext cx="5761536" cy="2750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Diagram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1622174"/>
              </p:ext>
            </p:extLst>
          </p:nvPr>
        </p:nvGraphicFramePr>
        <p:xfrm>
          <a:off x="191344" y="3492685"/>
          <a:ext cx="5472608" cy="2743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2" name="Diagram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8157468"/>
              </p:ext>
            </p:extLst>
          </p:nvPr>
        </p:nvGraphicFramePr>
        <p:xfrm>
          <a:off x="6143748" y="3545071"/>
          <a:ext cx="564088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913994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5734" y="168444"/>
            <a:ext cx="11040533" cy="648071"/>
          </a:xfrm>
        </p:spPr>
        <p:txBody>
          <a:bodyPr/>
          <a:lstStyle/>
          <a:p>
            <a:r>
              <a:rPr lang="sv-SE" dirty="0"/>
              <a:t>Utveckling bilsäkerhet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7FE8C-F1C2-4836-9107-962F8D87D201}" type="slidenum">
              <a:rPr lang="sv-SE" smtClean="0"/>
              <a:pPr/>
              <a:t>6</a:t>
            </a:fld>
            <a:endParaRPr lang="sv-SE"/>
          </a:p>
        </p:txBody>
      </p:sp>
      <p:graphicFrame>
        <p:nvGraphicFramePr>
          <p:cNvPr id="6" name="Diagra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4866635"/>
              </p:ext>
            </p:extLst>
          </p:nvPr>
        </p:nvGraphicFramePr>
        <p:xfrm>
          <a:off x="6343387" y="693109"/>
          <a:ext cx="5649608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Diagram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7738374"/>
              </p:ext>
            </p:extLst>
          </p:nvPr>
        </p:nvGraphicFramePr>
        <p:xfrm>
          <a:off x="3133825" y="3573429"/>
          <a:ext cx="5924352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Diagra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1548401"/>
              </p:ext>
            </p:extLst>
          </p:nvPr>
        </p:nvGraphicFramePr>
        <p:xfrm>
          <a:off x="116642" y="693109"/>
          <a:ext cx="6034366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959440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0E1F6D9-C808-497A-B7C1-67CA6340E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735" y="332657"/>
            <a:ext cx="10488818" cy="792087"/>
          </a:xfrm>
        </p:spPr>
        <p:txBody>
          <a:bodyPr>
            <a:normAutofit fontScale="90000"/>
          </a:bodyPr>
          <a:lstStyle/>
          <a:p>
            <a:r>
              <a:rPr lang="sv-SE" sz="3600" dirty="0"/>
              <a:t>Utveckling olika bilstorlekar, risk för invaliditet &gt;10%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65CEC628-C287-40AF-8E10-5F7865DEA0E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6768782"/>
              </p:ext>
            </p:extLst>
          </p:nvPr>
        </p:nvGraphicFramePr>
        <p:xfrm>
          <a:off x="579000" y="932723"/>
          <a:ext cx="10893597" cy="5839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51068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Utveckling personskador, risk för invaliditet över 10%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25BACF13-9618-4747-89AB-5A1CCB070C0A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6792" y="819868"/>
            <a:ext cx="11279848" cy="570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464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7356F60-7E45-4B8E-88E9-A557879A2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734" y="332658"/>
            <a:ext cx="11040533" cy="696076"/>
          </a:xfrm>
        </p:spPr>
        <p:txBody>
          <a:bodyPr/>
          <a:lstStyle/>
          <a:p>
            <a:r>
              <a:rPr lang="sv-SE" dirty="0"/>
              <a:t>Utveckling personskador, risk för invaliditet över 1%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40E85514-0FDC-4DC9-B972-317F5F518B28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3352" y="764704"/>
            <a:ext cx="11430000" cy="585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71836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MENUOPEN" val="True"/>
</p:tagLst>
</file>

<file path=ppt/theme/theme1.xml><?xml version="1.0" encoding="utf-8"?>
<a:theme xmlns:a="http://schemas.openxmlformats.org/drawingml/2006/main" name="Office-tema">
  <a:themeElements>
    <a:clrScheme name="Folksam">
      <a:dk1>
        <a:sysClr val="windowText" lastClr="000000"/>
      </a:dk1>
      <a:lt1>
        <a:sysClr val="window" lastClr="FFFFFF"/>
      </a:lt1>
      <a:dk2>
        <a:srgbClr val="0A4682"/>
      </a:dk2>
      <a:lt2>
        <a:srgbClr val="F2EEE6"/>
      </a:lt2>
      <a:accent1>
        <a:srgbClr val="009FE4"/>
      </a:accent1>
      <a:accent2>
        <a:srgbClr val="E6007E"/>
      </a:accent2>
      <a:accent3>
        <a:srgbClr val="B0CB0B"/>
      </a:accent3>
      <a:accent4>
        <a:srgbClr val="FFB900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C681B807-6F34-4FA4-A56C-EA51614DBA9D}" vid="{C7162375-2B80-401D-8F36-8232A3961E3C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EE872C1BFB9004688CA7AF4B85F5699" ma:contentTypeVersion="10" ma:contentTypeDescription="Skapa ett nytt dokument." ma:contentTypeScope="" ma:versionID="4a0d18a8989130a5edaeeb7d1bb51107">
  <xsd:schema xmlns:xsd="http://www.w3.org/2001/XMLSchema" xmlns:xs="http://www.w3.org/2001/XMLSchema" xmlns:p="http://schemas.microsoft.com/office/2006/metadata/properties" xmlns:ns1="http://schemas.microsoft.com/sharepoint/v3" xmlns:ns2="4f3c2eff-4db3-424b-8fae-3a4f02102036" xmlns:ns3="dfc77bc2-bfc5-459d-bfec-934ca4bafa0a" targetNamespace="http://schemas.microsoft.com/office/2006/metadata/properties" ma:root="true" ma:fieldsID="1fbfb49a5f9e41611475327e92582fa3" ns1:_="" ns2:_="" ns3:_="">
    <xsd:import namespace="http://schemas.microsoft.com/sharepoint/v3"/>
    <xsd:import namespace="4f3c2eff-4db3-424b-8fae-3a4f02102036"/>
    <xsd:import namespace="dfc77bc2-bfc5-459d-bfec-934ca4bafa0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1:PublishingStartDate" minOccurs="0"/>
                <xsd:element ref="ns1:PublishingExpirationDate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malagt startdatum" ma:description="Schemalagt startdatum är en webbplatskolumn som skapas via publiceringsfunktionen. Den används för att ange datum och tid för när sidan ska visas för besökare på webbplatsen för första gången." ma:internalName="PublishingStartDate">
      <xsd:simpleType>
        <xsd:restriction base="dms:Unknown"/>
      </xsd:simpleType>
    </xsd:element>
    <xsd:element name="PublishingExpirationDate" ma:index="11" nillable="true" ma:displayName="Schemalagt slutdatum" ma:description="Schemalagt slutdatum är en webbplatskolumn som skapas via publiceringsfunktionen. Den används för att ange datum och tid för när sidan inte längre ska visas för besökare på webbplatsen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3c2eff-4db3-424b-8fae-3a4f0210203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a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at med information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2" nillable="true" ma:displayName="Senast delad per användare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3" nillable="true" ma:displayName="Senast delad per tid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c77bc2-bfc5-459d-bfec-934ca4bafa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MediaServiceAutoTags" ma:internalName="MediaServiceAutoTags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EF22207-AC4F-4AD6-B2E2-EDFB0664105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2291E72-0AD8-4C53-B6CD-7798D8AA57A9}">
  <ds:schemaRefs>
    <ds:schemaRef ds:uri="http://schemas.microsoft.com/sharepoint/v3"/>
    <ds:schemaRef ds:uri="http://purl.org/dc/terms/"/>
    <ds:schemaRef ds:uri="dfc77bc2-bfc5-459d-bfec-934ca4bafa0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4f3c2eff-4db3-424b-8fae-3a4f02102036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3234D9A-0259-4C04-AC42-07A2DFC80E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f3c2eff-4db3-424b-8fae-3a4f02102036"/>
    <ds:schemaRef ds:uri="dfc77bc2-bfc5-459d-bfec-934ca4bafa0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2133</TotalTime>
  <Words>156</Words>
  <Application>Microsoft Office PowerPoint</Application>
  <PresentationFormat>Bredbild</PresentationFormat>
  <Paragraphs>43</Paragraphs>
  <Slides>11</Slides>
  <Notes>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Office-tema</vt:lpstr>
      <vt:lpstr>Utveckling bilsäkerhet 1980-2018      </vt:lpstr>
      <vt:lpstr>Baseras på verkliga olyckor</vt:lpstr>
      <vt:lpstr>Utveckling sedan 80-talet Risk för död eller invaliditet (&gt;10%)</vt:lpstr>
      <vt:lpstr>Utveckling sedan 80-talet  Dödsrisk</vt:lpstr>
      <vt:lpstr>Utveckling bilsäkerhet</vt:lpstr>
      <vt:lpstr>Utveckling bilsäkerhet</vt:lpstr>
      <vt:lpstr>Utveckling olika bilstorlekar, risk för invaliditet &gt;10%</vt:lpstr>
      <vt:lpstr>Utveckling personskador, risk för invaliditet över 10%</vt:lpstr>
      <vt:lpstr>Utveckling personskador, risk för invaliditet över 1%</vt:lpstr>
      <vt:lpstr>Euro NCAP korrelation</vt:lpstr>
      <vt:lpstr>Euro NCAP korrelation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Eva Bergfeldt</dc:creator>
  <cp:lastModifiedBy>Anders Kullgren</cp:lastModifiedBy>
  <cp:revision>24</cp:revision>
  <dcterms:created xsi:type="dcterms:W3CDTF">2019-08-22T06:58:24Z</dcterms:created>
  <dcterms:modified xsi:type="dcterms:W3CDTF">2019-09-24T12:49:33Z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49c2d45-cf8f-4adf-a778-3c33aaf3f9b7_Enabled">
    <vt:lpwstr>True</vt:lpwstr>
  </property>
  <property fmtid="{D5CDD505-2E9C-101B-9397-08002B2CF9AE}" pid="3" name="MSIP_Label_149c2d45-cf8f-4adf-a778-3c33aaf3f9b7_SiteId">
    <vt:lpwstr>04368cd7-79db-48c2-a243-1f6c2025dec8</vt:lpwstr>
  </property>
  <property fmtid="{D5CDD505-2E9C-101B-9397-08002B2CF9AE}" pid="4" name="MSIP_Label_149c2d45-cf8f-4adf-a778-3c33aaf3f9b7_Owner">
    <vt:lpwstr>eva.bergfeldt@folksam.se</vt:lpwstr>
  </property>
  <property fmtid="{D5CDD505-2E9C-101B-9397-08002B2CF9AE}" pid="5" name="MSIP_Label_149c2d45-cf8f-4adf-a778-3c33aaf3f9b7_SetDate">
    <vt:lpwstr>2019-08-22T06:58:32.7347650Z</vt:lpwstr>
  </property>
  <property fmtid="{D5CDD505-2E9C-101B-9397-08002B2CF9AE}" pid="6" name="MSIP_Label_149c2d45-cf8f-4adf-a778-3c33aaf3f9b7_Name">
    <vt:lpwstr>Öppen</vt:lpwstr>
  </property>
  <property fmtid="{D5CDD505-2E9C-101B-9397-08002B2CF9AE}" pid="7" name="MSIP_Label_149c2d45-cf8f-4adf-a778-3c33aaf3f9b7_Application">
    <vt:lpwstr>Microsoft Azure Information Protection</vt:lpwstr>
  </property>
  <property fmtid="{D5CDD505-2E9C-101B-9397-08002B2CF9AE}" pid="8" name="MSIP_Label_149c2d45-cf8f-4adf-a778-3c33aaf3f9b7_Extended_MSFT_Method">
    <vt:lpwstr>Automatic</vt:lpwstr>
  </property>
  <property fmtid="{D5CDD505-2E9C-101B-9397-08002B2CF9AE}" pid="9" name="Sensitivity">
    <vt:lpwstr>Öppen</vt:lpwstr>
  </property>
  <property fmtid="{D5CDD505-2E9C-101B-9397-08002B2CF9AE}" pid="10" name="ContentTypeId">
    <vt:lpwstr>0x0101005EE872C1BFB9004688CA7AF4B85F5699</vt:lpwstr>
  </property>
</Properties>
</file>