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6"/>
    <p:sldMasterId id="2147483657" r:id="rId7"/>
    <p:sldMasterId id="2147483673" r:id="rId8"/>
    <p:sldMasterId id="2147483681" r:id="rId9"/>
    <p:sldMasterId id="2147483687" r:id="rId10"/>
    <p:sldMasterId id="2147483695" r:id="rId11"/>
  </p:sldMasterIdLst>
  <p:notesMasterIdLst>
    <p:notesMasterId r:id="rId18"/>
  </p:notesMasterIdLst>
  <p:handoutMasterIdLst>
    <p:handoutMasterId r:id="rId19"/>
  </p:handoutMasterIdLst>
  <p:sldIdLst>
    <p:sldId id="339" r:id="rId12"/>
    <p:sldId id="345" r:id="rId13"/>
    <p:sldId id="340" r:id="rId14"/>
    <p:sldId id="343" r:id="rId15"/>
    <p:sldId id="341" r:id="rId16"/>
    <p:sldId id="344" r:id="rId1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242" userDrawn="1">
          <p15:clr>
            <a:srgbClr val="A4A3A4"/>
          </p15:clr>
        </p15:guide>
        <p15:guide id="2" orient="horz" pos="799" userDrawn="1">
          <p15:clr>
            <a:srgbClr val="A4A3A4"/>
          </p15:clr>
        </p15:guide>
        <p15:guide id="3" orient="horz" pos="3884" userDrawn="1">
          <p15:clr>
            <a:srgbClr val="A4A3A4"/>
          </p15:clr>
        </p15:guide>
        <p15:guide id="4" orient="horz" pos="2160" userDrawn="1">
          <p15:clr>
            <a:srgbClr val="A4A3A4"/>
          </p15:clr>
        </p15:guide>
        <p15:guide id="5" pos="43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0611"/>
    <a:srgbClr val="D80611"/>
    <a:srgbClr val="D7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9" autoAdjust="0"/>
    <p:restoredTop sz="70288" autoAdjust="0"/>
  </p:normalViewPr>
  <p:slideViewPr>
    <p:cSldViewPr snapToGrid="0">
      <p:cViewPr varScale="1">
        <p:scale>
          <a:sx n="48" d="100"/>
          <a:sy n="48" d="100"/>
        </p:scale>
        <p:origin x="1364" y="40"/>
      </p:cViewPr>
      <p:guideLst>
        <p:guide pos="7242"/>
        <p:guide orient="horz" pos="799"/>
        <p:guide orient="horz" pos="3884"/>
        <p:guide orient="horz" pos="2160"/>
        <p:guide pos="438"/>
      </p:guideLst>
    </p:cSldViewPr>
  </p:slideViewPr>
  <p:outlineViewPr>
    <p:cViewPr>
      <p:scale>
        <a:sx n="33" d="100"/>
        <a:sy n="33" d="100"/>
      </p:scale>
      <p:origin x="0" y="0"/>
    </p:cViewPr>
  </p:outlineViewPr>
  <p:notesTextViewPr>
    <p:cViewPr>
      <p:scale>
        <a:sx n="66" d="100"/>
        <a:sy n="66" d="100"/>
      </p:scale>
      <p:origin x="0" y="0"/>
    </p:cViewPr>
  </p:notesTextViewPr>
  <p:notesViewPr>
    <p:cSldViewPr snapToGrid="0" showGuides="1">
      <p:cViewPr varScale="1">
        <p:scale>
          <a:sx n="89" d="100"/>
          <a:sy n="89" d="100"/>
        </p:scale>
        <p:origin x="379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2.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2.xml"/><Relationship Id="rId12" Type="http://schemas.openxmlformats.org/officeDocument/2006/relationships/slide" Target="slides/slide1.xml"/><Relationship Id="rId17" Type="http://schemas.openxmlformats.org/officeDocument/2006/relationships/slide" Target="slides/slide6.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Master" Target="slideMasters/slideMaster6.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tableStyles" Target="tableStyles.xml"/><Relationship Id="rId10" Type="http://schemas.openxmlformats.org/officeDocument/2006/relationships/slideMaster" Target="slideMasters/slideMaster5.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96ED4D-9974-4266-9636-7DF9434CB37C}" type="datetimeFigureOut">
              <a:rPr lang="sv-SE" smtClean="0"/>
              <a:t>2022-10-21</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75A873-DB4E-4F59-A8B1-757F0F4852CB}" type="slidenum">
              <a:rPr lang="sv-SE" smtClean="0"/>
              <a:t>‹#›</a:t>
            </a:fld>
            <a:endParaRPr lang="sv-SE"/>
          </a:p>
        </p:txBody>
      </p:sp>
    </p:spTree>
    <p:extLst>
      <p:ext uri="{BB962C8B-B14F-4D97-AF65-F5344CB8AC3E}">
        <p14:creationId xmlns:p14="http://schemas.microsoft.com/office/powerpoint/2010/main" val="401686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92141-416E-49B0-82D1-A68B9C506992}" type="datetimeFigureOut">
              <a:rPr lang="sv-SE" smtClean="0"/>
              <a:t>2022-10-21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a:p>
        </p:txBody>
      </p:sp>
    </p:spTree>
    <p:extLst>
      <p:ext uri="{BB962C8B-B14F-4D97-AF65-F5344CB8AC3E}">
        <p14:creationId xmlns:p14="http://schemas.microsoft.com/office/powerpoint/2010/main" val="50649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Film om Tystnadskultur, mindre än 6 min</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863A3-F6DA-432C-A68C-0B1EB56ED58E}"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158954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Tystnadskultur kan vara </a:t>
            </a:r>
            <a:r>
              <a:rPr lang="sv-SE" b="1" dirty="0" smtClean="0"/>
              <a:t>både som en</a:t>
            </a:r>
            <a:r>
              <a:rPr lang="sv-SE" b="1" baseline="0" dirty="0" smtClean="0"/>
              <a:t> subkultur inom en organisation eller den allmänna kulturen</a:t>
            </a:r>
          </a:p>
          <a:p>
            <a:r>
              <a:rPr lang="sv-SE" baseline="0" dirty="0" smtClean="0"/>
              <a:t>Tystnadskultur kan ofta förekomma i organisationer med </a:t>
            </a:r>
            <a:r>
              <a:rPr lang="sv-SE" b="1" baseline="0" dirty="0" smtClean="0"/>
              <a:t>stark top-down styrning, och linjestyrning där varumärket sätts först.</a:t>
            </a:r>
          </a:p>
          <a:p>
            <a:r>
              <a:rPr lang="sv-SE" baseline="0" dirty="0" smtClean="0"/>
              <a:t>Tystnadskultur kan växa fram i en organisation, med </a:t>
            </a:r>
            <a:r>
              <a:rPr lang="sv-SE" b="1" baseline="0" dirty="0" smtClean="0"/>
              <a:t>stark felfinnakultur dvs man skapar syndabockar, pekar ut och bestraffar för fel, misstag och brister</a:t>
            </a:r>
          </a:p>
          <a:p>
            <a:r>
              <a:rPr lang="sv-SE" b="1" baseline="0" dirty="0" smtClean="0"/>
              <a:t>Detta handlar även om att regler ändras och bestraffningar av olika slag inte är kända vad eller hur men </a:t>
            </a:r>
            <a:r>
              <a:rPr lang="sv-SE" b="1" u="sng" baseline="0" dirty="0" smtClean="0"/>
              <a:t>att</a:t>
            </a:r>
            <a:r>
              <a:rPr lang="sv-SE" b="1" baseline="0" dirty="0" smtClean="0"/>
              <a:t> de förekommer.</a:t>
            </a:r>
            <a:endParaRPr lang="sv-SE" b="1"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863A3-F6DA-432C-A68C-0B1EB56ED58E}"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823993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u="none" baseline="0" dirty="0" smtClean="0"/>
              <a:t>Alla behandlas lika</a:t>
            </a:r>
            <a:endParaRPr lang="sv-SE" b="1" u="none" dirty="0" smtClean="0"/>
          </a:p>
          <a:p>
            <a:r>
              <a:rPr lang="sv-SE" dirty="0" smtClean="0"/>
              <a:t>En rättvis kultur bygger på flera olika moment som </a:t>
            </a:r>
            <a:r>
              <a:rPr lang="sv-SE" b="1" u="none" dirty="0" smtClean="0"/>
              <a:t>att kunna lyfta problem, att bli lyssnad på och</a:t>
            </a:r>
            <a:r>
              <a:rPr lang="sv-SE" b="1" u="none" baseline="0" dirty="0" smtClean="0"/>
              <a:t> bli tagen på allvar</a:t>
            </a:r>
            <a:r>
              <a:rPr lang="sv-SE" baseline="0" dirty="0" smtClean="0"/>
              <a:t>.</a:t>
            </a:r>
          </a:p>
          <a:p>
            <a:r>
              <a:rPr lang="sv-SE" baseline="0" dirty="0" smtClean="0"/>
              <a:t>Det bygger även på </a:t>
            </a:r>
            <a:r>
              <a:rPr lang="sv-SE" b="1" u="none" baseline="0" dirty="0" smtClean="0"/>
              <a:t>att behandlas rättvist dvs. man ska inte utsättas för repressalier om man påtalar brister eller påpekar att det saknas något, eller att tillämpningen inte efterlevs.</a:t>
            </a:r>
          </a:p>
          <a:p>
            <a:r>
              <a:rPr lang="sv-SE" baseline="0" dirty="0" smtClean="0"/>
              <a:t>Finns det </a:t>
            </a:r>
            <a:r>
              <a:rPr lang="sv-SE" b="1" u="none" baseline="0" dirty="0" smtClean="0"/>
              <a:t>åtgärder för felaktigt handlande eller kriminella handlingar ska dessa vara kända och tydligt uttryckta. </a:t>
            </a:r>
          </a:p>
          <a:p>
            <a:r>
              <a:rPr lang="sv-SE" baseline="0" dirty="0" smtClean="0"/>
              <a:t>Varje medarbetare ska känna till och kunna finna information om detta.  </a:t>
            </a:r>
          </a:p>
          <a:p>
            <a:r>
              <a:rPr lang="sv-SE" baseline="0" dirty="0" smtClean="0"/>
              <a:t>Det betyder att åtgärder inte få ske  godtyckligt eller utifrån känslomässigt styrda signaler – </a:t>
            </a:r>
            <a:r>
              <a:rPr lang="sv-SE" b="1" u="none" baseline="0" dirty="0" smtClean="0"/>
              <a:t>åtgärder ska vara fastställda, motiverade, och vara kommunicerade och tillgängliga för varje medarbetare.</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863A3-F6DA-432C-A68C-0B1EB56ED58E}"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706455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863A3-F6DA-432C-A68C-0B1EB56ED58E}"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799727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baseline="0" dirty="0" smtClean="0"/>
              <a:t>Bekräftelsen</a:t>
            </a:r>
            <a:r>
              <a:rPr lang="sv-SE" baseline="0" dirty="0" smtClean="0"/>
              <a:t> ska komma från medarbetare, ledare/chefer eller kunder – vilket ger en tillfredsställelse som kan leda till fortsatt framgång.</a:t>
            </a:r>
          </a:p>
          <a:p>
            <a:r>
              <a:rPr lang="sv-SE" baseline="0" dirty="0" smtClean="0"/>
              <a:t>Bekräftelsen ger </a:t>
            </a:r>
            <a:r>
              <a:rPr lang="sv-SE" b="1" baseline="0" dirty="0" smtClean="0"/>
              <a:t>en försäkran till individen </a:t>
            </a:r>
            <a:r>
              <a:rPr lang="sv-SE" baseline="0" dirty="0" smtClean="0"/>
              <a:t>(eller gruppen)om att man är på rätt väg gör rätt etc. men även om att det kan bli någon åtgärd och att denna åtgärd då är känd av individen (eller gruppen)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Bekräftelse dvs  att bli </a:t>
            </a:r>
            <a:r>
              <a:rPr lang="sv-SE" b="1" dirty="0" smtClean="0"/>
              <a:t>uppmärksammad och få erkännande</a:t>
            </a:r>
            <a:r>
              <a:rPr lang="sv-SE" b="1" baseline="0" dirty="0" smtClean="0"/>
              <a:t> av vad man gör</a:t>
            </a:r>
            <a:r>
              <a:rPr lang="sv-SE" baseline="0" dirty="0" smtClean="0"/>
              <a:t>, vilka </a:t>
            </a:r>
            <a:r>
              <a:rPr lang="sv-SE" b="1" baseline="0" dirty="0" smtClean="0"/>
              <a:t>val man gjort och hur de påverkar verksamheten</a:t>
            </a:r>
            <a:r>
              <a:rPr lang="sv-SE" baseline="0" dirty="0" smtClean="0"/>
              <a:t>. I </a:t>
            </a:r>
            <a:r>
              <a:rPr lang="sv-SE" b="1" baseline="0" dirty="0" smtClean="0"/>
              <a:t>sin professionella roll.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r>
              <a:rPr lang="sv-SE" b="1" dirty="0" smtClean="0">
                <a:solidFill>
                  <a:schemeClr val="accent1"/>
                </a:solidFill>
              </a:rPr>
              <a:t>Förtroende och Tillit</a:t>
            </a:r>
            <a:r>
              <a:rPr lang="sv-SE" dirty="0" smtClean="0"/>
              <a:t> handlar om att man </a:t>
            </a:r>
            <a:r>
              <a:rPr lang="sv-SE" b="1" dirty="0" smtClean="0"/>
              <a:t>känner förtroende mellan individer mellan olika nivåer i organisationen dvs man kan prata och finna gemensamma lösningar på</a:t>
            </a:r>
            <a:r>
              <a:rPr lang="sv-SE" b="1" baseline="0" dirty="0" smtClean="0"/>
              <a:t> problem</a:t>
            </a:r>
            <a:endParaRPr lang="sv-SE" b="1" dirty="0" smtClean="0"/>
          </a:p>
          <a:p>
            <a:r>
              <a:rPr lang="sv-SE" dirty="0" smtClean="0"/>
              <a:t>Att klimatet är öppet dvs man har</a:t>
            </a:r>
            <a:r>
              <a:rPr lang="sv-SE" baseline="0" dirty="0" smtClean="0"/>
              <a:t> </a:t>
            </a:r>
            <a:r>
              <a:rPr lang="sv-SE" b="1" dirty="0" smtClean="0"/>
              <a:t>möjligheter att diskutera och disseminera bryta ned och isär problem och lösningar, </a:t>
            </a:r>
          </a:p>
          <a:p>
            <a:r>
              <a:rPr lang="sv-SE" b="1" dirty="0" smtClean="0"/>
              <a:t>man kan komma fram till lösningar som skapar tillit och förtroende för att</a:t>
            </a:r>
            <a:r>
              <a:rPr lang="sv-SE" b="1" baseline="0" dirty="0" smtClean="0"/>
              <a:t> </a:t>
            </a:r>
            <a:r>
              <a:rPr lang="sv-SE" b="1" dirty="0" smtClean="0"/>
              <a:t>man ska lyckas,</a:t>
            </a:r>
            <a:r>
              <a:rPr lang="sv-SE" b="1" baseline="0" dirty="0" smtClean="0"/>
              <a:t> </a:t>
            </a:r>
          </a:p>
          <a:p>
            <a:r>
              <a:rPr lang="sv-SE" b="1" baseline="0" dirty="0" smtClean="0"/>
              <a:t>men även att man lyssnar på olika perspektiv (individer och grupper) och baserar sina beslut på välgrundade argument.</a:t>
            </a:r>
          </a:p>
          <a:p>
            <a:endParaRPr lang="sv-SE"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smtClean="0"/>
              <a:t>Respekt</a:t>
            </a:r>
            <a:r>
              <a:rPr lang="sv-SE" dirty="0" smtClean="0"/>
              <a:t> bygger på att </a:t>
            </a:r>
            <a:r>
              <a:rPr lang="sv-SE" b="1" dirty="0" smtClean="0"/>
              <a:t>en öppenhet till olika perspektiv och olikheter finns</a:t>
            </a:r>
            <a:r>
              <a:rPr lang="sv-SE" dirty="0" smtClean="0"/>
              <a:t>.</a:t>
            </a:r>
            <a:r>
              <a:rPr lang="sv-SE" baseline="0" dirty="0" smtClean="0"/>
              <a:t> Dvs organisationen ser </a:t>
            </a:r>
            <a:r>
              <a:rPr lang="sv-SE" b="1" baseline="0" dirty="0" smtClean="0"/>
              <a:t>olikhet som en styrka och något som gör att man har möjlighet att utvecklas och skapa fördelar </a:t>
            </a:r>
            <a:r>
              <a:rPr lang="sv-SE" baseline="0" dirty="0" smtClean="0"/>
              <a:t>exempelvis olika bakgrund</a:t>
            </a:r>
            <a:r>
              <a:rPr lang="sv-SE" b="1" baseline="0" dirty="0" smtClean="0"/>
              <a:t>, olika förmåga i form av en flexibel och adaptiv förmåga</a:t>
            </a:r>
            <a:r>
              <a:rPr lang="sv-SE"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Respekt handlar också om </a:t>
            </a:r>
            <a:r>
              <a:rPr lang="sv-SE" b="1" baseline="0" dirty="0" smtClean="0"/>
              <a:t>att visa och få respekt för den kompetensen och de perspektiv som man framför. Att bli lyssnad på.</a:t>
            </a:r>
            <a:r>
              <a:rPr lang="sv-SE"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Också att man ska kunna </a:t>
            </a:r>
            <a:r>
              <a:rPr lang="sv-SE" b="1" baseline="0" dirty="0" smtClean="0"/>
              <a:t>få återkoppling på delar som fungerar eller inte fungerar på ett konstruktivt vis dvs att man ska kunna lära och förstärka eller förändra något.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baseline="0" dirty="0" smtClean="0"/>
          </a:p>
          <a:p>
            <a:r>
              <a:rPr lang="sv-SE" dirty="0" smtClean="0"/>
              <a:t>I en bestraffande kultur </a:t>
            </a:r>
            <a:r>
              <a:rPr lang="sv-SE" b="1" dirty="0" smtClean="0"/>
              <a:t>letar man aktivt</a:t>
            </a:r>
            <a:r>
              <a:rPr lang="sv-SE" b="1" baseline="0" dirty="0" smtClean="0"/>
              <a:t> efter den som har gjort fel</a:t>
            </a:r>
          </a:p>
          <a:p>
            <a:r>
              <a:rPr lang="sv-SE" baseline="0" dirty="0" smtClean="0"/>
              <a:t>Man </a:t>
            </a:r>
            <a:r>
              <a:rPr lang="sv-SE" b="1" baseline="0" dirty="0" smtClean="0"/>
              <a:t>vill veta vilka regler som har brutits</a:t>
            </a:r>
            <a:r>
              <a:rPr lang="sv-SE" baseline="0" dirty="0" smtClean="0"/>
              <a:t>. (dvs inte varför bara vilka regler som brutits)</a:t>
            </a:r>
          </a:p>
          <a:p>
            <a:r>
              <a:rPr lang="sv-SE" baseline="0" dirty="0" smtClean="0"/>
              <a:t>Individen </a:t>
            </a:r>
            <a:r>
              <a:rPr lang="sv-SE" b="1" baseline="0" dirty="0" smtClean="0"/>
              <a:t>ska bestraffas och det ska bestraffas utifrån det regelbrott som skett </a:t>
            </a:r>
            <a:r>
              <a:rPr lang="sv-SE" baseline="0" dirty="0" smtClean="0"/>
              <a:t>(</a:t>
            </a:r>
            <a:r>
              <a:rPr lang="sv-SE" baseline="0" dirty="0" err="1" smtClean="0"/>
              <a:t>proption</a:t>
            </a:r>
            <a:r>
              <a:rPr lang="sv-SE" baseline="0" dirty="0" smtClean="0"/>
              <a:t> till vad som skett) man </a:t>
            </a:r>
            <a:r>
              <a:rPr lang="sv-SE" b="1" baseline="0" dirty="0" smtClean="0"/>
              <a:t>förstår var gränser går vet vem som uttrycker bestraffningen och alla behandlas lika i detta.</a:t>
            </a:r>
          </a:p>
          <a:p>
            <a:r>
              <a:rPr lang="sv-SE" b="1" baseline="0" dirty="0" smtClean="0"/>
              <a:t>Det handlar om att veta vilka regler som finns och att dessa gäller alla.</a:t>
            </a:r>
          </a:p>
          <a:p>
            <a:endParaRPr lang="sv-SE" baseline="0" dirty="0" smtClean="0"/>
          </a:p>
          <a:p>
            <a:r>
              <a:rPr lang="sv-SE" b="1" baseline="0" dirty="0" smtClean="0"/>
              <a:t>Misstag är en handling som leder till något oavsiktligt </a:t>
            </a:r>
            <a:r>
              <a:rPr lang="sv-SE" baseline="0" dirty="0" smtClean="0"/>
              <a:t>,</a:t>
            </a:r>
            <a:r>
              <a:rPr lang="sv-SE" dirty="0" smtClean="0"/>
              <a:t> </a:t>
            </a:r>
          </a:p>
          <a:p>
            <a:endParaRPr lang="sv-SE" b="1" dirty="0" smtClean="0"/>
          </a:p>
          <a:p>
            <a:r>
              <a:rPr lang="sv-SE" b="1" dirty="0" smtClean="0"/>
              <a:t>Att lära av misstag handlar om att ta ansvar för sina handlingar och försöka undvika fortsatta</a:t>
            </a:r>
            <a:r>
              <a:rPr lang="sv-SE" b="1" baseline="0" dirty="0" smtClean="0"/>
              <a:t> misstag.</a:t>
            </a:r>
          </a:p>
          <a:p>
            <a:r>
              <a:rPr lang="sv-SE" baseline="0" dirty="0" smtClean="0"/>
              <a:t>Men det handlar även om </a:t>
            </a:r>
            <a:r>
              <a:rPr lang="sv-SE" b="1" baseline="0" dirty="0" smtClean="0"/>
              <a:t>att få eller ha rätt förutsättningar för att utföra en uppgift lösa ett problem eller liknande.</a:t>
            </a:r>
          </a:p>
          <a:p>
            <a:endParaRPr lang="sv-S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Öppenhet för </a:t>
            </a:r>
            <a:r>
              <a:rPr lang="sv-SE" b="1" dirty="0" smtClean="0"/>
              <a:t>att kunna diskutera misstag som kan ske där man även pratar om vilka resurser som finns och getts de ska förutsättningsskapande faktorer.</a:t>
            </a:r>
          </a:p>
          <a:p>
            <a:endParaRPr lang="sv-SE" baseline="0" dirty="0" smtClean="0"/>
          </a:p>
          <a:p>
            <a:endParaRPr lang="sv-S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0" i="1" baseline="0" dirty="0" smtClean="0"/>
              <a:t>Det kallas även för psykologisk trygghet inom forskningen där är Harvard professor Amy Edmondson en ledande forskare. Bok finns på Trafikverkets bibliotek om The </a:t>
            </a:r>
            <a:r>
              <a:rPr lang="sv-SE" b="0" i="1" baseline="0" dirty="0" err="1" smtClean="0"/>
              <a:t>Fearless</a:t>
            </a:r>
            <a:r>
              <a:rPr lang="sv-SE" b="0" i="1" baseline="0" dirty="0" smtClean="0"/>
              <a:t> </a:t>
            </a:r>
            <a:r>
              <a:rPr lang="sv-SE" b="0" i="1" baseline="0" dirty="0" err="1" smtClean="0"/>
              <a:t>organization</a:t>
            </a:r>
            <a:r>
              <a:rPr lang="sv-SE" b="0" i="1"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smtClean="0"/>
          </a:p>
          <a:p>
            <a:endParaRPr lang="sv-S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863A3-F6DA-432C-A68C-0B1EB56ED58E}"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450405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rv">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40873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pitel">
    <p:bg>
      <p:bgPr>
        <a:solidFill>
          <a:schemeClr val="accent3"/>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96000" y="1998000"/>
            <a:ext cx="10800000" cy="1080000"/>
          </a:xfrm>
          <a:prstGeom prst="rect">
            <a:avLst/>
          </a:prstGeom>
        </p:spPr>
        <p:txBody>
          <a:bodyPr anchor="ctr"/>
          <a:lstStyle>
            <a:lvl1pPr algn="ctr">
              <a:defRPr sz="6000" baseline="0">
                <a:solidFill>
                  <a:schemeClr val="bg1"/>
                </a:solidFill>
              </a:defRPr>
            </a:lvl1pPr>
          </a:lstStyle>
          <a:p>
            <a:r>
              <a:rPr lang="sv-SE" dirty="0" smtClean="0"/>
              <a:t>Klicka - lägg till rubrik</a:t>
            </a:r>
            <a:endParaRPr lang="sv-SE" dirty="0"/>
          </a:p>
        </p:txBody>
      </p:sp>
      <p:sp>
        <p:nvSpPr>
          <p:cNvPr id="9"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bg1"/>
                </a:solidFill>
              </a:defRPr>
            </a:lvl1pPr>
          </a:lstStyle>
          <a:p>
            <a:endParaRPr lang="sv-SE" dirty="0"/>
          </a:p>
        </p:txBody>
      </p:sp>
      <p:sp>
        <p:nvSpPr>
          <p:cNvPr id="10"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bg1"/>
                </a:solidFill>
              </a:defRPr>
            </a:lvl1pPr>
          </a:lstStyle>
          <a:p>
            <a:r>
              <a:rPr lang="sv-SE" smtClean="0"/>
              <a:t>Titel</a:t>
            </a:r>
            <a:endParaRPr lang="sv-SE" dirty="0"/>
          </a:p>
        </p:txBody>
      </p:sp>
      <p:sp>
        <p:nvSpPr>
          <p:cNvPr id="11"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bg1"/>
                </a:solidFill>
              </a:defRPr>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358992298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iagram">
    <p:spTree>
      <p:nvGrpSpPr>
        <p:cNvPr id="1" name=""/>
        <p:cNvGrpSpPr/>
        <p:nvPr/>
      </p:nvGrpSpPr>
      <p:grpSpPr>
        <a:xfrm>
          <a:off x="0" y="0"/>
          <a:ext cx="0" cy="0"/>
          <a:chOff x="0" y="0"/>
          <a:chExt cx="0" cy="0"/>
        </a:xfrm>
      </p:grpSpPr>
      <p:sp>
        <p:nvSpPr>
          <p:cNvPr id="6" name="Platshållare för diagram 5"/>
          <p:cNvSpPr>
            <a:spLocks noGrp="1"/>
          </p:cNvSpPr>
          <p:nvPr>
            <p:ph type="chart" sz="quarter" idx="12" hasCustomPrompt="1"/>
          </p:nvPr>
        </p:nvSpPr>
        <p:spPr>
          <a:xfrm>
            <a:off x="696000" y="1269000"/>
            <a:ext cx="10800000" cy="4320000"/>
          </a:xfrm>
          <a:prstGeom prst="rect">
            <a:avLst/>
          </a:prstGeom>
        </p:spPr>
        <p:txBody>
          <a:bodyPr/>
          <a:lstStyle>
            <a:lvl1pPr marL="0" indent="0" algn="l">
              <a:buNone/>
              <a:defRPr/>
            </a:lvl1pPr>
          </a:lstStyle>
          <a:p>
            <a:r>
              <a:rPr lang="sv-SE" dirty="0" smtClean="0"/>
              <a:t>Diagram</a:t>
            </a:r>
            <a:endParaRPr lang="sv-SE" dirty="0"/>
          </a:p>
        </p:txBody>
      </p:sp>
      <p:sp>
        <p:nvSpPr>
          <p:cNvPr id="2" name="Platshållare för datum 1"/>
          <p:cNvSpPr>
            <a:spLocks noGrp="1"/>
          </p:cNvSpPr>
          <p:nvPr>
            <p:ph type="dt" sz="half" idx="13"/>
          </p:nvPr>
        </p:nvSpPr>
        <p:spPr/>
        <p:txBody>
          <a:bodyPr/>
          <a:lstStyle>
            <a:lvl1pPr>
              <a:defRPr sz="1000"/>
            </a:lvl1pPr>
          </a:lstStyle>
          <a:p>
            <a:endParaRPr lang="sv-SE" dirty="0"/>
          </a:p>
        </p:txBody>
      </p:sp>
      <p:sp>
        <p:nvSpPr>
          <p:cNvPr id="7" name="Platshållare för sidfot 6"/>
          <p:cNvSpPr>
            <a:spLocks noGrp="1"/>
          </p:cNvSpPr>
          <p:nvPr>
            <p:ph type="ftr" sz="quarter" idx="14"/>
          </p:nvPr>
        </p:nvSpPr>
        <p:spPr/>
        <p:txBody>
          <a:bodyPr/>
          <a:lstStyle>
            <a:lvl1pPr>
              <a:defRPr sz="1000"/>
            </a:lvl1pPr>
          </a:lstStyle>
          <a:p>
            <a:r>
              <a:rPr lang="sv-SE" smtClean="0"/>
              <a:t>Titel</a:t>
            </a:r>
            <a:endParaRPr lang="sv-SE" dirty="0"/>
          </a:p>
        </p:txBody>
      </p:sp>
      <p:sp>
        <p:nvSpPr>
          <p:cNvPr id="8" name="Platshållare för bildnummer 7"/>
          <p:cNvSpPr>
            <a:spLocks noGrp="1"/>
          </p:cNvSpPr>
          <p:nvPr>
            <p:ph type="sldNum" sz="quarter" idx="15"/>
          </p:nvPr>
        </p:nvSpPr>
        <p:spPr/>
        <p:txBody>
          <a:bodyPr/>
          <a:lstStyle>
            <a:lvl1pPr>
              <a:defRPr sz="1000"/>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324342922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ubrik vä, bild hö">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96000" y="1269000"/>
            <a:ext cx="5040000" cy="900000"/>
          </a:xfrm>
          <a:prstGeom prst="rect">
            <a:avLst/>
          </a:prstGeom>
        </p:spPr>
        <p:txBody>
          <a:bodyPr anchor="ctr"/>
          <a:lstStyle>
            <a:lvl1pPr>
              <a:defRPr sz="4000"/>
            </a:lvl1pPr>
          </a:lstStyle>
          <a:p>
            <a:r>
              <a:rPr lang="sv-SE" dirty="0" smtClean="0"/>
              <a:t>Rubrik</a:t>
            </a:r>
            <a:endParaRPr lang="sv-SE" dirty="0"/>
          </a:p>
        </p:txBody>
      </p:sp>
      <p:sp>
        <p:nvSpPr>
          <p:cNvPr id="10" name="Platshållare för bild 9"/>
          <p:cNvSpPr>
            <a:spLocks noGrp="1"/>
          </p:cNvSpPr>
          <p:nvPr>
            <p:ph type="pic" sz="quarter" idx="13" hasCustomPrompt="1"/>
          </p:nvPr>
        </p:nvSpPr>
        <p:spPr>
          <a:xfrm>
            <a:off x="6456000" y="1269000"/>
            <a:ext cx="5040000" cy="4320000"/>
          </a:xfrm>
          <a:prstGeom prst="rect">
            <a:avLst/>
          </a:prstGeom>
        </p:spPr>
        <p:txBody>
          <a:bodyPr/>
          <a:lstStyle>
            <a:lvl1pPr marL="0" indent="0">
              <a:buNone/>
              <a:defRPr/>
            </a:lvl1pPr>
          </a:lstStyle>
          <a:p>
            <a:r>
              <a:rPr lang="sv-SE" dirty="0" smtClean="0"/>
              <a:t>Bild</a:t>
            </a:r>
            <a:endParaRPr lang="sv-SE" dirty="0"/>
          </a:p>
        </p:txBody>
      </p:sp>
      <p:sp>
        <p:nvSpPr>
          <p:cNvPr id="5" name="Platshållare för datum 4"/>
          <p:cNvSpPr>
            <a:spLocks noGrp="1"/>
          </p:cNvSpPr>
          <p:nvPr>
            <p:ph type="dt" sz="half" idx="14"/>
          </p:nvPr>
        </p:nvSpPr>
        <p:spPr>
          <a:xfrm>
            <a:off x="10152000" y="201600"/>
            <a:ext cx="1767114" cy="365125"/>
          </a:xfrm>
        </p:spPr>
        <p:txBody>
          <a:bodyPr/>
          <a:lstStyle>
            <a:lvl1pPr>
              <a:defRPr sz="1000"/>
            </a:lvl1pPr>
          </a:lstStyle>
          <a:p>
            <a:endParaRPr lang="sv-SE" dirty="0"/>
          </a:p>
        </p:txBody>
      </p:sp>
      <p:sp>
        <p:nvSpPr>
          <p:cNvPr id="6" name="Platshållare för sidfot 5"/>
          <p:cNvSpPr>
            <a:spLocks noGrp="1"/>
          </p:cNvSpPr>
          <p:nvPr>
            <p:ph type="ftr" sz="quarter" idx="15"/>
          </p:nvPr>
        </p:nvSpPr>
        <p:spPr>
          <a:xfrm>
            <a:off x="696000" y="201600"/>
            <a:ext cx="3570514" cy="365125"/>
          </a:xfrm>
        </p:spPr>
        <p:txBody>
          <a:bodyPr/>
          <a:lstStyle>
            <a:lvl1pPr>
              <a:defRPr sz="1000"/>
            </a:lvl1pPr>
          </a:lstStyle>
          <a:p>
            <a:r>
              <a:rPr lang="sv-SE" smtClean="0"/>
              <a:t>Titel</a:t>
            </a:r>
            <a:endParaRPr lang="sv-SE" dirty="0"/>
          </a:p>
        </p:txBody>
      </p:sp>
      <p:sp>
        <p:nvSpPr>
          <p:cNvPr id="9" name="Platshållare för bildnummer 8"/>
          <p:cNvSpPr>
            <a:spLocks noGrp="1"/>
          </p:cNvSpPr>
          <p:nvPr>
            <p:ph type="sldNum" sz="quarter" idx="16"/>
          </p:nvPr>
        </p:nvSpPr>
        <p:spPr>
          <a:xfrm>
            <a:off x="-1" y="201600"/>
            <a:ext cx="784800" cy="365125"/>
          </a:xfrm>
        </p:spPr>
        <p:txBody>
          <a:bodyPr/>
          <a:lstStyle>
            <a:lvl1pPr>
              <a:defRPr sz="1000"/>
            </a:lvl1pPr>
          </a:lstStyle>
          <a:p>
            <a:fld id="{816FEC2C-AD63-44F4-896C-A2025F5FB260}" type="slidenum">
              <a:rPr lang="sv-SE" smtClean="0"/>
              <a:pPr/>
              <a:t>‹#›</a:t>
            </a:fld>
            <a:endParaRPr lang="sv-SE" dirty="0"/>
          </a:p>
        </p:txBody>
      </p:sp>
      <p:sp>
        <p:nvSpPr>
          <p:cNvPr id="11" name="Platshållare för text 7"/>
          <p:cNvSpPr>
            <a:spLocks noGrp="1"/>
          </p:cNvSpPr>
          <p:nvPr>
            <p:ph type="body" sz="quarter" idx="12" hasCustomPrompt="1"/>
          </p:nvPr>
        </p:nvSpPr>
        <p:spPr>
          <a:xfrm>
            <a:off x="694800" y="2170800"/>
            <a:ext cx="5040000" cy="3420000"/>
          </a:xfrm>
          <a:prstGeom prst="rect">
            <a:avLst/>
          </a:prstGeom>
        </p:spPr>
        <p:txBody>
          <a:bodyPr/>
          <a:lstStyle>
            <a:lvl1pPr marL="360000" indent="-360000" defTabSz="360000">
              <a:lnSpc>
                <a:spcPct val="100000"/>
              </a:lnSpc>
              <a:buFont typeface="Arial" panose="020B0604020202020204" pitchFamily="34" charset="0"/>
              <a:buChar char="•"/>
              <a:defRPr sz="2000" spc="0"/>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defTabSz="3240000">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buFont typeface="Arial" panose="020B0604020202020204" pitchFamily="34" charset="0"/>
              <a:buChar char="‒"/>
              <a:defRPr lang="sv-SE" sz="1800" kern="1200" spc="0" baseline="0" dirty="0" smtClean="0">
                <a:solidFill>
                  <a:schemeClr val="tx1"/>
                </a:solidFill>
                <a:latin typeface="+mn-lt"/>
                <a:ea typeface="+mn-ea"/>
                <a:cs typeface="+mn-cs"/>
              </a:defRPr>
            </a:lvl9pPr>
          </a:lstStyle>
          <a:p>
            <a:pPr lvl="0"/>
            <a:r>
              <a:rPr lang="sv-SE" dirty="0" smtClean="0"/>
              <a:t>Skriv text här</a:t>
            </a:r>
          </a:p>
        </p:txBody>
      </p:sp>
    </p:spTree>
    <p:extLst>
      <p:ext uri="{BB962C8B-B14F-4D97-AF65-F5344CB8AC3E}">
        <p14:creationId xmlns:p14="http://schemas.microsoft.com/office/powerpoint/2010/main" val="3086998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text &amp; logotyp">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96000" y="1998000"/>
            <a:ext cx="10800000" cy="1080000"/>
          </a:xfrm>
          <a:prstGeom prst="rect">
            <a:avLst/>
          </a:prstGeom>
        </p:spPr>
        <p:txBody>
          <a:bodyPr anchor="ctr"/>
          <a:lstStyle>
            <a:lvl1pPr algn="ctr">
              <a:defRPr sz="6000"/>
            </a:lvl1pPr>
          </a:lstStyle>
          <a:p>
            <a:r>
              <a:rPr lang="sv-SE" dirty="0" smtClean="0"/>
              <a:t>Klicka – lägg till rubrik</a:t>
            </a:r>
            <a:endParaRPr lang="sv-SE" dirty="0"/>
          </a:p>
        </p:txBody>
      </p:sp>
      <p:sp>
        <p:nvSpPr>
          <p:cNvPr id="8" name="Platshållare för text 7"/>
          <p:cNvSpPr>
            <a:spLocks noGrp="1"/>
          </p:cNvSpPr>
          <p:nvPr>
            <p:ph type="body" sz="quarter" idx="12" hasCustomPrompt="1"/>
          </p:nvPr>
        </p:nvSpPr>
        <p:spPr>
          <a:xfrm>
            <a:off x="696000" y="3284970"/>
            <a:ext cx="10800000" cy="1800000"/>
          </a:xfrm>
          <a:prstGeom prst="rect">
            <a:avLst/>
          </a:prstGeom>
        </p:spPr>
        <p:txBody>
          <a:bodyPr/>
          <a:lstStyle>
            <a:lvl1pPr marL="0" indent="0" algn="ctr">
              <a:lnSpc>
                <a:spcPct val="100000"/>
              </a:lnSpc>
              <a:buFont typeface="+mj-lt"/>
              <a:buNone/>
              <a:defRPr sz="2400" spc="0" baseline="0"/>
            </a:lvl1pPr>
            <a:lvl2pPr marL="575100" indent="-342900">
              <a:buFont typeface="+mj-lt"/>
              <a:buAutoNum type="arabicPeriod"/>
              <a:defRPr/>
            </a:lvl2pPr>
            <a:lvl3pPr marL="805500" indent="-342900">
              <a:buFont typeface="+mj-lt"/>
              <a:buAutoNum type="arabicPeriod"/>
              <a:defRPr/>
            </a:lvl3pPr>
            <a:lvl4pPr marL="1035900" indent="-342900">
              <a:buFont typeface="+mj-lt"/>
              <a:buAutoNum type="arabicPeriod"/>
              <a:defRPr/>
            </a:lvl4pPr>
            <a:lvl5pPr marL="1230300" indent="-342900">
              <a:buFont typeface="+mj-lt"/>
              <a:buAutoNum type="arabicPeriod"/>
              <a:defRPr/>
            </a:lvl5pPr>
          </a:lstStyle>
          <a:p>
            <a:pPr lvl="0"/>
            <a:r>
              <a:rPr lang="sv-SE" dirty="0" smtClean="0"/>
              <a:t>Skriv text här</a:t>
            </a:r>
            <a:endParaRPr lang="sv-SE" dirty="0"/>
          </a:p>
        </p:txBody>
      </p:sp>
      <p:sp>
        <p:nvSpPr>
          <p:cNvPr id="5" name="Platshållare för datum 4"/>
          <p:cNvSpPr>
            <a:spLocks noGrp="1"/>
          </p:cNvSpPr>
          <p:nvPr>
            <p:ph type="dt" sz="half" idx="14"/>
          </p:nvPr>
        </p:nvSpPr>
        <p:spPr/>
        <p:txBody>
          <a:bodyPr/>
          <a:lstStyle>
            <a:lvl1pPr>
              <a:defRPr sz="1000"/>
            </a:lvl1pPr>
          </a:lstStyle>
          <a:p>
            <a:endParaRPr lang="sv-SE" dirty="0"/>
          </a:p>
        </p:txBody>
      </p:sp>
      <p:sp>
        <p:nvSpPr>
          <p:cNvPr id="9" name="Platshållare för sidfot 8"/>
          <p:cNvSpPr>
            <a:spLocks noGrp="1"/>
          </p:cNvSpPr>
          <p:nvPr>
            <p:ph type="ftr" sz="quarter" idx="15"/>
          </p:nvPr>
        </p:nvSpPr>
        <p:spPr/>
        <p:txBody>
          <a:bodyPr/>
          <a:lstStyle>
            <a:lvl1pPr>
              <a:defRPr sz="1000"/>
            </a:lvl1pPr>
          </a:lstStyle>
          <a:p>
            <a:r>
              <a:rPr lang="sv-SE" smtClean="0"/>
              <a:t>Titel</a:t>
            </a:r>
            <a:endParaRPr lang="sv-SE" dirty="0"/>
          </a:p>
        </p:txBody>
      </p:sp>
      <p:sp>
        <p:nvSpPr>
          <p:cNvPr id="10" name="Platshållare för bildnummer 9"/>
          <p:cNvSpPr>
            <a:spLocks noGrp="1"/>
          </p:cNvSpPr>
          <p:nvPr>
            <p:ph type="sldNum" sz="quarter" idx="16"/>
          </p:nvPr>
        </p:nvSpPr>
        <p:spPr/>
        <p:txBody>
          <a:bodyPr/>
          <a:lstStyle>
            <a:lvl1pPr>
              <a:defRPr sz="1000"/>
            </a:lvl1pPr>
          </a:lstStyle>
          <a:p>
            <a:fld id="{816FEC2C-AD63-44F4-896C-A2025F5FB260}" type="slidenum">
              <a:rPr lang="sv-SE" smtClean="0"/>
              <a:pPr/>
              <a:t>‹#›</a:t>
            </a:fld>
            <a:endParaRPr lang="sv-SE" dirty="0"/>
          </a:p>
        </p:txBody>
      </p:sp>
      <p:sp>
        <p:nvSpPr>
          <p:cNvPr id="6" name="Platshållare för text 5"/>
          <p:cNvSpPr>
            <a:spLocks noGrp="1"/>
          </p:cNvSpPr>
          <p:nvPr>
            <p:ph type="body" sz="quarter" idx="17" hasCustomPrompt="1"/>
          </p:nvPr>
        </p:nvSpPr>
        <p:spPr>
          <a:xfrm>
            <a:off x="694800" y="5529600"/>
            <a:ext cx="2739600" cy="925200"/>
          </a:xfrm>
          <a:prstGeom prst="rect">
            <a:avLst/>
          </a:prstGeom>
        </p:spPr>
        <p:txBody>
          <a:bodyPr/>
          <a:lstStyle>
            <a:lvl1pPr marL="0" indent="0">
              <a:buNone/>
              <a:defRPr/>
            </a:lvl1pPr>
          </a:lstStyle>
          <a:p>
            <a:pPr lvl="0"/>
            <a:r>
              <a:rPr lang="sv-SE" dirty="0" smtClean="0"/>
              <a:t>Plats för EU-logotyp</a:t>
            </a:r>
            <a:endParaRPr lang="sv-SE" dirty="0"/>
          </a:p>
        </p:txBody>
      </p:sp>
    </p:spTree>
    <p:extLst>
      <p:ext uri="{BB962C8B-B14F-4D97-AF65-F5344CB8AC3E}">
        <p14:creationId xmlns:p14="http://schemas.microsoft.com/office/powerpoint/2010/main" val="841537567"/>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vä, bild hö">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96000" y="1269000"/>
            <a:ext cx="5040000" cy="900000"/>
          </a:xfrm>
          <a:prstGeom prst="rect">
            <a:avLst/>
          </a:prstGeom>
        </p:spPr>
        <p:txBody>
          <a:bodyPr anchor="ctr"/>
          <a:lstStyle>
            <a:lvl1pPr>
              <a:defRPr sz="4000"/>
            </a:lvl1pPr>
          </a:lstStyle>
          <a:p>
            <a:r>
              <a:rPr lang="sv-SE" dirty="0" smtClean="0"/>
              <a:t>Rubrik</a:t>
            </a:r>
            <a:endParaRPr lang="sv-SE" dirty="0"/>
          </a:p>
        </p:txBody>
      </p:sp>
      <p:sp>
        <p:nvSpPr>
          <p:cNvPr id="10" name="Platshållare för bild 9"/>
          <p:cNvSpPr>
            <a:spLocks noGrp="1"/>
          </p:cNvSpPr>
          <p:nvPr>
            <p:ph type="pic" sz="quarter" idx="13" hasCustomPrompt="1"/>
          </p:nvPr>
        </p:nvSpPr>
        <p:spPr>
          <a:xfrm>
            <a:off x="6456000" y="1269000"/>
            <a:ext cx="5040000" cy="4320000"/>
          </a:xfrm>
          <a:prstGeom prst="rect">
            <a:avLst/>
          </a:prstGeom>
        </p:spPr>
        <p:txBody>
          <a:bodyPr/>
          <a:lstStyle>
            <a:lvl1pPr marL="0" indent="0">
              <a:buNone/>
              <a:defRPr/>
            </a:lvl1pPr>
          </a:lstStyle>
          <a:p>
            <a:r>
              <a:rPr lang="sv-SE" dirty="0" smtClean="0"/>
              <a:t>Bild</a:t>
            </a:r>
            <a:endParaRPr lang="sv-SE" dirty="0"/>
          </a:p>
        </p:txBody>
      </p:sp>
      <p:sp>
        <p:nvSpPr>
          <p:cNvPr id="5" name="Platshållare för datum 4"/>
          <p:cNvSpPr>
            <a:spLocks noGrp="1"/>
          </p:cNvSpPr>
          <p:nvPr>
            <p:ph type="dt" sz="half" idx="14"/>
          </p:nvPr>
        </p:nvSpPr>
        <p:spPr>
          <a:xfrm>
            <a:off x="10152000" y="201600"/>
            <a:ext cx="1767114" cy="365125"/>
          </a:xfrm>
        </p:spPr>
        <p:txBody>
          <a:bodyPr/>
          <a:lstStyle>
            <a:lvl1pPr>
              <a:defRPr sz="1000"/>
            </a:lvl1pPr>
          </a:lstStyle>
          <a:p>
            <a:endParaRPr lang="sv-SE" dirty="0"/>
          </a:p>
        </p:txBody>
      </p:sp>
      <p:sp>
        <p:nvSpPr>
          <p:cNvPr id="6" name="Platshållare för sidfot 5"/>
          <p:cNvSpPr>
            <a:spLocks noGrp="1"/>
          </p:cNvSpPr>
          <p:nvPr>
            <p:ph type="ftr" sz="quarter" idx="15"/>
          </p:nvPr>
        </p:nvSpPr>
        <p:spPr>
          <a:xfrm>
            <a:off x="696000" y="201600"/>
            <a:ext cx="3570514" cy="365125"/>
          </a:xfrm>
        </p:spPr>
        <p:txBody>
          <a:bodyPr/>
          <a:lstStyle>
            <a:lvl1pPr>
              <a:defRPr sz="1000"/>
            </a:lvl1pPr>
          </a:lstStyle>
          <a:p>
            <a:r>
              <a:rPr lang="sv-SE" smtClean="0"/>
              <a:t>Titel</a:t>
            </a:r>
            <a:endParaRPr lang="sv-SE" dirty="0"/>
          </a:p>
        </p:txBody>
      </p:sp>
      <p:sp>
        <p:nvSpPr>
          <p:cNvPr id="9" name="Platshållare för bildnummer 8"/>
          <p:cNvSpPr>
            <a:spLocks noGrp="1"/>
          </p:cNvSpPr>
          <p:nvPr>
            <p:ph type="sldNum" sz="quarter" idx="16"/>
          </p:nvPr>
        </p:nvSpPr>
        <p:spPr>
          <a:xfrm>
            <a:off x="-1" y="201600"/>
            <a:ext cx="784800" cy="365125"/>
          </a:xfrm>
        </p:spPr>
        <p:txBody>
          <a:bodyPr/>
          <a:lstStyle>
            <a:lvl1pPr>
              <a:defRPr sz="1000"/>
            </a:lvl1pPr>
          </a:lstStyle>
          <a:p>
            <a:fld id="{816FEC2C-AD63-44F4-896C-A2025F5FB260}" type="slidenum">
              <a:rPr lang="sv-SE" smtClean="0"/>
              <a:pPr/>
              <a:t>‹#›</a:t>
            </a:fld>
            <a:endParaRPr lang="sv-SE" dirty="0"/>
          </a:p>
        </p:txBody>
      </p:sp>
      <p:sp>
        <p:nvSpPr>
          <p:cNvPr id="11" name="Platshållare för text 7"/>
          <p:cNvSpPr>
            <a:spLocks noGrp="1"/>
          </p:cNvSpPr>
          <p:nvPr>
            <p:ph type="body" sz="quarter" idx="12" hasCustomPrompt="1"/>
          </p:nvPr>
        </p:nvSpPr>
        <p:spPr>
          <a:xfrm>
            <a:off x="694800" y="2170800"/>
            <a:ext cx="5040000" cy="3420000"/>
          </a:xfrm>
          <a:prstGeom prst="rect">
            <a:avLst/>
          </a:prstGeom>
        </p:spPr>
        <p:txBody>
          <a:bodyPr/>
          <a:lstStyle>
            <a:lvl1pPr marL="360000" indent="-360000" defTabSz="360000">
              <a:lnSpc>
                <a:spcPct val="100000"/>
              </a:lnSpc>
              <a:buFont typeface="Arial" panose="020B0604020202020204" pitchFamily="34" charset="0"/>
              <a:buChar char="•"/>
              <a:defRPr sz="2000" spc="0"/>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defTabSz="3240000">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buFont typeface="Arial" panose="020B0604020202020204" pitchFamily="34" charset="0"/>
              <a:buChar char="‒"/>
              <a:defRPr lang="sv-SE" sz="1800" kern="1200" spc="0" baseline="0" dirty="0" smtClean="0">
                <a:solidFill>
                  <a:schemeClr val="tx1"/>
                </a:solidFill>
                <a:latin typeface="+mn-lt"/>
                <a:ea typeface="+mn-ea"/>
                <a:cs typeface="+mn-cs"/>
              </a:defRPr>
            </a:lvl9pPr>
          </a:lstStyle>
          <a:p>
            <a:pPr lvl="0"/>
            <a:r>
              <a:rPr lang="sv-SE" dirty="0" smtClean="0"/>
              <a:t>Skriv text här</a:t>
            </a:r>
          </a:p>
        </p:txBody>
      </p:sp>
    </p:spTree>
    <p:extLst>
      <p:ext uri="{BB962C8B-B14F-4D97-AF65-F5344CB8AC3E}">
        <p14:creationId xmlns:p14="http://schemas.microsoft.com/office/powerpoint/2010/main" val="2078312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hö, bild vä">
    <p:spTree>
      <p:nvGrpSpPr>
        <p:cNvPr id="1" name=""/>
        <p:cNvGrpSpPr/>
        <p:nvPr/>
      </p:nvGrpSpPr>
      <p:grpSpPr>
        <a:xfrm>
          <a:off x="0" y="0"/>
          <a:ext cx="0" cy="0"/>
          <a:chOff x="0" y="0"/>
          <a:chExt cx="0" cy="0"/>
        </a:xfrm>
      </p:grpSpPr>
      <p:sp>
        <p:nvSpPr>
          <p:cNvPr id="5" name="Rubrik 1"/>
          <p:cNvSpPr>
            <a:spLocks noGrp="1"/>
          </p:cNvSpPr>
          <p:nvPr>
            <p:ph type="title" hasCustomPrompt="1"/>
          </p:nvPr>
        </p:nvSpPr>
        <p:spPr>
          <a:xfrm>
            <a:off x="6456000" y="1269000"/>
            <a:ext cx="5040000" cy="900000"/>
          </a:xfrm>
          <a:prstGeom prst="rect">
            <a:avLst/>
          </a:prstGeom>
        </p:spPr>
        <p:txBody>
          <a:bodyPr anchor="ctr"/>
          <a:lstStyle>
            <a:lvl1pPr>
              <a:defRPr sz="4000"/>
            </a:lvl1pPr>
          </a:lstStyle>
          <a:p>
            <a:r>
              <a:rPr lang="sv-SE" dirty="0" smtClean="0"/>
              <a:t>Rubrik</a:t>
            </a:r>
            <a:endParaRPr lang="sv-SE" dirty="0"/>
          </a:p>
        </p:txBody>
      </p:sp>
      <p:sp>
        <p:nvSpPr>
          <p:cNvPr id="7" name="Platshållare för bild 9"/>
          <p:cNvSpPr>
            <a:spLocks noGrp="1"/>
          </p:cNvSpPr>
          <p:nvPr>
            <p:ph type="pic" sz="quarter" idx="13" hasCustomPrompt="1"/>
          </p:nvPr>
        </p:nvSpPr>
        <p:spPr>
          <a:xfrm>
            <a:off x="694800" y="1269000"/>
            <a:ext cx="5040000" cy="4320000"/>
          </a:xfrm>
          <a:prstGeom prst="rect">
            <a:avLst/>
          </a:prstGeom>
        </p:spPr>
        <p:txBody>
          <a:bodyPr/>
          <a:lstStyle>
            <a:lvl1pPr marL="0" indent="0">
              <a:buNone/>
              <a:defRPr/>
            </a:lvl1pPr>
          </a:lstStyle>
          <a:p>
            <a:r>
              <a:rPr lang="sv-SE" dirty="0" smtClean="0"/>
              <a:t>Bild</a:t>
            </a:r>
            <a:endParaRPr lang="sv-SE" dirty="0"/>
          </a:p>
        </p:txBody>
      </p:sp>
      <p:sp>
        <p:nvSpPr>
          <p:cNvPr id="2" name="Platshållare för datum 1"/>
          <p:cNvSpPr>
            <a:spLocks noGrp="1"/>
          </p:cNvSpPr>
          <p:nvPr>
            <p:ph type="dt" sz="half" idx="14"/>
          </p:nvPr>
        </p:nvSpPr>
        <p:spPr/>
        <p:txBody>
          <a:bodyPr/>
          <a:lstStyle>
            <a:lvl1pPr>
              <a:defRPr sz="1000"/>
            </a:lvl1pPr>
          </a:lstStyle>
          <a:p>
            <a:endParaRPr lang="sv-SE" dirty="0"/>
          </a:p>
        </p:txBody>
      </p:sp>
      <p:sp>
        <p:nvSpPr>
          <p:cNvPr id="9" name="Platshållare för sidfot 8"/>
          <p:cNvSpPr>
            <a:spLocks noGrp="1"/>
          </p:cNvSpPr>
          <p:nvPr>
            <p:ph type="ftr" sz="quarter" idx="15"/>
          </p:nvPr>
        </p:nvSpPr>
        <p:spPr/>
        <p:txBody>
          <a:bodyPr/>
          <a:lstStyle>
            <a:lvl1pPr>
              <a:defRPr sz="1000"/>
            </a:lvl1pPr>
          </a:lstStyle>
          <a:p>
            <a:r>
              <a:rPr lang="sv-SE" smtClean="0"/>
              <a:t>Titel</a:t>
            </a:r>
            <a:endParaRPr lang="sv-SE" dirty="0"/>
          </a:p>
        </p:txBody>
      </p:sp>
      <p:sp>
        <p:nvSpPr>
          <p:cNvPr id="10" name="Platshållare för bildnummer 9"/>
          <p:cNvSpPr>
            <a:spLocks noGrp="1"/>
          </p:cNvSpPr>
          <p:nvPr>
            <p:ph type="sldNum" sz="quarter" idx="16"/>
          </p:nvPr>
        </p:nvSpPr>
        <p:spPr/>
        <p:txBody>
          <a:bodyPr/>
          <a:lstStyle>
            <a:lvl1pPr>
              <a:defRPr sz="1000"/>
            </a:lvl1pPr>
          </a:lstStyle>
          <a:p>
            <a:fld id="{816FEC2C-AD63-44F4-896C-A2025F5FB260}" type="slidenum">
              <a:rPr lang="sv-SE" smtClean="0"/>
              <a:pPr/>
              <a:t>‹#›</a:t>
            </a:fld>
            <a:endParaRPr lang="sv-SE" dirty="0"/>
          </a:p>
        </p:txBody>
      </p:sp>
      <p:sp>
        <p:nvSpPr>
          <p:cNvPr id="8" name="Platshållare för text 7"/>
          <p:cNvSpPr>
            <a:spLocks noGrp="1"/>
          </p:cNvSpPr>
          <p:nvPr>
            <p:ph type="body" sz="quarter" idx="12" hasCustomPrompt="1"/>
          </p:nvPr>
        </p:nvSpPr>
        <p:spPr>
          <a:xfrm>
            <a:off x="6454800" y="2170800"/>
            <a:ext cx="5040000" cy="3420000"/>
          </a:xfrm>
          <a:prstGeom prst="rect">
            <a:avLst/>
          </a:prstGeom>
        </p:spPr>
        <p:txBody>
          <a:bodyPr/>
          <a:lstStyle>
            <a:lvl1pPr marL="360000" indent="-360000" defTabSz="360000">
              <a:lnSpc>
                <a:spcPct val="100000"/>
              </a:lnSpc>
              <a:buFont typeface="Arial" panose="020B0604020202020204" pitchFamily="34" charset="0"/>
              <a:buChar char="•"/>
              <a:defRPr sz="2000" spc="0"/>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defTabSz="3240000">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buFont typeface="Arial" panose="020B0604020202020204" pitchFamily="34" charset="0"/>
              <a:buChar char="‒"/>
              <a:defRPr lang="sv-SE" sz="1800" kern="1200" spc="0" baseline="0" dirty="0" smtClean="0">
                <a:solidFill>
                  <a:schemeClr val="tx1"/>
                </a:solidFill>
                <a:latin typeface="+mn-lt"/>
                <a:ea typeface="+mn-ea"/>
                <a:cs typeface="+mn-cs"/>
              </a:defRPr>
            </a:lvl9pPr>
          </a:lstStyle>
          <a:p>
            <a:pPr lvl="0"/>
            <a:r>
              <a:rPr lang="sv-SE" dirty="0" smtClean="0"/>
              <a:t>Skriv text här</a:t>
            </a:r>
          </a:p>
        </p:txBody>
      </p:sp>
    </p:spTree>
    <p:extLst>
      <p:ext uri="{BB962C8B-B14F-4D97-AF65-F5344CB8AC3E}">
        <p14:creationId xmlns:p14="http://schemas.microsoft.com/office/powerpoint/2010/main" val="3842030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6" name="Platshållare för diagram 5"/>
          <p:cNvSpPr>
            <a:spLocks noGrp="1"/>
          </p:cNvSpPr>
          <p:nvPr>
            <p:ph type="chart" sz="quarter" idx="12" hasCustomPrompt="1"/>
          </p:nvPr>
        </p:nvSpPr>
        <p:spPr>
          <a:xfrm>
            <a:off x="696000" y="1269000"/>
            <a:ext cx="10800000" cy="4320000"/>
          </a:xfrm>
          <a:prstGeom prst="rect">
            <a:avLst/>
          </a:prstGeom>
        </p:spPr>
        <p:txBody>
          <a:bodyPr/>
          <a:lstStyle>
            <a:lvl1pPr marL="0" indent="0" algn="l">
              <a:buNone/>
              <a:defRPr/>
            </a:lvl1pPr>
          </a:lstStyle>
          <a:p>
            <a:r>
              <a:rPr lang="sv-SE" dirty="0" smtClean="0"/>
              <a:t>Diagram</a:t>
            </a:r>
            <a:endParaRPr lang="sv-SE" dirty="0"/>
          </a:p>
        </p:txBody>
      </p:sp>
      <p:sp>
        <p:nvSpPr>
          <p:cNvPr id="2" name="Platshållare för datum 1"/>
          <p:cNvSpPr>
            <a:spLocks noGrp="1"/>
          </p:cNvSpPr>
          <p:nvPr>
            <p:ph type="dt" sz="half" idx="13"/>
          </p:nvPr>
        </p:nvSpPr>
        <p:spPr/>
        <p:txBody>
          <a:bodyPr/>
          <a:lstStyle>
            <a:lvl1pPr>
              <a:defRPr sz="1000"/>
            </a:lvl1pPr>
          </a:lstStyle>
          <a:p>
            <a:endParaRPr lang="sv-SE" dirty="0"/>
          </a:p>
        </p:txBody>
      </p:sp>
      <p:sp>
        <p:nvSpPr>
          <p:cNvPr id="7" name="Platshållare för sidfot 6"/>
          <p:cNvSpPr>
            <a:spLocks noGrp="1"/>
          </p:cNvSpPr>
          <p:nvPr>
            <p:ph type="ftr" sz="quarter" idx="14"/>
          </p:nvPr>
        </p:nvSpPr>
        <p:spPr/>
        <p:txBody>
          <a:bodyPr/>
          <a:lstStyle>
            <a:lvl1pPr>
              <a:defRPr sz="1000"/>
            </a:lvl1pPr>
          </a:lstStyle>
          <a:p>
            <a:r>
              <a:rPr lang="sv-SE" smtClean="0"/>
              <a:t>Titel</a:t>
            </a:r>
            <a:endParaRPr lang="sv-SE" dirty="0"/>
          </a:p>
        </p:txBody>
      </p:sp>
      <p:sp>
        <p:nvSpPr>
          <p:cNvPr id="8" name="Platshållare för bildnummer 7"/>
          <p:cNvSpPr>
            <a:spLocks noGrp="1"/>
          </p:cNvSpPr>
          <p:nvPr>
            <p:ph type="sldNum" sz="quarter" idx="15"/>
          </p:nvPr>
        </p:nvSpPr>
        <p:spPr/>
        <p:txBody>
          <a:bodyPr/>
          <a:lstStyle>
            <a:lvl1pPr>
              <a:defRPr sz="1000"/>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70358431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text &amp; diagram">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96000" y="1269000"/>
            <a:ext cx="10800000" cy="900000"/>
          </a:xfrm>
          <a:prstGeom prst="rect">
            <a:avLst/>
          </a:prstGeom>
        </p:spPr>
        <p:txBody>
          <a:bodyPr anchor="ctr"/>
          <a:lstStyle>
            <a:lvl1pPr algn="ctr">
              <a:defRPr sz="4000" baseline="0"/>
            </a:lvl1pPr>
          </a:lstStyle>
          <a:p>
            <a:r>
              <a:rPr lang="sv-SE" dirty="0" smtClean="0"/>
              <a:t>Klicka – lägg till rubrik</a:t>
            </a:r>
            <a:endParaRPr lang="sv-SE" dirty="0"/>
          </a:p>
        </p:txBody>
      </p:sp>
      <p:sp>
        <p:nvSpPr>
          <p:cNvPr id="8" name="Platshållare för text 7"/>
          <p:cNvSpPr>
            <a:spLocks noGrp="1"/>
          </p:cNvSpPr>
          <p:nvPr>
            <p:ph type="body" sz="quarter" idx="12" hasCustomPrompt="1"/>
          </p:nvPr>
        </p:nvSpPr>
        <p:spPr>
          <a:xfrm>
            <a:off x="696000" y="2170062"/>
            <a:ext cx="5040000" cy="3420000"/>
          </a:xfrm>
          <a:prstGeom prst="rect">
            <a:avLst/>
          </a:prstGeom>
        </p:spPr>
        <p:txBody>
          <a:bodyPr/>
          <a:lstStyle>
            <a:lvl1pPr marL="0" indent="0">
              <a:lnSpc>
                <a:spcPct val="100000"/>
              </a:lnSpc>
              <a:buNone/>
              <a:defRPr sz="2000" spc="0"/>
            </a:lvl1pPr>
            <a:lvl2pPr marL="232200" indent="0">
              <a:buNone/>
              <a:defRPr/>
            </a:lvl2pPr>
            <a:lvl3pPr marL="462600" indent="0">
              <a:buNone/>
              <a:defRPr/>
            </a:lvl3pPr>
            <a:lvl4pPr marL="693000" indent="0">
              <a:buNone/>
              <a:defRPr/>
            </a:lvl4pPr>
            <a:lvl5pPr marL="887400" indent="0">
              <a:buNone/>
              <a:defRPr/>
            </a:lvl5pPr>
          </a:lstStyle>
          <a:p>
            <a:pPr lvl="0"/>
            <a:r>
              <a:rPr lang="sv-SE" dirty="0" smtClean="0"/>
              <a:t>Skriv text här</a:t>
            </a:r>
            <a:endParaRPr lang="sv-SE" dirty="0"/>
          </a:p>
        </p:txBody>
      </p:sp>
      <p:sp>
        <p:nvSpPr>
          <p:cNvPr id="6" name="Platshållare för diagram 5"/>
          <p:cNvSpPr>
            <a:spLocks noGrp="1"/>
          </p:cNvSpPr>
          <p:nvPr>
            <p:ph type="chart" sz="quarter" idx="13" hasCustomPrompt="1"/>
          </p:nvPr>
        </p:nvSpPr>
        <p:spPr>
          <a:xfrm>
            <a:off x="6454800" y="2169000"/>
            <a:ext cx="5040000" cy="3421062"/>
          </a:xfrm>
          <a:prstGeom prst="rect">
            <a:avLst/>
          </a:prstGeom>
        </p:spPr>
        <p:txBody>
          <a:bodyPr/>
          <a:lstStyle>
            <a:lvl1pPr marL="0" indent="0">
              <a:buNone/>
              <a:defRPr/>
            </a:lvl1pPr>
          </a:lstStyle>
          <a:p>
            <a:r>
              <a:rPr lang="sv-SE" dirty="0" smtClean="0"/>
              <a:t>Diagram</a:t>
            </a:r>
            <a:endParaRPr lang="sv-SE" dirty="0"/>
          </a:p>
        </p:txBody>
      </p:sp>
      <p:sp>
        <p:nvSpPr>
          <p:cNvPr id="5" name="Platshållare för datum 4"/>
          <p:cNvSpPr>
            <a:spLocks noGrp="1"/>
          </p:cNvSpPr>
          <p:nvPr>
            <p:ph type="dt" sz="half" idx="14"/>
          </p:nvPr>
        </p:nvSpPr>
        <p:spPr/>
        <p:txBody>
          <a:bodyPr/>
          <a:lstStyle>
            <a:lvl1pPr>
              <a:defRPr sz="1000"/>
            </a:lvl1pPr>
          </a:lstStyle>
          <a:p>
            <a:endParaRPr lang="sv-SE" dirty="0"/>
          </a:p>
        </p:txBody>
      </p:sp>
      <p:sp>
        <p:nvSpPr>
          <p:cNvPr id="9" name="Platshållare för sidfot 8"/>
          <p:cNvSpPr>
            <a:spLocks noGrp="1"/>
          </p:cNvSpPr>
          <p:nvPr>
            <p:ph type="ftr" sz="quarter" idx="15"/>
          </p:nvPr>
        </p:nvSpPr>
        <p:spPr/>
        <p:txBody>
          <a:bodyPr/>
          <a:lstStyle>
            <a:lvl1pPr>
              <a:defRPr sz="1000"/>
            </a:lvl1pPr>
          </a:lstStyle>
          <a:p>
            <a:r>
              <a:rPr lang="sv-SE" smtClean="0"/>
              <a:t>Titel</a:t>
            </a:r>
            <a:endParaRPr lang="sv-SE" dirty="0"/>
          </a:p>
        </p:txBody>
      </p:sp>
      <p:sp>
        <p:nvSpPr>
          <p:cNvPr id="10" name="Platshållare för bildnummer 9"/>
          <p:cNvSpPr>
            <a:spLocks noGrp="1"/>
          </p:cNvSpPr>
          <p:nvPr>
            <p:ph type="sldNum" sz="quarter" idx="16"/>
          </p:nvPr>
        </p:nvSpPr>
        <p:spPr/>
        <p:txBody>
          <a:bodyPr/>
          <a:lstStyle>
            <a:lvl1pPr>
              <a:defRPr sz="1000"/>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194285922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amp; text röd bakgrund">
    <p:bg>
      <p:bgPr>
        <a:solidFill>
          <a:srgbClr val="D70000"/>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D7E678-F878-4A88-B37F-CF88CE888BB6}"/>
              </a:ext>
            </a:extLst>
          </p:cNvPr>
          <p:cNvSpPr>
            <a:spLocks noGrp="1"/>
          </p:cNvSpPr>
          <p:nvPr>
            <p:ph type="title" hasCustomPrompt="1"/>
          </p:nvPr>
        </p:nvSpPr>
        <p:spPr>
          <a:xfrm>
            <a:off x="696000" y="1998000"/>
            <a:ext cx="10800000" cy="1080000"/>
          </a:xfrm>
          <a:prstGeom prst="rect">
            <a:avLst/>
          </a:prstGeom>
        </p:spPr>
        <p:txBody>
          <a:bodyPr anchor="ctr"/>
          <a:lstStyle>
            <a:lvl1pPr algn="ctr">
              <a:defRPr sz="6000" baseline="0">
                <a:solidFill>
                  <a:schemeClr val="bg1"/>
                </a:solidFill>
              </a:defRPr>
            </a:lvl1pPr>
          </a:lstStyle>
          <a:p>
            <a:r>
              <a:rPr lang="sv-SE" dirty="0" smtClean="0"/>
              <a:t>Klicka - lägg till rubrik</a:t>
            </a:r>
            <a:endParaRPr lang="en-US" dirty="0"/>
          </a:p>
        </p:txBody>
      </p:sp>
      <p:sp>
        <p:nvSpPr>
          <p:cNvPr id="5" name="Platshållare för text 4">
            <a:extLst>
              <a:ext uri="{FF2B5EF4-FFF2-40B4-BE49-F238E27FC236}">
                <a16:creationId xmlns:a16="http://schemas.microsoft.com/office/drawing/2014/main" id="{1AAAF19A-C108-416B-94E8-AE411170AA77}"/>
              </a:ext>
            </a:extLst>
          </p:cNvPr>
          <p:cNvSpPr>
            <a:spLocks noGrp="1"/>
          </p:cNvSpPr>
          <p:nvPr>
            <p:ph type="body" sz="quarter" idx="11" hasCustomPrompt="1"/>
          </p:nvPr>
        </p:nvSpPr>
        <p:spPr>
          <a:xfrm>
            <a:off x="696000" y="3789000"/>
            <a:ext cx="10800000" cy="1800000"/>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2400" spc="0" baseline="0">
                <a:solidFill>
                  <a:schemeClr val="bg1"/>
                </a:solidFill>
                <a:latin typeface="+mn-l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smtClean="0"/>
              <a:t>Skriv text här</a:t>
            </a:r>
            <a:endParaRPr lang="en-US" dirty="0" smtClean="0"/>
          </a:p>
        </p:txBody>
      </p:sp>
      <p:sp>
        <p:nvSpPr>
          <p:cNvPr id="8"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bg1"/>
                </a:solidFill>
              </a:defRPr>
            </a:lvl1pPr>
          </a:lstStyle>
          <a:p>
            <a:fld id="{C6E0F7F0-E284-4A7D-AA2C-5D38D6F538EE}" type="datetime1">
              <a:rPr lang="sv-SE" smtClean="0"/>
              <a:t>2022-10-21</a:t>
            </a:fld>
            <a:endParaRPr lang="sv-SE" dirty="0"/>
          </a:p>
        </p:txBody>
      </p:sp>
      <p:sp>
        <p:nvSpPr>
          <p:cNvPr id="9"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bg1"/>
                </a:solidFill>
              </a:defRPr>
            </a:lvl1pPr>
          </a:lstStyle>
          <a:p>
            <a:r>
              <a:rPr lang="sv-SE" smtClean="0"/>
              <a:t>Titel</a:t>
            </a:r>
            <a:endParaRPr lang="sv-SE" dirty="0"/>
          </a:p>
        </p:txBody>
      </p:sp>
      <p:sp>
        <p:nvSpPr>
          <p:cNvPr id="10"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bg1"/>
                </a:solidFill>
              </a:defRPr>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313210191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 &amp; text - bildbakgrund">
    <p:spTree>
      <p:nvGrpSpPr>
        <p:cNvPr id="1" name=""/>
        <p:cNvGrpSpPr/>
        <p:nvPr/>
      </p:nvGrpSpPr>
      <p:grpSpPr>
        <a:xfrm>
          <a:off x="0" y="0"/>
          <a:ext cx="0" cy="0"/>
          <a:chOff x="0" y="0"/>
          <a:chExt cx="0" cy="0"/>
        </a:xfrm>
      </p:grpSpPr>
      <p:sp>
        <p:nvSpPr>
          <p:cNvPr id="6" name="Platshållare för bild 5"/>
          <p:cNvSpPr>
            <a:spLocks noGrp="1"/>
          </p:cNvSpPr>
          <p:nvPr>
            <p:ph type="pic" sz="quarter" idx="12" hasCustomPrompt="1"/>
          </p:nvPr>
        </p:nvSpPr>
        <p:spPr>
          <a:xfrm>
            <a:off x="0" y="0"/>
            <a:ext cx="12192000" cy="6858000"/>
          </a:xfrm>
          <a:prstGeom prst="rect">
            <a:avLst/>
          </a:prstGeom>
          <a:solidFill>
            <a:schemeClr val="accent5"/>
          </a:solidFill>
        </p:spPr>
        <p:txBody>
          <a:bodyPr anchor="t"/>
          <a:lstStyle>
            <a:lvl1pPr marL="0" indent="0">
              <a:buNone/>
              <a:defRPr>
                <a:solidFill>
                  <a:schemeClr val="bg1"/>
                </a:solidFill>
              </a:defRPr>
            </a:lvl1pPr>
          </a:lstStyle>
          <a:p>
            <a:r>
              <a:rPr lang="sv-SE" dirty="0" smtClean="0"/>
              <a:t>Bild</a:t>
            </a:r>
            <a:endParaRPr lang="sv-SE" dirty="0"/>
          </a:p>
        </p:txBody>
      </p:sp>
      <p:sp>
        <p:nvSpPr>
          <p:cNvPr id="2" name="Rubrik 1">
            <a:extLst>
              <a:ext uri="{FF2B5EF4-FFF2-40B4-BE49-F238E27FC236}">
                <a16:creationId xmlns:a16="http://schemas.microsoft.com/office/drawing/2014/main" id="{DAD7E678-F878-4A88-B37F-CF88CE888BB6}"/>
              </a:ext>
            </a:extLst>
          </p:cNvPr>
          <p:cNvSpPr>
            <a:spLocks noGrp="1"/>
          </p:cNvSpPr>
          <p:nvPr>
            <p:ph type="title" hasCustomPrompt="1"/>
          </p:nvPr>
        </p:nvSpPr>
        <p:spPr>
          <a:xfrm>
            <a:off x="696000" y="1998000"/>
            <a:ext cx="10800000" cy="1080000"/>
          </a:xfrm>
          <a:prstGeom prst="rect">
            <a:avLst/>
          </a:prstGeom>
        </p:spPr>
        <p:txBody>
          <a:bodyPr anchor="ctr"/>
          <a:lstStyle>
            <a:lvl1pPr algn="ctr">
              <a:defRPr sz="6000" baseline="0">
                <a:solidFill>
                  <a:schemeClr val="bg1"/>
                </a:solidFill>
              </a:defRPr>
            </a:lvl1pPr>
          </a:lstStyle>
          <a:p>
            <a:r>
              <a:rPr lang="sv-SE" dirty="0" smtClean="0"/>
              <a:t>Klicka - lägg till rubrik</a:t>
            </a:r>
            <a:endParaRPr lang="en-US" dirty="0"/>
          </a:p>
        </p:txBody>
      </p:sp>
      <p:sp>
        <p:nvSpPr>
          <p:cNvPr id="5" name="Platshållare för text 4">
            <a:extLst>
              <a:ext uri="{FF2B5EF4-FFF2-40B4-BE49-F238E27FC236}">
                <a16:creationId xmlns:a16="http://schemas.microsoft.com/office/drawing/2014/main" id="{1AAAF19A-C108-416B-94E8-AE411170AA77}"/>
              </a:ext>
            </a:extLst>
          </p:cNvPr>
          <p:cNvSpPr>
            <a:spLocks noGrp="1"/>
          </p:cNvSpPr>
          <p:nvPr>
            <p:ph type="body" sz="quarter" idx="11" hasCustomPrompt="1"/>
          </p:nvPr>
        </p:nvSpPr>
        <p:spPr>
          <a:xfrm>
            <a:off x="696000" y="3789000"/>
            <a:ext cx="10800000" cy="1800000"/>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2400" spc="0">
                <a:solidFill>
                  <a:schemeClr val="bg1"/>
                </a:solidFill>
                <a:latin typeface="+mn-l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smtClean="0"/>
              <a:t>Skriv text här</a:t>
            </a:r>
            <a:endParaRPr lang="en-US" dirty="0" smtClean="0"/>
          </a:p>
        </p:txBody>
      </p:sp>
      <p:sp>
        <p:nvSpPr>
          <p:cNvPr id="4" name="textruta 3">
            <a:extLst>
              <a:ext uri="{FF2B5EF4-FFF2-40B4-BE49-F238E27FC236}">
                <a16:creationId xmlns:a16="http://schemas.microsoft.com/office/drawing/2014/main" id="{2DB92D40-5F44-4A12-A0C2-161F3FFFEFD2}"/>
              </a:ext>
            </a:extLst>
          </p:cNvPr>
          <p:cNvSpPr txBox="1"/>
          <p:nvPr userDrawn="1"/>
        </p:nvSpPr>
        <p:spPr>
          <a:xfrm>
            <a:off x="0" y="-363264"/>
            <a:ext cx="12192000" cy="246221"/>
          </a:xfrm>
          <a:prstGeom prst="rect">
            <a:avLst/>
          </a:prstGeom>
          <a:solidFill>
            <a:schemeClr val="bg1"/>
          </a:solidFill>
          <a:effectLst>
            <a:outerShdw blurRad="50800" dist="38100" dir="2700000" algn="tl" rotWithShape="0">
              <a:prstClr val="black">
                <a:alpha val="40000"/>
              </a:prstClr>
            </a:outerShdw>
          </a:effectLst>
        </p:spPr>
        <p:txBody>
          <a:bodyPr wrap="square" rtlCol="0" anchor="b" anchorCtr="0">
            <a:spAutoFit/>
          </a:bodyPr>
          <a:lstStyle/>
          <a:p>
            <a:r>
              <a:rPr lang="sv-SE" sz="1000" dirty="0" smtClean="0">
                <a:solidFill>
                  <a:schemeClr val="tx1">
                    <a:lumMod val="65000"/>
                    <a:lumOff val="35000"/>
                  </a:schemeClr>
                </a:solidFill>
                <a:latin typeface="+mn-lt"/>
              </a:rPr>
              <a:t>För att byta bakgrundsbild – Högerklicka på bilden. Välj Ändra bild. Välj sedan Från en fil.</a:t>
            </a:r>
            <a:endParaRPr lang="sv-SE" sz="1000" dirty="0">
              <a:solidFill>
                <a:schemeClr val="tx1">
                  <a:lumMod val="65000"/>
                  <a:lumOff val="35000"/>
                </a:schemeClr>
              </a:solidFill>
              <a:latin typeface="+mn-lt"/>
            </a:endParaRPr>
          </a:p>
        </p:txBody>
      </p:sp>
      <p:sp>
        <p:nvSpPr>
          <p:cNvPr id="15" name="Platshållare för text 14">
            <a:extLst>
              <a:ext uri="{FF2B5EF4-FFF2-40B4-BE49-F238E27FC236}">
                <a16:creationId xmlns:a16="http://schemas.microsoft.com/office/drawing/2014/main" id="{BC63DBC5-3A01-48A2-B443-DAC14C323B9A}"/>
              </a:ext>
            </a:extLst>
          </p:cNvPr>
          <p:cNvSpPr>
            <a:spLocks noGrp="1"/>
          </p:cNvSpPr>
          <p:nvPr>
            <p:ph type="body" sz="quarter" idx="10" hasCustomPrompt="1"/>
          </p:nvPr>
        </p:nvSpPr>
        <p:spPr>
          <a:xfrm>
            <a:off x="5338665" y="0"/>
            <a:ext cx="1514671" cy="756000"/>
          </a:xfrm>
          <a:prstGeom prst="rect">
            <a:avLst/>
          </a:prstGeom>
          <a:blipFill>
            <a:blip r:embed="rId2"/>
            <a:stretch>
              <a:fillRect/>
            </a:stretch>
          </a:blipFill>
        </p:spPr>
        <p:txBody>
          <a:bodyPr/>
          <a:lstStyle>
            <a:lvl1pPr marL="0" indent="0">
              <a:buNone/>
              <a:defRPr/>
            </a:lvl1pPr>
          </a:lstStyle>
          <a:p>
            <a:pPr lvl="0"/>
            <a:r>
              <a:rPr lang="en-US" dirty="0"/>
              <a:t> </a:t>
            </a:r>
          </a:p>
        </p:txBody>
      </p:sp>
      <p:sp>
        <p:nvSpPr>
          <p:cNvPr id="12"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bg1"/>
                </a:solidFill>
              </a:defRPr>
            </a:lvl1pPr>
          </a:lstStyle>
          <a:p>
            <a:fld id="{9CE6E698-47E5-4185-A077-525BB3EA7C52}" type="datetime1">
              <a:rPr lang="sv-SE" smtClean="0"/>
              <a:t>2022-10-21</a:t>
            </a:fld>
            <a:endParaRPr lang="sv-SE" dirty="0"/>
          </a:p>
        </p:txBody>
      </p:sp>
      <p:sp>
        <p:nvSpPr>
          <p:cNvPr id="13"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bg1"/>
                </a:solidFill>
              </a:defRPr>
            </a:lvl1pPr>
          </a:lstStyle>
          <a:p>
            <a:r>
              <a:rPr lang="sv-SE" smtClean="0"/>
              <a:t>Titel</a:t>
            </a:r>
            <a:endParaRPr lang="sv-SE" dirty="0"/>
          </a:p>
        </p:txBody>
      </p:sp>
      <p:sp>
        <p:nvSpPr>
          <p:cNvPr id="14"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bg1"/>
                </a:solidFill>
              </a:defRPr>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311722792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text &amp; logotyp">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96000" y="1998000"/>
            <a:ext cx="10800000" cy="1080000"/>
          </a:xfrm>
          <a:prstGeom prst="rect">
            <a:avLst/>
          </a:prstGeom>
        </p:spPr>
        <p:txBody>
          <a:bodyPr anchor="ctr"/>
          <a:lstStyle>
            <a:lvl1pPr algn="ctr">
              <a:defRPr sz="6000"/>
            </a:lvl1pPr>
          </a:lstStyle>
          <a:p>
            <a:r>
              <a:rPr lang="sv-SE" dirty="0" smtClean="0"/>
              <a:t>Klicka – lägg till rubrik</a:t>
            </a:r>
            <a:endParaRPr lang="sv-SE" dirty="0"/>
          </a:p>
        </p:txBody>
      </p:sp>
      <p:sp>
        <p:nvSpPr>
          <p:cNvPr id="8" name="Platshållare för text 7"/>
          <p:cNvSpPr>
            <a:spLocks noGrp="1"/>
          </p:cNvSpPr>
          <p:nvPr>
            <p:ph type="body" sz="quarter" idx="12" hasCustomPrompt="1"/>
          </p:nvPr>
        </p:nvSpPr>
        <p:spPr>
          <a:xfrm>
            <a:off x="696000" y="3284970"/>
            <a:ext cx="10800000" cy="1800000"/>
          </a:xfrm>
          <a:prstGeom prst="rect">
            <a:avLst/>
          </a:prstGeom>
        </p:spPr>
        <p:txBody>
          <a:bodyPr/>
          <a:lstStyle>
            <a:lvl1pPr marL="0" indent="0" algn="ctr">
              <a:lnSpc>
                <a:spcPct val="100000"/>
              </a:lnSpc>
              <a:buFont typeface="+mj-lt"/>
              <a:buNone/>
              <a:defRPr sz="2400" spc="0" baseline="0"/>
            </a:lvl1pPr>
            <a:lvl2pPr marL="575100" indent="-342900">
              <a:buFont typeface="+mj-lt"/>
              <a:buAutoNum type="arabicPeriod"/>
              <a:defRPr/>
            </a:lvl2pPr>
            <a:lvl3pPr marL="805500" indent="-342900">
              <a:buFont typeface="+mj-lt"/>
              <a:buAutoNum type="arabicPeriod"/>
              <a:defRPr/>
            </a:lvl3pPr>
            <a:lvl4pPr marL="1035900" indent="-342900">
              <a:buFont typeface="+mj-lt"/>
              <a:buAutoNum type="arabicPeriod"/>
              <a:defRPr/>
            </a:lvl4pPr>
            <a:lvl5pPr marL="1230300" indent="-342900">
              <a:buFont typeface="+mj-lt"/>
              <a:buAutoNum type="arabicPeriod"/>
              <a:defRPr/>
            </a:lvl5pPr>
          </a:lstStyle>
          <a:p>
            <a:pPr lvl="0"/>
            <a:r>
              <a:rPr lang="sv-SE" dirty="0" smtClean="0"/>
              <a:t>Skriv text här</a:t>
            </a:r>
            <a:endParaRPr lang="sv-SE" dirty="0"/>
          </a:p>
        </p:txBody>
      </p:sp>
      <p:sp>
        <p:nvSpPr>
          <p:cNvPr id="5" name="Platshållare för datum 4"/>
          <p:cNvSpPr>
            <a:spLocks noGrp="1"/>
          </p:cNvSpPr>
          <p:nvPr>
            <p:ph type="dt" sz="half" idx="14"/>
          </p:nvPr>
        </p:nvSpPr>
        <p:spPr/>
        <p:txBody>
          <a:bodyPr/>
          <a:lstStyle>
            <a:lvl1pPr>
              <a:defRPr sz="1000"/>
            </a:lvl1pPr>
          </a:lstStyle>
          <a:p>
            <a:endParaRPr lang="sv-SE" dirty="0"/>
          </a:p>
        </p:txBody>
      </p:sp>
      <p:sp>
        <p:nvSpPr>
          <p:cNvPr id="9" name="Platshållare för sidfot 8"/>
          <p:cNvSpPr>
            <a:spLocks noGrp="1"/>
          </p:cNvSpPr>
          <p:nvPr>
            <p:ph type="ftr" sz="quarter" idx="15"/>
          </p:nvPr>
        </p:nvSpPr>
        <p:spPr/>
        <p:txBody>
          <a:bodyPr/>
          <a:lstStyle>
            <a:lvl1pPr>
              <a:defRPr sz="1000"/>
            </a:lvl1pPr>
          </a:lstStyle>
          <a:p>
            <a:r>
              <a:rPr lang="sv-SE" smtClean="0"/>
              <a:t>Titel</a:t>
            </a:r>
            <a:endParaRPr lang="sv-SE" dirty="0"/>
          </a:p>
        </p:txBody>
      </p:sp>
      <p:sp>
        <p:nvSpPr>
          <p:cNvPr id="10" name="Platshållare för bildnummer 9"/>
          <p:cNvSpPr>
            <a:spLocks noGrp="1"/>
          </p:cNvSpPr>
          <p:nvPr>
            <p:ph type="sldNum" sz="quarter" idx="16"/>
          </p:nvPr>
        </p:nvSpPr>
        <p:spPr/>
        <p:txBody>
          <a:bodyPr/>
          <a:lstStyle>
            <a:lvl1pPr>
              <a:defRPr sz="1000"/>
            </a:lvl1pPr>
          </a:lstStyle>
          <a:p>
            <a:fld id="{816FEC2C-AD63-44F4-896C-A2025F5FB260}" type="slidenum">
              <a:rPr lang="sv-SE" smtClean="0"/>
              <a:pPr/>
              <a:t>‹#›</a:t>
            </a:fld>
            <a:endParaRPr lang="sv-SE" dirty="0"/>
          </a:p>
        </p:txBody>
      </p:sp>
      <p:sp>
        <p:nvSpPr>
          <p:cNvPr id="6" name="Platshållare för text 5"/>
          <p:cNvSpPr>
            <a:spLocks noGrp="1"/>
          </p:cNvSpPr>
          <p:nvPr>
            <p:ph type="body" sz="quarter" idx="17" hasCustomPrompt="1"/>
          </p:nvPr>
        </p:nvSpPr>
        <p:spPr>
          <a:xfrm>
            <a:off x="694800" y="5529600"/>
            <a:ext cx="2739600" cy="925200"/>
          </a:xfrm>
          <a:prstGeom prst="rect">
            <a:avLst/>
          </a:prstGeom>
        </p:spPr>
        <p:txBody>
          <a:bodyPr/>
          <a:lstStyle>
            <a:lvl1pPr marL="0" indent="0">
              <a:buNone/>
              <a:defRPr/>
            </a:lvl1pPr>
          </a:lstStyle>
          <a:p>
            <a:pPr lvl="0"/>
            <a:r>
              <a:rPr lang="sv-SE" dirty="0" smtClean="0"/>
              <a:t>Plats för EU-logotyp</a:t>
            </a:r>
            <a:endParaRPr lang="sv-SE" dirty="0"/>
          </a:p>
        </p:txBody>
      </p:sp>
    </p:spTree>
    <p:extLst>
      <p:ext uri="{BB962C8B-B14F-4D97-AF65-F5344CB8AC3E}">
        <p14:creationId xmlns:p14="http://schemas.microsoft.com/office/powerpoint/2010/main" val="2279311065"/>
      </p:ext>
    </p:extLst>
  </p:cSld>
  <p:clrMapOvr>
    <a:masterClrMapping/>
  </p:clrMapOvr>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 - bildbakgrund">
    <p:spTree>
      <p:nvGrpSpPr>
        <p:cNvPr id="1" name=""/>
        <p:cNvGrpSpPr/>
        <p:nvPr/>
      </p:nvGrpSpPr>
      <p:grpSpPr>
        <a:xfrm>
          <a:off x="0" y="0"/>
          <a:ext cx="0" cy="0"/>
          <a:chOff x="0" y="0"/>
          <a:chExt cx="0" cy="0"/>
        </a:xfrm>
      </p:grpSpPr>
      <p:sp>
        <p:nvSpPr>
          <p:cNvPr id="8" name="Platshållare för bild 5"/>
          <p:cNvSpPr>
            <a:spLocks noGrp="1"/>
          </p:cNvSpPr>
          <p:nvPr>
            <p:ph type="pic" sz="quarter" idx="12" hasCustomPrompt="1"/>
          </p:nvPr>
        </p:nvSpPr>
        <p:spPr>
          <a:xfrm>
            <a:off x="0" y="0"/>
            <a:ext cx="12192000" cy="6858000"/>
          </a:xfrm>
          <a:prstGeom prst="rect">
            <a:avLst/>
          </a:prstGeom>
          <a:solidFill>
            <a:schemeClr val="accent5"/>
          </a:solidFill>
        </p:spPr>
        <p:txBody>
          <a:bodyPr anchor="t"/>
          <a:lstStyle>
            <a:lvl1pPr marL="0" indent="0">
              <a:buNone/>
              <a:defRPr>
                <a:solidFill>
                  <a:schemeClr val="bg1"/>
                </a:solidFill>
              </a:defRPr>
            </a:lvl1pPr>
          </a:lstStyle>
          <a:p>
            <a:r>
              <a:rPr lang="sv-SE" dirty="0" smtClean="0"/>
              <a:t>Bild</a:t>
            </a:r>
            <a:endParaRPr lang="sv-SE" dirty="0"/>
          </a:p>
        </p:txBody>
      </p:sp>
      <p:sp>
        <p:nvSpPr>
          <p:cNvPr id="2" name="Rubrik 1">
            <a:extLst>
              <a:ext uri="{FF2B5EF4-FFF2-40B4-BE49-F238E27FC236}">
                <a16:creationId xmlns:a16="http://schemas.microsoft.com/office/drawing/2014/main" id="{DAD7E678-F878-4A88-B37F-CF88CE888BB6}"/>
              </a:ext>
            </a:extLst>
          </p:cNvPr>
          <p:cNvSpPr>
            <a:spLocks noGrp="1"/>
          </p:cNvSpPr>
          <p:nvPr>
            <p:ph type="title" hasCustomPrompt="1"/>
          </p:nvPr>
        </p:nvSpPr>
        <p:spPr>
          <a:xfrm>
            <a:off x="696000" y="1998000"/>
            <a:ext cx="10800000" cy="1080000"/>
          </a:xfrm>
          <a:prstGeom prst="rect">
            <a:avLst/>
          </a:prstGeom>
        </p:spPr>
        <p:txBody>
          <a:bodyPr anchor="ctr"/>
          <a:lstStyle>
            <a:lvl1pPr algn="ctr">
              <a:defRPr sz="6000">
                <a:solidFill>
                  <a:schemeClr val="bg1"/>
                </a:solidFill>
              </a:defRPr>
            </a:lvl1pPr>
          </a:lstStyle>
          <a:p>
            <a:r>
              <a:rPr lang="sv-SE" dirty="0" smtClean="0"/>
              <a:t>Klicka - lägg till rubrik</a:t>
            </a:r>
            <a:endParaRPr lang="en-US" dirty="0"/>
          </a:p>
        </p:txBody>
      </p:sp>
      <p:sp>
        <p:nvSpPr>
          <p:cNvPr id="4" name="textruta 3">
            <a:extLst>
              <a:ext uri="{FF2B5EF4-FFF2-40B4-BE49-F238E27FC236}">
                <a16:creationId xmlns:a16="http://schemas.microsoft.com/office/drawing/2014/main" id="{2DB92D40-5F44-4A12-A0C2-161F3FFFEFD2}"/>
              </a:ext>
            </a:extLst>
          </p:cNvPr>
          <p:cNvSpPr txBox="1"/>
          <p:nvPr userDrawn="1"/>
        </p:nvSpPr>
        <p:spPr>
          <a:xfrm>
            <a:off x="0" y="-363264"/>
            <a:ext cx="12192000" cy="246221"/>
          </a:xfrm>
          <a:prstGeom prst="rect">
            <a:avLst/>
          </a:prstGeom>
          <a:solidFill>
            <a:schemeClr val="bg1"/>
          </a:solidFill>
          <a:effectLst>
            <a:outerShdw blurRad="50800" dist="38100" dir="2700000" algn="tl" rotWithShape="0">
              <a:prstClr val="black">
                <a:alpha val="40000"/>
              </a:prstClr>
            </a:outerShdw>
          </a:effectLst>
        </p:spPr>
        <p:txBody>
          <a:bodyPr wrap="square" rtlCol="0" anchor="b" anchorCtr="0">
            <a:spAutoFit/>
          </a:bodyPr>
          <a:lstStyle/>
          <a:p>
            <a:r>
              <a:rPr lang="sv-SE" sz="1000" dirty="0" smtClean="0">
                <a:solidFill>
                  <a:schemeClr val="tx1">
                    <a:lumMod val="65000"/>
                    <a:lumOff val="35000"/>
                  </a:schemeClr>
                </a:solidFill>
                <a:latin typeface="+mn-lt"/>
              </a:rPr>
              <a:t>För att byta bakgrundsbild – Högerklicka på bilden. Välj Ändra bild. Välj sedan Från en fil.</a:t>
            </a:r>
            <a:endParaRPr lang="sv-SE" sz="1000" dirty="0">
              <a:solidFill>
                <a:schemeClr val="tx1">
                  <a:lumMod val="65000"/>
                  <a:lumOff val="35000"/>
                </a:schemeClr>
              </a:solidFill>
              <a:latin typeface="+mn-lt"/>
            </a:endParaRPr>
          </a:p>
        </p:txBody>
      </p:sp>
      <p:sp>
        <p:nvSpPr>
          <p:cNvPr id="15" name="Platshållare för text 14">
            <a:extLst>
              <a:ext uri="{FF2B5EF4-FFF2-40B4-BE49-F238E27FC236}">
                <a16:creationId xmlns:a16="http://schemas.microsoft.com/office/drawing/2014/main" id="{BC63DBC5-3A01-48A2-B443-DAC14C323B9A}"/>
              </a:ext>
            </a:extLst>
          </p:cNvPr>
          <p:cNvSpPr>
            <a:spLocks noGrp="1"/>
          </p:cNvSpPr>
          <p:nvPr>
            <p:ph type="body" sz="quarter" idx="10" hasCustomPrompt="1"/>
          </p:nvPr>
        </p:nvSpPr>
        <p:spPr>
          <a:xfrm>
            <a:off x="5338665" y="0"/>
            <a:ext cx="1514671" cy="756000"/>
          </a:xfrm>
          <a:prstGeom prst="rect">
            <a:avLst/>
          </a:prstGeom>
          <a:blipFill>
            <a:blip r:embed="rId2"/>
            <a:stretch>
              <a:fillRect/>
            </a:stretch>
          </a:blipFill>
        </p:spPr>
        <p:txBody>
          <a:bodyPr/>
          <a:lstStyle>
            <a:lvl1pPr marL="0" indent="0">
              <a:buNone/>
              <a:defRPr/>
            </a:lvl1pPr>
          </a:lstStyle>
          <a:p>
            <a:pPr lvl="0"/>
            <a:r>
              <a:rPr lang="en-US" dirty="0"/>
              <a:t> </a:t>
            </a:r>
          </a:p>
        </p:txBody>
      </p:sp>
      <p:sp>
        <p:nvSpPr>
          <p:cNvPr id="9"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bg1"/>
                </a:solidFill>
              </a:defRPr>
            </a:lvl1pPr>
          </a:lstStyle>
          <a:p>
            <a:fld id="{F54EA775-BFB4-48B3-8B23-F9624BD95076}" type="datetime1">
              <a:rPr lang="sv-SE" smtClean="0"/>
              <a:t>2022-10-21</a:t>
            </a:fld>
            <a:endParaRPr lang="sv-SE" dirty="0"/>
          </a:p>
        </p:txBody>
      </p:sp>
      <p:sp>
        <p:nvSpPr>
          <p:cNvPr id="11"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bg1"/>
                </a:solidFill>
              </a:defRPr>
            </a:lvl1pPr>
          </a:lstStyle>
          <a:p>
            <a:r>
              <a:rPr lang="sv-SE" smtClean="0"/>
              <a:t>Titel</a:t>
            </a:r>
            <a:endParaRPr lang="sv-SE" dirty="0"/>
          </a:p>
        </p:txBody>
      </p:sp>
      <p:sp>
        <p:nvSpPr>
          <p:cNvPr id="12"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bg1"/>
                </a:solidFill>
              </a:defRPr>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53790320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apitel">
    <p:bg>
      <p:bgPr>
        <a:solidFill>
          <a:schemeClr val="accent3"/>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96000" y="1998000"/>
            <a:ext cx="10800000" cy="1080000"/>
          </a:xfrm>
          <a:prstGeom prst="rect">
            <a:avLst/>
          </a:prstGeom>
        </p:spPr>
        <p:txBody>
          <a:bodyPr anchor="ctr"/>
          <a:lstStyle>
            <a:lvl1pPr algn="ctr">
              <a:defRPr sz="6000" baseline="0">
                <a:solidFill>
                  <a:schemeClr val="bg1"/>
                </a:solidFill>
              </a:defRPr>
            </a:lvl1pPr>
          </a:lstStyle>
          <a:p>
            <a:r>
              <a:rPr lang="sv-SE" dirty="0" smtClean="0"/>
              <a:t>Klicka - lägg till rubrik</a:t>
            </a:r>
            <a:endParaRPr lang="sv-SE" dirty="0"/>
          </a:p>
        </p:txBody>
      </p:sp>
      <p:sp>
        <p:nvSpPr>
          <p:cNvPr id="9"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bg1"/>
                </a:solidFill>
              </a:defRPr>
            </a:lvl1pPr>
          </a:lstStyle>
          <a:p>
            <a:fld id="{BB7F0364-A9BE-4EE3-BA6E-3B4A21B28340}" type="datetime1">
              <a:rPr lang="sv-SE" smtClean="0"/>
              <a:t>2022-10-21</a:t>
            </a:fld>
            <a:endParaRPr lang="sv-SE" dirty="0"/>
          </a:p>
        </p:txBody>
      </p:sp>
      <p:sp>
        <p:nvSpPr>
          <p:cNvPr id="10"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bg1"/>
                </a:solidFill>
              </a:defRPr>
            </a:lvl1pPr>
          </a:lstStyle>
          <a:p>
            <a:r>
              <a:rPr lang="sv-SE" smtClean="0"/>
              <a:t>Titel</a:t>
            </a:r>
            <a:endParaRPr lang="sv-SE" dirty="0"/>
          </a:p>
        </p:txBody>
      </p:sp>
      <p:sp>
        <p:nvSpPr>
          <p:cNvPr id="11"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bg1"/>
                </a:solidFill>
              </a:defRPr>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185887518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Rubrik vä, bild hö">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96000" y="1269000"/>
            <a:ext cx="5040000" cy="900000"/>
          </a:xfrm>
          <a:prstGeom prst="rect">
            <a:avLst/>
          </a:prstGeom>
        </p:spPr>
        <p:txBody>
          <a:bodyPr anchor="ctr"/>
          <a:lstStyle>
            <a:lvl1pPr>
              <a:defRPr sz="4000"/>
            </a:lvl1pPr>
          </a:lstStyle>
          <a:p>
            <a:r>
              <a:rPr lang="sv-SE" dirty="0" smtClean="0"/>
              <a:t>Rubrik</a:t>
            </a:r>
            <a:endParaRPr lang="sv-SE" dirty="0"/>
          </a:p>
        </p:txBody>
      </p:sp>
      <p:sp>
        <p:nvSpPr>
          <p:cNvPr id="10" name="Platshållare för bild 9"/>
          <p:cNvSpPr>
            <a:spLocks noGrp="1"/>
          </p:cNvSpPr>
          <p:nvPr>
            <p:ph type="pic" sz="quarter" idx="13" hasCustomPrompt="1"/>
          </p:nvPr>
        </p:nvSpPr>
        <p:spPr>
          <a:xfrm>
            <a:off x="6456000" y="1269000"/>
            <a:ext cx="5040000" cy="4320000"/>
          </a:xfrm>
          <a:prstGeom prst="rect">
            <a:avLst/>
          </a:prstGeom>
        </p:spPr>
        <p:txBody>
          <a:bodyPr/>
          <a:lstStyle>
            <a:lvl1pPr marL="0" indent="0">
              <a:buNone/>
              <a:defRPr/>
            </a:lvl1pPr>
          </a:lstStyle>
          <a:p>
            <a:r>
              <a:rPr lang="sv-SE" dirty="0" smtClean="0"/>
              <a:t>Bild</a:t>
            </a:r>
            <a:endParaRPr lang="sv-SE" dirty="0"/>
          </a:p>
        </p:txBody>
      </p:sp>
      <p:sp>
        <p:nvSpPr>
          <p:cNvPr id="5" name="Platshållare för datum 4"/>
          <p:cNvSpPr>
            <a:spLocks noGrp="1"/>
          </p:cNvSpPr>
          <p:nvPr>
            <p:ph type="dt" sz="half" idx="14"/>
          </p:nvPr>
        </p:nvSpPr>
        <p:spPr>
          <a:xfrm>
            <a:off x="10152000" y="201600"/>
            <a:ext cx="1767114" cy="365125"/>
          </a:xfrm>
        </p:spPr>
        <p:txBody>
          <a:bodyPr/>
          <a:lstStyle>
            <a:lvl1pPr>
              <a:defRPr sz="1000"/>
            </a:lvl1pPr>
          </a:lstStyle>
          <a:p>
            <a:fld id="{72DE20B8-AA99-43B5-B789-F153AD0F23DD}" type="datetime1">
              <a:rPr lang="sv-SE" smtClean="0"/>
              <a:t>2022-10-21</a:t>
            </a:fld>
            <a:endParaRPr lang="sv-SE" dirty="0"/>
          </a:p>
        </p:txBody>
      </p:sp>
      <p:sp>
        <p:nvSpPr>
          <p:cNvPr id="6" name="Platshållare för sidfot 5"/>
          <p:cNvSpPr>
            <a:spLocks noGrp="1"/>
          </p:cNvSpPr>
          <p:nvPr>
            <p:ph type="ftr" sz="quarter" idx="15"/>
          </p:nvPr>
        </p:nvSpPr>
        <p:spPr>
          <a:xfrm>
            <a:off x="696000" y="201600"/>
            <a:ext cx="3570514" cy="365125"/>
          </a:xfrm>
        </p:spPr>
        <p:txBody>
          <a:bodyPr/>
          <a:lstStyle>
            <a:lvl1pPr>
              <a:defRPr sz="1000"/>
            </a:lvl1pPr>
          </a:lstStyle>
          <a:p>
            <a:r>
              <a:rPr lang="sv-SE" smtClean="0"/>
              <a:t>Titel</a:t>
            </a:r>
            <a:endParaRPr lang="sv-SE" dirty="0"/>
          </a:p>
        </p:txBody>
      </p:sp>
      <p:sp>
        <p:nvSpPr>
          <p:cNvPr id="9" name="Platshållare för bildnummer 8"/>
          <p:cNvSpPr>
            <a:spLocks noGrp="1"/>
          </p:cNvSpPr>
          <p:nvPr>
            <p:ph type="sldNum" sz="quarter" idx="16"/>
          </p:nvPr>
        </p:nvSpPr>
        <p:spPr>
          <a:xfrm>
            <a:off x="-1" y="201600"/>
            <a:ext cx="784800" cy="365125"/>
          </a:xfrm>
        </p:spPr>
        <p:txBody>
          <a:bodyPr/>
          <a:lstStyle>
            <a:lvl1pPr>
              <a:defRPr sz="1000"/>
            </a:lvl1pPr>
          </a:lstStyle>
          <a:p>
            <a:fld id="{816FEC2C-AD63-44F4-896C-A2025F5FB260}" type="slidenum">
              <a:rPr lang="sv-SE" smtClean="0"/>
              <a:pPr/>
              <a:t>‹#›</a:t>
            </a:fld>
            <a:endParaRPr lang="sv-SE" dirty="0"/>
          </a:p>
        </p:txBody>
      </p:sp>
      <p:sp>
        <p:nvSpPr>
          <p:cNvPr id="11" name="Platshållare för text 7"/>
          <p:cNvSpPr>
            <a:spLocks noGrp="1"/>
          </p:cNvSpPr>
          <p:nvPr>
            <p:ph type="body" sz="quarter" idx="12" hasCustomPrompt="1"/>
          </p:nvPr>
        </p:nvSpPr>
        <p:spPr>
          <a:xfrm>
            <a:off x="694800" y="2170800"/>
            <a:ext cx="5040000" cy="3420000"/>
          </a:xfrm>
          <a:prstGeom prst="rect">
            <a:avLst/>
          </a:prstGeom>
        </p:spPr>
        <p:txBody>
          <a:bodyPr/>
          <a:lstStyle>
            <a:lvl1pPr marL="360000" indent="-360000" defTabSz="360000">
              <a:lnSpc>
                <a:spcPct val="100000"/>
              </a:lnSpc>
              <a:buFont typeface="Arial" panose="020B0604020202020204" pitchFamily="34" charset="0"/>
              <a:buChar char="•"/>
              <a:defRPr sz="2000" spc="0"/>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defTabSz="3240000">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buFont typeface="Arial" panose="020B0604020202020204" pitchFamily="34" charset="0"/>
              <a:buChar char="‒"/>
              <a:defRPr lang="sv-SE" sz="1800" kern="1200" spc="0" baseline="0" dirty="0" smtClean="0">
                <a:solidFill>
                  <a:schemeClr val="tx1"/>
                </a:solidFill>
                <a:latin typeface="+mn-lt"/>
                <a:ea typeface="+mn-ea"/>
                <a:cs typeface="+mn-cs"/>
              </a:defRPr>
            </a:lvl9pPr>
          </a:lstStyle>
          <a:p>
            <a:pPr lvl="0"/>
            <a:r>
              <a:rPr lang="sv-SE" dirty="0" smtClean="0"/>
              <a:t>Skriv text här</a:t>
            </a:r>
          </a:p>
        </p:txBody>
      </p:sp>
    </p:spTree>
    <p:extLst>
      <p:ext uri="{BB962C8B-B14F-4D97-AF65-F5344CB8AC3E}">
        <p14:creationId xmlns:p14="http://schemas.microsoft.com/office/powerpoint/2010/main" val="29273663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Diagram">
    <p:spTree>
      <p:nvGrpSpPr>
        <p:cNvPr id="1" name=""/>
        <p:cNvGrpSpPr/>
        <p:nvPr/>
      </p:nvGrpSpPr>
      <p:grpSpPr>
        <a:xfrm>
          <a:off x="0" y="0"/>
          <a:ext cx="0" cy="0"/>
          <a:chOff x="0" y="0"/>
          <a:chExt cx="0" cy="0"/>
        </a:xfrm>
      </p:grpSpPr>
      <p:sp>
        <p:nvSpPr>
          <p:cNvPr id="6" name="Platshållare för diagram 5"/>
          <p:cNvSpPr>
            <a:spLocks noGrp="1"/>
          </p:cNvSpPr>
          <p:nvPr>
            <p:ph type="chart" sz="quarter" idx="12" hasCustomPrompt="1"/>
          </p:nvPr>
        </p:nvSpPr>
        <p:spPr>
          <a:xfrm>
            <a:off x="696000" y="1269000"/>
            <a:ext cx="10800000" cy="4320000"/>
          </a:xfrm>
          <a:prstGeom prst="rect">
            <a:avLst/>
          </a:prstGeom>
        </p:spPr>
        <p:txBody>
          <a:bodyPr/>
          <a:lstStyle>
            <a:lvl1pPr marL="0" indent="0" algn="l">
              <a:buNone/>
              <a:defRPr/>
            </a:lvl1pPr>
          </a:lstStyle>
          <a:p>
            <a:r>
              <a:rPr lang="sv-SE" dirty="0" smtClean="0"/>
              <a:t>Diagram</a:t>
            </a:r>
            <a:endParaRPr lang="sv-SE" dirty="0"/>
          </a:p>
        </p:txBody>
      </p:sp>
      <p:sp>
        <p:nvSpPr>
          <p:cNvPr id="2" name="Platshållare för datum 1"/>
          <p:cNvSpPr>
            <a:spLocks noGrp="1"/>
          </p:cNvSpPr>
          <p:nvPr>
            <p:ph type="dt" sz="half" idx="13"/>
          </p:nvPr>
        </p:nvSpPr>
        <p:spPr/>
        <p:txBody>
          <a:bodyPr/>
          <a:lstStyle>
            <a:lvl1pPr>
              <a:defRPr sz="1000"/>
            </a:lvl1pPr>
          </a:lstStyle>
          <a:p>
            <a:endParaRPr lang="sv-SE" dirty="0"/>
          </a:p>
        </p:txBody>
      </p:sp>
      <p:sp>
        <p:nvSpPr>
          <p:cNvPr id="7" name="Platshållare för sidfot 6"/>
          <p:cNvSpPr>
            <a:spLocks noGrp="1"/>
          </p:cNvSpPr>
          <p:nvPr>
            <p:ph type="ftr" sz="quarter" idx="14"/>
          </p:nvPr>
        </p:nvSpPr>
        <p:spPr/>
        <p:txBody>
          <a:bodyPr/>
          <a:lstStyle>
            <a:lvl1pPr>
              <a:defRPr sz="1000"/>
            </a:lvl1pPr>
          </a:lstStyle>
          <a:p>
            <a:r>
              <a:rPr lang="sv-SE" smtClean="0"/>
              <a:t>Titel</a:t>
            </a:r>
            <a:endParaRPr lang="sv-SE" dirty="0"/>
          </a:p>
        </p:txBody>
      </p:sp>
      <p:sp>
        <p:nvSpPr>
          <p:cNvPr id="8" name="Platshållare för bildnummer 7"/>
          <p:cNvSpPr>
            <a:spLocks noGrp="1"/>
          </p:cNvSpPr>
          <p:nvPr>
            <p:ph type="sldNum" sz="quarter" idx="15"/>
          </p:nvPr>
        </p:nvSpPr>
        <p:spPr/>
        <p:txBody>
          <a:bodyPr/>
          <a:lstStyle>
            <a:lvl1pPr>
              <a:defRPr sz="1000"/>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255967495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ubrik &amp; text röd bakgrund">
    <p:bg>
      <p:bgPr>
        <a:solidFill>
          <a:srgbClr val="D70000"/>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D7E678-F878-4A88-B37F-CF88CE888BB6}"/>
              </a:ext>
            </a:extLst>
          </p:cNvPr>
          <p:cNvSpPr>
            <a:spLocks noGrp="1"/>
          </p:cNvSpPr>
          <p:nvPr>
            <p:ph type="title" hasCustomPrompt="1"/>
          </p:nvPr>
        </p:nvSpPr>
        <p:spPr>
          <a:xfrm>
            <a:off x="696000" y="1998000"/>
            <a:ext cx="10800000" cy="1080000"/>
          </a:xfrm>
          <a:prstGeom prst="rect">
            <a:avLst/>
          </a:prstGeom>
        </p:spPr>
        <p:txBody>
          <a:bodyPr anchor="ctr"/>
          <a:lstStyle>
            <a:lvl1pPr algn="ctr">
              <a:defRPr sz="6000" baseline="0">
                <a:solidFill>
                  <a:schemeClr val="bg1"/>
                </a:solidFill>
              </a:defRPr>
            </a:lvl1pPr>
          </a:lstStyle>
          <a:p>
            <a:r>
              <a:rPr lang="sv-SE" dirty="0" smtClean="0"/>
              <a:t>Klicka - lägg till rubrik</a:t>
            </a:r>
            <a:endParaRPr lang="en-US" dirty="0"/>
          </a:p>
        </p:txBody>
      </p:sp>
      <p:sp>
        <p:nvSpPr>
          <p:cNvPr id="5" name="Platshållare för text 4">
            <a:extLst>
              <a:ext uri="{FF2B5EF4-FFF2-40B4-BE49-F238E27FC236}">
                <a16:creationId xmlns:a16="http://schemas.microsoft.com/office/drawing/2014/main" id="{1AAAF19A-C108-416B-94E8-AE411170AA77}"/>
              </a:ext>
            </a:extLst>
          </p:cNvPr>
          <p:cNvSpPr>
            <a:spLocks noGrp="1"/>
          </p:cNvSpPr>
          <p:nvPr>
            <p:ph type="body" sz="quarter" idx="11" hasCustomPrompt="1"/>
          </p:nvPr>
        </p:nvSpPr>
        <p:spPr>
          <a:xfrm>
            <a:off x="696000" y="3789000"/>
            <a:ext cx="10800000" cy="1800000"/>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2400" spc="0" baseline="0">
                <a:solidFill>
                  <a:schemeClr val="bg1"/>
                </a:solidFill>
                <a:latin typeface="+mn-l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smtClean="0"/>
              <a:t>Skriv text här</a:t>
            </a:r>
            <a:endParaRPr lang="en-US" dirty="0" smtClean="0"/>
          </a:p>
        </p:txBody>
      </p:sp>
      <p:sp>
        <p:nvSpPr>
          <p:cNvPr id="8"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bg1"/>
                </a:solidFill>
              </a:defRPr>
            </a:lvl1pPr>
          </a:lstStyle>
          <a:p>
            <a:endParaRPr lang="sv-SE" dirty="0"/>
          </a:p>
        </p:txBody>
      </p:sp>
      <p:sp>
        <p:nvSpPr>
          <p:cNvPr id="9"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bg1"/>
                </a:solidFill>
              </a:defRPr>
            </a:lvl1pPr>
          </a:lstStyle>
          <a:p>
            <a:r>
              <a:rPr lang="sv-SE" smtClean="0"/>
              <a:t>Titel</a:t>
            </a:r>
            <a:endParaRPr lang="sv-SE" dirty="0"/>
          </a:p>
        </p:txBody>
      </p:sp>
      <p:sp>
        <p:nvSpPr>
          <p:cNvPr id="10"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bg1"/>
                </a:solidFill>
              </a:defRPr>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56853737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ubrik &amp; text - bildbakgrund">
    <p:spTree>
      <p:nvGrpSpPr>
        <p:cNvPr id="1" name=""/>
        <p:cNvGrpSpPr/>
        <p:nvPr/>
      </p:nvGrpSpPr>
      <p:grpSpPr>
        <a:xfrm>
          <a:off x="0" y="0"/>
          <a:ext cx="0" cy="0"/>
          <a:chOff x="0" y="0"/>
          <a:chExt cx="0" cy="0"/>
        </a:xfrm>
      </p:grpSpPr>
      <p:sp>
        <p:nvSpPr>
          <p:cNvPr id="6" name="Platshållare för bild 5"/>
          <p:cNvSpPr>
            <a:spLocks noGrp="1"/>
          </p:cNvSpPr>
          <p:nvPr>
            <p:ph type="pic" sz="quarter" idx="12" hasCustomPrompt="1"/>
          </p:nvPr>
        </p:nvSpPr>
        <p:spPr>
          <a:xfrm>
            <a:off x="0" y="0"/>
            <a:ext cx="12192000" cy="6858000"/>
          </a:xfrm>
          <a:prstGeom prst="rect">
            <a:avLst/>
          </a:prstGeom>
          <a:solidFill>
            <a:schemeClr val="accent5"/>
          </a:solidFill>
        </p:spPr>
        <p:txBody>
          <a:bodyPr anchor="t"/>
          <a:lstStyle>
            <a:lvl1pPr marL="0" indent="0">
              <a:buNone/>
              <a:defRPr>
                <a:solidFill>
                  <a:schemeClr val="bg1"/>
                </a:solidFill>
              </a:defRPr>
            </a:lvl1pPr>
          </a:lstStyle>
          <a:p>
            <a:r>
              <a:rPr lang="sv-SE" dirty="0" smtClean="0"/>
              <a:t>Bild</a:t>
            </a:r>
            <a:endParaRPr lang="sv-SE" dirty="0"/>
          </a:p>
        </p:txBody>
      </p:sp>
      <p:sp>
        <p:nvSpPr>
          <p:cNvPr id="2" name="Rubrik 1">
            <a:extLst>
              <a:ext uri="{FF2B5EF4-FFF2-40B4-BE49-F238E27FC236}">
                <a16:creationId xmlns:a16="http://schemas.microsoft.com/office/drawing/2014/main" id="{DAD7E678-F878-4A88-B37F-CF88CE888BB6}"/>
              </a:ext>
            </a:extLst>
          </p:cNvPr>
          <p:cNvSpPr>
            <a:spLocks noGrp="1"/>
          </p:cNvSpPr>
          <p:nvPr>
            <p:ph type="title" hasCustomPrompt="1"/>
          </p:nvPr>
        </p:nvSpPr>
        <p:spPr>
          <a:xfrm>
            <a:off x="696000" y="1998000"/>
            <a:ext cx="10800000" cy="1080000"/>
          </a:xfrm>
          <a:prstGeom prst="rect">
            <a:avLst/>
          </a:prstGeom>
        </p:spPr>
        <p:txBody>
          <a:bodyPr anchor="ctr"/>
          <a:lstStyle>
            <a:lvl1pPr algn="ctr">
              <a:defRPr sz="6000" baseline="0">
                <a:solidFill>
                  <a:schemeClr val="bg1"/>
                </a:solidFill>
              </a:defRPr>
            </a:lvl1pPr>
          </a:lstStyle>
          <a:p>
            <a:r>
              <a:rPr lang="sv-SE" dirty="0" smtClean="0"/>
              <a:t>Klicka - lägg till rubrik</a:t>
            </a:r>
            <a:endParaRPr lang="en-US" dirty="0"/>
          </a:p>
        </p:txBody>
      </p:sp>
      <p:sp>
        <p:nvSpPr>
          <p:cNvPr id="5" name="Platshållare för text 4">
            <a:extLst>
              <a:ext uri="{FF2B5EF4-FFF2-40B4-BE49-F238E27FC236}">
                <a16:creationId xmlns:a16="http://schemas.microsoft.com/office/drawing/2014/main" id="{1AAAF19A-C108-416B-94E8-AE411170AA77}"/>
              </a:ext>
            </a:extLst>
          </p:cNvPr>
          <p:cNvSpPr>
            <a:spLocks noGrp="1"/>
          </p:cNvSpPr>
          <p:nvPr>
            <p:ph type="body" sz="quarter" idx="11" hasCustomPrompt="1"/>
          </p:nvPr>
        </p:nvSpPr>
        <p:spPr>
          <a:xfrm>
            <a:off x="696000" y="3789000"/>
            <a:ext cx="10800000" cy="1800000"/>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2400" spc="0">
                <a:solidFill>
                  <a:schemeClr val="bg1"/>
                </a:solidFill>
                <a:latin typeface="+mn-l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smtClean="0"/>
              <a:t>Skriv text här</a:t>
            </a:r>
            <a:endParaRPr lang="en-US" dirty="0" smtClean="0"/>
          </a:p>
        </p:txBody>
      </p:sp>
      <p:sp>
        <p:nvSpPr>
          <p:cNvPr id="4" name="textruta 3">
            <a:extLst>
              <a:ext uri="{FF2B5EF4-FFF2-40B4-BE49-F238E27FC236}">
                <a16:creationId xmlns:a16="http://schemas.microsoft.com/office/drawing/2014/main" id="{2DB92D40-5F44-4A12-A0C2-161F3FFFEFD2}"/>
              </a:ext>
            </a:extLst>
          </p:cNvPr>
          <p:cNvSpPr txBox="1"/>
          <p:nvPr userDrawn="1"/>
        </p:nvSpPr>
        <p:spPr>
          <a:xfrm>
            <a:off x="0" y="-363264"/>
            <a:ext cx="12192000" cy="246221"/>
          </a:xfrm>
          <a:prstGeom prst="rect">
            <a:avLst/>
          </a:prstGeom>
          <a:solidFill>
            <a:schemeClr val="bg1"/>
          </a:solidFill>
          <a:effectLst>
            <a:outerShdw blurRad="50800" dist="38100" dir="2700000" algn="tl" rotWithShape="0">
              <a:prstClr val="black">
                <a:alpha val="40000"/>
              </a:prstClr>
            </a:outerShdw>
          </a:effectLst>
        </p:spPr>
        <p:txBody>
          <a:bodyPr wrap="square" rtlCol="0" anchor="b" anchorCtr="0">
            <a:spAutoFit/>
          </a:bodyPr>
          <a:lstStyle/>
          <a:p>
            <a:r>
              <a:rPr lang="sv-SE" sz="1000" dirty="0" smtClean="0">
                <a:solidFill>
                  <a:schemeClr val="tx1">
                    <a:lumMod val="65000"/>
                    <a:lumOff val="35000"/>
                  </a:schemeClr>
                </a:solidFill>
                <a:latin typeface="+mn-lt"/>
              </a:rPr>
              <a:t>För att byta bakgrundsbild – Högerklicka på bilden. Välj Ändra bild. Välj sedan Från en fil.</a:t>
            </a:r>
            <a:endParaRPr lang="sv-SE" sz="1000" dirty="0">
              <a:solidFill>
                <a:schemeClr val="tx1">
                  <a:lumMod val="65000"/>
                  <a:lumOff val="35000"/>
                </a:schemeClr>
              </a:solidFill>
              <a:latin typeface="+mn-lt"/>
            </a:endParaRPr>
          </a:p>
        </p:txBody>
      </p:sp>
      <p:sp>
        <p:nvSpPr>
          <p:cNvPr id="15" name="Platshållare för text 14">
            <a:extLst>
              <a:ext uri="{FF2B5EF4-FFF2-40B4-BE49-F238E27FC236}">
                <a16:creationId xmlns:a16="http://schemas.microsoft.com/office/drawing/2014/main" id="{BC63DBC5-3A01-48A2-B443-DAC14C323B9A}"/>
              </a:ext>
            </a:extLst>
          </p:cNvPr>
          <p:cNvSpPr>
            <a:spLocks noGrp="1"/>
          </p:cNvSpPr>
          <p:nvPr>
            <p:ph type="body" sz="quarter" idx="10" hasCustomPrompt="1"/>
          </p:nvPr>
        </p:nvSpPr>
        <p:spPr>
          <a:xfrm>
            <a:off x="5338665" y="0"/>
            <a:ext cx="1514671" cy="756000"/>
          </a:xfrm>
          <a:prstGeom prst="rect">
            <a:avLst/>
          </a:prstGeom>
          <a:blipFill>
            <a:blip r:embed="rId2"/>
            <a:stretch>
              <a:fillRect/>
            </a:stretch>
          </a:blipFill>
        </p:spPr>
        <p:txBody>
          <a:bodyPr/>
          <a:lstStyle>
            <a:lvl1pPr marL="0" indent="0">
              <a:buNone/>
              <a:defRPr/>
            </a:lvl1pPr>
          </a:lstStyle>
          <a:p>
            <a:pPr lvl="0"/>
            <a:r>
              <a:rPr lang="en-US" dirty="0"/>
              <a:t> </a:t>
            </a:r>
          </a:p>
        </p:txBody>
      </p:sp>
      <p:sp>
        <p:nvSpPr>
          <p:cNvPr id="12"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bg1"/>
                </a:solidFill>
              </a:defRPr>
            </a:lvl1pPr>
          </a:lstStyle>
          <a:p>
            <a:endParaRPr lang="sv-SE" dirty="0"/>
          </a:p>
        </p:txBody>
      </p:sp>
      <p:sp>
        <p:nvSpPr>
          <p:cNvPr id="13"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bg1"/>
                </a:solidFill>
              </a:defRPr>
            </a:lvl1pPr>
          </a:lstStyle>
          <a:p>
            <a:r>
              <a:rPr lang="sv-SE" smtClean="0"/>
              <a:t>Titel</a:t>
            </a:r>
            <a:endParaRPr lang="sv-SE" dirty="0"/>
          </a:p>
        </p:txBody>
      </p:sp>
      <p:sp>
        <p:nvSpPr>
          <p:cNvPr id="14"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bg1"/>
                </a:solidFill>
              </a:defRPr>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261342423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ubrik - bildbakgrund">
    <p:spTree>
      <p:nvGrpSpPr>
        <p:cNvPr id="1" name=""/>
        <p:cNvGrpSpPr/>
        <p:nvPr/>
      </p:nvGrpSpPr>
      <p:grpSpPr>
        <a:xfrm>
          <a:off x="0" y="0"/>
          <a:ext cx="0" cy="0"/>
          <a:chOff x="0" y="0"/>
          <a:chExt cx="0" cy="0"/>
        </a:xfrm>
      </p:grpSpPr>
      <p:sp>
        <p:nvSpPr>
          <p:cNvPr id="8" name="Platshållare för bild 5"/>
          <p:cNvSpPr>
            <a:spLocks noGrp="1"/>
          </p:cNvSpPr>
          <p:nvPr>
            <p:ph type="pic" sz="quarter" idx="12" hasCustomPrompt="1"/>
          </p:nvPr>
        </p:nvSpPr>
        <p:spPr>
          <a:xfrm>
            <a:off x="0" y="0"/>
            <a:ext cx="12192000" cy="6858000"/>
          </a:xfrm>
          <a:prstGeom prst="rect">
            <a:avLst/>
          </a:prstGeom>
          <a:solidFill>
            <a:schemeClr val="accent5"/>
          </a:solidFill>
        </p:spPr>
        <p:txBody>
          <a:bodyPr anchor="t"/>
          <a:lstStyle>
            <a:lvl1pPr marL="0" indent="0">
              <a:buNone/>
              <a:defRPr>
                <a:solidFill>
                  <a:schemeClr val="bg1"/>
                </a:solidFill>
              </a:defRPr>
            </a:lvl1pPr>
          </a:lstStyle>
          <a:p>
            <a:r>
              <a:rPr lang="sv-SE" dirty="0" smtClean="0"/>
              <a:t>Bild</a:t>
            </a:r>
            <a:endParaRPr lang="sv-SE" dirty="0"/>
          </a:p>
        </p:txBody>
      </p:sp>
      <p:sp>
        <p:nvSpPr>
          <p:cNvPr id="2" name="Rubrik 1">
            <a:extLst>
              <a:ext uri="{FF2B5EF4-FFF2-40B4-BE49-F238E27FC236}">
                <a16:creationId xmlns:a16="http://schemas.microsoft.com/office/drawing/2014/main" id="{DAD7E678-F878-4A88-B37F-CF88CE888BB6}"/>
              </a:ext>
            </a:extLst>
          </p:cNvPr>
          <p:cNvSpPr>
            <a:spLocks noGrp="1"/>
          </p:cNvSpPr>
          <p:nvPr>
            <p:ph type="title" hasCustomPrompt="1"/>
          </p:nvPr>
        </p:nvSpPr>
        <p:spPr>
          <a:xfrm>
            <a:off x="696000" y="1998000"/>
            <a:ext cx="10800000" cy="1080000"/>
          </a:xfrm>
          <a:prstGeom prst="rect">
            <a:avLst/>
          </a:prstGeom>
        </p:spPr>
        <p:txBody>
          <a:bodyPr anchor="ctr"/>
          <a:lstStyle>
            <a:lvl1pPr algn="ctr">
              <a:defRPr sz="6000">
                <a:solidFill>
                  <a:schemeClr val="bg1"/>
                </a:solidFill>
              </a:defRPr>
            </a:lvl1pPr>
          </a:lstStyle>
          <a:p>
            <a:r>
              <a:rPr lang="sv-SE" dirty="0" smtClean="0"/>
              <a:t>Klicka - lägg till rubrik</a:t>
            </a:r>
            <a:endParaRPr lang="en-US" dirty="0"/>
          </a:p>
        </p:txBody>
      </p:sp>
      <p:sp>
        <p:nvSpPr>
          <p:cNvPr id="4" name="textruta 3">
            <a:extLst>
              <a:ext uri="{FF2B5EF4-FFF2-40B4-BE49-F238E27FC236}">
                <a16:creationId xmlns:a16="http://schemas.microsoft.com/office/drawing/2014/main" id="{2DB92D40-5F44-4A12-A0C2-161F3FFFEFD2}"/>
              </a:ext>
            </a:extLst>
          </p:cNvPr>
          <p:cNvSpPr txBox="1"/>
          <p:nvPr userDrawn="1"/>
        </p:nvSpPr>
        <p:spPr>
          <a:xfrm>
            <a:off x="0" y="-363264"/>
            <a:ext cx="12192000" cy="246221"/>
          </a:xfrm>
          <a:prstGeom prst="rect">
            <a:avLst/>
          </a:prstGeom>
          <a:solidFill>
            <a:schemeClr val="bg1"/>
          </a:solidFill>
          <a:effectLst>
            <a:outerShdw blurRad="50800" dist="38100" dir="2700000" algn="tl" rotWithShape="0">
              <a:prstClr val="black">
                <a:alpha val="40000"/>
              </a:prstClr>
            </a:outerShdw>
          </a:effectLst>
        </p:spPr>
        <p:txBody>
          <a:bodyPr wrap="square" rtlCol="0" anchor="b" anchorCtr="0">
            <a:spAutoFit/>
          </a:bodyPr>
          <a:lstStyle/>
          <a:p>
            <a:r>
              <a:rPr lang="sv-SE" sz="1000" dirty="0" smtClean="0">
                <a:solidFill>
                  <a:schemeClr val="tx1">
                    <a:lumMod val="65000"/>
                    <a:lumOff val="35000"/>
                  </a:schemeClr>
                </a:solidFill>
                <a:latin typeface="+mn-lt"/>
              </a:rPr>
              <a:t>För att byta bakgrundsbild – Högerklicka på bilden. Välj Ändra bild. Välj sedan Från en fil.</a:t>
            </a:r>
            <a:endParaRPr lang="sv-SE" sz="1000" dirty="0">
              <a:solidFill>
                <a:schemeClr val="tx1">
                  <a:lumMod val="65000"/>
                  <a:lumOff val="35000"/>
                </a:schemeClr>
              </a:solidFill>
              <a:latin typeface="+mn-lt"/>
            </a:endParaRPr>
          </a:p>
        </p:txBody>
      </p:sp>
      <p:sp>
        <p:nvSpPr>
          <p:cNvPr id="15" name="Platshållare för text 14">
            <a:extLst>
              <a:ext uri="{FF2B5EF4-FFF2-40B4-BE49-F238E27FC236}">
                <a16:creationId xmlns:a16="http://schemas.microsoft.com/office/drawing/2014/main" id="{BC63DBC5-3A01-48A2-B443-DAC14C323B9A}"/>
              </a:ext>
            </a:extLst>
          </p:cNvPr>
          <p:cNvSpPr>
            <a:spLocks noGrp="1"/>
          </p:cNvSpPr>
          <p:nvPr>
            <p:ph type="body" sz="quarter" idx="10" hasCustomPrompt="1"/>
          </p:nvPr>
        </p:nvSpPr>
        <p:spPr>
          <a:xfrm>
            <a:off x="5338665" y="0"/>
            <a:ext cx="1514671" cy="756000"/>
          </a:xfrm>
          <a:prstGeom prst="rect">
            <a:avLst/>
          </a:prstGeom>
          <a:blipFill>
            <a:blip r:embed="rId2"/>
            <a:stretch>
              <a:fillRect/>
            </a:stretch>
          </a:blipFill>
        </p:spPr>
        <p:txBody>
          <a:bodyPr/>
          <a:lstStyle>
            <a:lvl1pPr marL="0" indent="0">
              <a:buNone/>
              <a:defRPr/>
            </a:lvl1pPr>
          </a:lstStyle>
          <a:p>
            <a:pPr lvl="0"/>
            <a:r>
              <a:rPr lang="en-US" dirty="0"/>
              <a:t> </a:t>
            </a:r>
          </a:p>
        </p:txBody>
      </p:sp>
      <p:sp>
        <p:nvSpPr>
          <p:cNvPr id="9"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bg1"/>
                </a:solidFill>
              </a:defRPr>
            </a:lvl1pPr>
          </a:lstStyle>
          <a:p>
            <a:endParaRPr lang="sv-SE" dirty="0"/>
          </a:p>
        </p:txBody>
      </p:sp>
      <p:sp>
        <p:nvSpPr>
          <p:cNvPr id="11"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bg1"/>
                </a:solidFill>
              </a:defRPr>
            </a:lvl1pPr>
          </a:lstStyle>
          <a:p>
            <a:r>
              <a:rPr lang="sv-SE" smtClean="0"/>
              <a:t>Titel</a:t>
            </a:r>
            <a:endParaRPr lang="sv-SE" dirty="0"/>
          </a:p>
        </p:txBody>
      </p:sp>
      <p:sp>
        <p:nvSpPr>
          <p:cNvPr id="12"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bg1"/>
                </a:solidFill>
              </a:defRPr>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408887511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apitel">
    <p:bg>
      <p:bgPr>
        <a:solidFill>
          <a:schemeClr val="accent3"/>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96000" y="1998000"/>
            <a:ext cx="10800000" cy="1080000"/>
          </a:xfrm>
          <a:prstGeom prst="rect">
            <a:avLst/>
          </a:prstGeom>
        </p:spPr>
        <p:txBody>
          <a:bodyPr anchor="ctr"/>
          <a:lstStyle>
            <a:lvl1pPr algn="ctr">
              <a:defRPr sz="6000" baseline="0">
                <a:solidFill>
                  <a:schemeClr val="bg1"/>
                </a:solidFill>
              </a:defRPr>
            </a:lvl1pPr>
          </a:lstStyle>
          <a:p>
            <a:r>
              <a:rPr lang="sv-SE" dirty="0" smtClean="0"/>
              <a:t>Klicka - lägg till rubrik</a:t>
            </a:r>
            <a:endParaRPr lang="sv-SE" dirty="0"/>
          </a:p>
        </p:txBody>
      </p:sp>
      <p:sp>
        <p:nvSpPr>
          <p:cNvPr id="9"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bg1"/>
                </a:solidFill>
              </a:defRPr>
            </a:lvl1pPr>
          </a:lstStyle>
          <a:p>
            <a:endParaRPr lang="sv-SE" dirty="0"/>
          </a:p>
        </p:txBody>
      </p:sp>
      <p:sp>
        <p:nvSpPr>
          <p:cNvPr id="10"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bg1"/>
                </a:solidFill>
              </a:defRPr>
            </a:lvl1pPr>
          </a:lstStyle>
          <a:p>
            <a:r>
              <a:rPr lang="sv-SE" smtClean="0"/>
              <a:t>Titel</a:t>
            </a:r>
            <a:endParaRPr lang="sv-SE" dirty="0"/>
          </a:p>
        </p:txBody>
      </p:sp>
      <p:sp>
        <p:nvSpPr>
          <p:cNvPr id="11"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bg1"/>
                </a:solidFill>
              </a:defRPr>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322501405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Rubrik &amp; punkt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94800" y="1270800"/>
            <a:ext cx="10800000" cy="900000"/>
          </a:xfrm>
          <a:prstGeom prst="rect">
            <a:avLst/>
          </a:prstGeom>
        </p:spPr>
        <p:txBody>
          <a:bodyPr anchor="ctr"/>
          <a:lstStyle>
            <a:lvl1pPr algn="l">
              <a:defRPr sz="4000"/>
            </a:lvl1pPr>
          </a:lstStyle>
          <a:p>
            <a:r>
              <a:rPr lang="sv-SE" dirty="0" smtClean="0"/>
              <a:t>Klicka – lägg till rubrik</a:t>
            </a:r>
            <a:endParaRPr lang="sv-SE" dirty="0"/>
          </a:p>
        </p:txBody>
      </p:sp>
      <p:sp>
        <p:nvSpPr>
          <p:cNvPr id="8" name="Platshållare för text 7"/>
          <p:cNvSpPr>
            <a:spLocks noGrp="1"/>
          </p:cNvSpPr>
          <p:nvPr>
            <p:ph type="body" sz="quarter" idx="12" hasCustomPrompt="1"/>
          </p:nvPr>
        </p:nvSpPr>
        <p:spPr>
          <a:xfrm>
            <a:off x="694800" y="2529000"/>
            <a:ext cx="8607600" cy="3060000"/>
          </a:xfrm>
          <a:prstGeom prst="rect">
            <a:avLst/>
          </a:prstGeom>
        </p:spPr>
        <p:txBody>
          <a:bodyPr/>
          <a:lstStyle>
            <a:lvl1pPr marL="360000" indent="-360000" defTabSz="360000">
              <a:lnSpc>
                <a:spcPct val="100000"/>
              </a:lnSpc>
              <a:buFont typeface="Arial" panose="020B0604020202020204" pitchFamily="34" charset="0"/>
              <a:buChar char="•"/>
              <a:defRPr sz="2000" spc="0"/>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defTabSz="3240000">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buFont typeface="Arial" panose="020B0604020202020204" pitchFamily="34" charset="0"/>
              <a:buChar char="‒"/>
              <a:defRPr lang="sv-SE" sz="1800" kern="1200" spc="0" baseline="0" dirty="0" smtClean="0">
                <a:solidFill>
                  <a:schemeClr val="tx1"/>
                </a:solidFill>
                <a:latin typeface="+mn-lt"/>
                <a:ea typeface="+mn-ea"/>
                <a:cs typeface="+mn-cs"/>
              </a:defRPr>
            </a:lvl9pPr>
          </a:lstStyle>
          <a:p>
            <a:pPr lvl="0"/>
            <a:r>
              <a:rPr lang="sv-SE" dirty="0" smtClean="0"/>
              <a:t>Skriv text här</a:t>
            </a:r>
          </a:p>
        </p:txBody>
      </p:sp>
      <p:sp>
        <p:nvSpPr>
          <p:cNvPr id="10"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tx1"/>
                </a:solidFill>
              </a:defRPr>
            </a:lvl1pPr>
          </a:lstStyle>
          <a:p>
            <a:endParaRPr lang="sv-SE" dirty="0"/>
          </a:p>
        </p:txBody>
      </p:sp>
      <p:sp>
        <p:nvSpPr>
          <p:cNvPr id="11"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tx1"/>
                </a:solidFill>
              </a:defRPr>
            </a:lvl1pPr>
          </a:lstStyle>
          <a:p>
            <a:r>
              <a:rPr lang="sv-SE" smtClean="0"/>
              <a:t>Titel</a:t>
            </a:r>
            <a:endParaRPr lang="sv-SE" dirty="0"/>
          </a:p>
        </p:txBody>
      </p:sp>
      <p:sp>
        <p:nvSpPr>
          <p:cNvPr id="12"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tx1"/>
                </a:solidFill>
              </a:defRPr>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304321394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Diagram">
    <p:spTree>
      <p:nvGrpSpPr>
        <p:cNvPr id="1" name=""/>
        <p:cNvGrpSpPr/>
        <p:nvPr/>
      </p:nvGrpSpPr>
      <p:grpSpPr>
        <a:xfrm>
          <a:off x="0" y="0"/>
          <a:ext cx="0" cy="0"/>
          <a:chOff x="0" y="0"/>
          <a:chExt cx="0" cy="0"/>
        </a:xfrm>
      </p:grpSpPr>
      <p:sp>
        <p:nvSpPr>
          <p:cNvPr id="6" name="Platshållare för diagram 5"/>
          <p:cNvSpPr>
            <a:spLocks noGrp="1"/>
          </p:cNvSpPr>
          <p:nvPr>
            <p:ph type="chart" sz="quarter" idx="12" hasCustomPrompt="1"/>
          </p:nvPr>
        </p:nvSpPr>
        <p:spPr>
          <a:xfrm>
            <a:off x="696000" y="1269000"/>
            <a:ext cx="10800000" cy="4320000"/>
          </a:xfrm>
          <a:prstGeom prst="rect">
            <a:avLst/>
          </a:prstGeom>
        </p:spPr>
        <p:txBody>
          <a:bodyPr/>
          <a:lstStyle>
            <a:lvl1pPr marL="0" indent="0" algn="l">
              <a:buNone/>
              <a:defRPr/>
            </a:lvl1pPr>
          </a:lstStyle>
          <a:p>
            <a:r>
              <a:rPr lang="sv-SE" dirty="0" smtClean="0"/>
              <a:t>Diagram</a:t>
            </a:r>
            <a:endParaRPr lang="sv-SE" dirty="0"/>
          </a:p>
        </p:txBody>
      </p:sp>
      <p:sp>
        <p:nvSpPr>
          <p:cNvPr id="2" name="Platshållare för datum 1"/>
          <p:cNvSpPr>
            <a:spLocks noGrp="1"/>
          </p:cNvSpPr>
          <p:nvPr>
            <p:ph type="dt" sz="half" idx="13"/>
          </p:nvPr>
        </p:nvSpPr>
        <p:spPr/>
        <p:txBody>
          <a:bodyPr/>
          <a:lstStyle>
            <a:lvl1pPr>
              <a:defRPr sz="1000"/>
            </a:lvl1pPr>
          </a:lstStyle>
          <a:p>
            <a:endParaRPr lang="sv-SE" dirty="0"/>
          </a:p>
        </p:txBody>
      </p:sp>
      <p:sp>
        <p:nvSpPr>
          <p:cNvPr id="7" name="Platshållare för sidfot 6"/>
          <p:cNvSpPr>
            <a:spLocks noGrp="1"/>
          </p:cNvSpPr>
          <p:nvPr>
            <p:ph type="ftr" sz="quarter" idx="14"/>
          </p:nvPr>
        </p:nvSpPr>
        <p:spPr/>
        <p:txBody>
          <a:bodyPr/>
          <a:lstStyle>
            <a:lvl1pPr>
              <a:defRPr sz="1000"/>
            </a:lvl1pPr>
          </a:lstStyle>
          <a:p>
            <a:r>
              <a:rPr lang="sv-SE" smtClean="0"/>
              <a:t>Titel</a:t>
            </a:r>
            <a:endParaRPr lang="sv-SE" dirty="0"/>
          </a:p>
        </p:txBody>
      </p:sp>
      <p:sp>
        <p:nvSpPr>
          <p:cNvPr id="8" name="Platshållare för bildnummer 7"/>
          <p:cNvSpPr>
            <a:spLocks noGrp="1"/>
          </p:cNvSpPr>
          <p:nvPr>
            <p:ph type="sldNum" sz="quarter" idx="15"/>
          </p:nvPr>
        </p:nvSpPr>
        <p:spPr/>
        <p:txBody>
          <a:bodyPr/>
          <a:lstStyle>
            <a:lvl1pPr>
              <a:defRPr sz="1000"/>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23031904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vä, bild hö">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96000" y="1269000"/>
            <a:ext cx="5040000" cy="900000"/>
          </a:xfrm>
          <a:prstGeom prst="rect">
            <a:avLst/>
          </a:prstGeom>
        </p:spPr>
        <p:txBody>
          <a:bodyPr anchor="ctr"/>
          <a:lstStyle>
            <a:lvl1pPr>
              <a:defRPr sz="4000"/>
            </a:lvl1pPr>
          </a:lstStyle>
          <a:p>
            <a:r>
              <a:rPr lang="sv-SE" dirty="0" smtClean="0"/>
              <a:t>Rubrik</a:t>
            </a:r>
            <a:endParaRPr lang="sv-SE" dirty="0"/>
          </a:p>
        </p:txBody>
      </p:sp>
      <p:sp>
        <p:nvSpPr>
          <p:cNvPr id="10" name="Platshållare för bild 9"/>
          <p:cNvSpPr>
            <a:spLocks noGrp="1"/>
          </p:cNvSpPr>
          <p:nvPr>
            <p:ph type="pic" sz="quarter" idx="13" hasCustomPrompt="1"/>
          </p:nvPr>
        </p:nvSpPr>
        <p:spPr>
          <a:xfrm>
            <a:off x="6456000" y="1269000"/>
            <a:ext cx="5040000" cy="4320000"/>
          </a:xfrm>
          <a:prstGeom prst="rect">
            <a:avLst/>
          </a:prstGeom>
        </p:spPr>
        <p:txBody>
          <a:bodyPr/>
          <a:lstStyle>
            <a:lvl1pPr marL="0" indent="0">
              <a:buNone/>
              <a:defRPr/>
            </a:lvl1pPr>
          </a:lstStyle>
          <a:p>
            <a:r>
              <a:rPr lang="sv-SE" dirty="0" smtClean="0"/>
              <a:t>Bild</a:t>
            </a:r>
            <a:endParaRPr lang="sv-SE" dirty="0"/>
          </a:p>
        </p:txBody>
      </p:sp>
      <p:sp>
        <p:nvSpPr>
          <p:cNvPr id="5" name="Platshållare för datum 4"/>
          <p:cNvSpPr>
            <a:spLocks noGrp="1"/>
          </p:cNvSpPr>
          <p:nvPr>
            <p:ph type="dt" sz="half" idx="14"/>
          </p:nvPr>
        </p:nvSpPr>
        <p:spPr>
          <a:xfrm>
            <a:off x="10152000" y="201600"/>
            <a:ext cx="1767114" cy="365125"/>
          </a:xfrm>
        </p:spPr>
        <p:txBody>
          <a:bodyPr/>
          <a:lstStyle>
            <a:lvl1pPr>
              <a:defRPr sz="1000"/>
            </a:lvl1pPr>
          </a:lstStyle>
          <a:p>
            <a:endParaRPr lang="sv-SE" dirty="0"/>
          </a:p>
        </p:txBody>
      </p:sp>
      <p:sp>
        <p:nvSpPr>
          <p:cNvPr id="6" name="Platshållare för sidfot 5"/>
          <p:cNvSpPr>
            <a:spLocks noGrp="1"/>
          </p:cNvSpPr>
          <p:nvPr>
            <p:ph type="ftr" sz="quarter" idx="15"/>
          </p:nvPr>
        </p:nvSpPr>
        <p:spPr>
          <a:xfrm>
            <a:off x="696000" y="201600"/>
            <a:ext cx="3570514" cy="365125"/>
          </a:xfrm>
        </p:spPr>
        <p:txBody>
          <a:bodyPr/>
          <a:lstStyle>
            <a:lvl1pPr>
              <a:defRPr sz="1000"/>
            </a:lvl1pPr>
          </a:lstStyle>
          <a:p>
            <a:r>
              <a:rPr lang="sv-SE" smtClean="0"/>
              <a:t>Titel</a:t>
            </a:r>
            <a:endParaRPr lang="sv-SE" dirty="0"/>
          </a:p>
        </p:txBody>
      </p:sp>
      <p:sp>
        <p:nvSpPr>
          <p:cNvPr id="9" name="Platshållare för bildnummer 8"/>
          <p:cNvSpPr>
            <a:spLocks noGrp="1"/>
          </p:cNvSpPr>
          <p:nvPr>
            <p:ph type="sldNum" sz="quarter" idx="16"/>
          </p:nvPr>
        </p:nvSpPr>
        <p:spPr>
          <a:xfrm>
            <a:off x="-1" y="201600"/>
            <a:ext cx="784800" cy="365125"/>
          </a:xfrm>
        </p:spPr>
        <p:txBody>
          <a:bodyPr/>
          <a:lstStyle>
            <a:lvl1pPr>
              <a:defRPr sz="1000"/>
            </a:lvl1pPr>
          </a:lstStyle>
          <a:p>
            <a:fld id="{816FEC2C-AD63-44F4-896C-A2025F5FB260}" type="slidenum">
              <a:rPr lang="sv-SE" smtClean="0"/>
              <a:pPr/>
              <a:t>‹#›</a:t>
            </a:fld>
            <a:endParaRPr lang="sv-SE" dirty="0"/>
          </a:p>
        </p:txBody>
      </p:sp>
      <p:sp>
        <p:nvSpPr>
          <p:cNvPr id="11" name="Platshållare för text 7"/>
          <p:cNvSpPr>
            <a:spLocks noGrp="1"/>
          </p:cNvSpPr>
          <p:nvPr>
            <p:ph type="body" sz="quarter" idx="12" hasCustomPrompt="1"/>
          </p:nvPr>
        </p:nvSpPr>
        <p:spPr>
          <a:xfrm>
            <a:off x="694800" y="2170800"/>
            <a:ext cx="5040000" cy="3420000"/>
          </a:xfrm>
          <a:prstGeom prst="rect">
            <a:avLst/>
          </a:prstGeom>
        </p:spPr>
        <p:txBody>
          <a:bodyPr/>
          <a:lstStyle>
            <a:lvl1pPr marL="360000" indent="-360000" defTabSz="360000">
              <a:lnSpc>
                <a:spcPct val="100000"/>
              </a:lnSpc>
              <a:buFont typeface="Arial" panose="020B0604020202020204" pitchFamily="34" charset="0"/>
              <a:buChar char="•"/>
              <a:defRPr sz="2000" spc="0"/>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defTabSz="3240000">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buFont typeface="Arial" panose="020B0604020202020204" pitchFamily="34" charset="0"/>
              <a:buChar char="‒"/>
              <a:defRPr lang="sv-SE" sz="1800" kern="1200" spc="0" baseline="0" dirty="0" smtClean="0">
                <a:solidFill>
                  <a:schemeClr val="tx1"/>
                </a:solidFill>
                <a:latin typeface="+mn-lt"/>
                <a:ea typeface="+mn-ea"/>
                <a:cs typeface="+mn-cs"/>
              </a:defRPr>
            </a:lvl9pPr>
          </a:lstStyle>
          <a:p>
            <a:pPr lvl="0"/>
            <a:r>
              <a:rPr lang="sv-SE" dirty="0" smtClean="0"/>
              <a:t>Skriv text här</a:t>
            </a:r>
          </a:p>
        </p:txBody>
      </p:sp>
    </p:spTree>
    <p:extLst>
      <p:ext uri="{BB962C8B-B14F-4D97-AF65-F5344CB8AC3E}">
        <p14:creationId xmlns:p14="http://schemas.microsoft.com/office/powerpoint/2010/main" val="29206366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Rubrik vä, bild hö">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96000" y="1269000"/>
            <a:ext cx="5040000" cy="900000"/>
          </a:xfrm>
          <a:prstGeom prst="rect">
            <a:avLst/>
          </a:prstGeom>
        </p:spPr>
        <p:txBody>
          <a:bodyPr anchor="ctr"/>
          <a:lstStyle>
            <a:lvl1pPr>
              <a:defRPr sz="4000"/>
            </a:lvl1pPr>
          </a:lstStyle>
          <a:p>
            <a:r>
              <a:rPr lang="sv-SE" dirty="0" smtClean="0"/>
              <a:t>Rubrik</a:t>
            </a:r>
            <a:endParaRPr lang="sv-SE" dirty="0"/>
          </a:p>
        </p:txBody>
      </p:sp>
      <p:sp>
        <p:nvSpPr>
          <p:cNvPr id="10" name="Platshållare för bild 9"/>
          <p:cNvSpPr>
            <a:spLocks noGrp="1"/>
          </p:cNvSpPr>
          <p:nvPr>
            <p:ph type="pic" sz="quarter" idx="13" hasCustomPrompt="1"/>
          </p:nvPr>
        </p:nvSpPr>
        <p:spPr>
          <a:xfrm>
            <a:off x="6456000" y="1269000"/>
            <a:ext cx="5040000" cy="4320000"/>
          </a:xfrm>
          <a:prstGeom prst="rect">
            <a:avLst/>
          </a:prstGeom>
        </p:spPr>
        <p:txBody>
          <a:bodyPr/>
          <a:lstStyle>
            <a:lvl1pPr marL="0" indent="0">
              <a:buNone/>
              <a:defRPr/>
            </a:lvl1pPr>
          </a:lstStyle>
          <a:p>
            <a:r>
              <a:rPr lang="sv-SE" dirty="0" smtClean="0"/>
              <a:t>Bild</a:t>
            </a:r>
            <a:endParaRPr lang="sv-SE" dirty="0"/>
          </a:p>
        </p:txBody>
      </p:sp>
      <p:sp>
        <p:nvSpPr>
          <p:cNvPr id="5" name="Platshållare för datum 4"/>
          <p:cNvSpPr>
            <a:spLocks noGrp="1"/>
          </p:cNvSpPr>
          <p:nvPr>
            <p:ph type="dt" sz="half" idx="14"/>
          </p:nvPr>
        </p:nvSpPr>
        <p:spPr>
          <a:xfrm>
            <a:off x="10152000" y="201600"/>
            <a:ext cx="1767114" cy="365125"/>
          </a:xfrm>
        </p:spPr>
        <p:txBody>
          <a:bodyPr/>
          <a:lstStyle>
            <a:lvl1pPr>
              <a:defRPr sz="1000"/>
            </a:lvl1pPr>
          </a:lstStyle>
          <a:p>
            <a:endParaRPr lang="sv-SE" dirty="0"/>
          </a:p>
        </p:txBody>
      </p:sp>
      <p:sp>
        <p:nvSpPr>
          <p:cNvPr id="6" name="Platshållare för sidfot 5"/>
          <p:cNvSpPr>
            <a:spLocks noGrp="1"/>
          </p:cNvSpPr>
          <p:nvPr>
            <p:ph type="ftr" sz="quarter" idx="15"/>
          </p:nvPr>
        </p:nvSpPr>
        <p:spPr>
          <a:xfrm>
            <a:off x="696000" y="201600"/>
            <a:ext cx="3570514" cy="365125"/>
          </a:xfrm>
        </p:spPr>
        <p:txBody>
          <a:bodyPr/>
          <a:lstStyle>
            <a:lvl1pPr>
              <a:defRPr sz="1000"/>
            </a:lvl1pPr>
          </a:lstStyle>
          <a:p>
            <a:r>
              <a:rPr lang="sv-SE" smtClean="0"/>
              <a:t>Titel</a:t>
            </a:r>
            <a:endParaRPr lang="sv-SE" dirty="0"/>
          </a:p>
        </p:txBody>
      </p:sp>
      <p:sp>
        <p:nvSpPr>
          <p:cNvPr id="9" name="Platshållare för bildnummer 8"/>
          <p:cNvSpPr>
            <a:spLocks noGrp="1"/>
          </p:cNvSpPr>
          <p:nvPr>
            <p:ph type="sldNum" sz="quarter" idx="16"/>
          </p:nvPr>
        </p:nvSpPr>
        <p:spPr>
          <a:xfrm>
            <a:off x="-1" y="201600"/>
            <a:ext cx="784800" cy="365125"/>
          </a:xfrm>
        </p:spPr>
        <p:txBody>
          <a:bodyPr/>
          <a:lstStyle>
            <a:lvl1pPr>
              <a:defRPr sz="1000"/>
            </a:lvl1pPr>
          </a:lstStyle>
          <a:p>
            <a:fld id="{816FEC2C-AD63-44F4-896C-A2025F5FB260}" type="slidenum">
              <a:rPr lang="sv-SE" smtClean="0"/>
              <a:pPr/>
              <a:t>‹#›</a:t>
            </a:fld>
            <a:endParaRPr lang="sv-SE" dirty="0"/>
          </a:p>
        </p:txBody>
      </p:sp>
      <p:sp>
        <p:nvSpPr>
          <p:cNvPr id="11" name="Platshållare för text 7"/>
          <p:cNvSpPr>
            <a:spLocks noGrp="1"/>
          </p:cNvSpPr>
          <p:nvPr>
            <p:ph type="body" sz="quarter" idx="12" hasCustomPrompt="1"/>
          </p:nvPr>
        </p:nvSpPr>
        <p:spPr>
          <a:xfrm>
            <a:off x="694800" y="2170800"/>
            <a:ext cx="5040000" cy="3420000"/>
          </a:xfrm>
          <a:prstGeom prst="rect">
            <a:avLst/>
          </a:prstGeom>
        </p:spPr>
        <p:txBody>
          <a:bodyPr/>
          <a:lstStyle>
            <a:lvl1pPr marL="360000" indent="-360000" defTabSz="360000">
              <a:lnSpc>
                <a:spcPct val="100000"/>
              </a:lnSpc>
              <a:buFont typeface="Arial" panose="020B0604020202020204" pitchFamily="34" charset="0"/>
              <a:buChar char="•"/>
              <a:defRPr sz="2000" spc="0"/>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defTabSz="3240000">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buFont typeface="Arial" panose="020B0604020202020204" pitchFamily="34" charset="0"/>
              <a:buChar char="‒"/>
              <a:defRPr lang="sv-SE" sz="1800" kern="1200" spc="0" baseline="0" dirty="0" smtClean="0">
                <a:solidFill>
                  <a:schemeClr val="tx1"/>
                </a:solidFill>
                <a:latin typeface="+mn-lt"/>
                <a:ea typeface="+mn-ea"/>
                <a:cs typeface="+mn-cs"/>
              </a:defRPr>
            </a:lvl9pPr>
          </a:lstStyle>
          <a:p>
            <a:pPr lvl="0"/>
            <a:r>
              <a:rPr lang="sv-SE" dirty="0" smtClean="0"/>
              <a:t>Skriv text här</a:t>
            </a:r>
          </a:p>
        </p:txBody>
      </p:sp>
    </p:spTree>
    <p:extLst>
      <p:ext uri="{BB962C8B-B14F-4D97-AF65-F5344CB8AC3E}">
        <p14:creationId xmlns:p14="http://schemas.microsoft.com/office/powerpoint/2010/main" val="3250667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hö, bild vä">
    <p:spTree>
      <p:nvGrpSpPr>
        <p:cNvPr id="1" name=""/>
        <p:cNvGrpSpPr/>
        <p:nvPr/>
      </p:nvGrpSpPr>
      <p:grpSpPr>
        <a:xfrm>
          <a:off x="0" y="0"/>
          <a:ext cx="0" cy="0"/>
          <a:chOff x="0" y="0"/>
          <a:chExt cx="0" cy="0"/>
        </a:xfrm>
      </p:grpSpPr>
      <p:sp>
        <p:nvSpPr>
          <p:cNvPr id="5" name="Rubrik 1"/>
          <p:cNvSpPr>
            <a:spLocks noGrp="1"/>
          </p:cNvSpPr>
          <p:nvPr>
            <p:ph type="title" hasCustomPrompt="1"/>
          </p:nvPr>
        </p:nvSpPr>
        <p:spPr>
          <a:xfrm>
            <a:off x="6456000" y="1269000"/>
            <a:ext cx="5040000" cy="900000"/>
          </a:xfrm>
          <a:prstGeom prst="rect">
            <a:avLst/>
          </a:prstGeom>
        </p:spPr>
        <p:txBody>
          <a:bodyPr anchor="ctr"/>
          <a:lstStyle>
            <a:lvl1pPr>
              <a:defRPr sz="4000"/>
            </a:lvl1pPr>
          </a:lstStyle>
          <a:p>
            <a:r>
              <a:rPr lang="sv-SE" dirty="0" smtClean="0"/>
              <a:t>Rubrik</a:t>
            </a:r>
            <a:endParaRPr lang="sv-SE" dirty="0"/>
          </a:p>
        </p:txBody>
      </p:sp>
      <p:sp>
        <p:nvSpPr>
          <p:cNvPr id="7" name="Platshållare för bild 9"/>
          <p:cNvSpPr>
            <a:spLocks noGrp="1"/>
          </p:cNvSpPr>
          <p:nvPr>
            <p:ph type="pic" sz="quarter" idx="13" hasCustomPrompt="1"/>
          </p:nvPr>
        </p:nvSpPr>
        <p:spPr>
          <a:xfrm>
            <a:off x="694800" y="1269000"/>
            <a:ext cx="5040000" cy="4320000"/>
          </a:xfrm>
          <a:prstGeom prst="rect">
            <a:avLst/>
          </a:prstGeom>
        </p:spPr>
        <p:txBody>
          <a:bodyPr/>
          <a:lstStyle>
            <a:lvl1pPr marL="0" indent="0">
              <a:buNone/>
              <a:defRPr/>
            </a:lvl1pPr>
          </a:lstStyle>
          <a:p>
            <a:r>
              <a:rPr lang="sv-SE" dirty="0" smtClean="0"/>
              <a:t>Bild</a:t>
            </a:r>
            <a:endParaRPr lang="sv-SE" dirty="0"/>
          </a:p>
        </p:txBody>
      </p:sp>
      <p:sp>
        <p:nvSpPr>
          <p:cNvPr id="2" name="Platshållare för datum 1"/>
          <p:cNvSpPr>
            <a:spLocks noGrp="1"/>
          </p:cNvSpPr>
          <p:nvPr>
            <p:ph type="dt" sz="half" idx="14"/>
          </p:nvPr>
        </p:nvSpPr>
        <p:spPr/>
        <p:txBody>
          <a:bodyPr/>
          <a:lstStyle>
            <a:lvl1pPr>
              <a:defRPr sz="1000"/>
            </a:lvl1pPr>
          </a:lstStyle>
          <a:p>
            <a:endParaRPr lang="sv-SE" dirty="0"/>
          </a:p>
        </p:txBody>
      </p:sp>
      <p:sp>
        <p:nvSpPr>
          <p:cNvPr id="9" name="Platshållare för sidfot 8"/>
          <p:cNvSpPr>
            <a:spLocks noGrp="1"/>
          </p:cNvSpPr>
          <p:nvPr>
            <p:ph type="ftr" sz="quarter" idx="15"/>
          </p:nvPr>
        </p:nvSpPr>
        <p:spPr/>
        <p:txBody>
          <a:bodyPr/>
          <a:lstStyle>
            <a:lvl1pPr>
              <a:defRPr sz="1000"/>
            </a:lvl1pPr>
          </a:lstStyle>
          <a:p>
            <a:r>
              <a:rPr lang="sv-SE" smtClean="0"/>
              <a:t>Titel</a:t>
            </a:r>
            <a:endParaRPr lang="sv-SE" dirty="0"/>
          </a:p>
        </p:txBody>
      </p:sp>
      <p:sp>
        <p:nvSpPr>
          <p:cNvPr id="10" name="Platshållare för bildnummer 9"/>
          <p:cNvSpPr>
            <a:spLocks noGrp="1"/>
          </p:cNvSpPr>
          <p:nvPr>
            <p:ph type="sldNum" sz="quarter" idx="16"/>
          </p:nvPr>
        </p:nvSpPr>
        <p:spPr/>
        <p:txBody>
          <a:bodyPr/>
          <a:lstStyle>
            <a:lvl1pPr>
              <a:defRPr sz="1000"/>
            </a:lvl1pPr>
          </a:lstStyle>
          <a:p>
            <a:fld id="{816FEC2C-AD63-44F4-896C-A2025F5FB260}" type="slidenum">
              <a:rPr lang="sv-SE" smtClean="0"/>
              <a:pPr/>
              <a:t>‹#›</a:t>
            </a:fld>
            <a:endParaRPr lang="sv-SE" dirty="0"/>
          </a:p>
        </p:txBody>
      </p:sp>
      <p:sp>
        <p:nvSpPr>
          <p:cNvPr id="8" name="Platshållare för text 7"/>
          <p:cNvSpPr>
            <a:spLocks noGrp="1"/>
          </p:cNvSpPr>
          <p:nvPr>
            <p:ph type="body" sz="quarter" idx="12" hasCustomPrompt="1"/>
          </p:nvPr>
        </p:nvSpPr>
        <p:spPr>
          <a:xfrm>
            <a:off x="6454800" y="2170800"/>
            <a:ext cx="5040000" cy="3420000"/>
          </a:xfrm>
          <a:prstGeom prst="rect">
            <a:avLst/>
          </a:prstGeom>
        </p:spPr>
        <p:txBody>
          <a:bodyPr/>
          <a:lstStyle>
            <a:lvl1pPr marL="360000" indent="-360000" defTabSz="360000">
              <a:lnSpc>
                <a:spcPct val="100000"/>
              </a:lnSpc>
              <a:buFont typeface="Arial" panose="020B0604020202020204" pitchFamily="34" charset="0"/>
              <a:buChar char="•"/>
              <a:defRPr sz="2000" spc="0"/>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defTabSz="3240000">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buFont typeface="Arial" panose="020B0604020202020204" pitchFamily="34" charset="0"/>
              <a:buChar char="‒"/>
              <a:defRPr lang="sv-SE" sz="1800" kern="1200" spc="0" baseline="0" dirty="0" smtClean="0">
                <a:solidFill>
                  <a:schemeClr val="tx1"/>
                </a:solidFill>
                <a:latin typeface="+mn-lt"/>
                <a:ea typeface="+mn-ea"/>
                <a:cs typeface="+mn-cs"/>
              </a:defRPr>
            </a:lvl9pPr>
          </a:lstStyle>
          <a:p>
            <a:pPr lvl="0"/>
            <a:r>
              <a:rPr lang="sv-SE" dirty="0" smtClean="0"/>
              <a:t>Skriv text här</a:t>
            </a:r>
          </a:p>
        </p:txBody>
      </p:sp>
    </p:spTree>
    <p:extLst>
      <p:ext uri="{BB962C8B-B14F-4D97-AF65-F5344CB8AC3E}">
        <p14:creationId xmlns:p14="http://schemas.microsoft.com/office/powerpoint/2010/main" val="1106066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6" name="Platshållare för diagram 5"/>
          <p:cNvSpPr>
            <a:spLocks noGrp="1"/>
          </p:cNvSpPr>
          <p:nvPr>
            <p:ph type="chart" sz="quarter" idx="12" hasCustomPrompt="1"/>
          </p:nvPr>
        </p:nvSpPr>
        <p:spPr>
          <a:xfrm>
            <a:off x="696000" y="1269000"/>
            <a:ext cx="10800000" cy="4320000"/>
          </a:xfrm>
          <a:prstGeom prst="rect">
            <a:avLst/>
          </a:prstGeom>
        </p:spPr>
        <p:txBody>
          <a:bodyPr/>
          <a:lstStyle>
            <a:lvl1pPr marL="0" indent="0" algn="l">
              <a:buNone/>
              <a:defRPr/>
            </a:lvl1pPr>
          </a:lstStyle>
          <a:p>
            <a:r>
              <a:rPr lang="sv-SE" dirty="0" smtClean="0"/>
              <a:t>Diagram</a:t>
            </a:r>
            <a:endParaRPr lang="sv-SE" dirty="0"/>
          </a:p>
        </p:txBody>
      </p:sp>
      <p:sp>
        <p:nvSpPr>
          <p:cNvPr id="2" name="Platshållare för datum 1"/>
          <p:cNvSpPr>
            <a:spLocks noGrp="1"/>
          </p:cNvSpPr>
          <p:nvPr>
            <p:ph type="dt" sz="half" idx="13"/>
          </p:nvPr>
        </p:nvSpPr>
        <p:spPr/>
        <p:txBody>
          <a:bodyPr/>
          <a:lstStyle>
            <a:lvl1pPr>
              <a:defRPr sz="1000"/>
            </a:lvl1pPr>
          </a:lstStyle>
          <a:p>
            <a:endParaRPr lang="sv-SE" dirty="0"/>
          </a:p>
        </p:txBody>
      </p:sp>
      <p:sp>
        <p:nvSpPr>
          <p:cNvPr id="7" name="Platshållare för sidfot 6"/>
          <p:cNvSpPr>
            <a:spLocks noGrp="1"/>
          </p:cNvSpPr>
          <p:nvPr>
            <p:ph type="ftr" sz="quarter" idx="14"/>
          </p:nvPr>
        </p:nvSpPr>
        <p:spPr/>
        <p:txBody>
          <a:bodyPr/>
          <a:lstStyle>
            <a:lvl1pPr>
              <a:defRPr sz="1000"/>
            </a:lvl1pPr>
          </a:lstStyle>
          <a:p>
            <a:r>
              <a:rPr lang="sv-SE" smtClean="0"/>
              <a:t>Titel</a:t>
            </a:r>
            <a:endParaRPr lang="sv-SE" dirty="0"/>
          </a:p>
        </p:txBody>
      </p:sp>
      <p:sp>
        <p:nvSpPr>
          <p:cNvPr id="8" name="Platshållare för bildnummer 7"/>
          <p:cNvSpPr>
            <a:spLocks noGrp="1"/>
          </p:cNvSpPr>
          <p:nvPr>
            <p:ph type="sldNum" sz="quarter" idx="15"/>
          </p:nvPr>
        </p:nvSpPr>
        <p:spPr/>
        <p:txBody>
          <a:bodyPr/>
          <a:lstStyle>
            <a:lvl1pPr>
              <a:defRPr sz="1000"/>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1855801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text &amp; diagram">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96000" y="1269000"/>
            <a:ext cx="10800000" cy="900000"/>
          </a:xfrm>
          <a:prstGeom prst="rect">
            <a:avLst/>
          </a:prstGeom>
        </p:spPr>
        <p:txBody>
          <a:bodyPr anchor="ctr"/>
          <a:lstStyle>
            <a:lvl1pPr algn="ctr">
              <a:defRPr sz="4000" baseline="0"/>
            </a:lvl1pPr>
          </a:lstStyle>
          <a:p>
            <a:r>
              <a:rPr lang="sv-SE" dirty="0" smtClean="0"/>
              <a:t>Klicka – lägg till rubrik</a:t>
            </a:r>
            <a:endParaRPr lang="sv-SE" dirty="0"/>
          </a:p>
        </p:txBody>
      </p:sp>
      <p:sp>
        <p:nvSpPr>
          <p:cNvPr id="8" name="Platshållare för text 7"/>
          <p:cNvSpPr>
            <a:spLocks noGrp="1"/>
          </p:cNvSpPr>
          <p:nvPr>
            <p:ph type="body" sz="quarter" idx="12" hasCustomPrompt="1"/>
          </p:nvPr>
        </p:nvSpPr>
        <p:spPr>
          <a:xfrm>
            <a:off x="696000" y="2170062"/>
            <a:ext cx="5040000" cy="3420000"/>
          </a:xfrm>
          <a:prstGeom prst="rect">
            <a:avLst/>
          </a:prstGeom>
        </p:spPr>
        <p:txBody>
          <a:bodyPr/>
          <a:lstStyle>
            <a:lvl1pPr marL="0" indent="0">
              <a:lnSpc>
                <a:spcPct val="100000"/>
              </a:lnSpc>
              <a:buNone/>
              <a:defRPr sz="2000" spc="0"/>
            </a:lvl1pPr>
            <a:lvl2pPr marL="232200" indent="0">
              <a:buNone/>
              <a:defRPr/>
            </a:lvl2pPr>
            <a:lvl3pPr marL="462600" indent="0">
              <a:buNone/>
              <a:defRPr/>
            </a:lvl3pPr>
            <a:lvl4pPr marL="693000" indent="0">
              <a:buNone/>
              <a:defRPr/>
            </a:lvl4pPr>
            <a:lvl5pPr marL="887400" indent="0">
              <a:buNone/>
              <a:defRPr/>
            </a:lvl5pPr>
          </a:lstStyle>
          <a:p>
            <a:pPr lvl="0"/>
            <a:r>
              <a:rPr lang="sv-SE" dirty="0" smtClean="0"/>
              <a:t>Skriv text här</a:t>
            </a:r>
            <a:endParaRPr lang="sv-SE" dirty="0"/>
          </a:p>
        </p:txBody>
      </p:sp>
      <p:sp>
        <p:nvSpPr>
          <p:cNvPr id="6" name="Platshållare för diagram 5"/>
          <p:cNvSpPr>
            <a:spLocks noGrp="1"/>
          </p:cNvSpPr>
          <p:nvPr>
            <p:ph type="chart" sz="quarter" idx="13" hasCustomPrompt="1"/>
          </p:nvPr>
        </p:nvSpPr>
        <p:spPr>
          <a:xfrm>
            <a:off x="6454800" y="2169000"/>
            <a:ext cx="5040000" cy="3421062"/>
          </a:xfrm>
          <a:prstGeom prst="rect">
            <a:avLst/>
          </a:prstGeom>
        </p:spPr>
        <p:txBody>
          <a:bodyPr/>
          <a:lstStyle>
            <a:lvl1pPr marL="0" indent="0">
              <a:buNone/>
              <a:defRPr/>
            </a:lvl1pPr>
          </a:lstStyle>
          <a:p>
            <a:r>
              <a:rPr lang="sv-SE" dirty="0" smtClean="0"/>
              <a:t>Diagram</a:t>
            </a:r>
            <a:endParaRPr lang="sv-SE" dirty="0"/>
          </a:p>
        </p:txBody>
      </p:sp>
      <p:sp>
        <p:nvSpPr>
          <p:cNvPr id="5" name="Platshållare för datum 4"/>
          <p:cNvSpPr>
            <a:spLocks noGrp="1"/>
          </p:cNvSpPr>
          <p:nvPr>
            <p:ph type="dt" sz="half" idx="14"/>
          </p:nvPr>
        </p:nvSpPr>
        <p:spPr/>
        <p:txBody>
          <a:bodyPr/>
          <a:lstStyle>
            <a:lvl1pPr>
              <a:defRPr sz="1000"/>
            </a:lvl1pPr>
          </a:lstStyle>
          <a:p>
            <a:endParaRPr lang="sv-SE" dirty="0"/>
          </a:p>
        </p:txBody>
      </p:sp>
      <p:sp>
        <p:nvSpPr>
          <p:cNvPr id="9" name="Platshållare för sidfot 8"/>
          <p:cNvSpPr>
            <a:spLocks noGrp="1"/>
          </p:cNvSpPr>
          <p:nvPr>
            <p:ph type="ftr" sz="quarter" idx="15"/>
          </p:nvPr>
        </p:nvSpPr>
        <p:spPr/>
        <p:txBody>
          <a:bodyPr/>
          <a:lstStyle>
            <a:lvl1pPr>
              <a:defRPr sz="1000"/>
            </a:lvl1pPr>
          </a:lstStyle>
          <a:p>
            <a:r>
              <a:rPr lang="sv-SE" smtClean="0"/>
              <a:t>Titel</a:t>
            </a:r>
            <a:endParaRPr lang="sv-SE" dirty="0"/>
          </a:p>
        </p:txBody>
      </p:sp>
      <p:sp>
        <p:nvSpPr>
          <p:cNvPr id="10" name="Platshållare för bildnummer 9"/>
          <p:cNvSpPr>
            <a:spLocks noGrp="1"/>
          </p:cNvSpPr>
          <p:nvPr>
            <p:ph type="sldNum" sz="quarter" idx="16"/>
          </p:nvPr>
        </p:nvSpPr>
        <p:spPr/>
        <p:txBody>
          <a:bodyPr/>
          <a:lstStyle>
            <a:lvl1pPr>
              <a:defRPr sz="1000"/>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27158694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amp; text röd bakgrund">
    <p:bg>
      <p:bgPr>
        <a:solidFill>
          <a:srgbClr val="D70000"/>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D7E678-F878-4A88-B37F-CF88CE888BB6}"/>
              </a:ext>
            </a:extLst>
          </p:cNvPr>
          <p:cNvSpPr>
            <a:spLocks noGrp="1"/>
          </p:cNvSpPr>
          <p:nvPr>
            <p:ph type="title" hasCustomPrompt="1"/>
          </p:nvPr>
        </p:nvSpPr>
        <p:spPr>
          <a:xfrm>
            <a:off x="696000" y="1998000"/>
            <a:ext cx="10800000" cy="1080000"/>
          </a:xfrm>
          <a:prstGeom prst="rect">
            <a:avLst/>
          </a:prstGeom>
        </p:spPr>
        <p:txBody>
          <a:bodyPr anchor="ctr"/>
          <a:lstStyle>
            <a:lvl1pPr algn="ctr">
              <a:defRPr sz="6000" baseline="0">
                <a:solidFill>
                  <a:schemeClr val="bg1"/>
                </a:solidFill>
              </a:defRPr>
            </a:lvl1pPr>
          </a:lstStyle>
          <a:p>
            <a:r>
              <a:rPr lang="sv-SE" dirty="0" smtClean="0"/>
              <a:t>Klicka - lägg till rubrik</a:t>
            </a:r>
            <a:endParaRPr lang="en-US" dirty="0"/>
          </a:p>
        </p:txBody>
      </p:sp>
      <p:sp>
        <p:nvSpPr>
          <p:cNvPr id="5" name="Platshållare för text 4">
            <a:extLst>
              <a:ext uri="{FF2B5EF4-FFF2-40B4-BE49-F238E27FC236}">
                <a16:creationId xmlns:a16="http://schemas.microsoft.com/office/drawing/2014/main" id="{1AAAF19A-C108-416B-94E8-AE411170AA77}"/>
              </a:ext>
            </a:extLst>
          </p:cNvPr>
          <p:cNvSpPr>
            <a:spLocks noGrp="1"/>
          </p:cNvSpPr>
          <p:nvPr>
            <p:ph type="body" sz="quarter" idx="11" hasCustomPrompt="1"/>
          </p:nvPr>
        </p:nvSpPr>
        <p:spPr>
          <a:xfrm>
            <a:off x="696000" y="3789000"/>
            <a:ext cx="10800000" cy="1800000"/>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2400" spc="0" baseline="0">
                <a:solidFill>
                  <a:schemeClr val="bg1"/>
                </a:solidFill>
                <a:latin typeface="+mn-l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smtClean="0"/>
              <a:t>Skriv text här</a:t>
            </a:r>
            <a:endParaRPr lang="en-US" dirty="0" smtClean="0"/>
          </a:p>
        </p:txBody>
      </p:sp>
      <p:sp>
        <p:nvSpPr>
          <p:cNvPr id="8"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bg1"/>
                </a:solidFill>
              </a:defRPr>
            </a:lvl1pPr>
          </a:lstStyle>
          <a:p>
            <a:endParaRPr lang="sv-SE" dirty="0"/>
          </a:p>
        </p:txBody>
      </p:sp>
      <p:sp>
        <p:nvSpPr>
          <p:cNvPr id="9"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bg1"/>
                </a:solidFill>
              </a:defRPr>
            </a:lvl1pPr>
          </a:lstStyle>
          <a:p>
            <a:r>
              <a:rPr lang="sv-SE" smtClean="0"/>
              <a:t>Titel</a:t>
            </a:r>
            <a:endParaRPr lang="sv-SE" dirty="0"/>
          </a:p>
        </p:txBody>
      </p:sp>
      <p:sp>
        <p:nvSpPr>
          <p:cNvPr id="10"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bg1"/>
                </a:solidFill>
              </a:defRPr>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226440381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amp; text - bildbakgrund">
    <p:spTree>
      <p:nvGrpSpPr>
        <p:cNvPr id="1" name=""/>
        <p:cNvGrpSpPr/>
        <p:nvPr/>
      </p:nvGrpSpPr>
      <p:grpSpPr>
        <a:xfrm>
          <a:off x="0" y="0"/>
          <a:ext cx="0" cy="0"/>
          <a:chOff x="0" y="0"/>
          <a:chExt cx="0" cy="0"/>
        </a:xfrm>
      </p:grpSpPr>
      <p:sp>
        <p:nvSpPr>
          <p:cNvPr id="6" name="Platshållare för bild 5"/>
          <p:cNvSpPr>
            <a:spLocks noGrp="1"/>
          </p:cNvSpPr>
          <p:nvPr>
            <p:ph type="pic" sz="quarter" idx="12" hasCustomPrompt="1"/>
          </p:nvPr>
        </p:nvSpPr>
        <p:spPr>
          <a:xfrm>
            <a:off x="0" y="0"/>
            <a:ext cx="12192000" cy="6858000"/>
          </a:xfrm>
          <a:prstGeom prst="rect">
            <a:avLst/>
          </a:prstGeom>
          <a:solidFill>
            <a:schemeClr val="accent5"/>
          </a:solidFill>
        </p:spPr>
        <p:txBody>
          <a:bodyPr anchor="t"/>
          <a:lstStyle>
            <a:lvl1pPr marL="0" indent="0">
              <a:buNone/>
              <a:defRPr>
                <a:solidFill>
                  <a:schemeClr val="bg1"/>
                </a:solidFill>
              </a:defRPr>
            </a:lvl1pPr>
          </a:lstStyle>
          <a:p>
            <a:r>
              <a:rPr lang="sv-SE" dirty="0" smtClean="0"/>
              <a:t>Bild</a:t>
            </a:r>
            <a:endParaRPr lang="sv-SE" dirty="0"/>
          </a:p>
        </p:txBody>
      </p:sp>
      <p:sp>
        <p:nvSpPr>
          <p:cNvPr id="2" name="Rubrik 1">
            <a:extLst>
              <a:ext uri="{FF2B5EF4-FFF2-40B4-BE49-F238E27FC236}">
                <a16:creationId xmlns:a16="http://schemas.microsoft.com/office/drawing/2014/main" id="{DAD7E678-F878-4A88-B37F-CF88CE888BB6}"/>
              </a:ext>
            </a:extLst>
          </p:cNvPr>
          <p:cNvSpPr>
            <a:spLocks noGrp="1"/>
          </p:cNvSpPr>
          <p:nvPr>
            <p:ph type="title" hasCustomPrompt="1"/>
          </p:nvPr>
        </p:nvSpPr>
        <p:spPr>
          <a:xfrm>
            <a:off x="696000" y="1998000"/>
            <a:ext cx="10800000" cy="1080000"/>
          </a:xfrm>
          <a:prstGeom prst="rect">
            <a:avLst/>
          </a:prstGeom>
        </p:spPr>
        <p:txBody>
          <a:bodyPr anchor="ctr"/>
          <a:lstStyle>
            <a:lvl1pPr algn="ctr">
              <a:defRPr sz="6000" baseline="0">
                <a:solidFill>
                  <a:schemeClr val="bg1"/>
                </a:solidFill>
              </a:defRPr>
            </a:lvl1pPr>
          </a:lstStyle>
          <a:p>
            <a:r>
              <a:rPr lang="sv-SE" dirty="0" smtClean="0"/>
              <a:t>Klicka - lägg till rubrik</a:t>
            </a:r>
            <a:endParaRPr lang="en-US" dirty="0"/>
          </a:p>
        </p:txBody>
      </p:sp>
      <p:sp>
        <p:nvSpPr>
          <p:cNvPr id="5" name="Platshållare för text 4">
            <a:extLst>
              <a:ext uri="{FF2B5EF4-FFF2-40B4-BE49-F238E27FC236}">
                <a16:creationId xmlns:a16="http://schemas.microsoft.com/office/drawing/2014/main" id="{1AAAF19A-C108-416B-94E8-AE411170AA77}"/>
              </a:ext>
            </a:extLst>
          </p:cNvPr>
          <p:cNvSpPr>
            <a:spLocks noGrp="1"/>
          </p:cNvSpPr>
          <p:nvPr>
            <p:ph type="body" sz="quarter" idx="11" hasCustomPrompt="1"/>
          </p:nvPr>
        </p:nvSpPr>
        <p:spPr>
          <a:xfrm>
            <a:off x="696000" y="3789000"/>
            <a:ext cx="10800000" cy="1800000"/>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2400" spc="0">
                <a:solidFill>
                  <a:schemeClr val="bg1"/>
                </a:solidFill>
                <a:latin typeface="+mn-l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smtClean="0"/>
              <a:t>Skriv text här</a:t>
            </a:r>
            <a:endParaRPr lang="en-US" dirty="0" smtClean="0"/>
          </a:p>
        </p:txBody>
      </p:sp>
      <p:sp>
        <p:nvSpPr>
          <p:cNvPr id="4" name="textruta 3">
            <a:extLst>
              <a:ext uri="{FF2B5EF4-FFF2-40B4-BE49-F238E27FC236}">
                <a16:creationId xmlns:a16="http://schemas.microsoft.com/office/drawing/2014/main" id="{2DB92D40-5F44-4A12-A0C2-161F3FFFEFD2}"/>
              </a:ext>
            </a:extLst>
          </p:cNvPr>
          <p:cNvSpPr txBox="1"/>
          <p:nvPr userDrawn="1"/>
        </p:nvSpPr>
        <p:spPr>
          <a:xfrm>
            <a:off x="0" y="-363264"/>
            <a:ext cx="12192000" cy="246221"/>
          </a:xfrm>
          <a:prstGeom prst="rect">
            <a:avLst/>
          </a:prstGeom>
          <a:solidFill>
            <a:schemeClr val="bg1"/>
          </a:solidFill>
          <a:effectLst>
            <a:outerShdw blurRad="50800" dist="38100" dir="2700000" algn="tl" rotWithShape="0">
              <a:prstClr val="black">
                <a:alpha val="40000"/>
              </a:prstClr>
            </a:outerShdw>
          </a:effectLst>
        </p:spPr>
        <p:txBody>
          <a:bodyPr wrap="square" rtlCol="0" anchor="b" anchorCtr="0">
            <a:spAutoFit/>
          </a:bodyPr>
          <a:lstStyle/>
          <a:p>
            <a:r>
              <a:rPr lang="sv-SE" sz="1000" dirty="0" smtClean="0">
                <a:solidFill>
                  <a:schemeClr val="tx1">
                    <a:lumMod val="65000"/>
                    <a:lumOff val="35000"/>
                  </a:schemeClr>
                </a:solidFill>
                <a:latin typeface="+mn-lt"/>
              </a:rPr>
              <a:t>För att byta bakgrundsbild – Högerklicka på bilden. Välj Ändra bild. Välj sedan Från en fil.</a:t>
            </a:r>
            <a:endParaRPr lang="sv-SE" sz="1000" dirty="0">
              <a:solidFill>
                <a:schemeClr val="tx1">
                  <a:lumMod val="65000"/>
                  <a:lumOff val="35000"/>
                </a:schemeClr>
              </a:solidFill>
              <a:latin typeface="+mn-lt"/>
            </a:endParaRPr>
          </a:p>
        </p:txBody>
      </p:sp>
      <p:sp>
        <p:nvSpPr>
          <p:cNvPr id="15" name="Platshållare för text 14">
            <a:extLst>
              <a:ext uri="{FF2B5EF4-FFF2-40B4-BE49-F238E27FC236}">
                <a16:creationId xmlns:a16="http://schemas.microsoft.com/office/drawing/2014/main" id="{BC63DBC5-3A01-48A2-B443-DAC14C323B9A}"/>
              </a:ext>
            </a:extLst>
          </p:cNvPr>
          <p:cNvSpPr>
            <a:spLocks noGrp="1"/>
          </p:cNvSpPr>
          <p:nvPr>
            <p:ph type="body" sz="quarter" idx="10" hasCustomPrompt="1"/>
          </p:nvPr>
        </p:nvSpPr>
        <p:spPr>
          <a:xfrm>
            <a:off x="5338665" y="0"/>
            <a:ext cx="1514671" cy="756000"/>
          </a:xfrm>
          <a:prstGeom prst="rect">
            <a:avLst/>
          </a:prstGeom>
          <a:blipFill>
            <a:blip r:embed="rId2"/>
            <a:stretch>
              <a:fillRect/>
            </a:stretch>
          </a:blipFill>
        </p:spPr>
        <p:txBody>
          <a:bodyPr/>
          <a:lstStyle>
            <a:lvl1pPr marL="0" indent="0">
              <a:buNone/>
              <a:defRPr/>
            </a:lvl1pPr>
          </a:lstStyle>
          <a:p>
            <a:pPr lvl="0"/>
            <a:r>
              <a:rPr lang="en-US" dirty="0"/>
              <a:t> </a:t>
            </a:r>
          </a:p>
        </p:txBody>
      </p:sp>
      <p:sp>
        <p:nvSpPr>
          <p:cNvPr id="12"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bg1"/>
                </a:solidFill>
              </a:defRPr>
            </a:lvl1pPr>
          </a:lstStyle>
          <a:p>
            <a:endParaRPr lang="sv-SE" dirty="0"/>
          </a:p>
        </p:txBody>
      </p:sp>
      <p:sp>
        <p:nvSpPr>
          <p:cNvPr id="13"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bg1"/>
                </a:solidFill>
              </a:defRPr>
            </a:lvl1pPr>
          </a:lstStyle>
          <a:p>
            <a:r>
              <a:rPr lang="sv-SE" smtClean="0"/>
              <a:t>Titel</a:t>
            </a:r>
            <a:endParaRPr lang="sv-SE" dirty="0"/>
          </a:p>
        </p:txBody>
      </p:sp>
      <p:sp>
        <p:nvSpPr>
          <p:cNvPr id="14"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bg1"/>
                </a:solidFill>
              </a:defRPr>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76710968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 bildbakgrund">
    <p:spTree>
      <p:nvGrpSpPr>
        <p:cNvPr id="1" name=""/>
        <p:cNvGrpSpPr/>
        <p:nvPr/>
      </p:nvGrpSpPr>
      <p:grpSpPr>
        <a:xfrm>
          <a:off x="0" y="0"/>
          <a:ext cx="0" cy="0"/>
          <a:chOff x="0" y="0"/>
          <a:chExt cx="0" cy="0"/>
        </a:xfrm>
      </p:grpSpPr>
      <p:sp>
        <p:nvSpPr>
          <p:cNvPr id="8" name="Platshållare för bild 5"/>
          <p:cNvSpPr>
            <a:spLocks noGrp="1"/>
          </p:cNvSpPr>
          <p:nvPr>
            <p:ph type="pic" sz="quarter" idx="12" hasCustomPrompt="1"/>
          </p:nvPr>
        </p:nvSpPr>
        <p:spPr>
          <a:xfrm>
            <a:off x="0" y="0"/>
            <a:ext cx="12192000" cy="6858000"/>
          </a:xfrm>
          <a:prstGeom prst="rect">
            <a:avLst/>
          </a:prstGeom>
          <a:solidFill>
            <a:schemeClr val="accent5"/>
          </a:solidFill>
        </p:spPr>
        <p:txBody>
          <a:bodyPr anchor="t"/>
          <a:lstStyle>
            <a:lvl1pPr marL="0" indent="0">
              <a:buNone/>
              <a:defRPr>
                <a:solidFill>
                  <a:schemeClr val="bg1"/>
                </a:solidFill>
              </a:defRPr>
            </a:lvl1pPr>
          </a:lstStyle>
          <a:p>
            <a:r>
              <a:rPr lang="sv-SE" dirty="0" smtClean="0"/>
              <a:t>Bild</a:t>
            </a:r>
            <a:endParaRPr lang="sv-SE" dirty="0"/>
          </a:p>
        </p:txBody>
      </p:sp>
      <p:sp>
        <p:nvSpPr>
          <p:cNvPr id="2" name="Rubrik 1">
            <a:extLst>
              <a:ext uri="{FF2B5EF4-FFF2-40B4-BE49-F238E27FC236}">
                <a16:creationId xmlns:a16="http://schemas.microsoft.com/office/drawing/2014/main" id="{DAD7E678-F878-4A88-B37F-CF88CE888BB6}"/>
              </a:ext>
            </a:extLst>
          </p:cNvPr>
          <p:cNvSpPr>
            <a:spLocks noGrp="1"/>
          </p:cNvSpPr>
          <p:nvPr>
            <p:ph type="title" hasCustomPrompt="1"/>
          </p:nvPr>
        </p:nvSpPr>
        <p:spPr>
          <a:xfrm>
            <a:off x="696000" y="1998000"/>
            <a:ext cx="10800000" cy="1080000"/>
          </a:xfrm>
          <a:prstGeom prst="rect">
            <a:avLst/>
          </a:prstGeom>
        </p:spPr>
        <p:txBody>
          <a:bodyPr anchor="ctr"/>
          <a:lstStyle>
            <a:lvl1pPr algn="ctr">
              <a:defRPr sz="6000">
                <a:solidFill>
                  <a:schemeClr val="bg1"/>
                </a:solidFill>
              </a:defRPr>
            </a:lvl1pPr>
          </a:lstStyle>
          <a:p>
            <a:r>
              <a:rPr lang="sv-SE" dirty="0" smtClean="0"/>
              <a:t>Klicka - lägg till rubrik</a:t>
            </a:r>
            <a:endParaRPr lang="en-US" dirty="0"/>
          </a:p>
        </p:txBody>
      </p:sp>
      <p:sp>
        <p:nvSpPr>
          <p:cNvPr id="4" name="textruta 3">
            <a:extLst>
              <a:ext uri="{FF2B5EF4-FFF2-40B4-BE49-F238E27FC236}">
                <a16:creationId xmlns:a16="http://schemas.microsoft.com/office/drawing/2014/main" id="{2DB92D40-5F44-4A12-A0C2-161F3FFFEFD2}"/>
              </a:ext>
            </a:extLst>
          </p:cNvPr>
          <p:cNvSpPr txBox="1"/>
          <p:nvPr userDrawn="1"/>
        </p:nvSpPr>
        <p:spPr>
          <a:xfrm>
            <a:off x="0" y="-363264"/>
            <a:ext cx="12192000" cy="246221"/>
          </a:xfrm>
          <a:prstGeom prst="rect">
            <a:avLst/>
          </a:prstGeom>
          <a:solidFill>
            <a:schemeClr val="bg1"/>
          </a:solidFill>
          <a:effectLst>
            <a:outerShdw blurRad="50800" dist="38100" dir="2700000" algn="tl" rotWithShape="0">
              <a:prstClr val="black">
                <a:alpha val="40000"/>
              </a:prstClr>
            </a:outerShdw>
          </a:effectLst>
        </p:spPr>
        <p:txBody>
          <a:bodyPr wrap="square" rtlCol="0" anchor="b" anchorCtr="0">
            <a:spAutoFit/>
          </a:bodyPr>
          <a:lstStyle/>
          <a:p>
            <a:r>
              <a:rPr lang="sv-SE" sz="1000" dirty="0" smtClean="0">
                <a:solidFill>
                  <a:schemeClr val="tx1">
                    <a:lumMod val="65000"/>
                    <a:lumOff val="35000"/>
                  </a:schemeClr>
                </a:solidFill>
                <a:latin typeface="+mn-lt"/>
              </a:rPr>
              <a:t>För att byta bakgrundsbild – Högerklicka på bilden. Välj Ändra bild. Välj sedan Från en fil.</a:t>
            </a:r>
            <a:endParaRPr lang="sv-SE" sz="1000" dirty="0">
              <a:solidFill>
                <a:schemeClr val="tx1">
                  <a:lumMod val="65000"/>
                  <a:lumOff val="35000"/>
                </a:schemeClr>
              </a:solidFill>
              <a:latin typeface="+mn-lt"/>
            </a:endParaRPr>
          </a:p>
        </p:txBody>
      </p:sp>
      <p:sp>
        <p:nvSpPr>
          <p:cNvPr id="15" name="Platshållare för text 14">
            <a:extLst>
              <a:ext uri="{FF2B5EF4-FFF2-40B4-BE49-F238E27FC236}">
                <a16:creationId xmlns:a16="http://schemas.microsoft.com/office/drawing/2014/main" id="{BC63DBC5-3A01-48A2-B443-DAC14C323B9A}"/>
              </a:ext>
            </a:extLst>
          </p:cNvPr>
          <p:cNvSpPr>
            <a:spLocks noGrp="1"/>
          </p:cNvSpPr>
          <p:nvPr>
            <p:ph type="body" sz="quarter" idx="10" hasCustomPrompt="1"/>
          </p:nvPr>
        </p:nvSpPr>
        <p:spPr>
          <a:xfrm>
            <a:off x="5338665" y="0"/>
            <a:ext cx="1514671" cy="756000"/>
          </a:xfrm>
          <a:prstGeom prst="rect">
            <a:avLst/>
          </a:prstGeom>
          <a:blipFill>
            <a:blip r:embed="rId2"/>
            <a:stretch>
              <a:fillRect/>
            </a:stretch>
          </a:blipFill>
        </p:spPr>
        <p:txBody>
          <a:bodyPr/>
          <a:lstStyle>
            <a:lvl1pPr marL="0" indent="0">
              <a:buNone/>
              <a:defRPr/>
            </a:lvl1pPr>
          </a:lstStyle>
          <a:p>
            <a:pPr lvl="0"/>
            <a:r>
              <a:rPr lang="en-US" dirty="0"/>
              <a:t> </a:t>
            </a:r>
          </a:p>
        </p:txBody>
      </p:sp>
      <p:sp>
        <p:nvSpPr>
          <p:cNvPr id="9"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bg1"/>
                </a:solidFill>
              </a:defRPr>
            </a:lvl1pPr>
          </a:lstStyle>
          <a:p>
            <a:endParaRPr lang="sv-SE" dirty="0"/>
          </a:p>
        </p:txBody>
      </p:sp>
      <p:sp>
        <p:nvSpPr>
          <p:cNvPr id="11"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bg1"/>
                </a:solidFill>
              </a:defRPr>
            </a:lvl1pPr>
          </a:lstStyle>
          <a:p>
            <a:r>
              <a:rPr lang="sv-SE" smtClean="0"/>
              <a:t>Titel</a:t>
            </a:r>
            <a:endParaRPr lang="sv-SE" dirty="0"/>
          </a:p>
        </p:txBody>
      </p:sp>
      <p:sp>
        <p:nvSpPr>
          <p:cNvPr id="12"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bg1"/>
                </a:solidFill>
              </a:defRPr>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372733694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image" Target="../media/image2.svg"/><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9.xml"/><Relationship Id="rId7" Type="http://schemas.openxmlformats.org/officeDocument/2006/relationships/theme" Target="../theme/theme3.xml"/><Relationship Id="rId12"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NUL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4.xml"/><Relationship Id="rId5" Type="http://schemas.openxmlformats.org/officeDocument/2006/relationships/slideLayout" Target="../slideLayouts/slideLayout17.xml"/><Relationship Id="rId10" Type="http://schemas.openxmlformats.org/officeDocument/2006/relationships/image" Target="../media/image20.svg"/><Relationship Id="rId4"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0.xml"/><Relationship Id="rId7" Type="http://schemas.openxmlformats.org/officeDocument/2006/relationships/theme" Target="../theme/theme5.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3.png"/><Relationship Id="rId5" Type="http://schemas.openxmlformats.org/officeDocument/2006/relationships/slideLayout" Target="../slideLayouts/slideLayout22.xml"/><Relationship Id="rId10" Type="http://schemas.openxmlformats.org/officeDocument/2006/relationships/image" Target="../media/image21.svg"/><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3.png"/><Relationship Id="rId5" Type="http://schemas.openxmlformats.org/officeDocument/2006/relationships/slideLayout" Target="../slideLayouts/slideLayout28.xml"/><Relationship Id="rId10" Type="http://schemas.openxmlformats.org/officeDocument/2006/relationships/image" Target="../media/image22.svg"/><Relationship Id="rId4" Type="http://schemas.openxmlformats.org/officeDocument/2006/relationships/slideLayout" Target="../slideLayouts/slideLayout27.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5703571"/>
      </p:ext>
    </p:extLst>
  </p:cSld>
  <p:clrMap bg1="lt1" tx1="dk1" bg2="lt2" tx2="dk2" accent1="accent1" accent2="accent2" accent3="accent3" accent4="accent4" accent5="accent5" accent6="accent6" hlink="hlink" folHlink="folHlink"/>
  <p:sldLayoutIdLst>
    <p:sldLayoutId id="2147483651" r:id="rId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F6D06EDD-E5A3-40F5-94E9-EF10146AE402}"/>
              </a:ext>
            </a:extLst>
          </p:cNvPr>
          <p:cNvPicPr>
            <a:picLocks noChangeAspect="1"/>
          </p:cNvPicPr>
          <p:nvPr userDrawn="1"/>
        </p:nvPicPr>
        <p:blipFill>
          <a:blip r:embed="rId7">
            <a:extLst>
              <a:ext uri="{96DAC541-7B7A-43D3-8B79-37D633B846F1}">
                <asvg:svgBlip xmlns:asvg="http://schemas.microsoft.com/office/drawing/2016/SVG/main" xmlns="" r:embed="rId10"/>
              </a:ext>
            </a:extLst>
          </a:blip>
          <a:stretch>
            <a:fillRect/>
          </a:stretch>
        </p:blipFill>
        <p:spPr>
          <a:xfrm>
            <a:off x="5338665" y="0"/>
            <a:ext cx="1514670" cy="756000"/>
          </a:xfrm>
          <a:prstGeom prst="rect">
            <a:avLst/>
          </a:prstGeom>
          <a:effectLst>
            <a:reflection stA="45000" endPos="1000" dist="50800" dir="5400000" sy="-100000" algn="bl" rotWithShape="0"/>
          </a:effectLst>
        </p:spPr>
      </p:pic>
      <p:sp>
        <p:nvSpPr>
          <p:cNvPr id="3"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tx1"/>
                </a:solidFill>
              </a:defRPr>
            </a:lvl1pPr>
          </a:lstStyle>
          <a:p>
            <a:endParaRPr lang="sv-SE" dirty="0"/>
          </a:p>
        </p:txBody>
      </p:sp>
      <p:sp>
        <p:nvSpPr>
          <p:cNvPr id="5"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tx1"/>
                </a:solidFill>
              </a:defRPr>
            </a:lvl1pPr>
          </a:lstStyle>
          <a:p>
            <a:r>
              <a:rPr lang="sv-SE" smtClean="0"/>
              <a:t>Titel</a:t>
            </a:r>
            <a:endParaRPr lang="sv-SE" dirty="0"/>
          </a:p>
        </p:txBody>
      </p:sp>
      <p:sp>
        <p:nvSpPr>
          <p:cNvPr id="2"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tx1"/>
                </a:solidFill>
              </a:defRPr>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170742857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Lst>
  <p:timing>
    <p:tnLst>
      <p:par>
        <p:cTn id="1" dur="indefinite" restart="never" nodeType="tmRoot"/>
      </p:par>
    </p:tnLst>
  </p:timing>
  <p:hf hdr="0" ftr="0"/>
  <p:txStyles>
    <p:title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spc="120" baseline="0">
          <a:solidFill>
            <a:schemeClr val="tx1"/>
          </a:solidFill>
          <a:latin typeface="+mn-lt"/>
          <a:ea typeface="+mn-ea"/>
          <a:cs typeface="+mn-cs"/>
        </a:defRPr>
      </a:lvl1pPr>
      <a:lvl2pPr marL="4608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2pPr>
      <a:lvl3pPr marL="6912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3pPr>
      <a:lvl4pPr marL="9216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4pPr>
      <a:lvl5pPr marL="11160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2160" userDrawn="1">
          <p15:clr>
            <a:srgbClr val="F26B43"/>
          </p15:clr>
        </p15:guide>
        <p15:guide id="14" pos="3840" userDrawn="1">
          <p15:clr>
            <a:srgbClr val="F26B43"/>
          </p15:clr>
        </p15:guide>
        <p15:guide id="15" pos="438" userDrawn="1">
          <p15:clr>
            <a:srgbClr val="F26B43"/>
          </p15:clr>
        </p15:guide>
        <p15:guide id="16" pos="7242" userDrawn="1">
          <p15:clr>
            <a:srgbClr val="F26B43"/>
          </p15:clr>
        </p15:guide>
        <p15:guide id="17" orient="horz" pos="3884" userDrawn="1">
          <p15:clr>
            <a:srgbClr val="F26B43"/>
          </p15:clr>
        </p15:guide>
        <p15:guide id="18" orient="horz" pos="799"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F6D06EDD-E5A3-40F5-94E9-EF10146AE402}"/>
              </a:ext>
            </a:extLst>
          </p:cNvPr>
          <p:cNvPicPr>
            <a:picLocks noChangeAspect="1"/>
          </p:cNvPicPr>
          <p:nvPr userDrawn="1"/>
        </p:nvPicPr>
        <p:blipFill>
          <a:blip r:embed="rId8">
            <a:extLst>
              <a:ext uri="{96DAC541-7B7A-43D3-8B79-37D633B846F1}">
                <asvg:svgBlip xmlns="" xmlns:asvg="http://schemas.microsoft.com/office/drawing/2016/SVG/main" r:embed="rId11"/>
              </a:ext>
            </a:extLst>
          </a:blip>
          <a:stretch>
            <a:fillRect/>
          </a:stretch>
        </p:blipFill>
        <p:spPr>
          <a:xfrm>
            <a:off x="5338665" y="0"/>
            <a:ext cx="1514670" cy="756000"/>
          </a:xfrm>
          <a:prstGeom prst="rect">
            <a:avLst/>
          </a:prstGeom>
          <a:blipFill>
            <a:blip r:embed="rId12"/>
            <a:stretch>
              <a:fillRect/>
            </a:stretch>
          </a:blipFill>
          <a:effectLst>
            <a:reflection stA="45000" endPos="1000" dist="50800" dir="5400000" sy="-100000" algn="bl" rotWithShape="0"/>
          </a:effectLst>
        </p:spPr>
      </p:pic>
      <p:sp>
        <p:nvSpPr>
          <p:cNvPr id="6"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tx1"/>
                </a:solidFill>
              </a:defRPr>
            </a:lvl1pPr>
          </a:lstStyle>
          <a:p>
            <a:endParaRPr lang="sv-SE" dirty="0"/>
          </a:p>
        </p:txBody>
      </p:sp>
      <p:sp>
        <p:nvSpPr>
          <p:cNvPr id="8"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tx1"/>
                </a:solidFill>
              </a:defRPr>
            </a:lvl1pPr>
          </a:lstStyle>
          <a:p>
            <a:r>
              <a:rPr lang="sv-SE" smtClean="0"/>
              <a:t>Titel</a:t>
            </a:r>
            <a:endParaRPr lang="sv-SE" dirty="0"/>
          </a:p>
        </p:txBody>
      </p:sp>
      <p:sp>
        <p:nvSpPr>
          <p:cNvPr id="9"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tx1"/>
                </a:solidFill>
              </a:defRPr>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413359595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9" r:id="rId5"/>
    <p:sldLayoutId id="2147483680" r:id="rId6"/>
  </p:sldLayoutIdLst>
  <p:timing>
    <p:tnLst>
      <p:par>
        <p:cTn id="1" dur="indefinite" restart="never" nodeType="tmRoot"/>
      </p:par>
    </p:tnLst>
  </p:timing>
  <p:hf sldNum="0" hdr="0" ftr="0"/>
  <p:txStyles>
    <p:title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spc="120" baseline="0">
          <a:solidFill>
            <a:schemeClr val="tx1"/>
          </a:solidFill>
          <a:latin typeface="+mn-lt"/>
          <a:ea typeface="+mn-ea"/>
          <a:cs typeface="+mn-cs"/>
        </a:defRPr>
      </a:lvl1pPr>
      <a:lvl2pPr marL="4608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2pPr>
      <a:lvl3pPr marL="6912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3pPr>
      <a:lvl4pPr marL="9216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4pPr>
      <a:lvl5pPr marL="11160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3840">
          <p15:clr>
            <a:srgbClr val="F26B43"/>
          </p15:clr>
        </p15:guide>
        <p15:guide id="7" orient="horz" pos="2160">
          <p15:clr>
            <a:srgbClr val="F26B43"/>
          </p15:clr>
        </p15:guide>
        <p15:guide id="8" pos="438">
          <p15:clr>
            <a:srgbClr val="F26B43"/>
          </p15:clr>
        </p15:guide>
        <p15:guide id="9" pos="7242">
          <p15:clr>
            <a:srgbClr val="F26B43"/>
          </p15:clr>
        </p15:guide>
        <p15:guide id="10" orient="horz" pos="3884">
          <p15:clr>
            <a:srgbClr val="F26B43"/>
          </p15:clr>
        </p15:guide>
        <p15:guide id="11" orient="horz" pos="79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F6D06EDD-E5A3-40F5-94E9-EF10146AE402}"/>
              </a:ext>
            </a:extLst>
          </p:cNvPr>
          <p:cNvPicPr>
            <a:picLocks noChangeAspect="1"/>
          </p:cNvPicPr>
          <p:nvPr userDrawn="1"/>
        </p:nvPicPr>
        <p:blipFill>
          <a:blip r:embed="rId7">
            <a:extLst>
              <a:ext uri="{96DAC541-7B7A-43D3-8B79-37D633B846F1}">
                <asvg:svgBlip xmlns="" xmlns:asvg="http://schemas.microsoft.com/office/drawing/2016/SVG/main" r:embed="rId10"/>
              </a:ext>
            </a:extLst>
          </a:blip>
          <a:stretch>
            <a:fillRect/>
          </a:stretch>
        </p:blipFill>
        <p:spPr>
          <a:xfrm>
            <a:off x="5338665" y="0"/>
            <a:ext cx="1514670" cy="756000"/>
          </a:xfrm>
          <a:prstGeom prst="rect">
            <a:avLst/>
          </a:prstGeom>
          <a:effectLst>
            <a:reflection stA="45000" endPos="1000" dist="50800" dir="5400000" sy="-100000" algn="bl" rotWithShape="0"/>
          </a:effectLst>
        </p:spPr>
      </p:pic>
      <p:sp>
        <p:nvSpPr>
          <p:cNvPr id="3"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tx1"/>
                </a:solidFill>
              </a:defRPr>
            </a:lvl1pPr>
          </a:lstStyle>
          <a:p>
            <a:endParaRPr lang="sv-SE" dirty="0"/>
          </a:p>
        </p:txBody>
      </p:sp>
      <p:sp>
        <p:nvSpPr>
          <p:cNvPr id="5"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tx1"/>
                </a:solidFill>
              </a:defRPr>
            </a:lvl1pPr>
          </a:lstStyle>
          <a:p>
            <a:r>
              <a:rPr lang="sv-SE" smtClean="0"/>
              <a:t>Titel</a:t>
            </a:r>
            <a:endParaRPr lang="sv-SE" dirty="0"/>
          </a:p>
        </p:txBody>
      </p:sp>
      <p:sp>
        <p:nvSpPr>
          <p:cNvPr id="2"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tx1"/>
                </a:solidFill>
              </a:defRPr>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415413245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Lst>
  <p:timing>
    <p:tnLst>
      <p:par>
        <p:cTn id="1" dur="indefinite" restart="never" nodeType="tmRoot"/>
      </p:par>
    </p:tnLst>
  </p:timing>
  <p:hf sldNum="0" hdr="0" ftr="0"/>
  <p:txStyles>
    <p:title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spc="120" baseline="0">
          <a:solidFill>
            <a:schemeClr val="tx1"/>
          </a:solidFill>
          <a:latin typeface="+mn-lt"/>
          <a:ea typeface="+mn-ea"/>
          <a:cs typeface="+mn-cs"/>
        </a:defRPr>
      </a:lvl1pPr>
      <a:lvl2pPr marL="4608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2pPr>
      <a:lvl3pPr marL="6912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3pPr>
      <a:lvl4pPr marL="9216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4pPr>
      <a:lvl5pPr marL="11160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2160">
          <p15:clr>
            <a:srgbClr val="F26B43"/>
          </p15:clr>
        </p15:guide>
        <p15:guide id="14" pos="3840">
          <p15:clr>
            <a:srgbClr val="F26B43"/>
          </p15:clr>
        </p15:guide>
        <p15:guide id="15" pos="438">
          <p15:clr>
            <a:srgbClr val="F26B43"/>
          </p15:clr>
        </p15:guide>
        <p15:guide id="16" pos="7242">
          <p15:clr>
            <a:srgbClr val="F26B43"/>
          </p15:clr>
        </p15:guide>
        <p15:guide id="17" orient="horz" pos="3884">
          <p15:clr>
            <a:srgbClr val="F26B43"/>
          </p15:clr>
        </p15:guide>
        <p15:guide id="18" orient="horz" pos="79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F6D06EDD-E5A3-40F5-94E9-EF10146AE402}"/>
              </a:ext>
            </a:extLst>
          </p:cNvPr>
          <p:cNvPicPr>
            <a:picLocks noChangeAspect="1"/>
          </p:cNvPicPr>
          <p:nvPr userDrawn="1"/>
        </p:nvPicPr>
        <p:blipFill>
          <a:blip r:embed="rId8">
            <a:extLst>
              <a:ext uri="{96DAC541-7B7A-43D3-8B79-37D633B846F1}">
                <asvg:svgBlip xmlns="" xmlns:asvg="http://schemas.microsoft.com/office/drawing/2016/SVG/main" r:embed="rId10"/>
              </a:ext>
            </a:extLst>
          </a:blip>
          <a:stretch>
            <a:fillRect/>
          </a:stretch>
        </p:blipFill>
        <p:spPr>
          <a:xfrm>
            <a:off x="5338665" y="0"/>
            <a:ext cx="1514670" cy="756000"/>
          </a:xfrm>
          <a:prstGeom prst="rect">
            <a:avLst/>
          </a:prstGeom>
          <a:blipFill>
            <a:blip r:embed="rId11"/>
            <a:stretch>
              <a:fillRect/>
            </a:stretch>
          </a:blipFill>
          <a:effectLst>
            <a:reflection stA="45000" endPos="1000" dist="50800" dir="5400000" sy="-100000" algn="bl" rotWithShape="0"/>
          </a:effectLst>
        </p:spPr>
      </p:pic>
      <p:sp>
        <p:nvSpPr>
          <p:cNvPr id="6"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tx1"/>
                </a:solidFill>
              </a:defRPr>
            </a:lvl1pPr>
          </a:lstStyle>
          <a:p>
            <a:fld id="{E3068271-7A35-4EFF-A023-B1D37F49293E}" type="datetime1">
              <a:rPr lang="sv-SE" smtClean="0"/>
              <a:t>2022-10-21</a:t>
            </a:fld>
            <a:endParaRPr lang="sv-SE" dirty="0"/>
          </a:p>
        </p:txBody>
      </p:sp>
      <p:sp>
        <p:nvSpPr>
          <p:cNvPr id="8"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tx1"/>
                </a:solidFill>
              </a:defRPr>
            </a:lvl1pPr>
          </a:lstStyle>
          <a:p>
            <a:r>
              <a:rPr lang="sv-SE" smtClean="0"/>
              <a:t>Titel</a:t>
            </a:r>
            <a:endParaRPr lang="sv-SE" dirty="0"/>
          </a:p>
        </p:txBody>
      </p:sp>
      <p:sp>
        <p:nvSpPr>
          <p:cNvPr id="9"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tx1"/>
                </a:solidFill>
              </a:defRPr>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199249369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3" r:id="rId5"/>
    <p:sldLayoutId id="2147483694" r:id="rId6"/>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spc="120" baseline="0">
          <a:solidFill>
            <a:schemeClr val="tx1"/>
          </a:solidFill>
          <a:latin typeface="+mn-lt"/>
          <a:ea typeface="+mn-ea"/>
          <a:cs typeface="+mn-cs"/>
        </a:defRPr>
      </a:lvl1pPr>
      <a:lvl2pPr marL="4608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2pPr>
      <a:lvl3pPr marL="6912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3pPr>
      <a:lvl4pPr marL="9216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4pPr>
      <a:lvl5pPr marL="11160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3840">
          <p15:clr>
            <a:srgbClr val="F26B43"/>
          </p15:clr>
        </p15:guide>
        <p15:guide id="7" orient="horz" pos="2160">
          <p15:clr>
            <a:srgbClr val="F26B43"/>
          </p15:clr>
        </p15:guide>
        <p15:guide id="8" pos="438">
          <p15:clr>
            <a:srgbClr val="F26B43"/>
          </p15:clr>
        </p15:guide>
        <p15:guide id="9" pos="7242">
          <p15:clr>
            <a:srgbClr val="F26B43"/>
          </p15:clr>
        </p15:guide>
        <p15:guide id="10" orient="horz" pos="3884">
          <p15:clr>
            <a:srgbClr val="F26B43"/>
          </p15:clr>
        </p15:guide>
        <p15:guide id="11" orient="horz" pos="79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F6D06EDD-E5A3-40F5-94E9-EF10146AE402}"/>
              </a:ext>
            </a:extLst>
          </p:cNvPr>
          <p:cNvPicPr>
            <a:picLocks noChangeAspect="1"/>
          </p:cNvPicPr>
          <p:nvPr userDrawn="1"/>
        </p:nvPicPr>
        <p:blipFill>
          <a:blip r:embed="rId9">
            <a:extLst>
              <a:ext uri="{96DAC541-7B7A-43D3-8B79-37D633B846F1}">
                <asvg:svgBlip xmlns="" xmlns:asvg="http://schemas.microsoft.com/office/drawing/2016/SVG/main" r:embed="rId10"/>
              </a:ext>
            </a:extLst>
          </a:blip>
          <a:stretch>
            <a:fillRect/>
          </a:stretch>
        </p:blipFill>
        <p:spPr>
          <a:xfrm>
            <a:off x="5338665" y="0"/>
            <a:ext cx="1514670" cy="756000"/>
          </a:xfrm>
          <a:prstGeom prst="rect">
            <a:avLst/>
          </a:prstGeom>
          <a:blipFill>
            <a:blip r:embed="rId11"/>
            <a:stretch>
              <a:fillRect/>
            </a:stretch>
          </a:blipFill>
          <a:effectLst>
            <a:reflection stA="45000" endPos="1000" dist="50800" dir="5400000" sy="-100000" algn="bl" rotWithShape="0"/>
          </a:effectLst>
        </p:spPr>
      </p:pic>
      <p:sp>
        <p:nvSpPr>
          <p:cNvPr id="6"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tx1"/>
                </a:solidFill>
              </a:defRPr>
            </a:lvl1pPr>
          </a:lstStyle>
          <a:p>
            <a:endParaRPr lang="sv-SE" dirty="0"/>
          </a:p>
        </p:txBody>
      </p:sp>
      <p:sp>
        <p:nvSpPr>
          <p:cNvPr id="8"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tx1"/>
                </a:solidFill>
              </a:defRPr>
            </a:lvl1pPr>
          </a:lstStyle>
          <a:p>
            <a:r>
              <a:rPr lang="sv-SE" smtClean="0"/>
              <a:t>Titel</a:t>
            </a:r>
            <a:endParaRPr lang="sv-SE" dirty="0"/>
          </a:p>
        </p:txBody>
      </p:sp>
      <p:sp>
        <p:nvSpPr>
          <p:cNvPr id="9"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tx1"/>
                </a:solidFill>
              </a:defRPr>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287002887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Lst>
  <p:timing>
    <p:tnLst>
      <p:par>
        <p:cTn id="1" dur="indefinite" restart="never" nodeType="tmRoot"/>
      </p:par>
    </p:tnLst>
  </p:timing>
  <p:hf sldNum="0" hdr="0" ftr="0"/>
  <p:txStyles>
    <p:title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spc="120" baseline="0">
          <a:solidFill>
            <a:schemeClr val="tx1"/>
          </a:solidFill>
          <a:latin typeface="+mn-lt"/>
          <a:ea typeface="+mn-ea"/>
          <a:cs typeface="+mn-cs"/>
        </a:defRPr>
      </a:lvl1pPr>
      <a:lvl2pPr marL="4608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2pPr>
      <a:lvl3pPr marL="6912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3pPr>
      <a:lvl4pPr marL="9216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4pPr>
      <a:lvl5pPr marL="11160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3840">
          <p15:clr>
            <a:srgbClr val="F26B43"/>
          </p15:clr>
        </p15:guide>
        <p15:guide id="7" orient="horz" pos="2160">
          <p15:clr>
            <a:srgbClr val="F26B43"/>
          </p15:clr>
        </p15:guide>
        <p15:guide id="8" pos="438">
          <p15:clr>
            <a:srgbClr val="F26B43"/>
          </p15:clr>
        </p15:guide>
        <p15:guide id="9" pos="7242">
          <p15:clr>
            <a:srgbClr val="F26B43"/>
          </p15:clr>
        </p15:guide>
        <p15:guide id="10" orient="horz" pos="3884">
          <p15:clr>
            <a:srgbClr val="F26B43"/>
          </p15:clr>
        </p15:guide>
        <p15:guide id="11" orient="horz" pos="79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13704" y="1701384"/>
            <a:ext cx="10800000" cy="3099215"/>
          </a:xfrm>
        </p:spPr>
        <p:txBody>
          <a:bodyPr/>
          <a:lstStyle/>
          <a:p>
            <a:r>
              <a:rPr lang="sv-SE" dirty="0" smtClean="0"/>
              <a:t/>
            </a:r>
            <a:br>
              <a:rPr lang="sv-SE" dirty="0" smtClean="0"/>
            </a:br>
            <a:r>
              <a:rPr lang="sv-SE" dirty="0"/>
              <a:t>Grundläggande faktorer för säkerhetskulturen</a:t>
            </a:r>
            <a:r>
              <a:rPr lang="sv-SE" dirty="0" smtClean="0"/>
              <a:t/>
            </a:r>
            <a:br>
              <a:rPr lang="sv-SE" dirty="0" smtClean="0"/>
            </a:br>
            <a:r>
              <a:rPr lang="sv-SE" dirty="0" smtClean="0"/>
              <a:t/>
            </a:r>
            <a:br>
              <a:rPr lang="sv-SE" dirty="0" smtClean="0"/>
            </a:br>
            <a:r>
              <a:rPr lang="sv-SE" dirty="0" smtClean="0"/>
              <a:t>	3. Tystnadskultur</a:t>
            </a:r>
            <a:endParaRPr lang="sv-SE" dirty="0"/>
          </a:p>
        </p:txBody>
      </p:sp>
      <p:sp>
        <p:nvSpPr>
          <p:cNvPr id="3" name="Platshållare för datum 2"/>
          <p:cNvSpPr>
            <a:spLocks noGrp="1"/>
          </p:cNvSpPr>
          <p:nvPr>
            <p:ph type="dt" sz="half"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5010721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4800" y="969360"/>
            <a:ext cx="10800000" cy="900000"/>
          </a:xfrm>
        </p:spPr>
        <p:txBody>
          <a:bodyPr/>
          <a:lstStyle/>
          <a:p>
            <a:r>
              <a:rPr lang="sv-SE" dirty="0" smtClean="0"/>
              <a:t>Proaktiv säkerhetskultur till 2024</a:t>
            </a:r>
            <a:endParaRPr lang="sv-SE" dirty="0"/>
          </a:p>
        </p:txBody>
      </p:sp>
      <p:sp>
        <p:nvSpPr>
          <p:cNvPr id="4" name="Platshållare för datum 3"/>
          <p:cNvSpPr>
            <a:spLocks noGrp="1"/>
          </p:cNvSpPr>
          <p:nvPr>
            <p:ph type="dt" sz="half"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ruta 4"/>
          <p:cNvSpPr txBox="1"/>
          <p:nvPr/>
        </p:nvSpPr>
        <p:spPr>
          <a:xfrm>
            <a:off x="694800" y="1951552"/>
            <a:ext cx="9457200" cy="4274588"/>
          </a:xfrm>
          <a:prstGeom prst="rect">
            <a:avLst/>
          </a:prstGeom>
          <a:solidFill>
            <a:schemeClr val="accent4">
              <a:lumMod val="20000"/>
              <a:lumOff val="80000"/>
            </a:schemeClr>
          </a:solidFill>
        </p:spPr>
        <p:txBody>
          <a:bodyPr wrap="square" lIns="180000" tIns="180000" rIns="180000" bIns="180000" rtlCol="0">
            <a:noAutofit/>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sv-SE" sz="1600" b="0" i="0" u="none" strike="noStrike" kern="1200" cap="none" spc="0" normalizeH="0" baseline="0" noProof="0" dirty="0" smtClean="0">
                <a:ln>
                  <a:noFill/>
                </a:ln>
                <a:solidFill>
                  <a:prstClr val="black"/>
                </a:solidFill>
                <a:effectLst/>
                <a:uLnTx/>
                <a:uFillTx/>
                <a:latin typeface="Arial"/>
                <a:ea typeface="+mn-ea"/>
                <a:cs typeface="+mn-cs"/>
              </a:rPr>
              <a:t>Trafikverkets ska ha uppnått proaktiv säkerhetskultur till 2024, enligt ett ledningsbeslut från 2019.</a:t>
            </a:r>
          </a:p>
          <a:p>
            <a:pPr marL="0" marR="0" lvl="0" indent="0" algn="l" defTabSz="914400" rtl="0" eaLnBrk="1" fontAlgn="auto" latinLnBrk="0" hangingPunct="1">
              <a:lnSpc>
                <a:spcPct val="114000"/>
              </a:lnSpc>
              <a:spcBef>
                <a:spcPts val="0"/>
              </a:spcBef>
              <a:spcAft>
                <a:spcPts val="0"/>
              </a:spcAft>
              <a:buClrTx/>
              <a:buSzTx/>
              <a:buFontTx/>
              <a:buNone/>
              <a:tabLst/>
              <a:defRPr/>
            </a:pPr>
            <a:endParaRPr kumimoji="0" lang="sv-SE" sz="16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14000"/>
              </a:lnSpc>
              <a:spcBef>
                <a:spcPts val="0"/>
              </a:spcBef>
              <a:spcAft>
                <a:spcPts val="0"/>
              </a:spcAft>
              <a:buClrTx/>
              <a:buSzTx/>
              <a:buFontTx/>
              <a:buNone/>
              <a:tabLst/>
              <a:defRPr/>
            </a:pPr>
            <a:r>
              <a:rPr kumimoji="0" lang="sv-SE" sz="1600" b="0" i="0" u="none" strike="noStrike" kern="1200" cap="none" spc="0" normalizeH="0" baseline="0" noProof="0" dirty="0" smtClean="0">
                <a:ln>
                  <a:noFill/>
                </a:ln>
                <a:solidFill>
                  <a:prstClr val="black"/>
                </a:solidFill>
                <a:effectLst/>
                <a:uLnTx/>
                <a:uFillTx/>
                <a:latin typeface="Arial"/>
                <a:ea typeface="+mn-ea"/>
                <a:cs typeface="+mn-cs"/>
              </a:rPr>
              <a:t>För att öka kunskapen om vilka faktorer som är grundläggande för säkerhetskulturen utvecklar Säkerhetsfunktionen vid Generaldirektörens kansli ett kunskapshöjande workshopmaterial. </a:t>
            </a:r>
          </a:p>
          <a:p>
            <a:pPr marL="0" marR="0" lvl="0" indent="0" algn="l" defTabSz="914400" rtl="0" eaLnBrk="1" fontAlgn="auto" latinLnBrk="0" hangingPunct="1">
              <a:lnSpc>
                <a:spcPct val="114000"/>
              </a:lnSpc>
              <a:spcBef>
                <a:spcPts val="0"/>
              </a:spcBef>
              <a:spcAft>
                <a:spcPts val="0"/>
              </a:spcAft>
              <a:buClrTx/>
              <a:buSzTx/>
              <a:buFontTx/>
              <a:buNone/>
              <a:tabLst/>
              <a:defRPr/>
            </a:pPr>
            <a:endParaRPr kumimoji="0" lang="sv-SE" sz="16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14000"/>
              </a:lnSpc>
              <a:spcBef>
                <a:spcPts val="0"/>
              </a:spcBef>
              <a:spcAft>
                <a:spcPts val="0"/>
              </a:spcAft>
              <a:buClrTx/>
              <a:buSzTx/>
              <a:buFontTx/>
              <a:buNone/>
              <a:tabLst/>
              <a:defRPr/>
            </a:pPr>
            <a:r>
              <a:rPr kumimoji="0" lang="sv-SE" sz="1600" b="0" i="0" u="none" strike="noStrike" kern="1200" cap="none" spc="0" normalizeH="0" baseline="0" noProof="0" dirty="0" smtClean="0">
                <a:ln>
                  <a:noFill/>
                </a:ln>
                <a:solidFill>
                  <a:prstClr val="black"/>
                </a:solidFill>
                <a:effectLst/>
                <a:uLnTx/>
                <a:uFillTx/>
                <a:latin typeface="Arial"/>
                <a:ea typeface="+mn-ea"/>
                <a:cs typeface="+mn-cs"/>
              </a:rPr>
              <a:t>Workshopmaterialet består av en videoinspelning samt detta bildspel.</a:t>
            </a:r>
          </a:p>
          <a:p>
            <a:pPr marL="0" marR="0" lvl="0" indent="0" algn="l" defTabSz="914400" rtl="0" eaLnBrk="1" fontAlgn="auto" latinLnBrk="0" hangingPunct="1">
              <a:lnSpc>
                <a:spcPct val="114000"/>
              </a:lnSpc>
              <a:spcBef>
                <a:spcPts val="0"/>
              </a:spcBef>
              <a:spcAft>
                <a:spcPts val="0"/>
              </a:spcAft>
              <a:buClrTx/>
              <a:buSzTx/>
              <a:buFontTx/>
              <a:buNone/>
              <a:tabLst/>
              <a:defRPr/>
            </a:pPr>
            <a:endParaRPr kumimoji="0" lang="sv-SE" sz="16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673067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a:xfrm>
            <a:off x="466199" y="783888"/>
            <a:ext cx="11164018" cy="900000"/>
          </a:xfrm>
        </p:spPr>
        <p:txBody>
          <a:bodyPr/>
          <a:lstStyle/>
          <a:p>
            <a:r>
              <a:rPr lang="sv-SE" dirty="0"/>
              <a:t>D</a:t>
            </a:r>
            <a:r>
              <a:rPr lang="sv-SE" dirty="0" smtClean="0"/>
              <a:t>elar </a:t>
            </a:r>
            <a:r>
              <a:rPr lang="sv-SE" dirty="0"/>
              <a:t>som kan bidra till att tystnad brer ut </a:t>
            </a:r>
            <a:r>
              <a:rPr lang="sv-SE" dirty="0" smtClean="0"/>
              <a:t>sig</a:t>
            </a:r>
            <a:endParaRPr lang="sv-SE" dirty="0"/>
          </a:p>
        </p:txBody>
      </p:sp>
      <p:sp>
        <p:nvSpPr>
          <p:cNvPr id="7" name="Platshållare för text 6"/>
          <p:cNvSpPr>
            <a:spLocks noGrp="1"/>
          </p:cNvSpPr>
          <p:nvPr>
            <p:ph type="body" sz="quarter" idx="12"/>
          </p:nvPr>
        </p:nvSpPr>
        <p:spPr>
          <a:xfrm>
            <a:off x="466199" y="2076246"/>
            <a:ext cx="5938281" cy="4133549"/>
          </a:xfrm>
        </p:spPr>
        <p:txBody>
          <a:bodyPr/>
          <a:lstStyle/>
          <a:p>
            <a:r>
              <a:rPr lang="sv-SE" sz="2400" dirty="0" smtClean="0"/>
              <a:t>subkultur inom org. eller allmän kultur</a:t>
            </a:r>
          </a:p>
          <a:p>
            <a:r>
              <a:rPr lang="sv-SE" sz="2400" dirty="0"/>
              <a:t>stark top-down </a:t>
            </a:r>
            <a:r>
              <a:rPr lang="sv-SE" sz="2400" dirty="0" smtClean="0"/>
              <a:t>styrning</a:t>
            </a:r>
          </a:p>
          <a:p>
            <a:r>
              <a:rPr lang="sv-SE" sz="2400" dirty="0" smtClean="0"/>
              <a:t>linjestyrning </a:t>
            </a:r>
            <a:r>
              <a:rPr lang="sv-SE" sz="2400" dirty="0"/>
              <a:t>där varumärket sätts först</a:t>
            </a:r>
            <a:r>
              <a:rPr lang="sv-SE" sz="2400" dirty="0" smtClean="0"/>
              <a:t>. </a:t>
            </a:r>
          </a:p>
          <a:p>
            <a:r>
              <a:rPr lang="sv-SE" sz="2400" dirty="0" smtClean="0"/>
              <a:t>stark felfinnarkultur, orättvisor </a:t>
            </a:r>
          </a:p>
          <a:p>
            <a:r>
              <a:rPr lang="sv-SE" sz="2400" dirty="0" smtClean="0"/>
              <a:t>osäkerhet, skam, oro &amp; rädsla</a:t>
            </a:r>
          </a:p>
          <a:p>
            <a:r>
              <a:rPr lang="sv-SE" sz="2400" dirty="0" err="1" smtClean="0"/>
              <a:t>grupptänk</a:t>
            </a:r>
            <a:r>
              <a:rPr lang="sv-SE" sz="2400" dirty="0" smtClean="0"/>
              <a:t> </a:t>
            </a:r>
          </a:p>
          <a:p>
            <a:r>
              <a:rPr lang="sv-SE" sz="2400" dirty="0"/>
              <a:t>h</a:t>
            </a:r>
            <a:r>
              <a:rPr lang="sv-SE" sz="2400" dirty="0" smtClean="0"/>
              <a:t>emlighetsmakeri</a:t>
            </a:r>
          </a:p>
          <a:p>
            <a:r>
              <a:rPr lang="sv-SE" sz="2400" dirty="0"/>
              <a:t>i</a:t>
            </a:r>
            <a:r>
              <a:rPr lang="sv-SE" sz="2400" dirty="0" smtClean="0"/>
              <a:t>nformella ledare</a:t>
            </a:r>
          </a:p>
        </p:txBody>
      </p:sp>
      <p:pic>
        <p:nvPicPr>
          <p:cNvPr id="8" name="Platshållare för bild 7"/>
          <p:cNvPicPr>
            <a:picLocks noChangeAspect="1"/>
          </p:cNvPicPr>
          <p:nvPr/>
        </p:nvPicPr>
        <p:blipFill>
          <a:blip r:embed="rId3">
            <a:extLst>
              <a:ext uri="{28A0092B-C50C-407E-A947-70E740481C1C}">
                <a14:useLocalDpi xmlns:a14="http://schemas.microsoft.com/office/drawing/2010/main" val="0"/>
              </a:ext>
            </a:extLst>
          </a:blip>
          <a:srcRect l="11089" r="11089"/>
          <a:stretch>
            <a:fillRect/>
          </a:stretch>
        </p:blipFill>
        <p:spPr>
          <a:xfrm>
            <a:off x="6456000" y="1889795"/>
            <a:ext cx="5040000" cy="4320000"/>
          </a:xfrm>
          <a:prstGeom prst="rect">
            <a:avLst/>
          </a:prstGeom>
        </p:spPr>
      </p:pic>
    </p:spTree>
    <p:extLst>
      <p:ext uri="{BB962C8B-B14F-4D97-AF65-F5344CB8AC3E}">
        <p14:creationId xmlns:p14="http://schemas.microsoft.com/office/powerpoint/2010/main" val="270365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9330" y="823935"/>
            <a:ext cx="10823669" cy="900000"/>
          </a:xfrm>
        </p:spPr>
        <p:txBody>
          <a:bodyPr/>
          <a:lstStyle/>
          <a:p>
            <a:r>
              <a:rPr lang="sv-SE" dirty="0" smtClean="0"/>
              <a:t>Hur kan tystnad arbetas bort?</a:t>
            </a:r>
            <a:endParaRPr lang="sv-SE" dirty="0"/>
          </a:p>
        </p:txBody>
      </p:sp>
      <p:sp>
        <p:nvSpPr>
          <p:cNvPr id="3" name="Platshållare för text 2"/>
          <p:cNvSpPr>
            <a:spLocks noGrp="1"/>
          </p:cNvSpPr>
          <p:nvPr>
            <p:ph type="body" sz="quarter" idx="12"/>
          </p:nvPr>
        </p:nvSpPr>
        <p:spPr>
          <a:xfrm>
            <a:off x="469330" y="1882701"/>
            <a:ext cx="5513053" cy="3829950"/>
          </a:xfrm>
        </p:spPr>
        <p:txBody>
          <a:bodyPr/>
          <a:lstStyle/>
          <a:p>
            <a:pPr marL="285750" indent="-285750"/>
            <a:r>
              <a:rPr lang="sv-SE" b="1" dirty="0"/>
              <a:t>Alla behandlas lika</a:t>
            </a:r>
          </a:p>
          <a:p>
            <a:pPr marL="285750" indent="-285750"/>
            <a:r>
              <a:rPr lang="sv-SE" dirty="0" smtClean="0"/>
              <a:t>Möjlighet </a:t>
            </a:r>
            <a:r>
              <a:rPr lang="sv-SE" dirty="0"/>
              <a:t>att lyfta </a:t>
            </a:r>
            <a:r>
              <a:rPr lang="sv-SE" dirty="0" smtClean="0"/>
              <a:t>problem, brister och förslag till lösningar och utveckling</a:t>
            </a:r>
            <a:endParaRPr lang="sv-SE" dirty="0"/>
          </a:p>
          <a:p>
            <a:pPr marL="285750" indent="-285750"/>
            <a:r>
              <a:rPr lang="sv-SE" dirty="0" smtClean="0"/>
              <a:t>Lyfta </a:t>
            </a:r>
            <a:r>
              <a:rPr lang="sv-SE" dirty="0"/>
              <a:t>de goda </a:t>
            </a:r>
            <a:r>
              <a:rPr lang="sv-SE" dirty="0" smtClean="0"/>
              <a:t>exemplen… blir </a:t>
            </a:r>
            <a:r>
              <a:rPr lang="sv-SE" dirty="0"/>
              <a:t>en del av kulturen</a:t>
            </a:r>
          </a:p>
          <a:p>
            <a:pPr marL="285750" indent="-285750"/>
            <a:r>
              <a:rPr lang="sv-SE" dirty="0" smtClean="0"/>
              <a:t>Alla </a:t>
            </a:r>
            <a:r>
              <a:rPr lang="sv-SE" dirty="0"/>
              <a:t>vet att mutor, </a:t>
            </a:r>
            <a:r>
              <a:rPr lang="sv-SE" dirty="0" smtClean="0"/>
              <a:t>korruption, brott och jäv </a:t>
            </a:r>
            <a:r>
              <a:rPr lang="sv-SE" dirty="0"/>
              <a:t>anmäls till rättsvårdande instans eller tas upp i </a:t>
            </a:r>
            <a:r>
              <a:rPr lang="sv-SE" dirty="0" smtClean="0"/>
              <a:t>PAN</a:t>
            </a:r>
          </a:p>
          <a:p>
            <a:pPr marL="285750" indent="-285750"/>
            <a:r>
              <a:rPr lang="sv-SE" dirty="0" smtClean="0"/>
              <a:t>Åtgärder </a:t>
            </a:r>
            <a:r>
              <a:rPr lang="sv-SE" dirty="0"/>
              <a:t>är </a:t>
            </a:r>
            <a:r>
              <a:rPr lang="sv-SE" dirty="0" smtClean="0"/>
              <a:t>motiverade och att vilken åtgärd som används </a:t>
            </a:r>
            <a:r>
              <a:rPr lang="sv-SE" dirty="0"/>
              <a:t>är </a:t>
            </a:r>
            <a:r>
              <a:rPr lang="sv-SE" dirty="0" smtClean="0"/>
              <a:t>känd </a:t>
            </a:r>
            <a:r>
              <a:rPr lang="sv-SE" dirty="0"/>
              <a:t>och </a:t>
            </a:r>
            <a:r>
              <a:rPr lang="sv-SE" dirty="0" smtClean="0"/>
              <a:t>tydlig</a:t>
            </a:r>
          </a:p>
          <a:p>
            <a:endParaRPr lang="sv-SE" dirty="0"/>
          </a:p>
        </p:txBody>
      </p:sp>
      <p:pic>
        <p:nvPicPr>
          <p:cNvPr id="6" name="Platshållare för bild 7"/>
          <p:cNvPicPr>
            <a:picLocks noChangeAspect="1"/>
          </p:cNvPicPr>
          <p:nvPr/>
        </p:nvPicPr>
        <p:blipFill>
          <a:blip r:embed="rId3"/>
          <a:srcRect l="11022" r="11022"/>
          <a:stretch>
            <a:fillRect/>
          </a:stretch>
        </p:blipFill>
        <p:spPr>
          <a:xfrm>
            <a:off x="6456000" y="1643017"/>
            <a:ext cx="5399651" cy="4628272"/>
          </a:xfrm>
          <a:prstGeom prst="rect">
            <a:avLst/>
          </a:prstGeom>
        </p:spPr>
      </p:pic>
    </p:spTree>
    <p:extLst>
      <p:ext uri="{BB962C8B-B14F-4D97-AF65-F5344CB8AC3E}">
        <p14:creationId xmlns:p14="http://schemas.microsoft.com/office/powerpoint/2010/main" val="2983132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54117" y="664658"/>
            <a:ext cx="8916414" cy="900000"/>
          </a:xfrm>
        </p:spPr>
        <p:txBody>
          <a:bodyPr/>
          <a:lstStyle/>
          <a:p>
            <a:r>
              <a:rPr lang="sv-SE" dirty="0" smtClean="0"/>
              <a:t>Att diskutera / förslag till frågor</a:t>
            </a:r>
            <a:endParaRPr lang="sv-SE" dirty="0"/>
          </a:p>
        </p:txBody>
      </p:sp>
      <p:sp>
        <p:nvSpPr>
          <p:cNvPr id="6" name="Platshållare för text 5"/>
          <p:cNvSpPr>
            <a:spLocks noGrp="1"/>
          </p:cNvSpPr>
          <p:nvPr>
            <p:ph type="body" sz="quarter" idx="12"/>
          </p:nvPr>
        </p:nvSpPr>
        <p:spPr>
          <a:xfrm>
            <a:off x="784799" y="1648455"/>
            <a:ext cx="5040000" cy="3420000"/>
          </a:xfrm>
        </p:spPr>
        <p:txBody>
          <a:bodyPr/>
          <a:lstStyle/>
          <a:p>
            <a:pPr marL="457200" indent="-457200">
              <a:buFont typeface="+mj-lt"/>
              <a:buAutoNum type="arabicParenR"/>
            </a:pPr>
            <a:r>
              <a:rPr lang="sv-SE" dirty="0"/>
              <a:t>Vad betyder tystnadskultur för dig/er? </a:t>
            </a:r>
          </a:p>
          <a:p>
            <a:pPr marL="457200" indent="-457200">
              <a:buFont typeface="+mj-lt"/>
              <a:buAutoNum type="arabicParenR"/>
            </a:pPr>
            <a:r>
              <a:rPr lang="sv-SE" dirty="0"/>
              <a:t>Upplever du/ni /har du/ni upplevt tystnadskultur? </a:t>
            </a:r>
          </a:p>
          <a:p>
            <a:pPr marL="457200" indent="-457200">
              <a:buFont typeface="+mj-lt"/>
              <a:buAutoNum type="arabicParenR"/>
            </a:pPr>
            <a:r>
              <a:rPr lang="sv-SE" dirty="0"/>
              <a:t>Hur uttrycks/märker du/ni tystnadskultur?</a:t>
            </a:r>
          </a:p>
          <a:p>
            <a:pPr marL="457200" indent="-457200">
              <a:buFont typeface="+mj-lt"/>
              <a:buAutoNum type="arabicParenR"/>
            </a:pPr>
            <a:r>
              <a:rPr lang="sv-SE" dirty="0"/>
              <a:t>Hur kan vi förhindra att tystnadskultur uppstår/kvarstår?</a:t>
            </a:r>
          </a:p>
          <a:p>
            <a:pPr marL="457200" indent="-457200">
              <a:buFont typeface="+mj-lt"/>
              <a:buAutoNum type="arabicParenR"/>
            </a:pPr>
            <a:r>
              <a:rPr lang="sv-SE" dirty="0"/>
              <a:t>Hur skapar vi en förändring?</a:t>
            </a:r>
          </a:p>
          <a:p>
            <a:endParaRPr lang="sv-SE" dirty="0"/>
          </a:p>
        </p:txBody>
      </p:sp>
      <p:pic>
        <p:nvPicPr>
          <p:cNvPr id="7" name="Picture 2" descr="Tidt032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9" y="5589000"/>
            <a:ext cx="923437" cy="923437"/>
          </a:xfrm>
          <a:prstGeom prst="rect">
            <a:avLst/>
          </a:prstGeom>
          <a:noFill/>
          <a:extLst>
            <a:ext uri="{909E8E84-426E-40DD-AFC4-6F175D3DCCD1}">
              <a14:hiddenFill xmlns:a14="http://schemas.microsoft.com/office/drawing/2010/main">
                <a:solidFill>
                  <a:srgbClr val="FFFFFF"/>
                </a:solidFill>
              </a14:hiddenFill>
            </a:ext>
          </a:extLst>
        </p:spPr>
      </p:pic>
      <p:sp>
        <p:nvSpPr>
          <p:cNvPr id="3" name="textruta 2"/>
          <p:cNvSpPr txBox="1"/>
          <p:nvPr/>
        </p:nvSpPr>
        <p:spPr>
          <a:xfrm>
            <a:off x="1560714" y="5829955"/>
            <a:ext cx="6841164" cy="923330"/>
          </a:xfrm>
          <a:prstGeom prst="rect">
            <a:avLst/>
          </a:prstGeom>
          <a:noFill/>
        </p:spPr>
        <p:txBody>
          <a:bodyPr wrap="square" rtlCol="0">
            <a:spAutoFit/>
          </a:bodyPr>
          <a:lstStyle/>
          <a:p>
            <a:pPr lvl="0">
              <a:defRPr/>
            </a:pPr>
            <a:r>
              <a:rPr lang="sv-SE" dirty="0">
                <a:solidFill>
                  <a:prstClr val="black"/>
                </a:solidFill>
              </a:rPr>
              <a:t>Diskutera i grupp om ca fyra personer</a:t>
            </a:r>
          </a:p>
          <a:p>
            <a:pPr>
              <a:defRPr/>
            </a:pPr>
            <a:r>
              <a:rPr lang="sv-SE" dirty="0" smtClean="0">
                <a:solidFill>
                  <a:prstClr val="black"/>
                </a:solidFill>
              </a:rPr>
              <a:t>Notera </a:t>
            </a:r>
            <a:r>
              <a:rPr lang="sv-SE" dirty="0">
                <a:solidFill>
                  <a:prstClr val="black"/>
                </a:solidFill>
              </a:rPr>
              <a:t>konkreta åtgärder vi kan lyfta in i handlingsplanen.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latshållare för bild 9"/>
          <p:cNvPicPr>
            <a:picLocks noChangeAspect="1"/>
          </p:cNvPicPr>
          <p:nvPr/>
        </p:nvPicPr>
        <p:blipFill>
          <a:blip r:embed="rId4">
            <a:extLst>
              <a:ext uri="{28A0092B-C50C-407E-A947-70E740481C1C}">
                <a14:useLocalDpi xmlns:a14="http://schemas.microsoft.com/office/drawing/2010/main" val="0"/>
              </a:ext>
            </a:extLst>
          </a:blip>
          <a:srcRect t="21494" b="21494"/>
          <a:stretch>
            <a:fillRect/>
          </a:stretch>
        </p:blipFill>
        <p:spPr>
          <a:xfrm>
            <a:off x="6752427" y="1648455"/>
            <a:ext cx="5040000" cy="4320000"/>
          </a:xfrm>
          <a:prstGeom prst="rect">
            <a:avLst/>
          </a:prstGeom>
        </p:spPr>
      </p:pic>
    </p:spTree>
    <p:extLst>
      <p:ext uri="{BB962C8B-B14F-4D97-AF65-F5344CB8AC3E}">
        <p14:creationId xmlns:p14="http://schemas.microsoft.com/office/powerpoint/2010/main" val="1211638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56530" y="801933"/>
            <a:ext cx="5760000" cy="900000"/>
          </a:xfrm>
        </p:spPr>
        <p:txBody>
          <a:bodyPr/>
          <a:lstStyle/>
          <a:p>
            <a:r>
              <a:rPr lang="sv-SE" dirty="0" smtClean="0"/>
              <a:t>Stärka en öppen kultur</a:t>
            </a:r>
            <a:endParaRPr lang="sv-SE" dirty="0"/>
          </a:p>
        </p:txBody>
      </p:sp>
      <p:sp>
        <p:nvSpPr>
          <p:cNvPr id="6" name="Platshållare för text 5"/>
          <p:cNvSpPr>
            <a:spLocks noGrp="1"/>
          </p:cNvSpPr>
          <p:nvPr>
            <p:ph type="body" sz="quarter" idx="12"/>
          </p:nvPr>
        </p:nvSpPr>
        <p:spPr>
          <a:xfrm>
            <a:off x="772068" y="2169000"/>
            <a:ext cx="5040000" cy="3420000"/>
          </a:xfrm>
        </p:spPr>
        <p:txBody>
          <a:bodyPr/>
          <a:lstStyle/>
          <a:p>
            <a:r>
              <a:rPr lang="sv-SE" dirty="0" smtClean="0"/>
              <a:t>Bekräftelse - profession</a:t>
            </a:r>
          </a:p>
          <a:p>
            <a:r>
              <a:rPr lang="sv-SE" dirty="0" smtClean="0"/>
              <a:t>Förtroende och tillit </a:t>
            </a:r>
          </a:p>
          <a:p>
            <a:r>
              <a:rPr lang="sv-SE" dirty="0" smtClean="0"/>
              <a:t>Respekt</a:t>
            </a:r>
          </a:p>
          <a:p>
            <a:r>
              <a:rPr lang="sv-SE" dirty="0" smtClean="0"/>
              <a:t>Inte leta syndabock, utan varför</a:t>
            </a:r>
          </a:p>
          <a:p>
            <a:r>
              <a:rPr lang="sv-SE" dirty="0" smtClean="0"/>
              <a:t>”Det är mänskligt att fela”</a:t>
            </a:r>
          </a:p>
          <a:p>
            <a:r>
              <a:rPr lang="sv-SE" dirty="0" smtClean="0"/>
              <a:t>Lära av misstag</a:t>
            </a:r>
          </a:p>
          <a:p>
            <a:endParaRPr lang="sv-SE" dirty="0"/>
          </a:p>
        </p:txBody>
      </p:sp>
      <p:pic>
        <p:nvPicPr>
          <p:cNvPr id="10" name="Platshållare för bild 10"/>
          <p:cNvPicPr>
            <a:picLocks noChangeAspect="1"/>
          </p:cNvPicPr>
          <p:nvPr/>
        </p:nvPicPr>
        <p:blipFill>
          <a:blip r:embed="rId3">
            <a:extLst>
              <a:ext uri="{28A0092B-C50C-407E-A947-70E740481C1C}">
                <a14:useLocalDpi xmlns:a14="http://schemas.microsoft.com/office/drawing/2010/main" val="0"/>
              </a:ext>
            </a:extLst>
          </a:blip>
          <a:srcRect l="11087" r="11087"/>
          <a:stretch>
            <a:fillRect/>
          </a:stretch>
        </p:blipFill>
        <p:spPr>
          <a:xfrm>
            <a:off x="6834500" y="1872242"/>
            <a:ext cx="5038725" cy="4319588"/>
          </a:xfrm>
          <a:prstGeom prst="rect">
            <a:avLst/>
          </a:prstGeom>
        </p:spPr>
      </p:pic>
    </p:spTree>
    <p:extLst>
      <p:ext uri="{BB962C8B-B14F-4D97-AF65-F5344CB8AC3E}">
        <p14:creationId xmlns:p14="http://schemas.microsoft.com/office/powerpoint/2010/main" val="130464671"/>
      </p:ext>
    </p:extLst>
  </p:cSld>
  <p:clrMapOvr>
    <a:masterClrMapping/>
  </p:clrMapOvr>
</p:sld>
</file>

<file path=ppt/theme/theme1.xml><?xml version="1.0" encoding="utf-8"?>
<a:theme xmlns:a="http://schemas.openxmlformats.org/drawingml/2006/main" name="Star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Trafikverket.potm" id="{E4C32268-6B05-4A14-A7CC-925A1902777C}" vid="{A93DC1D9-F604-4024-9143-78FB8925322B}"/>
    </a:ext>
  </a:extLst>
</a:theme>
</file>

<file path=ppt/theme/theme2.xml><?xml version="1.0" encoding="utf-8"?>
<a:theme xmlns:a="http://schemas.openxmlformats.org/drawingml/2006/main" name="Rubrik med logga, titel, datum och sidnr">
  <a:themeElements>
    <a:clrScheme name="TrV_Colour">
      <a:dk1>
        <a:sysClr val="windowText" lastClr="000000"/>
      </a:dk1>
      <a:lt1>
        <a:sysClr val="window" lastClr="FFFFFF"/>
      </a:lt1>
      <a:dk2>
        <a:srgbClr val="000000"/>
      </a:dk2>
      <a:lt2>
        <a:srgbClr val="F8F8F8"/>
      </a:lt2>
      <a:accent1>
        <a:srgbClr val="D70000"/>
      </a:accent1>
      <a:accent2>
        <a:srgbClr val="505050"/>
      </a:accent2>
      <a:accent3>
        <a:srgbClr val="870000"/>
      </a:accent3>
      <a:accent4>
        <a:srgbClr val="FF0000"/>
      </a:accent4>
      <a:accent5>
        <a:srgbClr val="A0A0A0"/>
      </a:accent5>
      <a:accent6>
        <a:srgbClr val="5F0000"/>
      </a:accent6>
      <a:hlink>
        <a:srgbClr val="0070C0"/>
      </a:hlink>
      <a:folHlink>
        <a:srgbClr val="870000"/>
      </a:folHlink>
    </a:clrScheme>
    <a:fontScheme name="TrV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Trafikverket.potm" id="{E4C32268-6B05-4A14-A7CC-925A1902777C}" vid="{5B4D5900-CC3B-48ED-AB25-DF4995913194}"/>
    </a:ext>
  </a:extLst>
</a:theme>
</file>

<file path=ppt/theme/theme3.xml><?xml version="1.0" encoding="utf-8"?>
<a:theme xmlns:a="http://schemas.openxmlformats.org/drawingml/2006/main" name="1_Rubrik med logga">
  <a:themeElements>
    <a:clrScheme name="TrV_Colour">
      <a:dk1>
        <a:sysClr val="windowText" lastClr="000000"/>
      </a:dk1>
      <a:lt1>
        <a:sysClr val="window" lastClr="FFFFFF"/>
      </a:lt1>
      <a:dk2>
        <a:srgbClr val="000000"/>
      </a:dk2>
      <a:lt2>
        <a:srgbClr val="F8F8F8"/>
      </a:lt2>
      <a:accent1>
        <a:srgbClr val="D70000"/>
      </a:accent1>
      <a:accent2>
        <a:srgbClr val="505050"/>
      </a:accent2>
      <a:accent3>
        <a:srgbClr val="870000"/>
      </a:accent3>
      <a:accent4>
        <a:srgbClr val="FF0000"/>
      </a:accent4>
      <a:accent5>
        <a:srgbClr val="A0A0A0"/>
      </a:accent5>
      <a:accent6>
        <a:srgbClr val="5F0000"/>
      </a:accent6>
      <a:hlink>
        <a:srgbClr val="0070C0"/>
      </a:hlink>
      <a:folHlink>
        <a:srgbClr val="870000"/>
      </a:folHlink>
    </a:clrScheme>
    <a:fontScheme name="TrV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Trafikverket.potm" id="{E4C32268-6B05-4A14-A7CC-925A1902777C}" vid="{E91349C9-22C3-4D42-B2B2-01E893807170}"/>
    </a:ext>
  </a:extLst>
</a:theme>
</file>

<file path=ppt/theme/theme4.xml><?xml version="1.0" encoding="utf-8"?>
<a:theme xmlns:a="http://schemas.openxmlformats.org/drawingml/2006/main" name="1_Rubrik med logga, titel, datum och sidnr">
  <a:themeElements>
    <a:clrScheme name="TrV_Colour">
      <a:dk1>
        <a:sysClr val="windowText" lastClr="000000"/>
      </a:dk1>
      <a:lt1>
        <a:sysClr val="window" lastClr="FFFFFF"/>
      </a:lt1>
      <a:dk2>
        <a:srgbClr val="000000"/>
      </a:dk2>
      <a:lt2>
        <a:srgbClr val="F8F8F8"/>
      </a:lt2>
      <a:accent1>
        <a:srgbClr val="D70000"/>
      </a:accent1>
      <a:accent2>
        <a:srgbClr val="505050"/>
      </a:accent2>
      <a:accent3>
        <a:srgbClr val="870000"/>
      </a:accent3>
      <a:accent4>
        <a:srgbClr val="FF0000"/>
      </a:accent4>
      <a:accent5>
        <a:srgbClr val="A0A0A0"/>
      </a:accent5>
      <a:accent6>
        <a:srgbClr val="5F0000"/>
      </a:accent6>
      <a:hlink>
        <a:srgbClr val="0070C0"/>
      </a:hlink>
      <a:folHlink>
        <a:srgbClr val="870000"/>
      </a:folHlink>
    </a:clrScheme>
    <a:fontScheme name="TrV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Trafikverket.potm" id="{E4C32268-6B05-4A14-A7CC-925A1902777C}" vid="{5B4D5900-CC3B-48ED-AB25-DF4995913194}"/>
    </a:ext>
  </a:extLst>
</a:theme>
</file>

<file path=ppt/theme/theme5.xml><?xml version="1.0" encoding="utf-8"?>
<a:theme xmlns:a="http://schemas.openxmlformats.org/drawingml/2006/main" name="2_Rubrik med logga">
  <a:themeElements>
    <a:clrScheme name="TrV_Colour">
      <a:dk1>
        <a:sysClr val="windowText" lastClr="000000"/>
      </a:dk1>
      <a:lt1>
        <a:sysClr val="window" lastClr="FFFFFF"/>
      </a:lt1>
      <a:dk2>
        <a:srgbClr val="000000"/>
      </a:dk2>
      <a:lt2>
        <a:srgbClr val="F8F8F8"/>
      </a:lt2>
      <a:accent1>
        <a:srgbClr val="D70000"/>
      </a:accent1>
      <a:accent2>
        <a:srgbClr val="505050"/>
      </a:accent2>
      <a:accent3>
        <a:srgbClr val="870000"/>
      </a:accent3>
      <a:accent4>
        <a:srgbClr val="FF0000"/>
      </a:accent4>
      <a:accent5>
        <a:srgbClr val="A0A0A0"/>
      </a:accent5>
      <a:accent6>
        <a:srgbClr val="5F0000"/>
      </a:accent6>
      <a:hlink>
        <a:srgbClr val="0070C0"/>
      </a:hlink>
      <a:folHlink>
        <a:srgbClr val="870000"/>
      </a:folHlink>
    </a:clrScheme>
    <a:fontScheme name="TrV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Trafikverket.potm" id="{E4C32268-6B05-4A14-A7CC-925A1902777C}" vid="{E91349C9-22C3-4D42-B2B2-01E893807170}"/>
    </a:ext>
  </a:extLst>
</a:theme>
</file>

<file path=ppt/theme/theme6.xml><?xml version="1.0" encoding="utf-8"?>
<a:theme xmlns:a="http://schemas.openxmlformats.org/drawingml/2006/main" name="Rubrik med logga">
  <a:themeElements>
    <a:clrScheme name="TrV_Colour">
      <a:dk1>
        <a:sysClr val="windowText" lastClr="000000"/>
      </a:dk1>
      <a:lt1>
        <a:sysClr val="window" lastClr="FFFFFF"/>
      </a:lt1>
      <a:dk2>
        <a:srgbClr val="000000"/>
      </a:dk2>
      <a:lt2>
        <a:srgbClr val="F8F8F8"/>
      </a:lt2>
      <a:accent1>
        <a:srgbClr val="D70000"/>
      </a:accent1>
      <a:accent2>
        <a:srgbClr val="505050"/>
      </a:accent2>
      <a:accent3>
        <a:srgbClr val="870000"/>
      </a:accent3>
      <a:accent4>
        <a:srgbClr val="FF0000"/>
      </a:accent4>
      <a:accent5>
        <a:srgbClr val="A0A0A0"/>
      </a:accent5>
      <a:accent6>
        <a:srgbClr val="5F0000"/>
      </a:accent6>
      <a:hlink>
        <a:srgbClr val="0070C0"/>
      </a:hlink>
      <a:folHlink>
        <a:srgbClr val="870000"/>
      </a:folHlink>
    </a:clrScheme>
    <a:fontScheme name="TrV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Trafikverket.potm" id="{E4C32268-6B05-4A14-A7CC-925A1902777C}" vid="{E91349C9-22C3-4D42-B2B2-01E893807170}"/>
    </a:ext>
  </a:extLst>
</a:theme>
</file>

<file path=ppt/theme/theme7.xml><?xml version="1.0" encoding="utf-8"?>
<a:theme xmlns:a="http://schemas.openxmlformats.org/drawingml/2006/main" name="Office-tema">
  <a:themeElements>
    <a:clrScheme name="TrV_Colour">
      <a:dk1>
        <a:sysClr val="windowText" lastClr="000000"/>
      </a:dk1>
      <a:lt1>
        <a:sysClr val="window" lastClr="FFFFFF"/>
      </a:lt1>
      <a:dk2>
        <a:srgbClr val="000000"/>
      </a:dk2>
      <a:lt2>
        <a:srgbClr val="F8F8F8"/>
      </a:lt2>
      <a:accent1>
        <a:srgbClr val="D70000"/>
      </a:accent1>
      <a:accent2>
        <a:srgbClr val="505050"/>
      </a:accent2>
      <a:accent3>
        <a:srgbClr val="870000"/>
      </a:accent3>
      <a:accent4>
        <a:srgbClr val="FF0000"/>
      </a:accent4>
      <a:accent5>
        <a:srgbClr val="A0A0A0"/>
      </a:accent5>
      <a:accent6>
        <a:srgbClr val="5F0000"/>
      </a:accent6>
      <a:hlink>
        <a:srgbClr val="0070C0"/>
      </a:hlink>
      <a:folHlink>
        <a:srgbClr val="870000"/>
      </a:folHlink>
    </a:clrScheme>
    <a:fontScheme name="TrV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tema">
  <a:themeElements>
    <a:clrScheme name="TrV_Colour">
      <a:dk1>
        <a:sysClr val="windowText" lastClr="000000"/>
      </a:dk1>
      <a:lt1>
        <a:sysClr val="window" lastClr="FFFFFF"/>
      </a:lt1>
      <a:dk2>
        <a:srgbClr val="000000"/>
      </a:dk2>
      <a:lt2>
        <a:srgbClr val="F8F8F8"/>
      </a:lt2>
      <a:accent1>
        <a:srgbClr val="D70000"/>
      </a:accent1>
      <a:accent2>
        <a:srgbClr val="505050"/>
      </a:accent2>
      <a:accent3>
        <a:srgbClr val="870000"/>
      </a:accent3>
      <a:accent4>
        <a:srgbClr val="FF0000"/>
      </a:accent4>
      <a:accent5>
        <a:srgbClr val="A0A0A0"/>
      </a:accent5>
      <a:accent6>
        <a:srgbClr val="5F0000"/>
      </a:accent6>
      <a:hlink>
        <a:srgbClr val="0070C0"/>
      </a:hlink>
      <a:folHlink>
        <a:srgbClr val="870000"/>
      </a:folHlink>
    </a:clrScheme>
    <a:fontScheme name="TrV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customXsn xmlns="http://schemas.microsoft.com/office/2006/metadata/customXsn">
  <xsnLocation/>
  <cached>True</cached>
  <openByDefault>True</openByDefault>
  <xsnScope/>
</customXsn>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Uppladdat Ppg-dokument" ma:contentTypeID="0x0101002EE44F411E754ABAB6EB27FC7D8442BF00660B63EFC26A4034B38E1AD36DAE1A7400874E43C1E04C264580991132E9420C0C" ma:contentTypeVersion="151" ma:contentTypeDescription="Skapa ett nytt dokument." ma:contentTypeScope="" ma:versionID="e6f70f2fb1ee5ddac6eb63c6a4ed90c6">
  <xsd:schema xmlns:xsd="http://www.w3.org/2001/XMLSchema" xmlns:xs="http://www.w3.org/2001/XMLSchema" xmlns:p="http://schemas.microsoft.com/office/2006/metadata/properties" xmlns:ns1="http://schemas.microsoft.com/sharepoint/v3" xmlns:ns2="c835308f-5cdc-41ac-b657-a1635adb9fc5" xmlns:ns3="Trafikverket" xmlns:ns4="28940269-62e8-44a2-9666-eb5129b7316d" xmlns:ns5="043b222a-c966-41ec-9561-12f7b8496d62" xmlns:ns6="149134c5-4cd9-48a8-af39-86aad5681bd6" xmlns:ns7="http://schemas.microsoft.com/sharepoint/v4" xmlns:ns8="658362f7-fa8e-4079-b721-43ffe086ec1b" xmlns:ns9="180215fc-4118-4605-8ae8-c8497d27c3f0" targetNamespace="http://schemas.microsoft.com/office/2006/metadata/properties" ma:root="true" ma:fieldsID="a0308c689b12beb9348c19e9de2c9090" ns1:_="" ns2:_="" ns3:_="" ns4:_="" ns5:_="" ns6:_="" ns7:_="" ns8:_="" ns9:_="">
    <xsd:import namespace="http://schemas.microsoft.com/sharepoint/v3"/>
    <xsd:import namespace="c835308f-5cdc-41ac-b657-a1635adb9fc5"/>
    <xsd:import namespace="Trafikverket"/>
    <xsd:import namespace="28940269-62e8-44a2-9666-eb5129b7316d"/>
    <xsd:import namespace="043b222a-c966-41ec-9561-12f7b8496d62"/>
    <xsd:import namespace="149134c5-4cd9-48a8-af39-86aad5681bd6"/>
    <xsd:import namespace="http://schemas.microsoft.com/sharepoint/v4"/>
    <xsd:import namespace="658362f7-fa8e-4079-b721-43ffe086ec1b"/>
    <xsd:import namespace="180215fc-4118-4605-8ae8-c8497d27c3f0"/>
    <xsd:element name="properties">
      <xsd:complexType>
        <xsd:sequence>
          <xsd:element name="documentManagement">
            <xsd:complexType>
              <xsd:all>
                <xsd:element ref="ns2:Status_x0020_dokument"/>
                <xsd:element ref="ns2:Ämnesområde_x0020_E"/>
                <xsd:element ref="ns1:DokumenttypPPi"/>
                <xsd:element ref="ns3:Dokumentdatum_x0020_NY"/>
                <xsd:element ref="ns2:Dokumentversion"/>
                <xsd:element ref="ns2:Skapat_x0020_av_x0020_E"/>
                <xsd:element ref="ns2:Mötesdatum" minOccurs="0"/>
                <xsd:element ref="ns1:DokumentID" minOccurs="0"/>
                <xsd:element ref="ns5:TRV_x0020_Diarienummer" minOccurs="0"/>
                <xsd:element ref="ns2:Annat_x0020_referensnummer" minOccurs="0"/>
                <xsd:element ref="ns2:Ersätter_x002f_Ersatt_x0020_" minOccurs="0"/>
                <xsd:element ref="ns2:Underlag_x0020_för_x0020_god" minOccurs="0"/>
                <xsd:element ref="ns2:Överlämnas_x0020_till_x0020_" minOccurs="0"/>
                <xsd:element ref="ns6:_dlc_DocIdUrl" minOccurs="0"/>
                <xsd:element ref="ns3:TrvProjectName" minOccurs="0"/>
                <xsd:element ref="ns3:TrvMeasureNumber" minOccurs="0"/>
                <xsd:element ref="ns3:TrvAssignmentNumber" minOccurs="0"/>
                <xsd:element ref="ns6:TrvOwnSortPpgTaxHTField0" minOccurs="0"/>
                <xsd:element ref="ns3:TrvCounterpartIdentityNumber" minOccurs="0"/>
                <xsd:element ref="ns6:TrvProductInvestTypeTaxHTField0" minOccurs="0"/>
                <xsd:element ref="ns6:TrvProjectSortTaxHTField0" minOccurs="0"/>
                <xsd:element ref="ns6:TrvProductUTypeTaxHTField0" minOccurs="0"/>
                <xsd:element ref="ns6:PpgCategoryTaxHTField0" minOccurs="0"/>
                <xsd:element ref="ns3:TrvTrackSection" minOccurs="0"/>
                <xsd:element ref="ns3:TrvDocumentTemplateId" minOccurs="0"/>
                <xsd:element ref="ns6:_dlc_DocIdPersistId" minOccurs="0"/>
                <xsd:element ref="ns3:TrvRoadNumber" minOccurs="0"/>
                <xsd:element ref="ns3:TrvDocumentTemplateVersion" minOccurs="0"/>
                <xsd:element ref="ns6:_dlc_DocId" minOccurs="0"/>
                <xsd:element ref="ns6:TrvProjectOrganizationTaxHTField0" minOccurs="0"/>
                <xsd:element ref="ns6:TrvUploadedDocumentTypeTaxHTField0" minOccurs="0"/>
                <xsd:element ref="ns6:TaxCatchAll" minOccurs="0"/>
                <xsd:element ref="ns6:TaxCatchAllLabel" minOccurs="0"/>
                <xsd:element ref="ns6:PpgDocumentStructureTaxHTField0" minOccurs="0"/>
                <xsd:element ref="ns2:ProjektorganisationPPi" minOccurs="0"/>
                <xsd:element ref="ns6:PpgTypeOfActTaxHTField0" minOccurs="0"/>
                <xsd:element ref="ns7:IconOverlay" minOccurs="0"/>
                <xsd:element ref="ns8:af1ad93e044d4516a9a096e8ea1b8936" minOccurs="0"/>
                <xsd:element ref="ns8:ID_PPi" minOccurs="0"/>
                <xsd:element ref="ns8:j30ffab195e64c83b7412ea0699d1455" minOccurs="0"/>
                <xsd:element ref="ns8:j9aff6fe2788438ca25578b6380d1b44" minOccurs="0"/>
                <xsd:element ref="ns8:m4b7d431eb81449797c22986d1b716b9" minOccurs="0"/>
                <xsd:element ref="ns9:SharedWithUsers" minOccurs="0"/>
                <xsd:element ref="ns6:TrvConfidentialityLevelTaxHTField0" minOccurs="0"/>
                <xsd:element ref="ns3:TrvConstructionNumber" minOccurs="0"/>
                <xsd:element ref="ns4:ib39c04266374c07bb61296c392e4545" minOccurs="0"/>
                <xsd:element ref="ns4:ne2d56e23ff14488b4c0ecfd6faea8fb" minOccurs="0"/>
                <xsd:element ref="ns3:TRVversionNY" minOccurs="0"/>
                <xsd:element ref="ns4:hc73089b46e84c93a8d70ff47a4b8462" minOccurs="0"/>
                <xsd:element ref="ns3:Skapat_x0020_av_x0020_NY" minOccurs="0"/>
                <xsd:element ref="ns4:efdbe61bcf9b494f959bed00227f8bd5"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kumenttypPPi" ma:index="5" ma:displayName="Dokumenttyp ERTMS" ma:description="Ange den dokumenttyp som bäst beskriver format och innehåll." ma:format="Dropdown" ma:indexed="true" ma:internalName="DokumenttypPPi" ma:readOnly="false">
      <xsd:simpleType>
        <xsd:restriction base="dms:Choice">
          <xsd:enumeration value="Analys"/>
          <xsd:enumeration value="Ansökan/Anmälan"/>
          <xsd:enumeration value="Avtal"/>
          <xsd:enumeration value="Beskrivning"/>
          <xsd:enumeration value="Beslut"/>
          <xsd:enumeration value="Bild/Film"/>
          <xsd:enumeration value="Brev/e-post"/>
          <xsd:enumeration value="Checklista"/>
          <xsd:enumeration value="Dagbok"/>
          <xsd:enumeration value="Dagordning"/>
          <xsd:enumeration value="Delegering"/>
          <xsd:enumeration value="Förteckning"/>
          <xsd:enumeration value="Intyg"/>
          <xsd:enumeration value="Kalkyl"/>
          <xsd:enumeration value="Kommunikationsmaterial"/>
          <xsd:enumeration value="Manual"/>
          <xsd:enumeration value="Minnesanteckning"/>
          <xsd:enumeration value="Plan"/>
          <xsd:enumeration value="PM"/>
          <xsd:enumeration value="Presentation"/>
          <xsd:enumeration value="Process"/>
          <xsd:enumeration value="Prognos"/>
          <xsd:enumeration value="Projekt-/Uppdragsspecifikation"/>
          <xsd:enumeration value="Protokoll"/>
          <xsd:enumeration value="Rapport"/>
          <xsd:enumeration value="Tillstånd"/>
          <xsd:enumeration value="Underrättelse"/>
          <xsd:enumeration value="Upphandlingsdokument"/>
          <xsd:enumeration value="Överenskommelse"/>
        </xsd:restriction>
      </xsd:simpleType>
    </xsd:element>
    <xsd:element name="DokumentID" ma:index="14" nillable="true" ma:displayName="Dokumentnummer ERTMS" ma:description="Fyll i om dokumentet har ett ERTMS-nummer eller annat dokumentnummer." ma:internalName="DokumentID" ma:readOnly="false">
      <xsd:simpleType>
        <xsd:restriction base="dms:Text">
          <xsd:maxLength value="25"/>
        </xsd:restriction>
      </xsd:simpleType>
    </xsd:element>
  </xsd:schema>
  <xsd:schema xmlns:xsd="http://www.w3.org/2001/XMLSchema" xmlns:xs="http://www.w3.org/2001/XMLSchema" xmlns:dms="http://schemas.microsoft.com/office/2006/documentManagement/types" xmlns:pc="http://schemas.microsoft.com/office/infopath/2007/PartnerControls" targetNamespace="c835308f-5cdc-41ac-b657-a1635adb9fc5" elementFormDefault="qualified">
    <xsd:import namespace="http://schemas.microsoft.com/office/2006/documentManagement/types"/>
    <xsd:import namespace="http://schemas.microsoft.com/office/infopath/2007/PartnerControls"/>
    <xsd:element name="Status_x0020_dokument" ma:index="2" ma:displayName="Status dokument" ma:description="Ange status/skede i dokumentets livscykel." ma:format="Dropdown" ma:indexed="true" ma:internalName="Status_x0020_dokument">
      <xsd:simpleType>
        <xsd:restriction base="dms:Choice">
          <xsd:enumeration value="Utkast/Bearbetning"/>
          <xsd:enumeration value="Under granskning"/>
          <xsd:enumeration value="Under remiss"/>
          <xsd:enumeration value="Fastställt/Gällande"/>
          <xsd:enumeration value="Utgått/Ersatt"/>
        </xsd:restriction>
      </xsd:simpleType>
    </xsd:element>
    <xsd:element name="Ämnesområde_x0020_E" ma:index="4" ma:displayName="Ämnesområde" ma:description="Ange ämnesområde för att kunna sortera och kategorisera dokument." ma:format="Dropdown" ma:indexed="true" ma:internalName="_x00c4_mnesomr_x00e5_de_x002" ma:readOnly="false">
      <xsd:simpleType>
        <xsd:restriction base="dms:Choice">
          <xsd:enumeration value="Arbetsmiljö och El- och Trafiksäkerhet"/>
          <xsd:enumeration value="Digital informationshantering"/>
          <xsd:enumeration value="Driftsuppföljning"/>
          <xsd:enumeration value="Ekonomistyrning"/>
          <xsd:enumeration value="Erfarenhetsåterföring"/>
          <xsd:enumeration value="Godkännande"/>
          <xsd:enumeration value="Inköp"/>
          <xsd:enumeration value="Informations- och Samhällssäkerhet"/>
          <xsd:enumeration value="Kommunikation"/>
          <xsd:enumeration value="Kravhantering"/>
          <xsd:enumeration value="Krishantering"/>
          <xsd:enumeration value="Kvalitetsstyrning"/>
          <xsd:enumeration value="Markförhandling"/>
          <xsd:enumeration value="Miljöstyrning"/>
          <xsd:enumeration value="Människa-Teknik-Organisation (MTO)"/>
          <xsd:enumeration value="Omfattningsstyrning"/>
          <xsd:enumeration value="Omvärldsbevakning"/>
          <xsd:enumeration value="Organisation"/>
          <xsd:enumeration value="Projekt-/Uppdragsstyrning"/>
          <xsd:enumeration value="Reliability Availability Maintainability (RAM)"/>
          <xsd:enumeration value="Resursstyrning"/>
          <xsd:enumeration value="Riskhantering"/>
          <xsd:enumeration value="Teknisk säkerhetsstyrning"/>
          <xsd:enumeration value="Tidsstyrning"/>
          <xsd:enumeration value="Tillstånd och myndighetsbeslut"/>
          <xsd:enumeration value="Utbildning"/>
          <xsd:enumeration value="Verifiering och Validering"/>
          <xsd:enumeration value="Verksamhetsuppföljning"/>
          <xsd:enumeration value="Överlämning"/>
        </xsd:restriction>
      </xsd:simpleType>
    </xsd:element>
    <xsd:element name="Dokumentversion" ma:index="7" ma:displayName="Dokumentversion" ma:default="0.1" ma:description="Ange den version som står i dokumentet." ma:indexed="true" ma:internalName="Dokumentversion" ma:readOnly="false">
      <xsd:simpleType>
        <xsd:restriction base="dms:Text">
          <xsd:maxLength value="10"/>
        </xsd:restriction>
      </xsd:simpleType>
    </xsd:element>
    <xsd:element name="Skapat_x0020_av_x0020_E" ma:index="8" ma:displayName="Skapat av" ma:description="Ange förnamn och efternamn samt organisation om det inte är Trafikverket." ma:internalName="Skapat_x0020_av_x0020_E" ma:readOnly="false">
      <xsd:simpleType>
        <xsd:restriction base="dms:Text">
          <xsd:maxLength value="100"/>
        </xsd:restriction>
      </xsd:simpleType>
    </xsd:element>
    <xsd:element name="Mötesdatum" ma:index="13" nillable="true" ma:displayName="Mötesdatum" ma:description="Ange datum då mötet ägde rum." ma:format="DateOnly" ma:internalName="M_x00f6_tesdatum">
      <xsd:simpleType>
        <xsd:restriction base="dms:DateTime"/>
      </xsd:simpleType>
    </xsd:element>
    <xsd:element name="Annat_x0020_referensnummer" ma:index="16" nillable="true" ma:displayName="Annat referensnummer" ma:description="Fyll i om dokumentet har ett annat referensnummer än TRV diarienummer, t ex avtalsnummer, annan myndighets diarienummer eller referens till TMALL-nummer." ma:internalName="Annat_x0020_referensnummer" ma:readOnly="false">
      <xsd:simpleType>
        <xsd:restriction base="dms:Text">
          <xsd:maxLength value="255"/>
        </xsd:restriction>
      </xsd:simpleType>
    </xsd:element>
    <xsd:element name="Ersätter_x002f_Ersatt_x0020_" ma:index="17" nillable="true" ma:displayName="Ersätter/Ersatt av" ma:description="Om dokumentet ersätter ett tidigare, fyll i det ersatta dokumentnumret.&#10;Om dokumentet ersatts av ett nytt, fyll i det nya dokumentnumret." ma:internalName="Ers_x00e4_tter_x002F_Ersatt_">
      <xsd:simpleType>
        <xsd:restriction base="dms:Text">
          <xsd:maxLength value="100"/>
        </xsd:restriction>
      </xsd:simpleType>
    </xsd:element>
    <xsd:element name="Underlag_x0020_för_x0020_god" ma:index="18" nillable="true" ma:displayName="Underlag för godkännande" ma:default="0" ma:description="Bocka i för de dokument som är underlag för assessorers och tillsynsmyndigheters beslut om godkännande." ma:internalName="Underlag_x0020_f_x00f6_r_x00">
      <xsd:simpleType>
        <xsd:restriction base="dms:Boolean"/>
      </xsd:simpleType>
    </xsd:element>
    <xsd:element name="Överlämnas_x0020_till_x0020_" ma:index="19" nillable="true" ma:displayName="Överlämnas till förvaltning" ma:default="0" ma:description="Bocka i för de dokument som ska lämnas över till förvaltning." ma:internalName="_x00d6_verl_x00e4_mnas_x0020">
      <xsd:simpleType>
        <xsd:restriction base="dms:Boolean"/>
      </xsd:simpleType>
    </xsd:element>
    <xsd:element name="ProjektorganisationPPi" ma:index="54" nillable="true" ma:displayName="Projektorganisation ERTMS" ma:description="Ange den del av organisationen dokumentet avser." ma:format="Dropdown" ma:hidden="true" ma:internalName="ProjektorganisationPPi" ma:readOnly="false">
      <xsd:simpleType>
        <xsd:restriction base="dms:Choice">
          <xsd:enumeration value="System"/>
          <xsd:enumeration value="Utrullning"/>
          <xsd:enumeration value="Stora stationer"/>
          <xsd:enumeration value="Opto 2.0"/>
          <xsd:enumeration value="Ledning"/>
          <xsd:enumeration value="Stab"/>
          <xsd:enumeration value="Verksamhetsberedskap"/>
          <xsd:enumeration value="Trafiksäkerhet"/>
          <xsd:enumeration value="Projektgemensam"/>
        </xsd:restriction>
      </xsd:simpleType>
    </xsd:element>
  </xsd:schema>
  <xsd:schema xmlns:xsd="http://www.w3.org/2001/XMLSchema" xmlns:xs="http://www.w3.org/2001/XMLSchema" xmlns:dms="http://schemas.microsoft.com/office/2006/documentManagement/types" xmlns:pc="http://schemas.microsoft.com/office/infopath/2007/PartnerControls" targetNamespace="Trafikverket" elementFormDefault="qualified">
    <xsd:import namespace="http://schemas.microsoft.com/office/2006/documentManagement/types"/>
    <xsd:import namespace="http://schemas.microsoft.com/office/infopath/2007/PartnerControls"/>
    <xsd:element name="Dokumentdatum_x0020_NY" ma:index="6" ma:displayName="Dokumentdatum" ma:description="Datum för nuvarande version" ma:format="DateOnly" ma:indexed="true" ma:internalName="TrvDocumentDate" ma:readOnly="false">
      <xsd:simpleType>
        <xsd:restriction base="dms:DateTime"/>
      </xsd:simpleType>
    </xsd:element>
    <xsd:element name="TrvProjectName" ma:index="26" nillable="true" ma:displayName="Projektnamn" ma:hidden="true" ma:internalName="TrvProjectName" ma:readOnly="false">
      <xsd:simpleType>
        <xsd:restriction base="dms:Text"/>
      </xsd:simpleType>
    </xsd:element>
    <xsd:element name="TrvMeasureNumber" ma:index="27" nillable="true" ma:displayName="Åtgärdsnummer" ma:hidden="true" ma:internalName="TrvMeasureNumber" ma:readOnly="false">
      <xsd:simpleType>
        <xsd:restriction base="dms:Text"/>
      </xsd:simpleType>
    </xsd:element>
    <xsd:element name="TrvAssignmentNumber" ma:index="28" nillable="true" ma:displayName="Uppdragsnummer" ma:hidden="true" ma:internalName="TrvAssignmentNumber" ma:readOnly="false">
      <xsd:simpleType>
        <xsd:restriction base="dms:Text"/>
      </xsd:simpleType>
    </xsd:element>
    <xsd:element name="TrvCounterpartIdentityNumber" ma:index="30" nillable="true" ma:displayName="Motpartens person-/organisationsnummer" ma:hidden="true" ma:internalName="TrvCounterpartIdentityNumber" ma:readOnly="false">
      <xsd:simpleType>
        <xsd:restriction base="dms:Text"/>
      </xsd:simpleType>
    </xsd:element>
    <xsd:element name="TrvTrackSection" ma:index="35" nillable="true" ma:displayName="Bandel" ma:hidden="true" ma:internalName="TrvTrackSection" ma:readOnly="false">
      <xsd:simpleType>
        <xsd:restriction base="dms:Text"/>
      </xsd:simpleType>
    </xsd:element>
    <xsd:element name="TrvDocumentTemplateId" ma:index="37" nillable="true" ma:displayName="TMALL-nummer" ma:description="Unik sträng eller nummer som identifierar dokumentmallen. Värdet sätts av respektive system." ma:hidden="true" ma:internalName="TrvDocumentTemplateId" ma:readOnly="true">
      <xsd:simpleType>
        <xsd:restriction base="dms:Text"/>
      </xsd:simpleType>
    </xsd:element>
    <xsd:element name="TrvRoadNumber" ma:index="40" nillable="true" ma:displayName="Vägnummer" ma:hidden="true" ma:internalName="TrvRoadNumber" ma:readOnly="false">
      <xsd:simpleType>
        <xsd:restriction base="dms:Text"/>
      </xsd:simpleType>
    </xsd:element>
    <xsd:element name="TrvDocumentTemplateVersion" ma:index="41" nillable="true" ma:displayName="Mallversion" ma:description="Dokumentmallens versionsnummer" ma:hidden="true" ma:internalName="TrvDocumentTemplateVersion" ma:readOnly="true">
      <xsd:simpleType>
        <xsd:restriction base="dms:Text"/>
      </xsd:simpleType>
    </xsd:element>
    <xsd:element name="TrvConstructionNumber" ma:index="65" nillable="true" ma:displayName="Konstruktionsnummer" ma:hidden="true" ma:internalName="TrvConstructionNumber" ma:readOnly="false">
      <xsd:simpleType>
        <xsd:restriction base="dms:Text"/>
      </xsd:simpleType>
    </xsd:element>
    <xsd:element name="TRVversionNY" ma:index="69" nillable="true" ma:displayName="Version" ma:description="Dokumentets versionsnummer" ma:hidden="true" ma:internalName="TrvVersion" ma:readOnly="true">
      <xsd:simpleType>
        <xsd:restriction base="dms:Text"/>
      </xsd:simpleType>
    </xsd:element>
    <xsd:element name="Skapat_x0020_av_x0020_NY" ma:index="71" nillable="true" ma:displayName="Skapat av_" ma:description="Namn och organisationsbeteckning för den person som skapat dokumentet." ma:hidden="true" ma:internalName="TrvCreatedBy"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8940269-62e8-44a2-9666-eb5129b7316d" elementFormDefault="qualified">
    <xsd:import namespace="http://schemas.microsoft.com/office/2006/documentManagement/types"/>
    <xsd:import namespace="http://schemas.microsoft.com/office/infopath/2007/PartnerControls"/>
    <xsd:element name="ib39c04266374c07bb61296c392e4545" ma:index="66" ma:taxonomy="true" ma:internalName="ib39c04266374c07bb61296c392e4545" ma:taxonomyFieldName="Geografi" ma:displayName="Geografi" ma:readOnly="false" ma:default="" ma:fieldId="{2b39c042-6637-4c07-bb61-296c392e4545}" ma:taxonomyMulti="true" ma:sspId="7131c644-de2c-4503-84ed-df61d8366003" ma:termSetId="2d6ac845-7c06-4a30-857a-87087786592d" ma:anchorId="00000000-0000-0000-0000-000000000000" ma:open="false" ma:isKeyword="false">
      <xsd:complexType>
        <xsd:sequence>
          <xsd:element ref="pc:Terms" minOccurs="0" maxOccurs="1"/>
        </xsd:sequence>
      </xsd:complexType>
    </xsd:element>
    <xsd:element name="ne2d56e23ff14488b4c0ecfd6faea8fb" ma:index="68" nillable="true" ma:taxonomy="true" ma:internalName="ne2d56e23ff14488b4c0ecfd6faea8fb" ma:taxonomyFieldName="M_x00f6_tesforum" ma:displayName="Mötesforum" ma:readOnly="false" ma:default="" ma:fieldId="{7e2d56e2-3ff1-4488-b4c0-ecfd6faea8fb}" ma:taxonomyMulti="true" ma:sspId="7131c644-de2c-4503-84ed-df61d8366003" ma:termSetId="5fa0997a-2a80-4c5f-94cf-d0c99f4c0034" ma:anchorId="00000000-0000-0000-0000-000000000000" ma:open="false" ma:isKeyword="false">
      <xsd:complexType>
        <xsd:sequence>
          <xsd:element ref="pc:Terms" minOccurs="0" maxOccurs="1"/>
        </xsd:sequence>
      </xsd:complexType>
    </xsd:element>
    <xsd:element name="hc73089b46e84c93a8d70ff47a4b8462" ma:index="70" nillable="true" ma:taxonomy="true" ma:internalName="hc73089b46e84c93a8d70ff47a4b8462" ma:taxonomyFieldName="Projektfunktion" ma:displayName="Projektfunktion" ma:readOnly="false" ma:default="" ma:fieldId="{1c73089b-46e8-4c93-a8d7-0ff47a4b8462}" ma:taxonomyMulti="true" ma:sspId="7131c644-de2c-4503-84ed-df61d8366003" ma:termSetId="0851a4b2-fb01-4804-b14b-1e7b57b4e936" ma:anchorId="00000000-0000-0000-0000-000000000000" ma:open="false" ma:isKeyword="false">
      <xsd:complexType>
        <xsd:sequence>
          <xsd:element ref="pc:Terms" minOccurs="0" maxOccurs="1"/>
        </xsd:sequence>
      </xsd:complexType>
    </xsd:element>
    <xsd:element name="efdbe61bcf9b494f959bed00227f8bd5" ma:index="72" nillable="true" ma:taxonomy="true" ma:internalName="efdbe61bcf9b494f959bed00227f8bd5" ma:taxonomyFieldName="Systeminformation" ma:displayName="Systeminformation" ma:readOnly="false" ma:default="10;#N/A|6396df6c-a636-4daf-8435-3de5783dfd4f" ma:fieldId="{efdbe61b-cf9b-494f-959b-ed00227f8bd5}" ma:taxonomyMulti="true" ma:sspId="7131c644-de2c-4503-84ed-df61d8366003" ma:termSetId="23ecb135-4559-494a-a7aa-9afc04d866ce"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43b222a-c966-41ec-9561-12f7b8496d62" elementFormDefault="qualified">
    <xsd:import namespace="http://schemas.microsoft.com/office/2006/documentManagement/types"/>
    <xsd:import namespace="http://schemas.microsoft.com/office/infopath/2007/PartnerControls"/>
    <xsd:element name="TRV_x0020_Diarienummer" ma:index="15" nillable="true" ma:displayName="TRV Diarienummer" ma:internalName="TRV_x0020_Diarienummer">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49134c5-4cd9-48a8-af39-86aad5681bd6" elementFormDefault="qualified">
    <xsd:import namespace="http://schemas.microsoft.com/office/2006/documentManagement/types"/>
    <xsd:import namespace="http://schemas.microsoft.com/office/infopath/2007/PartnerControls"/>
    <xsd:element name="_dlc_DocIdUrl" ma:index="25"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TrvOwnSortPpgTaxHTField0" ma:index="29" nillable="true" ma:taxonomy="true" ma:internalName="TrvOwnSortPpgTaxHTField0" ma:taxonomyFieldName="TrvOwnSortPpg" ma:displayName="Egen sortering P" ma:readOnly="false" ma:default="" ma:fieldId="{4313503e-c0bf-4b0a-b219-1a731bfc6168}" ma:taxonomyMulti="true" ma:sspId="7131c644-de2c-4503-84ed-df61d8366003" ma:termSetId="829bc8ef-d454-412f-9c9f-e7ced703ed30" ma:anchorId="00000000-0000-0000-0000-000000000000" ma:open="false" ma:isKeyword="false">
      <xsd:complexType>
        <xsd:sequence>
          <xsd:element ref="pc:Terms" minOccurs="0" maxOccurs="1"/>
        </xsd:sequence>
      </xsd:complexType>
    </xsd:element>
    <xsd:element name="TrvProductInvestTypeTaxHTField0" ma:index="31" nillable="true" ma:taxonomy="true" ma:internalName="TrvProductInvestTypeTaxHTField0" ma:taxonomyFieldName="TrvProductInvestType" ma:displayName="Produkt IV" ma:readOnly="false" ma:fieldId="{ba17213f-439a-432a-8b63-837bbf4de98c}" ma:taxonomyMulti="true" ma:sspId="56b52474-2a4b-42ac-ac16-0a67cba4e670" ma:termSetId="89ccf918-965d-4fde-8946-ea5dd03ac26c" ma:anchorId="7b65ccd5-a11e-4380-9147-307aa6ee732f" ma:open="false" ma:isKeyword="false">
      <xsd:complexType>
        <xsd:sequence>
          <xsd:element ref="pc:Terms" minOccurs="0" maxOccurs="1"/>
        </xsd:sequence>
      </xsd:complexType>
    </xsd:element>
    <xsd:element name="TrvProjectSortTaxHTField0" ma:index="32" nillable="true" ma:taxonomy="true" ma:internalName="TrvProjectSortTaxHTField0" ma:taxonomyFieldName="TrvProjectSort" ma:displayName="Projektsortering" ma:readOnly="false" ma:fieldId="{4195f310-37c6-4484-8b9f-c66efba18291}" ma:taxonomyMulti="true" ma:sspId="7131c644-de2c-4503-84ed-df61d8366003" ma:termSetId="bd82e690-68df-4760-a52d-b9eb7b73a234" ma:anchorId="00000000-0000-0000-0000-000000000000" ma:open="false" ma:isKeyword="false">
      <xsd:complexType>
        <xsd:sequence>
          <xsd:element ref="pc:Terms" minOccurs="0" maxOccurs="1"/>
        </xsd:sequence>
      </xsd:complexType>
    </xsd:element>
    <xsd:element name="TrvProductUTypeTaxHTField0" ma:index="33" nillable="true" ma:taxonomy="true" ma:internalName="TrvProductUTypeTaxHTField0" ma:taxonomyFieldName="TrvProductUType" ma:displayName="Produkt UH" ma:readOnly="true" ma:fieldId="{545879a8-8d6c-4f48-9a4b-27e86d85fdfe}" ma:taxonomyMulti="true" ma:sspId="56b52474-2a4b-42ac-ac16-0a67cba4e670" ma:termSetId="9b57aaa2-ab89-4c0c-a484-667db8666c09" ma:anchorId="a2287f00-f5a5-424a-9bec-3627d78eea75" ma:open="false" ma:isKeyword="false">
      <xsd:complexType>
        <xsd:sequence>
          <xsd:element ref="pc:Terms" minOccurs="0" maxOccurs="1"/>
        </xsd:sequence>
      </xsd:complexType>
    </xsd:element>
    <xsd:element name="PpgCategoryTaxHTField0" ma:index="34" nillable="true" ma:taxonomy="true" ma:internalName="PpgCategoryTaxHTField0" ma:taxonomyFieldName="PpgCategory" ma:displayName="Kategori P" ma:readOnly="false" ma:fieldId="{d6216887-ccfa-4c50-84ec-7b759069fe9a}" ma:taxonomyMulti="true" ma:sspId="56b52474-2a4b-42ac-ac16-0a67cba4e670" ma:termSetId="0dbc4dbe-d203-44ff-ae5a-a9c8be37ae80" ma:anchorId="32ef0bc1-0e3d-45eb-b500-ff9ba25ba976" ma:open="false" ma:isKeyword="false">
      <xsd:complexType>
        <xsd:sequence>
          <xsd:element ref="pc:Terms" minOccurs="0" maxOccurs="1"/>
        </xsd:sequence>
      </xsd:complexType>
    </xsd:element>
    <xsd:element name="_dlc_DocIdPersistId" ma:index="38" nillable="true" ma:displayName="Persist ID" ma:description="Keep ID on add." ma:hidden="true" ma:internalName="_dlc_DocIdPersistId" ma:readOnly="true">
      <xsd:simpleType>
        <xsd:restriction base="dms:Boolean"/>
      </xsd:simpleType>
    </xsd:element>
    <xsd:element name="_dlc_DocId" ma:index="42" nillable="true" ma:displayName="Dokument-ID-värde" ma:description="Värdet för dokument-ID som tilldelats till det här objektet." ma:internalName="_dlc_DocId" ma:readOnly="true">
      <xsd:simpleType>
        <xsd:restriction base="dms:Text"/>
      </xsd:simpleType>
    </xsd:element>
    <xsd:element name="TrvProjectOrganizationTaxHTField0" ma:index="43" ma:taxonomy="true" ma:internalName="TrvProjectOrganizationTaxHTField0" ma:taxonomyFieldName="TrvProjectOrganization" ma:displayName="Projektorganisation" ma:readOnly="false" ma:fieldId="{2402f22c-7f1a-4b30-99d4-03dca83e8fc2}" ma:taxonomyMulti="true" ma:sspId="7131c644-de2c-4503-84ed-df61d8366003" ma:termSetId="b4ba7ae4-3fb2-4eee-bd4f-ae0fca9358e0" ma:anchorId="00000000-0000-0000-0000-000000000000" ma:open="false" ma:isKeyword="false">
      <xsd:complexType>
        <xsd:sequence>
          <xsd:element ref="pc:Terms" minOccurs="0" maxOccurs="1"/>
        </xsd:sequence>
      </xsd:complexType>
    </xsd:element>
    <xsd:element name="TrvUploadedDocumentTypeTaxHTField0" ma:index="49" nillable="true" ma:taxonomy="true" ma:internalName="TrvUploadedDocumentTypeTaxHTField0" ma:taxonomyFieldName="TrvUploadedDocumentType" ma:displayName="Dokumenttyp för uppladdade dokument" ma:readOnly="false" ma:fieldId="{eb96df49-af7b-4885-ae87-85b965eb0ad2}" ma:sspId="56b52474-2a4b-42ac-ac16-0a67cba4e670" ma:termSetId="152f56a5-fdb2-4180-8a6e-79ef00400bc3" ma:anchorId="238613c4-8162-47c5-b0c8-3db178651ae8" ma:open="false" ma:isKeyword="false">
      <xsd:complexType>
        <xsd:sequence>
          <xsd:element ref="pc:Terms" minOccurs="0" maxOccurs="1"/>
        </xsd:sequence>
      </xsd:complexType>
    </xsd:element>
    <xsd:element name="TaxCatchAll" ma:index="50" nillable="true" ma:displayName="Taxonomy Catch All Column" ma:hidden="true" ma:list="{9b2e51cb-fecb-4f38-91f3-3ce3a757b8d2}" ma:internalName="TaxCatchAll" ma:showField="CatchAllData" ma:web="149134c5-4cd9-48a8-af39-86aad5681bd6">
      <xsd:complexType>
        <xsd:complexContent>
          <xsd:extension base="dms:MultiChoiceLookup">
            <xsd:sequence>
              <xsd:element name="Value" type="dms:Lookup" maxOccurs="unbounded" minOccurs="0" nillable="true"/>
            </xsd:sequence>
          </xsd:extension>
        </xsd:complexContent>
      </xsd:complexType>
    </xsd:element>
    <xsd:element name="TaxCatchAllLabel" ma:index="51" nillable="true" ma:displayName="Taxonomy Catch All Column1" ma:hidden="true" ma:list="{9b2e51cb-fecb-4f38-91f3-3ce3a757b8d2}" ma:internalName="TaxCatchAllLabel" ma:readOnly="true" ma:showField="CatchAllDataLabel" ma:web="149134c5-4cd9-48a8-af39-86aad5681bd6">
      <xsd:complexType>
        <xsd:complexContent>
          <xsd:extension base="dms:MultiChoiceLookup">
            <xsd:sequence>
              <xsd:element name="Value" type="dms:Lookup" maxOccurs="unbounded" minOccurs="0" nillable="true"/>
            </xsd:sequence>
          </xsd:extension>
        </xsd:complexContent>
      </xsd:complexType>
    </xsd:element>
    <xsd:element name="PpgDocumentStructureTaxHTField0" ma:index="53" nillable="true" ma:taxonomy="true" ma:internalName="PpgDocumentStructureTaxHTField0" ma:taxonomyFieldName="PpgDocumentStructure" ma:displayName="Dokumentstruktur P" ma:readOnly="false" ma:fieldId="{a5458898-ea29-4fd7-a737-ffed33a79dfd}" ma:taxonomyMulti="true" ma:sspId="56b52474-2a4b-42ac-ac16-0a67cba4e670" ma:termSetId="604dc19b-5ec5-48be-ae25-f6e03769aa99" ma:anchorId="00000000-0000-0000-0000-000000000000" ma:open="false" ma:isKeyword="false">
      <xsd:complexType>
        <xsd:sequence>
          <xsd:element ref="pc:Terms" minOccurs="0" maxOccurs="1"/>
        </xsd:sequence>
      </xsd:complexType>
    </xsd:element>
    <xsd:element name="PpgTypeOfActTaxHTField0" ma:index="55" nillable="true" ma:taxonomy="true" ma:internalName="PpgTypeOfActTaxHTField0" ma:taxonomyFieldName="PpgTypeOfAct" ma:displayName="Handlingstyp P" ma:readOnly="false" ma:fieldId="{bc17b070-dacf-4b48-8392-ec2b57f4ee70}" ma:sspId="56b52474-2a4b-42ac-ac16-0a67cba4e670" ma:termSetId="4a7170cf-2516-4458-bc2b-e7c505650493" ma:anchorId="ea294a83-c738-4ee5-90ab-111a10943f10" ma:open="false" ma:isKeyword="false">
      <xsd:complexType>
        <xsd:sequence>
          <xsd:element ref="pc:Terms" minOccurs="0" maxOccurs="1"/>
        </xsd:sequence>
      </xsd:complexType>
    </xsd:element>
    <xsd:element name="TrvConfidentialityLevelTaxHTField0" ma:index="63" ma:taxonomy="true" ma:internalName="TrvConfidentialityLevelTaxHTField0" ma:taxonomyFieldName="TrvConfidentialityLevel" ma:displayName="Konfidentialitetsnivå" ma:default="434;#Ska klassas|e2276ad6-a9d2-4145-a6ad-3ea87d20e505" ma:fieldId="{a84a37ca-5c43-43e3-a37a-c23c41d1607d}" ma:sspId="56b52474-2a4b-42ac-ac16-0a67cba4e670" ma:termSetId="4d666f29-dc73-4030-952a-63de8896f39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56"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58362f7-fa8e-4079-b721-43ffe086ec1b" elementFormDefault="qualified">
    <xsd:import namespace="http://schemas.microsoft.com/office/2006/documentManagement/types"/>
    <xsd:import namespace="http://schemas.microsoft.com/office/infopath/2007/PartnerControls"/>
    <xsd:element name="af1ad93e044d4516a9a096e8ea1b8936" ma:index="57" nillable="true" ma:displayName="Geografi_1" ma:hidden="true" ma:internalName="af1ad93e044d4516a9a096e8ea1b8936">
      <xsd:simpleType>
        <xsd:restriction base="dms:Note"/>
      </xsd:simpleType>
    </xsd:element>
    <xsd:element name="ID_PPi" ma:index="58" nillable="true" ma:displayName="ID_PPi" ma:decimals="0" ma:description="" ma:internalName="ID_PPi" ma:readOnly="true">
      <xsd:simpleType>
        <xsd:restriction base="dms:Number"/>
      </xsd:simpleType>
    </xsd:element>
    <xsd:element name="j30ffab195e64c83b7412ea0699d1455" ma:index="59" nillable="true" ma:displayName="M_x00f6_tesforum_1" ma:hidden="true" ma:internalName="j30ffab195e64c83b7412ea0699d1455">
      <xsd:simpleType>
        <xsd:restriction base="dms:Note"/>
      </xsd:simpleType>
    </xsd:element>
    <xsd:element name="j9aff6fe2788438ca25578b6380d1b44" ma:index="60" nillable="true" ma:displayName="Projektfunktion_1" ma:hidden="true" ma:internalName="j9aff6fe2788438ca25578b6380d1b44">
      <xsd:simpleType>
        <xsd:restriction base="dms:Note"/>
      </xsd:simpleType>
    </xsd:element>
    <xsd:element name="m4b7d431eb81449797c22986d1b716b9" ma:index="61" nillable="true" ma:displayName="Systeminformation_1" ma:hidden="true" ma:internalName="m4b7d431eb81449797c22986d1b716b9">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80215fc-4118-4605-8ae8-c8497d27c3f0" elementFormDefault="qualified">
    <xsd:import namespace="http://schemas.microsoft.com/office/2006/documentManagement/types"/>
    <xsd:import namespace="http://schemas.microsoft.com/office/infopath/2007/PartnerControls"/>
    <xsd:element name="SharedWithUsers" ma:index="62"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7" ma:displayName="Innehållstyp"/>
        <xsd:element ref="dc:title" maxOccurs="1" ma:index="1"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TrvDocumentTemplateId xmlns="Trafikverket">TMALL 0145</TrvDocumentTemplateId>
    <TrvDocumentTemplateVersion xmlns="Trafikverket">3.0</TrvDocumentTemplateVersion>
    <Skapat_x0020_av_x0020_NY xmlns="Trafikverket">Granberg Jennelie, PReia</Skapat_x0020_av_x0020_NY>
    <Dokumentdatum_x0020_NY xmlns="Trafikverket">2022-06-14T22:00:00+00:00</Dokumentdatum_x0020_NY>
    <TRVversionNY xmlns="Trafikverket">1.0</TRVversionNY>
    <TaxCatchAll xmlns="149134c5-4cd9-48a8-af39-86aad5681bd6">
      <Value>10</Value>
      <Value>605</Value>
      <Value>432</Value>
      <Value>7</Value>
      <Value>19</Value>
      <Value>194</Value>
    </TaxCatchAll>
    <TrvConfidentialityLevelTaxHTField0 xmlns="149134c5-4cd9-48a8-af39-86aad5681bd6">
      <Terms xmlns="http://schemas.microsoft.com/office/infopath/2007/PartnerControls">
        <TermInfo xmlns="http://schemas.microsoft.com/office/infopath/2007/PartnerControls">
          <TermName xmlns="http://schemas.microsoft.com/office/infopath/2007/PartnerControls">2 Intern</TermName>
          <TermId xmlns="http://schemas.microsoft.com/office/infopath/2007/PartnerControls">13d1762d-2ea9-450d-b05e-1ff9ba31b2a4</TermId>
        </TermInfo>
      </Terms>
    </TrvConfidentialityLevelTaxHTField0>
    <Ämnesområde_x0020_E xmlns="c835308f-5cdc-41ac-b657-a1635adb9fc5">Kommunikation</Ämnesområde_x0020_E>
    <Annat_x0020_referensnummer xmlns="c835308f-5cdc-41ac-b657-a1635adb9fc5" xsi:nil="true"/>
    <ib39c04266374c07bb61296c392e4545 xmlns="28940269-62e8-44a2-9666-eb5129b7316d">
      <Terms xmlns="http://schemas.microsoft.com/office/infopath/2007/PartnerControls">
        <TermInfo xmlns="http://schemas.microsoft.com/office/infopath/2007/PartnerControls">
          <TermName xmlns="http://schemas.microsoft.com/office/infopath/2007/PartnerControls">N/A</TermName>
          <TermId xmlns="http://schemas.microsoft.com/office/infopath/2007/PartnerControls">8892e2e9-1ffe-4b4e-ad1c-3c3e5e4e48ec</TermId>
        </TermInfo>
      </Terms>
    </ib39c04266374c07bb61296c392e4545>
    <TrvTrackSection xmlns="Trafikverket" xsi:nil="true"/>
    <TrvProductInvestTypeTaxHTField0 xmlns="149134c5-4cd9-48a8-af39-86aad5681bd6">
      <Terms xmlns="http://schemas.microsoft.com/office/infopath/2007/PartnerControls"/>
    </TrvProductInvestTypeTaxHTField0>
    <ne2d56e23ff14488b4c0ecfd6faea8fb xmlns="28940269-62e8-44a2-9666-eb5129b7316d">
      <Terms xmlns="http://schemas.microsoft.com/office/infopath/2007/PartnerControls"/>
    </ne2d56e23ff14488b4c0ecfd6faea8fb>
    <m4b7d431eb81449797c22986d1b716b9 xmlns="658362f7-fa8e-4079-b721-43ffe086ec1b" xsi:nil="true"/>
    <Mötesdatum xmlns="c835308f-5cdc-41ac-b657-a1635adb9fc5" xsi:nil="true"/>
    <ProjektorganisationPPi xmlns="c835308f-5cdc-41ac-b657-a1635adb9fc5" xsi:nil="true"/>
    <TRV_x0020_Diarienummer xmlns="043b222a-c966-41ec-9561-12f7b8496d62" xsi:nil="true"/>
    <TrvProjectSortTaxHTField0 xmlns="149134c5-4cd9-48a8-af39-86aad5681bd6">
      <Terms xmlns="http://schemas.microsoft.com/office/infopath/2007/PartnerControls"/>
    </TrvProjectSortTaxHTField0>
    <Dokumentversion xmlns="c835308f-5cdc-41ac-b657-a1635adb9fc5">1.0</Dokumentversion>
    <Underlag_x0020_för_x0020_god xmlns="c835308f-5cdc-41ac-b657-a1635adb9fc5">false</Underlag_x0020_för_x0020_god>
    <TrvProjectName xmlns="Trafikverket">Program ERTMS</TrvProjectName>
    <PpgCategoryTaxHTField0 xmlns="149134c5-4cd9-48a8-af39-86aad5681bd6">
      <Terms xmlns="http://schemas.microsoft.com/office/infopath/2007/PartnerControls"/>
    </PpgCategoryTaxHTField0>
    <TrvMeasureNumber xmlns="Trafikverket" xsi:nil="true"/>
    <DokumentID xmlns="http://schemas.microsoft.com/sharepoint/v3" xsi:nil="true"/>
    <PpgDocumentStructureTaxHTField0 xmlns="149134c5-4cd9-48a8-af39-86aad5681bd6">
      <Terms xmlns="http://schemas.microsoft.com/office/infopath/2007/PartnerControls"/>
    </PpgDocumentStructureTaxHTField0>
    <PpgTypeOfActTaxHTField0 xmlns="149134c5-4cd9-48a8-af39-86aad5681bd6">
      <Terms xmlns="http://schemas.microsoft.com/office/infopath/2007/PartnerControls"/>
    </PpgTypeOfActTaxHTField0>
    <j9aff6fe2788438ca25578b6380d1b44 xmlns="658362f7-fa8e-4079-b721-43ffe086ec1b" xsi:nil="true"/>
    <DokumenttypPPi xmlns="http://schemas.microsoft.com/sharepoint/v3">Minnesanteckning</DokumenttypPPi>
    <TrvRoadNumber xmlns="Trafikverket" xsi:nil="true"/>
    <hc73089b46e84c93a8d70ff47a4b8462 xmlns="28940269-62e8-44a2-9666-eb5129b7316d">
      <Terms xmlns="http://schemas.microsoft.com/office/infopath/2007/PartnerControls">
        <TermInfo xmlns="http://schemas.microsoft.com/office/infopath/2007/PartnerControls">
          <TermName xmlns="http://schemas.microsoft.com/office/infopath/2007/PartnerControls">Programgemensamt</TermName>
          <TermId xmlns="http://schemas.microsoft.com/office/infopath/2007/PartnerControls">911b5078-45a6-408f-8ec4-19e588dc277b</TermId>
        </TermInfo>
      </Terms>
    </hc73089b46e84c93a8d70ff47a4b8462>
    <j30ffab195e64c83b7412ea0699d1455 xmlns="658362f7-fa8e-4079-b721-43ffe086ec1b" xsi:nil="true"/>
    <TrvAssignmentNumber xmlns="Trafikverket">0000</TrvAssignmentNumber>
    <TrvCounterpartIdentityNumber xmlns="Trafikverket" xsi:nil="true"/>
    <TrvProjectOrganizationTaxHTField0 xmlns="149134c5-4cd9-48a8-af39-86aad5681bd6">
      <Terms xmlns="http://schemas.microsoft.com/office/infopath/2007/PartnerControls">
        <TermInfo xmlns="http://schemas.microsoft.com/office/infopath/2007/PartnerControls">
          <TermName xmlns="http://schemas.microsoft.com/office/infopath/2007/PartnerControls">Avdelningsgemensamt</TermName>
          <TermId xmlns="http://schemas.microsoft.com/office/infopath/2007/PartnerControls">a42273bb-3d0f-4665-8303-7af5bbfbb2b3</TermId>
        </TermInfo>
      </Terms>
    </TrvProjectOrganizationTaxHTField0>
    <Skapat_x0020_av_x0020_E xmlns="c835308f-5cdc-41ac-b657-a1635adb9fc5">Jennelie Granberg</Skapat_x0020_av_x0020_E>
    <TrvConstructionNumber xmlns="Trafikverket" xsi:nil="true"/>
    <TrvOwnSortPpgTaxHTField0 xmlns="149134c5-4cd9-48a8-af39-86aad5681bd6">
      <Terms xmlns="http://schemas.microsoft.com/office/infopath/2007/PartnerControls"/>
    </TrvOwnSortPpgTaxHTField0>
    <Överlämnas_x0020_till_x0020_ xmlns="c835308f-5cdc-41ac-b657-a1635adb9fc5">false</Överlämnas_x0020_till_x0020_>
    <efdbe61bcf9b494f959bed00227f8bd5 xmlns="28940269-62e8-44a2-9666-eb5129b7316d">
      <Terms xmlns="http://schemas.microsoft.com/office/infopath/2007/PartnerControls">
        <TermInfo xmlns="http://schemas.microsoft.com/office/infopath/2007/PartnerControls">
          <TermName xmlns="http://schemas.microsoft.com/office/infopath/2007/PartnerControls">N/A</TermName>
          <TermId xmlns="http://schemas.microsoft.com/office/infopath/2007/PartnerControls">6396df6c-a636-4daf-8435-3de5783dfd4f</TermId>
        </TermInfo>
      </Terms>
    </efdbe61bcf9b494f959bed00227f8bd5>
    <af1ad93e044d4516a9a096e8ea1b8936 xmlns="658362f7-fa8e-4079-b721-43ffe086ec1b" xsi:nil="true"/>
    <Ersätter_x002f_Ersatt_x0020_ xmlns="c835308f-5cdc-41ac-b657-a1635adb9fc5" xsi:nil="true"/>
    <Status_x0020_dokument xmlns="c835308f-5cdc-41ac-b657-a1635adb9fc5">Utkast/Bearbetning</Status_x0020_dokument>
    <IconOverlay xmlns="http://schemas.microsoft.com/sharepoint/v4" xsi:nil="true"/>
    <TrvUploadedDocumentTypeTaxHTField0 xmlns="149134c5-4cd9-48a8-af39-86aad5681bd6">
      <Terms xmlns="http://schemas.microsoft.com/office/infopath/2007/PartnerControls"/>
    </TrvUploadedDocumentTypeTaxHTField0>
    <_dlc_DocId xmlns="149134c5-4cd9-48a8-af39-86aad5681bd6">PNJQEJ343M5Z-15539156-4924</_dlc_DocId>
    <_dlc_DocIdUrl xmlns="149134c5-4cd9-48a8-af39-86aad5681bd6">
      <Url>https://p.sp.trafikverket.se/sites/ERTMSny/home/InterntTrv/_layouts/15/DocIdRedir.aspx?ID=PNJQEJ343M5Z-15539156-4924</Url>
      <Description>PNJQEJ343M5Z-15539156-4924</Description>
    </_dlc_DocIdUrl>
    <TrvProductUTypeTaxHTField0 xmlns="149134c5-4cd9-48a8-af39-86aad5681bd6">
      <Terms xmlns="http://schemas.microsoft.com/office/infopath/2007/PartnerControls"/>
    </TrvProductUTypeTaxHTField0>
  </documentManagement>
</p:properties>
</file>

<file path=customXml/itemProps1.xml><?xml version="1.0" encoding="utf-8"?>
<ds:datastoreItem xmlns:ds="http://schemas.openxmlformats.org/officeDocument/2006/customXml" ds:itemID="{907995CE-3062-4DCB-913E-CA7C92E2CDC1}">
  <ds:schemaRefs>
    <ds:schemaRef ds:uri="http://schemas.microsoft.com/sharepoint/v3/contenttype/forms"/>
  </ds:schemaRefs>
</ds:datastoreItem>
</file>

<file path=customXml/itemProps2.xml><?xml version="1.0" encoding="utf-8"?>
<ds:datastoreItem xmlns:ds="http://schemas.openxmlformats.org/officeDocument/2006/customXml" ds:itemID="{BD9BC238-804C-43B9-85D8-E8D2914F1486}">
  <ds:schemaRefs>
    <ds:schemaRef ds:uri="http://schemas.microsoft.com/office/2006/metadata/customXsn"/>
  </ds:schemaRefs>
</ds:datastoreItem>
</file>

<file path=customXml/itemProps3.xml><?xml version="1.0" encoding="utf-8"?>
<ds:datastoreItem xmlns:ds="http://schemas.openxmlformats.org/officeDocument/2006/customXml" ds:itemID="{B85F7E20-6C20-42B0-A53F-AB9AFFBDB7AB}">
  <ds:schemaRefs>
    <ds:schemaRef ds:uri="http://schemas.microsoft.com/sharepoint/events"/>
  </ds:schemaRefs>
</ds:datastoreItem>
</file>

<file path=customXml/itemProps4.xml><?xml version="1.0" encoding="utf-8"?>
<ds:datastoreItem xmlns:ds="http://schemas.openxmlformats.org/officeDocument/2006/customXml" ds:itemID="{C64BBEDA-7562-4FB6-A6D2-8460035358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835308f-5cdc-41ac-b657-a1635adb9fc5"/>
    <ds:schemaRef ds:uri="Trafikverket"/>
    <ds:schemaRef ds:uri="28940269-62e8-44a2-9666-eb5129b7316d"/>
    <ds:schemaRef ds:uri="043b222a-c966-41ec-9561-12f7b8496d62"/>
    <ds:schemaRef ds:uri="149134c5-4cd9-48a8-af39-86aad5681bd6"/>
    <ds:schemaRef ds:uri="http://schemas.microsoft.com/sharepoint/v4"/>
    <ds:schemaRef ds:uri="658362f7-fa8e-4079-b721-43ffe086ec1b"/>
    <ds:schemaRef ds:uri="180215fc-4118-4605-8ae8-c8497d27c3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E74B4E73-29F5-4C44-AEDC-5752B130AE4E}">
  <ds:schemaRefs>
    <ds:schemaRef ds:uri="Trafikverket"/>
    <ds:schemaRef ds:uri="http://schemas.microsoft.com/office/2006/documentManagement/types"/>
    <ds:schemaRef ds:uri="http://schemas.microsoft.com/office/2006/metadata/properties"/>
    <ds:schemaRef ds:uri="658362f7-fa8e-4079-b721-43ffe086ec1b"/>
    <ds:schemaRef ds:uri="c835308f-5cdc-41ac-b657-a1635adb9fc5"/>
    <ds:schemaRef ds:uri="149134c5-4cd9-48a8-af39-86aad5681bd6"/>
    <ds:schemaRef ds:uri="http://schemas.microsoft.com/sharepoint/v3"/>
    <ds:schemaRef ds:uri="http://schemas.microsoft.com/office/infopath/2007/PartnerControls"/>
    <ds:schemaRef ds:uri="http://schemas.microsoft.com/sharepoint/v4"/>
    <ds:schemaRef ds:uri="http://purl.org/dc/elements/1.1/"/>
    <ds:schemaRef ds:uri="180215fc-4118-4605-8ae8-c8497d27c3f0"/>
    <ds:schemaRef ds:uri="http://purl.org/dc/terms/"/>
    <ds:schemaRef ds:uri="28940269-62e8-44a2-9666-eb5129b7316d"/>
    <ds:schemaRef ds:uri="http://schemas.openxmlformats.org/package/2006/metadata/core-properties"/>
    <ds:schemaRef ds:uri="http://purl.org/dc/dcmitype/"/>
    <ds:schemaRef ds:uri="http://www.w3.org/XML/1998/namespace"/>
    <ds:schemaRef ds:uri="043b222a-c966-41ec-9561-12f7b8496d62"/>
  </ds:schemaRefs>
</ds:datastoreItem>
</file>

<file path=docProps/app.xml><?xml version="1.0" encoding="utf-8"?>
<Properties xmlns="http://schemas.openxmlformats.org/officeDocument/2006/extended-properties" xmlns:vt="http://schemas.openxmlformats.org/officeDocument/2006/docPropsVTypes">
  <Template>Presentation_Trafikverket</Template>
  <TotalTime>1297</TotalTime>
  <Words>920</Words>
  <Application>Microsoft Office PowerPoint</Application>
  <PresentationFormat>Bredbild</PresentationFormat>
  <Paragraphs>82</Paragraphs>
  <Slides>6</Slides>
  <Notes>5</Notes>
  <HiddenSlides>0</HiddenSlides>
  <MMClips>0</MMClips>
  <ScaleCrop>false</ScaleCrop>
  <HeadingPairs>
    <vt:vector size="6" baseType="variant">
      <vt:variant>
        <vt:lpstr>Använt teckensnitt</vt:lpstr>
      </vt:variant>
      <vt:variant>
        <vt:i4>1</vt:i4>
      </vt:variant>
      <vt:variant>
        <vt:lpstr>Tema</vt:lpstr>
      </vt:variant>
      <vt:variant>
        <vt:i4>6</vt:i4>
      </vt:variant>
      <vt:variant>
        <vt:lpstr>Bildrubriker</vt:lpstr>
      </vt:variant>
      <vt:variant>
        <vt:i4>6</vt:i4>
      </vt:variant>
    </vt:vector>
  </HeadingPairs>
  <TitlesOfParts>
    <vt:vector size="13" baseType="lpstr">
      <vt:lpstr>Arial</vt:lpstr>
      <vt:lpstr>Start</vt:lpstr>
      <vt:lpstr>Rubrik med logga, titel, datum och sidnr</vt:lpstr>
      <vt:lpstr>1_Rubrik med logga</vt:lpstr>
      <vt:lpstr>1_Rubrik med logga, titel, datum och sidnr</vt:lpstr>
      <vt:lpstr>2_Rubrik med logga</vt:lpstr>
      <vt:lpstr>Rubrik med logga</vt:lpstr>
      <vt:lpstr> Grundläggande faktorer för säkerhetskulturen   3. Tystnadskultur</vt:lpstr>
      <vt:lpstr>Proaktiv säkerhetskultur till 2024</vt:lpstr>
      <vt:lpstr>Delar som kan bidra till att tystnad brer ut sig</vt:lpstr>
      <vt:lpstr>Hur kan tystnad arbetas bort?</vt:lpstr>
      <vt:lpstr>Att diskutera / förslag till frågor</vt:lpstr>
      <vt:lpstr>Stärka en öppen kultur</vt:lpstr>
    </vt:vector>
  </TitlesOfParts>
  <Company>Trafikverket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Säkerhetskulturmätning 2022-06-15, sammanställning ERTMS Införande</dc:title>
  <dc:creator>Granberg Jennelie, PRerst</dc:creator>
  <cp:lastModifiedBy>Jarefors Helene, PRvesb</cp:lastModifiedBy>
  <cp:revision>97</cp:revision>
  <dcterms:created xsi:type="dcterms:W3CDTF">2022-06-17T12:06:05Z</dcterms:created>
  <dcterms:modified xsi:type="dcterms:W3CDTF">2022-10-21T11:23:17Z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0x0101002EE44F411E754ABAB6EB27FC7D8442BF00660B63EFC26A4034B38E1AD36DAE1A7400874E43C1E04C264580991132E9420C0C</vt:lpwstr>
  </property>
  <property fmtid="{D5CDD505-2E9C-101B-9397-08002B2CF9AE}" pid="3" name="TrvDocumentType">
    <vt:lpwstr>194;#ARBETSMATERIAL|a2894791-a90f-4fd8-bd38-5426c743cb42</vt:lpwstr>
  </property>
  <property fmtid="{D5CDD505-2E9C-101B-9397-08002B2CF9AE}" pid="4" name="TrvDocumentTemplateOwner">
    <vt:lpwstr>277;#KM Kommunikation|65ba4904-7f87-411a-bf82-b389570b62aa</vt:lpwstr>
  </property>
  <property fmtid="{D5CDD505-2E9C-101B-9397-08002B2CF9AE}" pid="5" name="TrvDocumentTemplateStatus">
    <vt:lpwstr>Distribuerad</vt:lpwstr>
  </property>
  <property fmtid="{D5CDD505-2E9C-101B-9397-08002B2CF9AE}" pid="6" name="TrvDocumentTemplateCategory">
    <vt:lpwstr>35;#Grundmallar|ba03f0de-f93f-4e70-95f2-fa30c55e4680</vt:lpwstr>
  </property>
  <property fmtid="{D5CDD505-2E9C-101B-9397-08002B2CF9AE}" pid="7" name="TrvConfidentialityLevel">
    <vt:lpwstr>432;#2 Intern|13d1762d-2ea9-450d-b05e-1ff9ba31b2a4</vt:lpwstr>
  </property>
  <property fmtid="{D5CDD505-2E9C-101B-9397-08002B2CF9AE}" pid="8" name="TrvDocumentTypeTaxHTField0">
    <vt:lpwstr>ARBETSMATERIAL|a2894791-a90f-4fd8-bd38-5426c743cb42</vt:lpwstr>
  </property>
  <property fmtid="{D5CDD505-2E9C-101B-9397-08002B2CF9AE}" pid="9" name="TrvProjectOrganization">
    <vt:lpwstr>605;#Avdelningsgemensamt|a42273bb-3d0f-4665-8303-7af5bbfbb2b3</vt:lpwstr>
  </property>
  <property fmtid="{D5CDD505-2E9C-101B-9397-08002B2CF9AE}" pid="10" name="TrvOwnSortPpg">
    <vt:lpwstr/>
  </property>
  <property fmtid="{D5CDD505-2E9C-101B-9397-08002B2CF9AE}" pid="11" name="Mötesforum">
    <vt:lpwstr/>
  </property>
  <property fmtid="{D5CDD505-2E9C-101B-9397-08002B2CF9AE}" pid="12" name="TrvUploadedDocumentType">
    <vt:lpwstr/>
  </property>
  <property fmtid="{D5CDD505-2E9C-101B-9397-08002B2CF9AE}" pid="13" name="PpgDocumentStructure">
    <vt:lpwstr/>
  </property>
  <property fmtid="{D5CDD505-2E9C-101B-9397-08002B2CF9AE}" pid="14" name="Geografi">
    <vt:lpwstr>7;#N/A|8892e2e9-1ffe-4b4e-ad1c-3c3e5e4e48ec</vt:lpwstr>
  </property>
  <property fmtid="{D5CDD505-2E9C-101B-9397-08002B2CF9AE}" pid="15" name="PpgCategory">
    <vt:lpwstr/>
  </property>
  <property fmtid="{D5CDD505-2E9C-101B-9397-08002B2CF9AE}" pid="16" name="TrvProjectSort">
    <vt:lpwstr/>
  </property>
  <property fmtid="{D5CDD505-2E9C-101B-9397-08002B2CF9AE}" pid="17" name="TrvProductInvestType">
    <vt:lpwstr/>
  </property>
  <property fmtid="{D5CDD505-2E9C-101B-9397-08002B2CF9AE}" pid="18" name="Systeminformation">
    <vt:lpwstr>10;#N/A|6396df6c-a636-4daf-8435-3de5783dfd4f</vt:lpwstr>
  </property>
  <property fmtid="{D5CDD505-2E9C-101B-9397-08002B2CF9AE}" pid="19" name="Projektfunktion">
    <vt:lpwstr>19;#Programgemensamt|911b5078-45a6-408f-8ec4-19e588dc277b</vt:lpwstr>
  </property>
  <property fmtid="{D5CDD505-2E9C-101B-9397-08002B2CF9AE}" pid="20" name="PpgTypeOfAct">
    <vt:lpwstr/>
  </property>
  <property fmtid="{D5CDD505-2E9C-101B-9397-08002B2CF9AE}" pid="21" name="_dlc_DocIdItemGuid">
    <vt:lpwstr>da38f617-85d8-4a06-8260-a473377ecef1</vt:lpwstr>
  </property>
  <property fmtid="{D5CDD505-2E9C-101B-9397-08002B2CF9AE}" pid="22" name="TrvProductUType">
    <vt:lpwstr/>
  </property>
</Properties>
</file>