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53" r:id="rId4"/>
    <p:sldMasterId id="2147483648" r:id="rId5"/>
    <p:sldMasterId id="2147483657" r:id="rId6"/>
    <p:sldMasterId id="2147483673" r:id="rId7"/>
  </p:sldMasterIdLst>
  <p:notesMasterIdLst>
    <p:notesMasterId r:id="rId11"/>
  </p:notesMasterIdLst>
  <p:handoutMasterIdLst>
    <p:handoutMasterId r:id="rId12"/>
  </p:handoutMasterIdLst>
  <p:sldIdLst>
    <p:sldId id="375" r:id="rId8"/>
    <p:sldId id="356" r:id="rId9"/>
    <p:sldId id="357" r:id="rId10"/>
  </p:sldIdLst>
  <p:sldSz cx="12192000" cy="6858000"/>
  <p:notesSz cx="6797675" cy="99266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242" userDrawn="1">
          <p15:clr>
            <a:srgbClr val="A4A3A4"/>
          </p15:clr>
        </p15:guide>
        <p15:guide id="2" orient="horz" pos="799" userDrawn="1">
          <p15:clr>
            <a:srgbClr val="A4A3A4"/>
          </p15:clr>
        </p15:guide>
        <p15:guide id="3" orient="horz" pos="3884" userDrawn="1">
          <p15:clr>
            <a:srgbClr val="A4A3A4"/>
          </p15:clr>
        </p15:guide>
        <p15:guide id="4" orient="horz" pos="2160" userDrawn="1">
          <p15:clr>
            <a:srgbClr val="A4A3A4"/>
          </p15:clr>
        </p15:guide>
        <p15:guide id="5" pos="43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ndberg Marie, HRs" initials="RMP" lastIdx="21" clrIdx="0">
    <p:extLst>
      <p:ext uri="{19B8F6BF-5375-455C-9EA6-DF929625EA0E}">
        <p15:presenceInfo xmlns:p15="http://schemas.microsoft.com/office/powerpoint/2012/main" userId="Rindberg Marie, HR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90611"/>
    <a:srgbClr val="D80611"/>
    <a:srgbClr val="D7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235" autoAdjust="0"/>
    <p:restoredTop sz="92883" autoAdjust="0"/>
  </p:normalViewPr>
  <p:slideViewPr>
    <p:cSldViewPr snapToGrid="0">
      <p:cViewPr varScale="1">
        <p:scale>
          <a:sx n="113" d="100"/>
          <a:sy n="113" d="100"/>
        </p:scale>
        <p:origin x="900" y="108"/>
      </p:cViewPr>
      <p:guideLst>
        <p:guide pos="7242"/>
        <p:guide orient="horz" pos="799"/>
        <p:guide orient="horz" pos="3884"/>
        <p:guide orient="horz" pos="2160"/>
        <p:guide pos="438"/>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89" d="100"/>
          <a:sy n="89" d="100"/>
        </p:scale>
        <p:origin x="3798"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3.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2C96ED4D-9974-4266-9636-7DF9434CB37C}" type="datetimeFigureOut">
              <a:rPr lang="sv-SE" smtClean="0"/>
              <a:t>2025-06-04</a:t>
            </a:fld>
            <a:endParaRPr lang="sv-SE"/>
          </a:p>
        </p:txBody>
      </p:sp>
      <p:sp>
        <p:nvSpPr>
          <p:cNvPr id="4" name="Platshållare för sidfot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6875A873-DB4E-4F59-A8B1-757F0F4852CB}" type="slidenum">
              <a:rPr lang="sv-SE" smtClean="0"/>
              <a:t>‹#›</a:t>
            </a:fld>
            <a:endParaRPr lang="sv-SE"/>
          </a:p>
        </p:txBody>
      </p:sp>
    </p:spTree>
    <p:extLst>
      <p:ext uri="{BB962C8B-B14F-4D97-AF65-F5344CB8AC3E}">
        <p14:creationId xmlns:p14="http://schemas.microsoft.com/office/powerpoint/2010/main" val="40168677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E7592141-416E-49B0-82D1-A68B9C506992}" type="datetimeFigureOut">
              <a:rPr lang="sv-SE" smtClean="0"/>
              <a:t>2025-06-04</a:t>
            </a:fld>
            <a:endParaRPr lang="sv-SE"/>
          </a:p>
        </p:txBody>
      </p:sp>
      <p:sp>
        <p:nvSpPr>
          <p:cNvPr id="4" name="Platshållare för bildobjekt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D0B863A3-F6DA-432C-A68C-0B1EB56ED58E}" type="slidenum">
              <a:rPr lang="sv-SE" smtClean="0"/>
              <a:t>‹#›</a:t>
            </a:fld>
            <a:endParaRPr lang="sv-SE"/>
          </a:p>
        </p:txBody>
      </p:sp>
    </p:spTree>
    <p:extLst>
      <p:ext uri="{BB962C8B-B14F-4D97-AF65-F5344CB8AC3E}">
        <p14:creationId xmlns:p14="http://schemas.microsoft.com/office/powerpoint/2010/main" val="5064933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1</a:t>
            </a:fld>
            <a:endParaRPr lang="sv-SE"/>
          </a:p>
        </p:txBody>
      </p:sp>
    </p:spTree>
    <p:extLst>
      <p:ext uri="{BB962C8B-B14F-4D97-AF65-F5344CB8AC3E}">
        <p14:creationId xmlns:p14="http://schemas.microsoft.com/office/powerpoint/2010/main" val="2346850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Denna</a:t>
            </a:r>
            <a:r>
              <a:rPr lang="sv-SE" baseline="0" dirty="0"/>
              <a:t> bild är </a:t>
            </a:r>
            <a:r>
              <a:rPr lang="sv-SE" dirty="0"/>
              <a:t>framtagen av Trafikverkets Registerkontrollfunktion med syfte att beskriva Trafikverkets arbetssätt för administrativ hantering av säkerhetsprövning av personer hos Trafikverkets leverantörer som deltar i säkerhetskänslig verksamhet.</a:t>
            </a:r>
          </a:p>
          <a:p>
            <a:endParaRPr lang="sv-SE" dirty="0"/>
          </a:p>
        </p:txBody>
      </p:sp>
      <p:sp>
        <p:nvSpPr>
          <p:cNvPr id="4" name="Platshållare för bildnummer 3"/>
          <p:cNvSpPr>
            <a:spLocks noGrp="1"/>
          </p:cNvSpPr>
          <p:nvPr>
            <p:ph type="sldNum" sz="quarter" idx="10"/>
          </p:nvPr>
        </p:nvSpPr>
        <p:spPr/>
        <p:txBody>
          <a:bodyPr/>
          <a:lstStyle/>
          <a:p>
            <a:fld id="{D0B863A3-F6DA-432C-A68C-0B1EB56ED58E}" type="slidenum">
              <a:rPr lang="sv-SE" smtClean="0"/>
              <a:t>2</a:t>
            </a:fld>
            <a:endParaRPr lang="sv-SE"/>
          </a:p>
        </p:txBody>
      </p:sp>
    </p:spTree>
    <p:extLst>
      <p:ext uri="{BB962C8B-B14F-4D97-AF65-F5344CB8AC3E}">
        <p14:creationId xmlns:p14="http://schemas.microsoft.com/office/powerpoint/2010/main" val="10521994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Denna</a:t>
            </a:r>
            <a:r>
              <a:rPr lang="sv-SE" baseline="0" dirty="0"/>
              <a:t> bild är </a:t>
            </a:r>
            <a:r>
              <a:rPr lang="sv-SE" dirty="0"/>
              <a:t>framtagen av Trafikverkets Registerkontrollfunktion med syfte att beskriva Trafikverkets arbetssätt för avsluta av säkerhetsprövning av leverantörers personer som deltar i säkerhetskänslig verksamhet.</a:t>
            </a:r>
          </a:p>
          <a:p>
            <a:endParaRPr lang="sv-SE" dirty="0"/>
          </a:p>
        </p:txBody>
      </p:sp>
      <p:sp>
        <p:nvSpPr>
          <p:cNvPr id="4" name="Platshållare för bildnummer 3"/>
          <p:cNvSpPr>
            <a:spLocks noGrp="1"/>
          </p:cNvSpPr>
          <p:nvPr>
            <p:ph type="sldNum" sz="quarter" idx="10"/>
          </p:nvPr>
        </p:nvSpPr>
        <p:spPr/>
        <p:txBody>
          <a:bodyPr/>
          <a:lstStyle/>
          <a:p>
            <a:fld id="{D0B863A3-F6DA-432C-A68C-0B1EB56ED58E}" type="slidenum">
              <a:rPr lang="sv-SE" smtClean="0"/>
              <a:t>3</a:t>
            </a:fld>
            <a:endParaRPr lang="sv-SE"/>
          </a:p>
        </p:txBody>
      </p:sp>
    </p:spTree>
    <p:extLst>
      <p:ext uri="{BB962C8B-B14F-4D97-AF65-F5344CB8AC3E}">
        <p14:creationId xmlns:p14="http://schemas.microsoft.com/office/powerpoint/2010/main" val="16891064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rv">
    <p:spTree>
      <p:nvGrpSpPr>
        <p:cNvPr id="1" name=""/>
        <p:cNvGrpSpPr/>
        <p:nvPr/>
      </p:nvGrpSpPr>
      <p:grpSpPr>
        <a:xfrm>
          <a:off x="0" y="0"/>
          <a:ext cx="0" cy="0"/>
          <a:chOff x="0" y="0"/>
          <a:chExt cx="0" cy="0"/>
        </a:xfrm>
      </p:grpSpPr>
      <p:pic>
        <p:nvPicPr>
          <p:cNvPr id="4" name="Bildobjekt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340873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iagram">
    <p:spTree>
      <p:nvGrpSpPr>
        <p:cNvPr id="1" name=""/>
        <p:cNvGrpSpPr/>
        <p:nvPr/>
      </p:nvGrpSpPr>
      <p:grpSpPr>
        <a:xfrm>
          <a:off x="0" y="0"/>
          <a:ext cx="0" cy="0"/>
          <a:chOff x="0" y="0"/>
          <a:chExt cx="0" cy="0"/>
        </a:xfrm>
      </p:grpSpPr>
      <p:sp>
        <p:nvSpPr>
          <p:cNvPr id="6" name="Platshållare för diagram 5"/>
          <p:cNvSpPr>
            <a:spLocks noGrp="1"/>
          </p:cNvSpPr>
          <p:nvPr>
            <p:ph type="chart" sz="quarter" idx="12" hasCustomPrompt="1"/>
          </p:nvPr>
        </p:nvSpPr>
        <p:spPr>
          <a:xfrm>
            <a:off x="696000" y="1269000"/>
            <a:ext cx="10800000" cy="4320000"/>
          </a:xfrm>
          <a:prstGeom prst="rect">
            <a:avLst/>
          </a:prstGeom>
        </p:spPr>
        <p:txBody>
          <a:bodyPr/>
          <a:lstStyle>
            <a:lvl1pPr marL="0" indent="0" algn="l">
              <a:buNone/>
              <a:defRPr/>
            </a:lvl1pPr>
          </a:lstStyle>
          <a:p>
            <a:r>
              <a:rPr lang="sv-SE" dirty="0"/>
              <a:t>Diagram</a:t>
            </a:r>
          </a:p>
        </p:txBody>
      </p:sp>
      <p:sp>
        <p:nvSpPr>
          <p:cNvPr id="2" name="Platshållare för datum 1"/>
          <p:cNvSpPr>
            <a:spLocks noGrp="1"/>
          </p:cNvSpPr>
          <p:nvPr>
            <p:ph type="dt" sz="half" idx="13"/>
          </p:nvPr>
        </p:nvSpPr>
        <p:spPr/>
        <p:txBody>
          <a:bodyPr/>
          <a:lstStyle>
            <a:lvl1pPr>
              <a:defRPr sz="1000"/>
            </a:lvl1pPr>
          </a:lstStyle>
          <a:p>
            <a:endParaRPr lang="sv-SE" dirty="0"/>
          </a:p>
        </p:txBody>
      </p:sp>
      <p:sp>
        <p:nvSpPr>
          <p:cNvPr id="7" name="Platshållare för sidfot 6"/>
          <p:cNvSpPr>
            <a:spLocks noGrp="1"/>
          </p:cNvSpPr>
          <p:nvPr>
            <p:ph type="ftr" sz="quarter" idx="14"/>
          </p:nvPr>
        </p:nvSpPr>
        <p:spPr/>
        <p:txBody>
          <a:bodyPr/>
          <a:lstStyle>
            <a:lvl1pPr>
              <a:defRPr sz="1000"/>
            </a:lvl1pPr>
          </a:lstStyle>
          <a:p>
            <a:r>
              <a:rPr lang="sv-SE"/>
              <a:t>Titel</a:t>
            </a:r>
            <a:endParaRPr lang="sv-SE" dirty="0"/>
          </a:p>
        </p:txBody>
      </p:sp>
      <p:sp>
        <p:nvSpPr>
          <p:cNvPr id="8" name="Platshållare för bildnummer 7"/>
          <p:cNvSpPr>
            <a:spLocks noGrp="1"/>
          </p:cNvSpPr>
          <p:nvPr>
            <p:ph type="sldNum" sz="quarter" idx="15"/>
          </p:nvPr>
        </p:nvSpPr>
        <p:spPr/>
        <p:txBody>
          <a:bodyPr/>
          <a:lstStyle>
            <a:lvl1pPr>
              <a:defRPr sz="1000"/>
            </a:lvl1pPr>
          </a:lstStyle>
          <a:p>
            <a:fld id="{816FEC2C-AD63-44F4-896C-A2025F5FB260}" type="slidenum">
              <a:rPr lang="sv-SE" smtClean="0"/>
              <a:pPr/>
              <a:t>‹#›</a:t>
            </a:fld>
            <a:endParaRPr lang="sv-SE" dirty="0"/>
          </a:p>
        </p:txBody>
      </p:sp>
    </p:spTree>
    <p:extLst>
      <p:ext uri="{BB962C8B-B14F-4D97-AF65-F5344CB8AC3E}">
        <p14:creationId xmlns:p14="http://schemas.microsoft.com/office/powerpoint/2010/main" val="18558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Rubrik, text &amp; diagram">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696000" y="1269000"/>
            <a:ext cx="10800000" cy="900000"/>
          </a:xfrm>
          <a:prstGeom prst="rect">
            <a:avLst/>
          </a:prstGeom>
        </p:spPr>
        <p:txBody>
          <a:bodyPr anchor="ctr"/>
          <a:lstStyle>
            <a:lvl1pPr algn="ctr">
              <a:defRPr sz="4000" baseline="0"/>
            </a:lvl1pPr>
          </a:lstStyle>
          <a:p>
            <a:r>
              <a:rPr lang="sv-SE" dirty="0"/>
              <a:t>Klicka – lägg till rubrik</a:t>
            </a:r>
          </a:p>
        </p:txBody>
      </p:sp>
      <p:sp>
        <p:nvSpPr>
          <p:cNvPr id="8" name="Platshållare för text 7"/>
          <p:cNvSpPr>
            <a:spLocks noGrp="1"/>
          </p:cNvSpPr>
          <p:nvPr>
            <p:ph type="body" sz="quarter" idx="12" hasCustomPrompt="1"/>
          </p:nvPr>
        </p:nvSpPr>
        <p:spPr>
          <a:xfrm>
            <a:off x="696000" y="2170062"/>
            <a:ext cx="5040000" cy="3420000"/>
          </a:xfrm>
          <a:prstGeom prst="rect">
            <a:avLst/>
          </a:prstGeom>
        </p:spPr>
        <p:txBody>
          <a:bodyPr/>
          <a:lstStyle>
            <a:lvl1pPr marL="0" indent="0">
              <a:lnSpc>
                <a:spcPct val="100000"/>
              </a:lnSpc>
              <a:buNone/>
              <a:defRPr sz="2000" spc="0"/>
            </a:lvl1pPr>
            <a:lvl2pPr marL="232200" indent="0">
              <a:buNone/>
              <a:defRPr/>
            </a:lvl2pPr>
            <a:lvl3pPr marL="462600" indent="0">
              <a:buNone/>
              <a:defRPr/>
            </a:lvl3pPr>
            <a:lvl4pPr marL="693000" indent="0">
              <a:buNone/>
              <a:defRPr/>
            </a:lvl4pPr>
            <a:lvl5pPr marL="887400" indent="0">
              <a:buNone/>
              <a:defRPr/>
            </a:lvl5pPr>
          </a:lstStyle>
          <a:p>
            <a:pPr lvl="0"/>
            <a:r>
              <a:rPr lang="sv-SE" dirty="0"/>
              <a:t>Skriv text här</a:t>
            </a:r>
          </a:p>
        </p:txBody>
      </p:sp>
      <p:sp>
        <p:nvSpPr>
          <p:cNvPr id="6" name="Platshållare för diagram 5"/>
          <p:cNvSpPr>
            <a:spLocks noGrp="1"/>
          </p:cNvSpPr>
          <p:nvPr>
            <p:ph type="chart" sz="quarter" idx="13" hasCustomPrompt="1"/>
          </p:nvPr>
        </p:nvSpPr>
        <p:spPr>
          <a:xfrm>
            <a:off x="6454800" y="2169000"/>
            <a:ext cx="5040000" cy="3421062"/>
          </a:xfrm>
          <a:prstGeom prst="rect">
            <a:avLst/>
          </a:prstGeom>
        </p:spPr>
        <p:txBody>
          <a:bodyPr/>
          <a:lstStyle>
            <a:lvl1pPr marL="0" indent="0">
              <a:buNone/>
              <a:defRPr/>
            </a:lvl1pPr>
          </a:lstStyle>
          <a:p>
            <a:r>
              <a:rPr lang="sv-SE" dirty="0"/>
              <a:t>Diagram</a:t>
            </a:r>
          </a:p>
        </p:txBody>
      </p:sp>
      <p:sp>
        <p:nvSpPr>
          <p:cNvPr id="5" name="Platshållare för datum 4"/>
          <p:cNvSpPr>
            <a:spLocks noGrp="1"/>
          </p:cNvSpPr>
          <p:nvPr>
            <p:ph type="dt" sz="half" idx="14"/>
          </p:nvPr>
        </p:nvSpPr>
        <p:spPr/>
        <p:txBody>
          <a:bodyPr/>
          <a:lstStyle>
            <a:lvl1pPr>
              <a:defRPr sz="1000"/>
            </a:lvl1pPr>
          </a:lstStyle>
          <a:p>
            <a:endParaRPr lang="sv-SE" dirty="0"/>
          </a:p>
        </p:txBody>
      </p:sp>
      <p:sp>
        <p:nvSpPr>
          <p:cNvPr id="9" name="Platshållare för sidfot 8"/>
          <p:cNvSpPr>
            <a:spLocks noGrp="1"/>
          </p:cNvSpPr>
          <p:nvPr>
            <p:ph type="ftr" sz="quarter" idx="15"/>
          </p:nvPr>
        </p:nvSpPr>
        <p:spPr/>
        <p:txBody>
          <a:bodyPr/>
          <a:lstStyle>
            <a:lvl1pPr>
              <a:defRPr sz="1000"/>
            </a:lvl1pPr>
          </a:lstStyle>
          <a:p>
            <a:r>
              <a:rPr lang="sv-SE"/>
              <a:t>Titel</a:t>
            </a:r>
            <a:endParaRPr lang="sv-SE" dirty="0"/>
          </a:p>
        </p:txBody>
      </p:sp>
      <p:sp>
        <p:nvSpPr>
          <p:cNvPr id="10" name="Platshållare för bildnummer 9"/>
          <p:cNvSpPr>
            <a:spLocks noGrp="1"/>
          </p:cNvSpPr>
          <p:nvPr>
            <p:ph type="sldNum" sz="quarter" idx="16"/>
          </p:nvPr>
        </p:nvSpPr>
        <p:spPr/>
        <p:txBody>
          <a:bodyPr/>
          <a:lstStyle>
            <a:lvl1pPr>
              <a:defRPr sz="1000"/>
            </a:lvl1pPr>
          </a:lstStyle>
          <a:p>
            <a:fld id="{816FEC2C-AD63-44F4-896C-A2025F5FB260}" type="slidenum">
              <a:rPr lang="sv-SE" smtClean="0"/>
              <a:pPr/>
              <a:t>‹#›</a:t>
            </a:fld>
            <a:endParaRPr lang="sv-SE" dirty="0"/>
          </a:p>
        </p:txBody>
      </p:sp>
    </p:spTree>
    <p:extLst>
      <p:ext uri="{BB962C8B-B14F-4D97-AF65-F5344CB8AC3E}">
        <p14:creationId xmlns:p14="http://schemas.microsoft.com/office/powerpoint/2010/main" val="27158694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914400" y="2130426"/>
            <a:ext cx="10363200" cy="1470025"/>
          </a:xfrm>
        </p:spPr>
        <p:txBody>
          <a:bodyPr/>
          <a:lstStyle/>
          <a:p>
            <a:r>
              <a:rPr lang="sv-SE" dirty="0"/>
              <a:t>Klicka här för att ändra format</a:t>
            </a:r>
          </a:p>
        </p:txBody>
      </p:sp>
      <p:sp>
        <p:nvSpPr>
          <p:cNvPr id="3" name="Underrubrik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a:t>Klicka här för att ändra format på underrubrik i bakgrunden</a:t>
            </a:r>
          </a:p>
        </p:txBody>
      </p:sp>
      <p:sp>
        <p:nvSpPr>
          <p:cNvPr id="4" name="Rectangle 26"/>
          <p:cNvSpPr>
            <a:spLocks noGrp="1" noChangeArrowheads="1"/>
          </p:cNvSpPr>
          <p:nvPr>
            <p:ph type="ftr" sz="quarter" idx="10"/>
          </p:nvPr>
        </p:nvSpPr>
        <p:spPr>
          <a:ln/>
        </p:spPr>
        <p:txBody>
          <a:bodyPr/>
          <a:lstStyle>
            <a:lvl1pPr>
              <a:defRPr/>
            </a:lvl1pPr>
          </a:lstStyle>
          <a:p>
            <a:endParaRPr lang="sv-SE"/>
          </a:p>
        </p:txBody>
      </p:sp>
    </p:spTree>
    <p:extLst>
      <p:ext uri="{BB962C8B-B14F-4D97-AF65-F5344CB8AC3E}">
        <p14:creationId xmlns:p14="http://schemas.microsoft.com/office/powerpoint/2010/main" val="18342019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Klicka här för att ändra format</a:t>
            </a:r>
          </a:p>
        </p:txBody>
      </p:sp>
      <p:sp>
        <p:nvSpPr>
          <p:cNvPr id="3" name="Platshållare för innehåll 2"/>
          <p:cNvSpPr>
            <a:spLocks noGrp="1"/>
          </p:cNvSpPr>
          <p:nvPr>
            <p:ph idx="1"/>
          </p:nvPr>
        </p:nvSpPr>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Rectangle 26"/>
          <p:cNvSpPr>
            <a:spLocks noGrp="1" noChangeArrowheads="1"/>
          </p:cNvSpPr>
          <p:nvPr>
            <p:ph type="ftr" sz="quarter" idx="10"/>
          </p:nvPr>
        </p:nvSpPr>
        <p:spPr>
          <a:ln/>
        </p:spPr>
        <p:txBody>
          <a:bodyPr/>
          <a:lstStyle>
            <a:lvl1pPr>
              <a:defRPr/>
            </a:lvl1pPr>
          </a:lstStyle>
          <a:p>
            <a:endParaRPr lang="sv-SE"/>
          </a:p>
        </p:txBody>
      </p:sp>
    </p:spTree>
    <p:extLst>
      <p:ext uri="{BB962C8B-B14F-4D97-AF65-F5344CB8AC3E}">
        <p14:creationId xmlns:p14="http://schemas.microsoft.com/office/powerpoint/2010/main" val="34036136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Klicka här för att ändra format</a:t>
            </a:r>
          </a:p>
        </p:txBody>
      </p:sp>
      <p:sp>
        <p:nvSpPr>
          <p:cNvPr id="3" name="Rectangle 26"/>
          <p:cNvSpPr>
            <a:spLocks noGrp="1" noChangeArrowheads="1"/>
          </p:cNvSpPr>
          <p:nvPr>
            <p:ph type="ftr" sz="quarter" idx="10"/>
          </p:nvPr>
        </p:nvSpPr>
        <p:spPr>
          <a:ln/>
        </p:spPr>
        <p:txBody>
          <a:bodyPr/>
          <a:lstStyle>
            <a:lvl1pPr>
              <a:defRPr/>
            </a:lvl1pPr>
          </a:lstStyle>
          <a:p>
            <a:endParaRPr lang="sv-SE"/>
          </a:p>
        </p:txBody>
      </p:sp>
    </p:spTree>
    <p:extLst>
      <p:ext uri="{BB962C8B-B14F-4D97-AF65-F5344CB8AC3E}">
        <p14:creationId xmlns:p14="http://schemas.microsoft.com/office/powerpoint/2010/main" val="17847185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Rubrik &amp; punkter">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694800" y="1270800"/>
            <a:ext cx="10800000" cy="900000"/>
          </a:xfrm>
          <a:prstGeom prst="rect">
            <a:avLst/>
          </a:prstGeom>
        </p:spPr>
        <p:txBody>
          <a:bodyPr anchor="ctr"/>
          <a:lstStyle>
            <a:lvl1pPr algn="l">
              <a:defRPr sz="3000"/>
            </a:lvl1pPr>
          </a:lstStyle>
          <a:p>
            <a:r>
              <a:rPr lang="sv-SE" dirty="0"/>
              <a:t>Klicka – lägg till rubrik</a:t>
            </a:r>
          </a:p>
        </p:txBody>
      </p:sp>
      <p:sp>
        <p:nvSpPr>
          <p:cNvPr id="8" name="Platshållare för text 7"/>
          <p:cNvSpPr>
            <a:spLocks noGrp="1"/>
          </p:cNvSpPr>
          <p:nvPr>
            <p:ph type="body" sz="quarter" idx="12" hasCustomPrompt="1"/>
          </p:nvPr>
        </p:nvSpPr>
        <p:spPr>
          <a:xfrm>
            <a:off x="694800" y="2529000"/>
            <a:ext cx="8607600" cy="3060000"/>
          </a:xfrm>
          <a:prstGeom prst="rect">
            <a:avLst/>
          </a:prstGeom>
        </p:spPr>
        <p:txBody>
          <a:bodyPr/>
          <a:lstStyle>
            <a:lvl1pPr marL="270000" indent="-270000" defTabSz="270000">
              <a:lnSpc>
                <a:spcPct val="100000"/>
              </a:lnSpc>
              <a:buFont typeface="Arial" panose="020B0604020202020204" pitchFamily="34" charset="0"/>
              <a:buChar char="•"/>
              <a:defRPr sz="1500" spc="0"/>
            </a:lvl1pPr>
            <a:lvl2pPr marL="540000" marR="0" indent="-270000" algn="l" defTabSz="270000" rtl="0" eaLnBrk="1" fontAlgn="auto" latinLnBrk="0" hangingPunct="1">
              <a:lnSpc>
                <a:spcPct val="90000"/>
              </a:lnSpc>
              <a:spcBef>
                <a:spcPts val="375"/>
              </a:spcBef>
              <a:spcAft>
                <a:spcPts val="0"/>
              </a:spcAft>
              <a:buClrTx/>
              <a:buSzTx/>
              <a:buFont typeface="Arial" panose="020B0604020202020204" pitchFamily="34" charset="0"/>
              <a:buChar char="‒"/>
              <a:tabLst>
                <a:tab pos="270000" algn="l"/>
              </a:tabLst>
              <a:defRPr lang="sv-SE" sz="1350" kern="1200" spc="0" baseline="0" dirty="0" smtClean="0">
                <a:solidFill>
                  <a:schemeClr val="tx1"/>
                </a:solidFill>
                <a:latin typeface="+mn-lt"/>
                <a:ea typeface="+mn-ea"/>
                <a:cs typeface="+mn-cs"/>
              </a:defRPr>
            </a:lvl2pPr>
            <a:lvl3pPr marL="810000" marR="0" indent="-27000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lang="sv-SE" sz="1350" kern="1200" spc="0" baseline="0" dirty="0" smtClean="0">
                <a:solidFill>
                  <a:schemeClr val="tx1"/>
                </a:solidFill>
                <a:latin typeface="+mn-lt"/>
                <a:ea typeface="+mn-ea"/>
                <a:cs typeface="+mn-cs"/>
              </a:defRPr>
            </a:lvl3pPr>
            <a:lvl4pPr marL="1080000" marR="0" indent="-27000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lang="sv-SE" sz="1350" kern="1200" spc="0" baseline="0" dirty="0" smtClean="0">
                <a:solidFill>
                  <a:schemeClr val="tx1"/>
                </a:solidFill>
                <a:latin typeface="+mn-lt"/>
                <a:ea typeface="+mn-ea"/>
                <a:cs typeface="+mn-cs"/>
              </a:defRPr>
            </a:lvl4pPr>
            <a:lvl5pPr marL="1350000" indent="-270000" defTabSz="2430000">
              <a:buFont typeface="Arial" panose="020B0604020202020204" pitchFamily="34" charset="0"/>
              <a:buChar char="‒"/>
              <a:tabLst>
                <a:tab pos="270000" algn="l"/>
                <a:tab pos="540000" algn="l"/>
                <a:tab pos="810000" algn="l"/>
                <a:tab pos="1080000" algn="l"/>
                <a:tab pos="1350000" algn="l"/>
                <a:tab pos="1620000" algn="l"/>
                <a:tab pos="1890000" algn="l"/>
                <a:tab pos="2160000" algn="l"/>
                <a:tab pos="2430000" algn="l"/>
              </a:tabLst>
              <a:defRPr lang="sv-SE" sz="1350" kern="1200" spc="0" baseline="0" dirty="0" smtClean="0">
                <a:solidFill>
                  <a:schemeClr val="tx1"/>
                </a:solidFill>
                <a:latin typeface="+mn-lt"/>
                <a:ea typeface="+mn-ea"/>
                <a:cs typeface="+mn-cs"/>
              </a:defRPr>
            </a:lvl5pPr>
            <a:lvl6pPr marL="1620000" indent="-270000">
              <a:buFont typeface="Arial" panose="020B0604020202020204" pitchFamily="34" charset="0"/>
              <a:buChar char="‒"/>
              <a:defRPr lang="sv-SE" sz="1350" kern="1200" spc="0" baseline="0" dirty="0" smtClean="0">
                <a:solidFill>
                  <a:schemeClr val="tx1"/>
                </a:solidFill>
                <a:latin typeface="+mn-lt"/>
                <a:ea typeface="+mn-ea"/>
                <a:cs typeface="+mn-cs"/>
              </a:defRPr>
            </a:lvl6pPr>
            <a:lvl7pPr marL="1890000" indent="-270000">
              <a:buFont typeface="Arial" panose="020B0604020202020204" pitchFamily="34" charset="0"/>
              <a:buChar char="‒"/>
              <a:defRPr lang="sv-SE" sz="1350" kern="1200" spc="0" baseline="0" dirty="0" smtClean="0">
                <a:solidFill>
                  <a:schemeClr val="tx1"/>
                </a:solidFill>
                <a:latin typeface="+mn-lt"/>
                <a:ea typeface="+mn-ea"/>
                <a:cs typeface="+mn-cs"/>
              </a:defRPr>
            </a:lvl7pPr>
            <a:lvl8pPr marL="2160000" indent="-270000">
              <a:buFont typeface="Arial" panose="020B0604020202020204" pitchFamily="34" charset="0"/>
              <a:buChar char="‒"/>
              <a:defRPr lang="sv-SE" sz="1350" kern="1200" spc="0" baseline="0" dirty="0" smtClean="0">
                <a:solidFill>
                  <a:schemeClr val="tx1"/>
                </a:solidFill>
                <a:latin typeface="+mn-lt"/>
                <a:ea typeface="+mn-ea"/>
                <a:cs typeface="+mn-cs"/>
              </a:defRPr>
            </a:lvl8pPr>
            <a:lvl9pPr marL="2430000" indent="-243000">
              <a:buFont typeface="Arial" panose="020B0604020202020204" pitchFamily="34" charset="0"/>
              <a:buChar char="‒"/>
              <a:defRPr lang="sv-SE" sz="1350" kern="1200" spc="0" baseline="0" dirty="0" smtClean="0">
                <a:solidFill>
                  <a:schemeClr val="tx1"/>
                </a:solidFill>
                <a:latin typeface="+mn-lt"/>
                <a:ea typeface="+mn-ea"/>
                <a:cs typeface="+mn-cs"/>
              </a:defRPr>
            </a:lvl9pPr>
          </a:lstStyle>
          <a:p>
            <a:pPr lvl="0"/>
            <a:r>
              <a:rPr lang="sv-SE" dirty="0"/>
              <a:t>Skriv text här</a:t>
            </a:r>
          </a:p>
        </p:txBody>
      </p:sp>
      <p:sp>
        <p:nvSpPr>
          <p:cNvPr id="10" name="Platshållare för datum 2"/>
          <p:cNvSpPr>
            <a:spLocks noGrp="1"/>
          </p:cNvSpPr>
          <p:nvPr>
            <p:ph type="dt" sz="half" idx="2"/>
          </p:nvPr>
        </p:nvSpPr>
        <p:spPr>
          <a:xfrm>
            <a:off x="10152000" y="201602"/>
            <a:ext cx="1767115" cy="365125"/>
          </a:xfrm>
          <a:prstGeom prst="rect">
            <a:avLst/>
          </a:prstGeom>
          <a:noFill/>
        </p:spPr>
        <p:txBody>
          <a:bodyPr vert="horz" lIns="91440" tIns="45720" rIns="91440" bIns="45720" rtlCol="0" anchor="ctr"/>
          <a:lstStyle>
            <a:lvl1pPr algn="r">
              <a:defRPr sz="750">
                <a:solidFill>
                  <a:schemeClr val="tx1"/>
                </a:solidFill>
              </a:defRPr>
            </a:lvl1pPr>
          </a:lstStyle>
          <a:p>
            <a:fld id="{9D85F375-7C86-4BEA-BBC4-DA47B06CB636}" type="datetime1">
              <a:rPr lang="sv-SE" smtClean="0"/>
              <a:t>2025-06-04</a:t>
            </a:fld>
            <a:endParaRPr lang="sv-SE" dirty="0"/>
          </a:p>
        </p:txBody>
      </p:sp>
      <p:sp>
        <p:nvSpPr>
          <p:cNvPr id="11" name="Platshållare för sidfot 4"/>
          <p:cNvSpPr>
            <a:spLocks noGrp="1"/>
          </p:cNvSpPr>
          <p:nvPr>
            <p:ph type="ftr" sz="quarter" idx="3"/>
          </p:nvPr>
        </p:nvSpPr>
        <p:spPr>
          <a:xfrm>
            <a:off x="694800" y="201602"/>
            <a:ext cx="4050000" cy="365125"/>
          </a:xfrm>
          <a:prstGeom prst="rect">
            <a:avLst/>
          </a:prstGeom>
        </p:spPr>
        <p:txBody>
          <a:bodyPr vert="horz" lIns="91440" tIns="45720" rIns="91440" bIns="45720" rtlCol="0" anchor="ctr"/>
          <a:lstStyle>
            <a:lvl1pPr algn="l">
              <a:defRPr sz="750">
                <a:solidFill>
                  <a:schemeClr val="tx1"/>
                </a:solidFill>
              </a:defRPr>
            </a:lvl1pPr>
          </a:lstStyle>
          <a:p>
            <a:endParaRPr lang="sv-SE" dirty="0"/>
          </a:p>
        </p:txBody>
      </p:sp>
      <p:sp>
        <p:nvSpPr>
          <p:cNvPr id="12" name="Platshållare för bildnummer 1"/>
          <p:cNvSpPr>
            <a:spLocks noGrp="1"/>
          </p:cNvSpPr>
          <p:nvPr>
            <p:ph type="sldNum" sz="quarter" idx="4"/>
          </p:nvPr>
        </p:nvSpPr>
        <p:spPr>
          <a:xfrm>
            <a:off x="0" y="201602"/>
            <a:ext cx="784800" cy="365125"/>
          </a:xfrm>
          <a:prstGeom prst="rect">
            <a:avLst/>
          </a:prstGeom>
        </p:spPr>
        <p:txBody>
          <a:bodyPr vert="horz" lIns="91440" tIns="45720" rIns="91440" bIns="45720" rtlCol="0" anchor="ctr"/>
          <a:lstStyle>
            <a:lvl1pPr algn="ctr">
              <a:defRPr sz="750">
                <a:solidFill>
                  <a:schemeClr val="tx1"/>
                </a:solidFill>
              </a:defRPr>
            </a:lvl1pPr>
          </a:lstStyle>
          <a:p>
            <a:fld id="{816FEC2C-AD63-44F4-896C-A2025F5FB260}" type="slidenum">
              <a:rPr lang="sv-SE" smtClean="0"/>
              <a:pPr/>
              <a:t>‹#›</a:t>
            </a:fld>
            <a:endParaRPr lang="sv-SE" dirty="0"/>
          </a:p>
        </p:txBody>
      </p:sp>
    </p:spTree>
    <p:extLst>
      <p:ext uri="{BB962C8B-B14F-4D97-AF65-F5344CB8AC3E}">
        <p14:creationId xmlns:p14="http://schemas.microsoft.com/office/powerpoint/2010/main" val="3168426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amp; text röd bakgrund">
    <p:bg>
      <p:bgPr>
        <a:solidFill>
          <a:srgbClr val="D70000"/>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AD7E678-F878-4A88-B37F-CF88CE888BB6}"/>
              </a:ext>
            </a:extLst>
          </p:cNvPr>
          <p:cNvSpPr>
            <a:spLocks noGrp="1"/>
          </p:cNvSpPr>
          <p:nvPr>
            <p:ph type="title" hasCustomPrompt="1"/>
          </p:nvPr>
        </p:nvSpPr>
        <p:spPr>
          <a:xfrm>
            <a:off x="696000" y="1998000"/>
            <a:ext cx="10800000" cy="1080000"/>
          </a:xfrm>
          <a:prstGeom prst="rect">
            <a:avLst/>
          </a:prstGeom>
        </p:spPr>
        <p:txBody>
          <a:bodyPr anchor="ctr"/>
          <a:lstStyle>
            <a:lvl1pPr algn="ctr">
              <a:defRPr sz="6000" baseline="0">
                <a:solidFill>
                  <a:schemeClr val="bg1"/>
                </a:solidFill>
              </a:defRPr>
            </a:lvl1pPr>
          </a:lstStyle>
          <a:p>
            <a:r>
              <a:rPr lang="sv-SE" dirty="0"/>
              <a:t>Klicka - lägg till rubrik</a:t>
            </a:r>
            <a:endParaRPr lang="en-US" dirty="0"/>
          </a:p>
        </p:txBody>
      </p:sp>
      <p:sp>
        <p:nvSpPr>
          <p:cNvPr id="5" name="Platshållare för text 4">
            <a:extLst>
              <a:ext uri="{FF2B5EF4-FFF2-40B4-BE49-F238E27FC236}">
                <a16:creationId xmlns:a16="http://schemas.microsoft.com/office/drawing/2014/main" id="{1AAAF19A-C108-416B-94E8-AE411170AA77}"/>
              </a:ext>
            </a:extLst>
          </p:cNvPr>
          <p:cNvSpPr>
            <a:spLocks noGrp="1"/>
          </p:cNvSpPr>
          <p:nvPr>
            <p:ph type="body" sz="quarter" idx="11" hasCustomPrompt="1"/>
          </p:nvPr>
        </p:nvSpPr>
        <p:spPr>
          <a:xfrm>
            <a:off x="696000" y="3789000"/>
            <a:ext cx="10800000" cy="1800000"/>
          </a:xfrm>
          <a:prstGeom prst="rect">
            <a:avLst/>
          </a:prstGeom>
        </p:spPr>
        <p:txBody>
          <a:bodyPr/>
          <a:lstStyle>
            <a:lvl1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sz="2400" spc="0" baseline="0">
                <a:solidFill>
                  <a:schemeClr val="bg1"/>
                </a:solidFill>
                <a:latin typeface="+mn-l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sv-SE" dirty="0"/>
              <a:t>Skriv text här</a:t>
            </a:r>
            <a:endParaRPr lang="en-US" dirty="0"/>
          </a:p>
        </p:txBody>
      </p:sp>
      <p:sp>
        <p:nvSpPr>
          <p:cNvPr id="8" name="Platshållare för datum 2"/>
          <p:cNvSpPr>
            <a:spLocks noGrp="1"/>
          </p:cNvSpPr>
          <p:nvPr>
            <p:ph type="dt" sz="half" idx="2"/>
          </p:nvPr>
        </p:nvSpPr>
        <p:spPr>
          <a:xfrm>
            <a:off x="10152000" y="201600"/>
            <a:ext cx="1767114" cy="365125"/>
          </a:xfrm>
          <a:prstGeom prst="rect">
            <a:avLst/>
          </a:prstGeom>
          <a:noFill/>
        </p:spPr>
        <p:txBody>
          <a:bodyPr vert="horz" lIns="91440" tIns="45720" rIns="91440" bIns="45720" rtlCol="0" anchor="ctr"/>
          <a:lstStyle>
            <a:lvl1pPr algn="r">
              <a:defRPr sz="1000">
                <a:solidFill>
                  <a:schemeClr val="bg1"/>
                </a:solidFill>
              </a:defRPr>
            </a:lvl1pPr>
          </a:lstStyle>
          <a:p>
            <a:endParaRPr lang="sv-SE" dirty="0"/>
          </a:p>
        </p:txBody>
      </p:sp>
      <p:sp>
        <p:nvSpPr>
          <p:cNvPr id="9" name="Platshållare för sidfot 4"/>
          <p:cNvSpPr>
            <a:spLocks noGrp="1"/>
          </p:cNvSpPr>
          <p:nvPr>
            <p:ph type="ftr" sz="quarter" idx="3"/>
          </p:nvPr>
        </p:nvSpPr>
        <p:spPr>
          <a:xfrm>
            <a:off x="694800" y="201600"/>
            <a:ext cx="4050000" cy="365125"/>
          </a:xfrm>
          <a:prstGeom prst="rect">
            <a:avLst/>
          </a:prstGeom>
        </p:spPr>
        <p:txBody>
          <a:bodyPr vert="horz" lIns="91440" tIns="45720" rIns="91440" bIns="45720" rtlCol="0" anchor="ctr"/>
          <a:lstStyle>
            <a:lvl1pPr algn="l">
              <a:defRPr sz="1000">
                <a:solidFill>
                  <a:schemeClr val="bg1"/>
                </a:solidFill>
              </a:defRPr>
            </a:lvl1pPr>
          </a:lstStyle>
          <a:p>
            <a:r>
              <a:rPr lang="sv-SE"/>
              <a:t>Titel</a:t>
            </a:r>
            <a:endParaRPr lang="sv-SE" dirty="0"/>
          </a:p>
        </p:txBody>
      </p:sp>
      <p:sp>
        <p:nvSpPr>
          <p:cNvPr id="10" name="Platshållare för bildnummer 1"/>
          <p:cNvSpPr>
            <a:spLocks noGrp="1"/>
          </p:cNvSpPr>
          <p:nvPr>
            <p:ph type="sldNum" sz="quarter" idx="4"/>
          </p:nvPr>
        </p:nvSpPr>
        <p:spPr>
          <a:xfrm>
            <a:off x="0" y="201600"/>
            <a:ext cx="784800" cy="365125"/>
          </a:xfrm>
          <a:prstGeom prst="rect">
            <a:avLst/>
          </a:prstGeom>
        </p:spPr>
        <p:txBody>
          <a:bodyPr vert="horz" lIns="91440" tIns="45720" rIns="91440" bIns="45720" rtlCol="0" anchor="ctr"/>
          <a:lstStyle>
            <a:lvl1pPr algn="ctr">
              <a:defRPr sz="1000">
                <a:solidFill>
                  <a:schemeClr val="bg1"/>
                </a:solidFill>
              </a:defRPr>
            </a:lvl1pPr>
          </a:lstStyle>
          <a:p>
            <a:fld id="{816FEC2C-AD63-44F4-896C-A2025F5FB260}" type="slidenum">
              <a:rPr lang="sv-SE" smtClean="0"/>
              <a:pPr/>
              <a:t>‹#›</a:t>
            </a:fld>
            <a:endParaRPr lang="sv-SE" dirty="0"/>
          </a:p>
        </p:txBody>
      </p:sp>
    </p:spTree>
    <p:extLst>
      <p:ext uri="{BB962C8B-B14F-4D97-AF65-F5344CB8AC3E}">
        <p14:creationId xmlns:p14="http://schemas.microsoft.com/office/powerpoint/2010/main" val="1690922244"/>
      </p:ext>
    </p:extLst>
  </p:cSld>
  <p:clrMapOvr>
    <a:masterClrMapping/>
  </p:clrMapOvr>
  <p:extLst>
    <p:ext uri="{DCECCB84-F9BA-43D5-87BE-67443E8EF086}">
      <p15:sldGuideLst xmlns:p15="http://schemas.microsoft.com/office/powerpoint/2012/main">
        <p15:guide id="1" orient="horz" pos="216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 &amp; text - bildbakgrund">
    <p:spTree>
      <p:nvGrpSpPr>
        <p:cNvPr id="1" name=""/>
        <p:cNvGrpSpPr/>
        <p:nvPr/>
      </p:nvGrpSpPr>
      <p:grpSpPr>
        <a:xfrm>
          <a:off x="0" y="0"/>
          <a:ext cx="0" cy="0"/>
          <a:chOff x="0" y="0"/>
          <a:chExt cx="0" cy="0"/>
        </a:xfrm>
      </p:grpSpPr>
      <p:sp>
        <p:nvSpPr>
          <p:cNvPr id="6" name="Platshållare för bild 5"/>
          <p:cNvSpPr>
            <a:spLocks noGrp="1"/>
          </p:cNvSpPr>
          <p:nvPr>
            <p:ph type="pic" sz="quarter" idx="12" hasCustomPrompt="1"/>
          </p:nvPr>
        </p:nvSpPr>
        <p:spPr>
          <a:xfrm>
            <a:off x="0" y="0"/>
            <a:ext cx="12192000" cy="6858000"/>
          </a:xfrm>
          <a:prstGeom prst="rect">
            <a:avLst/>
          </a:prstGeom>
          <a:solidFill>
            <a:schemeClr val="accent5"/>
          </a:solidFill>
        </p:spPr>
        <p:txBody>
          <a:bodyPr anchor="t"/>
          <a:lstStyle>
            <a:lvl1pPr marL="0" indent="0">
              <a:buNone/>
              <a:defRPr>
                <a:solidFill>
                  <a:schemeClr val="bg1"/>
                </a:solidFill>
              </a:defRPr>
            </a:lvl1pPr>
          </a:lstStyle>
          <a:p>
            <a:r>
              <a:rPr lang="sv-SE" dirty="0"/>
              <a:t>Bild</a:t>
            </a:r>
          </a:p>
        </p:txBody>
      </p:sp>
      <p:sp>
        <p:nvSpPr>
          <p:cNvPr id="2" name="Rubrik 1">
            <a:extLst>
              <a:ext uri="{FF2B5EF4-FFF2-40B4-BE49-F238E27FC236}">
                <a16:creationId xmlns:a16="http://schemas.microsoft.com/office/drawing/2014/main" id="{DAD7E678-F878-4A88-B37F-CF88CE888BB6}"/>
              </a:ext>
            </a:extLst>
          </p:cNvPr>
          <p:cNvSpPr>
            <a:spLocks noGrp="1"/>
          </p:cNvSpPr>
          <p:nvPr>
            <p:ph type="title" hasCustomPrompt="1"/>
          </p:nvPr>
        </p:nvSpPr>
        <p:spPr>
          <a:xfrm>
            <a:off x="696000" y="1998000"/>
            <a:ext cx="10800000" cy="1080000"/>
          </a:xfrm>
          <a:prstGeom prst="rect">
            <a:avLst/>
          </a:prstGeom>
        </p:spPr>
        <p:txBody>
          <a:bodyPr anchor="ctr"/>
          <a:lstStyle>
            <a:lvl1pPr algn="ctr">
              <a:defRPr sz="6000" baseline="0">
                <a:solidFill>
                  <a:schemeClr val="bg1"/>
                </a:solidFill>
              </a:defRPr>
            </a:lvl1pPr>
          </a:lstStyle>
          <a:p>
            <a:r>
              <a:rPr lang="sv-SE" dirty="0"/>
              <a:t>Klicka - lägg till rubrik</a:t>
            </a:r>
            <a:endParaRPr lang="en-US" dirty="0"/>
          </a:p>
        </p:txBody>
      </p:sp>
      <p:sp>
        <p:nvSpPr>
          <p:cNvPr id="5" name="Platshållare för text 4">
            <a:extLst>
              <a:ext uri="{FF2B5EF4-FFF2-40B4-BE49-F238E27FC236}">
                <a16:creationId xmlns:a16="http://schemas.microsoft.com/office/drawing/2014/main" id="{1AAAF19A-C108-416B-94E8-AE411170AA77}"/>
              </a:ext>
            </a:extLst>
          </p:cNvPr>
          <p:cNvSpPr>
            <a:spLocks noGrp="1"/>
          </p:cNvSpPr>
          <p:nvPr>
            <p:ph type="body" sz="quarter" idx="11" hasCustomPrompt="1"/>
          </p:nvPr>
        </p:nvSpPr>
        <p:spPr>
          <a:xfrm>
            <a:off x="696000" y="3789000"/>
            <a:ext cx="10800000" cy="1800000"/>
          </a:xfrm>
          <a:prstGeom prst="rect">
            <a:avLst/>
          </a:prstGeom>
        </p:spPr>
        <p:txBody>
          <a:bodyPr/>
          <a:lstStyle>
            <a:lvl1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sz="2400" spc="0">
                <a:solidFill>
                  <a:schemeClr val="bg1"/>
                </a:solidFill>
                <a:latin typeface="+mn-l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sv-SE" dirty="0"/>
              <a:t>Skriv text här</a:t>
            </a:r>
            <a:endParaRPr lang="en-US" dirty="0"/>
          </a:p>
        </p:txBody>
      </p:sp>
      <p:sp>
        <p:nvSpPr>
          <p:cNvPr id="4" name="textruta 3">
            <a:extLst>
              <a:ext uri="{FF2B5EF4-FFF2-40B4-BE49-F238E27FC236}">
                <a16:creationId xmlns:a16="http://schemas.microsoft.com/office/drawing/2014/main" id="{2DB92D40-5F44-4A12-A0C2-161F3FFFEFD2}"/>
              </a:ext>
            </a:extLst>
          </p:cNvPr>
          <p:cNvSpPr txBox="1"/>
          <p:nvPr userDrawn="1"/>
        </p:nvSpPr>
        <p:spPr>
          <a:xfrm>
            <a:off x="0" y="-363264"/>
            <a:ext cx="12192000" cy="246221"/>
          </a:xfrm>
          <a:prstGeom prst="rect">
            <a:avLst/>
          </a:prstGeom>
          <a:solidFill>
            <a:schemeClr val="bg1"/>
          </a:solidFill>
          <a:effectLst>
            <a:outerShdw blurRad="50800" dist="38100" dir="2700000" algn="tl" rotWithShape="0">
              <a:prstClr val="black">
                <a:alpha val="40000"/>
              </a:prstClr>
            </a:outerShdw>
          </a:effectLst>
        </p:spPr>
        <p:txBody>
          <a:bodyPr wrap="square" rtlCol="0" anchor="b" anchorCtr="0">
            <a:spAutoFit/>
          </a:bodyPr>
          <a:lstStyle/>
          <a:p>
            <a:r>
              <a:rPr lang="sv-SE" sz="1000" dirty="0">
                <a:solidFill>
                  <a:schemeClr val="tx1">
                    <a:lumMod val="65000"/>
                    <a:lumOff val="35000"/>
                  </a:schemeClr>
                </a:solidFill>
                <a:latin typeface="+mn-lt"/>
              </a:rPr>
              <a:t>För att byta bakgrundsbild – Högerklicka på bilden. Välj Ändra bild. Välj sedan Från en fil.</a:t>
            </a:r>
          </a:p>
        </p:txBody>
      </p:sp>
      <p:sp>
        <p:nvSpPr>
          <p:cNvPr id="15" name="Platshållare för text 14">
            <a:extLst>
              <a:ext uri="{FF2B5EF4-FFF2-40B4-BE49-F238E27FC236}">
                <a16:creationId xmlns:a16="http://schemas.microsoft.com/office/drawing/2014/main" id="{BC63DBC5-3A01-48A2-B443-DAC14C323B9A}"/>
              </a:ext>
            </a:extLst>
          </p:cNvPr>
          <p:cNvSpPr>
            <a:spLocks noGrp="1"/>
          </p:cNvSpPr>
          <p:nvPr>
            <p:ph type="body" sz="quarter" idx="10" hasCustomPrompt="1"/>
          </p:nvPr>
        </p:nvSpPr>
        <p:spPr>
          <a:xfrm>
            <a:off x="5338665" y="0"/>
            <a:ext cx="1514671" cy="756000"/>
          </a:xfrm>
          <a:prstGeom prst="rect">
            <a:avLst/>
          </a:prstGeom>
          <a:blipFill>
            <a:blip r:embed="rId2"/>
            <a:stretch>
              <a:fillRect/>
            </a:stretch>
          </a:blipFill>
        </p:spPr>
        <p:txBody>
          <a:bodyPr/>
          <a:lstStyle>
            <a:lvl1pPr marL="0" indent="0">
              <a:buNone/>
              <a:defRPr/>
            </a:lvl1pPr>
          </a:lstStyle>
          <a:p>
            <a:pPr lvl="0"/>
            <a:r>
              <a:rPr lang="en-US" dirty="0"/>
              <a:t> </a:t>
            </a:r>
          </a:p>
        </p:txBody>
      </p:sp>
      <p:sp>
        <p:nvSpPr>
          <p:cNvPr id="12" name="Platshållare för datum 2"/>
          <p:cNvSpPr>
            <a:spLocks noGrp="1"/>
          </p:cNvSpPr>
          <p:nvPr>
            <p:ph type="dt" sz="half" idx="2"/>
          </p:nvPr>
        </p:nvSpPr>
        <p:spPr>
          <a:xfrm>
            <a:off x="10152000" y="201600"/>
            <a:ext cx="1767114" cy="365125"/>
          </a:xfrm>
          <a:prstGeom prst="rect">
            <a:avLst/>
          </a:prstGeom>
          <a:noFill/>
        </p:spPr>
        <p:txBody>
          <a:bodyPr vert="horz" lIns="91440" tIns="45720" rIns="91440" bIns="45720" rtlCol="0" anchor="ctr"/>
          <a:lstStyle>
            <a:lvl1pPr algn="r">
              <a:defRPr sz="1000">
                <a:solidFill>
                  <a:schemeClr val="bg1"/>
                </a:solidFill>
              </a:defRPr>
            </a:lvl1pPr>
          </a:lstStyle>
          <a:p>
            <a:endParaRPr lang="sv-SE" dirty="0"/>
          </a:p>
        </p:txBody>
      </p:sp>
      <p:sp>
        <p:nvSpPr>
          <p:cNvPr id="13" name="Platshållare för sidfot 4"/>
          <p:cNvSpPr>
            <a:spLocks noGrp="1"/>
          </p:cNvSpPr>
          <p:nvPr>
            <p:ph type="ftr" sz="quarter" idx="3"/>
          </p:nvPr>
        </p:nvSpPr>
        <p:spPr>
          <a:xfrm>
            <a:off x="694800" y="201600"/>
            <a:ext cx="4050000" cy="365125"/>
          </a:xfrm>
          <a:prstGeom prst="rect">
            <a:avLst/>
          </a:prstGeom>
        </p:spPr>
        <p:txBody>
          <a:bodyPr vert="horz" lIns="91440" tIns="45720" rIns="91440" bIns="45720" rtlCol="0" anchor="ctr"/>
          <a:lstStyle>
            <a:lvl1pPr algn="l">
              <a:defRPr sz="1000">
                <a:solidFill>
                  <a:schemeClr val="bg1"/>
                </a:solidFill>
              </a:defRPr>
            </a:lvl1pPr>
          </a:lstStyle>
          <a:p>
            <a:r>
              <a:rPr lang="sv-SE"/>
              <a:t>Titel</a:t>
            </a:r>
            <a:endParaRPr lang="sv-SE" dirty="0"/>
          </a:p>
        </p:txBody>
      </p:sp>
      <p:sp>
        <p:nvSpPr>
          <p:cNvPr id="14" name="Platshållare för bildnummer 1"/>
          <p:cNvSpPr>
            <a:spLocks noGrp="1"/>
          </p:cNvSpPr>
          <p:nvPr>
            <p:ph type="sldNum" sz="quarter" idx="4"/>
          </p:nvPr>
        </p:nvSpPr>
        <p:spPr>
          <a:xfrm>
            <a:off x="0" y="201600"/>
            <a:ext cx="784800" cy="365125"/>
          </a:xfrm>
          <a:prstGeom prst="rect">
            <a:avLst/>
          </a:prstGeom>
        </p:spPr>
        <p:txBody>
          <a:bodyPr vert="horz" lIns="91440" tIns="45720" rIns="91440" bIns="45720" rtlCol="0" anchor="ctr"/>
          <a:lstStyle>
            <a:lvl1pPr algn="ctr">
              <a:defRPr sz="1000">
                <a:solidFill>
                  <a:schemeClr val="bg1"/>
                </a:solidFill>
              </a:defRPr>
            </a:lvl1pPr>
          </a:lstStyle>
          <a:p>
            <a:fld id="{816FEC2C-AD63-44F4-896C-A2025F5FB260}" type="slidenum">
              <a:rPr lang="sv-SE" smtClean="0"/>
              <a:pPr/>
              <a:t>‹#›</a:t>
            </a:fld>
            <a:endParaRPr lang="sv-SE" dirty="0"/>
          </a:p>
        </p:txBody>
      </p:sp>
    </p:spTree>
    <p:extLst>
      <p:ext uri="{BB962C8B-B14F-4D97-AF65-F5344CB8AC3E}">
        <p14:creationId xmlns:p14="http://schemas.microsoft.com/office/powerpoint/2010/main" val="1907281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 - bildbakgrund">
    <p:spTree>
      <p:nvGrpSpPr>
        <p:cNvPr id="1" name=""/>
        <p:cNvGrpSpPr/>
        <p:nvPr/>
      </p:nvGrpSpPr>
      <p:grpSpPr>
        <a:xfrm>
          <a:off x="0" y="0"/>
          <a:ext cx="0" cy="0"/>
          <a:chOff x="0" y="0"/>
          <a:chExt cx="0" cy="0"/>
        </a:xfrm>
      </p:grpSpPr>
      <p:sp>
        <p:nvSpPr>
          <p:cNvPr id="8" name="Platshållare för bild 5"/>
          <p:cNvSpPr>
            <a:spLocks noGrp="1"/>
          </p:cNvSpPr>
          <p:nvPr>
            <p:ph type="pic" sz="quarter" idx="12" hasCustomPrompt="1"/>
          </p:nvPr>
        </p:nvSpPr>
        <p:spPr>
          <a:xfrm>
            <a:off x="0" y="0"/>
            <a:ext cx="12192000" cy="6858000"/>
          </a:xfrm>
          <a:prstGeom prst="rect">
            <a:avLst/>
          </a:prstGeom>
          <a:solidFill>
            <a:schemeClr val="accent5"/>
          </a:solidFill>
        </p:spPr>
        <p:txBody>
          <a:bodyPr anchor="t"/>
          <a:lstStyle>
            <a:lvl1pPr marL="0" indent="0">
              <a:buNone/>
              <a:defRPr>
                <a:solidFill>
                  <a:schemeClr val="bg1"/>
                </a:solidFill>
              </a:defRPr>
            </a:lvl1pPr>
          </a:lstStyle>
          <a:p>
            <a:r>
              <a:rPr lang="sv-SE" dirty="0"/>
              <a:t>Bild</a:t>
            </a:r>
          </a:p>
        </p:txBody>
      </p:sp>
      <p:sp>
        <p:nvSpPr>
          <p:cNvPr id="2" name="Rubrik 1">
            <a:extLst>
              <a:ext uri="{FF2B5EF4-FFF2-40B4-BE49-F238E27FC236}">
                <a16:creationId xmlns:a16="http://schemas.microsoft.com/office/drawing/2014/main" id="{DAD7E678-F878-4A88-B37F-CF88CE888BB6}"/>
              </a:ext>
            </a:extLst>
          </p:cNvPr>
          <p:cNvSpPr>
            <a:spLocks noGrp="1"/>
          </p:cNvSpPr>
          <p:nvPr>
            <p:ph type="title" hasCustomPrompt="1"/>
          </p:nvPr>
        </p:nvSpPr>
        <p:spPr>
          <a:xfrm>
            <a:off x="696000" y="1998000"/>
            <a:ext cx="10800000" cy="1080000"/>
          </a:xfrm>
          <a:prstGeom prst="rect">
            <a:avLst/>
          </a:prstGeom>
        </p:spPr>
        <p:txBody>
          <a:bodyPr anchor="ctr"/>
          <a:lstStyle>
            <a:lvl1pPr algn="ctr">
              <a:defRPr sz="6000">
                <a:solidFill>
                  <a:schemeClr val="bg1"/>
                </a:solidFill>
              </a:defRPr>
            </a:lvl1pPr>
          </a:lstStyle>
          <a:p>
            <a:r>
              <a:rPr lang="sv-SE" dirty="0"/>
              <a:t>Klicka - lägg till rubrik</a:t>
            </a:r>
            <a:endParaRPr lang="en-US" dirty="0"/>
          </a:p>
        </p:txBody>
      </p:sp>
      <p:sp>
        <p:nvSpPr>
          <p:cNvPr id="4" name="textruta 3">
            <a:extLst>
              <a:ext uri="{FF2B5EF4-FFF2-40B4-BE49-F238E27FC236}">
                <a16:creationId xmlns:a16="http://schemas.microsoft.com/office/drawing/2014/main" id="{2DB92D40-5F44-4A12-A0C2-161F3FFFEFD2}"/>
              </a:ext>
            </a:extLst>
          </p:cNvPr>
          <p:cNvSpPr txBox="1"/>
          <p:nvPr userDrawn="1"/>
        </p:nvSpPr>
        <p:spPr>
          <a:xfrm>
            <a:off x="0" y="-363264"/>
            <a:ext cx="12192000" cy="246221"/>
          </a:xfrm>
          <a:prstGeom prst="rect">
            <a:avLst/>
          </a:prstGeom>
          <a:solidFill>
            <a:schemeClr val="bg1"/>
          </a:solidFill>
          <a:effectLst>
            <a:outerShdw blurRad="50800" dist="38100" dir="2700000" algn="tl" rotWithShape="0">
              <a:prstClr val="black">
                <a:alpha val="40000"/>
              </a:prstClr>
            </a:outerShdw>
          </a:effectLst>
        </p:spPr>
        <p:txBody>
          <a:bodyPr wrap="square" rtlCol="0" anchor="b" anchorCtr="0">
            <a:spAutoFit/>
          </a:bodyPr>
          <a:lstStyle/>
          <a:p>
            <a:r>
              <a:rPr lang="sv-SE" sz="1000" dirty="0">
                <a:solidFill>
                  <a:schemeClr val="tx1">
                    <a:lumMod val="65000"/>
                    <a:lumOff val="35000"/>
                  </a:schemeClr>
                </a:solidFill>
                <a:latin typeface="+mn-lt"/>
              </a:rPr>
              <a:t>För att byta bakgrundsbild – Högerklicka på bilden. Välj Ändra bild. Välj sedan Från en fil.</a:t>
            </a:r>
          </a:p>
        </p:txBody>
      </p:sp>
      <p:sp>
        <p:nvSpPr>
          <p:cNvPr id="15" name="Platshållare för text 14">
            <a:extLst>
              <a:ext uri="{FF2B5EF4-FFF2-40B4-BE49-F238E27FC236}">
                <a16:creationId xmlns:a16="http://schemas.microsoft.com/office/drawing/2014/main" id="{BC63DBC5-3A01-48A2-B443-DAC14C323B9A}"/>
              </a:ext>
            </a:extLst>
          </p:cNvPr>
          <p:cNvSpPr>
            <a:spLocks noGrp="1"/>
          </p:cNvSpPr>
          <p:nvPr>
            <p:ph type="body" sz="quarter" idx="10" hasCustomPrompt="1"/>
          </p:nvPr>
        </p:nvSpPr>
        <p:spPr>
          <a:xfrm>
            <a:off x="5338665" y="0"/>
            <a:ext cx="1514671" cy="756000"/>
          </a:xfrm>
          <a:prstGeom prst="rect">
            <a:avLst/>
          </a:prstGeom>
          <a:blipFill>
            <a:blip r:embed="rId2"/>
            <a:stretch>
              <a:fillRect/>
            </a:stretch>
          </a:blipFill>
        </p:spPr>
        <p:txBody>
          <a:bodyPr/>
          <a:lstStyle>
            <a:lvl1pPr marL="0" indent="0">
              <a:buNone/>
              <a:defRPr/>
            </a:lvl1pPr>
          </a:lstStyle>
          <a:p>
            <a:pPr lvl="0"/>
            <a:r>
              <a:rPr lang="en-US" dirty="0"/>
              <a:t> </a:t>
            </a:r>
          </a:p>
        </p:txBody>
      </p:sp>
      <p:sp>
        <p:nvSpPr>
          <p:cNvPr id="9" name="Platshållare för datum 2"/>
          <p:cNvSpPr>
            <a:spLocks noGrp="1"/>
          </p:cNvSpPr>
          <p:nvPr>
            <p:ph type="dt" sz="half" idx="2"/>
          </p:nvPr>
        </p:nvSpPr>
        <p:spPr>
          <a:xfrm>
            <a:off x="10152000" y="201600"/>
            <a:ext cx="1767114" cy="365125"/>
          </a:xfrm>
          <a:prstGeom prst="rect">
            <a:avLst/>
          </a:prstGeom>
          <a:noFill/>
        </p:spPr>
        <p:txBody>
          <a:bodyPr vert="horz" lIns="91440" tIns="45720" rIns="91440" bIns="45720" rtlCol="0" anchor="ctr"/>
          <a:lstStyle>
            <a:lvl1pPr algn="r">
              <a:defRPr sz="1000">
                <a:solidFill>
                  <a:schemeClr val="bg1"/>
                </a:solidFill>
              </a:defRPr>
            </a:lvl1pPr>
          </a:lstStyle>
          <a:p>
            <a:endParaRPr lang="sv-SE" dirty="0"/>
          </a:p>
        </p:txBody>
      </p:sp>
      <p:sp>
        <p:nvSpPr>
          <p:cNvPr id="11" name="Platshållare för sidfot 4"/>
          <p:cNvSpPr>
            <a:spLocks noGrp="1"/>
          </p:cNvSpPr>
          <p:nvPr>
            <p:ph type="ftr" sz="quarter" idx="3"/>
          </p:nvPr>
        </p:nvSpPr>
        <p:spPr>
          <a:xfrm>
            <a:off x="694800" y="201600"/>
            <a:ext cx="4050000" cy="365125"/>
          </a:xfrm>
          <a:prstGeom prst="rect">
            <a:avLst/>
          </a:prstGeom>
        </p:spPr>
        <p:txBody>
          <a:bodyPr vert="horz" lIns="91440" tIns="45720" rIns="91440" bIns="45720" rtlCol="0" anchor="ctr"/>
          <a:lstStyle>
            <a:lvl1pPr algn="l">
              <a:defRPr sz="1000">
                <a:solidFill>
                  <a:schemeClr val="bg1"/>
                </a:solidFill>
              </a:defRPr>
            </a:lvl1pPr>
          </a:lstStyle>
          <a:p>
            <a:r>
              <a:rPr lang="sv-SE"/>
              <a:t>Titel</a:t>
            </a:r>
            <a:endParaRPr lang="sv-SE" dirty="0"/>
          </a:p>
        </p:txBody>
      </p:sp>
      <p:sp>
        <p:nvSpPr>
          <p:cNvPr id="12" name="Platshållare för bildnummer 1"/>
          <p:cNvSpPr>
            <a:spLocks noGrp="1"/>
          </p:cNvSpPr>
          <p:nvPr>
            <p:ph type="sldNum" sz="quarter" idx="4"/>
          </p:nvPr>
        </p:nvSpPr>
        <p:spPr>
          <a:xfrm>
            <a:off x="0" y="201600"/>
            <a:ext cx="784800" cy="365125"/>
          </a:xfrm>
          <a:prstGeom prst="rect">
            <a:avLst/>
          </a:prstGeom>
        </p:spPr>
        <p:txBody>
          <a:bodyPr vert="horz" lIns="91440" tIns="45720" rIns="91440" bIns="45720" rtlCol="0" anchor="ctr"/>
          <a:lstStyle>
            <a:lvl1pPr algn="ctr">
              <a:defRPr sz="1000">
                <a:solidFill>
                  <a:schemeClr val="bg1"/>
                </a:solidFill>
              </a:defRPr>
            </a:lvl1pPr>
          </a:lstStyle>
          <a:p>
            <a:fld id="{816FEC2C-AD63-44F4-896C-A2025F5FB260}" type="slidenum">
              <a:rPr lang="sv-SE" smtClean="0"/>
              <a:pPr/>
              <a:t>‹#›</a:t>
            </a:fld>
            <a:endParaRPr lang="sv-SE" dirty="0"/>
          </a:p>
        </p:txBody>
      </p:sp>
    </p:spTree>
    <p:extLst>
      <p:ext uri="{BB962C8B-B14F-4D97-AF65-F5344CB8AC3E}">
        <p14:creationId xmlns:p14="http://schemas.microsoft.com/office/powerpoint/2010/main" val="189252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Kapitel">
    <p:bg>
      <p:bgPr>
        <a:solidFill>
          <a:schemeClr val="accent3"/>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696000" y="1998000"/>
            <a:ext cx="10800000" cy="1080000"/>
          </a:xfrm>
          <a:prstGeom prst="rect">
            <a:avLst/>
          </a:prstGeom>
        </p:spPr>
        <p:txBody>
          <a:bodyPr anchor="ctr"/>
          <a:lstStyle>
            <a:lvl1pPr algn="ctr">
              <a:defRPr sz="6000" baseline="0">
                <a:solidFill>
                  <a:schemeClr val="bg1"/>
                </a:solidFill>
              </a:defRPr>
            </a:lvl1pPr>
          </a:lstStyle>
          <a:p>
            <a:r>
              <a:rPr lang="sv-SE" dirty="0"/>
              <a:t>Klicka - lägg till rubrik</a:t>
            </a:r>
          </a:p>
        </p:txBody>
      </p:sp>
      <p:sp>
        <p:nvSpPr>
          <p:cNvPr id="9" name="Platshållare för datum 2"/>
          <p:cNvSpPr>
            <a:spLocks noGrp="1"/>
          </p:cNvSpPr>
          <p:nvPr>
            <p:ph type="dt" sz="half" idx="2"/>
          </p:nvPr>
        </p:nvSpPr>
        <p:spPr>
          <a:xfrm>
            <a:off x="10152000" y="201600"/>
            <a:ext cx="1767114" cy="365125"/>
          </a:xfrm>
          <a:prstGeom prst="rect">
            <a:avLst/>
          </a:prstGeom>
          <a:noFill/>
        </p:spPr>
        <p:txBody>
          <a:bodyPr vert="horz" lIns="91440" tIns="45720" rIns="91440" bIns="45720" rtlCol="0" anchor="ctr"/>
          <a:lstStyle>
            <a:lvl1pPr algn="r">
              <a:defRPr sz="1000">
                <a:solidFill>
                  <a:schemeClr val="bg1"/>
                </a:solidFill>
              </a:defRPr>
            </a:lvl1pPr>
          </a:lstStyle>
          <a:p>
            <a:endParaRPr lang="sv-SE" dirty="0"/>
          </a:p>
        </p:txBody>
      </p:sp>
      <p:sp>
        <p:nvSpPr>
          <p:cNvPr id="10" name="Platshållare för sidfot 4"/>
          <p:cNvSpPr>
            <a:spLocks noGrp="1"/>
          </p:cNvSpPr>
          <p:nvPr>
            <p:ph type="ftr" sz="quarter" idx="3"/>
          </p:nvPr>
        </p:nvSpPr>
        <p:spPr>
          <a:xfrm>
            <a:off x="694800" y="201600"/>
            <a:ext cx="4050000" cy="365125"/>
          </a:xfrm>
          <a:prstGeom prst="rect">
            <a:avLst/>
          </a:prstGeom>
        </p:spPr>
        <p:txBody>
          <a:bodyPr vert="horz" lIns="91440" tIns="45720" rIns="91440" bIns="45720" rtlCol="0" anchor="ctr"/>
          <a:lstStyle>
            <a:lvl1pPr algn="l">
              <a:defRPr sz="1000">
                <a:solidFill>
                  <a:schemeClr val="bg1"/>
                </a:solidFill>
              </a:defRPr>
            </a:lvl1pPr>
          </a:lstStyle>
          <a:p>
            <a:r>
              <a:rPr lang="sv-SE"/>
              <a:t>Titel</a:t>
            </a:r>
            <a:endParaRPr lang="sv-SE" dirty="0"/>
          </a:p>
        </p:txBody>
      </p:sp>
      <p:sp>
        <p:nvSpPr>
          <p:cNvPr id="11" name="Platshållare för bildnummer 1"/>
          <p:cNvSpPr>
            <a:spLocks noGrp="1"/>
          </p:cNvSpPr>
          <p:nvPr>
            <p:ph type="sldNum" sz="quarter" idx="4"/>
          </p:nvPr>
        </p:nvSpPr>
        <p:spPr>
          <a:xfrm>
            <a:off x="0" y="201600"/>
            <a:ext cx="784800" cy="365125"/>
          </a:xfrm>
          <a:prstGeom prst="rect">
            <a:avLst/>
          </a:prstGeom>
        </p:spPr>
        <p:txBody>
          <a:bodyPr vert="horz" lIns="91440" tIns="45720" rIns="91440" bIns="45720" rtlCol="0" anchor="ctr"/>
          <a:lstStyle>
            <a:lvl1pPr algn="ctr">
              <a:defRPr sz="1000">
                <a:solidFill>
                  <a:schemeClr val="bg1"/>
                </a:solidFill>
              </a:defRPr>
            </a:lvl1pPr>
          </a:lstStyle>
          <a:p>
            <a:fld id="{816FEC2C-AD63-44F4-896C-A2025F5FB260}" type="slidenum">
              <a:rPr lang="sv-SE" smtClean="0"/>
              <a:pPr/>
              <a:t>‹#›</a:t>
            </a:fld>
            <a:endParaRPr lang="sv-SE" dirty="0"/>
          </a:p>
        </p:txBody>
      </p:sp>
    </p:spTree>
    <p:extLst>
      <p:ext uri="{BB962C8B-B14F-4D97-AF65-F5344CB8AC3E}">
        <p14:creationId xmlns:p14="http://schemas.microsoft.com/office/powerpoint/2010/main" val="2851035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Rubrik &amp; punkter">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694800" y="1270800"/>
            <a:ext cx="10800000" cy="900000"/>
          </a:xfrm>
          <a:prstGeom prst="rect">
            <a:avLst/>
          </a:prstGeom>
        </p:spPr>
        <p:txBody>
          <a:bodyPr anchor="ctr"/>
          <a:lstStyle>
            <a:lvl1pPr algn="l">
              <a:defRPr sz="4000"/>
            </a:lvl1pPr>
          </a:lstStyle>
          <a:p>
            <a:r>
              <a:rPr lang="sv-SE" dirty="0"/>
              <a:t>Klicka – lägg till rubrik</a:t>
            </a:r>
          </a:p>
        </p:txBody>
      </p:sp>
      <p:sp>
        <p:nvSpPr>
          <p:cNvPr id="8" name="Platshållare för text 7"/>
          <p:cNvSpPr>
            <a:spLocks noGrp="1"/>
          </p:cNvSpPr>
          <p:nvPr>
            <p:ph type="body" sz="quarter" idx="12" hasCustomPrompt="1"/>
          </p:nvPr>
        </p:nvSpPr>
        <p:spPr>
          <a:xfrm>
            <a:off x="694800" y="2529000"/>
            <a:ext cx="8607600" cy="3060000"/>
          </a:xfrm>
          <a:prstGeom prst="rect">
            <a:avLst/>
          </a:prstGeom>
        </p:spPr>
        <p:txBody>
          <a:bodyPr/>
          <a:lstStyle>
            <a:lvl1pPr marL="360000" indent="-360000" defTabSz="360000">
              <a:lnSpc>
                <a:spcPct val="100000"/>
              </a:lnSpc>
              <a:buFont typeface="Arial" panose="020B0604020202020204" pitchFamily="34" charset="0"/>
              <a:buChar char="•"/>
              <a:defRPr sz="2000" spc="0"/>
            </a:lvl1pPr>
            <a:lvl2pPr marL="720000" marR="0" indent="-360000" algn="l" defTabSz="360000" rtl="0" eaLnBrk="1" fontAlgn="auto" latinLnBrk="0" hangingPunct="1">
              <a:lnSpc>
                <a:spcPct val="90000"/>
              </a:lnSpc>
              <a:spcBef>
                <a:spcPts val="500"/>
              </a:spcBef>
              <a:spcAft>
                <a:spcPts val="0"/>
              </a:spcAft>
              <a:buClrTx/>
              <a:buSzTx/>
              <a:buFont typeface="Arial" panose="020B0604020202020204" pitchFamily="34" charset="0"/>
              <a:buChar char="‒"/>
              <a:tabLst>
                <a:tab pos="360000" algn="l"/>
              </a:tabLst>
              <a:defRPr lang="sv-SE" sz="1800" kern="1200" spc="0" baseline="0" dirty="0" smtClean="0">
                <a:solidFill>
                  <a:schemeClr val="tx1"/>
                </a:solidFill>
                <a:latin typeface="+mn-lt"/>
                <a:ea typeface="+mn-ea"/>
                <a:cs typeface="+mn-cs"/>
              </a:defRPr>
            </a:lvl2pPr>
            <a:lvl3pPr marL="1080000" marR="0" indent="-3600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lang="sv-SE" sz="1800" kern="1200" spc="0" baseline="0" dirty="0" smtClean="0">
                <a:solidFill>
                  <a:schemeClr val="tx1"/>
                </a:solidFill>
                <a:latin typeface="+mn-lt"/>
                <a:ea typeface="+mn-ea"/>
                <a:cs typeface="+mn-cs"/>
              </a:defRPr>
            </a:lvl3pPr>
            <a:lvl4pPr marL="1440000" marR="0" indent="-3600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lang="sv-SE" sz="1800" kern="1200" spc="0" baseline="0" dirty="0" smtClean="0">
                <a:solidFill>
                  <a:schemeClr val="tx1"/>
                </a:solidFill>
                <a:latin typeface="+mn-lt"/>
                <a:ea typeface="+mn-ea"/>
                <a:cs typeface="+mn-cs"/>
              </a:defRPr>
            </a:lvl4pPr>
            <a:lvl5pPr marL="1800000" indent="-360000" defTabSz="3240000">
              <a:buFont typeface="Arial" panose="020B0604020202020204" pitchFamily="34" charset="0"/>
              <a:buChar char="‒"/>
              <a:tabLst>
                <a:tab pos="360000" algn="l"/>
                <a:tab pos="720000" algn="l"/>
                <a:tab pos="1080000" algn="l"/>
                <a:tab pos="1440000" algn="l"/>
                <a:tab pos="1800000" algn="l"/>
                <a:tab pos="2160000" algn="l"/>
                <a:tab pos="2520000" algn="l"/>
                <a:tab pos="2880000" algn="l"/>
                <a:tab pos="3240000" algn="l"/>
              </a:tabLst>
              <a:defRPr lang="sv-SE" sz="1800" kern="1200" spc="0" baseline="0" dirty="0" smtClean="0">
                <a:solidFill>
                  <a:schemeClr val="tx1"/>
                </a:solidFill>
                <a:latin typeface="+mn-lt"/>
                <a:ea typeface="+mn-ea"/>
                <a:cs typeface="+mn-cs"/>
              </a:defRPr>
            </a:lvl5pPr>
            <a:lvl6pPr marL="2160000" indent="-360000">
              <a:buFont typeface="Arial" panose="020B0604020202020204" pitchFamily="34" charset="0"/>
              <a:buChar char="‒"/>
              <a:defRPr lang="sv-SE" sz="1800" kern="1200" spc="0" baseline="0" dirty="0" smtClean="0">
                <a:solidFill>
                  <a:schemeClr val="tx1"/>
                </a:solidFill>
                <a:latin typeface="+mn-lt"/>
                <a:ea typeface="+mn-ea"/>
                <a:cs typeface="+mn-cs"/>
              </a:defRPr>
            </a:lvl6pPr>
            <a:lvl7pPr marL="2520000" indent="-360000">
              <a:buFont typeface="Arial" panose="020B0604020202020204" pitchFamily="34" charset="0"/>
              <a:buChar char="‒"/>
              <a:defRPr lang="sv-SE" sz="1800" kern="1200" spc="0" baseline="0" dirty="0" smtClean="0">
                <a:solidFill>
                  <a:schemeClr val="tx1"/>
                </a:solidFill>
                <a:latin typeface="+mn-lt"/>
                <a:ea typeface="+mn-ea"/>
                <a:cs typeface="+mn-cs"/>
              </a:defRPr>
            </a:lvl7pPr>
            <a:lvl8pPr marL="2880000" indent="-360000">
              <a:buFont typeface="Arial" panose="020B0604020202020204" pitchFamily="34" charset="0"/>
              <a:buChar char="‒"/>
              <a:defRPr lang="sv-SE" sz="1800" kern="1200" spc="0" baseline="0" dirty="0" smtClean="0">
                <a:solidFill>
                  <a:schemeClr val="tx1"/>
                </a:solidFill>
                <a:latin typeface="+mn-lt"/>
                <a:ea typeface="+mn-ea"/>
                <a:cs typeface="+mn-cs"/>
              </a:defRPr>
            </a:lvl8pPr>
            <a:lvl9pPr marL="3240000" indent="-324000">
              <a:buFont typeface="Arial" panose="020B0604020202020204" pitchFamily="34" charset="0"/>
              <a:buChar char="‒"/>
              <a:defRPr lang="sv-SE" sz="1800" kern="1200" spc="0" baseline="0" dirty="0" smtClean="0">
                <a:solidFill>
                  <a:schemeClr val="tx1"/>
                </a:solidFill>
                <a:latin typeface="+mn-lt"/>
                <a:ea typeface="+mn-ea"/>
                <a:cs typeface="+mn-cs"/>
              </a:defRPr>
            </a:lvl9pPr>
          </a:lstStyle>
          <a:p>
            <a:pPr lvl="0"/>
            <a:r>
              <a:rPr lang="sv-SE" dirty="0"/>
              <a:t>Skriv text här</a:t>
            </a:r>
          </a:p>
        </p:txBody>
      </p:sp>
      <p:sp>
        <p:nvSpPr>
          <p:cNvPr id="10" name="Platshållare för datum 2"/>
          <p:cNvSpPr>
            <a:spLocks noGrp="1"/>
          </p:cNvSpPr>
          <p:nvPr>
            <p:ph type="dt" sz="half" idx="2"/>
          </p:nvPr>
        </p:nvSpPr>
        <p:spPr>
          <a:xfrm>
            <a:off x="10152000" y="201600"/>
            <a:ext cx="1767114" cy="365125"/>
          </a:xfrm>
          <a:prstGeom prst="rect">
            <a:avLst/>
          </a:prstGeom>
          <a:noFill/>
        </p:spPr>
        <p:txBody>
          <a:bodyPr vert="horz" lIns="91440" tIns="45720" rIns="91440" bIns="45720" rtlCol="0" anchor="ctr"/>
          <a:lstStyle>
            <a:lvl1pPr algn="r">
              <a:defRPr sz="1000">
                <a:solidFill>
                  <a:schemeClr val="tx1"/>
                </a:solidFill>
              </a:defRPr>
            </a:lvl1pPr>
          </a:lstStyle>
          <a:p>
            <a:endParaRPr lang="sv-SE" dirty="0"/>
          </a:p>
        </p:txBody>
      </p:sp>
      <p:sp>
        <p:nvSpPr>
          <p:cNvPr id="11" name="Platshållare för sidfot 4"/>
          <p:cNvSpPr>
            <a:spLocks noGrp="1"/>
          </p:cNvSpPr>
          <p:nvPr>
            <p:ph type="ftr" sz="quarter" idx="3"/>
          </p:nvPr>
        </p:nvSpPr>
        <p:spPr>
          <a:xfrm>
            <a:off x="694800" y="201600"/>
            <a:ext cx="4050000" cy="365125"/>
          </a:xfrm>
          <a:prstGeom prst="rect">
            <a:avLst/>
          </a:prstGeom>
        </p:spPr>
        <p:txBody>
          <a:bodyPr vert="horz" lIns="91440" tIns="45720" rIns="91440" bIns="45720" rtlCol="0" anchor="ctr"/>
          <a:lstStyle>
            <a:lvl1pPr algn="l">
              <a:defRPr sz="1000">
                <a:solidFill>
                  <a:schemeClr val="tx1"/>
                </a:solidFill>
              </a:defRPr>
            </a:lvl1pPr>
          </a:lstStyle>
          <a:p>
            <a:r>
              <a:rPr lang="sv-SE"/>
              <a:t>Titel</a:t>
            </a:r>
            <a:endParaRPr lang="sv-SE" dirty="0"/>
          </a:p>
        </p:txBody>
      </p:sp>
      <p:sp>
        <p:nvSpPr>
          <p:cNvPr id="12" name="Platshållare för bildnummer 1"/>
          <p:cNvSpPr>
            <a:spLocks noGrp="1"/>
          </p:cNvSpPr>
          <p:nvPr>
            <p:ph type="sldNum" sz="quarter" idx="4"/>
          </p:nvPr>
        </p:nvSpPr>
        <p:spPr>
          <a:xfrm>
            <a:off x="0" y="201600"/>
            <a:ext cx="784800" cy="365125"/>
          </a:xfrm>
          <a:prstGeom prst="rect">
            <a:avLst/>
          </a:prstGeom>
        </p:spPr>
        <p:txBody>
          <a:bodyPr vert="horz" lIns="91440" tIns="45720" rIns="91440" bIns="45720" rtlCol="0" anchor="ctr"/>
          <a:lstStyle>
            <a:lvl1pPr algn="ctr">
              <a:defRPr sz="1000">
                <a:solidFill>
                  <a:schemeClr val="tx1"/>
                </a:solidFill>
              </a:defRPr>
            </a:lvl1pPr>
          </a:lstStyle>
          <a:p>
            <a:fld id="{816FEC2C-AD63-44F4-896C-A2025F5FB260}" type="slidenum">
              <a:rPr lang="sv-SE" smtClean="0"/>
              <a:pPr/>
              <a:t>‹#›</a:t>
            </a:fld>
            <a:endParaRPr lang="sv-SE" dirty="0"/>
          </a:p>
        </p:txBody>
      </p:sp>
    </p:spTree>
    <p:extLst>
      <p:ext uri="{BB962C8B-B14F-4D97-AF65-F5344CB8AC3E}">
        <p14:creationId xmlns:p14="http://schemas.microsoft.com/office/powerpoint/2010/main" val="4011162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ubrik, text &amp; logotyp">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696000" y="1998000"/>
            <a:ext cx="10800000" cy="1080000"/>
          </a:xfrm>
          <a:prstGeom prst="rect">
            <a:avLst/>
          </a:prstGeom>
        </p:spPr>
        <p:txBody>
          <a:bodyPr anchor="ctr"/>
          <a:lstStyle>
            <a:lvl1pPr algn="ctr">
              <a:defRPr sz="6000"/>
            </a:lvl1pPr>
          </a:lstStyle>
          <a:p>
            <a:r>
              <a:rPr lang="sv-SE" dirty="0"/>
              <a:t>Klicka – lägg till rubrik</a:t>
            </a:r>
          </a:p>
        </p:txBody>
      </p:sp>
      <p:sp>
        <p:nvSpPr>
          <p:cNvPr id="8" name="Platshållare för text 7"/>
          <p:cNvSpPr>
            <a:spLocks noGrp="1"/>
          </p:cNvSpPr>
          <p:nvPr>
            <p:ph type="body" sz="quarter" idx="12" hasCustomPrompt="1"/>
          </p:nvPr>
        </p:nvSpPr>
        <p:spPr>
          <a:xfrm>
            <a:off x="696000" y="3284970"/>
            <a:ext cx="10800000" cy="1800000"/>
          </a:xfrm>
          <a:prstGeom prst="rect">
            <a:avLst/>
          </a:prstGeom>
        </p:spPr>
        <p:txBody>
          <a:bodyPr/>
          <a:lstStyle>
            <a:lvl1pPr marL="0" indent="0" algn="ctr">
              <a:lnSpc>
                <a:spcPct val="100000"/>
              </a:lnSpc>
              <a:buFont typeface="+mj-lt"/>
              <a:buNone/>
              <a:defRPr sz="2400" spc="0" baseline="0"/>
            </a:lvl1pPr>
            <a:lvl2pPr marL="575100" indent="-342900">
              <a:buFont typeface="+mj-lt"/>
              <a:buAutoNum type="arabicPeriod"/>
              <a:defRPr/>
            </a:lvl2pPr>
            <a:lvl3pPr marL="805500" indent="-342900">
              <a:buFont typeface="+mj-lt"/>
              <a:buAutoNum type="arabicPeriod"/>
              <a:defRPr/>
            </a:lvl3pPr>
            <a:lvl4pPr marL="1035900" indent="-342900">
              <a:buFont typeface="+mj-lt"/>
              <a:buAutoNum type="arabicPeriod"/>
              <a:defRPr/>
            </a:lvl4pPr>
            <a:lvl5pPr marL="1230300" indent="-342900">
              <a:buFont typeface="+mj-lt"/>
              <a:buAutoNum type="arabicPeriod"/>
              <a:defRPr/>
            </a:lvl5pPr>
          </a:lstStyle>
          <a:p>
            <a:pPr lvl="0"/>
            <a:r>
              <a:rPr lang="sv-SE" dirty="0"/>
              <a:t>Skriv text här</a:t>
            </a:r>
          </a:p>
        </p:txBody>
      </p:sp>
      <p:sp>
        <p:nvSpPr>
          <p:cNvPr id="5" name="Platshållare för datum 4"/>
          <p:cNvSpPr>
            <a:spLocks noGrp="1"/>
          </p:cNvSpPr>
          <p:nvPr>
            <p:ph type="dt" sz="half" idx="14"/>
          </p:nvPr>
        </p:nvSpPr>
        <p:spPr/>
        <p:txBody>
          <a:bodyPr/>
          <a:lstStyle>
            <a:lvl1pPr>
              <a:defRPr sz="1000"/>
            </a:lvl1pPr>
          </a:lstStyle>
          <a:p>
            <a:endParaRPr lang="sv-SE" dirty="0"/>
          </a:p>
        </p:txBody>
      </p:sp>
      <p:sp>
        <p:nvSpPr>
          <p:cNvPr id="9" name="Platshållare för sidfot 8"/>
          <p:cNvSpPr>
            <a:spLocks noGrp="1"/>
          </p:cNvSpPr>
          <p:nvPr>
            <p:ph type="ftr" sz="quarter" idx="15"/>
          </p:nvPr>
        </p:nvSpPr>
        <p:spPr/>
        <p:txBody>
          <a:bodyPr/>
          <a:lstStyle>
            <a:lvl1pPr>
              <a:defRPr sz="1000"/>
            </a:lvl1pPr>
          </a:lstStyle>
          <a:p>
            <a:r>
              <a:rPr lang="sv-SE"/>
              <a:t>Titel</a:t>
            </a:r>
            <a:endParaRPr lang="sv-SE" dirty="0"/>
          </a:p>
        </p:txBody>
      </p:sp>
      <p:sp>
        <p:nvSpPr>
          <p:cNvPr id="10" name="Platshållare för bildnummer 9"/>
          <p:cNvSpPr>
            <a:spLocks noGrp="1"/>
          </p:cNvSpPr>
          <p:nvPr>
            <p:ph type="sldNum" sz="quarter" idx="16"/>
          </p:nvPr>
        </p:nvSpPr>
        <p:spPr/>
        <p:txBody>
          <a:bodyPr/>
          <a:lstStyle>
            <a:lvl1pPr>
              <a:defRPr sz="1000"/>
            </a:lvl1pPr>
          </a:lstStyle>
          <a:p>
            <a:fld id="{816FEC2C-AD63-44F4-896C-A2025F5FB260}" type="slidenum">
              <a:rPr lang="sv-SE" smtClean="0"/>
              <a:pPr/>
              <a:t>‹#›</a:t>
            </a:fld>
            <a:endParaRPr lang="sv-SE" dirty="0"/>
          </a:p>
        </p:txBody>
      </p:sp>
      <p:sp>
        <p:nvSpPr>
          <p:cNvPr id="6" name="Platshållare för text 5"/>
          <p:cNvSpPr>
            <a:spLocks noGrp="1"/>
          </p:cNvSpPr>
          <p:nvPr>
            <p:ph type="body" sz="quarter" idx="17" hasCustomPrompt="1"/>
          </p:nvPr>
        </p:nvSpPr>
        <p:spPr>
          <a:xfrm>
            <a:off x="694800" y="5529600"/>
            <a:ext cx="2739600" cy="925200"/>
          </a:xfrm>
          <a:prstGeom prst="rect">
            <a:avLst/>
          </a:prstGeom>
        </p:spPr>
        <p:txBody>
          <a:bodyPr/>
          <a:lstStyle>
            <a:lvl1pPr marL="0" indent="0">
              <a:buNone/>
              <a:defRPr/>
            </a:lvl1pPr>
          </a:lstStyle>
          <a:p>
            <a:pPr lvl="0"/>
            <a:r>
              <a:rPr lang="sv-SE" dirty="0"/>
              <a:t>Plats för EU-logotyp</a:t>
            </a:r>
          </a:p>
        </p:txBody>
      </p:sp>
    </p:spTree>
    <p:extLst>
      <p:ext uri="{BB962C8B-B14F-4D97-AF65-F5344CB8AC3E}">
        <p14:creationId xmlns:p14="http://schemas.microsoft.com/office/powerpoint/2010/main" val="2279311065"/>
      </p:ext>
    </p:extLst>
  </p:cSld>
  <p:clrMapOvr>
    <a:masterClrMapping/>
  </p:clrMapOvr>
  <p:extLst>
    <p:ext uri="{DCECCB84-F9BA-43D5-87BE-67443E8EF086}">
      <p15:sldGuideLst xmlns:p15="http://schemas.microsoft.com/office/powerpoint/2012/main">
        <p15:guide id="1" orient="horz" pos="216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ubrik vä, bild hö">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696000" y="1269000"/>
            <a:ext cx="5040000" cy="900000"/>
          </a:xfrm>
          <a:prstGeom prst="rect">
            <a:avLst/>
          </a:prstGeom>
        </p:spPr>
        <p:txBody>
          <a:bodyPr anchor="ctr"/>
          <a:lstStyle>
            <a:lvl1pPr>
              <a:defRPr sz="4000"/>
            </a:lvl1pPr>
          </a:lstStyle>
          <a:p>
            <a:r>
              <a:rPr lang="sv-SE" dirty="0"/>
              <a:t>Rubrik</a:t>
            </a:r>
          </a:p>
        </p:txBody>
      </p:sp>
      <p:sp>
        <p:nvSpPr>
          <p:cNvPr id="10" name="Platshållare för bild 9"/>
          <p:cNvSpPr>
            <a:spLocks noGrp="1"/>
          </p:cNvSpPr>
          <p:nvPr>
            <p:ph type="pic" sz="quarter" idx="13" hasCustomPrompt="1"/>
          </p:nvPr>
        </p:nvSpPr>
        <p:spPr>
          <a:xfrm>
            <a:off x="6456000" y="1269000"/>
            <a:ext cx="5040000" cy="4320000"/>
          </a:xfrm>
          <a:prstGeom prst="rect">
            <a:avLst/>
          </a:prstGeom>
        </p:spPr>
        <p:txBody>
          <a:bodyPr/>
          <a:lstStyle>
            <a:lvl1pPr marL="0" indent="0">
              <a:buNone/>
              <a:defRPr/>
            </a:lvl1pPr>
          </a:lstStyle>
          <a:p>
            <a:r>
              <a:rPr lang="sv-SE" dirty="0"/>
              <a:t>Bild</a:t>
            </a:r>
          </a:p>
        </p:txBody>
      </p:sp>
      <p:sp>
        <p:nvSpPr>
          <p:cNvPr id="5" name="Platshållare för datum 4"/>
          <p:cNvSpPr>
            <a:spLocks noGrp="1"/>
          </p:cNvSpPr>
          <p:nvPr>
            <p:ph type="dt" sz="half" idx="14"/>
          </p:nvPr>
        </p:nvSpPr>
        <p:spPr>
          <a:xfrm>
            <a:off x="10152000" y="201600"/>
            <a:ext cx="1767114" cy="365125"/>
          </a:xfrm>
        </p:spPr>
        <p:txBody>
          <a:bodyPr/>
          <a:lstStyle>
            <a:lvl1pPr>
              <a:defRPr sz="1000"/>
            </a:lvl1pPr>
          </a:lstStyle>
          <a:p>
            <a:endParaRPr lang="sv-SE" dirty="0"/>
          </a:p>
        </p:txBody>
      </p:sp>
      <p:sp>
        <p:nvSpPr>
          <p:cNvPr id="6" name="Platshållare för sidfot 5"/>
          <p:cNvSpPr>
            <a:spLocks noGrp="1"/>
          </p:cNvSpPr>
          <p:nvPr>
            <p:ph type="ftr" sz="quarter" idx="15"/>
          </p:nvPr>
        </p:nvSpPr>
        <p:spPr>
          <a:xfrm>
            <a:off x="696000" y="201600"/>
            <a:ext cx="3570514" cy="365125"/>
          </a:xfrm>
        </p:spPr>
        <p:txBody>
          <a:bodyPr/>
          <a:lstStyle>
            <a:lvl1pPr>
              <a:defRPr sz="1000"/>
            </a:lvl1pPr>
          </a:lstStyle>
          <a:p>
            <a:r>
              <a:rPr lang="sv-SE"/>
              <a:t>Titel</a:t>
            </a:r>
            <a:endParaRPr lang="sv-SE" dirty="0"/>
          </a:p>
        </p:txBody>
      </p:sp>
      <p:sp>
        <p:nvSpPr>
          <p:cNvPr id="9" name="Platshållare för bildnummer 8"/>
          <p:cNvSpPr>
            <a:spLocks noGrp="1"/>
          </p:cNvSpPr>
          <p:nvPr>
            <p:ph type="sldNum" sz="quarter" idx="16"/>
          </p:nvPr>
        </p:nvSpPr>
        <p:spPr>
          <a:xfrm>
            <a:off x="-1" y="201600"/>
            <a:ext cx="784800" cy="365125"/>
          </a:xfrm>
        </p:spPr>
        <p:txBody>
          <a:bodyPr/>
          <a:lstStyle>
            <a:lvl1pPr>
              <a:defRPr sz="1000"/>
            </a:lvl1pPr>
          </a:lstStyle>
          <a:p>
            <a:fld id="{816FEC2C-AD63-44F4-896C-A2025F5FB260}" type="slidenum">
              <a:rPr lang="sv-SE" smtClean="0"/>
              <a:pPr/>
              <a:t>‹#›</a:t>
            </a:fld>
            <a:endParaRPr lang="sv-SE" dirty="0"/>
          </a:p>
        </p:txBody>
      </p:sp>
      <p:sp>
        <p:nvSpPr>
          <p:cNvPr id="11" name="Platshållare för text 7"/>
          <p:cNvSpPr>
            <a:spLocks noGrp="1"/>
          </p:cNvSpPr>
          <p:nvPr>
            <p:ph type="body" sz="quarter" idx="12" hasCustomPrompt="1"/>
          </p:nvPr>
        </p:nvSpPr>
        <p:spPr>
          <a:xfrm>
            <a:off x="694800" y="2170800"/>
            <a:ext cx="5040000" cy="3420000"/>
          </a:xfrm>
          <a:prstGeom prst="rect">
            <a:avLst/>
          </a:prstGeom>
        </p:spPr>
        <p:txBody>
          <a:bodyPr/>
          <a:lstStyle>
            <a:lvl1pPr marL="360000" indent="-360000" defTabSz="360000">
              <a:lnSpc>
                <a:spcPct val="100000"/>
              </a:lnSpc>
              <a:buFont typeface="Arial" panose="020B0604020202020204" pitchFamily="34" charset="0"/>
              <a:buChar char="•"/>
              <a:defRPr sz="2000" spc="0"/>
            </a:lvl1pPr>
            <a:lvl2pPr marL="720000" marR="0" indent="-360000" algn="l" defTabSz="360000" rtl="0" eaLnBrk="1" fontAlgn="auto" latinLnBrk="0" hangingPunct="1">
              <a:lnSpc>
                <a:spcPct val="90000"/>
              </a:lnSpc>
              <a:spcBef>
                <a:spcPts val="500"/>
              </a:spcBef>
              <a:spcAft>
                <a:spcPts val="0"/>
              </a:spcAft>
              <a:buClrTx/>
              <a:buSzTx/>
              <a:buFont typeface="Arial" panose="020B0604020202020204" pitchFamily="34" charset="0"/>
              <a:buChar char="‒"/>
              <a:tabLst>
                <a:tab pos="360000" algn="l"/>
              </a:tabLst>
              <a:defRPr lang="sv-SE" sz="1800" kern="1200" spc="0" baseline="0" dirty="0" smtClean="0">
                <a:solidFill>
                  <a:schemeClr val="tx1"/>
                </a:solidFill>
                <a:latin typeface="+mn-lt"/>
                <a:ea typeface="+mn-ea"/>
                <a:cs typeface="+mn-cs"/>
              </a:defRPr>
            </a:lvl2pPr>
            <a:lvl3pPr marL="1080000" marR="0" indent="-3600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lang="sv-SE" sz="1800" kern="1200" spc="0" baseline="0" dirty="0" smtClean="0">
                <a:solidFill>
                  <a:schemeClr val="tx1"/>
                </a:solidFill>
                <a:latin typeface="+mn-lt"/>
                <a:ea typeface="+mn-ea"/>
                <a:cs typeface="+mn-cs"/>
              </a:defRPr>
            </a:lvl3pPr>
            <a:lvl4pPr marL="1440000" marR="0" indent="-3600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lang="sv-SE" sz="1800" kern="1200" spc="0" baseline="0" dirty="0" smtClean="0">
                <a:solidFill>
                  <a:schemeClr val="tx1"/>
                </a:solidFill>
                <a:latin typeface="+mn-lt"/>
                <a:ea typeface="+mn-ea"/>
                <a:cs typeface="+mn-cs"/>
              </a:defRPr>
            </a:lvl4pPr>
            <a:lvl5pPr marL="1800000" indent="-360000" defTabSz="3240000">
              <a:buFont typeface="Arial" panose="020B0604020202020204" pitchFamily="34" charset="0"/>
              <a:buChar char="‒"/>
              <a:tabLst>
                <a:tab pos="360000" algn="l"/>
                <a:tab pos="720000" algn="l"/>
                <a:tab pos="1080000" algn="l"/>
                <a:tab pos="1440000" algn="l"/>
                <a:tab pos="1800000" algn="l"/>
                <a:tab pos="2160000" algn="l"/>
                <a:tab pos="2520000" algn="l"/>
                <a:tab pos="2880000" algn="l"/>
                <a:tab pos="3240000" algn="l"/>
              </a:tabLst>
              <a:defRPr lang="sv-SE" sz="1800" kern="1200" spc="0" baseline="0" dirty="0" smtClean="0">
                <a:solidFill>
                  <a:schemeClr val="tx1"/>
                </a:solidFill>
                <a:latin typeface="+mn-lt"/>
                <a:ea typeface="+mn-ea"/>
                <a:cs typeface="+mn-cs"/>
              </a:defRPr>
            </a:lvl5pPr>
            <a:lvl6pPr marL="2160000" indent="-360000">
              <a:buFont typeface="Arial" panose="020B0604020202020204" pitchFamily="34" charset="0"/>
              <a:buChar char="‒"/>
              <a:defRPr lang="sv-SE" sz="1800" kern="1200" spc="0" baseline="0" dirty="0" smtClean="0">
                <a:solidFill>
                  <a:schemeClr val="tx1"/>
                </a:solidFill>
                <a:latin typeface="+mn-lt"/>
                <a:ea typeface="+mn-ea"/>
                <a:cs typeface="+mn-cs"/>
              </a:defRPr>
            </a:lvl6pPr>
            <a:lvl7pPr marL="2520000" indent="-360000">
              <a:buFont typeface="Arial" panose="020B0604020202020204" pitchFamily="34" charset="0"/>
              <a:buChar char="‒"/>
              <a:defRPr lang="sv-SE" sz="1800" kern="1200" spc="0" baseline="0" dirty="0" smtClean="0">
                <a:solidFill>
                  <a:schemeClr val="tx1"/>
                </a:solidFill>
                <a:latin typeface="+mn-lt"/>
                <a:ea typeface="+mn-ea"/>
                <a:cs typeface="+mn-cs"/>
              </a:defRPr>
            </a:lvl7pPr>
            <a:lvl8pPr marL="2880000" indent="-360000">
              <a:buFont typeface="Arial" panose="020B0604020202020204" pitchFamily="34" charset="0"/>
              <a:buChar char="‒"/>
              <a:defRPr lang="sv-SE" sz="1800" kern="1200" spc="0" baseline="0" dirty="0" smtClean="0">
                <a:solidFill>
                  <a:schemeClr val="tx1"/>
                </a:solidFill>
                <a:latin typeface="+mn-lt"/>
                <a:ea typeface="+mn-ea"/>
                <a:cs typeface="+mn-cs"/>
              </a:defRPr>
            </a:lvl8pPr>
            <a:lvl9pPr marL="3240000" indent="-324000">
              <a:buFont typeface="Arial" panose="020B0604020202020204" pitchFamily="34" charset="0"/>
              <a:buChar char="‒"/>
              <a:defRPr lang="sv-SE" sz="1800" kern="1200" spc="0" baseline="0" dirty="0" smtClean="0">
                <a:solidFill>
                  <a:schemeClr val="tx1"/>
                </a:solidFill>
                <a:latin typeface="+mn-lt"/>
                <a:ea typeface="+mn-ea"/>
                <a:cs typeface="+mn-cs"/>
              </a:defRPr>
            </a:lvl9pPr>
          </a:lstStyle>
          <a:p>
            <a:pPr lvl="0"/>
            <a:r>
              <a:rPr lang="sv-SE" dirty="0"/>
              <a:t>Skriv text här</a:t>
            </a:r>
          </a:p>
        </p:txBody>
      </p:sp>
    </p:spTree>
    <p:extLst>
      <p:ext uri="{BB962C8B-B14F-4D97-AF65-F5344CB8AC3E}">
        <p14:creationId xmlns:p14="http://schemas.microsoft.com/office/powerpoint/2010/main" val="2920636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ubrik hö, bild vä">
    <p:spTree>
      <p:nvGrpSpPr>
        <p:cNvPr id="1" name=""/>
        <p:cNvGrpSpPr/>
        <p:nvPr/>
      </p:nvGrpSpPr>
      <p:grpSpPr>
        <a:xfrm>
          <a:off x="0" y="0"/>
          <a:ext cx="0" cy="0"/>
          <a:chOff x="0" y="0"/>
          <a:chExt cx="0" cy="0"/>
        </a:xfrm>
      </p:grpSpPr>
      <p:sp>
        <p:nvSpPr>
          <p:cNvPr id="5" name="Rubrik 1"/>
          <p:cNvSpPr>
            <a:spLocks noGrp="1"/>
          </p:cNvSpPr>
          <p:nvPr>
            <p:ph type="title" hasCustomPrompt="1"/>
          </p:nvPr>
        </p:nvSpPr>
        <p:spPr>
          <a:xfrm>
            <a:off x="6456000" y="1269000"/>
            <a:ext cx="5040000" cy="900000"/>
          </a:xfrm>
          <a:prstGeom prst="rect">
            <a:avLst/>
          </a:prstGeom>
        </p:spPr>
        <p:txBody>
          <a:bodyPr anchor="ctr"/>
          <a:lstStyle>
            <a:lvl1pPr>
              <a:defRPr sz="4000"/>
            </a:lvl1pPr>
          </a:lstStyle>
          <a:p>
            <a:r>
              <a:rPr lang="sv-SE" dirty="0"/>
              <a:t>Rubrik</a:t>
            </a:r>
          </a:p>
        </p:txBody>
      </p:sp>
      <p:sp>
        <p:nvSpPr>
          <p:cNvPr id="7" name="Platshållare för bild 9"/>
          <p:cNvSpPr>
            <a:spLocks noGrp="1"/>
          </p:cNvSpPr>
          <p:nvPr>
            <p:ph type="pic" sz="quarter" idx="13" hasCustomPrompt="1"/>
          </p:nvPr>
        </p:nvSpPr>
        <p:spPr>
          <a:xfrm>
            <a:off x="694800" y="1269000"/>
            <a:ext cx="5040000" cy="4320000"/>
          </a:xfrm>
          <a:prstGeom prst="rect">
            <a:avLst/>
          </a:prstGeom>
        </p:spPr>
        <p:txBody>
          <a:bodyPr/>
          <a:lstStyle>
            <a:lvl1pPr marL="0" indent="0">
              <a:buNone/>
              <a:defRPr/>
            </a:lvl1pPr>
          </a:lstStyle>
          <a:p>
            <a:r>
              <a:rPr lang="sv-SE" dirty="0"/>
              <a:t>Bild</a:t>
            </a:r>
          </a:p>
        </p:txBody>
      </p:sp>
      <p:sp>
        <p:nvSpPr>
          <p:cNvPr id="2" name="Platshållare för datum 1"/>
          <p:cNvSpPr>
            <a:spLocks noGrp="1"/>
          </p:cNvSpPr>
          <p:nvPr>
            <p:ph type="dt" sz="half" idx="14"/>
          </p:nvPr>
        </p:nvSpPr>
        <p:spPr/>
        <p:txBody>
          <a:bodyPr/>
          <a:lstStyle>
            <a:lvl1pPr>
              <a:defRPr sz="1000"/>
            </a:lvl1pPr>
          </a:lstStyle>
          <a:p>
            <a:endParaRPr lang="sv-SE" dirty="0"/>
          </a:p>
        </p:txBody>
      </p:sp>
      <p:sp>
        <p:nvSpPr>
          <p:cNvPr id="9" name="Platshållare för sidfot 8"/>
          <p:cNvSpPr>
            <a:spLocks noGrp="1"/>
          </p:cNvSpPr>
          <p:nvPr>
            <p:ph type="ftr" sz="quarter" idx="15"/>
          </p:nvPr>
        </p:nvSpPr>
        <p:spPr/>
        <p:txBody>
          <a:bodyPr/>
          <a:lstStyle>
            <a:lvl1pPr>
              <a:defRPr sz="1000"/>
            </a:lvl1pPr>
          </a:lstStyle>
          <a:p>
            <a:r>
              <a:rPr lang="sv-SE"/>
              <a:t>Titel</a:t>
            </a:r>
            <a:endParaRPr lang="sv-SE" dirty="0"/>
          </a:p>
        </p:txBody>
      </p:sp>
      <p:sp>
        <p:nvSpPr>
          <p:cNvPr id="10" name="Platshållare för bildnummer 9"/>
          <p:cNvSpPr>
            <a:spLocks noGrp="1"/>
          </p:cNvSpPr>
          <p:nvPr>
            <p:ph type="sldNum" sz="quarter" idx="16"/>
          </p:nvPr>
        </p:nvSpPr>
        <p:spPr/>
        <p:txBody>
          <a:bodyPr/>
          <a:lstStyle>
            <a:lvl1pPr>
              <a:defRPr sz="1000"/>
            </a:lvl1pPr>
          </a:lstStyle>
          <a:p>
            <a:fld id="{816FEC2C-AD63-44F4-896C-A2025F5FB260}" type="slidenum">
              <a:rPr lang="sv-SE" smtClean="0"/>
              <a:pPr/>
              <a:t>‹#›</a:t>
            </a:fld>
            <a:endParaRPr lang="sv-SE" dirty="0"/>
          </a:p>
        </p:txBody>
      </p:sp>
      <p:sp>
        <p:nvSpPr>
          <p:cNvPr id="8" name="Platshållare för text 7"/>
          <p:cNvSpPr>
            <a:spLocks noGrp="1"/>
          </p:cNvSpPr>
          <p:nvPr>
            <p:ph type="body" sz="quarter" idx="12" hasCustomPrompt="1"/>
          </p:nvPr>
        </p:nvSpPr>
        <p:spPr>
          <a:xfrm>
            <a:off x="6454800" y="2170800"/>
            <a:ext cx="5040000" cy="3420000"/>
          </a:xfrm>
          <a:prstGeom prst="rect">
            <a:avLst/>
          </a:prstGeom>
        </p:spPr>
        <p:txBody>
          <a:bodyPr/>
          <a:lstStyle>
            <a:lvl1pPr marL="360000" indent="-360000" defTabSz="360000">
              <a:lnSpc>
                <a:spcPct val="100000"/>
              </a:lnSpc>
              <a:buFont typeface="Arial" panose="020B0604020202020204" pitchFamily="34" charset="0"/>
              <a:buChar char="•"/>
              <a:defRPr sz="2000" spc="0"/>
            </a:lvl1pPr>
            <a:lvl2pPr marL="720000" marR="0" indent="-360000" algn="l" defTabSz="360000" rtl="0" eaLnBrk="1" fontAlgn="auto" latinLnBrk="0" hangingPunct="1">
              <a:lnSpc>
                <a:spcPct val="90000"/>
              </a:lnSpc>
              <a:spcBef>
                <a:spcPts val="500"/>
              </a:spcBef>
              <a:spcAft>
                <a:spcPts val="0"/>
              </a:spcAft>
              <a:buClrTx/>
              <a:buSzTx/>
              <a:buFont typeface="Arial" panose="020B0604020202020204" pitchFamily="34" charset="0"/>
              <a:buChar char="‒"/>
              <a:tabLst>
                <a:tab pos="360000" algn="l"/>
              </a:tabLst>
              <a:defRPr lang="sv-SE" sz="1800" kern="1200" spc="0" baseline="0" dirty="0" smtClean="0">
                <a:solidFill>
                  <a:schemeClr val="tx1"/>
                </a:solidFill>
                <a:latin typeface="+mn-lt"/>
                <a:ea typeface="+mn-ea"/>
                <a:cs typeface="+mn-cs"/>
              </a:defRPr>
            </a:lvl2pPr>
            <a:lvl3pPr marL="1080000" marR="0" indent="-3600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lang="sv-SE" sz="1800" kern="1200" spc="0" baseline="0" dirty="0" smtClean="0">
                <a:solidFill>
                  <a:schemeClr val="tx1"/>
                </a:solidFill>
                <a:latin typeface="+mn-lt"/>
                <a:ea typeface="+mn-ea"/>
                <a:cs typeface="+mn-cs"/>
              </a:defRPr>
            </a:lvl3pPr>
            <a:lvl4pPr marL="1440000" marR="0" indent="-3600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lang="sv-SE" sz="1800" kern="1200" spc="0" baseline="0" dirty="0" smtClean="0">
                <a:solidFill>
                  <a:schemeClr val="tx1"/>
                </a:solidFill>
                <a:latin typeface="+mn-lt"/>
                <a:ea typeface="+mn-ea"/>
                <a:cs typeface="+mn-cs"/>
              </a:defRPr>
            </a:lvl4pPr>
            <a:lvl5pPr marL="1800000" indent="-360000" defTabSz="3240000">
              <a:buFont typeface="Arial" panose="020B0604020202020204" pitchFamily="34" charset="0"/>
              <a:buChar char="‒"/>
              <a:tabLst>
                <a:tab pos="360000" algn="l"/>
                <a:tab pos="720000" algn="l"/>
                <a:tab pos="1080000" algn="l"/>
                <a:tab pos="1440000" algn="l"/>
                <a:tab pos="1800000" algn="l"/>
                <a:tab pos="2160000" algn="l"/>
                <a:tab pos="2520000" algn="l"/>
                <a:tab pos="2880000" algn="l"/>
                <a:tab pos="3240000" algn="l"/>
              </a:tabLst>
              <a:defRPr lang="sv-SE" sz="1800" kern="1200" spc="0" baseline="0" dirty="0" smtClean="0">
                <a:solidFill>
                  <a:schemeClr val="tx1"/>
                </a:solidFill>
                <a:latin typeface="+mn-lt"/>
                <a:ea typeface="+mn-ea"/>
                <a:cs typeface="+mn-cs"/>
              </a:defRPr>
            </a:lvl5pPr>
            <a:lvl6pPr marL="2160000" indent="-360000">
              <a:buFont typeface="Arial" panose="020B0604020202020204" pitchFamily="34" charset="0"/>
              <a:buChar char="‒"/>
              <a:defRPr lang="sv-SE" sz="1800" kern="1200" spc="0" baseline="0" dirty="0" smtClean="0">
                <a:solidFill>
                  <a:schemeClr val="tx1"/>
                </a:solidFill>
                <a:latin typeface="+mn-lt"/>
                <a:ea typeface="+mn-ea"/>
                <a:cs typeface="+mn-cs"/>
              </a:defRPr>
            </a:lvl6pPr>
            <a:lvl7pPr marL="2520000" indent="-360000">
              <a:buFont typeface="Arial" panose="020B0604020202020204" pitchFamily="34" charset="0"/>
              <a:buChar char="‒"/>
              <a:defRPr lang="sv-SE" sz="1800" kern="1200" spc="0" baseline="0" dirty="0" smtClean="0">
                <a:solidFill>
                  <a:schemeClr val="tx1"/>
                </a:solidFill>
                <a:latin typeface="+mn-lt"/>
                <a:ea typeface="+mn-ea"/>
                <a:cs typeface="+mn-cs"/>
              </a:defRPr>
            </a:lvl7pPr>
            <a:lvl8pPr marL="2880000" indent="-360000">
              <a:buFont typeface="Arial" panose="020B0604020202020204" pitchFamily="34" charset="0"/>
              <a:buChar char="‒"/>
              <a:defRPr lang="sv-SE" sz="1800" kern="1200" spc="0" baseline="0" dirty="0" smtClean="0">
                <a:solidFill>
                  <a:schemeClr val="tx1"/>
                </a:solidFill>
                <a:latin typeface="+mn-lt"/>
                <a:ea typeface="+mn-ea"/>
                <a:cs typeface="+mn-cs"/>
              </a:defRPr>
            </a:lvl8pPr>
            <a:lvl9pPr marL="3240000" indent="-324000">
              <a:buFont typeface="Arial" panose="020B0604020202020204" pitchFamily="34" charset="0"/>
              <a:buChar char="‒"/>
              <a:defRPr lang="sv-SE" sz="1800" kern="1200" spc="0" baseline="0" dirty="0" smtClean="0">
                <a:solidFill>
                  <a:schemeClr val="tx1"/>
                </a:solidFill>
                <a:latin typeface="+mn-lt"/>
                <a:ea typeface="+mn-ea"/>
                <a:cs typeface="+mn-cs"/>
              </a:defRPr>
            </a:lvl9pPr>
          </a:lstStyle>
          <a:p>
            <a:pPr lvl="0"/>
            <a:r>
              <a:rPr lang="sv-SE" dirty="0"/>
              <a:t>Skriv text här</a:t>
            </a:r>
          </a:p>
        </p:txBody>
      </p:sp>
    </p:spTree>
    <p:extLst>
      <p:ext uri="{BB962C8B-B14F-4D97-AF65-F5344CB8AC3E}">
        <p14:creationId xmlns:p14="http://schemas.microsoft.com/office/powerpoint/2010/main" val="110606607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slideLayout" Target="../slideLayouts/slideLayout4.xml"/><Relationship Id="rId7" Type="http://schemas.openxmlformats.org/officeDocument/2006/relationships/image" Target="../media/image2.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theme" Target="../theme/theme2.xml"/><Relationship Id="rId5" Type="http://schemas.openxmlformats.org/officeDocument/2006/relationships/slideLayout" Target="../slideLayouts/slideLayout6.xml"/><Relationship Id="rId4" Type="http://schemas.openxmlformats.org/officeDocument/2006/relationships/slideLayout" Target="../slideLayouts/slideLayout5.xml"/><Relationship Id="rId9" Type="http://schemas.openxmlformats.org/officeDocument/2006/relationships/image" Target="../media/image4.png"/></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slideLayout" Target="../slideLayouts/slideLayout9.xml"/><Relationship Id="rId7" Type="http://schemas.openxmlformats.org/officeDocument/2006/relationships/image" Target="../media/image2.png"/><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theme" Target="../theme/theme3.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theme" Target="../theme/theme4.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5703571"/>
      </p:ext>
    </p:extLst>
  </p:cSld>
  <p:clrMap bg1="lt1" tx1="dk1" bg2="lt2" tx2="dk2" accent1="accent1" accent2="accent2" accent3="accent3" accent4="accent4" accent5="accent5" accent6="accent6" hlink="hlink" folHlink="folHlink"/>
  <p:sldLayoutIdLst>
    <p:sldLayoutId id="2147483651" r:id="rId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Bild 6">
            <a:extLst>
              <a:ext uri="{FF2B5EF4-FFF2-40B4-BE49-F238E27FC236}">
                <a16:creationId xmlns:a16="http://schemas.microsoft.com/office/drawing/2014/main" id="{F6D06EDD-E5A3-40F5-94E9-EF10146AE402}"/>
              </a:ext>
            </a:extLst>
          </p:cNvPr>
          <p:cNvPicPr>
            <a:picLocks noChangeAspect="1"/>
          </p:cNvPicPr>
          <p:nvPr userDrawn="1"/>
        </p:nvPicPr>
        <p:blipFill>
          <a:blip r:embed="rId7">
            <a:extLst>
              <a:ext uri="{96DAC541-7B7A-43D3-8B79-37D633B846F1}">
                <asvg:svgBlip xmlns:asvg="http://schemas.microsoft.com/office/drawing/2016/SVG/main" r:embed="rId8"/>
              </a:ext>
            </a:extLst>
          </a:blip>
          <a:stretch>
            <a:fillRect/>
          </a:stretch>
        </p:blipFill>
        <p:spPr>
          <a:xfrm>
            <a:off x="5338665" y="0"/>
            <a:ext cx="1514670" cy="756000"/>
          </a:xfrm>
          <a:prstGeom prst="rect">
            <a:avLst/>
          </a:prstGeom>
          <a:blipFill>
            <a:blip r:embed="rId9"/>
            <a:stretch>
              <a:fillRect/>
            </a:stretch>
          </a:blipFill>
          <a:effectLst>
            <a:reflection stA="45000" endPos="1000" dist="50800" dir="5400000" sy="-100000" algn="bl" rotWithShape="0"/>
          </a:effectLst>
        </p:spPr>
      </p:pic>
      <p:sp>
        <p:nvSpPr>
          <p:cNvPr id="6" name="Platshållare för datum 2"/>
          <p:cNvSpPr>
            <a:spLocks noGrp="1"/>
          </p:cNvSpPr>
          <p:nvPr>
            <p:ph type="dt" sz="half" idx="2"/>
          </p:nvPr>
        </p:nvSpPr>
        <p:spPr>
          <a:xfrm>
            <a:off x="10152000" y="201600"/>
            <a:ext cx="1767114" cy="365125"/>
          </a:xfrm>
          <a:prstGeom prst="rect">
            <a:avLst/>
          </a:prstGeom>
          <a:noFill/>
        </p:spPr>
        <p:txBody>
          <a:bodyPr vert="horz" lIns="91440" tIns="45720" rIns="91440" bIns="45720" rtlCol="0" anchor="ctr"/>
          <a:lstStyle>
            <a:lvl1pPr algn="r">
              <a:defRPr sz="1000">
                <a:solidFill>
                  <a:schemeClr val="tx1"/>
                </a:solidFill>
              </a:defRPr>
            </a:lvl1pPr>
          </a:lstStyle>
          <a:p>
            <a:endParaRPr lang="sv-SE" dirty="0"/>
          </a:p>
        </p:txBody>
      </p:sp>
      <p:sp>
        <p:nvSpPr>
          <p:cNvPr id="8" name="Platshållare för sidfot 4"/>
          <p:cNvSpPr>
            <a:spLocks noGrp="1"/>
          </p:cNvSpPr>
          <p:nvPr>
            <p:ph type="ftr" sz="quarter" idx="3"/>
          </p:nvPr>
        </p:nvSpPr>
        <p:spPr>
          <a:xfrm>
            <a:off x="694800" y="201600"/>
            <a:ext cx="4050000" cy="365125"/>
          </a:xfrm>
          <a:prstGeom prst="rect">
            <a:avLst/>
          </a:prstGeom>
        </p:spPr>
        <p:txBody>
          <a:bodyPr vert="horz" lIns="91440" tIns="45720" rIns="91440" bIns="45720" rtlCol="0" anchor="ctr"/>
          <a:lstStyle>
            <a:lvl1pPr algn="l">
              <a:defRPr sz="1000">
                <a:solidFill>
                  <a:schemeClr val="tx1"/>
                </a:solidFill>
              </a:defRPr>
            </a:lvl1pPr>
          </a:lstStyle>
          <a:p>
            <a:r>
              <a:rPr lang="sv-SE"/>
              <a:t>Titel</a:t>
            </a:r>
            <a:endParaRPr lang="sv-SE" dirty="0"/>
          </a:p>
        </p:txBody>
      </p:sp>
      <p:sp>
        <p:nvSpPr>
          <p:cNvPr id="9" name="Platshållare för bildnummer 1"/>
          <p:cNvSpPr>
            <a:spLocks noGrp="1"/>
          </p:cNvSpPr>
          <p:nvPr>
            <p:ph type="sldNum" sz="quarter" idx="4"/>
          </p:nvPr>
        </p:nvSpPr>
        <p:spPr>
          <a:xfrm>
            <a:off x="0" y="201600"/>
            <a:ext cx="784800" cy="365125"/>
          </a:xfrm>
          <a:prstGeom prst="rect">
            <a:avLst/>
          </a:prstGeom>
        </p:spPr>
        <p:txBody>
          <a:bodyPr vert="horz" lIns="91440" tIns="45720" rIns="91440" bIns="45720" rtlCol="0" anchor="ctr"/>
          <a:lstStyle>
            <a:lvl1pPr algn="ctr">
              <a:defRPr sz="1000">
                <a:solidFill>
                  <a:schemeClr val="tx1"/>
                </a:solidFill>
              </a:defRPr>
            </a:lvl1pPr>
          </a:lstStyle>
          <a:p>
            <a:fld id="{816FEC2C-AD63-44F4-896C-A2025F5FB260}" type="slidenum">
              <a:rPr lang="sv-SE" smtClean="0"/>
              <a:pPr/>
              <a:t>‹#›</a:t>
            </a:fld>
            <a:endParaRPr lang="sv-SE" dirty="0"/>
          </a:p>
        </p:txBody>
      </p:sp>
    </p:spTree>
    <p:extLst>
      <p:ext uri="{BB962C8B-B14F-4D97-AF65-F5344CB8AC3E}">
        <p14:creationId xmlns:p14="http://schemas.microsoft.com/office/powerpoint/2010/main" val="2492816128"/>
      </p:ext>
    </p:extLst>
  </p:cSld>
  <p:clrMap bg1="lt1" tx1="dk1" bg2="lt2" tx2="dk2" accent1="accent1" accent2="accent2" accent3="accent3" accent4="accent4" accent5="accent5" accent6="accent6" hlink="hlink" folHlink="folHlink"/>
  <p:sldLayoutIdLst>
    <p:sldLayoutId id="2147483650" r:id="rId1"/>
    <p:sldLayoutId id="2147483655" r:id="rId2"/>
    <p:sldLayoutId id="2147483656" r:id="rId3"/>
    <p:sldLayoutId id="2147483658" r:id="rId4"/>
    <p:sldLayoutId id="2147483672" r:id="rId5"/>
  </p:sldLayoutIdLst>
  <p:hf hdr="0" ftr="0"/>
  <p:txStyles>
    <p:titleStyle>
      <a:lvl1pPr algn="l" defTabSz="914400" rtl="0" eaLnBrk="1" latinLnBrk="0" hangingPunct="1">
        <a:lnSpc>
          <a:spcPct val="90000"/>
        </a:lnSpc>
        <a:spcBef>
          <a:spcPct val="0"/>
        </a:spcBef>
        <a:buNone/>
        <a:defRPr sz="5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800" kern="1200" spc="120" baseline="0">
          <a:solidFill>
            <a:schemeClr val="tx1"/>
          </a:solidFill>
          <a:latin typeface="+mn-lt"/>
          <a:ea typeface="+mn-ea"/>
          <a:cs typeface="+mn-cs"/>
        </a:defRPr>
      </a:lvl1pPr>
      <a:lvl2pPr marL="460800" indent="-228600" algn="l" defTabSz="914400" rtl="0" eaLnBrk="1" latinLnBrk="0" hangingPunct="1">
        <a:lnSpc>
          <a:spcPct val="90000"/>
        </a:lnSpc>
        <a:spcBef>
          <a:spcPts val="500"/>
        </a:spcBef>
        <a:buFont typeface="Arial" panose="020B0604020202020204" pitchFamily="34" charset="0"/>
        <a:buChar char="•"/>
        <a:defRPr sz="1800" kern="1200" spc="120" baseline="0">
          <a:solidFill>
            <a:schemeClr val="tx1"/>
          </a:solidFill>
          <a:latin typeface="+mn-lt"/>
          <a:ea typeface="+mn-ea"/>
          <a:cs typeface="+mn-cs"/>
        </a:defRPr>
      </a:lvl2pPr>
      <a:lvl3pPr marL="691200" indent="-228600" algn="l" defTabSz="914400" rtl="0" eaLnBrk="1" latinLnBrk="0" hangingPunct="1">
        <a:lnSpc>
          <a:spcPct val="90000"/>
        </a:lnSpc>
        <a:spcBef>
          <a:spcPts val="500"/>
        </a:spcBef>
        <a:buFont typeface="Arial" panose="020B0604020202020204" pitchFamily="34" charset="0"/>
        <a:buChar char="•"/>
        <a:defRPr sz="1800" kern="1200" spc="120" baseline="0">
          <a:solidFill>
            <a:schemeClr val="tx1"/>
          </a:solidFill>
          <a:latin typeface="+mn-lt"/>
          <a:ea typeface="+mn-ea"/>
          <a:cs typeface="+mn-cs"/>
        </a:defRPr>
      </a:lvl3pPr>
      <a:lvl4pPr marL="921600" indent="-228600" algn="l" defTabSz="914400" rtl="0" eaLnBrk="1" latinLnBrk="0" hangingPunct="1">
        <a:lnSpc>
          <a:spcPct val="90000"/>
        </a:lnSpc>
        <a:spcBef>
          <a:spcPts val="500"/>
        </a:spcBef>
        <a:buFont typeface="Arial" panose="020B0604020202020204" pitchFamily="34" charset="0"/>
        <a:buChar char="•"/>
        <a:defRPr sz="1800" kern="1200" spc="120" baseline="0">
          <a:solidFill>
            <a:schemeClr val="tx1"/>
          </a:solidFill>
          <a:latin typeface="+mn-lt"/>
          <a:ea typeface="+mn-ea"/>
          <a:cs typeface="+mn-cs"/>
        </a:defRPr>
      </a:lvl4pPr>
      <a:lvl5pPr marL="1116000" indent="-228600" algn="l" defTabSz="914400" rtl="0" eaLnBrk="1" latinLnBrk="0" hangingPunct="1">
        <a:lnSpc>
          <a:spcPct val="90000"/>
        </a:lnSpc>
        <a:spcBef>
          <a:spcPts val="500"/>
        </a:spcBef>
        <a:buFont typeface="Arial" panose="020B0604020202020204" pitchFamily="34" charset="0"/>
        <a:buChar char="•"/>
        <a:defRPr sz="1800" kern="1200" spc="1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pos="3840" userDrawn="1">
          <p15:clr>
            <a:srgbClr val="F26B43"/>
          </p15:clr>
        </p15:guide>
        <p15:guide id="7" orient="horz" pos="2160" userDrawn="1">
          <p15:clr>
            <a:srgbClr val="F26B43"/>
          </p15:clr>
        </p15:guide>
        <p15:guide id="8" pos="438" userDrawn="1">
          <p15:clr>
            <a:srgbClr val="F26B43"/>
          </p15:clr>
        </p15:guide>
        <p15:guide id="9" pos="7242" userDrawn="1">
          <p15:clr>
            <a:srgbClr val="F26B43"/>
          </p15:clr>
        </p15:guide>
        <p15:guide id="10" orient="horz" pos="3884" userDrawn="1">
          <p15:clr>
            <a:srgbClr val="F26B43"/>
          </p15:clr>
        </p15:guide>
        <p15:guide id="11" orient="horz" pos="799"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Bild 6">
            <a:extLst>
              <a:ext uri="{FF2B5EF4-FFF2-40B4-BE49-F238E27FC236}">
                <a16:creationId xmlns:a16="http://schemas.microsoft.com/office/drawing/2014/main" id="{F6D06EDD-E5A3-40F5-94E9-EF10146AE402}"/>
              </a:ext>
            </a:extLst>
          </p:cNvPr>
          <p:cNvPicPr>
            <a:picLocks noChangeAspect="1"/>
          </p:cNvPicPr>
          <p:nvPr userDrawn="1"/>
        </p:nvPicPr>
        <p:blipFill>
          <a:blip r:embed="rId7">
            <a:extLst>
              <a:ext uri="{96DAC541-7B7A-43D3-8B79-37D633B846F1}">
                <asvg:svgBlip xmlns:asvg="http://schemas.microsoft.com/office/drawing/2016/SVG/main" r:embed="rId8"/>
              </a:ext>
            </a:extLst>
          </a:blip>
          <a:stretch>
            <a:fillRect/>
          </a:stretch>
        </p:blipFill>
        <p:spPr>
          <a:xfrm>
            <a:off x="5338665" y="0"/>
            <a:ext cx="1514670" cy="756000"/>
          </a:xfrm>
          <a:prstGeom prst="rect">
            <a:avLst/>
          </a:prstGeom>
          <a:effectLst>
            <a:reflection stA="45000" endPos="1000" dist="50800" dir="5400000" sy="-100000" algn="bl" rotWithShape="0"/>
          </a:effectLst>
        </p:spPr>
      </p:pic>
      <p:sp>
        <p:nvSpPr>
          <p:cNvPr id="3" name="Platshållare för datum 2"/>
          <p:cNvSpPr>
            <a:spLocks noGrp="1"/>
          </p:cNvSpPr>
          <p:nvPr>
            <p:ph type="dt" sz="half" idx="2"/>
          </p:nvPr>
        </p:nvSpPr>
        <p:spPr>
          <a:xfrm>
            <a:off x="10152000" y="201600"/>
            <a:ext cx="1767114" cy="365125"/>
          </a:xfrm>
          <a:prstGeom prst="rect">
            <a:avLst/>
          </a:prstGeom>
          <a:noFill/>
        </p:spPr>
        <p:txBody>
          <a:bodyPr vert="horz" lIns="91440" tIns="45720" rIns="91440" bIns="45720" rtlCol="0" anchor="ctr"/>
          <a:lstStyle>
            <a:lvl1pPr algn="r">
              <a:defRPr sz="1000">
                <a:solidFill>
                  <a:schemeClr val="tx1"/>
                </a:solidFill>
              </a:defRPr>
            </a:lvl1pPr>
          </a:lstStyle>
          <a:p>
            <a:endParaRPr lang="sv-SE" dirty="0"/>
          </a:p>
        </p:txBody>
      </p:sp>
      <p:sp>
        <p:nvSpPr>
          <p:cNvPr id="5" name="Platshållare för sidfot 4"/>
          <p:cNvSpPr>
            <a:spLocks noGrp="1"/>
          </p:cNvSpPr>
          <p:nvPr>
            <p:ph type="ftr" sz="quarter" idx="3"/>
          </p:nvPr>
        </p:nvSpPr>
        <p:spPr>
          <a:xfrm>
            <a:off x="694800" y="201600"/>
            <a:ext cx="4050000" cy="365125"/>
          </a:xfrm>
          <a:prstGeom prst="rect">
            <a:avLst/>
          </a:prstGeom>
        </p:spPr>
        <p:txBody>
          <a:bodyPr vert="horz" lIns="91440" tIns="45720" rIns="91440" bIns="45720" rtlCol="0" anchor="ctr"/>
          <a:lstStyle>
            <a:lvl1pPr algn="l">
              <a:defRPr sz="1000">
                <a:solidFill>
                  <a:schemeClr val="tx1"/>
                </a:solidFill>
              </a:defRPr>
            </a:lvl1pPr>
          </a:lstStyle>
          <a:p>
            <a:r>
              <a:rPr lang="sv-SE"/>
              <a:t>Titel</a:t>
            </a:r>
            <a:endParaRPr lang="sv-SE" dirty="0"/>
          </a:p>
        </p:txBody>
      </p:sp>
      <p:sp>
        <p:nvSpPr>
          <p:cNvPr id="2" name="Platshållare för bildnummer 1"/>
          <p:cNvSpPr>
            <a:spLocks noGrp="1"/>
          </p:cNvSpPr>
          <p:nvPr>
            <p:ph type="sldNum" sz="quarter" idx="4"/>
          </p:nvPr>
        </p:nvSpPr>
        <p:spPr>
          <a:xfrm>
            <a:off x="0" y="201600"/>
            <a:ext cx="784800" cy="365125"/>
          </a:xfrm>
          <a:prstGeom prst="rect">
            <a:avLst/>
          </a:prstGeom>
        </p:spPr>
        <p:txBody>
          <a:bodyPr vert="horz" lIns="91440" tIns="45720" rIns="91440" bIns="45720" rtlCol="0" anchor="ctr"/>
          <a:lstStyle>
            <a:lvl1pPr algn="ctr">
              <a:defRPr sz="1000">
                <a:solidFill>
                  <a:schemeClr val="tx1"/>
                </a:solidFill>
              </a:defRPr>
            </a:lvl1pPr>
          </a:lstStyle>
          <a:p>
            <a:fld id="{816FEC2C-AD63-44F4-896C-A2025F5FB260}" type="slidenum">
              <a:rPr lang="sv-SE" smtClean="0"/>
              <a:pPr/>
              <a:t>‹#›</a:t>
            </a:fld>
            <a:endParaRPr lang="sv-SE" dirty="0"/>
          </a:p>
        </p:txBody>
      </p:sp>
    </p:spTree>
    <p:extLst>
      <p:ext uri="{BB962C8B-B14F-4D97-AF65-F5344CB8AC3E}">
        <p14:creationId xmlns:p14="http://schemas.microsoft.com/office/powerpoint/2010/main" val="1707428571"/>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Lst>
  <p:hf hdr="0" ftr="0"/>
  <p:txStyles>
    <p:titleStyle>
      <a:lvl1pPr algn="l" defTabSz="914400" rtl="0" eaLnBrk="1" latinLnBrk="0" hangingPunct="1">
        <a:lnSpc>
          <a:spcPct val="90000"/>
        </a:lnSpc>
        <a:spcBef>
          <a:spcPct val="0"/>
        </a:spcBef>
        <a:buNone/>
        <a:defRPr sz="5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800" kern="1200" spc="120" baseline="0">
          <a:solidFill>
            <a:schemeClr val="tx1"/>
          </a:solidFill>
          <a:latin typeface="+mn-lt"/>
          <a:ea typeface="+mn-ea"/>
          <a:cs typeface="+mn-cs"/>
        </a:defRPr>
      </a:lvl1pPr>
      <a:lvl2pPr marL="460800" indent="-228600" algn="l" defTabSz="914400" rtl="0" eaLnBrk="1" latinLnBrk="0" hangingPunct="1">
        <a:lnSpc>
          <a:spcPct val="90000"/>
        </a:lnSpc>
        <a:spcBef>
          <a:spcPts val="500"/>
        </a:spcBef>
        <a:buFont typeface="Arial" panose="020B0604020202020204" pitchFamily="34" charset="0"/>
        <a:buChar char="•"/>
        <a:defRPr sz="1800" kern="1200" spc="120" baseline="0">
          <a:solidFill>
            <a:schemeClr val="tx1"/>
          </a:solidFill>
          <a:latin typeface="+mn-lt"/>
          <a:ea typeface="+mn-ea"/>
          <a:cs typeface="+mn-cs"/>
        </a:defRPr>
      </a:lvl2pPr>
      <a:lvl3pPr marL="691200" indent="-228600" algn="l" defTabSz="914400" rtl="0" eaLnBrk="1" latinLnBrk="0" hangingPunct="1">
        <a:lnSpc>
          <a:spcPct val="90000"/>
        </a:lnSpc>
        <a:spcBef>
          <a:spcPts val="500"/>
        </a:spcBef>
        <a:buFont typeface="Arial" panose="020B0604020202020204" pitchFamily="34" charset="0"/>
        <a:buChar char="•"/>
        <a:defRPr sz="1800" kern="1200" spc="120" baseline="0">
          <a:solidFill>
            <a:schemeClr val="tx1"/>
          </a:solidFill>
          <a:latin typeface="+mn-lt"/>
          <a:ea typeface="+mn-ea"/>
          <a:cs typeface="+mn-cs"/>
        </a:defRPr>
      </a:lvl3pPr>
      <a:lvl4pPr marL="921600" indent="-228600" algn="l" defTabSz="914400" rtl="0" eaLnBrk="1" latinLnBrk="0" hangingPunct="1">
        <a:lnSpc>
          <a:spcPct val="90000"/>
        </a:lnSpc>
        <a:spcBef>
          <a:spcPts val="500"/>
        </a:spcBef>
        <a:buFont typeface="Arial" panose="020B0604020202020204" pitchFamily="34" charset="0"/>
        <a:buChar char="•"/>
        <a:defRPr sz="1800" kern="1200" spc="120" baseline="0">
          <a:solidFill>
            <a:schemeClr val="tx1"/>
          </a:solidFill>
          <a:latin typeface="+mn-lt"/>
          <a:ea typeface="+mn-ea"/>
          <a:cs typeface="+mn-cs"/>
        </a:defRPr>
      </a:lvl4pPr>
      <a:lvl5pPr marL="1116000" indent="-228600" algn="l" defTabSz="914400" rtl="0" eaLnBrk="1" latinLnBrk="0" hangingPunct="1">
        <a:lnSpc>
          <a:spcPct val="90000"/>
        </a:lnSpc>
        <a:spcBef>
          <a:spcPts val="500"/>
        </a:spcBef>
        <a:buFont typeface="Arial" panose="020B0604020202020204" pitchFamily="34" charset="0"/>
        <a:buChar char="•"/>
        <a:defRPr sz="1800" kern="1200" spc="1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2160" userDrawn="1">
          <p15:clr>
            <a:srgbClr val="F26B43"/>
          </p15:clr>
        </p15:guide>
        <p15:guide id="14" pos="3840" userDrawn="1">
          <p15:clr>
            <a:srgbClr val="F26B43"/>
          </p15:clr>
        </p15:guide>
        <p15:guide id="15" pos="438" userDrawn="1">
          <p15:clr>
            <a:srgbClr val="F26B43"/>
          </p15:clr>
        </p15:guide>
        <p15:guide id="16" pos="7242" userDrawn="1">
          <p15:clr>
            <a:srgbClr val="F26B43"/>
          </p15:clr>
        </p15:guide>
        <p15:guide id="17" orient="horz" pos="3884" userDrawn="1">
          <p15:clr>
            <a:srgbClr val="F26B43"/>
          </p15:clr>
        </p15:guide>
        <p15:guide id="18" orient="horz" pos="799"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71" name="Picture 23" descr="bottenstrip_rod_toning ljustillmork"/>
          <p:cNvPicPr>
            <a:picLocks noChangeAspect="1" noChangeArrowheads="1"/>
          </p:cNvPicPr>
          <p:nvPr/>
        </p:nvPicPr>
        <p:blipFill>
          <a:blip r:embed="rId6">
            <a:extLst>
              <a:ext uri="{28A0092B-C50C-407E-A947-70E740481C1C}">
                <a14:useLocalDpi xmlns:a14="http://schemas.microsoft.com/office/drawing/2010/main" val="0"/>
              </a:ext>
            </a:extLst>
          </a:blip>
          <a:srcRect l="3429" r="2547"/>
          <a:stretch>
            <a:fillRect/>
          </a:stretch>
        </p:blipFill>
        <p:spPr bwMode="auto">
          <a:xfrm>
            <a:off x="0" y="6169025"/>
            <a:ext cx="12192000" cy="698500"/>
          </a:xfrm>
          <a:prstGeom prst="rect">
            <a:avLst/>
          </a:prstGeom>
          <a:noFill/>
          <a:extLst>
            <a:ext uri="{909E8E84-426E-40DD-AFC4-6F175D3DCCD1}">
              <a14:hiddenFill xmlns:a14="http://schemas.microsoft.com/office/drawing/2010/main">
                <a:solidFill>
                  <a:srgbClr val="FFFFFF"/>
                </a:solidFill>
              </a14:hiddenFill>
            </a:ext>
          </a:extLst>
        </p:spPr>
      </p:pic>
      <p:sp>
        <p:nvSpPr>
          <p:cNvPr id="2050" name="Platshållare för rubrik 1"/>
          <p:cNvSpPr>
            <a:spLocks noGrp="1"/>
          </p:cNvSpPr>
          <p:nvPr>
            <p:ph type="title"/>
          </p:nvPr>
        </p:nvSpPr>
        <p:spPr bwMode="auto">
          <a:xfrm>
            <a:off x="609600" y="4143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sv-SE"/>
              <a:t>Klicka här för att ändra format</a:t>
            </a:r>
          </a:p>
        </p:txBody>
      </p:sp>
      <p:sp>
        <p:nvSpPr>
          <p:cNvPr id="2051" name="Platshållare för text 2"/>
          <p:cNvSpPr>
            <a:spLocks noGrp="1"/>
          </p:cNvSpPr>
          <p:nvPr>
            <p:ph type="body" idx="1"/>
          </p:nvPr>
        </p:nvSpPr>
        <p:spPr bwMode="auto">
          <a:xfrm>
            <a:off x="609600" y="1711325"/>
            <a:ext cx="10972800" cy="431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textruta 6"/>
          <p:cNvSpPr txBox="1"/>
          <p:nvPr/>
        </p:nvSpPr>
        <p:spPr>
          <a:xfrm>
            <a:off x="385234" y="6448425"/>
            <a:ext cx="571500" cy="215900"/>
          </a:xfrm>
          <a:prstGeom prst="rect">
            <a:avLst/>
          </a:prstGeom>
          <a:noFill/>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5A207A1-F921-4D1C-B45C-5387C40D5887}" type="slidenum">
              <a:rPr lang="sv-SE" sz="800">
                <a:solidFill>
                  <a:schemeClr val="bg1"/>
                </a:solidFill>
              </a:rPr>
              <a:pPr eaLnBrk="1" hangingPunct="1"/>
              <a:t>‹#›</a:t>
            </a:fld>
            <a:endParaRPr lang="sv-SE" sz="800">
              <a:solidFill>
                <a:schemeClr val="bg1"/>
              </a:solidFill>
            </a:endParaRPr>
          </a:p>
        </p:txBody>
      </p:sp>
      <p:sp>
        <p:nvSpPr>
          <p:cNvPr id="2074" name="Rectangle 26"/>
          <p:cNvSpPr>
            <a:spLocks noGrp="1" noChangeArrowheads="1"/>
          </p:cNvSpPr>
          <p:nvPr>
            <p:ph type="ftr" sz="quarter" idx="3"/>
          </p:nvPr>
        </p:nvSpPr>
        <p:spPr bwMode="auto">
          <a:xfrm>
            <a:off x="4449233" y="6423026"/>
            <a:ext cx="3860800" cy="358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000">
                <a:solidFill>
                  <a:schemeClr val="bg1"/>
                </a:solidFill>
              </a:defRPr>
            </a:lvl1pPr>
          </a:lstStyle>
          <a:p>
            <a:endParaRPr lang="sv-SE"/>
          </a:p>
        </p:txBody>
      </p:sp>
    </p:spTree>
    <p:extLst>
      <p:ext uri="{BB962C8B-B14F-4D97-AF65-F5344CB8AC3E}">
        <p14:creationId xmlns:p14="http://schemas.microsoft.com/office/powerpoint/2010/main" val="4032904893"/>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Lst>
  <p:hf hdr="0" ftr="0" dt="0"/>
  <p:txStyles>
    <p:titleStyle>
      <a:lvl1pPr algn="l" rtl="0" eaLnBrk="0" fontAlgn="base" hangingPunct="0">
        <a:spcBef>
          <a:spcPct val="0"/>
        </a:spcBef>
        <a:spcAft>
          <a:spcPct val="0"/>
        </a:spcAft>
        <a:defRPr sz="2800" kern="120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sz="2800">
          <a:solidFill>
            <a:schemeClr val="tx1"/>
          </a:solidFill>
          <a:latin typeface="Arial" charset="0"/>
          <a:cs typeface="Arial" charset="0"/>
        </a:defRPr>
      </a:lvl2pPr>
      <a:lvl3pPr algn="l" rtl="0" eaLnBrk="0" fontAlgn="base" hangingPunct="0">
        <a:spcBef>
          <a:spcPct val="0"/>
        </a:spcBef>
        <a:spcAft>
          <a:spcPct val="0"/>
        </a:spcAft>
        <a:defRPr sz="2800">
          <a:solidFill>
            <a:schemeClr val="tx1"/>
          </a:solidFill>
          <a:latin typeface="Arial" charset="0"/>
          <a:cs typeface="Arial" charset="0"/>
        </a:defRPr>
      </a:lvl3pPr>
      <a:lvl4pPr algn="l" rtl="0" eaLnBrk="0" fontAlgn="base" hangingPunct="0">
        <a:spcBef>
          <a:spcPct val="0"/>
        </a:spcBef>
        <a:spcAft>
          <a:spcPct val="0"/>
        </a:spcAft>
        <a:defRPr sz="2800">
          <a:solidFill>
            <a:schemeClr val="tx1"/>
          </a:solidFill>
          <a:latin typeface="Arial" charset="0"/>
          <a:cs typeface="Arial" charset="0"/>
        </a:defRPr>
      </a:lvl4pPr>
      <a:lvl5pPr algn="l" rtl="0" eaLnBrk="0" fontAlgn="base" hangingPunct="0">
        <a:spcBef>
          <a:spcPct val="0"/>
        </a:spcBef>
        <a:spcAft>
          <a:spcPct val="0"/>
        </a:spcAft>
        <a:defRPr sz="2800">
          <a:solidFill>
            <a:schemeClr val="tx1"/>
          </a:solidFill>
          <a:latin typeface="Arial" charset="0"/>
          <a:cs typeface="Arial" charset="0"/>
        </a:defRPr>
      </a:lvl5pPr>
      <a:lvl6pPr marL="457200" algn="l" rtl="0" fontAlgn="base">
        <a:spcBef>
          <a:spcPct val="0"/>
        </a:spcBef>
        <a:spcAft>
          <a:spcPct val="0"/>
        </a:spcAft>
        <a:defRPr sz="2800" b="1">
          <a:solidFill>
            <a:schemeClr val="tx1"/>
          </a:solidFill>
          <a:latin typeface="Arial" charset="0"/>
          <a:cs typeface="Arial" charset="0"/>
        </a:defRPr>
      </a:lvl6pPr>
      <a:lvl7pPr marL="914400" algn="l" rtl="0" fontAlgn="base">
        <a:spcBef>
          <a:spcPct val="0"/>
        </a:spcBef>
        <a:spcAft>
          <a:spcPct val="0"/>
        </a:spcAft>
        <a:defRPr sz="2800" b="1">
          <a:solidFill>
            <a:schemeClr val="tx1"/>
          </a:solidFill>
          <a:latin typeface="Arial" charset="0"/>
          <a:cs typeface="Arial" charset="0"/>
        </a:defRPr>
      </a:lvl7pPr>
      <a:lvl8pPr marL="1371600" algn="l" rtl="0" fontAlgn="base">
        <a:spcBef>
          <a:spcPct val="0"/>
        </a:spcBef>
        <a:spcAft>
          <a:spcPct val="0"/>
        </a:spcAft>
        <a:defRPr sz="2800" b="1">
          <a:solidFill>
            <a:schemeClr val="tx1"/>
          </a:solidFill>
          <a:latin typeface="Arial" charset="0"/>
          <a:cs typeface="Arial" charset="0"/>
        </a:defRPr>
      </a:lvl8pPr>
      <a:lvl9pPr marL="1828800" algn="l" rtl="0" fontAlgn="base">
        <a:spcBef>
          <a:spcPct val="0"/>
        </a:spcBef>
        <a:spcAft>
          <a:spcPct val="0"/>
        </a:spcAft>
        <a:defRPr sz="2800" b="1">
          <a:solidFill>
            <a:schemeClr val="tx1"/>
          </a:solidFill>
          <a:latin typeface="Arial" charset="0"/>
          <a:cs typeface="Arial"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20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panose="020B0604020202020204" pitchFamily="34" charset="0"/>
        <a:buChar char="–"/>
        <a:defRPr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panose="020B0604020202020204" pitchFamily="34" charset="0"/>
        <a:buChar char="•"/>
        <a:defRPr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panose="020B0604020202020204" pitchFamily="34" charset="0"/>
        <a:buChar char="–"/>
        <a:defRPr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panose="020B0604020202020204" pitchFamily="34" charset="0"/>
        <a:buChar char="»"/>
        <a:defRPr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akerhetspolisen.se/download/18.3222e1b7187a064b070e6/1683815514604/Skyldighet%20vid%20exponering%20av%20sa%CC%88kerhetska%CC%88nslig%20verksamhet_anpassad.pdf"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hyperlink" Target="https://bransch.trafikverket.se/for-dig-i-branschen/upphandling/sakerhetsskyddade-upphandlingar-nar-trafikverket-ingar-avtal/sakerhetsprovning-med-registerkontroll-for-anbudsgivare/"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bransch.trafikverket.se/for-dig-i-branschen/upphandling/sakerhetsskyddade-upphandlingar-nar-trafikverket-ingar-avtal/sakerhetsprovning-med-registerkontroll-for-anbudsgivare/"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s://bransch.trafikverket.se/for-dig-i-branschen/upphandling/sakerhetsskyddade-upphandlingar-nar-trafikverket-ingar-avtal/sakerhetsprovning-med-registerkontroll-for-anbudsgivare/"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datum 3">
            <a:extLst>
              <a:ext uri="{FF2B5EF4-FFF2-40B4-BE49-F238E27FC236}">
                <a16:creationId xmlns:a16="http://schemas.microsoft.com/office/drawing/2014/main" id="{64F2C7A3-6968-4446-9DE8-41AC7E761F9B}"/>
              </a:ext>
            </a:extLst>
          </p:cNvPr>
          <p:cNvSpPr>
            <a:spLocks noGrp="1"/>
          </p:cNvSpPr>
          <p:nvPr>
            <p:ph type="dt" sz="half" idx="2"/>
          </p:nvPr>
        </p:nvSpPr>
        <p:spPr/>
        <p:txBody>
          <a:bodyPr/>
          <a:lstStyle/>
          <a:p>
            <a:r>
              <a:rPr lang="sv-SE" dirty="0"/>
              <a:t>2025-02-03</a:t>
            </a:r>
          </a:p>
        </p:txBody>
      </p:sp>
      <p:sp>
        <p:nvSpPr>
          <p:cNvPr id="99" name="Rubrik 1">
            <a:extLst>
              <a:ext uri="{FF2B5EF4-FFF2-40B4-BE49-F238E27FC236}">
                <a16:creationId xmlns:a16="http://schemas.microsoft.com/office/drawing/2014/main" id="{4602F2DF-440D-42A0-9A2F-3C7E314A45E0}"/>
              </a:ext>
            </a:extLst>
          </p:cNvPr>
          <p:cNvSpPr>
            <a:spLocks noGrp="1"/>
          </p:cNvSpPr>
          <p:nvPr>
            <p:ph type="title"/>
          </p:nvPr>
        </p:nvSpPr>
        <p:spPr>
          <a:xfrm>
            <a:off x="0" y="681949"/>
            <a:ext cx="12081604" cy="900000"/>
          </a:xfrm>
        </p:spPr>
        <p:txBody>
          <a:bodyPr/>
          <a:lstStyle/>
          <a:p>
            <a:pPr algn="ctr"/>
            <a:r>
              <a:rPr lang="sv-SE" sz="2200" dirty="0"/>
              <a:t>Säkerhetsprövning vid säkerhetsskyddsavtal och säkerhetsskyddsöverenskommelser</a:t>
            </a:r>
          </a:p>
        </p:txBody>
      </p:sp>
      <p:sp>
        <p:nvSpPr>
          <p:cNvPr id="62" name="textruta 61">
            <a:extLst>
              <a:ext uri="{FF2B5EF4-FFF2-40B4-BE49-F238E27FC236}">
                <a16:creationId xmlns:a16="http://schemas.microsoft.com/office/drawing/2014/main" id="{FCBB5A66-0951-4BC6-9FEF-95B629AAADE1}"/>
              </a:ext>
            </a:extLst>
          </p:cNvPr>
          <p:cNvSpPr txBox="1"/>
          <p:nvPr/>
        </p:nvSpPr>
        <p:spPr>
          <a:xfrm>
            <a:off x="740144" y="1695008"/>
            <a:ext cx="10469723" cy="3970318"/>
          </a:xfrm>
          <a:prstGeom prst="rect">
            <a:avLst/>
          </a:prstGeom>
          <a:solidFill>
            <a:schemeClr val="bg1"/>
          </a:solidFill>
          <a:ln>
            <a:solidFill>
              <a:schemeClr val="tx1"/>
            </a:solidFill>
          </a:ln>
        </p:spPr>
        <p:txBody>
          <a:bodyPr wrap="square" rtlCol="0">
            <a:spAutoFit/>
          </a:bodyPr>
          <a:lstStyle/>
          <a:p>
            <a:r>
              <a:rPr lang="sv-SE" sz="1400" dirty="0"/>
              <a:t>Denna information riktar sig till Trafikverkets leverantörer som hanterar/kommer att komma i kontakt med Trafikverkets säkerhetskänsliga verksamhet inklusive säkerhetsskyddsklassad information.</a:t>
            </a:r>
          </a:p>
          <a:p>
            <a:endParaRPr lang="sv-SE" sz="1400" dirty="0"/>
          </a:p>
          <a:p>
            <a:r>
              <a:rPr lang="sv-SE" sz="1400" dirty="0"/>
              <a:t>För mer information se:</a:t>
            </a:r>
          </a:p>
          <a:p>
            <a:endParaRPr lang="sv-SE" sz="1400" dirty="0"/>
          </a:p>
          <a:p>
            <a:r>
              <a:rPr lang="sv-SE" sz="1400" b="1" dirty="0"/>
              <a:t>Säkerhetspolisens vägledning</a:t>
            </a:r>
            <a:r>
              <a:rPr lang="sv-SE" sz="1400" dirty="0"/>
              <a:t>: 	</a:t>
            </a:r>
            <a:r>
              <a:rPr lang="sv-SE" sz="1400" dirty="0">
                <a:hlinkClick r:id="rId3"/>
              </a:rPr>
              <a:t>Skyldigheter vid exponering av säkerhetskänslig verksamhet</a:t>
            </a:r>
            <a:endParaRPr lang="sv-SE" sz="1400" dirty="0"/>
          </a:p>
          <a:p>
            <a:endParaRPr lang="sv-SE" sz="1400" dirty="0"/>
          </a:p>
          <a:p>
            <a:r>
              <a:rPr lang="sv-SE" sz="1400" dirty="0"/>
              <a:t> </a:t>
            </a:r>
          </a:p>
          <a:p>
            <a:r>
              <a:rPr lang="sv-SE" sz="1400" b="1" dirty="0"/>
              <a:t>Stödjande information och dokument: </a:t>
            </a:r>
            <a:r>
              <a:rPr lang="sv-SE" sz="1400" dirty="0"/>
              <a:t>Trafikverkets branschweb </a:t>
            </a:r>
            <a:r>
              <a:rPr lang="sv-SE" sz="1400" dirty="0">
                <a:hlinkClick r:id="rId4"/>
              </a:rPr>
              <a:t>Säkerhetsprövning för leverantörer med säkerhetsskyddsavtal eller säkerhetsskyddsöverenskommelse - Bransch</a:t>
            </a:r>
            <a:endParaRPr lang="sv-SE" sz="1400" dirty="0"/>
          </a:p>
          <a:p>
            <a:endParaRPr lang="sv-SE" sz="1400" dirty="0"/>
          </a:p>
          <a:p>
            <a:endParaRPr lang="sv-SE" sz="1400" dirty="0"/>
          </a:p>
          <a:p>
            <a:endParaRPr lang="sv-SE" sz="1400" dirty="0"/>
          </a:p>
          <a:p>
            <a:r>
              <a:rPr lang="sv-SE" sz="1400" b="1" dirty="0"/>
              <a:t>Berörd verksamhet på Trafikverket ansvarar för att säkerhetsprövning genomförs </a:t>
            </a:r>
            <a:r>
              <a:rPr lang="sv-SE" sz="1400" dirty="0"/>
              <a:t>och att denna håller tillräckligt god kvalitet. Det är dock möjligt att i säkerhetsskyddsavtalet eller säkerhetsskyddsöverenskommelsen ålägga leverantörer att utföra del av grundutredningen. Det är </a:t>
            </a:r>
            <a:r>
              <a:rPr lang="sv-SE" sz="1400" b="1" dirty="0"/>
              <a:t>alltid</a:t>
            </a:r>
            <a:r>
              <a:rPr lang="sv-SE" sz="1400" dirty="0"/>
              <a:t> beställaren (berörd verksamhet på Trafikverket) som ska göra den slutgiltiga bedömningen av om en enskild individ är lojal och pålitlig från säkerhetsskyddssynpunkt och därmed lämplig att exponera den säkerhetskänsliga verksamheten för.</a:t>
            </a:r>
          </a:p>
        </p:txBody>
      </p:sp>
    </p:spTree>
    <p:extLst>
      <p:ext uri="{BB962C8B-B14F-4D97-AF65-F5344CB8AC3E}">
        <p14:creationId xmlns:p14="http://schemas.microsoft.com/office/powerpoint/2010/main" val="2056896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0" y="769492"/>
            <a:ext cx="12298325" cy="900000"/>
          </a:xfrm>
        </p:spPr>
        <p:txBody>
          <a:bodyPr/>
          <a:lstStyle/>
          <a:p>
            <a:r>
              <a:rPr lang="sv-SE" sz="2300" dirty="0"/>
              <a:t>Säkerhetsprövning vid säkerhetsskyddsavtal &amp; säkerhetsskyddsöverenskommelser</a:t>
            </a:r>
          </a:p>
        </p:txBody>
      </p:sp>
      <p:sp>
        <p:nvSpPr>
          <p:cNvPr id="4" name="Platshållare för datum 3"/>
          <p:cNvSpPr>
            <a:spLocks noGrp="1"/>
          </p:cNvSpPr>
          <p:nvPr>
            <p:ph type="dt" sz="half" idx="2"/>
          </p:nvPr>
        </p:nvSpPr>
        <p:spPr/>
        <p:txBody>
          <a:bodyPr/>
          <a:lstStyle/>
          <a:p>
            <a:r>
              <a:rPr lang="sv-SE" dirty="0"/>
              <a:t>2025-01-27</a:t>
            </a:r>
          </a:p>
        </p:txBody>
      </p:sp>
      <p:sp>
        <p:nvSpPr>
          <p:cNvPr id="5" name="Platshållare för bildnummer 4"/>
          <p:cNvSpPr>
            <a:spLocks noGrp="1"/>
          </p:cNvSpPr>
          <p:nvPr>
            <p:ph type="sldNum" sz="quarter" idx="4"/>
          </p:nvPr>
        </p:nvSpPr>
        <p:spPr/>
        <p:txBody>
          <a:bodyPr/>
          <a:lstStyle/>
          <a:p>
            <a:fld id="{816FEC2C-AD63-44F4-896C-A2025F5FB260}" type="slidenum">
              <a:rPr lang="sv-SE" smtClean="0"/>
              <a:pPr/>
              <a:t>2</a:t>
            </a:fld>
            <a:endParaRPr lang="sv-SE" dirty="0"/>
          </a:p>
        </p:txBody>
      </p:sp>
      <p:sp>
        <p:nvSpPr>
          <p:cNvPr id="8" name="Frihandsfigur 7"/>
          <p:cNvSpPr/>
          <p:nvPr/>
        </p:nvSpPr>
        <p:spPr>
          <a:xfrm>
            <a:off x="133350" y="2982141"/>
            <a:ext cx="11956211" cy="1765212"/>
          </a:xfrm>
          <a:custGeom>
            <a:avLst/>
            <a:gdLst>
              <a:gd name="connsiteX0" fmla="*/ 0 w 11956211"/>
              <a:gd name="connsiteY0" fmla="*/ 443787 h 1765212"/>
              <a:gd name="connsiteX1" fmla="*/ 1009291 w 11956211"/>
              <a:gd name="connsiteY1" fmla="*/ 12466 h 1765212"/>
              <a:gd name="connsiteX2" fmla="*/ 2165230 w 11956211"/>
              <a:gd name="connsiteY2" fmla="*/ 875108 h 1765212"/>
              <a:gd name="connsiteX3" fmla="*/ 4649638 w 11956211"/>
              <a:gd name="connsiteY3" fmla="*/ 676700 h 1765212"/>
              <a:gd name="connsiteX4" fmla="*/ 6650966 w 11956211"/>
              <a:gd name="connsiteY4" fmla="*/ 1763628 h 1765212"/>
              <a:gd name="connsiteX5" fmla="*/ 7962181 w 11956211"/>
              <a:gd name="connsiteY5" fmla="*/ 900987 h 1765212"/>
              <a:gd name="connsiteX6" fmla="*/ 9946257 w 11956211"/>
              <a:gd name="connsiteY6" fmla="*/ 167742 h 1765212"/>
              <a:gd name="connsiteX7" fmla="*/ 11956211 w 11956211"/>
              <a:gd name="connsiteY7" fmla="*/ 771591 h 1765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956211" h="1765212">
                <a:moveTo>
                  <a:pt x="0" y="443787"/>
                </a:moveTo>
                <a:cubicBezTo>
                  <a:pt x="324209" y="192183"/>
                  <a:pt x="648419" y="-59421"/>
                  <a:pt x="1009291" y="12466"/>
                </a:cubicBezTo>
                <a:cubicBezTo>
                  <a:pt x="1370163" y="84353"/>
                  <a:pt x="1558506" y="764402"/>
                  <a:pt x="2165230" y="875108"/>
                </a:cubicBezTo>
                <a:cubicBezTo>
                  <a:pt x="2771954" y="985814"/>
                  <a:pt x="3902015" y="528613"/>
                  <a:pt x="4649638" y="676700"/>
                </a:cubicBezTo>
                <a:cubicBezTo>
                  <a:pt x="5397261" y="824787"/>
                  <a:pt x="6098876" y="1726247"/>
                  <a:pt x="6650966" y="1763628"/>
                </a:cubicBezTo>
                <a:cubicBezTo>
                  <a:pt x="7203056" y="1801009"/>
                  <a:pt x="7412966" y="1166968"/>
                  <a:pt x="7962181" y="900987"/>
                </a:cubicBezTo>
                <a:cubicBezTo>
                  <a:pt x="8511396" y="635006"/>
                  <a:pt x="9280585" y="189308"/>
                  <a:pt x="9946257" y="167742"/>
                </a:cubicBezTo>
                <a:cubicBezTo>
                  <a:pt x="10611929" y="146176"/>
                  <a:pt x="11284070" y="458883"/>
                  <a:pt x="11956211" y="771591"/>
                </a:cubicBezTo>
              </a:path>
            </a:pathLst>
          </a:cu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1" name="Rektangel med rundade hörn 30"/>
          <p:cNvSpPr/>
          <p:nvPr/>
        </p:nvSpPr>
        <p:spPr>
          <a:xfrm>
            <a:off x="10432221" y="2627698"/>
            <a:ext cx="1200648" cy="1645040"/>
          </a:xfrm>
          <a:prstGeom prst="roundRect">
            <a:avLst/>
          </a:prstGeom>
          <a:solidFill>
            <a:schemeClr val="bg1"/>
          </a:solidFill>
          <a:ln>
            <a:solidFill>
              <a:schemeClr val="tx1">
                <a:lumMod val="95000"/>
                <a:lumOff val="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800" dirty="0" err="1">
                <a:solidFill>
                  <a:schemeClr val="tx1"/>
                </a:solidFill>
              </a:rPr>
              <a:t>Lämplighets-bedömning</a:t>
            </a:r>
            <a:r>
              <a:rPr lang="sv-SE" sz="800" dirty="0">
                <a:solidFill>
                  <a:schemeClr val="tx1"/>
                </a:solidFill>
              </a:rPr>
              <a:t> görs av berörd verksamhet på Trafikverket som meddelar leverantör när berörd personal kan börja arbeta i den säkerhetskänsliga verksamheten</a:t>
            </a:r>
          </a:p>
        </p:txBody>
      </p:sp>
      <p:grpSp>
        <p:nvGrpSpPr>
          <p:cNvPr id="7" name="Grupp 6"/>
          <p:cNvGrpSpPr/>
          <p:nvPr/>
        </p:nvGrpSpPr>
        <p:grpSpPr>
          <a:xfrm>
            <a:off x="3587016" y="2672536"/>
            <a:ext cx="3433362" cy="4149634"/>
            <a:chOff x="3573736" y="2301073"/>
            <a:chExt cx="3433362" cy="4149634"/>
          </a:xfrm>
        </p:grpSpPr>
        <p:sp>
          <p:nvSpPr>
            <p:cNvPr id="23" name="Rektangel med rundade hörn 22"/>
            <p:cNvSpPr/>
            <p:nvPr/>
          </p:nvSpPr>
          <p:spPr>
            <a:xfrm>
              <a:off x="4164418" y="2301073"/>
              <a:ext cx="2251998" cy="2353466"/>
            </a:xfrm>
            <a:prstGeom prst="roundRect">
              <a:avLst/>
            </a:prstGeom>
            <a:solidFill>
              <a:schemeClr val="bg1"/>
            </a:solidFill>
            <a:ln>
              <a:solidFill>
                <a:schemeClr val="tx1">
                  <a:lumMod val="95000"/>
                  <a:lumOff val="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800" dirty="0">
                  <a:solidFill>
                    <a:schemeClr val="tx1"/>
                  </a:solidFill>
                </a:rPr>
                <a:t>Berörd verksamhet på Trafikverket eller leverantör, om den bedömts lämplig, genomför därefter grundutredning inklusive håller säkerhetsprövningssamtal och initierar eventuell registerkontroll med berörda resurser eller anmäler in säkerhetsprövning utan registerkontroll</a:t>
              </a:r>
            </a:p>
            <a:p>
              <a:pPr algn="ctr"/>
              <a:endParaRPr lang="sv-SE" sz="800" dirty="0">
                <a:solidFill>
                  <a:schemeClr val="tx1"/>
                </a:solidFill>
              </a:endParaRPr>
            </a:p>
            <a:p>
              <a:pPr algn="ctr"/>
              <a:r>
                <a:rPr lang="sv-SE" sz="800" dirty="0">
                  <a:solidFill>
                    <a:schemeClr val="tx1"/>
                  </a:solidFill>
                </a:rPr>
                <a:t>Aktuellt underlag enligt nedan skickas via REK till Registerkontrollfunktionen</a:t>
              </a:r>
            </a:p>
            <a:p>
              <a:pPr algn="ctr"/>
              <a:endParaRPr lang="sv-SE" sz="800" dirty="0">
                <a:solidFill>
                  <a:schemeClr val="tx1"/>
                </a:solidFill>
              </a:endParaRPr>
            </a:p>
            <a:p>
              <a:pPr algn="ctr"/>
              <a:r>
                <a:rPr lang="sv-SE" sz="800" dirty="0">
                  <a:solidFill>
                    <a:schemeClr val="tx1"/>
                  </a:solidFill>
                </a:rPr>
                <a:t>Övrigt underlag, som dokumentation från säkerhetsprövningssamtal, hanteras enligt överenskommet inom respektive säkerhetsskyddsavtal eller </a:t>
              </a:r>
            </a:p>
            <a:p>
              <a:pPr algn="ctr"/>
              <a:r>
                <a:rPr lang="sv-SE" sz="800" dirty="0">
                  <a:solidFill>
                    <a:schemeClr val="tx1"/>
                  </a:solidFill>
                </a:rPr>
                <a:t>-överenskommelse </a:t>
              </a:r>
            </a:p>
          </p:txBody>
        </p:sp>
        <p:cxnSp>
          <p:nvCxnSpPr>
            <p:cNvPr id="28" name="Rak pilkoppling 27"/>
            <p:cNvCxnSpPr>
              <a:cxnSpLocks/>
              <a:stCxn id="23" idx="2"/>
              <a:endCxn id="30" idx="0"/>
            </p:cNvCxnSpPr>
            <p:nvPr/>
          </p:nvCxnSpPr>
          <p:spPr>
            <a:xfrm>
              <a:off x="5290417" y="4654539"/>
              <a:ext cx="0" cy="226508"/>
            </a:xfrm>
            <a:prstGeom prst="straightConnector1">
              <a:avLst/>
            </a:prstGeom>
            <a:ln>
              <a:solidFill>
                <a:schemeClr val="bg1">
                  <a:lumMod val="50000"/>
                </a:schemeClr>
              </a:solidFill>
              <a:tailEnd type="oval" w="sm" len="sm"/>
            </a:ln>
          </p:spPr>
          <p:style>
            <a:lnRef idx="1">
              <a:schemeClr val="accent1"/>
            </a:lnRef>
            <a:fillRef idx="0">
              <a:schemeClr val="accent1"/>
            </a:fillRef>
            <a:effectRef idx="0">
              <a:schemeClr val="accent1"/>
            </a:effectRef>
            <a:fontRef idx="minor">
              <a:schemeClr val="tx1"/>
            </a:fontRef>
          </p:style>
        </p:cxnSp>
        <p:sp>
          <p:nvSpPr>
            <p:cNvPr id="30" name="Rektangel 29"/>
            <p:cNvSpPr/>
            <p:nvPr/>
          </p:nvSpPr>
          <p:spPr>
            <a:xfrm>
              <a:off x="3573736" y="4881047"/>
              <a:ext cx="3433362" cy="1569660"/>
            </a:xfrm>
            <a:prstGeom prst="rect">
              <a:avLst/>
            </a:prstGeom>
          </p:spPr>
          <p:txBody>
            <a:bodyPr wrap="square">
              <a:spAutoFit/>
            </a:bodyPr>
            <a:lstStyle/>
            <a:p>
              <a:r>
                <a:rPr lang="sv-SE" sz="700" dirty="0">
                  <a:solidFill>
                    <a:schemeClr val="bg1">
                      <a:lumMod val="50000"/>
                    </a:schemeClr>
                  </a:solidFill>
                </a:rPr>
                <a:t>På Trafikverkets branschweb finns detaljerad information inkl. ifyllnadsstöd för aktuella blanketter.  </a:t>
              </a:r>
              <a:r>
                <a:rPr lang="sv-SE" sz="700" dirty="0">
                  <a:solidFill>
                    <a:schemeClr val="bg1">
                      <a:lumMod val="50000"/>
                    </a:schemeClr>
                  </a:solidFill>
                  <a:hlinkClick r:id="rId3"/>
                </a:rPr>
                <a:t>Säkerhetsprövning för Trafikverkets leverantörer</a:t>
              </a:r>
              <a:endParaRPr lang="sv-SE" sz="700" dirty="0">
                <a:solidFill>
                  <a:schemeClr val="bg1">
                    <a:lumMod val="50000"/>
                  </a:schemeClr>
                </a:solidFill>
              </a:endParaRPr>
            </a:p>
            <a:p>
              <a:endParaRPr lang="sv-SE" sz="700" dirty="0">
                <a:solidFill>
                  <a:schemeClr val="bg1">
                    <a:lumMod val="50000"/>
                  </a:schemeClr>
                </a:solidFill>
              </a:endParaRPr>
            </a:p>
            <a:p>
              <a:r>
                <a:rPr lang="sv-SE" sz="800" dirty="0">
                  <a:solidFill>
                    <a:schemeClr val="bg1">
                      <a:lumMod val="50000"/>
                    </a:schemeClr>
                  </a:solidFill>
                </a:rPr>
                <a:t>Följande blanketter är aktuella:</a:t>
              </a:r>
            </a:p>
            <a:p>
              <a:endParaRPr lang="sv-SE" sz="800" dirty="0">
                <a:solidFill>
                  <a:schemeClr val="bg1">
                    <a:lumMod val="50000"/>
                  </a:schemeClr>
                </a:solidFill>
              </a:endParaRPr>
            </a:p>
            <a:p>
              <a:pPr marL="228600" indent="-228600">
                <a:buFont typeface="+mj-lt"/>
                <a:buAutoNum type="alphaUcPeriod"/>
              </a:pPr>
              <a:r>
                <a:rPr lang="sv-SE" sz="800" dirty="0">
                  <a:solidFill>
                    <a:schemeClr val="bg1">
                      <a:lumMod val="50000"/>
                    </a:schemeClr>
                  </a:solidFill>
                </a:rPr>
                <a:t>Följebrev - Säkerhetsprövning vid säkerhetsskyddsavtal eller säkerhetsskyddsöverenskommelse</a:t>
              </a:r>
            </a:p>
            <a:p>
              <a:pPr marL="228600" indent="-228600">
                <a:buFont typeface="+mj-lt"/>
                <a:buAutoNum type="alphaUcPeriod"/>
              </a:pPr>
              <a:endParaRPr lang="sv-SE" sz="300" dirty="0">
                <a:solidFill>
                  <a:schemeClr val="bg1">
                    <a:lumMod val="50000"/>
                  </a:schemeClr>
                </a:solidFill>
              </a:endParaRPr>
            </a:p>
            <a:p>
              <a:pPr marL="228600" indent="-228600">
                <a:buFont typeface="+mj-lt"/>
                <a:buAutoNum type="alphaUcPeriod"/>
              </a:pPr>
              <a:r>
                <a:rPr lang="sv-SE" sz="800" dirty="0">
                  <a:solidFill>
                    <a:schemeClr val="bg1">
                      <a:lumMod val="50000"/>
                    </a:schemeClr>
                  </a:solidFill>
                </a:rPr>
                <a:t>Vid placering i säkerhetsklass:</a:t>
              </a:r>
            </a:p>
            <a:p>
              <a:pPr marL="685800" lvl="1" indent="-228600">
                <a:buFont typeface="+mj-lt"/>
                <a:buAutoNum type="alphaUcPeriod"/>
              </a:pPr>
              <a:r>
                <a:rPr lang="sv-SE" sz="800" dirty="0">
                  <a:solidFill>
                    <a:schemeClr val="bg1">
                      <a:lumMod val="50000"/>
                    </a:schemeClr>
                  </a:solidFill>
                </a:rPr>
                <a:t>Anmälan om registerkontroll samt </a:t>
              </a:r>
              <a:r>
                <a:rPr lang="sv-SE" sz="800" dirty="0" err="1">
                  <a:solidFill>
                    <a:schemeClr val="bg1">
                      <a:lumMod val="50000"/>
                    </a:schemeClr>
                  </a:solidFill>
                </a:rPr>
                <a:t>ev</a:t>
              </a:r>
              <a:r>
                <a:rPr lang="sv-SE" sz="800" dirty="0">
                  <a:solidFill>
                    <a:schemeClr val="bg1">
                      <a:lumMod val="50000"/>
                    </a:schemeClr>
                  </a:solidFill>
                </a:rPr>
                <a:t> bilaga (vid </a:t>
              </a:r>
              <a:r>
                <a:rPr lang="sv-SE" sz="800" dirty="0" err="1">
                  <a:solidFill>
                    <a:schemeClr val="bg1">
                      <a:lumMod val="50000"/>
                    </a:schemeClr>
                  </a:solidFill>
                </a:rPr>
                <a:t>säk</a:t>
              </a:r>
              <a:r>
                <a:rPr lang="sv-SE" sz="800" dirty="0">
                  <a:solidFill>
                    <a:schemeClr val="bg1">
                      <a:lumMod val="50000"/>
                    </a:schemeClr>
                  </a:solidFill>
                </a:rPr>
                <a:t> </a:t>
              </a:r>
              <a:r>
                <a:rPr lang="sv-SE" sz="800" dirty="0" err="1">
                  <a:solidFill>
                    <a:schemeClr val="bg1">
                      <a:lumMod val="50000"/>
                    </a:schemeClr>
                  </a:solidFill>
                </a:rPr>
                <a:t>kl</a:t>
              </a:r>
              <a:r>
                <a:rPr lang="sv-SE" sz="800" dirty="0">
                  <a:solidFill>
                    <a:schemeClr val="bg1">
                      <a:lumMod val="50000"/>
                    </a:schemeClr>
                  </a:solidFill>
                </a:rPr>
                <a:t> 2)</a:t>
              </a:r>
            </a:p>
            <a:p>
              <a:pPr marL="685800" lvl="1" indent="-228600">
                <a:buFont typeface="+mj-lt"/>
                <a:buAutoNum type="alphaUcPeriod"/>
              </a:pPr>
              <a:r>
                <a:rPr lang="sv-SE" sz="800" dirty="0">
                  <a:solidFill>
                    <a:schemeClr val="bg1">
                      <a:lumMod val="50000"/>
                    </a:schemeClr>
                  </a:solidFill>
                </a:rPr>
                <a:t>Samtycke till registerkontroll.</a:t>
              </a:r>
            </a:p>
            <a:p>
              <a:pPr marL="228600" indent="-228600">
                <a:buFont typeface="+mj-lt"/>
                <a:buAutoNum type="alphaUcPeriod"/>
              </a:pPr>
              <a:r>
                <a:rPr lang="sv-SE" sz="800" dirty="0">
                  <a:solidFill>
                    <a:schemeClr val="bg1">
                      <a:lumMod val="50000"/>
                    </a:schemeClr>
                  </a:solidFill>
                </a:rPr>
                <a:t>Om befattningen eller deltagandet ej är placerat i säkerhetsklass:</a:t>
              </a:r>
            </a:p>
            <a:p>
              <a:pPr marL="685800" lvl="1" indent="-228600">
                <a:buFont typeface="+mj-lt"/>
                <a:buAutoNum type="alphaUcPeriod"/>
              </a:pPr>
              <a:r>
                <a:rPr lang="sv-SE" sz="800" dirty="0">
                  <a:solidFill>
                    <a:schemeClr val="bg1">
                      <a:lumMod val="50000"/>
                    </a:schemeClr>
                  </a:solidFill>
                </a:rPr>
                <a:t>Anmälan av säkerhetsprövning utan registerkontroll</a:t>
              </a:r>
            </a:p>
          </p:txBody>
        </p:sp>
      </p:grpSp>
      <p:grpSp>
        <p:nvGrpSpPr>
          <p:cNvPr id="6" name="Grupp 5"/>
          <p:cNvGrpSpPr/>
          <p:nvPr/>
        </p:nvGrpSpPr>
        <p:grpSpPr>
          <a:xfrm>
            <a:off x="1901018" y="2055000"/>
            <a:ext cx="2011898" cy="2926732"/>
            <a:chOff x="1825203" y="2206356"/>
            <a:chExt cx="2011898" cy="2926732"/>
          </a:xfrm>
        </p:grpSpPr>
        <p:sp>
          <p:nvSpPr>
            <p:cNvPr id="22" name="Rektangel med rundade hörn 21"/>
            <p:cNvSpPr/>
            <p:nvPr/>
          </p:nvSpPr>
          <p:spPr>
            <a:xfrm>
              <a:off x="1977143" y="3488046"/>
              <a:ext cx="1708017" cy="1645042"/>
            </a:xfrm>
            <a:prstGeom prst="roundRect">
              <a:avLst/>
            </a:prstGeom>
            <a:solidFill>
              <a:schemeClr val="bg1"/>
            </a:solidFill>
            <a:ln>
              <a:solidFill>
                <a:schemeClr val="tx1">
                  <a:lumMod val="95000"/>
                  <a:lumOff val="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800" dirty="0">
                  <a:solidFill>
                    <a:schemeClr val="tx1"/>
                  </a:solidFill>
                </a:rPr>
                <a:t>Berörd verksamhets säkerhetsfunktion anmäler in Säkerhetsskyddsavtal eller </a:t>
              </a:r>
            </a:p>
            <a:p>
              <a:pPr algn="ctr"/>
              <a:r>
                <a:rPr lang="sv-SE" sz="800" dirty="0">
                  <a:solidFill>
                    <a:schemeClr val="tx1"/>
                  </a:solidFill>
                </a:rPr>
                <a:t>-överenskommelse till Trafikverkets Registerkontroll-funktion</a:t>
              </a:r>
            </a:p>
            <a:p>
              <a:pPr algn="ctr"/>
              <a:endParaRPr lang="sv-SE" sz="800" dirty="0">
                <a:solidFill>
                  <a:schemeClr val="tx1"/>
                </a:solidFill>
              </a:endParaRPr>
            </a:p>
            <a:p>
              <a:pPr algn="ctr"/>
              <a:r>
                <a:rPr lang="sv-SE" sz="800" dirty="0">
                  <a:solidFill>
                    <a:schemeClr val="tx1"/>
                  </a:solidFill>
                </a:rPr>
                <a:t>Berörd verksamhet på Trafikverket </a:t>
              </a:r>
              <a:r>
                <a:rPr lang="sv-SE" sz="800" dirty="0" err="1">
                  <a:solidFill>
                    <a:schemeClr val="tx1"/>
                  </a:solidFill>
                </a:rPr>
                <a:t>säkerhetsprövar</a:t>
              </a:r>
              <a:r>
                <a:rPr lang="sv-SE" sz="800" dirty="0">
                  <a:solidFill>
                    <a:schemeClr val="tx1"/>
                  </a:solidFill>
                </a:rPr>
                <a:t> berörd personal i leverantörens ledning </a:t>
              </a:r>
            </a:p>
          </p:txBody>
        </p:sp>
        <p:cxnSp>
          <p:nvCxnSpPr>
            <p:cNvPr id="35" name="Rak pilkoppling 34"/>
            <p:cNvCxnSpPr>
              <a:cxnSpLocks/>
              <a:stCxn id="22" idx="0"/>
              <a:endCxn id="36" idx="2"/>
            </p:cNvCxnSpPr>
            <p:nvPr/>
          </p:nvCxnSpPr>
          <p:spPr>
            <a:xfrm flipV="1">
              <a:off x="2831152" y="2837298"/>
              <a:ext cx="0" cy="650748"/>
            </a:xfrm>
            <a:prstGeom prst="straightConnector1">
              <a:avLst/>
            </a:prstGeom>
            <a:ln>
              <a:solidFill>
                <a:schemeClr val="bg1">
                  <a:lumMod val="50000"/>
                </a:schemeClr>
              </a:solidFill>
              <a:tailEnd type="oval" w="sm" len="sm"/>
            </a:ln>
          </p:spPr>
          <p:style>
            <a:lnRef idx="1">
              <a:schemeClr val="accent1"/>
            </a:lnRef>
            <a:fillRef idx="0">
              <a:schemeClr val="accent1"/>
            </a:fillRef>
            <a:effectRef idx="0">
              <a:schemeClr val="accent1"/>
            </a:effectRef>
            <a:fontRef idx="minor">
              <a:schemeClr val="tx1"/>
            </a:fontRef>
          </p:style>
        </p:cxnSp>
        <p:sp>
          <p:nvSpPr>
            <p:cNvPr id="36" name="Rektangel 35"/>
            <p:cNvSpPr/>
            <p:nvPr/>
          </p:nvSpPr>
          <p:spPr>
            <a:xfrm>
              <a:off x="1825203" y="2206356"/>
              <a:ext cx="2011898" cy="630942"/>
            </a:xfrm>
            <a:prstGeom prst="rect">
              <a:avLst/>
            </a:prstGeom>
          </p:spPr>
          <p:txBody>
            <a:bodyPr wrap="square">
              <a:spAutoFit/>
            </a:bodyPr>
            <a:lstStyle/>
            <a:p>
              <a:pPr algn="ctr"/>
              <a:r>
                <a:rPr lang="sv-SE" sz="700" dirty="0">
                  <a:solidFill>
                    <a:schemeClr val="bg1">
                      <a:lumMod val="50000"/>
                    </a:schemeClr>
                  </a:solidFill>
                </a:rPr>
                <a:t>I samband med detta anmäls även kontaktperson hos leverantören och berörd verksamhet på Trafikverket som ska få återkoppling på säkerhetsprövningar </a:t>
              </a:r>
              <a:r>
                <a:rPr lang="sv-SE" sz="700" dirty="0" err="1">
                  <a:solidFill>
                    <a:schemeClr val="bg1">
                      <a:lumMod val="50000"/>
                    </a:schemeClr>
                  </a:solidFill>
                </a:rPr>
                <a:t>inkl</a:t>
              </a:r>
              <a:r>
                <a:rPr lang="sv-SE" sz="700" dirty="0">
                  <a:solidFill>
                    <a:schemeClr val="bg1">
                      <a:lumMod val="50000"/>
                    </a:schemeClr>
                  </a:solidFill>
                </a:rPr>
                <a:t>  kommande registerkontroller.</a:t>
              </a:r>
            </a:p>
          </p:txBody>
        </p:sp>
      </p:grpSp>
      <p:sp>
        <p:nvSpPr>
          <p:cNvPr id="41" name="Rektangel med rundade hörn 40"/>
          <p:cNvSpPr/>
          <p:nvPr/>
        </p:nvSpPr>
        <p:spPr>
          <a:xfrm>
            <a:off x="6920127" y="3517490"/>
            <a:ext cx="1258121" cy="1465690"/>
          </a:xfrm>
          <a:prstGeom prst="roundRect">
            <a:avLst/>
          </a:prstGeom>
          <a:solidFill>
            <a:schemeClr val="bg1"/>
          </a:solidFill>
          <a:ln>
            <a:solidFill>
              <a:schemeClr val="tx1">
                <a:lumMod val="95000"/>
                <a:lumOff val="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800" dirty="0">
                <a:solidFill>
                  <a:schemeClr val="tx1"/>
                </a:solidFill>
              </a:rPr>
              <a:t>Trafikverkets Registerkontroll-funktion registrerar att en säkerhetsprövning påbörjats samt skickar in aktuellt underlag till Säpo där registerkontroll utförs. </a:t>
            </a:r>
          </a:p>
        </p:txBody>
      </p:sp>
      <p:sp>
        <p:nvSpPr>
          <p:cNvPr id="42" name="Rektangel med rundade hörn 41"/>
          <p:cNvSpPr/>
          <p:nvPr/>
        </p:nvSpPr>
        <p:spPr>
          <a:xfrm>
            <a:off x="9725024" y="5748170"/>
            <a:ext cx="2364537" cy="1002162"/>
          </a:xfrm>
          <a:prstGeom prst="roundRect">
            <a:avLst/>
          </a:prstGeom>
          <a:solidFill>
            <a:schemeClr val="bg1"/>
          </a:solidFill>
          <a:ln>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800" dirty="0">
                <a:solidFill>
                  <a:schemeClr val="tx1"/>
                </a:solidFill>
              </a:rPr>
              <a:t>Lika viktigt som att anmäla personer som ska ta del av säkerhetsskyddsklassificerad information eller delta i säkerhetskänslig verksamhet – lika viktigt är det att </a:t>
            </a:r>
            <a:r>
              <a:rPr lang="sv-SE" sz="800" u="sng" dirty="0">
                <a:solidFill>
                  <a:schemeClr val="tx1"/>
                </a:solidFill>
              </a:rPr>
              <a:t>avanmäla</a:t>
            </a:r>
            <a:r>
              <a:rPr lang="sv-SE" sz="800" dirty="0">
                <a:solidFill>
                  <a:schemeClr val="tx1"/>
                </a:solidFill>
              </a:rPr>
              <a:t> personer som inte längre ska inneha en säkerhetsprövad befattning.</a:t>
            </a:r>
          </a:p>
          <a:p>
            <a:pPr algn="ctr"/>
            <a:r>
              <a:rPr lang="sv-SE" sz="800" dirty="0">
                <a:solidFill>
                  <a:schemeClr val="tx1"/>
                </a:solidFill>
              </a:rPr>
              <a:t>Se nästa sida</a:t>
            </a:r>
          </a:p>
        </p:txBody>
      </p:sp>
      <p:grpSp>
        <p:nvGrpSpPr>
          <p:cNvPr id="12" name="Grupp 11"/>
          <p:cNvGrpSpPr/>
          <p:nvPr/>
        </p:nvGrpSpPr>
        <p:grpSpPr>
          <a:xfrm>
            <a:off x="8413302" y="2476984"/>
            <a:ext cx="1576023" cy="2893688"/>
            <a:chOff x="8967951" y="2314518"/>
            <a:chExt cx="1576023" cy="2893688"/>
          </a:xfrm>
          <a:solidFill>
            <a:schemeClr val="bg1"/>
          </a:solidFill>
        </p:grpSpPr>
        <p:sp>
          <p:nvSpPr>
            <p:cNvPr id="24" name="Rektangel med rundade hörn 23"/>
            <p:cNvSpPr/>
            <p:nvPr/>
          </p:nvSpPr>
          <p:spPr>
            <a:xfrm>
              <a:off x="9045181" y="2314518"/>
              <a:ext cx="1421565" cy="1838365"/>
            </a:xfrm>
            <a:prstGeom prst="roundRect">
              <a:avLst/>
            </a:prstGeom>
            <a:grpFill/>
            <a:ln>
              <a:solidFill>
                <a:schemeClr val="tx1">
                  <a:lumMod val="95000"/>
                  <a:lumOff val="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800" dirty="0">
                  <a:solidFill>
                    <a:schemeClr val="tx1"/>
                  </a:solidFill>
                </a:rPr>
                <a:t>Trafikverkets Registerkontrollfunktion återkopplar till  kontaktpersoner som berörd verksamhet på Trafikverket anmält.</a:t>
              </a:r>
            </a:p>
            <a:p>
              <a:pPr algn="ctr"/>
              <a:endParaRPr lang="sv-SE" sz="800" dirty="0">
                <a:solidFill>
                  <a:schemeClr val="tx1"/>
                </a:solidFill>
              </a:endParaRPr>
            </a:p>
            <a:p>
              <a:pPr algn="ctr"/>
              <a:r>
                <a:rPr lang="sv-SE" sz="800" dirty="0">
                  <a:solidFill>
                    <a:schemeClr val="tx1"/>
                  </a:solidFill>
                </a:rPr>
                <a:t>Återkoppling sker via:</a:t>
              </a:r>
            </a:p>
            <a:p>
              <a:pPr algn="ctr"/>
              <a:endParaRPr lang="sv-SE" sz="800" dirty="0">
                <a:solidFill>
                  <a:schemeClr val="tx1"/>
                </a:solidFill>
              </a:endParaRPr>
            </a:p>
            <a:p>
              <a:pPr algn="ctr"/>
              <a:r>
                <a:rPr lang="sv-SE" sz="800" dirty="0">
                  <a:solidFill>
                    <a:schemeClr val="tx1"/>
                  </a:solidFill>
                </a:rPr>
                <a:t>Mail internt Trafikverket (t.ex. projektledare) samt</a:t>
              </a:r>
            </a:p>
            <a:p>
              <a:pPr algn="ctr"/>
              <a:r>
                <a:rPr lang="sv-SE" sz="800" dirty="0">
                  <a:solidFill>
                    <a:schemeClr val="tx1"/>
                  </a:solidFill>
                </a:rPr>
                <a:t>brev till leverantören.</a:t>
              </a:r>
            </a:p>
          </p:txBody>
        </p:sp>
        <p:cxnSp>
          <p:nvCxnSpPr>
            <p:cNvPr id="45" name="Rak pilkoppling 44"/>
            <p:cNvCxnSpPr>
              <a:cxnSpLocks/>
              <a:stCxn id="24" idx="2"/>
              <a:endCxn id="46" idx="0"/>
            </p:cNvCxnSpPr>
            <p:nvPr/>
          </p:nvCxnSpPr>
          <p:spPr>
            <a:xfrm flipH="1">
              <a:off x="9755963" y="4152883"/>
              <a:ext cx="1" cy="639825"/>
            </a:xfrm>
            <a:prstGeom prst="straightConnector1">
              <a:avLst/>
            </a:prstGeom>
            <a:grpFill/>
            <a:ln>
              <a:solidFill>
                <a:schemeClr val="bg1">
                  <a:lumMod val="50000"/>
                </a:schemeClr>
              </a:solidFill>
              <a:headEnd w="sm" len="sm"/>
              <a:tailEnd type="oval" w="sm" len="sm"/>
            </a:ln>
          </p:spPr>
          <p:style>
            <a:lnRef idx="1">
              <a:schemeClr val="accent1"/>
            </a:lnRef>
            <a:fillRef idx="0">
              <a:schemeClr val="accent1"/>
            </a:fillRef>
            <a:effectRef idx="0">
              <a:schemeClr val="accent1"/>
            </a:effectRef>
            <a:fontRef idx="minor">
              <a:schemeClr val="tx1"/>
            </a:fontRef>
          </p:style>
        </p:cxnSp>
        <p:sp>
          <p:nvSpPr>
            <p:cNvPr id="46" name="Rektangel 45"/>
            <p:cNvSpPr/>
            <p:nvPr/>
          </p:nvSpPr>
          <p:spPr>
            <a:xfrm>
              <a:off x="8967951" y="4792708"/>
              <a:ext cx="1576023" cy="415498"/>
            </a:xfrm>
            <a:prstGeom prst="rect">
              <a:avLst/>
            </a:prstGeom>
            <a:grpFill/>
          </p:spPr>
          <p:txBody>
            <a:bodyPr wrap="square">
              <a:spAutoFit/>
            </a:bodyPr>
            <a:lstStyle/>
            <a:p>
              <a:pPr algn="ctr"/>
              <a:r>
                <a:rPr lang="sv-SE" sz="700" i="1" dirty="0">
                  <a:solidFill>
                    <a:schemeClr val="bg1">
                      <a:lumMod val="50000"/>
                    </a:schemeClr>
                  </a:solidFill>
                </a:rPr>
                <a:t>Vid utfall i registerkontroll hanteras ärendet direkt av verksamhetens säkerhetschef på Trafikverket </a:t>
              </a:r>
            </a:p>
          </p:txBody>
        </p:sp>
      </p:grpSp>
      <p:sp>
        <p:nvSpPr>
          <p:cNvPr id="25" name="textruta 24">
            <a:extLst>
              <a:ext uri="{FF2B5EF4-FFF2-40B4-BE49-F238E27FC236}">
                <a16:creationId xmlns:a16="http://schemas.microsoft.com/office/drawing/2014/main" id="{D8809A9D-A49F-4FEF-B0E4-8DF96206C2A7}"/>
              </a:ext>
            </a:extLst>
          </p:cNvPr>
          <p:cNvSpPr txBox="1"/>
          <p:nvPr/>
        </p:nvSpPr>
        <p:spPr>
          <a:xfrm>
            <a:off x="7532139" y="244447"/>
            <a:ext cx="2915735" cy="276999"/>
          </a:xfrm>
          <a:prstGeom prst="rect">
            <a:avLst/>
          </a:prstGeom>
          <a:noFill/>
        </p:spPr>
        <p:txBody>
          <a:bodyPr wrap="none" rtlCol="0">
            <a:spAutoFit/>
          </a:bodyPr>
          <a:lstStyle/>
          <a:p>
            <a:r>
              <a:rPr lang="sv-SE" sz="1200" dirty="0"/>
              <a:t>Information till Trafikverkets leverantörer</a:t>
            </a:r>
          </a:p>
        </p:txBody>
      </p:sp>
      <p:grpSp>
        <p:nvGrpSpPr>
          <p:cNvPr id="34" name="Grupp 33">
            <a:extLst>
              <a:ext uri="{FF2B5EF4-FFF2-40B4-BE49-F238E27FC236}">
                <a16:creationId xmlns:a16="http://schemas.microsoft.com/office/drawing/2014/main" id="{A8666F35-8693-4148-9CFD-4803298CB78C}"/>
              </a:ext>
            </a:extLst>
          </p:cNvPr>
          <p:cNvGrpSpPr/>
          <p:nvPr/>
        </p:nvGrpSpPr>
        <p:grpSpPr>
          <a:xfrm>
            <a:off x="325641" y="2558819"/>
            <a:ext cx="1471028" cy="2625282"/>
            <a:chOff x="331935" y="2571912"/>
            <a:chExt cx="1471028" cy="2625282"/>
          </a:xfrm>
        </p:grpSpPr>
        <p:sp>
          <p:nvSpPr>
            <p:cNvPr id="10" name="Rektangel med rundade hörn 9"/>
            <p:cNvSpPr/>
            <p:nvPr/>
          </p:nvSpPr>
          <p:spPr>
            <a:xfrm>
              <a:off x="393192" y="2571912"/>
              <a:ext cx="1353773" cy="1312633"/>
            </a:xfrm>
            <a:prstGeom prst="roundRect">
              <a:avLst/>
            </a:prstGeom>
            <a:solidFill>
              <a:schemeClr val="bg1"/>
            </a:solidFill>
            <a:ln>
              <a:solidFill>
                <a:schemeClr val="tx1">
                  <a:lumMod val="95000"/>
                  <a:lumOff val="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800" dirty="0">
                  <a:solidFill>
                    <a:schemeClr val="tx1"/>
                  </a:solidFill>
                </a:rPr>
                <a:t>Säkerhetsskyddsavtal eller </a:t>
              </a:r>
            </a:p>
            <a:p>
              <a:pPr algn="ctr"/>
              <a:r>
                <a:rPr lang="sv-SE" sz="800" dirty="0">
                  <a:solidFill>
                    <a:schemeClr val="tx1"/>
                  </a:solidFill>
                </a:rPr>
                <a:t>-överenskommelse tecknas mellan berörd verksamhet på Trafikverket och  berörd leverantör.</a:t>
              </a:r>
            </a:p>
            <a:p>
              <a:pPr algn="ctr"/>
              <a:endParaRPr lang="sv-SE" sz="800" dirty="0">
                <a:solidFill>
                  <a:schemeClr val="tx1"/>
                </a:solidFill>
              </a:endParaRPr>
            </a:p>
          </p:txBody>
        </p:sp>
        <p:sp>
          <p:nvSpPr>
            <p:cNvPr id="43" name="Rektangel 42">
              <a:extLst>
                <a:ext uri="{FF2B5EF4-FFF2-40B4-BE49-F238E27FC236}">
                  <a16:creationId xmlns:a16="http://schemas.microsoft.com/office/drawing/2014/main" id="{E63B9F79-5B11-4421-B9F5-7610BB0AD8CB}"/>
                </a:ext>
              </a:extLst>
            </p:cNvPr>
            <p:cNvSpPr/>
            <p:nvPr/>
          </p:nvSpPr>
          <p:spPr>
            <a:xfrm>
              <a:off x="331935" y="4350808"/>
              <a:ext cx="1471028" cy="846386"/>
            </a:xfrm>
            <a:prstGeom prst="rect">
              <a:avLst/>
            </a:prstGeom>
          </p:spPr>
          <p:txBody>
            <a:bodyPr wrap="square">
              <a:spAutoFit/>
            </a:bodyPr>
            <a:lstStyle/>
            <a:p>
              <a:pPr algn="ctr"/>
              <a:r>
                <a:rPr lang="sv-SE" sz="700" dirty="0">
                  <a:solidFill>
                    <a:schemeClr val="bg1">
                      <a:lumMod val="50000"/>
                    </a:schemeClr>
                  </a:solidFill>
                </a:rPr>
                <a:t>Här tydliggörs bland annat vilka befattningar som ska placeras i säkerhetsklass eller </a:t>
              </a:r>
              <a:r>
                <a:rPr lang="sv-SE" sz="700" dirty="0" err="1">
                  <a:solidFill>
                    <a:schemeClr val="bg1">
                      <a:lumMod val="50000"/>
                    </a:schemeClr>
                  </a:solidFill>
                </a:rPr>
                <a:t>säkerhetsprövas</a:t>
              </a:r>
              <a:r>
                <a:rPr lang="sv-SE" sz="700" dirty="0">
                  <a:solidFill>
                    <a:schemeClr val="bg1">
                      <a:lumMod val="50000"/>
                    </a:schemeClr>
                  </a:solidFill>
                </a:rPr>
                <a:t> utan att placeras i säkerhetsklass samt dess kontrollorsak/ säkerhetsprövningsorsak</a:t>
              </a:r>
            </a:p>
          </p:txBody>
        </p:sp>
      </p:grpSp>
      <p:cxnSp>
        <p:nvCxnSpPr>
          <p:cNvPr id="47" name="Rak pilkoppling 46">
            <a:extLst>
              <a:ext uri="{FF2B5EF4-FFF2-40B4-BE49-F238E27FC236}">
                <a16:creationId xmlns:a16="http://schemas.microsoft.com/office/drawing/2014/main" id="{EB9AD45D-4F1D-44B9-85FA-CBAC0B86D3EB}"/>
              </a:ext>
            </a:extLst>
          </p:cNvPr>
          <p:cNvCxnSpPr>
            <a:cxnSpLocks/>
            <a:stCxn id="10" idx="2"/>
            <a:endCxn id="43" idx="0"/>
          </p:cNvCxnSpPr>
          <p:nvPr/>
        </p:nvCxnSpPr>
        <p:spPr>
          <a:xfrm flipH="1">
            <a:off x="1061155" y="3871452"/>
            <a:ext cx="2630" cy="466263"/>
          </a:xfrm>
          <a:prstGeom prst="straightConnector1">
            <a:avLst/>
          </a:prstGeom>
          <a:ln>
            <a:solidFill>
              <a:schemeClr val="bg1">
                <a:lumMod val="50000"/>
              </a:schemeClr>
            </a:solidFill>
            <a:tailEnd type="oval" w="sm"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2067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29184" y="971045"/>
            <a:ext cx="11589930" cy="900000"/>
          </a:xfrm>
        </p:spPr>
        <p:txBody>
          <a:bodyPr/>
          <a:lstStyle/>
          <a:p>
            <a:pPr algn="ctr"/>
            <a:r>
              <a:rPr lang="sv-SE" sz="2300" dirty="0"/>
              <a:t>Säkerhetsprövning &amp; registerkontroll – Trafikverkets leverantörer – avslut</a:t>
            </a:r>
          </a:p>
        </p:txBody>
      </p:sp>
      <p:sp>
        <p:nvSpPr>
          <p:cNvPr id="4" name="Platshållare för datum 3"/>
          <p:cNvSpPr>
            <a:spLocks noGrp="1"/>
          </p:cNvSpPr>
          <p:nvPr>
            <p:ph type="dt" sz="half" idx="2"/>
          </p:nvPr>
        </p:nvSpPr>
        <p:spPr>
          <a:xfrm>
            <a:off x="10152000" y="188244"/>
            <a:ext cx="1767114" cy="365125"/>
          </a:xfrm>
        </p:spPr>
        <p:txBody>
          <a:bodyPr/>
          <a:lstStyle/>
          <a:p>
            <a:r>
              <a:rPr lang="sv-SE" dirty="0"/>
              <a:t>2025-01-27</a:t>
            </a:r>
          </a:p>
        </p:txBody>
      </p:sp>
      <p:sp>
        <p:nvSpPr>
          <p:cNvPr id="5" name="Platshållare för bildnummer 4"/>
          <p:cNvSpPr>
            <a:spLocks noGrp="1"/>
          </p:cNvSpPr>
          <p:nvPr>
            <p:ph type="sldNum" sz="quarter" idx="4"/>
          </p:nvPr>
        </p:nvSpPr>
        <p:spPr/>
        <p:txBody>
          <a:bodyPr/>
          <a:lstStyle/>
          <a:p>
            <a:fld id="{816FEC2C-AD63-44F4-896C-A2025F5FB260}" type="slidenum">
              <a:rPr lang="sv-SE" smtClean="0"/>
              <a:pPr/>
              <a:t>3</a:t>
            </a:fld>
            <a:endParaRPr lang="sv-SE" dirty="0"/>
          </a:p>
        </p:txBody>
      </p:sp>
      <p:sp>
        <p:nvSpPr>
          <p:cNvPr id="8" name="Frihandsfigur 7"/>
          <p:cNvSpPr/>
          <p:nvPr/>
        </p:nvSpPr>
        <p:spPr>
          <a:xfrm>
            <a:off x="548465" y="5694013"/>
            <a:ext cx="10927878" cy="732940"/>
          </a:xfrm>
          <a:custGeom>
            <a:avLst/>
            <a:gdLst>
              <a:gd name="connsiteX0" fmla="*/ 0 w 11956211"/>
              <a:gd name="connsiteY0" fmla="*/ 443787 h 1765212"/>
              <a:gd name="connsiteX1" fmla="*/ 1009291 w 11956211"/>
              <a:gd name="connsiteY1" fmla="*/ 12466 h 1765212"/>
              <a:gd name="connsiteX2" fmla="*/ 2165230 w 11956211"/>
              <a:gd name="connsiteY2" fmla="*/ 875108 h 1765212"/>
              <a:gd name="connsiteX3" fmla="*/ 4649638 w 11956211"/>
              <a:gd name="connsiteY3" fmla="*/ 676700 h 1765212"/>
              <a:gd name="connsiteX4" fmla="*/ 6650966 w 11956211"/>
              <a:gd name="connsiteY4" fmla="*/ 1763628 h 1765212"/>
              <a:gd name="connsiteX5" fmla="*/ 7962181 w 11956211"/>
              <a:gd name="connsiteY5" fmla="*/ 900987 h 1765212"/>
              <a:gd name="connsiteX6" fmla="*/ 9946257 w 11956211"/>
              <a:gd name="connsiteY6" fmla="*/ 167742 h 1765212"/>
              <a:gd name="connsiteX7" fmla="*/ 11956211 w 11956211"/>
              <a:gd name="connsiteY7" fmla="*/ 771591 h 1765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956211" h="1765212">
                <a:moveTo>
                  <a:pt x="0" y="443787"/>
                </a:moveTo>
                <a:cubicBezTo>
                  <a:pt x="324209" y="192183"/>
                  <a:pt x="648419" y="-59421"/>
                  <a:pt x="1009291" y="12466"/>
                </a:cubicBezTo>
                <a:cubicBezTo>
                  <a:pt x="1370163" y="84353"/>
                  <a:pt x="1558506" y="764402"/>
                  <a:pt x="2165230" y="875108"/>
                </a:cubicBezTo>
                <a:cubicBezTo>
                  <a:pt x="2771954" y="985814"/>
                  <a:pt x="3902015" y="528613"/>
                  <a:pt x="4649638" y="676700"/>
                </a:cubicBezTo>
                <a:cubicBezTo>
                  <a:pt x="5397261" y="824787"/>
                  <a:pt x="6098876" y="1726247"/>
                  <a:pt x="6650966" y="1763628"/>
                </a:cubicBezTo>
                <a:cubicBezTo>
                  <a:pt x="7203056" y="1801009"/>
                  <a:pt x="7412966" y="1166968"/>
                  <a:pt x="7962181" y="900987"/>
                </a:cubicBezTo>
                <a:cubicBezTo>
                  <a:pt x="8511396" y="635006"/>
                  <a:pt x="9280585" y="189308"/>
                  <a:pt x="9946257" y="167742"/>
                </a:cubicBezTo>
                <a:cubicBezTo>
                  <a:pt x="10611929" y="146176"/>
                  <a:pt x="11284070" y="458883"/>
                  <a:pt x="11956211" y="771591"/>
                </a:cubicBezTo>
              </a:path>
            </a:pathLst>
          </a:cu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200"/>
          </a:p>
        </p:txBody>
      </p:sp>
      <p:sp>
        <p:nvSpPr>
          <p:cNvPr id="22" name="Rektangel med rundade hörn 21"/>
          <p:cNvSpPr/>
          <p:nvPr/>
        </p:nvSpPr>
        <p:spPr>
          <a:xfrm>
            <a:off x="7488082" y="5274897"/>
            <a:ext cx="4165314" cy="1121405"/>
          </a:xfrm>
          <a:prstGeom prst="roundRect">
            <a:avLst/>
          </a:prstGeom>
          <a:solidFill>
            <a:schemeClr val="bg1"/>
          </a:solidFill>
          <a:ln>
            <a:solidFill>
              <a:schemeClr val="tx1">
                <a:lumMod val="95000"/>
                <a:lumOff val="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solidFill>
                  <a:schemeClr val="tx1"/>
                </a:solidFill>
              </a:rPr>
              <a:t>Registerkontrollfunktionen avregistrerar säkerhetsskyddsavtal eller -överenskommelse samt avanmäler säkerhetsskyddsavtal till Säpo</a:t>
            </a:r>
          </a:p>
        </p:txBody>
      </p:sp>
      <p:sp>
        <p:nvSpPr>
          <p:cNvPr id="9" name="Rektangel med rundade hörn 8"/>
          <p:cNvSpPr/>
          <p:nvPr/>
        </p:nvSpPr>
        <p:spPr>
          <a:xfrm>
            <a:off x="594902" y="5321748"/>
            <a:ext cx="2736056" cy="923130"/>
          </a:xfrm>
          <a:prstGeom prst="roundRect">
            <a:avLst/>
          </a:prstGeom>
          <a:solidFill>
            <a:schemeClr val="bg1"/>
          </a:solidFill>
          <a:ln>
            <a:solidFill>
              <a:schemeClr val="tx1">
                <a:lumMod val="95000"/>
                <a:lumOff val="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solidFill>
                  <a:schemeClr val="tx1"/>
                </a:solidFill>
              </a:rPr>
              <a:t>Säkerhetsskyddsavtal eller </a:t>
            </a:r>
          </a:p>
          <a:p>
            <a:pPr algn="ctr"/>
            <a:r>
              <a:rPr lang="sv-SE" sz="1200" dirty="0">
                <a:solidFill>
                  <a:schemeClr val="tx1"/>
                </a:solidFill>
              </a:rPr>
              <a:t>-överenskommelse avslutas</a:t>
            </a:r>
          </a:p>
        </p:txBody>
      </p:sp>
      <p:sp>
        <p:nvSpPr>
          <p:cNvPr id="10" name="Rektangel med rundade hörn 9"/>
          <p:cNvSpPr/>
          <p:nvPr/>
        </p:nvSpPr>
        <p:spPr>
          <a:xfrm>
            <a:off x="3758074" y="5565305"/>
            <a:ext cx="2658545" cy="830997"/>
          </a:xfrm>
          <a:prstGeom prst="roundRect">
            <a:avLst/>
          </a:prstGeom>
          <a:solidFill>
            <a:schemeClr val="bg1"/>
          </a:solidFill>
          <a:ln>
            <a:solidFill>
              <a:schemeClr val="tx1">
                <a:lumMod val="95000"/>
                <a:lumOff val="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solidFill>
                  <a:schemeClr val="tx1"/>
                </a:solidFill>
              </a:rPr>
              <a:t>Berörd verksamhet på Trafikverket meddelar Registerkontrollfunktionen</a:t>
            </a:r>
          </a:p>
          <a:p>
            <a:pPr algn="ctr"/>
            <a:endParaRPr lang="sv-SE" sz="800" dirty="0">
              <a:solidFill>
                <a:schemeClr val="tx1"/>
              </a:solidFill>
            </a:endParaRPr>
          </a:p>
        </p:txBody>
      </p:sp>
      <p:grpSp>
        <p:nvGrpSpPr>
          <p:cNvPr id="12" name="Grupp 11">
            <a:extLst>
              <a:ext uri="{FF2B5EF4-FFF2-40B4-BE49-F238E27FC236}">
                <a16:creationId xmlns:a16="http://schemas.microsoft.com/office/drawing/2014/main" id="{CD015105-3627-4BE8-BC17-6E5C53180D89}"/>
              </a:ext>
            </a:extLst>
          </p:cNvPr>
          <p:cNvGrpSpPr/>
          <p:nvPr/>
        </p:nvGrpSpPr>
        <p:grpSpPr>
          <a:xfrm>
            <a:off x="502471" y="2535552"/>
            <a:ext cx="11122776" cy="2533576"/>
            <a:chOff x="369259" y="4055288"/>
            <a:chExt cx="11122776" cy="2533576"/>
          </a:xfrm>
        </p:grpSpPr>
        <p:sp>
          <p:nvSpPr>
            <p:cNvPr id="43" name="Frihandsfigur 42"/>
            <p:cNvSpPr/>
            <p:nvPr/>
          </p:nvSpPr>
          <p:spPr>
            <a:xfrm>
              <a:off x="820427" y="4380919"/>
              <a:ext cx="9772976" cy="1538680"/>
            </a:xfrm>
            <a:custGeom>
              <a:avLst/>
              <a:gdLst>
                <a:gd name="connsiteX0" fmla="*/ 0 w 11956211"/>
                <a:gd name="connsiteY0" fmla="*/ 443787 h 1765212"/>
                <a:gd name="connsiteX1" fmla="*/ 1009291 w 11956211"/>
                <a:gd name="connsiteY1" fmla="*/ 12466 h 1765212"/>
                <a:gd name="connsiteX2" fmla="*/ 2165230 w 11956211"/>
                <a:gd name="connsiteY2" fmla="*/ 875108 h 1765212"/>
                <a:gd name="connsiteX3" fmla="*/ 4649638 w 11956211"/>
                <a:gd name="connsiteY3" fmla="*/ 676700 h 1765212"/>
                <a:gd name="connsiteX4" fmla="*/ 6650966 w 11956211"/>
                <a:gd name="connsiteY4" fmla="*/ 1763628 h 1765212"/>
                <a:gd name="connsiteX5" fmla="*/ 7962181 w 11956211"/>
                <a:gd name="connsiteY5" fmla="*/ 900987 h 1765212"/>
                <a:gd name="connsiteX6" fmla="*/ 9946257 w 11956211"/>
                <a:gd name="connsiteY6" fmla="*/ 167742 h 1765212"/>
                <a:gd name="connsiteX7" fmla="*/ 11956211 w 11956211"/>
                <a:gd name="connsiteY7" fmla="*/ 771591 h 1765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956211" h="1765212">
                  <a:moveTo>
                    <a:pt x="0" y="443787"/>
                  </a:moveTo>
                  <a:cubicBezTo>
                    <a:pt x="324209" y="192183"/>
                    <a:pt x="648419" y="-59421"/>
                    <a:pt x="1009291" y="12466"/>
                  </a:cubicBezTo>
                  <a:cubicBezTo>
                    <a:pt x="1370163" y="84353"/>
                    <a:pt x="1558506" y="764402"/>
                    <a:pt x="2165230" y="875108"/>
                  </a:cubicBezTo>
                  <a:cubicBezTo>
                    <a:pt x="2771954" y="985814"/>
                    <a:pt x="3902015" y="528613"/>
                    <a:pt x="4649638" y="676700"/>
                  </a:cubicBezTo>
                  <a:cubicBezTo>
                    <a:pt x="5397261" y="824787"/>
                    <a:pt x="6098876" y="1726247"/>
                    <a:pt x="6650966" y="1763628"/>
                  </a:cubicBezTo>
                  <a:cubicBezTo>
                    <a:pt x="7203056" y="1801009"/>
                    <a:pt x="7412966" y="1166968"/>
                    <a:pt x="7962181" y="900987"/>
                  </a:cubicBezTo>
                  <a:cubicBezTo>
                    <a:pt x="8511396" y="635006"/>
                    <a:pt x="9280585" y="189308"/>
                    <a:pt x="9946257" y="167742"/>
                  </a:cubicBezTo>
                  <a:cubicBezTo>
                    <a:pt x="10611929" y="146176"/>
                    <a:pt x="11284070" y="458883"/>
                    <a:pt x="11956211" y="771591"/>
                  </a:cubicBezTo>
                </a:path>
              </a:pathLst>
            </a:cu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200"/>
            </a:p>
          </p:txBody>
        </p:sp>
        <p:sp>
          <p:nvSpPr>
            <p:cNvPr id="44" name="Rektangel med rundade hörn 43"/>
            <p:cNvSpPr/>
            <p:nvPr/>
          </p:nvSpPr>
          <p:spPr>
            <a:xfrm>
              <a:off x="433541" y="4274045"/>
              <a:ext cx="2349710" cy="595098"/>
            </a:xfrm>
            <a:prstGeom prst="round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200" dirty="0">
                <a:solidFill>
                  <a:schemeClr val="tx1"/>
                </a:solidFill>
              </a:endParaRPr>
            </a:p>
          </p:txBody>
        </p:sp>
        <p:sp>
          <p:nvSpPr>
            <p:cNvPr id="33" name="Rektangel med rundade hörn 32"/>
            <p:cNvSpPr/>
            <p:nvPr/>
          </p:nvSpPr>
          <p:spPr>
            <a:xfrm>
              <a:off x="369259" y="4523126"/>
              <a:ext cx="2328822" cy="383653"/>
            </a:xfrm>
            <a:prstGeom prst="roundRect">
              <a:avLst/>
            </a:prstGeom>
            <a:solidFill>
              <a:schemeClr val="bg1"/>
            </a:solidFill>
            <a:ln>
              <a:solidFill>
                <a:schemeClr val="tx1">
                  <a:lumMod val="95000"/>
                  <a:lumOff val="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solidFill>
                    <a:schemeClr val="tx1"/>
                  </a:solidFill>
                </a:rPr>
                <a:t>Person slutar på tjänsten</a:t>
              </a:r>
            </a:p>
          </p:txBody>
        </p:sp>
        <p:sp>
          <p:nvSpPr>
            <p:cNvPr id="39" name="Rektangel med rundade hörn 38"/>
            <p:cNvSpPr/>
            <p:nvPr/>
          </p:nvSpPr>
          <p:spPr>
            <a:xfrm>
              <a:off x="3596713" y="4684931"/>
              <a:ext cx="2658545" cy="887945"/>
            </a:xfrm>
            <a:prstGeom prst="roundRect">
              <a:avLst/>
            </a:prstGeom>
            <a:solidFill>
              <a:schemeClr val="bg1"/>
            </a:solidFill>
            <a:ln>
              <a:solidFill>
                <a:schemeClr val="tx1">
                  <a:lumMod val="95000"/>
                  <a:lumOff val="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solidFill>
                    <a:schemeClr val="tx1"/>
                  </a:solidFill>
                </a:rPr>
                <a:t>Respektive leverantör eller berörd verksamhet på Trafikverket meddelar Registerkontrollfunktionen</a:t>
              </a:r>
            </a:p>
          </p:txBody>
        </p:sp>
        <p:sp>
          <p:nvSpPr>
            <p:cNvPr id="47" name="Rektangel med rundade hörn 46"/>
            <p:cNvSpPr/>
            <p:nvPr/>
          </p:nvSpPr>
          <p:spPr>
            <a:xfrm>
              <a:off x="7326721" y="4055288"/>
              <a:ext cx="2083981" cy="1120624"/>
            </a:xfrm>
            <a:prstGeom prst="roundRect">
              <a:avLst/>
            </a:prstGeom>
            <a:solidFill>
              <a:schemeClr val="bg1"/>
            </a:solidFill>
            <a:ln>
              <a:solidFill>
                <a:schemeClr val="tx1">
                  <a:lumMod val="95000"/>
                  <a:lumOff val="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solidFill>
                    <a:schemeClr val="tx1"/>
                  </a:solidFill>
                </a:rPr>
                <a:t>Registerkontrollfunktionen avregistrerar säkerhetsprövning samt avanmäler registerkontroll till Säpo</a:t>
              </a:r>
            </a:p>
          </p:txBody>
        </p:sp>
        <p:sp>
          <p:nvSpPr>
            <p:cNvPr id="48" name="Rektangel med rundade hörn 47"/>
            <p:cNvSpPr/>
            <p:nvPr/>
          </p:nvSpPr>
          <p:spPr>
            <a:xfrm>
              <a:off x="9881336" y="4663439"/>
              <a:ext cx="1610699" cy="577969"/>
            </a:xfrm>
            <a:prstGeom prst="roundRect">
              <a:avLst/>
            </a:prstGeom>
            <a:solidFill>
              <a:schemeClr val="bg1"/>
            </a:solidFill>
            <a:ln>
              <a:solidFill>
                <a:schemeClr val="tx1">
                  <a:lumMod val="95000"/>
                  <a:lumOff val="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solidFill>
                    <a:schemeClr val="tx1"/>
                  </a:solidFill>
                </a:rPr>
                <a:t>Dokumentation destrueras</a:t>
              </a:r>
            </a:p>
          </p:txBody>
        </p:sp>
        <p:cxnSp>
          <p:nvCxnSpPr>
            <p:cNvPr id="55" name="Rak pilkoppling 54"/>
            <p:cNvCxnSpPr>
              <a:cxnSpLocks/>
              <a:stCxn id="39" idx="2"/>
              <a:endCxn id="56" idx="0"/>
            </p:cNvCxnSpPr>
            <p:nvPr/>
          </p:nvCxnSpPr>
          <p:spPr>
            <a:xfrm>
              <a:off x="4925986" y="5572876"/>
              <a:ext cx="5043" cy="184991"/>
            </a:xfrm>
            <a:prstGeom prst="straightConnector1">
              <a:avLst/>
            </a:prstGeom>
            <a:ln>
              <a:solidFill>
                <a:schemeClr val="bg1">
                  <a:lumMod val="50000"/>
                </a:schemeClr>
              </a:solidFill>
              <a:tailEnd type="oval" w="sm" len="sm"/>
            </a:ln>
          </p:spPr>
          <p:style>
            <a:lnRef idx="1">
              <a:schemeClr val="accent1"/>
            </a:lnRef>
            <a:fillRef idx="0">
              <a:schemeClr val="accent1"/>
            </a:fillRef>
            <a:effectRef idx="0">
              <a:schemeClr val="accent1"/>
            </a:effectRef>
            <a:fontRef idx="minor">
              <a:schemeClr val="tx1"/>
            </a:fontRef>
          </p:style>
        </p:cxnSp>
        <p:sp>
          <p:nvSpPr>
            <p:cNvPr id="56" name="Rektangel 55"/>
            <p:cNvSpPr/>
            <p:nvPr/>
          </p:nvSpPr>
          <p:spPr>
            <a:xfrm>
              <a:off x="3149249" y="5757867"/>
              <a:ext cx="3563559" cy="830997"/>
            </a:xfrm>
            <a:prstGeom prst="rect">
              <a:avLst/>
            </a:prstGeom>
          </p:spPr>
          <p:txBody>
            <a:bodyPr wrap="square">
              <a:spAutoFit/>
            </a:bodyPr>
            <a:lstStyle/>
            <a:p>
              <a:pPr algn="ctr"/>
              <a:r>
                <a:rPr lang="sv-SE" sz="800" dirty="0">
                  <a:solidFill>
                    <a:schemeClr val="bg1">
                      <a:lumMod val="50000"/>
                    </a:schemeClr>
                  </a:solidFill>
                </a:rPr>
                <a:t>Genom att skicka in PM</a:t>
              </a:r>
            </a:p>
            <a:p>
              <a:pPr algn="ctr"/>
              <a:r>
                <a:rPr lang="sv-SE" sz="800" b="1" dirty="0">
                  <a:solidFill>
                    <a:schemeClr val="bg1">
                      <a:lumMod val="50000"/>
                    </a:schemeClr>
                  </a:solidFill>
                </a:rPr>
                <a:t>Upphörande av säkerhetsprövning</a:t>
              </a:r>
            </a:p>
            <a:p>
              <a:pPr algn="ctr"/>
              <a:r>
                <a:rPr lang="sv-SE" sz="800" dirty="0">
                  <a:solidFill>
                    <a:schemeClr val="bg1">
                      <a:lumMod val="50000"/>
                    </a:schemeClr>
                  </a:solidFill>
                </a:rPr>
                <a:t>till Registerkontrollfunktionen</a:t>
              </a:r>
            </a:p>
            <a:p>
              <a:pPr algn="ctr"/>
              <a:r>
                <a:rPr lang="sv-SE" sz="800" dirty="0">
                  <a:solidFill>
                    <a:schemeClr val="bg1">
                      <a:lumMod val="50000"/>
                    </a:schemeClr>
                  </a:solidFill>
                </a:rPr>
                <a:t>Se Trafikverkets branschweb: </a:t>
              </a:r>
            </a:p>
            <a:p>
              <a:pPr algn="ctr"/>
              <a:r>
                <a:rPr lang="sv-SE" sz="800" dirty="0">
                  <a:solidFill>
                    <a:schemeClr val="bg1">
                      <a:lumMod val="50000"/>
                    </a:schemeClr>
                  </a:solidFill>
                  <a:hlinkClick r:id="rId3"/>
                </a:rPr>
                <a:t>Säkerhetsprövning för Trafikverkets leverantörer</a:t>
              </a:r>
              <a:endParaRPr lang="sv-SE" sz="800" dirty="0">
                <a:solidFill>
                  <a:schemeClr val="bg1">
                    <a:lumMod val="50000"/>
                  </a:schemeClr>
                </a:solidFill>
              </a:endParaRPr>
            </a:p>
            <a:p>
              <a:pPr algn="ctr"/>
              <a:endParaRPr lang="sv-SE" sz="800" dirty="0">
                <a:solidFill>
                  <a:schemeClr val="bg1">
                    <a:lumMod val="50000"/>
                  </a:schemeClr>
                </a:solidFill>
              </a:endParaRPr>
            </a:p>
          </p:txBody>
        </p:sp>
      </p:grpSp>
      <p:sp>
        <p:nvSpPr>
          <p:cNvPr id="26" name="textruta 25">
            <a:extLst>
              <a:ext uri="{FF2B5EF4-FFF2-40B4-BE49-F238E27FC236}">
                <a16:creationId xmlns:a16="http://schemas.microsoft.com/office/drawing/2014/main" id="{B0E1C013-BB8B-4483-98B4-D2F3456CBB98}"/>
              </a:ext>
            </a:extLst>
          </p:cNvPr>
          <p:cNvSpPr txBox="1"/>
          <p:nvPr/>
        </p:nvSpPr>
        <p:spPr>
          <a:xfrm>
            <a:off x="7532139" y="244447"/>
            <a:ext cx="2915735" cy="276999"/>
          </a:xfrm>
          <a:prstGeom prst="rect">
            <a:avLst/>
          </a:prstGeom>
          <a:noFill/>
        </p:spPr>
        <p:txBody>
          <a:bodyPr wrap="none" rtlCol="0">
            <a:spAutoFit/>
          </a:bodyPr>
          <a:lstStyle/>
          <a:p>
            <a:r>
              <a:rPr lang="sv-SE" sz="1200" dirty="0"/>
              <a:t>Information till Trafikverkets leverantörer</a:t>
            </a:r>
          </a:p>
        </p:txBody>
      </p:sp>
    </p:spTree>
    <p:extLst>
      <p:ext uri="{BB962C8B-B14F-4D97-AF65-F5344CB8AC3E}">
        <p14:creationId xmlns:p14="http://schemas.microsoft.com/office/powerpoint/2010/main" val="1664928777"/>
      </p:ext>
    </p:extLst>
  </p:cSld>
  <p:clrMapOvr>
    <a:masterClrMapping/>
  </p:clrMapOvr>
</p:sld>
</file>

<file path=ppt/theme/theme1.xml><?xml version="1.0" encoding="utf-8"?>
<a:theme xmlns:a="http://schemas.openxmlformats.org/drawingml/2006/main" name="Star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B0971F6B-2E0E-4396-8EB5-8D30FD8344A3}" vid="{D7173223-B33E-4077-ABD4-035AAFC9D125}"/>
    </a:ext>
  </a:extLst>
</a:theme>
</file>

<file path=ppt/theme/theme2.xml><?xml version="1.0" encoding="utf-8"?>
<a:theme xmlns:a="http://schemas.openxmlformats.org/drawingml/2006/main" name="Rubrik med logga">
  <a:themeElements>
    <a:clrScheme name="TrV_Colour">
      <a:dk1>
        <a:sysClr val="windowText" lastClr="000000"/>
      </a:dk1>
      <a:lt1>
        <a:sysClr val="window" lastClr="FFFFFF"/>
      </a:lt1>
      <a:dk2>
        <a:srgbClr val="000000"/>
      </a:dk2>
      <a:lt2>
        <a:srgbClr val="F8F8F8"/>
      </a:lt2>
      <a:accent1>
        <a:srgbClr val="D70000"/>
      </a:accent1>
      <a:accent2>
        <a:srgbClr val="505050"/>
      </a:accent2>
      <a:accent3>
        <a:srgbClr val="870000"/>
      </a:accent3>
      <a:accent4>
        <a:srgbClr val="FF0000"/>
      </a:accent4>
      <a:accent5>
        <a:srgbClr val="A0A0A0"/>
      </a:accent5>
      <a:accent6>
        <a:srgbClr val="5F0000"/>
      </a:accent6>
      <a:hlink>
        <a:srgbClr val="0070C0"/>
      </a:hlink>
      <a:folHlink>
        <a:srgbClr val="870000"/>
      </a:folHlink>
    </a:clrScheme>
    <a:fontScheme name="TrV_Fo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B0971F6B-2E0E-4396-8EB5-8D30FD8344A3}" vid="{E4365195-2222-447E-85D5-E2E80D21DC30}"/>
    </a:ext>
  </a:extLst>
</a:theme>
</file>

<file path=ppt/theme/theme3.xml><?xml version="1.0" encoding="utf-8"?>
<a:theme xmlns:a="http://schemas.openxmlformats.org/drawingml/2006/main" name="Rubrik med logga, titel, datum och sidnr">
  <a:themeElements>
    <a:clrScheme name="TrV_Colour">
      <a:dk1>
        <a:sysClr val="windowText" lastClr="000000"/>
      </a:dk1>
      <a:lt1>
        <a:sysClr val="window" lastClr="FFFFFF"/>
      </a:lt1>
      <a:dk2>
        <a:srgbClr val="000000"/>
      </a:dk2>
      <a:lt2>
        <a:srgbClr val="F8F8F8"/>
      </a:lt2>
      <a:accent1>
        <a:srgbClr val="D70000"/>
      </a:accent1>
      <a:accent2>
        <a:srgbClr val="505050"/>
      </a:accent2>
      <a:accent3>
        <a:srgbClr val="870000"/>
      </a:accent3>
      <a:accent4>
        <a:srgbClr val="FF0000"/>
      </a:accent4>
      <a:accent5>
        <a:srgbClr val="A0A0A0"/>
      </a:accent5>
      <a:accent6>
        <a:srgbClr val="5F0000"/>
      </a:accent6>
      <a:hlink>
        <a:srgbClr val="0070C0"/>
      </a:hlink>
      <a:folHlink>
        <a:srgbClr val="870000"/>
      </a:folHlink>
    </a:clrScheme>
    <a:fontScheme name="TrV_Fo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B0971F6B-2E0E-4396-8EB5-8D30FD8344A3}" vid="{BE482BF7-60C6-4C91-8161-795FAB4CA510}"/>
    </a:ext>
  </a:extLst>
</a:theme>
</file>

<file path=ppt/theme/theme4.xml><?xml version="1.0" encoding="utf-8"?>
<a:theme xmlns:a="http://schemas.openxmlformats.org/drawingml/2006/main" name="Anpassad formgiv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potx" id="{4F1C43FF-EDEE-4BA1-ADEC-32B56CE1542B}" vid="{731CDCDA-CC64-4996-983C-226DBC52A044}"/>
    </a:ext>
  </a:extLst>
</a:theme>
</file>

<file path=ppt/theme/theme5.xml><?xml version="1.0" encoding="utf-8"?>
<a:theme xmlns:a="http://schemas.openxmlformats.org/drawingml/2006/main" name="Office-tema">
  <a:themeElements>
    <a:clrScheme name="TrV_Colour">
      <a:dk1>
        <a:sysClr val="windowText" lastClr="000000"/>
      </a:dk1>
      <a:lt1>
        <a:sysClr val="window" lastClr="FFFFFF"/>
      </a:lt1>
      <a:dk2>
        <a:srgbClr val="000000"/>
      </a:dk2>
      <a:lt2>
        <a:srgbClr val="F8F8F8"/>
      </a:lt2>
      <a:accent1>
        <a:srgbClr val="D70000"/>
      </a:accent1>
      <a:accent2>
        <a:srgbClr val="505050"/>
      </a:accent2>
      <a:accent3>
        <a:srgbClr val="870000"/>
      </a:accent3>
      <a:accent4>
        <a:srgbClr val="FF0000"/>
      </a:accent4>
      <a:accent5>
        <a:srgbClr val="A0A0A0"/>
      </a:accent5>
      <a:accent6>
        <a:srgbClr val="5F0000"/>
      </a:accent6>
      <a:hlink>
        <a:srgbClr val="0070C0"/>
      </a:hlink>
      <a:folHlink>
        <a:srgbClr val="870000"/>
      </a:folHlink>
    </a:clrScheme>
    <a:fontScheme name="TrV_Fo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tema">
  <a:themeElements>
    <a:clrScheme name="TrV_Colour">
      <a:dk1>
        <a:sysClr val="windowText" lastClr="000000"/>
      </a:dk1>
      <a:lt1>
        <a:sysClr val="window" lastClr="FFFFFF"/>
      </a:lt1>
      <a:dk2>
        <a:srgbClr val="000000"/>
      </a:dk2>
      <a:lt2>
        <a:srgbClr val="F8F8F8"/>
      </a:lt2>
      <a:accent1>
        <a:srgbClr val="D70000"/>
      </a:accent1>
      <a:accent2>
        <a:srgbClr val="505050"/>
      </a:accent2>
      <a:accent3>
        <a:srgbClr val="870000"/>
      </a:accent3>
      <a:accent4>
        <a:srgbClr val="FF0000"/>
      </a:accent4>
      <a:accent5>
        <a:srgbClr val="A0A0A0"/>
      </a:accent5>
      <a:accent6>
        <a:srgbClr val="5F0000"/>
      </a:accent6>
      <a:hlink>
        <a:srgbClr val="0070C0"/>
      </a:hlink>
      <a:folHlink>
        <a:srgbClr val="870000"/>
      </a:folHlink>
    </a:clrScheme>
    <a:fontScheme name="TrV_Fo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rbDokument03" ma:contentTypeID="0x010100B2B3181985994EC980AEB4DAD0E0EB370046477C04C62D44B2A15418185C937F01005EC57574ABD0FC44A071AB0D49BA5B9F" ma:contentTypeVersion="2" ma:contentTypeDescription="Dokument som måste ha 'Ärendenummer'." ma:contentTypeScope="" ma:versionID="7683d64d47c231d5ba03e06ee506a85e">
  <xsd:schema xmlns:xsd="http://www.w3.org/2001/XMLSchema" xmlns:xs="http://www.w3.org/2001/XMLSchema" xmlns:p="http://schemas.microsoft.com/office/2006/metadata/properties" xmlns:ns1="Trafikverket" xmlns:ns3="62fbdfd5-e47d-4ae0-b0ca-74094962c23c" targetNamespace="http://schemas.microsoft.com/office/2006/metadata/properties" ma:root="true" ma:fieldsID="c80bce478256d75b018fcea1c937eb3f" ns1:_="" ns3:_="">
    <xsd:import namespace="Trafikverket"/>
    <xsd:import namespace="62fbdfd5-e47d-4ae0-b0ca-74094962c23c"/>
    <xsd:element name="properties">
      <xsd:complexType>
        <xsd:sequence>
          <xsd:element name="documentManagement">
            <xsd:complexType>
              <xsd:all>
                <xsd:element ref="ns1:Skapat_x0020_av_x0020_NY"/>
                <xsd:element ref="ns1:Dokumentdatum_x0020_NY"/>
                <xsd:element ref="ns1:Ärendenummer_x0020_NY"/>
                <xsd:element ref="ns1:TRVversionNY" minOccurs="0"/>
                <xsd:element ref="ns1:TrvDocumentTemplateId" minOccurs="0"/>
                <xsd:element ref="ns1:TrvDocumentTemplateVersion" minOccurs="0"/>
                <xsd:element ref="ns3:TrvDocumentTypeTaxHTField0" minOccurs="0"/>
                <xsd:element ref="ns3:TaxCatchAll" minOccurs="0"/>
                <xsd:element ref="ns3:TaxCatchAllLabel" minOccurs="0"/>
                <xsd:element ref="ns3:TrvConfidentialityLevelTaxHTField0"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Trafikverket" elementFormDefault="qualified">
    <xsd:import namespace="http://schemas.microsoft.com/office/2006/documentManagement/types"/>
    <xsd:import namespace="http://schemas.microsoft.com/office/infopath/2007/PartnerControls"/>
    <xsd:element name="Skapat_x0020_av_x0020_NY" ma:index="0" ma:displayName="Skapat av" ma:description="Namn och organisationsbeteckning för den person som skapat dokumentet." ma:internalName="TrvCreatedBy" ma:readOnly="false">
      <xsd:simpleType>
        <xsd:restriction base="dms:Text"/>
      </xsd:simpleType>
    </xsd:element>
    <xsd:element name="Dokumentdatum_x0020_NY" ma:index="2" ma:displayName="Dokumentdatum" ma:description="Datum för nuvarande version" ma:format="DateOnly" ma:internalName="TrvDocumentDate" ma:readOnly="false">
      <xsd:simpleType>
        <xsd:restriction base="dms:DateTime"/>
      </xsd:simpleType>
    </xsd:element>
    <xsd:element name="Ärendenummer_x0020_NY" ma:index="4" ma:displayName="Ärendenummer" ma:description="Unikt identifikationsnummer för ärende." ma:internalName="TrvCaseId" ma:readOnly="false">
      <xsd:simpleType>
        <xsd:restriction base="dms:Text"/>
      </xsd:simpleType>
    </xsd:element>
    <xsd:element name="TRVversionNY" ma:index="8" nillable="true" ma:displayName="Version" ma:description="Dokumentets versionsnummer" ma:internalName="TrvVersion" ma:readOnly="true">
      <xsd:simpleType>
        <xsd:restriction base="dms:Text"/>
      </xsd:simpleType>
    </xsd:element>
    <xsd:element name="TrvDocumentTemplateId" ma:index="9" nillable="true" ma:displayName="TMALL-nummer" ma:description="Unik sträng eller nummer som identifierar dokumentmallen. Värdet sätts av respektive system." ma:internalName="TrvDocumentTemplateId" ma:readOnly="true">
      <xsd:simpleType>
        <xsd:restriction base="dms:Text"/>
      </xsd:simpleType>
    </xsd:element>
    <xsd:element name="TrvDocumentTemplateVersion" ma:index="10" nillable="true" ma:displayName="Mallversion" ma:description="Dokumentmallens versionsnummer" ma:internalName="TrvDocumentTemplateVers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2fbdfd5-e47d-4ae0-b0ca-74094962c23c" elementFormDefault="qualified">
    <xsd:import namespace="http://schemas.microsoft.com/office/2006/documentManagement/types"/>
    <xsd:import namespace="http://schemas.microsoft.com/office/infopath/2007/PartnerControls"/>
    <xsd:element name="TrvDocumentTypeTaxHTField0" ma:index="11" nillable="true" ma:taxonomy="true" ma:internalName="TrvDocumentTypeTaxHTField0" ma:taxonomyFieldName="TrvDocumentType" ma:displayName="Dokumenttyp" ma:readOnly="true" ma:fieldId="{254c14be-9fac-4cea-a731-8aa49979445b}" ma:sspId="56b52474-2a4b-42ac-ac16-0a67cba4e670" ma:termSetId="152f56a5-fdb2-4180-8a6e-79ef00400bc3" ma:anchorId="00000000-0000-0000-0000-000000000000" ma:open="false" ma:isKeyword="false">
      <xsd:complexType>
        <xsd:sequence>
          <xsd:element ref="pc:Terms" minOccurs="0" maxOccurs="1"/>
        </xsd:sequence>
      </xsd:complexType>
    </xsd:element>
    <xsd:element name="TaxCatchAll" ma:index="12" nillable="true" ma:displayName="Taxonomy Catch All Column" ma:hidden="true" ma:list="{cf41c362-b6ba-4013-8ffe-ff19733e0fd7}" ma:internalName="TaxCatchAll" ma:showField="CatchAllData" ma:web="62fbdfd5-e47d-4ae0-b0ca-74094962c23c">
      <xsd:complexType>
        <xsd:complexContent>
          <xsd:extension base="dms:MultiChoiceLookup">
            <xsd:sequence>
              <xsd:element name="Value" type="dms:Lookup" maxOccurs="unbounded" minOccurs="0" nillable="true"/>
            </xsd:sequence>
          </xsd:extension>
        </xsd:complexContent>
      </xsd:complexType>
    </xsd:element>
    <xsd:element name="TaxCatchAllLabel" ma:index="13" nillable="true" ma:displayName="Taxonomy Catch All Column1" ma:hidden="true" ma:list="{cf41c362-b6ba-4013-8ffe-ff19733e0fd7}" ma:internalName="TaxCatchAllLabel" ma:readOnly="true" ma:showField="CatchAllDataLabel" ma:web="62fbdfd5-e47d-4ae0-b0ca-74094962c23c">
      <xsd:complexType>
        <xsd:complexContent>
          <xsd:extension base="dms:MultiChoiceLookup">
            <xsd:sequence>
              <xsd:element name="Value" type="dms:Lookup" maxOccurs="unbounded" minOccurs="0" nillable="true"/>
            </xsd:sequence>
          </xsd:extension>
        </xsd:complexContent>
      </xsd:complexType>
    </xsd:element>
    <xsd:element name="TrvConfidentialityLevelTaxHTField0" ma:index="17" ma:taxonomy="true" ma:internalName="TrvConfidentialityLevelTaxHTField0" ma:taxonomyFieldName="TrvConfidentialityLevel" ma:displayName="Konfidentialitetsnivå" ma:readOnly="false" ma:default="" ma:fieldId="{a84a37ca-5c43-43e3-a37a-c23c41d1607d}" ma:sspId="56b52474-2a4b-42ac-ac16-0a67cba4e670" ma:termSetId="4d666f29-dc73-4030-952a-63de8896f399"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5" ma:displayName="Innehållstyp"/>
        <xsd:element ref="dc:title" maxOccurs="1" ma:index="1" ma:displayName="Dokument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okumentdatum_x0020_NY xmlns="Trafikverket">2022-12-01T23:00:00+00:00</Dokumentdatum_x0020_NY>
    <Skapat_x0020_av_x0020_NY xmlns="Trafikverket">Kerstin Lidholm, HRs</Skapat_x0020_av_x0020_NY>
    <Ärendenummer_x0020_NY xmlns="Trafikverket">0.1</Ärendenummer_x0020_NY>
    <TRVversionNY xmlns="Trafikverket">0.2</TRVversionNY>
    <TaxCatchAll xmlns="62fbdfd5-e47d-4ae0-b0ca-74094962c23c">
      <Value>10</Value>
      <Value>1</Value>
    </TaxCatchAll>
    <TrvDocumentTypeTaxHTField0 xmlns="62fbdfd5-e47d-4ae0-b0ca-74094962c23c">
      <Terms xmlns="http://schemas.microsoft.com/office/infopath/2007/PartnerControls">
        <TermInfo xmlns="http://schemas.microsoft.com/office/infopath/2007/PartnerControls">
          <TermName xmlns="http://schemas.microsoft.com/office/infopath/2007/PartnerControls">UPPLADDAT DOKUMENT</TermName>
          <TermId xmlns="http://schemas.microsoft.com/office/infopath/2007/PartnerControls">7c5b34d8-57da-44ed-9451-2f10a78af863</TermId>
        </TermInfo>
      </Terms>
    </TrvDocumentTypeTaxHTField0>
    <TrvConfidentialityLevelTaxHTField0 xmlns="62fbdfd5-e47d-4ae0-b0ca-74094962c23c">
      <Terms xmlns="http://schemas.microsoft.com/office/infopath/2007/PartnerControls">
        <TermInfo xmlns="http://schemas.microsoft.com/office/infopath/2007/PartnerControls">
          <TermName xmlns="http://schemas.microsoft.com/office/infopath/2007/PartnerControls">1 Ej känslig</TermName>
          <TermId xmlns="http://schemas.microsoft.com/office/infopath/2007/PartnerControls">d6b02225-a7b5-4820-9bf2-4651be70f844</TermId>
        </TermInfo>
      </Terms>
    </TrvConfidentialityLevelTaxHTField0>
  </documentManagement>
</p:properties>
</file>

<file path=customXml/itemProps1.xml><?xml version="1.0" encoding="utf-8"?>
<ds:datastoreItem xmlns:ds="http://schemas.openxmlformats.org/officeDocument/2006/customXml" ds:itemID="{D908008E-C383-4006-A22B-7C777F0CB92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Trafikverket"/>
    <ds:schemaRef ds:uri="62fbdfd5-e47d-4ae0-b0ca-74094962c23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07995CE-3062-4DCB-913E-CA7C92E2CDC1}">
  <ds:schemaRefs>
    <ds:schemaRef ds:uri="http://schemas.microsoft.com/sharepoint/v3/contenttype/forms"/>
  </ds:schemaRefs>
</ds:datastoreItem>
</file>

<file path=customXml/itemProps3.xml><?xml version="1.0" encoding="utf-8"?>
<ds:datastoreItem xmlns:ds="http://schemas.openxmlformats.org/officeDocument/2006/customXml" ds:itemID="{E74B4E73-29F5-4C44-AEDC-5752B130AE4E}">
  <ds:schemaRefs>
    <ds:schemaRef ds:uri="http://www.w3.org/XML/1998/namespace"/>
    <ds:schemaRef ds:uri="http://purl.org/dc/elements/1.1/"/>
    <ds:schemaRef ds:uri="http://schemas.openxmlformats.org/package/2006/metadata/core-properties"/>
    <ds:schemaRef ds:uri="Trafikverket"/>
    <ds:schemaRef ds:uri="62fbdfd5-e47d-4ae0-b0ca-74094962c23c"/>
    <ds:schemaRef ds:uri="http://schemas.microsoft.com/office/2006/documentManagement/types"/>
    <ds:schemaRef ds:uri="http://purl.org/dc/dcmitype/"/>
    <ds:schemaRef ds:uri="http://schemas.microsoft.com/office/infopath/2007/PartnerControls"/>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Presentation_Trafikverket</Template>
  <TotalTime>1188</TotalTime>
  <Words>602</Words>
  <Application>Microsoft Office PowerPoint</Application>
  <PresentationFormat>Bredbild</PresentationFormat>
  <Paragraphs>76</Paragraphs>
  <Slides>3</Slides>
  <Notes>3</Notes>
  <HiddenSlides>0</HiddenSlides>
  <MMClips>0</MMClips>
  <ScaleCrop>false</ScaleCrop>
  <HeadingPairs>
    <vt:vector size="6" baseType="variant">
      <vt:variant>
        <vt:lpstr>Använt teckensnitt</vt:lpstr>
      </vt:variant>
      <vt:variant>
        <vt:i4>2</vt:i4>
      </vt:variant>
      <vt:variant>
        <vt:lpstr>Tema</vt:lpstr>
      </vt:variant>
      <vt:variant>
        <vt:i4>4</vt:i4>
      </vt:variant>
      <vt:variant>
        <vt:lpstr>Bildrubriker</vt:lpstr>
      </vt:variant>
      <vt:variant>
        <vt:i4>3</vt:i4>
      </vt:variant>
    </vt:vector>
  </HeadingPairs>
  <TitlesOfParts>
    <vt:vector size="9" baseType="lpstr">
      <vt:lpstr>Arial</vt:lpstr>
      <vt:lpstr>Calibri</vt:lpstr>
      <vt:lpstr>Start</vt:lpstr>
      <vt:lpstr>Rubrik med logga</vt:lpstr>
      <vt:lpstr>Rubrik med logga, titel, datum och sidnr</vt:lpstr>
      <vt:lpstr>Anpassad formgivning</vt:lpstr>
      <vt:lpstr>Säkerhetsprövning vid säkerhetsskyddsavtal och säkerhetsskyddsöverenskommelser</vt:lpstr>
      <vt:lpstr>Säkerhetsprövning vid säkerhetsskyddsavtal &amp; säkerhetsskyddsöverenskommelser</vt:lpstr>
      <vt:lpstr>Säkerhetsprövning &amp; registerkontroll – Trafikverkets leverantörer – avslut</vt:lpstr>
    </vt:vector>
  </TitlesOfParts>
  <Company>Trafikverket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Registerkontrollfunktionen arbetssätt - Extern personal</dc:title>
  <dc:creator>Wallheden Gustav, IVts</dc:creator>
  <cp:lastModifiedBy>Lidholm Kerstin, HRs</cp:lastModifiedBy>
  <cp:revision>90</cp:revision>
  <cp:lastPrinted>2023-11-10T07:56:49Z</cp:lastPrinted>
  <dcterms:created xsi:type="dcterms:W3CDTF">2020-02-13T11:52:46Z</dcterms:created>
  <dcterms:modified xsi:type="dcterms:W3CDTF">2025-06-04T11:55:07Z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0x010100B2B3181985994EC980AEB4DAD0E0EB370046477C04C62D44B2A15418185C937F01005EC57574ABD0FC44A071AB0D49BA5B9F</vt:lpwstr>
  </property>
  <property fmtid="{D5CDD505-2E9C-101B-9397-08002B2CF9AE}" pid="3" name="TrvDocumentType">
    <vt:lpwstr>1;#UPPLADDAT DOKUMENT|7c5b34d8-57da-44ed-9451-2f10a78af863</vt:lpwstr>
  </property>
  <property fmtid="{D5CDD505-2E9C-101B-9397-08002B2CF9AE}" pid="4" name="TrvDocumentTemplateOwner">
    <vt:lpwstr>277</vt:lpwstr>
  </property>
  <property fmtid="{D5CDD505-2E9C-101B-9397-08002B2CF9AE}" pid="5" name="TrvDocumentTemplateStatus">
    <vt:lpwstr>Ska distribueras</vt:lpwstr>
  </property>
  <property fmtid="{D5CDD505-2E9C-101B-9397-08002B2CF9AE}" pid="6" name="TrvDocumentTemplateTitle">
    <vt:lpwstr>Presentation_Trafikverket</vt:lpwstr>
  </property>
  <property fmtid="{D5CDD505-2E9C-101B-9397-08002B2CF9AE}" pid="7" name="TrvDocumentTemplateDescription">
    <vt:lpwstr>PPT-mall, widescreen, som ska användas av verksamheten för att skapa presentationer.</vt:lpwstr>
  </property>
  <property fmtid="{D5CDD505-2E9C-101B-9397-08002B2CF9AE}" pid="8" name="TrvDocumentTemplateContact">
    <vt:lpwstr>579</vt:lpwstr>
  </property>
  <property fmtid="{D5CDD505-2E9C-101B-9397-08002B2CF9AE}" pid="9" name="TrvDocumentTemplateOwnerTaxHTField0">
    <vt:lpwstr>KM Kommunikation|65ba4904-7f87-411a-bf82-b389570b62aa</vt:lpwstr>
  </property>
  <property fmtid="{D5CDD505-2E9C-101B-9397-08002B2CF9AE}" pid="10" name="TrvDocumentTemplateCategoryTaxHTField0">
    <vt:lpwstr/>
  </property>
  <property fmtid="{D5CDD505-2E9C-101B-9397-08002B2CF9AE}" pid="11" name="TrvDocumentTemplateCategory">
    <vt:lpwstr/>
  </property>
  <property fmtid="{D5CDD505-2E9C-101B-9397-08002B2CF9AE}" pid="12" name="TrvUploadedDocumentTypeTaxHTField0">
    <vt:lpwstr>UPPLADDAT DOKUMENT|7c5b34d8-57da-44ed-9451-2f10a78af863</vt:lpwstr>
  </property>
  <property fmtid="{D5CDD505-2E9C-101B-9397-08002B2CF9AE}" pid="13" name="TrvUploadedDocumentType">
    <vt:lpwstr>1;#UPPLADDAT DOKUMENT|7c5b34d8-57da-44ed-9451-2f10a78af863</vt:lpwstr>
  </property>
  <property fmtid="{D5CDD505-2E9C-101B-9397-08002B2CF9AE}" pid="14" name="TrvConfidentialityLevel">
    <vt:lpwstr>10;#1 Ej känslig|d6b02225-a7b5-4820-9bf2-4651be70f844</vt:lpwstr>
  </property>
  <property fmtid="{D5CDD505-2E9C-101B-9397-08002B2CF9AE}" pid="15" name="TrvCopyTo">
    <vt:lpwstr/>
  </property>
  <property fmtid="{D5CDD505-2E9C-101B-9397-08002B2CF9AE}" pid="16" name="URL">
    <vt:lpwstr/>
  </property>
  <property fmtid="{D5CDD505-2E9C-101B-9397-08002B2CF9AE}" pid="17" name="TrvCounterpartIdentityNumber">
    <vt:lpwstr/>
  </property>
  <property fmtid="{D5CDD505-2E9C-101B-9397-08002B2CF9AE}" pid="18" name="TrvAddressee">
    <vt:lpwstr/>
  </property>
  <property fmtid="{D5CDD505-2E9C-101B-9397-08002B2CF9AE}" pid="19" name="TrvCounterpart">
    <vt:lpwstr/>
  </property>
  <property fmtid="{D5CDD505-2E9C-101B-9397-08002B2CF9AE}" pid="20" name="TrvApprovedBy">
    <vt:lpwstr/>
  </property>
  <property fmtid="{D5CDD505-2E9C-101B-9397-08002B2CF9AE}" pid="21" name="TrvCounterpartCaseId">
    <vt:lpwstr/>
  </property>
</Properties>
</file>