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6"/>
    <p:sldMasterId id="2147483648" r:id="rId7"/>
    <p:sldMasterId id="2147483657" r:id="rId8"/>
  </p:sldMasterIdLst>
  <p:notesMasterIdLst>
    <p:notesMasterId r:id="rId17"/>
  </p:notesMasterIdLst>
  <p:handoutMasterIdLst>
    <p:handoutMasterId r:id="rId18"/>
  </p:handoutMasterIdLst>
  <p:sldIdLst>
    <p:sldId id="300" r:id="rId9"/>
    <p:sldId id="301" r:id="rId10"/>
    <p:sldId id="316" r:id="rId11"/>
    <p:sldId id="311" r:id="rId12"/>
    <p:sldId id="317" r:id="rId13"/>
    <p:sldId id="312" r:id="rId14"/>
    <p:sldId id="313" r:id="rId15"/>
    <p:sldId id="305"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242" userDrawn="1">
          <p15:clr>
            <a:srgbClr val="A4A3A4"/>
          </p15:clr>
        </p15:guide>
        <p15:guide id="2" orient="horz" pos="799" userDrawn="1">
          <p15:clr>
            <a:srgbClr val="A4A3A4"/>
          </p15:clr>
        </p15:guide>
        <p15:guide id="3" orient="horz" pos="3884" userDrawn="1">
          <p15:clr>
            <a:srgbClr val="A4A3A4"/>
          </p15:clr>
        </p15:guide>
        <p15:guide id="4" orient="horz" pos="2160" userDrawn="1">
          <p15:clr>
            <a:srgbClr val="A4A3A4"/>
          </p15:clr>
        </p15:guide>
        <p15:guide id="5" pos="43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0611"/>
    <a:srgbClr val="D80611"/>
    <a:srgbClr val="D7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1163" autoAdjust="0"/>
  </p:normalViewPr>
  <p:slideViewPr>
    <p:cSldViewPr snapToGrid="0">
      <p:cViewPr varScale="1">
        <p:scale>
          <a:sx n="71" d="100"/>
          <a:sy n="71" d="100"/>
        </p:scale>
        <p:origin x="1090" y="58"/>
      </p:cViewPr>
      <p:guideLst>
        <p:guide pos="7242"/>
        <p:guide orient="horz" pos="799"/>
        <p:guide orient="horz" pos="3884"/>
        <p:guide orient="horz" pos="2160"/>
        <p:guide pos="438"/>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9" d="100"/>
          <a:sy n="89" d="100"/>
        </p:scale>
        <p:origin x="379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3.xml"/><Relationship Id="rId13" Type="http://schemas.openxmlformats.org/officeDocument/2006/relationships/slide" Target="slides/slide5.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2.xml"/><Relationship Id="rId12" Type="http://schemas.openxmlformats.org/officeDocument/2006/relationships/slide" Target="slides/slide4.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3.xml"/><Relationship Id="rId5" Type="http://schemas.openxmlformats.org/officeDocument/2006/relationships/customXml" Target="../customXml/item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2021-12-13</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2021-12-13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t>Vid A-skydd är </a:t>
            </a:r>
            <a:r>
              <a:rPr lang="sv-SE" sz="1200" dirty="0" err="1" smtClean="0"/>
              <a:t>tkl:s</a:t>
            </a:r>
            <a:r>
              <a:rPr lang="sv-SE" sz="1200" dirty="0" smtClean="0"/>
              <a:t> fokus enbart avspärrningar för att förhindra spårfordon från att komma </a:t>
            </a:r>
            <a:r>
              <a:rPr lang="sv-SE" sz="1200" i="1" dirty="0" smtClean="0"/>
              <a:t>in</a:t>
            </a:r>
            <a:r>
              <a:rPr lang="sv-SE" sz="1200" dirty="0" smtClean="0"/>
              <a:t> i A-skyddsområdet. </a:t>
            </a:r>
            <a:r>
              <a:rPr lang="sv-SE" sz="1200" dirty="0" err="1" smtClean="0"/>
              <a:t>Tkl</a:t>
            </a:r>
            <a:r>
              <a:rPr lang="sv-SE" sz="1200" dirty="0" smtClean="0"/>
              <a:t> skapar ett ”yttre gränsskydd” men det som är</a:t>
            </a:r>
            <a:r>
              <a:rPr lang="sv-SE" sz="1200" baseline="0" dirty="0" smtClean="0"/>
              <a:t> innanför avspärrningarna påverkas inte självklart av detta. Det innebär att vid större mer komplexa anläggningar (driftplatser) kan en växel inom ett stort A-skyddsområde mycket väl komma att läggas om av ställverket för att utgöra skyddsväxel för en tågväg utanför A-skyddsområdet, såvida ingen lokalfrigivning eller låsning av något slag föreligger.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1352872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datorställverken är förhållanden mellan en tågväg och</a:t>
            </a:r>
            <a:r>
              <a:rPr lang="sv-SE" baseline="0" dirty="0" smtClean="0"/>
              <a:t> dess skyddsväxlar mer komplicerad och oförutsägbara än i äldre reläställverk. På större driftplatser gör detta det mycket svårt att förutse vilka växlar som kommer att läggas om då en tågväg läggs, och därmed kan också växlar inom ett A-skyddsområde och komma att läggas om, såvida de inte är lokalfrigivna eller låsta.</a:t>
            </a:r>
          </a:p>
          <a:p>
            <a:endParaRPr lang="sv-SE" baseline="0" dirty="0" smtClean="0"/>
          </a:p>
          <a:p>
            <a:r>
              <a:rPr lang="sv-SE" baseline="0" dirty="0" smtClean="0"/>
              <a:t>Exempel då växlar kan behöva vara lokalfrigivna: arbete i en växel, ett TSA ska förflytta sig mellan två spår inom A-skyddsområdet.</a:t>
            </a:r>
          </a:p>
          <a:p>
            <a:r>
              <a:rPr lang="sv-SE" baseline="0" dirty="0" smtClean="0"/>
              <a:t>Exempel då växlar kan behöva vara låsta: ett TSA ska förflytta sig fram och tillbaka längs ett spåravsnitt inom A-skyddet där det finns en eller flera växlar. För att förhindra att växlarna oavsiktligt läggs om låses de.</a:t>
            </a:r>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363360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t>I händelsen i Lund var ett spårfordon involverat och detta skulle alltså ha framförts som växling på driftplatsen, och därmed ha åtföljt dvärgsignalbesked.</a:t>
            </a:r>
            <a:r>
              <a:rPr lang="sv-SE" sz="1200" baseline="0" dirty="0" smtClean="0"/>
              <a:t> Om det istället hade varit ett TSA så gäller inga dvärgsignaler och det är lätt att förstå att för TSA är riskbilden ännu högre, i synnerhet som ett TSA kan vara lika stort och tungt som en ”gul maskin”. </a:t>
            </a:r>
            <a:endParaRPr lang="sv-SE" sz="1200" dirty="0" smtClean="0"/>
          </a:p>
          <a:p>
            <a:endParaRPr lang="sv-SE" dirty="0" smtClean="0"/>
          </a:p>
        </p:txBody>
      </p:sp>
      <p:sp>
        <p:nvSpPr>
          <p:cNvPr id="4" name="Platshållare för bildnummer 3"/>
          <p:cNvSpPr>
            <a:spLocks noGrp="1"/>
          </p:cNvSpPr>
          <p:nvPr>
            <p:ph type="sldNum" sz="quarter" idx="10"/>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157282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Entreprenören måste vid planering av arbetet identifiera</a:t>
            </a:r>
            <a:r>
              <a:rPr lang="sv-SE" baseline="0" dirty="0" smtClean="0"/>
              <a:t> om det finns några växlar som för arbetets skull måste vara lokalfrigivna eller låsta. </a:t>
            </a:r>
          </a:p>
          <a:p>
            <a:endParaRPr lang="sv-SE" baseline="0" dirty="0" smtClean="0"/>
          </a:p>
          <a:p>
            <a:r>
              <a:rPr lang="sv-SE" baseline="0" dirty="0" smtClean="0"/>
              <a:t>För A-, D-, E-, L-skydd är det bara gränspunkterna som inte får ändras. Uppgifterna om låsta och/eller lokalfrigivna växlar kan därför ändras efter överenskommelse mellan </a:t>
            </a:r>
            <a:r>
              <a:rPr lang="sv-SE" baseline="0" dirty="0" err="1" smtClean="0"/>
              <a:t>tsm</a:t>
            </a:r>
            <a:r>
              <a:rPr lang="sv-SE" baseline="0" dirty="0" smtClean="0"/>
              <a:t> och </a:t>
            </a:r>
            <a:r>
              <a:rPr lang="sv-SE" baseline="0" dirty="0" err="1" smtClean="0"/>
              <a:t>tkl</a:t>
            </a:r>
            <a:r>
              <a:rPr lang="sv-SE" baseline="0" dirty="0" smtClean="0"/>
              <a:t> vid avstämning av arbetsplanen.</a:t>
            </a:r>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7</a:t>
            </a:fld>
            <a:endParaRPr lang="sv-SE"/>
          </a:p>
        </p:txBody>
      </p:sp>
    </p:spTree>
    <p:extLst>
      <p:ext uri="{BB962C8B-B14F-4D97-AF65-F5344CB8AC3E}">
        <p14:creationId xmlns:p14="http://schemas.microsoft.com/office/powerpoint/2010/main" val="1829669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Avsnittet ”Skyddsåtgärder” granskas inte av infrastrukturförvaltaren. Men om låsning av växlar behöver ske så fyller man i det i avsnittet på sidan 1 ”Lokalfrigivning eller låsning av växlar”. Det innebär då per automatik att infrastrukturföraltaren gör en bedömning av detta vid godkännandet.</a:t>
            </a:r>
            <a:endParaRPr lang="sv-SE" dirty="0"/>
          </a:p>
        </p:txBody>
      </p:sp>
      <p:sp>
        <p:nvSpPr>
          <p:cNvPr id="4" name="Platshållare för bildnummer 3"/>
          <p:cNvSpPr>
            <a:spLocks noGrp="1"/>
          </p:cNvSpPr>
          <p:nvPr>
            <p:ph type="sldNum" sz="quarter" idx="10"/>
          </p:nvPr>
        </p:nvSpPr>
        <p:spPr/>
        <p:txBody>
          <a:bodyPr/>
          <a:lstStyle/>
          <a:p>
            <a:fld id="{D0B863A3-F6DA-432C-A68C-0B1EB56ED58E}" type="slidenum">
              <a:rPr lang="sv-SE" smtClean="0"/>
              <a:t>8</a:t>
            </a:fld>
            <a:endParaRPr lang="sv-SE"/>
          </a:p>
        </p:txBody>
      </p:sp>
    </p:spTree>
    <p:extLst>
      <p:ext uri="{BB962C8B-B14F-4D97-AF65-F5344CB8AC3E}">
        <p14:creationId xmlns:p14="http://schemas.microsoft.com/office/powerpoint/2010/main" val="39144507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v">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40873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6" name="Platshållare för diagram 5"/>
          <p:cNvSpPr>
            <a:spLocks noGrp="1"/>
          </p:cNvSpPr>
          <p:nvPr>
            <p:ph type="chart" sz="quarter" idx="12" hasCustomPrompt="1"/>
          </p:nvPr>
        </p:nvSpPr>
        <p:spPr>
          <a:xfrm>
            <a:off x="696000" y="1269000"/>
            <a:ext cx="10800000" cy="4320000"/>
          </a:xfrm>
          <a:prstGeom prst="rect">
            <a:avLst/>
          </a:prstGeom>
        </p:spPr>
        <p:txBody>
          <a:bodyPr/>
          <a:lstStyle>
            <a:lvl1pPr marL="0" indent="0" algn="l">
              <a:buNone/>
              <a:defRPr/>
            </a:lvl1pPr>
          </a:lstStyle>
          <a:p>
            <a:r>
              <a:rPr lang="sv-SE" dirty="0" smtClean="0"/>
              <a:t>Diagram</a:t>
            </a:r>
            <a:endParaRPr lang="sv-SE" dirty="0"/>
          </a:p>
        </p:txBody>
      </p:sp>
      <p:sp>
        <p:nvSpPr>
          <p:cNvPr id="2" name="Platshållare för datum 1"/>
          <p:cNvSpPr>
            <a:spLocks noGrp="1"/>
          </p:cNvSpPr>
          <p:nvPr>
            <p:ph type="dt" sz="half" idx="13"/>
          </p:nvPr>
        </p:nvSpPr>
        <p:spPr/>
        <p:txBody>
          <a:bodyPr/>
          <a:lstStyle>
            <a:lvl1pPr>
              <a:defRPr sz="1000"/>
            </a:lvl1pPr>
          </a:lstStyle>
          <a:p>
            <a:endParaRPr lang="sv-SE" dirty="0"/>
          </a:p>
        </p:txBody>
      </p:sp>
      <p:sp>
        <p:nvSpPr>
          <p:cNvPr id="7" name="Platshållare för sidfot 6"/>
          <p:cNvSpPr>
            <a:spLocks noGrp="1"/>
          </p:cNvSpPr>
          <p:nvPr>
            <p:ph type="ftr" sz="quarter" idx="14"/>
          </p:nvPr>
        </p:nvSpPr>
        <p:spPr/>
        <p:txBody>
          <a:bodyPr/>
          <a:lstStyle>
            <a:lvl1pPr>
              <a:defRPr sz="1000"/>
            </a:lvl1pPr>
          </a:lstStyle>
          <a:p>
            <a:r>
              <a:rPr lang="sv-SE" smtClean="0"/>
              <a:t>Titel</a:t>
            </a:r>
            <a:endParaRPr lang="sv-SE" dirty="0"/>
          </a:p>
        </p:txBody>
      </p:sp>
      <p:sp>
        <p:nvSpPr>
          <p:cNvPr id="8" name="Platshållare för bildnummer 7"/>
          <p:cNvSpPr>
            <a:spLocks noGrp="1"/>
          </p:cNvSpPr>
          <p:nvPr>
            <p:ph type="sldNum" sz="quarter" idx="15"/>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55801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text &amp; diagram">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10800000" cy="900000"/>
          </a:xfrm>
          <a:prstGeom prst="rect">
            <a:avLst/>
          </a:prstGeom>
        </p:spPr>
        <p:txBody>
          <a:bodyPr anchor="ctr"/>
          <a:lstStyle>
            <a:lvl1pPr algn="ctr">
              <a:defRPr sz="4000" baseline="0"/>
            </a:lvl1pPr>
          </a:lstStyle>
          <a:p>
            <a:r>
              <a:rPr lang="sv-SE" dirty="0" smtClean="0"/>
              <a:t>Klicka – lägg till rubrik</a:t>
            </a:r>
            <a:endParaRPr lang="sv-SE" dirty="0"/>
          </a:p>
        </p:txBody>
      </p:sp>
      <p:sp>
        <p:nvSpPr>
          <p:cNvPr id="8" name="Platshållare för text 7"/>
          <p:cNvSpPr>
            <a:spLocks noGrp="1"/>
          </p:cNvSpPr>
          <p:nvPr>
            <p:ph type="body" sz="quarter" idx="12" hasCustomPrompt="1"/>
          </p:nvPr>
        </p:nvSpPr>
        <p:spPr>
          <a:xfrm>
            <a:off x="696000" y="2170062"/>
            <a:ext cx="5040000" cy="3420000"/>
          </a:xfrm>
          <a:prstGeom prst="rect">
            <a:avLst/>
          </a:prstGeom>
        </p:spPr>
        <p:txBody>
          <a:bodyPr/>
          <a:lstStyle>
            <a:lvl1pPr marL="0" indent="0">
              <a:lnSpc>
                <a:spcPct val="100000"/>
              </a:lnSpc>
              <a:buNone/>
              <a:defRPr sz="2000" spc="0"/>
            </a:lvl1pPr>
            <a:lvl2pPr marL="232200" indent="0">
              <a:buNone/>
              <a:defRPr/>
            </a:lvl2pPr>
            <a:lvl3pPr marL="462600" indent="0">
              <a:buNone/>
              <a:defRPr/>
            </a:lvl3pPr>
            <a:lvl4pPr marL="693000" indent="0">
              <a:buNone/>
              <a:defRPr/>
            </a:lvl4pPr>
            <a:lvl5pPr marL="887400" indent="0">
              <a:buNone/>
              <a:defRPr/>
            </a:lvl5pPr>
          </a:lstStyle>
          <a:p>
            <a:pPr lvl="0"/>
            <a:r>
              <a:rPr lang="sv-SE" dirty="0" smtClean="0"/>
              <a:t>Skriv text här</a:t>
            </a:r>
            <a:endParaRPr lang="sv-SE" dirty="0"/>
          </a:p>
        </p:txBody>
      </p:sp>
      <p:sp>
        <p:nvSpPr>
          <p:cNvPr id="6" name="Platshållare för diagram 5"/>
          <p:cNvSpPr>
            <a:spLocks noGrp="1"/>
          </p:cNvSpPr>
          <p:nvPr>
            <p:ph type="chart" sz="quarter" idx="13" hasCustomPrompt="1"/>
          </p:nvPr>
        </p:nvSpPr>
        <p:spPr>
          <a:xfrm>
            <a:off x="6454800" y="2169000"/>
            <a:ext cx="5040000" cy="3421062"/>
          </a:xfrm>
          <a:prstGeom prst="rect">
            <a:avLst/>
          </a:prstGeom>
        </p:spPr>
        <p:txBody>
          <a:bodyPr/>
          <a:lstStyle>
            <a:lvl1pPr marL="0" indent="0">
              <a:buNone/>
              <a:defRPr/>
            </a:lvl1pPr>
          </a:lstStyle>
          <a:p>
            <a:r>
              <a:rPr lang="sv-SE" dirty="0" smtClean="0"/>
              <a:t>Diagram</a:t>
            </a:r>
            <a:endParaRPr lang="sv-SE" dirty="0"/>
          </a:p>
        </p:txBody>
      </p:sp>
      <p:sp>
        <p:nvSpPr>
          <p:cNvPr id="5" name="Platshållare för datum 4"/>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smtClean="0"/>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7158694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ubrik &amp; text röd bakgrund">
    <p:bg>
      <p:bgPr>
        <a:solidFill>
          <a:srgbClr val="D7000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smtClean="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baseline="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smtClean="0"/>
              <a:t>Skriv text här</a:t>
            </a:r>
            <a:endParaRPr lang="en-US" dirty="0" smtClean="0"/>
          </a:p>
        </p:txBody>
      </p:sp>
      <p:sp>
        <p:nvSpPr>
          <p:cNvPr id="8"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9"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smtClean="0"/>
              <a:t>Titel</a:t>
            </a:r>
            <a:endParaRPr lang="sv-SE" dirty="0"/>
          </a:p>
        </p:txBody>
      </p:sp>
      <p:sp>
        <p:nvSpPr>
          <p:cNvPr id="10"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69092224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amp; text - bildbakgrund">
    <p:spTree>
      <p:nvGrpSpPr>
        <p:cNvPr id="1" name=""/>
        <p:cNvGrpSpPr/>
        <p:nvPr/>
      </p:nvGrpSpPr>
      <p:grpSpPr>
        <a:xfrm>
          <a:off x="0" y="0"/>
          <a:ext cx="0" cy="0"/>
          <a:chOff x="0" y="0"/>
          <a:chExt cx="0" cy="0"/>
        </a:xfrm>
      </p:grpSpPr>
      <p:sp>
        <p:nvSpPr>
          <p:cNvPr id="6"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smtClean="0"/>
              <a:t>Bild</a:t>
            </a:r>
            <a:endParaRPr lang="sv-SE" dirty="0"/>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smtClean="0"/>
              <a:t>Klicka - lägg till rubrik</a:t>
            </a:r>
            <a:endParaRPr lang="en-US" dirty="0"/>
          </a:p>
        </p:txBody>
      </p:sp>
      <p:sp>
        <p:nvSpPr>
          <p:cNvPr id="5" name="Platshållare för text 4">
            <a:extLst>
              <a:ext uri="{FF2B5EF4-FFF2-40B4-BE49-F238E27FC236}">
                <a16:creationId xmlns:a16="http://schemas.microsoft.com/office/drawing/2014/main" id="{1AAAF19A-C108-416B-94E8-AE411170AA77}"/>
              </a:ext>
            </a:extLst>
          </p:cNvPr>
          <p:cNvSpPr>
            <a:spLocks noGrp="1"/>
          </p:cNvSpPr>
          <p:nvPr>
            <p:ph type="body" sz="quarter" idx="11" hasCustomPrompt="1"/>
          </p:nvPr>
        </p:nvSpPr>
        <p:spPr>
          <a:xfrm>
            <a:off x="696000" y="3789000"/>
            <a:ext cx="10800000" cy="1800000"/>
          </a:xfrm>
          <a:prstGeom prst="rect">
            <a:avLst/>
          </a:prstGeo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spc="0">
                <a:solidFill>
                  <a:schemeClr val="bg1"/>
                </a:solidFill>
                <a:latin typeface="+mn-lt"/>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smtClean="0"/>
              <a:t>Skriv text här</a:t>
            </a:r>
            <a:endParaRPr lang="en-US" dirty="0" smtClean="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smtClean="0">
                <a:solidFill>
                  <a:schemeClr val="tx1">
                    <a:lumMod val="65000"/>
                    <a:lumOff val="35000"/>
                  </a:schemeClr>
                </a:solidFill>
                <a:latin typeface="+mn-lt"/>
              </a:rPr>
              <a:t>För att byta bakgrundsbild – Högerklicka på bilden. Välj Ändra bild. Välj sedan Från en fil.</a:t>
            </a:r>
            <a:endParaRPr lang="sv-SE" sz="1000" dirty="0">
              <a:solidFill>
                <a:schemeClr val="tx1">
                  <a:lumMod val="65000"/>
                  <a:lumOff val="35000"/>
                </a:schemeClr>
              </a:solidFill>
              <a:latin typeface="+mn-lt"/>
            </a:endParaRP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0"/>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12"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3"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smtClean="0"/>
              <a:t>Titel</a:t>
            </a:r>
            <a:endParaRPr lang="sv-SE" dirty="0"/>
          </a:p>
        </p:txBody>
      </p:sp>
      <p:sp>
        <p:nvSpPr>
          <p:cNvPr id="14"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9072816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 bildbakgrund">
    <p:spTree>
      <p:nvGrpSpPr>
        <p:cNvPr id="1" name=""/>
        <p:cNvGrpSpPr/>
        <p:nvPr/>
      </p:nvGrpSpPr>
      <p:grpSpPr>
        <a:xfrm>
          <a:off x="0" y="0"/>
          <a:ext cx="0" cy="0"/>
          <a:chOff x="0" y="0"/>
          <a:chExt cx="0" cy="0"/>
        </a:xfrm>
      </p:grpSpPr>
      <p:sp>
        <p:nvSpPr>
          <p:cNvPr id="8" name="Platshållare för bild 5"/>
          <p:cNvSpPr>
            <a:spLocks noGrp="1"/>
          </p:cNvSpPr>
          <p:nvPr>
            <p:ph type="pic" sz="quarter" idx="12" hasCustomPrompt="1"/>
          </p:nvPr>
        </p:nvSpPr>
        <p:spPr>
          <a:xfrm>
            <a:off x="0" y="0"/>
            <a:ext cx="12192000" cy="6858000"/>
          </a:xfrm>
          <a:prstGeom prst="rect">
            <a:avLst/>
          </a:prstGeom>
          <a:solidFill>
            <a:schemeClr val="accent5"/>
          </a:solidFill>
        </p:spPr>
        <p:txBody>
          <a:bodyPr anchor="t"/>
          <a:lstStyle>
            <a:lvl1pPr marL="0" indent="0">
              <a:buNone/>
              <a:defRPr>
                <a:solidFill>
                  <a:schemeClr val="bg1"/>
                </a:solidFill>
              </a:defRPr>
            </a:lvl1pPr>
          </a:lstStyle>
          <a:p>
            <a:r>
              <a:rPr lang="sv-SE" dirty="0" smtClean="0"/>
              <a:t>Bild</a:t>
            </a:r>
            <a:endParaRPr lang="sv-SE" dirty="0"/>
          </a:p>
        </p:txBody>
      </p:sp>
      <p:sp>
        <p:nvSpPr>
          <p:cNvPr id="2" name="Rubrik 1">
            <a:extLst>
              <a:ext uri="{FF2B5EF4-FFF2-40B4-BE49-F238E27FC236}">
                <a16:creationId xmlns:a16="http://schemas.microsoft.com/office/drawing/2014/main" id="{DAD7E678-F878-4A88-B37F-CF88CE888BB6}"/>
              </a:ext>
            </a:extLst>
          </p:cNvPr>
          <p:cNvSpPr>
            <a:spLocks noGrp="1"/>
          </p:cNvSpPr>
          <p:nvPr>
            <p:ph type="title" hasCustomPrompt="1"/>
          </p:nvPr>
        </p:nvSpPr>
        <p:spPr>
          <a:xfrm>
            <a:off x="696000" y="1998000"/>
            <a:ext cx="10800000" cy="1080000"/>
          </a:xfrm>
          <a:prstGeom prst="rect">
            <a:avLst/>
          </a:prstGeom>
        </p:spPr>
        <p:txBody>
          <a:bodyPr anchor="ctr"/>
          <a:lstStyle>
            <a:lvl1pPr algn="ctr">
              <a:defRPr sz="6000">
                <a:solidFill>
                  <a:schemeClr val="bg1"/>
                </a:solidFill>
              </a:defRPr>
            </a:lvl1pPr>
          </a:lstStyle>
          <a:p>
            <a:r>
              <a:rPr lang="sv-SE" dirty="0" smtClean="0"/>
              <a:t>Klicka - lägg till rubrik</a:t>
            </a:r>
            <a:endParaRPr lang="en-US" dirty="0"/>
          </a:p>
        </p:txBody>
      </p:sp>
      <p:sp>
        <p:nvSpPr>
          <p:cNvPr id="4" name="textruta 3">
            <a:extLst>
              <a:ext uri="{FF2B5EF4-FFF2-40B4-BE49-F238E27FC236}">
                <a16:creationId xmlns:a16="http://schemas.microsoft.com/office/drawing/2014/main" id="{2DB92D40-5F44-4A12-A0C2-161F3FFFEFD2}"/>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1000" dirty="0" smtClean="0">
                <a:solidFill>
                  <a:schemeClr val="tx1">
                    <a:lumMod val="65000"/>
                    <a:lumOff val="35000"/>
                  </a:schemeClr>
                </a:solidFill>
                <a:latin typeface="+mn-lt"/>
              </a:rPr>
              <a:t>För att byta bakgrundsbild – Högerklicka på bilden. Välj Ändra bild. Välj sedan Från en fil.</a:t>
            </a:r>
            <a:endParaRPr lang="sv-SE" sz="1000" dirty="0">
              <a:solidFill>
                <a:schemeClr val="tx1">
                  <a:lumMod val="65000"/>
                  <a:lumOff val="35000"/>
                </a:schemeClr>
              </a:solidFill>
              <a:latin typeface="+mn-lt"/>
            </a:endParaRPr>
          </a:p>
        </p:txBody>
      </p:sp>
      <p:sp>
        <p:nvSpPr>
          <p:cNvPr id="15" name="Platshållare för text 14">
            <a:extLst>
              <a:ext uri="{FF2B5EF4-FFF2-40B4-BE49-F238E27FC236}">
                <a16:creationId xmlns:a16="http://schemas.microsoft.com/office/drawing/2014/main" id="{BC63DBC5-3A01-48A2-B443-DAC14C323B9A}"/>
              </a:ext>
            </a:extLst>
          </p:cNvPr>
          <p:cNvSpPr>
            <a:spLocks noGrp="1"/>
          </p:cNvSpPr>
          <p:nvPr>
            <p:ph type="body" sz="quarter" idx="10" hasCustomPrompt="1"/>
          </p:nvPr>
        </p:nvSpPr>
        <p:spPr>
          <a:xfrm>
            <a:off x="5338665" y="0"/>
            <a:ext cx="1514671" cy="756000"/>
          </a:xfrm>
          <a:prstGeom prst="rect">
            <a:avLst/>
          </a:prstGeom>
          <a:blipFill>
            <a:blip r:embed="rId2"/>
            <a:stretch>
              <a:fillRect/>
            </a:stretch>
          </a:blipFill>
        </p:spPr>
        <p:txBody>
          <a:bodyPr/>
          <a:lstStyle>
            <a:lvl1pPr marL="0" indent="0">
              <a:buNone/>
              <a:defRPr/>
            </a:lvl1pPr>
          </a:lstStyle>
          <a:p>
            <a:pPr lvl="0"/>
            <a:r>
              <a:rPr lang="en-US" dirty="0"/>
              <a:t> </a:t>
            </a:r>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1"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smtClean="0"/>
              <a:t>Titel</a:t>
            </a:r>
            <a:endParaRPr lang="sv-SE" dirty="0"/>
          </a:p>
        </p:txBody>
      </p:sp>
      <p:sp>
        <p:nvSpPr>
          <p:cNvPr id="1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892529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baseline="0">
                <a:solidFill>
                  <a:schemeClr val="bg1"/>
                </a:solidFill>
              </a:defRPr>
            </a:lvl1pPr>
          </a:lstStyle>
          <a:p>
            <a:r>
              <a:rPr lang="sv-SE" dirty="0" smtClean="0"/>
              <a:t>Klicka - lägg till rubrik</a:t>
            </a:r>
            <a:endParaRPr lang="sv-SE" dirty="0"/>
          </a:p>
        </p:txBody>
      </p:sp>
      <p:sp>
        <p:nvSpPr>
          <p:cNvPr id="9"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bg1"/>
                </a:solidFill>
              </a:defRPr>
            </a:lvl1pPr>
          </a:lstStyle>
          <a:p>
            <a:endParaRPr lang="sv-SE" dirty="0"/>
          </a:p>
        </p:txBody>
      </p:sp>
      <p:sp>
        <p:nvSpPr>
          <p:cNvPr id="10"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bg1"/>
                </a:solidFill>
              </a:defRPr>
            </a:lvl1pPr>
          </a:lstStyle>
          <a:p>
            <a:r>
              <a:rPr lang="sv-SE" smtClean="0"/>
              <a:t>Titel</a:t>
            </a:r>
            <a:endParaRPr lang="sv-SE" dirty="0"/>
          </a:p>
        </p:txBody>
      </p:sp>
      <p:sp>
        <p:nvSpPr>
          <p:cNvPr id="11"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bg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8510354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Rubrik &amp; punkt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4800" y="1270800"/>
            <a:ext cx="10800000" cy="900000"/>
          </a:xfrm>
          <a:prstGeom prst="rect">
            <a:avLst/>
          </a:prstGeom>
        </p:spPr>
        <p:txBody>
          <a:bodyPr anchor="ctr"/>
          <a:lstStyle>
            <a:lvl1pPr algn="l">
              <a:defRPr sz="4000"/>
            </a:lvl1pPr>
          </a:lstStyle>
          <a:p>
            <a:r>
              <a:rPr lang="sv-SE" dirty="0" smtClean="0"/>
              <a:t>Klicka – lägg till rubrik</a:t>
            </a:r>
            <a:endParaRPr lang="sv-SE" dirty="0"/>
          </a:p>
        </p:txBody>
      </p:sp>
      <p:sp>
        <p:nvSpPr>
          <p:cNvPr id="8" name="Platshållare för text 7"/>
          <p:cNvSpPr>
            <a:spLocks noGrp="1"/>
          </p:cNvSpPr>
          <p:nvPr>
            <p:ph type="body" sz="quarter" idx="12" hasCustomPrompt="1"/>
          </p:nvPr>
        </p:nvSpPr>
        <p:spPr>
          <a:xfrm>
            <a:off x="694800" y="2529000"/>
            <a:ext cx="8607600" cy="306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smtClean="0"/>
              <a:t>Skriv text här</a:t>
            </a:r>
          </a:p>
        </p:txBody>
      </p:sp>
      <p:sp>
        <p:nvSpPr>
          <p:cNvPr id="10"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11"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smtClean="0"/>
              <a:t>Titel</a:t>
            </a:r>
            <a:endParaRPr lang="sv-SE" dirty="0"/>
          </a:p>
        </p:txBody>
      </p:sp>
      <p:sp>
        <p:nvSpPr>
          <p:cNvPr id="1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40111624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text &amp;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998000"/>
            <a:ext cx="10800000" cy="1080000"/>
          </a:xfrm>
          <a:prstGeom prst="rect">
            <a:avLst/>
          </a:prstGeom>
        </p:spPr>
        <p:txBody>
          <a:bodyPr anchor="ctr"/>
          <a:lstStyle>
            <a:lvl1pPr algn="ctr">
              <a:defRPr sz="6000"/>
            </a:lvl1pPr>
          </a:lstStyle>
          <a:p>
            <a:r>
              <a:rPr lang="sv-SE" dirty="0" smtClean="0"/>
              <a:t>Klicka – lägg till rubrik</a:t>
            </a:r>
            <a:endParaRPr lang="sv-SE" dirty="0"/>
          </a:p>
        </p:txBody>
      </p:sp>
      <p:sp>
        <p:nvSpPr>
          <p:cNvPr id="8" name="Platshållare för text 7"/>
          <p:cNvSpPr>
            <a:spLocks noGrp="1"/>
          </p:cNvSpPr>
          <p:nvPr>
            <p:ph type="body" sz="quarter" idx="12" hasCustomPrompt="1"/>
          </p:nvPr>
        </p:nvSpPr>
        <p:spPr>
          <a:xfrm>
            <a:off x="696000" y="3284970"/>
            <a:ext cx="10800000" cy="1800000"/>
          </a:xfrm>
          <a:prstGeom prst="rect">
            <a:avLst/>
          </a:prstGeom>
        </p:spPr>
        <p:txBody>
          <a:bodyPr/>
          <a:lstStyle>
            <a:lvl1pPr marL="0" indent="0" algn="ctr">
              <a:lnSpc>
                <a:spcPct val="100000"/>
              </a:lnSpc>
              <a:buFont typeface="+mj-lt"/>
              <a:buNone/>
              <a:defRPr sz="2400" spc="0" baseline="0"/>
            </a:lvl1pPr>
            <a:lvl2pPr marL="575100" indent="-342900">
              <a:buFont typeface="+mj-lt"/>
              <a:buAutoNum type="arabicPeriod"/>
              <a:defRPr/>
            </a:lvl2pPr>
            <a:lvl3pPr marL="805500" indent="-342900">
              <a:buFont typeface="+mj-lt"/>
              <a:buAutoNum type="arabicPeriod"/>
              <a:defRPr/>
            </a:lvl3pPr>
            <a:lvl4pPr marL="1035900" indent="-342900">
              <a:buFont typeface="+mj-lt"/>
              <a:buAutoNum type="arabicPeriod"/>
              <a:defRPr/>
            </a:lvl4pPr>
            <a:lvl5pPr marL="1230300" indent="-342900">
              <a:buFont typeface="+mj-lt"/>
              <a:buAutoNum type="arabicPeriod"/>
              <a:defRPr/>
            </a:lvl5pPr>
          </a:lstStyle>
          <a:p>
            <a:pPr lvl="0"/>
            <a:r>
              <a:rPr lang="sv-SE" dirty="0" smtClean="0"/>
              <a:t>Skriv text här</a:t>
            </a:r>
            <a:endParaRPr lang="sv-SE" dirty="0"/>
          </a:p>
        </p:txBody>
      </p:sp>
      <p:sp>
        <p:nvSpPr>
          <p:cNvPr id="5" name="Platshållare för datum 4"/>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smtClean="0"/>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
        <p:nvSpPr>
          <p:cNvPr id="6" name="Platshållare för text 5"/>
          <p:cNvSpPr>
            <a:spLocks noGrp="1"/>
          </p:cNvSpPr>
          <p:nvPr>
            <p:ph type="body" sz="quarter" idx="17" hasCustomPrompt="1"/>
          </p:nvPr>
        </p:nvSpPr>
        <p:spPr>
          <a:xfrm>
            <a:off x="694800" y="5529600"/>
            <a:ext cx="2739600" cy="925200"/>
          </a:xfrm>
          <a:prstGeom prst="rect">
            <a:avLst/>
          </a:prstGeom>
        </p:spPr>
        <p:txBody>
          <a:bodyPr/>
          <a:lstStyle>
            <a:lvl1pPr marL="0" indent="0">
              <a:buNone/>
              <a:defRPr/>
            </a:lvl1pPr>
          </a:lstStyle>
          <a:p>
            <a:pPr lvl="0"/>
            <a:r>
              <a:rPr lang="sv-SE" dirty="0" smtClean="0"/>
              <a:t>Plats för EU-logotyp</a:t>
            </a:r>
            <a:endParaRPr lang="sv-SE" dirty="0"/>
          </a:p>
        </p:txBody>
      </p:sp>
    </p:spTree>
    <p:extLst>
      <p:ext uri="{BB962C8B-B14F-4D97-AF65-F5344CB8AC3E}">
        <p14:creationId xmlns:p14="http://schemas.microsoft.com/office/powerpoint/2010/main" val="2279311065"/>
      </p:ext>
    </p:extLst>
  </p:cSld>
  <p:clrMapOvr>
    <a:masterClrMapping/>
  </p:clrMapOvr>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vä, bild hö">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696000" y="1269000"/>
            <a:ext cx="5040000" cy="900000"/>
          </a:xfrm>
          <a:prstGeom prst="rect">
            <a:avLst/>
          </a:prstGeom>
        </p:spPr>
        <p:txBody>
          <a:bodyPr anchor="ctr"/>
          <a:lstStyle>
            <a:lvl1pPr>
              <a:defRPr sz="4000"/>
            </a:lvl1pPr>
          </a:lstStyle>
          <a:p>
            <a:r>
              <a:rPr lang="sv-SE" dirty="0" smtClean="0"/>
              <a:t>Rubrik</a:t>
            </a:r>
            <a:endParaRPr lang="sv-SE" dirty="0"/>
          </a:p>
        </p:txBody>
      </p:sp>
      <p:sp>
        <p:nvSpPr>
          <p:cNvPr id="10" name="Platshållare för bild 9"/>
          <p:cNvSpPr>
            <a:spLocks noGrp="1"/>
          </p:cNvSpPr>
          <p:nvPr>
            <p:ph type="pic" sz="quarter" idx="13" hasCustomPrompt="1"/>
          </p:nvPr>
        </p:nvSpPr>
        <p:spPr>
          <a:xfrm>
            <a:off x="6456000" y="1269000"/>
            <a:ext cx="5040000" cy="4320000"/>
          </a:xfrm>
          <a:prstGeom prst="rect">
            <a:avLst/>
          </a:prstGeom>
        </p:spPr>
        <p:txBody>
          <a:bodyPr/>
          <a:lstStyle>
            <a:lvl1pPr marL="0" indent="0">
              <a:buNone/>
              <a:defRPr/>
            </a:lvl1pPr>
          </a:lstStyle>
          <a:p>
            <a:r>
              <a:rPr lang="sv-SE" dirty="0" smtClean="0"/>
              <a:t>Bild</a:t>
            </a:r>
            <a:endParaRPr lang="sv-SE" dirty="0"/>
          </a:p>
        </p:txBody>
      </p:sp>
      <p:sp>
        <p:nvSpPr>
          <p:cNvPr id="5" name="Platshållare för datum 4"/>
          <p:cNvSpPr>
            <a:spLocks noGrp="1"/>
          </p:cNvSpPr>
          <p:nvPr>
            <p:ph type="dt" sz="half" idx="14"/>
          </p:nvPr>
        </p:nvSpPr>
        <p:spPr>
          <a:xfrm>
            <a:off x="10152000" y="201600"/>
            <a:ext cx="1767114" cy="365125"/>
          </a:xfrm>
        </p:spPr>
        <p:txBody>
          <a:bodyPr/>
          <a:lstStyle>
            <a:lvl1pPr>
              <a:defRPr sz="1000"/>
            </a:lvl1pPr>
          </a:lstStyle>
          <a:p>
            <a:endParaRPr lang="sv-SE" dirty="0"/>
          </a:p>
        </p:txBody>
      </p:sp>
      <p:sp>
        <p:nvSpPr>
          <p:cNvPr id="6" name="Platshållare för sidfot 5"/>
          <p:cNvSpPr>
            <a:spLocks noGrp="1"/>
          </p:cNvSpPr>
          <p:nvPr>
            <p:ph type="ftr" sz="quarter" idx="15"/>
          </p:nvPr>
        </p:nvSpPr>
        <p:spPr>
          <a:xfrm>
            <a:off x="696000" y="201600"/>
            <a:ext cx="3570514" cy="365125"/>
          </a:xfrm>
        </p:spPr>
        <p:txBody>
          <a:bodyPr/>
          <a:lstStyle>
            <a:lvl1pPr>
              <a:defRPr sz="1000"/>
            </a:lvl1pPr>
          </a:lstStyle>
          <a:p>
            <a:r>
              <a:rPr lang="sv-SE" smtClean="0"/>
              <a:t>Titel</a:t>
            </a:r>
            <a:endParaRPr lang="sv-SE" dirty="0"/>
          </a:p>
        </p:txBody>
      </p:sp>
      <p:sp>
        <p:nvSpPr>
          <p:cNvPr id="9" name="Platshållare för bildnummer 8"/>
          <p:cNvSpPr>
            <a:spLocks noGrp="1"/>
          </p:cNvSpPr>
          <p:nvPr>
            <p:ph type="sldNum" sz="quarter" idx="16"/>
          </p:nvPr>
        </p:nvSpPr>
        <p:spPr>
          <a:xfrm>
            <a:off x="-1" y="201600"/>
            <a:ext cx="784800" cy="365125"/>
          </a:xfrm>
        </p:spPr>
        <p:txBody>
          <a:bodyPr/>
          <a:lstStyle>
            <a:lvl1pPr>
              <a:defRPr sz="1000"/>
            </a:lvl1pPr>
          </a:lstStyle>
          <a:p>
            <a:fld id="{816FEC2C-AD63-44F4-896C-A2025F5FB260}" type="slidenum">
              <a:rPr lang="sv-SE" smtClean="0"/>
              <a:pPr/>
              <a:t>‹#›</a:t>
            </a:fld>
            <a:endParaRPr lang="sv-SE" dirty="0"/>
          </a:p>
        </p:txBody>
      </p:sp>
      <p:sp>
        <p:nvSpPr>
          <p:cNvPr id="11" name="Platshållare för text 7"/>
          <p:cNvSpPr>
            <a:spLocks noGrp="1"/>
          </p:cNvSpPr>
          <p:nvPr>
            <p:ph type="body" sz="quarter" idx="12" hasCustomPrompt="1"/>
          </p:nvPr>
        </p:nvSpPr>
        <p:spPr>
          <a:xfrm>
            <a:off x="694800" y="2170800"/>
            <a:ext cx="5040000" cy="342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smtClean="0"/>
              <a:t>Skriv text här</a:t>
            </a:r>
          </a:p>
        </p:txBody>
      </p:sp>
    </p:spTree>
    <p:extLst>
      <p:ext uri="{BB962C8B-B14F-4D97-AF65-F5344CB8AC3E}">
        <p14:creationId xmlns:p14="http://schemas.microsoft.com/office/powerpoint/2010/main" val="292063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hö, bild vä">
    <p:spTree>
      <p:nvGrpSpPr>
        <p:cNvPr id="1" name=""/>
        <p:cNvGrpSpPr/>
        <p:nvPr/>
      </p:nvGrpSpPr>
      <p:grpSpPr>
        <a:xfrm>
          <a:off x="0" y="0"/>
          <a:ext cx="0" cy="0"/>
          <a:chOff x="0" y="0"/>
          <a:chExt cx="0" cy="0"/>
        </a:xfrm>
      </p:grpSpPr>
      <p:sp>
        <p:nvSpPr>
          <p:cNvPr id="5" name="Rubrik 1"/>
          <p:cNvSpPr>
            <a:spLocks noGrp="1"/>
          </p:cNvSpPr>
          <p:nvPr>
            <p:ph type="title" hasCustomPrompt="1"/>
          </p:nvPr>
        </p:nvSpPr>
        <p:spPr>
          <a:xfrm>
            <a:off x="6456000" y="1269000"/>
            <a:ext cx="5040000" cy="900000"/>
          </a:xfrm>
          <a:prstGeom prst="rect">
            <a:avLst/>
          </a:prstGeom>
        </p:spPr>
        <p:txBody>
          <a:bodyPr anchor="ctr"/>
          <a:lstStyle>
            <a:lvl1pPr>
              <a:defRPr sz="4000"/>
            </a:lvl1pPr>
          </a:lstStyle>
          <a:p>
            <a:r>
              <a:rPr lang="sv-SE" dirty="0" smtClean="0"/>
              <a:t>Rubrik</a:t>
            </a:r>
            <a:endParaRPr lang="sv-SE" dirty="0"/>
          </a:p>
        </p:txBody>
      </p:sp>
      <p:sp>
        <p:nvSpPr>
          <p:cNvPr id="7" name="Platshållare för bild 9"/>
          <p:cNvSpPr>
            <a:spLocks noGrp="1"/>
          </p:cNvSpPr>
          <p:nvPr>
            <p:ph type="pic" sz="quarter" idx="13" hasCustomPrompt="1"/>
          </p:nvPr>
        </p:nvSpPr>
        <p:spPr>
          <a:xfrm>
            <a:off x="694800" y="1269000"/>
            <a:ext cx="5040000" cy="4320000"/>
          </a:xfrm>
          <a:prstGeom prst="rect">
            <a:avLst/>
          </a:prstGeom>
        </p:spPr>
        <p:txBody>
          <a:bodyPr/>
          <a:lstStyle>
            <a:lvl1pPr marL="0" indent="0">
              <a:buNone/>
              <a:defRPr/>
            </a:lvl1pPr>
          </a:lstStyle>
          <a:p>
            <a:r>
              <a:rPr lang="sv-SE" dirty="0" smtClean="0"/>
              <a:t>Bild</a:t>
            </a:r>
            <a:endParaRPr lang="sv-SE" dirty="0"/>
          </a:p>
        </p:txBody>
      </p:sp>
      <p:sp>
        <p:nvSpPr>
          <p:cNvPr id="2" name="Platshållare för datum 1"/>
          <p:cNvSpPr>
            <a:spLocks noGrp="1"/>
          </p:cNvSpPr>
          <p:nvPr>
            <p:ph type="dt" sz="half" idx="14"/>
          </p:nvPr>
        </p:nvSpPr>
        <p:spPr/>
        <p:txBody>
          <a:bodyPr/>
          <a:lstStyle>
            <a:lvl1pPr>
              <a:defRPr sz="1000"/>
            </a:lvl1pPr>
          </a:lstStyle>
          <a:p>
            <a:endParaRPr lang="sv-SE" dirty="0"/>
          </a:p>
        </p:txBody>
      </p:sp>
      <p:sp>
        <p:nvSpPr>
          <p:cNvPr id="9" name="Platshållare för sidfot 8"/>
          <p:cNvSpPr>
            <a:spLocks noGrp="1"/>
          </p:cNvSpPr>
          <p:nvPr>
            <p:ph type="ftr" sz="quarter" idx="15"/>
          </p:nvPr>
        </p:nvSpPr>
        <p:spPr/>
        <p:txBody>
          <a:bodyPr/>
          <a:lstStyle>
            <a:lvl1pPr>
              <a:defRPr sz="1000"/>
            </a:lvl1pPr>
          </a:lstStyle>
          <a:p>
            <a:r>
              <a:rPr lang="sv-SE" smtClean="0"/>
              <a:t>Titel</a:t>
            </a:r>
            <a:endParaRPr lang="sv-SE" dirty="0"/>
          </a:p>
        </p:txBody>
      </p:sp>
      <p:sp>
        <p:nvSpPr>
          <p:cNvPr id="10" name="Platshållare för bildnummer 9"/>
          <p:cNvSpPr>
            <a:spLocks noGrp="1"/>
          </p:cNvSpPr>
          <p:nvPr>
            <p:ph type="sldNum" sz="quarter" idx="16"/>
          </p:nvPr>
        </p:nvSpPr>
        <p:spPr/>
        <p:txBody>
          <a:bodyPr/>
          <a:lstStyle>
            <a:lvl1pPr>
              <a:defRPr sz="1000"/>
            </a:lvl1pPr>
          </a:lstStyle>
          <a:p>
            <a:fld id="{816FEC2C-AD63-44F4-896C-A2025F5FB260}" type="slidenum">
              <a:rPr lang="sv-SE" smtClean="0"/>
              <a:pPr/>
              <a:t>‹#›</a:t>
            </a:fld>
            <a:endParaRPr lang="sv-SE" dirty="0"/>
          </a:p>
        </p:txBody>
      </p:sp>
      <p:sp>
        <p:nvSpPr>
          <p:cNvPr id="8" name="Platshållare för text 7"/>
          <p:cNvSpPr>
            <a:spLocks noGrp="1"/>
          </p:cNvSpPr>
          <p:nvPr>
            <p:ph type="body" sz="quarter" idx="12" hasCustomPrompt="1"/>
          </p:nvPr>
        </p:nvSpPr>
        <p:spPr>
          <a:xfrm>
            <a:off x="6454800" y="2170800"/>
            <a:ext cx="5040000" cy="3420000"/>
          </a:xfrm>
          <a:prstGeom prst="rect">
            <a:avLst/>
          </a:prstGeom>
        </p:spPr>
        <p:txBody>
          <a:bodyPr/>
          <a:lstStyle>
            <a:lvl1pPr marL="360000" indent="-360000" defTabSz="360000">
              <a:lnSpc>
                <a:spcPct val="100000"/>
              </a:lnSpc>
              <a:buFont typeface="Arial" panose="020B0604020202020204" pitchFamily="34" charset="0"/>
              <a:buChar char="•"/>
              <a:defRPr sz="2000" spc="0"/>
            </a:lvl1pPr>
            <a:lvl2pPr marL="720000" marR="0" indent="-360000" algn="l" defTabSz="360000" rtl="0" eaLnBrk="1" fontAlgn="auto" latinLnBrk="0" hangingPunct="1">
              <a:lnSpc>
                <a:spcPct val="90000"/>
              </a:lnSpc>
              <a:spcBef>
                <a:spcPts val="500"/>
              </a:spcBef>
              <a:spcAft>
                <a:spcPts val="0"/>
              </a:spcAft>
              <a:buClrTx/>
              <a:buSzTx/>
              <a:buFont typeface="Arial" panose="020B0604020202020204" pitchFamily="34" charset="0"/>
              <a:buChar char="‒"/>
              <a:tabLst>
                <a:tab pos="360000" algn="l"/>
              </a:tabLst>
              <a:defRPr lang="sv-SE" sz="1800" kern="1200" spc="0" baseline="0" dirty="0" smtClean="0">
                <a:solidFill>
                  <a:schemeClr val="tx1"/>
                </a:solidFill>
                <a:latin typeface="+mn-lt"/>
                <a:ea typeface="+mn-ea"/>
                <a:cs typeface="+mn-cs"/>
              </a:defRPr>
            </a:lvl2pPr>
            <a:lvl3pPr marL="108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3pPr>
            <a:lvl4pPr marL="1440000" marR="0" indent="-3600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sv-SE" sz="1800" kern="1200" spc="0" baseline="0" dirty="0" smtClean="0">
                <a:solidFill>
                  <a:schemeClr val="tx1"/>
                </a:solidFill>
                <a:latin typeface="+mn-lt"/>
                <a:ea typeface="+mn-ea"/>
                <a:cs typeface="+mn-cs"/>
              </a:defRPr>
            </a:lvl4pPr>
            <a:lvl5pPr marL="1800000" indent="-360000" defTabSz="3240000">
              <a:buFont typeface="Arial" panose="020B0604020202020204" pitchFamily="34" charset="0"/>
              <a:buChar char="‒"/>
              <a:tabLst>
                <a:tab pos="360000" algn="l"/>
                <a:tab pos="720000" algn="l"/>
                <a:tab pos="1080000" algn="l"/>
                <a:tab pos="1440000" algn="l"/>
                <a:tab pos="1800000" algn="l"/>
                <a:tab pos="2160000" algn="l"/>
                <a:tab pos="2520000" algn="l"/>
                <a:tab pos="2880000" algn="l"/>
                <a:tab pos="3240000" algn="l"/>
              </a:tabLst>
              <a:defRPr lang="sv-SE" sz="1800" kern="1200" spc="0" baseline="0" dirty="0" smtClean="0">
                <a:solidFill>
                  <a:schemeClr val="tx1"/>
                </a:solidFill>
                <a:latin typeface="+mn-lt"/>
                <a:ea typeface="+mn-ea"/>
                <a:cs typeface="+mn-cs"/>
              </a:defRPr>
            </a:lvl5pPr>
            <a:lvl6pPr marL="2160000" indent="-360000">
              <a:buFont typeface="Arial" panose="020B0604020202020204" pitchFamily="34" charset="0"/>
              <a:buChar char="‒"/>
              <a:defRPr lang="sv-SE" sz="1800" kern="1200" spc="0" baseline="0" dirty="0" smtClean="0">
                <a:solidFill>
                  <a:schemeClr val="tx1"/>
                </a:solidFill>
                <a:latin typeface="+mn-lt"/>
                <a:ea typeface="+mn-ea"/>
                <a:cs typeface="+mn-cs"/>
              </a:defRPr>
            </a:lvl6pPr>
            <a:lvl7pPr marL="2520000" indent="-360000">
              <a:buFont typeface="Arial" panose="020B0604020202020204" pitchFamily="34" charset="0"/>
              <a:buChar char="‒"/>
              <a:defRPr lang="sv-SE" sz="1800" kern="1200" spc="0" baseline="0" dirty="0" smtClean="0">
                <a:solidFill>
                  <a:schemeClr val="tx1"/>
                </a:solidFill>
                <a:latin typeface="+mn-lt"/>
                <a:ea typeface="+mn-ea"/>
                <a:cs typeface="+mn-cs"/>
              </a:defRPr>
            </a:lvl7pPr>
            <a:lvl8pPr marL="2880000" indent="-360000">
              <a:buFont typeface="Arial" panose="020B0604020202020204" pitchFamily="34" charset="0"/>
              <a:buChar char="‒"/>
              <a:defRPr lang="sv-SE" sz="1800" kern="1200" spc="0" baseline="0" dirty="0" smtClean="0">
                <a:solidFill>
                  <a:schemeClr val="tx1"/>
                </a:solidFill>
                <a:latin typeface="+mn-lt"/>
                <a:ea typeface="+mn-ea"/>
                <a:cs typeface="+mn-cs"/>
              </a:defRPr>
            </a:lvl8pPr>
            <a:lvl9pPr marL="3240000" indent="-324000">
              <a:buFont typeface="Arial" panose="020B0604020202020204" pitchFamily="34" charset="0"/>
              <a:buChar char="‒"/>
              <a:defRPr lang="sv-SE" sz="1800" kern="1200" spc="0" baseline="0" dirty="0" smtClean="0">
                <a:solidFill>
                  <a:schemeClr val="tx1"/>
                </a:solidFill>
                <a:latin typeface="+mn-lt"/>
                <a:ea typeface="+mn-ea"/>
                <a:cs typeface="+mn-cs"/>
              </a:defRPr>
            </a:lvl9pPr>
          </a:lstStyle>
          <a:p>
            <a:pPr lvl="0"/>
            <a:r>
              <a:rPr lang="sv-SE" dirty="0" smtClean="0"/>
              <a:t>Skriv text här</a:t>
            </a:r>
          </a:p>
        </p:txBody>
      </p:sp>
    </p:spTree>
    <p:extLst>
      <p:ext uri="{BB962C8B-B14F-4D97-AF65-F5344CB8AC3E}">
        <p14:creationId xmlns:p14="http://schemas.microsoft.com/office/powerpoint/2010/main" val="110606607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3.xml"/><Relationship Id="rId5" Type="http://schemas.openxmlformats.org/officeDocument/2006/relationships/slideLayout" Target="../slideLayouts/slideLayout11.xml"/><Relationship Id="rId10" Type="http://schemas.openxmlformats.org/officeDocument/2006/relationships/image" Target="../media/image2.svg"/><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5703571"/>
      </p:ext>
    </p:extLst>
  </p:cSld>
  <p:clrMap bg1="lt1" tx1="dk1" bg2="lt2" tx2="dk2" accent1="accent1" accent2="accent2" accent3="accent3" accent4="accent4" accent5="accent5" accent6="accent6" hlink="hlink" folHlink="folHlink"/>
  <p:sldLayoutIdLst>
    <p:sldLayoutId id="2147483651" r:id="rId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7">
            <a:extLst>
              <a:ext uri="{96DAC541-7B7A-43D3-8B79-37D633B846F1}">
                <asvg:svgBlip xmlns:asvg="http://schemas.microsoft.com/office/drawing/2016/SVG/main" xmlns="" r:embed="rId8"/>
              </a:ext>
            </a:extLst>
          </a:blip>
          <a:stretch>
            <a:fillRect/>
          </a:stretch>
        </p:blipFill>
        <p:spPr>
          <a:xfrm>
            <a:off x="5338665" y="0"/>
            <a:ext cx="1514670" cy="756000"/>
          </a:xfrm>
          <a:prstGeom prst="rect">
            <a:avLst/>
          </a:prstGeom>
          <a:blipFill>
            <a:blip r:embed="rId9"/>
            <a:stretch>
              <a:fillRect/>
            </a:stretch>
          </a:blipFill>
          <a:effectLst>
            <a:reflection stA="45000" endPos="1000" dist="50800" dir="5400000" sy="-100000" algn="bl" rotWithShape="0"/>
          </a:effectLst>
        </p:spPr>
      </p:pic>
      <p:sp>
        <p:nvSpPr>
          <p:cNvPr id="6"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8"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smtClean="0"/>
              <a:t>Titel</a:t>
            </a:r>
            <a:endParaRPr lang="sv-SE" dirty="0"/>
          </a:p>
        </p:txBody>
      </p:sp>
      <p:sp>
        <p:nvSpPr>
          <p:cNvPr id="9"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50" r:id="rId1"/>
    <p:sldLayoutId id="2147483655" r:id="rId2"/>
    <p:sldLayoutId id="2147483656" r:id="rId3"/>
    <p:sldLayoutId id="2147483658" r:id="rId4"/>
    <p:sldLayoutId id="2147483672" r:id="rId5"/>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userDrawn="1">
          <p15:clr>
            <a:srgbClr val="F26B43"/>
          </p15:clr>
        </p15:guide>
        <p15:guide id="7" orient="horz" pos="2160" userDrawn="1">
          <p15:clr>
            <a:srgbClr val="F26B43"/>
          </p15:clr>
        </p15:guide>
        <p15:guide id="8" pos="438" userDrawn="1">
          <p15:clr>
            <a:srgbClr val="F26B43"/>
          </p15:clr>
        </p15:guide>
        <p15:guide id="9" pos="7242" userDrawn="1">
          <p15:clr>
            <a:srgbClr val="F26B43"/>
          </p15:clr>
        </p15:guide>
        <p15:guide id="10" orient="horz" pos="3884" userDrawn="1">
          <p15:clr>
            <a:srgbClr val="F26B43"/>
          </p15:clr>
        </p15:guide>
        <p15:guide id="11" orient="horz" pos="79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Bild 6">
            <a:extLst>
              <a:ext uri="{FF2B5EF4-FFF2-40B4-BE49-F238E27FC236}">
                <a16:creationId xmlns:a16="http://schemas.microsoft.com/office/drawing/2014/main" id="{F6D06EDD-E5A3-40F5-94E9-EF10146AE402}"/>
              </a:ext>
            </a:extLst>
          </p:cNvPr>
          <p:cNvPicPr>
            <a:picLocks noChangeAspect="1"/>
          </p:cNvPicPr>
          <p:nvPr userDrawn="1"/>
        </p:nvPicPr>
        <p:blipFill>
          <a:blip r:embed="rId7">
            <a:extLst>
              <a:ext uri="{96DAC541-7B7A-43D3-8B79-37D633B846F1}">
                <asvg:svgBlip xmlns:asvg="http://schemas.microsoft.com/office/drawing/2016/SVG/main" xmlns="" r:embed="rId10"/>
              </a:ext>
            </a:extLst>
          </a:blip>
          <a:stretch>
            <a:fillRect/>
          </a:stretch>
        </p:blipFill>
        <p:spPr>
          <a:xfrm>
            <a:off x="5338665" y="0"/>
            <a:ext cx="1514670" cy="756000"/>
          </a:xfrm>
          <a:prstGeom prst="rect">
            <a:avLst/>
          </a:prstGeom>
          <a:effectLst>
            <a:reflection stA="45000" endPos="1000" dist="50800" dir="5400000" sy="-100000" algn="bl" rotWithShape="0"/>
          </a:effectLst>
        </p:spPr>
      </p:pic>
      <p:sp>
        <p:nvSpPr>
          <p:cNvPr id="3" name="Platshållare för datum 2"/>
          <p:cNvSpPr>
            <a:spLocks noGrp="1"/>
          </p:cNvSpPr>
          <p:nvPr>
            <p:ph type="dt" sz="half" idx="2"/>
          </p:nvPr>
        </p:nvSpPr>
        <p:spPr>
          <a:xfrm>
            <a:off x="10152000" y="201600"/>
            <a:ext cx="1767114" cy="365125"/>
          </a:xfrm>
          <a:prstGeom prst="rect">
            <a:avLst/>
          </a:prstGeom>
          <a:noFill/>
        </p:spPr>
        <p:txBody>
          <a:bodyPr vert="horz" lIns="91440" tIns="45720" rIns="91440" bIns="45720" rtlCol="0" anchor="ctr"/>
          <a:lstStyle>
            <a:lvl1pPr algn="r">
              <a:defRPr sz="1000">
                <a:solidFill>
                  <a:schemeClr val="tx1"/>
                </a:solidFill>
              </a:defRPr>
            </a:lvl1pPr>
          </a:lstStyle>
          <a:p>
            <a:endParaRPr lang="sv-SE" dirty="0"/>
          </a:p>
        </p:txBody>
      </p:sp>
      <p:sp>
        <p:nvSpPr>
          <p:cNvPr id="5" name="Platshållare för sidfot 4"/>
          <p:cNvSpPr>
            <a:spLocks noGrp="1"/>
          </p:cNvSpPr>
          <p:nvPr>
            <p:ph type="ftr" sz="quarter" idx="3"/>
          </p:nvPr>
        </p:nvSpPr>
        <p:spPr>
          <a:xfrm>
            <a:off x="694800" y="201600"/>
            <a:ext cx="4050000" cy="365125"/>
          </a:xfrm>
          <a:prstGeom prst="rect">
            <a:avLst/>
          </a:prstGeom>
        </p:spPr>
        <p:txBody>
          <a:bodyPr vert="horz" lIns="91440" tIns="45720" rIns="91440" bIns="45720" rtlCol="0" anchor="ctr"/>
          <a:lstStyle>
            <a:lvl1pPr algn="l">
              <a:defRPr sz="1000">
                <a:solidFill>
                  <a:schemeClr val="tx1"/>
                </a:solidFill>
              </a:defRPr>
            </a:lvl1pPr>
          </a:lstStyle>
          <a:p>
            <a:r>
              <a:rPr lang="sv-SE" smtClean="0"/>
              <a:t>Titel</a:t>
            </a:r>
            <a:endParaRPr lang="sv-SE" dirty="0"/>
          </a:p>
        </p:txBody>
      </p:sp>
      <p:sp>
        <p:nvSpPr>
          <p:cNvPr id="2" name="Platshållare för bildnummer 1"/>
          <p:cNvSpPr>
            <a:spLocks noGrp="1"/>
          </p:cNvSpPr>
          <p:nvPr>
            <p:ph type="sldNum" sz="quarter" idx="4"/>
          </p:nvPr>
        </p:nvSpPr>
        <p:spPr>
          <a:xfrm>
            <a:off x="0" y="201600"/>
            <a:ext cx="784800" cy="365125"/>
          </a:xfrm>
          <a:prstGeom prst="rect">
            <a:avLst/>
          </a:prstGeom>
        </p:spPr>
        <p:txBody>
          <a:bodyPr vert="horz" lIns="91440" tIns="45720" rIns="91440" bIns="45720" rtlCol="0" anchor="ctr"/>
          <a:lstStyle>
            <a:lvl1pPr algn="ctr">
              <a:defRPr sz="1000">
                <a:solidFill>
                  <a:schemeClr val="tx1"/>
                </a:solidFill>
              </a:defRPr>
            </a:lvl1pPr>
          </a:lstStyle>
          <a:p>
            <a:fld id="{816FEC2C-AD63-44F4-896C-A2025F5FB260}" type="slidenum">
              <a:rPr lang="sv-SE" smtClean="0"/>
              <a:pPr/>
              <a:t>‹#›</a:t>
            </a:fld>
            <a:endParaRPr lang="sv-SE" dirty="0"/>
          </a:p>
        </p:txBody>
      </p:sp>
    </p:spTree>
    <p:extLst>
      <p:ext uri="{BB962C8B-B14F-4D97-AF65-F5344CB8AC3E}">
        <p14:creationId xmlns:p14="http://schemas.microsoft.com/office/powerpoint/2010/main" val="170742857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5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spc="120" baseline="0">
          <a:solidFill>
            <a:schemeClr val="tx1"/>
          </a:solidFill>
          <a:latin typeface="+mn-lt"/>
          <a:ea typeface="+mn-ea"/>
          <a:cs typeface="+mn-cs"/>
        </a:defRPr>
      </a:lvl1pPr>
      <a:lvl2pPr marL="4608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2pPr>
      <a:lvl3pPr marL="6912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3pPr>
      <a:lvl4pPr marL="9216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4pPr>
      <a:lvl5pPr marL="1116000" indent="-228600" algn="l" defTabSz="914400" rtl="0" eaLnBrk="1" latinLnBrk="0" hangingPunct="1">
        <a:lnSpc>
          <a:spcPct val="90000"/>
        </a:lnSpc>
        <a:spcBef>
          <a:spcPts val="500"/>
        </a:spcBef>
        <a:buFont typeface="Arial" panose="020B0604020202020204" pitchFamily="34" charset="0"/>
        <a:buChar char="•"/>
        <a:defRPr sz="1800" kern="1200" spc="1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orient="horz" pos="2160" userDrawn="1">
          <p15:clr>
            <a:srgbClr val="F26B43"/>
          </p15:clr>
        </p15:guide>
        <p15:guide id="14" pos="3840" userDrawn="1">
          <p15:clr>
            <a:srgbClr val="F26B43"/>
          </p15:clr>
        </p15:guide>
        <p15:guide id="15" pos="438" userDrawn="1">
          <p15:clr>
            <a:srgbClr val="F26B43"/>
          </p15:clr>
        </p15:guide>
        <p15:guide id="16" pos="7242" userDrawn="1">
          <p15:clr>
            <a:srgbClr val="F26B43"/>
          </p15:clr>
        </p15:guide>
        <p15:guide id="17" orient="horz" pos="3884" userDrawn="1">
          <p15:clr>
            <a:srgbClr val="F26B43"/>
          </p15:clr>
        </p15:guide>
        <p15:guide id="18" orient="horz" pos="79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216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4000" dirty="0" smtClean="0"/>
              <a:t>Förändringarna 2021 i TTJ modul 12 samt blankett 30</a:t>
            </a:r>
            <a:endParaRPr lang="sv-SE" sz="4000" dirty="0"/>
          </a:p>
        </p:txBody>
      </p:sp>
      <p:sp>
        <p:nvSpPr>
          <p:cNvPr id="4" name="Platshållare för datum 3"/>
          <p:cNvSpPr>
            <a:spLocks noGrp="1"/>
          </p:cNvSpPr>
          <p:nvPr>
            <p:ph type="dt" sz="half" idx="2"/>
          </p:nvPr>
        </p:nvSpPr>
        <p:spPr/>
        <p:txBody>
          <a:bodyPr/>
          <a:lstStyle/>
          <a:p>
            <a:endParaRPr lang="sv-SE" dirty="0"/>
          </a:p>
        </p:txBody>
      </p:sp>
      <p:sp>
        <p:nvSpPr>
          <p:cNvPr id="5" name="Platshållare för bildnummer 4"/>
          <p:cNvSpPr>
            <a:spLocks noGrp="1"/>
          </p:cNvSpPr>
          <p:nvPr>
            <p:ph type="sldNum" sz="quarter" idx="4"/>
          </p:nvPr>
        </p:nvSpPr>
        <p:spPr/>
        <p:txBody>
          <a:bodyPr/>
          <a:lstStyle/>
          <a:p>
            <a:fld id="{816FEC2C-AD63-44F4-896C-A2025F5FB260}" type="slidenum">
              <a:rPr lang="sv-SE" smtClean="0"/>
              <a:pPr/>
              <a:t>2</a:t>
            </a:fld>
            <a:endParaRPr lang="sv-SE" dirty="0"/>
          </a:p>
        </p:txBody>
      </p:sp>
    </p:spTree>
    <p:extLst>
      <p:ext uri="{BB962C8B-B14F-4D97-AF65-F5344CB8AC3E}">
        <p14:creationId xmlns:p14="http://schemas.microsoft.com/office/powerpoint/2010/main" val="2621216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Bakgrund till förändringen i modul 12 kap. A, avsnitt 1</a:t>
            </a:r>
            <a:endParaRPr lang="sv-SE" sz="2800" dirty="0"/>
          </a:p>
        </p:txBody>
      </p:sp>
      <p:sp>
        <p:nvSpPr>
          <p:cNvPr id="3" name="Platshållare för text 2"/>
          <p:cNvSpPr>
            <a:spLocks noGrp="1"/>
          </p:cNvSpPr>
          <p:nvPr>
            <p:ph type="body" sz="quarter" idx="12"/>
          </p:nvPr>
        </p:nvSpPr>
        <p:spPr/>
        <p:txBody>
          <a:bodyPr/>
          <a:lstStyle/>
          <a:p>
            <a:r>
              <a:rPr lang="sv-SE" sz="1600" dirty="0" smtClean="0"/>
              <a:t>Utifrån inträffade olyckor och incidenter, och speciellt en händelse i Lund där ett spårfordon, en ”gul maskin”, nästan kolliderade med ett godståg, identifierades flera brister, bl.a. att:</a:t>
            </a:r>
          </a:p>
          <a:p>
            <a:pPr lvl="1"/>
            <a:r>
              <a:rPr lang="sv-SE" sz="1400" dirty="0" smtClean="0"/>
              <a:t>Det fanns en utbredd tro inom entreprenörsledet att växlar inom ett A-skydd inte </a:t>
            </a:r>
            <a:r>
              <a:rPr lang="sv-SE" sz="1400" i="1" dirty="0" smtClean="0"/>
              <a:t>kan</a:t>
            </a:r>
            <a:r>
              <a:rPr lang="sv-SE" sz="1400" dirty="0" smtClean="0"/>
              <a:t> ”läggas om”.</a:t>
            </a:r>
          </a:p>
          <a:p>
            <a:pPr lvl="1"/>
            <a:r>
              <a:rPr lang="sv-SE" sz="1400" dirty="0" smtClean="0"/>
              <a:t>Dålig kunskap både hos tågklarerare och entreprenörer vad som gäller för förflyttning av dels spårfordon, dels s.k. TSA, då det samtidigt arbetas med fordonen på en driftplats.</a:t>
            </a:r>
          </a:p>
          <a:p>
            <a:pPr marL="360000" lvl="1" indent="0">
              <a:buNone/>
            </a:pPr>
            <a:endParaRPr lang="sv-SE" sz="1400" dirty="0"/>
          </a:p>
          <a:p>
            <a:pPr marL="360000" lvl="1" indent="0">
              <a:buNone/>
            </a:pPr>
            <a:r>
              <a:rPr lang="sv-SE" sz="1400" dirty="0" smtClean="0"/>
              <a:t>Utifrån den allvarliga riskbilden genomfördes två förändringar; i avsnitt 1.1 ”A-skyddets arbetsplan” och i avsnitt 1.4 ”Skyddsåtgärder”. Dessutom anpassades blankett 30 ”Arbetsplan” för att stödja tillämpningen av de nya reglerna.</a:t>
            </a:r>
          </a:p>
        </p:txBody>
      </p:sp>
      <p:sp>
        <p:nvSpPr>
          <p:cNvPr id="4" name="Platshållare för datum 3"/>
          <p:cNvSpPr>
            <a:spLocks noGrp="1"/>
          </p:cNvSpPr>
          <p:nvPr>
            <p:ph type="dt" sz="half" idx="2"/>
          </p:nvPr>
        </p:nvSpPr>
        <p:spPr/>
        <p:txBody>
          <a:bodyPr/>
          <a:lstStyle/>
          <a:p>
            <a:endParaRPr lang="sv-SE" dirty="0"/>
          </a:p>
        </p:txBody>
      </p:sp>
      <p:sp>
        <p:nvSpPr>
          <p:cNvPr id="5" name="Platshållare för bildnummer 4"/>
          <p:cNvSpPr>
            <a:spLocks noGrp="1"/>
          </p:cNvSpPr>
          <p:nvPr>
            <p:ph type="sldNum" sz="quarter" idx="4"/>
          </p:nvPr>
        </p:nvSpPr>
        <p:spPr/>
        <p:txBody>
          <a:bodyPr/>
          <a:lstStyle/>
          <a:p>
            <a:fld id="{816FEC2C-AD63-44F4-896C-A2025F5FB260}" type="slidenum">
              <a:rPr lang="sv-SE" smtClean="0"/>
              <a:pPr/>
              <a:t>3</a:t>
            </a:fld>
            <a:endParaRPr lang="sv-SE" dirty="0"/>
          </a:p>
        </p:txBody>
      </p:sp>
    </p:spTree>
    <p:extLst>
      <p:ext uri="{BB962C8B-B14F-4D97-AF65-F5344CB8AC3E}">
        <p14:creationId xmlns:p14="http://schemas.microsoft.com/office/powerpoint/2010/main" val="608824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Modul 12 avsnitt 1.1 </a:t>
            </a:r>
            <a:r>
              <a:rPr lang="sv-SE" sz="2800" i="1" dirty="0" smtClean="0"/>
              <a:t>A-skyddets arbetsplan</a:t>
            </a:r>
            <a:endParaRPr lang="sv-SE" sz="2800" dirty="0"/>
          </a:p>
        </p:txBody>
      </p:sp>
      <p:sp>
        <p:nvSpPr>
          <p:cNvPr id="3" name="Platshållare för text 2"/>
          <p:cNvSpPr>
            <a:spLocks noGrp="1"/>
          </p:cNvSpPr>
          <p:nvPr>
            <p:ph type="body" sz="quarter" idx="12"/>
          </p:nvPr>
        </p:nvSpPr>
        <p:spPr>
          <a:xfrm>
            <a:off x="694800" y="2528999"/>
            <a:ext cx="8607600" cy="3686865"/>
          </a:xfrm>
        </p:spPr>
        <p:txBody>
          <a:bodyPr/>
          <a:lstStyle/>
          <a:p>
            <a:r>
              <a:rPr lang="sv-SE" sz="1600" dirty="0" smtClean="0"/>
              <a:t>För att motverka riskerna med att man tror att växlar inte kan läggas om inom ett A-skyddsområde infördes text, att om arbetet krävde att växlar skulle vara lokalfrigivna eller låsta i ett visst läge, så skulle detta anges i arbetsplanen och godkännas av infrastrukturförvaltaren.</a:t>
            </a:r>
          </a:p>
          <a:p>
            <a:endParaRPr lang="sv-SE" sz="1600" dirty="0"/>
          </a:p>
          <a:p>
            <a:r>
              <a:rPr lang="sv-SE" sz="1600" dirty="0" smtClean="0"/>
              <a:t>Det är bara </a:t>
            </a:r>
            <a:r>
              <a:rPr lang="sv-SE" sz="1600" b="1" i="1" u="sng" dirty="0" smtClean="0"/>
              <a:t>om</a:t>
            </a:r>
            <a:r>
              <a:rPr lang="sv-SE" sz="1600" dirty="0" smtClean="0"/>
              <a:t> arbetet kräver lokalfrigivning eller låsning som detta ska anges för </a:t>
            </a:r>
            <a:r>
              <a:rPr lang="sv-SE" sz="1600" b="1" i="1" u="sng" dirty="0" smtClean="0"/>
              <a:t>relevanta</a:t>
            </a:r>
            <a:r>
              <a:rPr lang="sv-SE" sz="1600" dirty="0" smtClean="0"/>
              <a:t> växlar i arbetsplanen.</a:t>
            </a:r>
          </a:p>
          <a:p>
            <a:endParaRPr lang="sv-SE" sz="1600" dirty="0"/>
          </a:p>
          <a:p>
            <a:r>
              <a:rPr lang="sv-SE" sz="1600" dirty="0" smtClean="0"/>
              <a:t>Anledningen till att infrastrukturförvaltaren ska godkänna är för att lokalfrigivna </a:t>
            </a:r>
            <a:r>
              <a:rPr lang="sv-SE" sz="1600" dirty="0"/>
              <a:t>eller </a:t>
            </a:r>
            <a:r>
              <a:rPr lang="sv-SE" sz="1600" dirty="0" smtClean="0"/>
              <a:t>låsta växlar kan påverka körbarheten på omkringliggande spår. Vi vill undvika en situation då arbeten måste ställas in för att det upptäcks att körbarheten påverkas i den operativa situationen.</a:t>
            </a:r>
            <a:endParaRPr lang="sv-SE" sz="1600" dirty="0"/>
          </a:p>
        </p:txBody>
      </p:sp>
      <p:sp>
        <p:nvSpPr>
          <p:cNvPr id="4" name="Platshållare för datum 3"/>
          <p:cNvSpPr>
            <a:spLocks noGrp="1"/>
          </p:cNvSpPr>
          <p:nvPr>
            <p:ph type="dt" sz="half" idx="2"/>
          </p:nvPr>
        </p:nvSpPr>
        <p:spPr/>
        <p:txBody>
          <a:bodyPr/>
          <a:lstStyle/>
          <a:p>
            <a:endParaRPr lang="sv-SE" dirty="0"/>
          </a:p>
        </p:txBody>
      </p:sp>
      <p:sp>
        <p:nvSpPr>
          <p:cNvPr id="5" name="Platshållare för bildnummer 4"/>
          <p:cNvSpPr>
            <a:spLocks noGrp="1"/>
          </p:cNvSpPr>
          <p:nvPr>
            <p:ph type="sldNum" sz="quarter" idx="4"/>
          </p:nvPr>
        </p:nvSpPr>
        <p:spPr/>
        <p:txBody>
          <a:bodyPr/>
          <a:lstStyle/>
          <a:p>
            <a:fld id="{816FEC2C-AD63-44F4-896C-A2025F5FB260}" type="slidenum">
              <a:rPr lang="sv-SE" smtClean="0"/>
              <a:pPr/>
              <a:t>4</a:t>
            </a:fld>
            <a:endParaRPr lang="sv-SE" dirty="0"/>
          </a:p>
        </p:txBody>
      </p:sp>
    </p:spTree>
    <p:extLst>
      <p:ext uri="{BB962C8B-B14F-4D97-AF65-F5344CB8AC3E}">
        <p14:creationId xmlns:p14="http://schemas.microsoft.com/office/powerpoint/2010/main" val="180872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z="2800" dirty="0" smtClean="0"/>
              <a:t>Modul 12 avsnitt 1.4 </a:t>
            </a:r>
            <a:r>
              <a:rPr lang="sv-SE" sz="2800" i="1" dirty="0" smtClean="0"/>
              <a:t>Skyddsåtgärder</a:t>
            </a:r>
            <a:endParaRPr lang="sv-SE" sz="2800" dirty="0"/>
          </a:p>
        </p:txBody>
      </p:sp>
      <p:sp>
        <p:nvSpPr>
          <p:cNvPr id="3" name="Platshållare för text 2"/>
          <p:cNvSpPr>
            <a:spLocks noGrp="1"/>
          </p:cNvSpPr>
          <p:nvPr>
            <p:ph type="body" sz="quarter" idx="12"/>
          </p:nvPr>
        </p:nvSpPr>
        <p:spPr/>
        <p:txBody>
          <a:bodyPr/>
          <a:lstStyle/>
          <a:p>
            <a:r>
              <a:rPr lang="sv-SE" sz="1600" dirty="0" smtClean="0"/>
              <a:t>Det har förekommit mycket incidenter med TSA, tunga spårgående arbetsredskap, som går utanför sitt A-skyddsområde. Det fanns därför ett behov av att förbättra reglerna för att omhänderta risken med att TSA kommer utanför A-skyddsområdet. Händelsen i Lund accentuerade detta.</a:t>
            </a:r>
          </a:p>
          <a:p>
            <a:endParaRPr lang="sv-SE" sz="1600" dirty="0"/>
          </a:p>
          <a:p>
            <a:r>
              <a:rPr lang="sv-SE" sz="1600" dirty="0" smtClean="0"/>
              <a:t>Ett nytt avsnitt infördes med krav att om ett spårgående arbetsredskap riskerar komma utanför sitt A-skyddsområde och ut i trafikerat huvudspår, så ska skyddsåtgärder vidtas för att förhindra detta. Skyddsåtgärderna kan t.ex. bestå av hindertavlor eller växel låst i skyddande läge.</a:t>
            </a:r>
            <a:endParaRPr lang="sv-SE" sz="1600" dirty="0"/>
          </a:p>
        </p:txBody>
      </p:sp>
      <p:sp>
        <p:nvSpPr>
          <p:cNvPr id="4" name="Platshållare för datum 3"/>
          <p:cNvSpPr>
            <a:spLocks noGrp="1"/>
          </p:cNvSpPr>
          <p:nvPr>
            <p:ph type="dt" sz="half" idx="2"/>
          </p:nvPr>
        </p:nvSpPr>
        <p:spPr/>
        <p:txBody>
          <a:bodyPr/>
          <a:lstStyle/>
          <a:p>
            <a:endParaRPr lang="sv-SE" dirty="0"/>
          </a:p>
        </p:txBody>
      </p:sp>
      <p:sp>
        <p:nvSpPr>
          <p:cNvPr id="5" name="Platshållare för bildnummer 4"/>
          <p:cNvSpPr>
            <a:spLocks noGrp="1"/>
          </p:cNvSpPr>
          <p:nvPr>
            <p:ph type="sldNum" sz="quarter" idx="4"/>
          </p:nvPr>
        </p:nvSpPr>
        <p:spPr/>
        <p:txBody>
          <a:bodyPr/>
          <a:lstStyle/>
          <a:p>
            <a:fld id="{816FEC2C-AD63-44F4-896C-A2025F5FB260}" type="slidenum">
              <a:rPr lang="sv-SE" smtClean="0"/>
              <a:pPr/>
              <a:t>5</a:t>
            </a:fld>
            <a:endParaRPr lang="sv-SE" dirty="0"/>
          </a:p>
        </p:txBody>
      </p:sp>
    </p:spTree>
    <p:extLst>
      <p:ext uri="{BB962C8B-B14F-4D97-AF65-F5344CB8AC3E}">
        <p14:creationId xmlns:p14="http://schemas.microsoft.com/office/powerpoint/2010/main" val="3606427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latshållare för text 10"/>
          <p:cNvSpPr>
            <a:spLocks noGrp="1"/>
          </p:cNvSpPr>
          <p:nvPr>
            <p:ph type="body" sz="quarter" idx="12"/>
          </p:nvPr>
        </p:nvSpPr>
        <p:spPr/>
        <p:txBody>
          <a:bodyPr/>
          <a:lstStyle/>
          <a:p>
            <a:r>
              <a:rPr lang="sv-SE" sz="1600" dirty="0" smtClean="0"/>
              <a:t>Åtgärderna </a:t>
            </a:r>
            <a:r>
              <a:rPr lang="sv-SE" sz="1600" dirty="0"/>
              <a:t>i avsnitt 1.1 syftar till att ange åtgärder som är </a:t>
            </a:r>
            <a:r>
              <a:rPr lang="sv-SE" sz="1600" b="1" i="1" u="sng" dirty="0"/>
              <a:t>nödvändiga för arbetet i </a:t>
            </a:r>
            <a:r>
              <a:rPr lang="sv-SE" sz="1600" b="1" i="1" u="sng" dirty="0" smtClean="0"/>
              <a:t>sig</a:t>
            </a:r>
            <a:r>
              <a:rPr lang="sv-SE" sz="1600" dirty="0" smtClean="0"/>
              <a:t>, för att förhindra </a:t>
            </a:r>
            <a:r>
              <a:rPr lang="sv-SE" sz="1600" dirty="0"/>
              <a:t>att växlar läggs om </a:t>
            </a:r>
            <a:r>
              <a:rPr lang="sv-SE" sz="1600" dirty="0" smtClean="0"/>
              <a:t>som </a:t>
            </a:r>
            <a:r>
              <a:rPr lang="sv-SE" sz="1600" dirty="0"/>
              <a:t>skulle innebära risker för arbetet och dem som arbetar där</a:t>
            </a:r>
            <a:r>
              <a:rPr lang="sv-SE" sz="1600" dirty="0" smtClean="0"/>
              <a:t>.</a:t>
            </a:r>
          </a:p>
          <a:p>
            <a:endParaRPr lang="sv-SE" sz="1600" dirty="0"/>
          </a:p>
          <a:p>
            <a:r>
              <a:rPr lang="sv-SE" sz="1600" dirty="0" smtClean="0"/>
              <a:t>Åtgärderna i </a:t>
            </a:r>
            <a:r>
              <a:rPr lang="sv-SE" sz="1600" dirty="0"/>
              <a:t>avsnitt 1.4 handlar </a:t>
            </a:r>
            <a:r>
              <a:rPr lang="sv-SE" sz="1600" b="1" i="1" u="sng" dirty="0" smtClean="0"/>
              <a:t>enbart</a:t>
            </a:r>
            <a:r>
              <a:rPr lang="sv-SE" sz="1600" dirty="0" smtClean="0"/>
              <a:t> </a:t>
            </a:r>
            <a:r>
              <a:rPr lang="sv-SE" sz="1600" dirty="0"/>
              <a:t>om att förhindra risken </a:t>
            </a:r>
            <a:r>
              <a:rPr lang="sv-SE" sz="1600" dirty="0" smtClean="0"/>
              <a:t>att </a:t>
            </a:r>
            <a:r>
              <a:rPr lang="sv-SE" sz="1600" dirty="0"/>
              <a:t>TSA går utanför A-skyddsområdet</a:t>
            </a:r>
            <a:r>
              <a:rPr lang="sv-SE" sz="1600" dirty="0" smtClean="0"/>
              <a:t>.</a:t>
            </a:r>
            <a:endParaRPr lang="sv-SE" sz="1600" dirty="0"/>
          </a:p>
          <a:p>
            <a:endParaRPr lang="sv-SE" sz="1600" dirty="0"/>
          </a:p>
          <a:p>
            <a:pPr marL="0" indent="0">
              <a:buNone/>
            </a:pPr>
            <a:endParaRPr lang="sv-SE" sz="1600" dirty="0"/>
          </a:p>
        </p:txBody>
      </p:sp>
      <p:sp>
        <p:nvSpPr>
          <p:cNvPr id="5" name="Platshållare för bildnummer 4"/>
          <p:cNvSpPr>
            <a:spLocks noGrp="1"/>
          </p:cNvSpPr>
          <p:nvPr>
            <p:ph type="sldNum" sz="quarter" idx="4294967295"/>
          </p:nvPr>
        </p:nvSpPr>
        <p:spPr>
          <a:xfrm>
            <a:off x="0" y="201613"/>
            <a:ext cx="784225" cy="365125"/>
          </a:xfrm>
        </p:spPr>
        <p:txBody>
          <a:bodyPr/>
          <a:lstStyle/>
          <a:p>
            <a:fld id="{816FEC2C-AD63-44F4-896C-A2025F5FB260}" type="slidenum">
              <a:rPr lang="sv-SE" smtClean="0"/>
              <a:pPr/>
              <a:t>6</a:t>
            </a:fld>
            <a:endParaRPr lang="sv-SE" dirty="0"/>
          </a:p>
        </p:txBody>
      </p:sp>
    </p:spTree>
    <p:extLst>
      <p:ext uri="{BB962C8B-B14F-4D97-AF65-F5344CB8AC3E}">
        <p14:creationId xmlns:p14="http://schemas.microsoft.com/office/powerpoint/2010/main" val="2133812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a:xfrm>
            <a:off x="6456000" y="1269000"/>
            <a:ext cx="5040000" cy="528978"/>
          </a:xfrm>
        </p:spPr>
        <p:txBody>
          <a:bodyPr/>
          <a:lstStyle/>
          <a:p>
            <a:r>
              <a:rPr lang="sv-SE" sz="2000" dirty="0" smtClean="0"/>
              <a:t>Vad/hur skriver man?</a:t>
            </a:r>
            <a:endParaRPr lang="sv-SE" sz="2000" dirty="0"/>
          </a:p>
        </p:txBody>
      </p:sp>
      <p:sp>
        <p:nvSpPr>
          <p:cNvPr id="4" name="Platshållare för datum 3"/>
          <p:cNvSpPr>
            <a:spLocks noGrp="1"/>
          </p:cNvSpPr>
          <p:nvPr>
            <p:ph type="dt" sz="half" idx="14"/>
          </p:nvPr>
        </p:nvSpPr>
        <p:spPr/>
        <p:txBody>
          <a:bodyPr/>
          <a:lstStyle/>
          <a:p>
            <a:endParaRPr lang="sv-SE" dirty="0"/>
          </a:p>
        </p:txBody>
      </p:sp>
      <p:sp>
        <p:nvSpPr>
          <p:cNvPr id="5" name="Platshållare för bildnummer 4"/>
          <p:cNvSpPr>
            <a:spLocks noGrp="1"/>
          </p:cNvSpPr>
          <p:nvPr>
            <p:ph type="sldNum" sz="quarter" idx="16"/>
          </p:nvPr>
        </p:nvSpPr>
        <p:spPr/>
        <p:txBody>
          <a:bodyPr/>
          <a:lstStyle/>
          <a:p>
            <a:fld id="{816FEC2C-AD63-44F4-896C-A2025F5FB260}" type="slidenum">
              <a:rPr lang="sv-SE" smtClean="0"/>
              <a:pPr/>
              <a:t>7</a:t>
            </a:fld>
            <a:endParaRPr lang="sv-SE" dirty="0"/>
          </a:p>
        </p:txBody>
      </p:sp>
      <p:sp>
        <p:nvSpPr>
          <p:cNvPr id="8" name="Platshållare för text 7"/>
          <p:cNvSpPr>
            <a:spLocks noGrp="1"/>
          </p:cNvSpPr>
          <p:nvPr>
            <p:ph type="body" sz="quarter" idx="12"/>
          </p:nvPr>
        </p:nvSpPr>
        <p:spPr/>
        <p:txBody>
          <a:bodyPr/>
          <a:lstStyle/>
          <a:p>
            <a:r>
              <a:rPr lang="sv-SE" sz="1400" dirty="0" smtClean="0"/>
              <a:t>Om inga växlar behöver vara låsta eller lokalfrigivna för arbetets skull kryssar man i ”Inte aktuellt”.</a:t>
            </a:r>
          </a:p>
          <a:p>
            <a:r>
              <a:rPr lang="sv-SE" sz="1400" dirty="0" smtClean="0"/>
              <a:t>Om alla växlar behöver vara lokalfrigivna för arbetets skull kryssar man i ”Lokalfrigivning av samtliga växlar inom området”.</a:t>
            </a:r>
          </a:p>
          <a:p>
            <a:r>
              <a:rPr lang="sv-SE" sz="1400" dirty="0" smtClean="0"/>
              <a:t>Om någon/några växlar behöver vara lokalfrigivna för arbetets skull kryssar man i ”Lokalfrigivning av växel/växlar” samt anger växelbeteckning på aktuella växlar.</a:t>
            </a:r>
          </a:p>
          <a:p>
            <a:r>
              <a:rPr lang="sv-SE" sz="1400" dirty="0" smtClean="0"/>
              <a:t>Om låsning av någon/några växlar behövs för arbetets skull kryssar man i ”Låsning” samt anger växelbeteckning, i vilket läge låsning ska ske samt om det kan göras av </a:t>
            </a:r>
            <a:r>
              <a:rPr lang="sv-SE" sz="1400" dirty="0" err="1" smtClean="0"/>
              <a:t>tkl</a:t>
            </a:r>
            <a:r>
              <a:rPr lang="sv-SE" sz="1400" dirty="0" smtClean="0"/>
              <a:t> eller det ska ske med </a:t>
            </a:r>
            <a:r>
              <a:rPr lang="sv-SE" sz="1400" dirty="0" err="1" smtClean="0"/>
              <a:t>klovning</a:t>
            </a:r>
            <a:r>
              <a:rPr lang="sv-SE" sz="1400" dirty="0" smtClean="0"/>
              <a:t>/hänglås.</a:t>
            </a:r>
            <a:endParaRPr lang="sv-SE" sz="1400" dirty="0"/>
          </a:p>
        </p:txBody>
      </p:sp>
      <p:pic>
        <p:nvPicPr>
          <p:cNvPr id="10" name="Bildobjekt 9"/>
          <p:cNvPicPr>
            <a:picLocks noChangeAspect="1"/>
          </p:cNvPicPr>
          <p:nvPr/>
        </p:nvPicPr>
        <p:blipFill>
          <a:blip r:embed="rId3"/>
          <a:stretch>
            <a:fillRect/>
          </a:stretch>
        </p:blipFill>
        <p:spPr>
          <a:xfrm>
            <a:off x="256510" y="2094370"/>
            <a:ext cx="5916579" cy="2426259"/>
          </a:xfrm>
          <a:prstGeom prst="rect">
            <a:avLst/>
          </a:prstGeom>
        </p:spPr>
      </p:pic>
      <p:sp>
        <p:nvSpPr>
          <p:cNvPr id="11" name="textruta 10"/>
          <p:cNvSpPr txBox="1"/>
          <p:nvPr/>
        </p:nvSpPr>
        <p:spPr>
          <a:xfrm>
            <a:off x="784800" y="4859676"/>
            <a:ext cx="5081744" cy="523220"/>
          </a:xfrm>
          <a:prstGeom prst="rect">
            <a:avLst/>
          </a:prstGeom>
          <a:noFill/>
        </p:spPr>
        <p:txBody>
          <a:bodyPr wrap="square" rtlCol="0">
            <a:spAutoFit/>
          </a:bodyPr>
          <a:lstStyle/>
          <a:p>
            <a:r>
              <a:rPr lang="sv-SE" sz="1400" dirty="0" smtClean="0">
                <a:solidFill>
                  <a:srgbClr val="FF0000"/>
                </a:solidFill>
              </a:rPr>
              <a:t>OBS! Detta är ingen ”bra-att-ha”-uppgift utan ska bara anges om arbetet kräver det. </a:t>
            </a:r>
            <a:endParaRPr lang="sv-SE" sz="1400" dirty="0">
              <a:solidFill>
                <a:srgbClr val="FF0000"/>
              </a:solidFill>
            </a:endParaRPr>
          </a:p>
        </p:txBody>
      </p:sp>
    </p:spTree>
    <p:extLst>
      <p:ext uri="{BB962C8B-B14F-4D97-AF65-F5344CB8AC3E}">
        <p14:creationId xmlns:p14="http://schemas.microsoft.com/office/powerpoint/2010/main" val="2582584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p:txBody>
          <a:bodyPr/>
          <a:lstStyle/>
          <a:p>
            <a:r>
              <a:rPr lang="sv-SE" sz="2000" dirty="0" smtClean="0"/>
              <a:t>Vad/hur skriver man?</a:t>
            </a:r>
            <a:endParaRPr lang="sv-SE" sz="2000" dirty="0"/>
          </a:p>
        </p:txBody>
      </p:sp>
      <p:pic>
        <p:nvPicPr>
          <p:cNvPr id="9" name="Bildobjekt 8"/>
          <p:cNvPicPr>
            <a:picLocks noChangeAspect="1"/>
          </p:cNvPicPr>
          <p:nvPr/>
        </p:nvPicPr>
        <p:blipFill>
          <a:blip r:embed="rId3"/>
          <a:stretch>
            <a:fillRect/>
          </a:stretch>
        </p:blipFill>
        <p:spPr>
          <a:xfrm>
            <a:off x="283139" y="1571946"/>
            <a:ext cx="5811061" cy="3191320"/>
          </a:xfrm>
          <a:prstGeom prst="rect">
            <a:avLst/>
          </a:prstGeom>
        </p:spPr>
      </p:pic>
      <p:sp>
        <p:nvSpPr>
          <p:cNvPr id="6" name="Platshållare för text 5"/>
          <p:cNvSpPr>
            <a:spLocks noGrp="1"/>
          </p:cNvSpPr>
          <p:nvPr>
            <p:ph type="body" sz="quarter" idx="12"/>
          </p:nvPr>
        </p:nvSpPr>
        <p:spPr/>
        <p:txBody>
          <a:bodyPr/>
          <a:lstStyle/>
          <a:p>
            <a:r>
              <a:rPr lang="sv-SE" sz="1400" dirty="0" smtClean="0"/>
              <a:t>Det nya avsnittet ska fyllas i, och om det ska förekomma spårgående arbetsredskap som riskerar att komma utanför A-skyddsområdet och ut i trafikerat huvudspår (dvs. ”Ja” på första raden är ikryssat), så ska tillämpliga skyddsåtgärder beskrivas. T.ex. låsning av växlar (anges på sid. 1), uppsättning av hindertavlor (plats för uppsättning). Om annan skyddsåtgärd ska vidtas kan detta beskrivas på sista raden.</a:t>
            </a:r>
            <a:endParaRPr lang="sv-SE" sz="1400" dirty="0"/>
          </a:p>
        </p:txBody>
      </p:sp>
      <p:sp>
        <p:nvSpPr>
          <p:cNvPr id="4" name="Platshållare för bildnummer 3"/>
          <p:cNvSpPr>
            <a:spLocks noGrp="1"/>
          </p:cNvSpPr>
          <p:nvPr>
            <p:ph type="sldNum" sz="quarter" idx="4294967295"/>
          </p:nvPr>
        </p:nvSpPr>
        <p:spPr>
          <a:xfrm>
            <a:off x="0" y="201613"/>
            <a:ext cx="784225" cy="365125"/>
          </a:xfrm>
        </p:spPr>
        <p:txBody>
          <a:bodyPr/>
          <a:lstStyle/>
          <a:p>
            <a:fld id="{816FEC2C-AD63-44F4-896C-A2025F5FB260}" type="slidenum">
              <a:rPr lang="sv-SE" smtClean="0"/>
              <a:pPr/>
              <a:t>8</a:t>
            </a:fld>
            <a:endParaRPr lang="sv-SE" dirty="0"/>
          </a:p>
        </p:txBody>
      </p:sp>
      <p:sp>
        <p:nvSpPr>
          <p:cNvPr id="10" name="Ellips 9"/>
          <p:cNvSpPr/>
          <p:nvPr/>
        </p:nvSpPr>
        <p:spPr>
          <a:xfrm>
            <a:off x="113016" y="3236360"/>
            <a:ext cx="6113123" cy="18596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736747711"/>
      </p:ext>
    </p:extLst>
  </p:cSld>
  <p:clrMapOvr>
    <a:masterClrMapping/>
  </p:clrMapOvr>
</p:sld>
</file>

<file path=ppt/theme/theme1.xml><?xml version="1.0" encoding="utf-8"?>
<a:theme xmlns:a="http://schemas.openxmlformats.org/drawingml/2006/main" name="Star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Trafikverket.potm" id="{E4C32268-6B05-4A14-A7CC-925A1902777C}" vid="{A93DC1D9-F604-4024-9143-78FB8925322B}"/>
    </a:ext>
  </a:extLst>
</a:theme>
</file>

<file path=ppt/theme/theme2.xml><?xml version="1.0" encoding="utf-8"?>
<a:theme xmlns:a="http://schemas.openxmlformats.org/drawingml/2006/main" name="Rubrik med logg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Trafikverket.potm" id="{E4C32268-6B05-4A14-A7CC-925A1902777C}" vid="{E91349C9-22C3-4D42-B2B2-01E893807170}"/>
    </a:ext>
  </a:extLst>
</a:theme>
</file>

<file path=ppt/theme/theme3.xml><?xml version="1.0" encoding="utf-8"?>
<a:theme xmlns:a="http://schemas.openxmlformats.org/drawingml/2006/main" name="Rubrik med logga, titel, datum och sidnr">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_Trafikverket.potm" id="{E4C32268-6B05-4A14-A7CC-925A1902777C}" vid="{5B4D5900-CC3B-48ED-AB25-DF4995913194}"/>
    </a:ext>
  </a:extLst>
</a:theme>
</file>

<file path=ppt/theme/theme4.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TrV_Colour">
      <a:dk1>
        <a:sysClr val="windowText" lastClr="000000"/>
      </a:dk1>
      <a:lt1>
        <a:sysClr val="window" lastClr="FFFFFF"/>
      </a:lt1>
      <a:dk2>
        <a:srgbClr val="000000"/>
      </a:dk2>
      <a:lt2>
        <a:srgbClr val="F8F8F8"/>
      </a:lt2>
      <a:accent1>
        <a:srgbClr val="D70000"/>
      </a:accent1>
      <a:accent2>
        <a:srgbClr val="505050"/>
      </a:accent2>
      <a:accent3>
        <a:srgbClr val="870000"/>
      </a:accent3>
      <a:accent4>
        <a:srgbClr val="FF0000"/>
      </a:accent4>
      <a:accent5>
        <a:srgbClr val="A0A0A0"/>
      </a:accent5>
      <a:accent6>
        <a:srgbClr val="5F0000"/>
      </a:accent6>
      <a:hlink>
        <a:srgbClr val="0070C0"/>
      </a:hlink>
      <a:folHlink>
        <a:srgbClr val="870000"/>
      </a:folHlink>
    </a:clrScheme>
    <a:fontScheme name="TrV_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TrvDokument01" ma:contentTypeID="0x010100F3454A24D10946AC8A6A7F801497FF3100F4B7AC4FDB37F44DA4A1D8A4B0AD13BA" ma:contentTypeVersion="74" ma:contentTypeDescription="Skapa ett nytt dokument." ma:contentTypeScope="" ma:versionID="d40868fc5367808f178d3dbf6d5fa9a4">
  <xsd:schema xmlns:xsd="http://www.w3.org/2001/XMLSchema" xmlns:xs="http://www.w3.org/2001/XMLSchema" xmlns:p="http://schemas.microsoft.com/office/2006/metadata/properties" xmlns:ns1="Trafikverket" xmlns:ns3="74c05969-ceca-4dc3-bf30-d314d4a8dbc9" targetNamespace="http://schemas.microsoft.com/office/2006/metadata/properties" ma:root="true" ma:fieldsID="6aec6c3d3411c603065513fec0ec79ca" ns1:_="" ns3:_="">
    <xsd:import namespace="Trafikverket"/>
    <xsd:import namespace="74c05969-ceca-4dc3-bf30-d314d4a8dbc9"/>
    <xsd:element name="properties">
      <xsd:complexType>
        <xsd:sequence>
          <xsd:element name="documentManagement">
            <xsd:complexType>
              <xsd:all>
                <xsd:element ref="ns1:Skapat_x0020_av_x0020_NY" minOccurs="0"/>
                <xsd:element ref="ns1:Dokumentdatum_x0020_NY" minOccurs="0"/>
                <xsd:element ref="ns3:_dlc_DocId" minOccurs="0"/>
                <xsd:element ref="ns3:_dlc_DocIdUrl" minOccurs="0"/>
                <xsd:element ref="ns3:_dlc_DocIdPersistId" minOccurs="0"/>
                <xsd:element ref="ns1:TRVversionNY" minOccurs="0"/>
                <xsd:element ref="ns1:TrvDocumentTemplateId" minOccurs="0"/>
                <xsd:element ref="ns1:TrvDocumentTemplateVersion" minOccurs="0"/>
                <xsd:element ref="ns3:TrvDocumentTypeTaxHTField0" minOccurs="0"/>
                <xsd:element ref="ns3:TaxCatchAll" minOccurs="0"/>
                <xsd:element ref="ns3:TaxCatchAllLabel" minOccurs="0"/>
                <xsd:element ref="ns1:TrvDocumentTemplateTitle" minOccurs="0"/>
                <xsd:element ref="ns1:TrvDocumentTemplateDescription" minOccurs="0"/>
                <xsd:element ref="ns1:TrvDocumentTemplateContact" minOccurs="0"/>
                <xsd:element ref="ns3:TrvDocumentTemplateOwnerTaxHTField0" minOccurs="0"/>
                <xsd:element ref="ns1:TrvDocumentTemplateDate" minOccurs="0"/>
                <xsd:element ref="ns3:TrvDocumentTemplateCategoryTaxHTField0" minOccurs="0"/>
                <xsd:element ref="ns3:TrvConfidentialityLevel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Trafikverket" elementFormDefault="qualified">
    <xsd:import namespace="http://schemas.microsoft.com/office/2006/documentManagement/types"/>
    <xsd:import namespace="http://schemas.microsoft.com/office/infopath/2007/PartnerControls"/>
    <xsd:element name="Skapat_x0020_av_x0020_NY" ma:index="0" nillable="true" ma:displayName="Skapat av" ma:description="Namn och organisationsbeteckning för den person som skapat dokumentet." ma:internalName="TrvCreatedBy" ma:readOnly="true">
      <xsd:simpleType>
        <xsd:restriction base="dms:Text"/>
      </xsd:simpleType>
    </xsd:element>
    <xsd:element name="Dokumentdatum_x0020_NY" ma:index="2" nillable="true" ma:displayName="Dokumentdatum" ma:description="Datum för nuvarande version" ma:format="DateOnly" ma:internalName="TrvDocumentDate" ma:readOnly="true">
      <xsd:simpleType>
        <xsd:restriction base="dms:DateTime"/>
      </xsd:simpleType>
    </xsd:element>
    <xsd:element name="TRVversionNY" ma:index="11" nillable="true" ma:displayName="Version" ma:description="Dokumentets versionsnummer" ma:internalName="TrvVersion" ma:readOnly="true">
      <xsd:simpleType>
        <xsd:restriction base="dms:Text"/>
      </xsd:simpleType>
    </xsd:element>
    <xsd:element name="TrvDocumentTemplateId" ma:index="12" nillable="true" ma:displayName="TMALL-nummer" ma:description="Unik sträng eller nummer som identifierar dokumentmallen. Värdet sätts av respektive system." ma:internalName="TrvDocumentTemplateId" ma:readOnly="false">
      <xsd:simpleType>
        <xsd:restriction base="dms:Text"/>
      </xsd:simpleType>
    </xsd:element>
    <xsd:element name="TrvDocumentTemplateVersion" ma:index="13" nillable="true" ma:displayName="Mallversion" ma:description="Dokumentmallens versionsnummer" ma:internalName="TrvDocumentTemplateVersion" ma:readOnly="false">
      <xsd:simpleType>
        <xsd:restriction base="dms:Text"/>
      </xsd:simpleType>
    </xsd:element>
    <xsd:element name="TrvDocumentTemplateTitle" ma:index="20" nillable="true" ma:displayName="Mallnamn" ma:description="Dokumenttitel på dokumentmallen" ma:internalName="TrvDocumentTemplateTitle">
      <xsd:simpleType>
        <xsd:restriction base="dms:Text"/>
      </xsd:simpleType>
    </xsd:element>
    <xsd:element name="TrvDocumentTemplateDescription" ma:index="21" nillable="true" ma:displayName="Mallbeskrivning" ma:description="Beskrivning på dokumentmallen" ma:internalName="TrvDocumentTemplateDescription">
      <xsd:simpleType>
        <xsd:restriction base="dms:Text"/>
      </xsd:simpleType>
    </xsd:element>
    <xsd:element name="TrvDocumentTemplateContact" ma:index="22" nillable="true" ma:displayName="Kontaktperson" ma:description="" ma:hidden="true" ma:internalName="TrvDocumentTemplateContact"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TrvDocumentTemplateDate" ma:index="25" nillable="true" ma:displayName="Publicerad" ma:description="Datum för när mallversionen senast ändrades" ma:format="DateOnly" ma:hidden="true" ma:internalName="TrvDocumentTemplat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4c05969-ceca-4dc3-bf30-d314d4a8dbc9" elementFormDefault="qualified">
    <xsd:import namespace="http://schemas.microsoft.com/office/2006/documentManagement/types"/>
    <xsd:import namespace="http://schemas.microsoft.com/office/infopath/2007/PartnerControls"/>
    <xsd:element name="_dlc_DocId" ma:index="4" nillable="true" ma:displayName="Dokument-ID-värde" ma:description="Värdet för dokument-ID som tilldelats till det här objektet." ma:internalName="_dlc_DocId" ma:readOnly="true">
      <xsd:simpleType>
        <xsd:restriction base="dms:Text"/>
      </xsd:simpleType>
    </xsd:element>
    <xsd:element name="_dlc_DocIdUrl" ma:index="5"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rvDocumentTypeTaxHTField0" ma:index="14" ma:taxonomy="true" ma:internalName="TrvDocumentTypeTaxHTField0" ma:taxonomyFieldName="TrvDocumentType" ma:displayName="Dokumenttyp" ma:readOnly="false" ma:fieldId="{254c14be-9fac-4cea-a731-8aa49979445b}" ma:sspId="186cccb1-9fab-4187-b54f-d2fc3705fc8a" ma:termSetId="152f56a5-fdb2-4180-8a6e-79ef00400bc3" ma:anchorId="00000000-0000-0000-0000-000000000000" ma:open="false" ma:isKeyword="false">
      <xsd:complexType>
        <xsd:sequence>
          <xsd:element ref="pc:Terms" minOccurs="0" maxOccurs="1"/>
        </xsd:sequence>
      </xsd:complexType>
    </xsd:element>
    <xsd:element name="TaxCatchAll" ma:index="15" nillable="true" ma:displayName="Taxonomy Catch All Column" ma:hidden="true" ma:list="{69d824d8-eabb-4dd5-92ff-fcb8002878d1}" ma:internalName="TaxCatchAll" ma:showField="CatchAllData" ma:web="74c05969-ceca-4dc3-bf30-d314d4a8dbc9">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69d824d8-eabb-4dd5-92ff-fcb8002878d1}" ma:internalName="TaxCatchAllLabel" ma:readOnly="true" ma:showField="CatchAllDataLabel" ma:web="74c05969-ceca-4dc3-bf30-d314d4a8dbc9">
      <xsd:complexType>
        <xsd:complexContent>
          <xsd:extension base="dms:MultiChoiceLookup">
            <xsd:sequence>
              <xsd:element name="Value" type="dms:Lookup" maxOccurs="unbounded" minOccurs="0" nillable="true"/>
            </xsd:sequence>
          </xsd:extension>
        </xsd:complexContent>
      </xsd:complexType>
    </xsd:element>
    <xsd:element name="TrvDocumentTemplateOwnerTaxHTField0" ma:index="23" nillable="true" ma:taxonomy="true" ma:internalName="TrvDocumentTemplateOwnerTaxHTField0" ma:taxonomyFieldName="TrvDocumentTemplateOwner" ma:displayName="Förvaltas av" ma:fieldId="{cb012b9e-6fe6-4882-87e9-27992d7f1cfa}" ma:sspId="186cccb1-9fab-4187-b54f-d2fc3705fc8a" ma:termSetId="fc6ac77e-aea4-4c18-b64f-642ceecd7581" ma:anchorId="00000000-0000-0000-0000-000000000000" ma:open="false" ma:isKeyword="false">
      <xsd:complexType>
        <xsd:sequence>
          <xsd:element ref="pc:Terms" minOccurs="0" maxOccurs="1"/>
        </xsd:sequence>
      </xsd:complexType>
    </xsd:element>
    <xsd:element name="TrvDocumentTemplateCategoryTaxHTField0" ma:index="26" nillable="true" ma:taxonomy="true" ma:internalName="TrvDocumentTemplateCategoryTaxHTField0" ma:taxonomyFieldName="TrvDocumentTemplateCategory" ma:displayName="Mallkategori" ma:readOnly="true" ma:fieldId="{9697ca31-7b53-4b62-95a3-8e7bb5ca1ebe}" ma:taxonomyMulti="true" ma:sspId="186cccb1-9fab-4187-b54f-d2fc3705fc8a" ma:termSetId="1a3a659a-fb09-4d71-b69f-d837800d1cf9" ma:anchorId="00000000-0000-0000-0000-000000000000" ma:open="false" ma:isKeyword="false">
      <xsd:complexType>
        <xsd:sequence>
          <xsd:element ref="pc:Terms" minOccurs="0" maxOccurs="1"/>
        </xsd:sequence>
      </xsd:complexType>
    </xsd:element>
    <xsd:element name="TrvConfidentialityLevelTaxHTField0" ma:index="29" nillable="true" ma:taxonomy="true" ma:internalName="TrvConfidentialityLevelTaxHTField0" ma:taxonomyFieldName="TrvConfidentialityLevel" ma:displayName="Konfidentialitetsnivå" ma:default="-1;#Klassificering saknas|e2276ad6-a9d2-4145-a6ad-3ea87d20e505" ma:fieldId="{a84a37ca-5c43-43e3-a37a-c23c41d1607d}" ma:sspId="186cccb1-9fab-4187-b54f-d2fc3705fc8a" ma:termSetId="4d666f29-dc73-4030-952a-63de8896f399"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8" ma:displayName="Innehållstyp"/>
        <xsd:element ref="dc:title" minOccurs="0" maxOccurs="1" ma:index="1" ma:displayName="Dokumenttitel"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rvDocumentTemplateId xmlns="Trafikverket">TMALL 0145</TrvDocumentTemplateId>
    <TrvDocumentTemplateContact xmlns="Trafikverket">
      <UserInfo>
        <DisplayName>Thunberg Ann, KMrf</DisplayName>
        <AccountId>579</AccountId>
        <AccountType/>
      </UserInfo>
    </TrvDocumentTemplateContact>
    <TrvDocumentTemplateTitle xmlns="Trafikverket">Presentation_Trafikverket</TrvDocumentTemplateTitle>
    <TaxCatchAll xmlns="74c05969-ceca-4dc3-bf30-d314d4a8dbc9">
      <Value>277</Value>
      <Value>32</Value>
      <Value>35</Value>
    </TaxCatchAll>
    <TrvDocumentTemplateOwnerTaxHTField0 xmlns="74c05969-ceca-4dc3-bf30-d314d4a8dbc9">
      <Terms xmlns="http://schemas.microsoft.com/office/infopath/2007/PartnerControls">
        <TermInfo xmlns="http://schemas.microsoft.com/office/infopath/2007/PartnerControls">
          <TermName xmlns="http://schemas.microsoft.com/office/infopath/2007/PartnerControls">KM Kommunikation</TermName>
          <TermId xmlns="http://schemas.microsoft.com/office/infopath/2007/PartnerControls">65ba4904-7f87-411a-bf82-b389570b62aa</TermId>
        </TermInfo>
      </Terms>
    </TrvDocumentTemplateOwnerTaxHTField0>
    <TrvDocumentTypeTaxHTField0 xmlns="74c05969-ceca-4dc3-bf30-d314d4a8dbc9">
      <Terms xmlns="http://schemas.microsoft.com/office/infopath/2007/PartnerControls">
        <TermInfo xmlns="http://schemas.microsoft.com/office/infopath/2007/PartnerControls">
          <TermName xmlns="http://schemas.microsoft.com/office/infopath/2007/PartnerControls">ARBETSMATERIAL</TermName>
          <TermId xmlns="http://schemas.microsoft.com/office/infopath/2007/PartnerControls">a2894791-a90f-4fd8-bd38-5426c743cb42</TermId>
        </TermInfo>
      </Terms>
    </TrvDocumentTypeTaxHTField0>
    <TrvDocumentTemplateDescription xmlns="Trafikverket">PPT-mall, widescreen, som ska användas av verksamheten för att skapa presentationer.</TrvDocumentTemplateDescription>
    <TrvDocumentTemplateVersion xmlns="Trafikverket">3.0</TrvDocumentTemplateVersion>
    <TrvDocumentTemplateDate xmlns="Trafikverket">2021-04-26T12:22:26+00:00</TrvDocumentTemplateDate>
    <Skapat_x0020_av_x0020_NY xmlns="Trafikverket" xsi:nil="true"/>
    <Dokumentdatum_x0020_NY xmlns="Trafikverket" xsi:nil="true"/>
    <TRVversionNY xmlns="Trafikverket" xsi:nil="true"/>
    <TrvDocumentTemplateCategoryTaxHTField0 xmlns="74c05969-ceca-4dc3-bf30-d314d4a8dbc9">
      <Terms xmlns="http://schemas.microsoft.com/office/infopath/2007/PartnerControls">
        <TermInfo xmlns="http://schemas.microsoft.com/office/infopath/2007/PartnerControls">
          <TermName xmlns="http://schemas.microsoft.com/office/infopath/2007/PartnerControls">Grundmallar</TermName>
          <TermId xmlns="http://schemas.microsoft.com/office/infopath/2007/PartnerControls">ba03f0de-f93f-4e70-95f2-fa30c55e4680</TermId>
        </TermInfo>
      </Terms>
    </TrvDocumentTemplateCategoryTaxHTField0>
    <TrvConfidentialityLevelTaxHTField0 xmlns="74c05969-ceca-4dc3-bf30-d314d4a8dbc9">
      <Terms xmlns="http://schemas.microsoft.com/office/infopath/2007/PartnerControls"/>
    </TrvConfidentialityLevelTaxHTField0>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43D792B6-48B5-43A1-A1FC-4F78D0125797}">
  <ds:schemaRefs>
    <ds:schemaRef ds:uri="http://schemas.microsoft.com/sharepoint/events"/>
  </ds:schemaRefs>
</ds:datastoreItem>
</file>

<file path=customXml/itemProps2.xml><?xml version="1.0" encoding="utf-8"?>
<ds:datastoreItem xmlns:ds="http://schemas.openxmlformats.org/officeDocument/2006/customXml" ds:itemID="{5C2F8E9F-03A6-478E-A5FB-9D3647E398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Trafikverket"/>
    <ds:schemaRef ds:uri="74c05969-ceca-4dc3-bf30-d314d4a8db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4B4E73-29F5-4C44-AEDC-5752B130AE4E}">
  <ds:schemaRefs>
    <ds:schemaRef ds:uri="http://schemas.microsoft.com/office/2006/metadata/properties"/>
    <ds:schemaRef ds:uri="http://purl.org/dc/terms/"/>
    <ds:schemaRef ds:uri="http://schemas.microsoft.com/office/2006/documentManagement/types"/>
    <ds:schemaRef ds:uri="http://purl.org/dc/dcmitype/"/>
    <ds:schemaRef ds:uri="Trafikverket"/>
    <ds:schemaRef ds:uri="http://schemas.openxmlformats.org/package/2006/metadata/core-properties"/>
    <ds:schemaRef ds:uri="http://purl.org/dc/elements/1.1/"/>
    <ds:schemaRef ds:uri="http://schemas.microsoft.com/office/infopath/2007/PartnerControls"/>
    <ds:schemaRef ds:uri="74c05969-ceca-4dc3-bf30-d314d4a8dbc9"/>
    <ds:schemaRef ds:uri="http://www.w3.org/XML/1998/namespace"/>
  </ds:schemaRefs>
</ds:datastoreItem>
</file>

<file path=customXml/itemProps4.xml><?xml version="1.0" encoding="utf-8"?>
<ds:datastoreItem xmlns:ds="http://schemas.openxmlformats.org/officeDocument/2006/customXml" ds:itemID="{907995CE-3062-4DCB-913E-CA7C92E2CDC1}">
  <ds:schemaRefs>
    <ds:schemaRef ds:uri="http://schemas.microsoft.com/sharepoint/v3/contenttype/forms"/>
  </ds:schemaRefs>
</ds:datastoreItem>
</file>

<file path=customXml/itemProps5.xml><?xml version="1.0" encoding="utf-8"?>
<ds:datastoreItem xmlns:ds="http://schemas.openxmlformats.org/officeDocument/2006/customXml" ds:itemID="{BD9BC238-804C-43B9-85D8-E8D2914F1486}">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Presentation_Trafikverket</Template>
  <TotalTime>258</TotalTime>
  <Words>1001</Words>
  <Application>Microsoft Office PowerPoint</Application>
  <PresentationFormat>Bredbild</PresentationFormat>
  <Paragraphs>50</Paragraphs>
  <Slides>8</Slides>
  <Notes>5</Notes>
  <HiddenSlides>0</HiddenSlides>
  <MMClips>0</MMClips>
  <ScaleCrop>false</ScaleCrop>
  <HeadingPairs>
    <vt:vector size="6" baseType="variant">
      <vt:variant>
        <vt:lpstr>Använt teckensnitt</vt:lpstr>
      </vt:variant>
      <vt:variant>
        <vt:i4>1</vt:i4>
      </vt:variant>
      <vt:variant>
        <vt:lpstr>Tema</vt:lpstr>
      </vt:variant>
      <vt:variant>
        <vt:i4>3</vt:i4>
      </vt:variant>
      <vt:variant>
        <vt:lpstr>Bildrubriker</vt:lpstr>
      </vt:variant>
      <vt:variant>
        <vt:i4>8</vt:i4>
      </vt:variant>
    </vt:vector>
  </HeadingPairs>
  <TitlesOfParts>
    <vt:vector size="12" baseType="lpstr">
      <vt:lpstr>Arial</vt:lpstr>
      <vt:lpstr>Start</vt:lpstr>
      <vt:lpstr>Rubrik med logga</vt:lpstr>
      <vt:lpstr>Rubrik med logga, titel, datum och sidnr</vt:lpstr>
      <vt:lpstr>PowerPoint-presentation</vt:lpstr>
      <vt:lpstr>Förändringarna 2021 i TTJ modul 12 samt blankett 30</vt:lpstr>
      <vt:lpstr>Bakgrund till förändringen i modul 12 kap. A, avsnitt 1</vt:lpstr>
      <vt:lpstr>Modul 12 avsnitt 1.1 A-skyddets arbetsplan</vt:lpstr>
      <vt:lpstr>Modul 12 avsnitt 1.4 Skyddsåtgärder</vt:lpstr>
      <vt:lpstr>PowerPoint-presentation</vt:lpstr>
      <vt:lpstr>Vad/hur skriver man?</vt:lpstr>
      <vt:lpstr>Vad/hur skriver man?</vt:lpstr>
    </vt:vector>
  </TitlesOfParts>
  <Company>Trafikverket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Johansson Rose-Marie, UHks</dc:creator>
  <cp:lastModifiedBy>Lång Ida, TRvetp Konsult</cp:lastModifiedBy>
  <cp:revision>22</cp:revision>
  <dcterms:created xsi:type="dcterms:W3CDTF">2021-11-29T12:57:51Z</dcterms:created>
  <dcterms:modified xsi:type="dcterms:W3CDTF">2021-12-13T15:09:54Z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0x010100F3454A24D10946AC8A6A7F801497FF3100F4B7AC4FDB37F44DA4A1D8A4B0AD13BA</vt:lpwstr>
  </property>
  <property fmtid="{D5CDD505-2E9C-101B-9397-08002B2CF9AE}" pid="3" name="TrvDocumentType">
    <vt:lpwstr>32;#ARBETSMATERIAL|a2894791-a90f-4fd8-bd38-5426c743cb42</vt:lpwstr>
  </property>
  <property fmtid="{D5CDD505-2E9C-101B-9397-08002B2CF9AE}" pid="4" name="TrvDocumentTemplateOwner">
    <vt:lpwstr>277;#KM Kommunikation|65ba4904-7f87-411a-bf82-b389570b62aa</vt:lpwstr>
  </property>
  <property fmtid="{D5CDD505-2E9C-101B-9397-08002B2CF9AE}" pid="5" name="TrvDocumentTemplateStatus">
    <vt:lpwstr>Distribuerad</vt:lpwstr>
  </property>
  <property fmtid="{D5CDD505-2E9C-101B-9397-08002B2CF9AE}" pid="6" name="TrvDocumentTemplateCategory">
    <vt:lpwstr>35;#Grundmallar|ba03f0de-f93f-4e70-95f2-fa30c55e4680</vt:lpwstr>
  </property>
  <property fmtid="{D5CDD505-2E9C-101B-9397-08002B2CF9AE}" pid="7" name="TrvConfidentialityLevel">
    <vt:lpwstr/>
  </property>
</Properties>
</file>